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vml" ContentType="application/vnd.openxmlformats-officedocument.vmlDrawing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Masters/slideMaster58.xml" ContentType="application/vnd.openxmlformats-officedocument.presentationml.slideMaster+xml"/>
  <Override PartName="/ppt/slideMasters/slideMaster59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Masters/slideMaster65.xml" ContentType="application/vnd.openxmlformats-officedocument.presentationml.slideMaster+xml"/>
  <Override PartName="/ppt/slideMasters/slideMaster66.xml" ContentType="application/vnd.openxmlformats-officedocument.presentationml.slideMaster+xml"/>
  <Override PartName="/ppt/slideMasters/slideMaster67.xml" ContentType="application/vnd.openxmlformats-officedocument.presentationml.slideMaster+xml"/>
  <Override PartName="/ppt/slideMasters/slideMaster68.xml" ContentType="application/vnd.openxmlformats-officedocument.presentationml.slideMaster+xml"/>
  <Override PartName="/ppt/slideMasters/slideMaster69.xml" ContentType="application/vnd.openxmlformats-officedocument.presentationml.slideMaster+xml"/>
  <Override PartName="/ppt/slideMasters/slideMaster70.xml" ContentType="application/vnd.openxmlformats-officedocument.presentationml.slideMaster+xml"/>
  <Override PartName="/ppt/slideMasters/slideMaster71.xml" ContentType="application/vnd.openxmlformats-officedocument.presentationml.slideMaster+xml"/>
  <Override PartName="/ppt/slideMasters/slideMaster72.xml" ContentType="application/vnd.openxmlformats-officedocument.presentationml.slideMaster+xml"/>
  <Override PartName="/ppt/slideMasters/slideMaster73.xml" ContentType="application/vnd.openxmlformats-officedocument.presentationml.slideMaster+xml"/>
  <Override PartName="/ppt/slideMasters/slideMaster74.xml" ContentType="application/vnd.openxmlformats-officedocument.presentationml.slideMaster+xml"/>
  <Override PartName="/ppt/slideMasters/slideMaster75.xml" ContentType="application/vnd.openxmlformats-officedocument.presentationml.slideMaster+xml"/>
  <Override PartName="/ppt/slideMasters/slideMaster76.xml" ContentType="application/vnd.openxmlformats-officedocument.presentationml.slideMaster+xml"/>
  <Override PartName="/ppt/slideMasters/slideMaster77.xml" ContentType="application/vnd.openxmlformats-officedocument.presentationml.slideMaster+xml"/>
  <Override PartName="/ppt/slideMasters/slideMaster7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3.xml" ContentType="application/vnd.openxmlformats-officedocument.theme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4.xml" ContentType="application/vnd.openxmlformats-officedocument.theme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5.xml" ContentType="application/vnd.openxmlformats-officedocument.theme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6.xml" ContentType="application/vnd.openxmlformats-officedocument.theme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theme/theme7.xml" ContentType="application/vnd.openxmlformats-officedocument.theme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theme/theme8.xml" ContentType="application/vnd.openxmlformats-officedocument.theme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theme/theme9.xml" ContentType="application/vnd.openxmlformats-officedocument.theme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theme/theme10.xml" ContentType="application/vnd.openxmlformats-officedocument.theme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theme/theme11.xml" ContentType="application/vnd.openxmlformats-officedocument.theme+xml"/>
  <Override PartName="/ppt/tags/tag1414.xml" ContentType="application/vnd.openxmlformats-officedocument.presentationml.tags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tags/tag1449.xml" ContentType="application/vnd.openxmlformats-officedocument.presentationml.tags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tags/tag1463.xml" ContentType="application/vnd.openxmlformats-officedocument.presentationml.tags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tags/tag1494.xml" ContentType="application/vnd.openxmlformats-officedocument.presentationml.tags+xml"/>
  <Override PartName="/ppt/tags/tag1495.xml" ContentType="application/vnd.openxmlformats-officedocument.presentationml.tags+xml"/>
  <Override PartName="/ppt/tags/tag1496.xml" ContentType="application/vnd.openxmlformats-officedocument.presentationml.tags+xml"/>
  <Override PartName="/ppt/tags/tag1497.xml" ContentType="application/vnd.openxmlformats-officedocument.presentationml.tags+xml"/>
  <Override PartName="/ppt/tags/tag1498.xml" ContentType="application/vnd.openxmlformats-officedocument.presentationml.tags+xml"/>
  <Override PartName="/ppt/tags/tag1499.xml" ContentType="application/vnd.openxmlformats-officedocument.presentationml.tags+xml"/>
  <Override PartName="/ppt/tags/tag1500.xml" ContentType="application/vnd.openxmlformats-officedocument.presentationml.tags+xml"/>
  <Override PartName="/ppt/tags/tag1501.xml" ContentType="application/vnd.openxmlformats-officedocument.presentationml.tags+xml"/>
  <Override PartName="/ppt/tags/tag1502.xml" ContentType="application/vnd.openxmlformats-officedocument.presentationml.tags+xml"/>
  <Override PartName="/ppt/tags/tag1503.xml" ContentType="application/vnd.openxmlformats-officedocument.presentationml.tags+xml"/>
  <Override PartName="/ppt/tags/tag1504.xml" ContentType="application/vnd.openxmlformats-officedocument.presentationml.tags+xml"/>
  <Override PartName="/ppt/tags/tag1505.xml" ContentType="application/vnd.openxmlformats-officedocument.presentationml.tags+xml"/>
  <Override PartName="/ppt/tags/tag1506.xml" ContentType="application/vnd.openxmlformats-officedocument.presentationml.tags+xml"/>
  <Override PartName="/ppt/tags/tag1507.xml" ContentType="application/vnd.openxmlformats-officedocument.presentationml.tags+xml"/>
  <Override PartName="/ppt/tags/tag1508.xml" ContentType="application/vnd.openxmlformats-officedocument.presentationml.tags+xml"/>
  <Override PartName="/ppt/tags/tag1509.xml" ContentType="application/vnd.openxmlformats-officedocument.presentationml.tags+xml"/>
  <Override PartName="/ppt/tags/tag1510.xml" ContentType="application/vnd.openxmlformats-officedocument.presentationml.tags+xml"/>
  <Override PartName="/ppt/tags/tag1511.xml" ContentType="application/vnd.openxmlformats-officedocument.presentationml.tags+xml"/>
  <Override PartName="/ppt/tags/tag1512.xml" ContentType="application/vnd.openxmlformats-officedocument.presentationml.tags+xml"/>
  <Override PartName="/ppt/tags/tag1513.xml" ContentType="application/vnd.openxmlformats-officedocument.presentationml.tags+xml"/>
  <Override PartName="/ppt/tags/tag1514.xml" ContentType="application/vnd.openxmlformats-officedocument.presentationml.tags+xml"/>
  <Override PartName="/ppt/tags/tag1515.xml" ContentType="application/vnd.openxmlformats-officedocument.presentationml.tags+xml"/>
  <Override PartName="/ppt/tags/tag1516.xml" ContentType="application/vnd.openxmlformats-officedocument.presentationml.tags+xml"/>
  <Override PartName="/ppt/tags/tag1517.xml" ContentType="application/vnd.openxmlformats-officedocument.presentationml.tags+xml"/>
  <Override PartName="/ppt/tags/tag1518.xml" ContentType="application/vnd.openxmlformats-officedocument.presentationml.tags+xml"/>
  <Override PartName="/ppt/tags/tag1519.xml" ContentType="application/vnd.openxmlformats-officedocument.presentationml.tags+xml"/>
  <Override PartName="/ppt/tags/tag1520.xml" ContentType="application/vnd.openxmlformats-officedocument.presentationml.tags+xml"/>
  <Override PartName="/ppt/tags/tag1521.xml" ContentType="application/vnd.openxmlformats-officedocument.presentationml.tags+xml"/>
  <Override PartName="/ppt/tags/tag1522.xml" ContentType="application/vnd.openxmlformats-officedocument.presentationml.tags+xml"/>
  <Override PartName="/ppt/tags/tag1523.xml" ContentType="application/vnd.openxmlformats-officedocument.presentationml.tags+xml"/>
  <Override PartName="/ppt/tags/tag1524.xml" ContentType="application/vnd.openxmlformats-officedocument.presentationml.tags+xml"/>
  <Override PartName="/ppt/tags/tag1525.xml" ContentType="application/vnd.openxmlformats-officedocument.presentationml.tags+xml"/>
  <Override PartName="/ppt/tags/tag1526.xml" ContentType="application/vnd.openxmlformats-officedocument.presentationml.tags+xml"/>
  <Override PartName="/ppt/tags/tag1527.xml" ContentType="application/vnd.openxmlformats-officedocument.presentationml.tags+xml"/>
  <Override PartName="/ppt/tags/tag1528.xml" ContentType="application/vnd.openxmlformats-officedocument.presentationml.tags+xml"/>
  <Override PartName="/ppt/tags/tag1529.xml" ContentType="application/vnd.openxmlformats-officedocument.presentationml.tags+xml"/>
  <Override PartName="/ppt/tags/tag1530.xml" ContentType="application/vnd.openxmlformats-officedocument.presentationml.tags+xml"/>
  <Override PartName="/ppt/tags/tag1531.xml" ContentType="application/vnd.openxmlformats-officedocument.presentationml.tags+xml"/>
  <Override PartName="/ppt/tags/tag1532.xml" ContentType="application/vnd.openxmlformats-officedocument.presentationml.tags+xml"/>
  <Override PartName="/ppt/tags/tag1533.xml" ContentType="application/vnd.openxmlformats-officedocument.presentationml.tags+xml"/>
  <Override PartName="/ppt/tags/tag1534.xml" ContentType="application/vnd.openxmlformats-officedocument.presentationml.tags+xml"/>
  <Override PartName="/ppt/tags/tag1535.xml" ContentType="application/vnd.openxmlformats-officedocument.presentationml.tags+xml"/>
  <Override PartName="/ppt/tags/tag1536.xml" ContentType="application/vnd.openxmlformats-officedocument.presentationml.tags+xml"/>
  <Override PartName="/ppt/tags/tag1537.xml" ContentType="application/vnd.openxmlformats-officedocument.presentationml.tags+xml"/>
  <Override PartName="/ppt/tags/tag1538.xml" ContentType="application/vnd.openxmlformats-officedocument.presentationml.tags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theme/theme12.xml" ContentType="application/vnd.openxmlformats-officedocument.theme+xml"/>
  <Override PartName="/ppt/tags/tag1539.xml" ContentType="application/vnd.openxmlformats-officedocument.presentationml.tags+xml"/>
  <Override PartName="/ppt/tags/tag1540.xml" ContentType="application/vnd.openxmlformats-officedocument.presentationml.tags+xml"/>
  <Override PartName="/ppt/tags/tag1541.xml" ContentType="application/vnd.openxmlformats-officedocument.presentationml.tags+xml"/>
  <Override PartName="/ppt/tags/tag1542.xml" ContentType="application/vnd.openxmlformats-officedocument.presentationml.tags+xml"/>
  <Override PartName="/ppt/tags/tag1543.xml" ContentType="application/vnd.openxmlformats-officedocument.presentationml.tags+xml"/>
  <Override PartName="/ppt/tags/tag1544.xml" ContentType="application/vnd.openxmlformats-officedocument.presentationml.tags+xml"/>
  <Override PartName="/ppt/tags/tag1545.xml" ContentType="application/vnd.openxmlformats-officedocument.presentationml.tags+xml"/>
  <Override PartName="/ppt/tags/tag1546.xml" ContentType="application/vnd.openxmlformats-officedocument.presentationml.tags+xml"/>
  <Override PartName="/ppt/tags/tag1547.xml" ContentType="application/vnd.openxmlformats-officedocument.presentationml.tags+xml"/>
  <Override PartName="/ppt/tags/tag1548.xml" ContentType="application/vnd.openxmlformats-officedocument.presentationml.tags+xml"/>
  <Override PartName="/ppt/tags/tag1549.xml" ContentType="application/vnd.openxmlformats-officedocument.presentationml.tags+xml"/>
  <Override PartName="/ppt/tags/tag1550.xml" ContentType="application/vnd.openxmlformats-officedocument.presentationml.tags+xml"/>
  <Override PartName="/ppt/tags/tag1551.xml" ContentType="application/vnd.openxmlformats-officedocument.presentationml.tags+xml"/>
  <Override PartName="/ppt/tags/tag1552.xml" ContentType="application/vnd.openxmlformats-officedocument.presentationml.tags+xml"/>
  <Override PartName="/ppt/tags/tag1553.xml" ContentType="application/vnd.openxmlformats-officedocument.presentationml.tags+xml"/>
  <Override PartName="/ppt/tags/tag1554.xml" ContentType="application/vnd.openxmlformats-officedocument.presentationml.tags+xml"/>
  <Override PartName="/ppt/tags/tag1555.xml" ContentType="application/vnd.openxmlformats-officedocument.presentationml.tags+xml"/>
  <Override PartName="/ppt/tags/tag1556.xml" ContentType="application/vnd.openxmlformats-officedocument.presentationml.tags+xml"/>
  <Override PartName="/ppt/tags/tag1557.xml" ContentType="application/vnd.openxmlformats-officedocument.presentationml.tags+xml"/>
  <Override PartName="/ppt/tags/tag1558.xml" ContentType="application/vnd.openxmlformats-officedocument.presentationml.tags+xml"/>
  <Override PartName="/ppt/tags/tag1559.xml" ContentType="application/vnd.openxmlformats-officedocument.presentationml.tags+xml"/>
  <Override PartName="/ppt/tags/tag1560.xml" ContentType="application/vnd.openxmlformats-officedocument.presentationml.tags+xml"/>
  <Override PartName="/ppt/tags/tag1561.xml" ContentType="application/vnd.openxmlformats-officedocument.presentationml.tags+xml"/>
  <Override PartName="/ppt/tags/tag1562.xml" ContentType="application/vnd.openxmlformats-officedocument.presentationml.tags+xml"/>
  <Override PartName="/ppt/tags/tag1563.xml" ContentType="application/vnd.openxmlformats-officedocument.presentationml.tags+xml"/>
  <Override PartName="/ppt/tags/tag1564.xml" ContentType="application/vnd.openxmlformats-officedocument.presentationml.tags+xml"/>
  <Override PartName="/ppt/tags/tag1565.xml" ContentType="application/vnd.openxmlformats-officedocument.presentationml.tags+xml"/>
  <Override PartName="/ppt/tags/tag1566.xml" ContentType="application/vnd.openxmlformats-officedocument.presentationml.tags+xml"/>
  <Override PartName="/ppt/tags/tag1567.xml" ContentType="application/vnd.openxmlformats-officedocument.presentationml.tags+xml"/>
  <Override PartName="/ppt/tags/tag1568.xml" ContentType="application/vnd.openxmlformats-officedocument.presentationml.tags+xml"/>
  <Override PartName="/ppt/tags/tag1569.xml" ContentType="application/vnd.openxmlformats-officedocument.presentationml.tags+xml"/>
  <Override PartName="/ppt/tags/tag1570.xml" ContentType="application/vnd.openxmlformats-officedocument.presentationml.tags+xml"/>
  <Override PartName="/ppt/tags/tag1571.xml" ContentType="application/vnd.openxmlformats-officedocument.presentationml.tags+xml"/>
  <Override PartName="/ppt/tags/tag1572.xml" ContentType="application/vnd.openxmlformats-officedocument.presentationml.tags+xml"/>
  <Override PartName="/ppt/tags/tag1573.xml" ContentType="application/vnd.openxmlformats-officedocument.presentationml.tags+xml"/>
  <Override PartName="/ppt/tags/tag1574.xml" ContentType="application/vnd.openxmlformats-officedocument.presentationml.tags+xml"/>
  <Override PartName="/ppt/tags/tag1575.xml" ContentType="application/vnd.openxmlformats-officedocument.presentationml.tags+xml"/>
  <Override PartName="/ppt/tags/tag1576.xml" ContentType="application/vnd.openxmlformats-officedocument.presentationml.tags+xml"/>
  <Override PartName="/ppt/tags/tag1577.xml" ContentType="application/vnd.openxmlformats-officedocument.presentationml.tags+xml"/>
  <Override PartName="/ppt/tags/tag1578.xml" ContentType="application/vnd.openxmlformats-officedocument.presentationml.tags+xml"/>
  <Override PartName="/ppt/tags/tag1579.xml" ContentType="application/vnd.openxmlformats-officedocument.presentationml.tags+xml"/>
  <Override PartName="/ppt/tags/tag1580.xml" ContentType="application/vnd.openxmlformats-officedocument.presentationml.tags+xml"/>
  <Override PartName="/ppt/tags/tag1581.xml" ContentType="application/vnd.openxmlformats-officedocument.presentationml.tags+xml"/>
  <Override PartName="/ppt/tags/tag1582.xml" ContentType="application/vnd.openxmlformats-officedocument.presentationml.tags+xml"/>
  <Override PartName="/ppt/tags/tag1583.xml" ContentType="application/vnd.openxmlformats-officedocument.presentationml.tags+xml"/>
  <Override PartName="/ppt/tags/tag1584.xml" ContentType="application/vnd.openxmlformats-officedocument.presentationml.tags+xml"/>
  <Override PartName="/ppt/tags/tag1585.xml" ContentType="application/vnd.openxmlformats-officedocument.presentationml.tags+xml"/>
  <Override PartName="/ppt/tags/tag1586.xml" ContentType="application/vnd.openxmlformats-officedocument.presentationml.tags+xml"/>
  <Override PartName="/ppt/tags/tag1587.xml" ContentType="application/vnd.openxmlformats-officedocument.presentationml.tags+xml"/>
  <Override PartName="/ppt/tags/tag1588.xml" ContentType="application/vnd.openxmlformats-officedocument.presentationml.tags+xml"/>
  <Override PartName="/ppt/tags/tag1589.xml" ContentType="application/vnd.openxmlformats-officedocument.presentationml.tags+xml"/>
  <Override PartName="/ppt/tags/tag1590.xml" ContentType="application/vnd.openxmlformats-officedocument.presentationml.tags+xml"/>
  <Override PartName="/ppt/tags/tag1591.xml" ContentType="application/vnd.openxmlformats-officedocument.presentationml.tags+xml"/>
  <Override PartName="/ppt/tags/tag1592.xml" ContentType="application/vnd.openxmlformats-officedocument.presentationml.tags+xml"/>
  <Override PartName="/ppt/tags/tag1593.xml" ContentType="application/vnd.openxmlformats-officedocument.presentationml.tags+xml"/>
  <Override PartName="/ppt/tags/tag1594.xml" ContentType="application/vnd.openxmlformats-officedocument.presentationml.tags+xml"/>
  <Override PartName="/ppt/tags/tag1595.xml" ContentType="application/vnd.openxmlformats-officedocument.presentationml.tags+xml"/>
  <Override PartName="/ppt/tags/tag1596.xml" ContentType="application/vnd.openxmlformats-officedocument.presentationml.tags+xml"/>
  <Override PartName="/ppt/tags/tag1597.xml" ContentType="application/vnd.openxmlformats-officedocument.presentationml.tags+xml"/>
  <Override PartName="/ppt/tags/tag1598.xml" ContentType="application/vnd.openxmlformats-officedocument.presentationml.tags+xml"/>
  <Override PartName="/ppt/tags/tag1599.xml" ContentType="application/vnd.openxmlformats-officedocument.presentationml.tags+xml"/>
  <Override PartName="/ppt/tags/tag1600.xml" ContentType="application/vnd.openxmlformats-officedocument.presentationml.tags+xml"/>
  <Override PartName="/ppt/tags/tag1601.xml" ContentType="application/vnd.openxmlformats-officedocument.presentationml.tags+xml"/>
  <Override PartName="/ppt/tags/tag1602.xml" ContentType="application/vnd.openxmlformats-officedocument.presentationml.tags+xml"/>
  <Override PartName="/ppt/tags/tag1603.xml" ContentType="application/vnd.openxmlformats-officedocument.presentationml.tags+xml"/>
  <Override PartName="/ppt/tags/tag1604.xml" ContentType="application/vnd.openxmlformats-officedocument.presentationml.tags+xml"/>
  <Override PartName="/ppt/tags/tag1605.xml" ContentType="application/vnd.openxmlformats-officedocument.presentationml.tags+xml"/>
  <Override PartName="/ppt/tags/tag1606.xml" ContentType="application/vnd.openxmlformats-officedocument.presentationml.tags+xml"/>
  <Override PartName="/ppt/tags/tag1607.xml" ContentType="application/vnd.openxmlformats-officedocument.presentationml.tags+xml"/>
  <Override PartName="/ppt/tags/tag1608.xml" ContentType="application/vnd.openxmlformats-officedocument.presentationml.tags+xml"/>
  <Override PartName="/ppt/tags/tag1609.xml" ContentType="application/vnd.openxmlformats-officedocument.presentationml.tags+xml"/>
  <Override PartName="/ppt/tags/tag1610.xml" ContentType="application/vnd.openxmlformats-officedocument.presentationml.tags+xml"/>
  <Override PartName="/ppt/tags/tag1611.xml" ContentType="application/vnd.openxmlformats-officedocument.presentationml.tags+xml"/>
  <Override PartName="/ppt/tags/tag1612.xml" ContentType="application/vnd.openxmlformats-officedocument.presentationml.tags+xml"/>
  <Override PartName="/ppt/tags/tag1613.xml" ContentType="application/vnd.openxmlformats-officedocument.presentationml.tags+xml"/>
  <Override PartName="/ppt/tags/tag1614.xml" ContentType="application/vnd.openxmlformats-officedocument.presentationml.tags+xml"/>
  <Override PartName="/ppt/tags/tag1615.xml" ContentType="application/vnd.openxmlformats-officedocument.presentationml.tags+xml"/>
  <Override PartName="/ppt/tags/tag1616.xml" ContentType="application/vnd.openxmlformats-officedocument.presentationml.tags+xml"/>
  <Override PartName="/ppt/tags/tag1617.xml" ContentType="application/vnd.openxmlformats-officedocument.presentationml.tags+xml"/>
  <Override PartName="/ppt/tags/tag1618.xml" ContentType="application/vnd.openxmlformats-officedocument.presentationml.tags+xml"/>
  <Override PartName="/ppt/tags/tag1619.xml" ContentType="application/vnd.openxmlformats-officedocument.presentationml.tags+xml"/>
  <Override PartName="/ppt/tags/tag1620.xml" ContentType="application/vnd.openxmlformats-officedocument.presentationml.tags+xml"/>
  <Override PartName="/ppt/tags/tag1621.xml" ContentType="application/vnd.openxmlformats-officedocument.presentationml.tags+xml"/>
  <Override PartName="/ppt/tags/tag1622.xml" ContentType="application/vnd.openxmlformats-officedocument.presentationml.tags+xml"/>
  <Override PartName="/ppt/tags/tag1623.xml" ContentType="application/vnd.openxmlformats-officedocument.presentationml.tags+xml"/>
  <Override PartName="/ppt/tags/tag1624.xml" ContentType="application/vnd.openxmlformats-officedocument.presentationml.tags+xml"/>
  <Override PartName="/ppt/tags/tag1625.xml" ContentType="application/vnd.openxmlformats-officedocument.presentationml.tags+xml"/>
  <Override PartName="/ppt/tags/tag1626.xml" ContentType="application/vnd.openxmlformats-officedocument.presentationml.tags+xml"/>
  <Override PartName="/ppt/tags/tag1627.xml" ContentType="application/vnd.openxmlformats-officedocument.presentationml.tags+xml"/>
  <Override PartName="/ppt/tags/tag1628.xml" ContentType="application/vnd.openxmlformats-officedocument.presentationml.tags+xml"/>
  <Override PartName="/ppt/tags/tag1629.xml" ContentType="application/vnd.openxmlformats-officedocument.presentationml.tags+xml"/>
  <Override PartName="/ppt/tags/tag1630.xml" ContentType="application/vnd.openxmlformats-officedocument.presentationml.tags+xml"/>
  <Override PartName="/ppt/tags/tag1631.xml" ContentType="application/vnd.openxmlformats-officedocument.presentationml.tags+xml"/>
  <Override PartName="/ppt/tags/tag1632.xml" ContentType="application/vnd.openxmlformats-officedocument.presentationml.tags+xml"/>
  <Override PartName="/ppt/tags/tag1633.xml" ContentType="application/vnd.openxmlformats-officedocument.presentationml.tags+xml"/>
  <Override PartName="/ppt/tags/tag1634.xml" ContentType="application/vnd.openxmlformats-officedocument.presentationml.tags+xml"/>
  <Override PartName="/ppt/tags/tag1635.xml" ContentType="application/vnd.openxmlformats-officedocument.presentationml.tags+xml"/>
  <Override PartName="/ppt/tags/tag1636.xml" ContentType="application/vnd.openxmlformats-officedocument.presentationml.tags+xml"/>
  <Override PartName="/ppt/tags/tag1637.xml" ContentType="application/vnd.openxmlformats-officedocument.presentationml.tags+xml"/>
  <Override PartName="/ppt/tags/tag1638.xml" ContentType="application/vnd.openxmlformats-officedocument.presentationml.tags+xml"/>
  <Override PartName="/ppt/tags/tag1639.xml" ContentType="application/vnd.openxmlformats-officedocument.presentationml.tags+xml"/>
  <Override PartName="/ppt/tags/tag1640.xml" ContentType="application/vnd.openxmlformats-officedocument.presentationml.tags+xml"/>
  <Override PartName="/ppt/tags/tag1641.xml" ContentType="application/vnd.openxmlformats-officedocument.presentationml.tags+xml"/>
  <Override PartName="/ppt/tags/tag1642.xml" ContentType="application/vnd.openxmlformats-officedocument.presentationml.tags+xml"/>
  <Override PartName="/ppt/tags/tag1643.xml" ContentType="application/vnd.openxmlformats-officedocument.presentationml.tags+xml"/>
  <Override PartName="/ppt/tags/tag1644.xml" ContentType="application/vnd.openxmlformats-officedocument.presentationml.tags+xml"/>
  <Override PartName="/ppt/tags/tag1645.xml" ContentType="application/vnd.openxmlformats-officedocument.presentationml.tags+xml"/>
  <Override PartName="/ppt/tags/tag1646.xml" ContentType="application/vnd.openxmlformats-officedocument.presentationml.tags+xml"/>
  <Override PartName="/ppt/tags/tag1647.xml" ContentType="application/vnd.openxmlformats-officedocument.presentationml.tags+xml"/>
  <Override PartName="/ppt/tags/tag1648.xml" ContentType="application/vnd.openxmlformats-officedocument.presentationml.tags+xml"/>
  <Override PartName="/ppt/tags/tag1649.xml" ContentType="application/vnd.openxmlformats-officedocument.presentationml.tags+xml"/>
  <Override PartName="/ppt/tags/tag1650.xml" ContentType="application/vnd.openxmlformats-officedocument.presentationml.tags+xml"/>
  <Override PartName="/ppt/tags/tag1651.xml" ContentType="application/vnd.openxmlformats-officedocument.presentationml.tags+xml"/>
  <Override PartName="/ppt/tags/tag1652.xml" ContentType="application/vnd.openxmlformats-officedocument.presentationml.tags+xml"/>
  <Override PartName="/ppt/tags/tag1653.xml" ContentType="application/vnd.openxmlformats-officedocument.presentationml.tags+xml"/>
  <Override PartName="/ppt/tags/tag1654.xml" ContentType="application/vnd.openxmlformats-officedocument.presentationml.tags+xml"/>
  <Override PartName="/ppt/tags/tag1655.xml" ContentType="application/vnd.openxmlformats-officedocument.presentationml.tags+xml"/>
  <Override PartName="/ppt/tags/tag1656.xml" ContentType="application/vnd.openxmlformats-officedocument.presentationml.tags+xml"/>
  <Override PartName="/ppt/tags/tag1657.xml" ContentType="application/vnd.openxmlformats-officedocument.presentationml.tags+xml"/>
  <Override PartName="/ppt/tags/tag1658.xml" ContentType="application/vnd.openxmlformats-officedocument.presentationml.tags+xml"/>
  <Override PartName="/ppt/tags/tag1659.xml" ContentType="application/vnd.openxmlformats-officedocument.presentationml.tags+xml"/>
  <Override PartName="/ppt/tags/tag1660.xml" ContentType="application/vnd.openxmlformats-officedocument.presentationml.tags+xml"/>
  <Override PartName="/ppt/tags/tag1661.xml" ContentType="application/vnd.openxmlformats-officedocument.presentationml.tags+xml"/>
  <Override PartName="/ppt/tags/tag1662.xml" ContentType="application/vnd.openxmlformats-officedocument.presentationml.tags+xml"/>
  <Override PartName="/ppt/tags/tag1663.xml" ContentType="application/vnd.openxmlformats-officedocument.presentationml.tags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theme/theme13.xml" ContentType="application/vnd.openxmlformats-officedocument.theme+xml"/>
  <Override PartName="/ppt/tags/tag1664.xml" ContentType="application/vnd.openxmlformats-officedocument.presentationml.tags+xml"/>
  <Override PartName="/ppt/tags/tag1665.xml" ContentType="application/vnd.openxmlformats-officedocument.presentationml.tags+xml"/>
  <Override PartName="/ppt/tags/tag1666.xml" ContentType="application/vnd.openxmlformats-officedocument.presentationml.tags+xml"/>
  <Override PartName="/ppt/tags/tag1667.xml" ContentType="application/vnd.openxmlformats-officedocument.presentationml.tags+xml"/>
  <Override PartName="/ppt/tags/tag1668.xml" ContentType="application/vnd.openxmlformats-officedocument.presentationml.tags+xml"/>
  <Override PartName="/ppt/tags/tag1669.xml" ContentType="application/vnd.openxmlformats-officedocument.presentationml.tags+xml"/>
  <Override PartName="/ppt/tags/tag1670.xml" ContentType="application/vnd.openxmlformats-officedocument.presentationml.tags+xml"/>
  <Override PartName="/ppt/tags/tag1671.xml" ContentType="application/vnd.openxmlformats-officedocument.presentationml.tags+xml"/>
  <Override PartName="/ppt/tags/tag1672.xml" ContentType="application/vnd.openxmlformats-officedocument.presentationml.tags+xml"/>
  <Override PartName="/ppt/tags/tag1673.xml" ContentType="application/vnd.openxmlformats-officedocument.presentationml.tags+xml"/>
  <Override PartName="/ppt/tags/tag1674.xml" ContentType="application/vnd.openxmlformats-officedocument.presentationml.tags+xml"/>
  <Override PartName="/ppt/tags/tag1675.xml" ContentType="application/vnd.openxmlformats-officedocument.presentationml.tags+xml"/>
  <Override PartName="/ppt/tags/tag1676.xml" ContentType="application/vnd.openxmlformats-officedocument.presentationml.tags+xml"/>
  <Override PartName="/ppt/tags/tag1677.xml" ContentType="application/vnd.openxmlformats-officedocument.presentationml.tags+xml"/>
  <Override PartName="/ppt/tags/tag1678.xml" ContentType="application/vnd.openxmlformats-officedocument.presentationml.tags+xml"/>
  <Override PartName="/ppt/tags/tag1679.xml" ContentType="application/vnd.openxmlformats-officedocument.presentationml.tags+xml"/>
  <Override PartName="/ppt/tags/tag1680.xml" ContentType="application/vnd.openxmlformats-officedocument.presentationml.tags+xml"/>
  <Override PartName="/ppt/tags/tag1681.xml" ContentType="application/vnd.openxmlformats-officedocument.presentationml.tags+xml"/>
  <Override PartName="/ppt/tags/tag1682.xml" ContentType="application/vnd.openxmlformats-officedocument.presentationml.tags+xml"/>
  <Override PartName="/ppt/tags/tag1683.xml" ContentType="application/vnd.openxmlformats-officedocument.presentationml.tags+xml"/>
  <Override PartName="/ppt/tags/tag1684.xml" ContentType="application/vnd.openxmlformats-officedocument.presentationml.tags+xml"/>
  <Override PartName="/ppt/tags/tag1685.xml" ContentType="application/vnd.openxmlformats-officedocument.presentationml.tags+xml"/>
  <Override PartName="/ppt/tags/tag1686.xml" ContentType="application/vnd.openxmlformats-officedocument.presentationml.tags+xml"/>
  <Override PartName="/ppt/tags/tag1687.xml" ContentType="application/vnd.openxmlformats-officedocument.presentationml.tags+xml"/>
  <Override PartName="/ppt/tags/tag1688.xml" ContentType="application/vnd.openxmlformats-officedocument.presentationml.tags+xml"/>
  <Override PartName="/ppt/tags/tag1689.xml" ContentType="application/vnd.openxmlformats-officedocument.presentationml.tags+xml"/>
  <Override PartName="/ppt/tags/tag1690.xml" ContentType="application/vnd.openxmlformats-officedocument.presentationml.tags+xml"/>
  <Override PartName="/ppt/tags/tag1691.xml" ContentType="application/vnd.openxmlformats-officedocument.presentationml.tags+xml"/>
  <Override PartName="/ppt/tags/tag1692.xml" ContentType="application/vnd.openxmlformats-officedocument.presentationml.tags+xml"/>
  <Override PartName="/ppt/tags/tag1693.xml" ContentType="application/vnd.openxmlformats-officedocument.presentationml.tags+xml"/>
  <Override PartName="/ppt/tags/tag1694.xml" ContentType="application/vnd.openxmlformats-officedocument.presentationml.tags+xml"/>
  <Override PartName="/ppt/tags/tag1695.xml" ContentType="application/vnd.openxmlformats-officedocument.presentationml.tags+xml"/>
  <Override PartName="/ppt/tags/tag1696.xml" ContentType="application/vnd.openxmlformats-officedocument.presentationml.tags+xml"/>
  <Override PartName="/ppt/tags/tag1697.xml" ContentType="application/vnd.openxmlformats-officedocument.presentationml.tags+xml"/>
  <Override PartName="/ppt/tags/tag1698.xml" ContentType="application/vnd.openxmlformats-officedocument.presentationml.tags+xml"/>
  <Override PartName="/ppt/tags/tag1699.xml" ContentType="application/vnd.openxmlformats-officedocument.presentationml.tags+xml"/>
  <Override PartName="/ppt/tags/tag1700.xml" ContentType="application/vnd.openxmlformats-officedocument.presentationml.tags+xml"/>
  <Override PartName="/ppt/tags/tag1701.xml" ContentType="application/vnd.openxmlformats-officedocument.presentationml.tags+xml"/>
  <Override PartName="/ppt/tags/tag1702.xml" ContentType="application/vnd.openxmlformats-officedocument.presentationml.tags+xml"/>
  <Override PartName="/ppt/tags/tag1703.xml" ContentType="application/vnd.openxmlformats-officedocument.presentationml.tags+xml"/>
  <Override PartName="/ppt/tags/tag1704.xml" ContentType="application/vnd.openxmlformats-officedocument.presentationml.tags+xml"/>
  <Override PartName="/ppt/tags/tag1705.xml" ContentType="application/vnd.openxmlformats-officedocument.presentationml.tags+xml"/>
  <Override PartName="/ppt/tags/tag1706.xml" ContentType="application/vnd.openxmlformats-officedocument.presentationml.tags+xml"/>
  <Override PartName="/ppt/tags/tag1707.xml" ContentType="application/vnd.openxmlformats-officedocument.presentationml.tags+xml"/>
  <Override PartName="/ppt/tags/tag1708.xml" ContentType="application/vnd.openxmlformats-officedocument.presentationml.tags+xml"/>
  <Override PartName="/ppt/tags/tag1709.xml" ContentType="application/vnd.openxmlformats-officedocument.presentationml.tags+xml"/>
  <Override PartName="/ppt/tags/tag1710.xml" ContentType="application/vnd.openxmlformats-officedocument.presentationml.tags+xml"/>
  <Override PartName="/ppt/tags/tag1711.xml" ContentType="application/vnd.openxmlformats-officedocument.presentationml.tags+xml"/>
  <Override PartName="/ppt/tags/tag1712.xml" ContentType="application/vnd.openxmlformats-officedocument.presentationml.tags+xml"/>
  <Override PartName="/ppt/tags/tag1713.xml" ContentType="application/vnd.openxmlformats-officedocument.presentationml.tags+xml"/>
  <Override PartName="/ppt/tags/tag1714.xml" ContentType="application/vnd.openxmlformats-officedocument.presentationml.tags+xml"/>
  <Override PartName="/ppt/tags/tag1715.xml" ContentType="application/vnd.openxmlformats-officedocument.presentationml.tags+xml"/>
  <Override PartName="/ppt/tags/tag1716.xml" ContentType="application/vnd.openxmlformats-officedocument.presentationml.tags+xml"/>
  <Override PartName="/ppt/tags/tag1717.xml" ContentType="application/vnd.openxmlformats-officedocument.presentationml.tags+xml"/>
  <Override PartName="/ppt/tags/tag1718.xml" ContentType="application/vnd.openxmlformats-officedocument.presentationml.tags+xml"/>
  <Override PartName="/ppt/tags/tag1719.xml" ContentType="application/vnd.openxmlformats-officedocument.presentationml.tags+xml"/>
  <Override PartName="/ppt/tags/tag1720.xml" ContentType="application/vnd.openxmlformats-officedocument.presentationml.tags+xml"/>
  <Override PartName="/ppt/tags/tag1721.xml" ContentType="application/vnd.openxmlformats-officedocument.presentationml.tags+xml"/>
  <Override PartName="/ppt/tags/tag1722.xml" ContentType="application/vnd.openxmlformats-officedocument.presentationml.tags+xml"/>
  <Override PartName="/ppt/tags/tag1723.xml" ContentType="application/vnd.openxmlformats-officedocument.presentationml.tags+xml"/>
  <Override PartName="/ppt/tags/tag1724.xml" ContentType="application/vnd.openxmlformats-officedocument.presentationml.tags+xml"/>
  <Override PartName="/ppt/tags/tag1725.xml" ContentType="application/vnd.openxmlformats-officedocument.presentationml.tags+xml"/>
  <Override PartName="/ppt/tags/tag1726.xml" ContentType="application/vnd.openxmlformats-officedocument.presentationml.tags+xml"/>
  <Override PartName="/ppt/tags/tag1727.xml" ContentType="application/vnd.openxmlformats-officedocument.presentationml.tags+xml"/>
  <Override PartName="/ppt/tags/tag1728.xml" ContentType="application/vnd.openxmlformats-officedocument.presentationml.tags+xml"/>
  <Override PartName="/ppt/tags/tag1729.xml" ContentType="application/vnd.openxmlformats-officedocument.presentationml.tags+xml"/>
  <Override PartName="/ppt/tags/tag1730.xml" ContentType="application/vnd.openxmlformats-officedocument.presentationml.tags+xml"/>
  <Override PartName="/ppt/tags/tag1731.xml" ContentType="application/vnd.openxmlformats-officedocument.presentationml.tags+xml"/>
  <Override PartName="/ppt/tags/tag1732.xml" ContentType="application/vnd.openxmlformats-officedocument.presentationml.tags+xml"/>
  <Override PartName="/ppt/tags/tag1733.xml" ContentType="application/vnd.openxmlformats-officedocument.presentationml.tags+xml"/>
  <Override PartName="/ppt/tags/tag1734.xml" ContentType="application/vnd.openxmlformats-officedocument.presentationml.tags+xml"/>
  <Override PartName="/ppt/tags/tag1735.xml" ContentType="application/vnd.openxmlformats-officedocument.presentationml.tags+xml"/>
  <Override PartName="/ppt/tags/tag1736.xml" ContentType="application/vnd.openxmlformats-officedocument.presentationml.tags+xml"/>
  <Override PartName="/ppt/tags/tag1737.xml" ContentType="application/vnd.openxmlformats-officedocument.presentationml.tags+xml"/>
  <Override PartName="/ppt/tags/tag1738.xml" ContentType="application/vnd.openxmlformats-officedocument.presentationml.tags+xml"/>
  <Override PartName="/ppt/tags/tag1739.xml" ContentType="application/vnd.openxmlformats-officedocument.presentationml.tags+xml"/>
  <Override PartName="/ppt/tags/tag1740.xml" ContentType="application/vnd.openxmlformats-officedocument.presentationml.tags+xml"/>
  <Override PartName="/ppt/tags/tag1741.xml" ContentType="application/vnd.openxmlformats-officedocument.presentationml.tags+xml"/>
  <Override PartName="/ppt/tags/tag1742.xml" ContentType="application/vnd.openxmlformats-officedocument.presentationml.tags+xml"/>
  <Override PartName="/ppt/tags/tag1743.xml" ContentType="application/vnd.openxmlformats-officedocument.presentationml.tags+xml"/>
  <Override PartName="/ppt/tags/tag1744.xml" ContentType="application/vnd.openxmlformats-officedocument.presentationml.tags+xml"/>
  <Override PartName="/ppt/tags/tag1745.xml" ContentType="application/vnd.openxmlformats-officedocument.presentationml.tags+xml"/>
  <Override PartName="/ppt/tags/tag1746.xml" ContentType="application/vnd.openxmlformats-officedocument.presentationml.tags+xml"/>
  <Override PartName="/ppt/tags/tag1747.xml" ContentType="application/vnd.openxmlformats-officedocument.presentationml.tags+xml"/>
  <Override PartName="/ppt/tags/tag1748.xml" ContentType="application/vnd.openxmlformats-officedocument.presentationml.tags+xml"/>
  <Override PartName="/ppt/tags/tag1749.xml" ContentType="application/vnd.openxmlformats-officedocument.presentationml.tags+xml"/>
  <Override PartName="/ppt/tags/tag1750.xml" ContentType="application/vnd.openxmlformats-officedocument.presentationml.tags+xml"/>
  <Override PartName="/ppt/tags/tag1751.xml" ContentType="application/vnd.openxmlformats-officedocument.presentationml.tags+xml"/>
  <Override PartName="/ppt/tags/tag1752.xml" ContentType="application/vnd.openxmlformats-officedocument.presentationml.tags+xml"/>
  <Override PartName="/ppt/tags/tag1753.xml" ContentType="application/vnd.openxmlformats-officedocument.presentationml.tags+xml"/>
  <Override PartName="/ppt/tags/tag1754.xml" ContentType="application/vnd.openxmlformats-officedocument.presentationml.tags+xml"/>
  <Override PartName="/ppt/tags/tag1755.xml" ContentType="application/vnd.openxmlformats-officedocument.presentationml.tags+xml"/>
  <Override PartName="/ppt/tags/tag1756.xml" ContentType="application/vnd.openxmlformats-officedocument.presentationml.tags+xml"/>
  <Override PartName="/ppt/tags/tag1757.xml" ContentType="application/vnd.openxmlformats-officedocument.presentationml.tags+xml"/>
  <Override PartName="/ppt/tags/tag1758.xml" ContentType="application/vnd.openxmlformats-officedocument.presentationml.tags+xml"/>
  <Override PartName="/ppt/tags/tag1759.xml" ContentType="application/vnd.openxmlformats-officedocument.presentationml.tags+xml"/>
  <Override PartName="/ppt/tags/tag1760.xml" ContentType="application/vnd.openxmlformats-officedocument.presentationml.tags+xml"/>
  <Override PartName="/ppt/tags/tag1761.xml" ContentType="application/vnd.openxmlformats-officedocument.presentationml.tags+xml"/>
  <Override PartName="/ppt/tags/tag1762.xml" ContentType="application/vnd.openxmlformats-officedocument.presentationml.tags+xml"/>
  <Override PartName="/ppt/tags/tag1763.xml" ContentType="application/vnd.openxmlformats-officedocument.presentationml.tags+xml"/>
  <Override PartName="/ppt/tags/tag1764.xml" ContentType="application/vnd.openxmlformats-officedocument.presentationml.tags+xml"/>
  <Override PartName="/ppt/tags/tag1765.xml" ContentType="application/vnd.openxmlformats-officedocument.presentationml.tags+xml"/>
  <Override PartName="/ppt/tags/tag1766.xml" ContentType="application/vnd.openxmlformats-officedocument.presentationml.tags+xml"/>
  <Override PartName="/ppt/tags/tag1767.xml" ContentType="application/vnd.openxmlformats-officedocument.presentationml.tags+xml"/>
  <Override PartName="/ppt/tags/tag1768.xml" ContentType="application/vnd.openxmlformats-officedocument.presentationml.tags+xml"/>
  <Override PartName="/ppt/tags/tag1769.xml" ContentType="application/vnd.openxmlformats-officedocument.presentationml.tags+xml"/>
  <Override PartName="/ppt/tags/tag1770.xml" ContentType="application/vnd.openxmlformats-officedocument.presentationml.tags+xml"/>
  <Override PartName="/ppt/tags/tag1771.xml" ContentType="application/vnd.openxmlformats-officedocument.presentationml.tags+xml"/>
  <Override PartName="/ppt/tags/tag1772.xml" ContentType="application/vnd.openxmlformats-officedocument.presentationml.tags+xml"/>
  <Override PartName="/ppt/tags/tag1773.xml" ContentType="application/vnd.openxmlformats-officedocument.presentationml.tags+xml"/>
  <Override PartName="/ppt/tags/tag1774.xml" ContentType="application/vnd.openxmlformats-officedocument.presentationml.tags+xml"/>
  <Override PartName="/ppt/tags/tag1775.xml" ContentType="application/vnd.openxmlformats-officedocument.presentationml.tags+xml"/>
  <Override PartName="/ppt/tags/tag1776.xml" ContentType="application/vnd.openxmlformats-officedocument.presentationml.tags+xml"/>
  <Override PartName="/ppt/tags/tag1777.xml" ContentType="application/vnd.openxmlformats-officedocument.presentationml.tags+xml"/>
  <Override PartName="/ppt/tags/tag1778.xml" ContentType="application/vnd.openxmlformats-officedocument.presentationml.tags+xml"/>
  <Override PartName="/ppt/tags/tag1779.xml" ContentType="application/vnd.openxmlformats-officedocument.presentationml.tags+xml"/>
  <Override PartName="/ppt/tags/tag1780.xml" ContentType="application/vnd.openxmlformats-officedocument.presentationml.tags+xml"/>
  <Override PartName="/ppt/tags/tag1781.xml" ContentType="application/vnd.openxmlformats-officedocument.presentationml.tags+xml"/>
  <Override PartName="/ppt/tags/tag1782.xml" ContentType="application/vnd.openxmlformats-officedocument.presentationml.tags+xml"/>
  <Override PartName="/ppt/tags/tag1783.xml" ContentType="application/vnd.openxmlformats-officedocument.presentationml.tags+xml"/>
  <Override PartName="/ppt/tags/tag1784.xml" ContentType="application/vnd.openxmlformats-officedocument.presentationml.tags+xml"/>
  <Override PartName="/ppt/tags/tag1785.xml" ContentType="application/vnd.openxmlformats-officedocument.presentationml.tags+xml"/>
  <Override PartName="/ppt/tags/tag1786.xml" ContentType="application/vnd.openxmlformats-officedocument.presentationml.tags+xml"/>
  <Override PartName="/ppt/tags/tag1787.xml" ContentType="application/vnd.openxmlformats-officedocument.presentationml.tags+xml"/>
  <Override PartName="/ppt/tags/tag1788.xml" ContentType="application/vnd.openxmlformats-officedocument.presentationml.tags+xml"/>
  <Override PartName="/ppt/tags/tag1789.xml" ContentType="application/vnd.openxmlformats-officedocument.presentationml.tags+xml"/>
  <Override PartName="/ppt/tags/tag1790.xml" ContentType="application/vnd.openxmlformats-officedocument.presentationml.tags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theme/theme14.xml" ContentType="application/vnd.openxmlformats-officedocument.theme+xml"/>
  <Override PartName="/ppt/tags/tag1791.xml" ContentType="application/vnd.openxmlformats-officedocument.presentationml.tags+xml"/>
  <Override PartName="/ppt/tags/tag1792.xml" ContentType="application/vnd.openxmlformats-officedocument.presentationml.tags+xml"/>
  <Override PartName="/ppt/tags/tag1793.xml" ContentType="application/vnd.openxmlformats-officedocument.presentationml.tags+xml"/>
  <Override PartName="/ppt/tags/tag1794.xml" ContentType="application/vnd.openxmlformats-officedocument.presentationml.tags+xml"/>
  <Override PartName="/ppt/tags/tag1795.xml" ContentType="application/vnd.openxmlformats-officedocument.presentationml.tags+xml"/>
  <Override PartName="/ppt/tags/tag1796.xml" ContentType="application/vnd.openxmlformats-officedocument.presentationml.tags+xml"/>
  <Override PartName="/ppt/tags/tag1797.xml" ContentType="application/vnd.openxmlformats-officedocument.presentationml.tags+xml"/>
  <Override PartName="/ppt/tags/tag1798.xml" ContentType="application/vnd.openxmlformats-officedocument.presentationml.tags+xml"/>
  <Override PartName="/ppt/tags/tag1799.xml" ContentType="application/vnd.openxmlformats-officedocument.presentationml.tags+xml"/>
  <Override PartName="/ppt/tags/tag1800.xml" ContentType="application/vnd.openxmlformats-officedocument.presentationml.tags+xml"/>
  <Override PartName="/ppt/tags/tag1801.xml" ContentType="application/vnd.openxmlformats-officedocument.presentationml.tags+xml"/>
  <Override PartName="/ppt/tags/tag1802.xml" ContentType="application/vnd.openxmlformats-officedocument.presentationml.tags+xml"/>
  <Override PartName="/ppt/tags/tag1803.xml" ContentType="application/vnd.openxmlformats-officedocument.presentationml.tags+xml"/>
  <Override PartName="/ppt/tags/tag1804.xml" ContentType="application/vnd.openxmlformats-officedocument.presentationml.tags+xml"/>
  <Override PartName="/ppt/tags/tag1805.xml" ContentType="application/vnd.openxmlformats-officedocument.presentationml.tags+xml"/>
  <Override PartName="/ppt/tags/tag1806.xml" ContentType="application/vnd.openxmlformats-officedocument.presentationml.tags+xml"/>
  <Override PartName="/ppt/tags/tag1807.xml" ContentType="application/vnd.openxmlformats-officedocument.presentationml.tags+xml"/>
  <Override PartName="/ppt/tags/tag1808.xml" ContentType="application/vnd.openxmlformats-officedocument.presentationml.tags+xml"/>
  <Override PartName="/ppt/tags/tag1809.xml" ContentType="application/vnd.openxmlformats-officedocument.presentationml.tags+xml"/>
  <Override PartName="/ppt/tags/tag1810.xml" ContentType="application/vnd.openxmlformats-officedocument.presentationml.tags+xml"/>
  <Override PartName="/ppt/tags/tag1811.xml" ContentType="application/vnd.openxmlformats-officedocument.presentationml.tags+xml"/>
  <Override PartName="/ppt/tags/tag1812.xml" ContentType="application/vnd.openxmlformats-officedocument.presentationml.tags+xml"/>
  <Override PartName="/ppt/tags/tag1813.xml" ContentType="application/vnd.openxmlformats-officedocument.presentationml.tags+xml"/>
  <Override PartName="/ppt/tags/tag1814.xml" ContentType="application/vnd.openxmlformats-officedocument.presentationml.tags+xml"/>
  <Override PartName="/ppt/tags/tag1815.xml" ContentType="application/vnd.openxmlformats-officedocument.presentationml.tags+xml"/>
  <Override PartName="/ppt/tags/tag1816.xml" ContentType="application/vnd.openxmlformats-officedocument.presentationml.tags+xml"/>
  <Override PartName="/ppt/tags/tag1817.xml" ContentType="application/vnd.openxmlformats-officedocument.presentationml.tags+xml"/>
  <Override PartName="/ppt/tags/tag1818.xml" ContentType="application/vnd.openxmlformats-officedocument.presentationml.tags+xml"/>
  <Override PartName="/ppt/tags/tag1819.xml" ContentType="application/vnd.openxmlformats-officedocument.presentationml.tags+xml"/>
  <Override PartName="/ppt/tags/tag1820.xml" ContentType="application/vnd.openxmlformats-officedocument.presentationml.tags+xml"/>
  <Override PartName="/ppt/tags/tag1821.xml" ContentType="application/vnd.openxmlformats-officedocument.presentationml.tags+xml"/>
  <Override PartName="/ppt/tags/tag1822.xml" ContentType="application/vnd.openxmlformats-officedocument.presentationml.tags+xml"/>
  <Override PartName="/ppt/tags/tag1823.xml" ContentType="application/vnd.openxmlformats-officedocument.presentationml.tags+xml"/>
  <Override PartName="/ppt/tags/tag1824.xml" ContentType="application/vnd.openxmlformats-officedocument.presentationml.tags+xml"/>
  <Override PartName="/ppt/tags/tag1825.xml" ContentType="application/vnd.openxmlformats-officedocument.presentationml.tags+xml"/>
  <Override PartName="/ppt/tags/tag1826.xml" ContentType="application/vnd.openxmlformats-officedocument.presentationml.tags+xml"/>
  <Override PartName="/ppt/tags/tag1827.xml" ContentType="application/vnd.openxmlformats-officedocument.presentationml.tags+xml"/>
  <Override PartName="/ppt/tags/tag1828.xml" ContentType="application/vnd.openxmlformats-officedocument.presentationml.tags+xml"/>
  <Override PartName="/ppt/tags/tag1829.xml" ContentType="application/vnd.openxmlformats-officedocument.presentationml.tags+xml"/>
  <Override PartName="/ppt/tags/tag1830.xml" ContentType="application/vnd.openxmlformats-officedocument.presentationml.tags+xml"/>
  <Override PartName="/ppt/tags/tag1831.xml" ContentType="application/vnd.openxmlformats-officedocument.presentationml.tags+xml"/>
  <Override PartName="/ppt/tags/tag1832.xml" ContentType="application/vnd.openxmlformats-officedocument.presentationml.tags+xml"/>
  <Override PartName="/ppt/tags/tag1833.xml" ContentType="application/vnd.openxmlformats-officedocument.presentationml.tags+xml"/>
  <Override PartName="/ppt/tags/tag1834.xml" ContentType="application/vnd.openxmlformats-officedocument.presentationml.tags+xml"/>
  <Override PartName="/ppt/tags/tag1835.xml" ContentType="application/vnd.openxmlformats-officedocument.presentationml.tags+xml"/>
  <Override PartName="/ppt/tags/tag1836.xml" ContentType="application/vnd.openxmlformats-officedocument.presentationml.tags+xml"/>
  <Override PartName="/ppt/tags/tag1837.xml" ContentType="application/vnd.openxmlformats-officedocument.presentationml.tags+xml"/>
  <Override PartName="/ppt/tags/tag1838.xml" ContentType="application/vnd.openxmlformats-officedocument.presentationml.tags+xml"/>
  <Override PartName="/ppt/tags/tag1839.xml" ContentType="application/vnd.openxmlformats-officedocument.presentationml.tags+xml"/>
  <Override PartName="/ppt/tags/tag1840.xml" ContentType="application/vnd.openxmlformats-officedocument.presentationml.tags+xml"/>
  <Override PartName="/ppt/tags/tag1841.xml" ContentType="application/vnd.openxmlformats-officedocument.presentationml.tags+xml"/>
  <Override PartName="/ppt/tags/tag1842.xml" ContentType="application/vnd.openxmlformats-officedocument.presentationml.tags+xml"/>
  <Override PartName="/ppt/tags/tag1843.xml" ContentType="application/vnd.openxmlformats-officedocument.presentationml.tags+xml"/>
  <Override PartName="/ppt/tags/tag1844.xml" ContentType="application/vnd.openxmlformats-officedocument.presentationml.tags+xml"/>
  <Override PartName="/ppt/tags/tag1845.xml" ContentType="application/vnd.openxmlformats-officedocument.presentationml.tags+xml"/>
  <Override PartName="/ppt/tags/tag1846.xml" ContentType="application/vnd.openxmlformats-officedocument.presentationml.tags+xml"/>
  <Override PartName="/ppt/tags/tag1847.xml" ContentType="application/vnd.openxmlformats-officedocument.presentationml.tags+xml"/>
  <Override PartName="/ppt/tags/tag1848.xml" ContentType="application/vnd.openxmlformats-officedocument.presentationml.tags+xml"/>
  <Override PartName="/ppt/tags/tag1849.xml" ContentType="application/vnd.openxmlformats-officedocument.presentationml.tags+xml"/>
  <Override PartName="/ppt/tags/tag1850.xml" ContentType="application/vnd.openxmlformats-officedocument.presentationml.tags+xml"/>
  <Override PartName="/ppt/tags/tag1851.xml" ContentType="application/vnd.openxmlformats-officedocument.presentationml.tags+xml"/>
  <Override PartName="/ppt/tags/tag1852.xml" ContentType="application/vnd.openxmlformats-officedocument.presentationml.tags+xml"/>
  <Override PartName="/ppt/tags/tag1853.xml" ContentType="application/vnd.openxmlformats-officedocument.presentationml.tags+xml"/>
  <Override PartName="/ppt/tags/tag1854.xml" ContentType="application/vnd.openxmlformats-officedocument.presentationml.tags+xml"/>
  <Override PartName="/ppt/tags/tag1855.xml" ContentType="application/vnd.openxmlformats-officedocument.presentationml.tags+xml"/>
  <Override PartName="/ppt/tags/tag1856.xml" ContentType="application/vnd.openxmlformats-officedocument.presentationml.tags+xml"/>
  <Override PartName="/ppt/tags/tag1857.xml" ContentType="application/vnd.openxmlformats-officedocument.presentationml.tags+xml"/>
  <Override PartName="/ppt/tags/tag1858.xml" ContentType="application/vnd.openxmlformats-officedocument.presentationml.tags+xml"/>
  <Override PartName="/ppt/tags/tag1859.xml" ContentType="application/vnd.openxmlformats-officedocument.presentationml.tags+xml"/>
  <Override PartName="/ppt/tags/tag1860.xml" ContentType="application/vnd.openxmlformats-officedocument.presentationml.tags+xml"/>
  <Override PartName="/ppt/tags/tag1861.xml" ContentType="application/vnd.openxmlformats-officedocument.presentationml.tags+xml"/>
  <Override PartName="/ppt/tags/tag1862.xml" ContentType="application/vnd.openxmlformats-officedocument.presentationml.tags+xml"/>
  <Override PartName="/ppt/tags/tag1863.xml" ContentType="application/vnd.openxmlformats-officedocument.presentationml.tags+xml"/>
  <Override PartName="/ppt/tags/tag1864.xml" ContentType="application/vnd.openxmlformats-officedocument.presentationml.tags+xml"/>
  <Override PartName="/ppt/tags/tag1865.xml" ContentType="application/vnd.openxmlformats-officedocument.presentationml.tags+xml"/>
  <Override PartName="/ppt/tags/tag1866.xml" ContentType="application/vnd.openxmlformats-officedocument.presentationml.tags+xml"/>
  <Override PartName="/ppt/tags/tag1867.xml" ContentType="application/vnd.openxmlformats-officedocument.presentationml.tags+xml"/>
  <Override PartName="/ppt/tags/tag1868.xml" ContentType="application/vnd.openxmlformats-officedocument.presentationml.tags+xml"/>
  <Override PartName="/ppt/tags/tag1869.xml" ContentType="application/vnd.openxmlformats-officedocument.presentationml.tags+xml"/>
  <Override PartName="/ppt/tags/tag1870.xml" ContentType="application/vnd.openxmlformats-officedocument.presentationml.tags+xml"/>
  <Override PartName="/ppt/tags/tag1871.xml" ContentType="application/vnd.openxmlformats-officedocument.presentationml.tags+xml"/>
  <Override PartName="/ppt/tags/tag1872.xml" ContentType="application/vnd.openxmlformats-officedocument.presentationml.tags+xml"/>
  <Override PartName="/ppt/tags/tag1873.xml" ContentType="application/vnd.openxmlformats-officedocument.presentationml.tags+xml"/>
  <Override PartName="/ppt/tags/tag1874.xml" ContentType="application/vnd.openxmlformats-officedocument.presentationml.tags+xml"/>
  <Override PartName="/ppt/tags/tag1875.xml" ContentType="application/vnd.openxmlformats-officedocument.presentationml.tags+xml"/>
  <Override PartName="/ppt/tags/tag1876.xml" ContentType="application/vnd.openxmlformats-officedocument.presentationml.tags+xml"/>
  <Override PartName="/ppt/tags/tag1877.xml" ContentType="application/vnd.openxmlformats-officedocument.presentationml.tags+xml"/>
  <Override PartName="/ppt/tags/tag1878.xml" ContentType="application/vnd.openxmlformats-officedocument.presentationml.tags+xml"/>
  <Override PartName="/ppt/tags/tag1879.xml" ContentType="application/vnd.openxmlformats-officedocument.presentationml.tags+xml"/>
  <Override PartName="/ppt/tags/tag1880.xml" ContentType="application/vnd.openxmlformats-officedocument.presentationml.tags+xml"/>
  <Override PartName="/ppt/tags/tag1881.xml" ContentType="application/vnd.openxmlformats-officedocument.presentationml.tags+xml"/>
  <Override PartName="/ppt/tags/tag1882.xml" ContentType="application/vnd.openxmlformats-officedocument.presentationml.tags+xml"/>
  <Override PartName="/ppt/tags/tag1883.xml" ContentType="application/vnd.openxmlformats-officedocument.presentationml.tags+xml"/>
  <Override PartName="/ppt/tags/tag1884.xml" ContentType="application/vnd.openxmlformats-officedocument.presentationml.tags+xml"/>
  <Override PartName="/ppt/tags/tag1885.xml" ContentType="application/vnd.openxmlformats-officedocument.presentationml.tags+xml"/>
  <Override PartName="/ppt/tags/tag1886.xml" ContentType="application/vnd.openxmlformats-officedocument.presentationml.tags+xml"/>
  <Override PartName="/ppt/tags/tag1887.xml" ContentType="application/vnd.openxmlformats-officedocument.presentationml.tags+xml"/>
  <Override PartName="/ppt/tags/tag1888.xml" ContentType="application/vnd.openxmlformats-officedocument.presentationml.tags+xml"/>
  <Override PartName="/ppt/tags/tag1889.xml" ContentType="application/vnd.openxmlformats-officedocument.presentationml.tags+xml"/>
  <Override PartName="/ppt/tags/tag1890.xml" ContentType="application/vnd.openxmlformats-officedocument.presentationml.tags+xml"/>
  <Override PartName="/ppt/tags/tag1891.xml" ContentType="application/vnd.openxmlformats-officedocument.presentationml.tags+xml"/>
  <Override PartName="/ppt/tags/tag1892.xml" ContentType="application/vnd.openxmlformats-officedocument.presentationml.tags+xml"/>
  <Override PartName="/ppt/tags/tag1893.xml" ContentType="application/vnd.openxmlformats-officedocument.presentationml.tags+xml"/>
  <Override PartName="/ppt/tags/tag1894.xml" ContentType="application/vnd.openxmlformats-officedocument.presentationml.tags+xml"/>
  <Override PartName="/ppt/tags/tag1895.xml" ContentType="application/vnd.openxmlformats-officedocument.presentationml.tags+xml"/>
  <Override PartName="/ppt/tags/tag1896.xml" ContentType="application/vnd.openxmlformats-officedocument.presentationml.tags+xml"/>
  <Override PartName="/ppt/tags/tag1897.xml" ContentType="application/vnd.openxmlformats-officedocument.presentationml.tags+xml"/>
  <Override PartName="/ppt/tags/tag1898.xml" ContentType="application/vnd.openxmlformats-officedocument.presentationml.tags+xml"/>
  <Override PartName="/ppt/tags/tag1899.xml" ContentType="application/vnd.openxmlformats-officedocument.presentationml.tags+xml"/>
  <Override PartName="/ppt/tags/tag1900.xml" ContentType="application/vnd.openxmlformats-officedocument.presentationml.tags+xml"/>
  <Override PartName="/ppt/tags/tag1901.xml" ContentType="application/vnd.openxmlformats-officedocument.presentationml.tags+xml"/>
  <Override PartName="/ppt/tags/tag1902.xml" ContentType="application/vnd.openxmlformats-officedocument.presentationml.tags+xml"/>
  <Override PartName="/ppt/tags/tag1903.xml" ContentType="application/vnd.openxmlformats-officedocument.presentationml.tags+xml"/>
  <Override PartName="/ppt/tags/tag1904.xml" ContentType="application/vnd.openxmlformats-officedocument.presentationml.tags+xml"/>
  <Override PartName="/ppt/tags/tag1905.xml" ContentType="application/vnd.openxmlformats-officedocument.presentationml.tags+xml"/>
  <Override PartName="/ppt/tags/tag1906.xml" ContentType="application/vnd.openxmlformats-officedocument.presentationml.tags+xml"/>
  <Override PartName="/ppt/tags/tag1907.xml" ContentType="application/vnd.openxmlformats-officedocument.presentationml.tags+xml"/>
  <Override PartName="/ppt/tags/tag1908.xml" ContentType="application/vnd.openxmlformats-officedocument.presentationml.tags+xml"/>
  <Override PartName="/ppt/tags/tag1909.xml" ContentType="application/vnd.openxmlformats-officedocument.presentationml.tags+xml"/>
  <Override PartName="/ppt/tags/tag1910.xml" ContentType="application/vnd.openxmlformats-officedocument.presentationml.tags+xml"/>
  <Override PartName="/ppt/tags/tag1911.xml" ContentType="application/vnd.openxmlformats-officedocument.presentationml.tags+xml"/>
  <Override PartName="/ppt/tags/tag1912.xml" ContentType="application/vnd.openxmlformats-officedocument.presentationml.tags+xml"/>
  <Override PartName="/ppt/tags/tag1913.xml" ContentType="application/vnd.openxmlformats-officedocument.presentationml.tags+xml"/>
  <Override PartName="/ppt/tags/tag1914.xml" ContentType="application/vnd.openxmlformats-officedocument.presentationml.tags+xml"/>
  <Override PartName="/ppt/tags/tag1915.xml" ContentType="application/vnd.openxmlformats-officedocument.presentationml.tags+xml"/>
  <Override PartName="/ppt/tags/tag1916.xml" ContentType="application/vnd.openxmlformats-officedocument.presentationml.tags+xml"/>
  <Override PartName="/ppt/tags/tag1917.xml" ContentType="application/vnd.openxmlformats-officedocument.presentationml.tags+xml"/>
  <Override PartName="/ppt/tags/tag1918.xml" ContentType="application/vnd.openxmlformats-officedocument.presentationml.tags+xml"/>
  <Override PartName="/ppt/tags/tag1919.xml" ContentType="application/vnd.openxmlformats-officedocument.presentationml.tags+xml"/>
  <Override PartName="/ppt/tags/tag1920.xml" ContentType="application/vnd.openxmlformats-officedocument.presentationml.tags+xml"/>
  <Override PartName="/ppt/tags/tag1921.xml" ContentType="application/vnd.openxmlformats-officedocument.presentationml.tags+xml"/>
  <Override PartName="/ppt/tags/tag1922.xml" ContentType="application/vnd.openxmlformats-officedocument.presentationml.tags+xml"/>
  <Override PartName="/ppt/tags/tag1923.xml" ContentType="application/vnd.openxmlformats-officedocument.presentationml.tags+xml"/>
  <Override PartName="/ppt/tags/tag1924.xml" ContentType="application/vnd.openxmlformats-officedocument.presentationml.tags+xml"/>
  <Override PartName="/ppt/tags/tag1925.xml" ContentType="application/vnd.openxmlformats-officedocument.presentationml.tags+xml"/>
  <Override PartName="/ppt/tags/tag1926.xml" ContentType="application/vnd.openxmlformats-officedocument.presentationml.tags+xml"/>
  <Override PartName="/ppt/tags/tag1927.xml" ContentType="application/vnd.openxmlformats-officedocument.presentationml.tags+xml"/>
  <Override PartName="/ppt/tags/tag1928.xml" ContentType="application/vnd.openxmlformats-officedocument.presentationml.tags+xml"/>
  <Override PartName="/ppt/tags/tag1929.xml" ContentType="application/vnd.openxmlformats-officedocument.presentationml.tags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theme/theme15.xml" ContentType="application/vnd.openxmlformats-officedocument.theme+xml"/>
  <Override PartName="/ppt/tags/tag1930.xml" ContentType="application/vnd.openxmlformats-officedocument.presentationml.tags+xml"/>
  <Override PartName="/ppt/tags/tag1931.xml" ContentType="application/vnd.openxmlformats-officedocument.presentationml.tags+xml"/>
  <Override PartName="/ppt/tags/tag1932.xml" ContentType="application/vnd.openxmlformats-officedocument.presentationml.tags+xml"/>
  <Override PartName="/ppt/tags/tag1933.xml" ContentType="application/vnd.openxmlformats-officedocument.presentationml.tags+xml"/>
  <Override PartName="/ppt/tags/tag1934.xml" ContentType="application/vnd.openxmlformats-officedocument.presentationml.tags+xml"/>
  <Override PartName="/ppt/tags/tag1935.xml" ContentType="application/vnd.openxmlformats-officedocument.presentationml.tags+xml"/>
  <Override PartName="/ppt/tags/tag1936.xml" ContentType="application/vnd.openxmlformats-officedocument.presentationml.tags+xml"/>
  <Override PartName="/ppt/tags/tag1937.xml" ContentType="application/vnd.openxmlformats-officedocument.presentationml.tags+xml"/>
  <Override PartName="/ppt/tags/tag1938.xml" ContentType="application/vnd.openxmlformats-officedocument.presentationml.tags+xml"/>
  <Override PartName="/ppt/tags/tag1939.xml" ContentType="application/vnd.openxmlformats-officedocument.presentationml.tags+xml"/>
  <Override PartName="/ppt/tags/tag1940.xml" ContentType="application/vnd.openxmlformats-officedocument.presentationml.tags+xml"/>
  <Override PartName="/ppt/tags/tag1941.xml" ContentType="application/vnd.openxmlformats-officedocument.presentationml.tags+xml"/>
  <Override PartName="/ppt/tags/tag1942.xml" ContentType="application/vnd.openxmlformats-officedocument.presentationml.tags+xml"/>
  <Override PartName="/ppt/tags/tag1943.xml" ContentType="application/vnd.openxmlformats-officedocument.presentationml.tags+xml"/>
  <Override PartName="/ppt/tags/tag1944.xml" ContentType="application/vnd.openxmlformats-officedocument.presentationml.tags+xml"/>
  <Override PartName="/ppt/tags/tag1945.xml" ContentType="application/vnd.openxmlformats-officedocument.presentationml.tags+xml"/>
  <Override PartName="/ppt/tags/tag1946.xml" ContentType="application/vnd.openxmlformats-officedocument.presentationml.tags+xml"/>
  <Override PartName="/ppt/tags/tag1947.xml" ContentType="application/vnd.openxmlformats-officedocument.presentationml.tags+xml"/>
  <Override PartName="/ppt/tags/tag1948.xml" ContentType="application/vnd.openxmlformats-officedocument.presentationml.tags+xml"/>
  <Override PartName="/ppt/tags/tag1949.xml" ContentType="application/vnd.openxmlformats-officedocument.presentationml.tags+xml"/>
  <Override PartName="/ppt/tags/tag1950.xml" ContentType="application/vnd.openxmlformats-officedocument.presentationml.tags+xml"/>
  <Override PartName="/ppt/tags/tag1951.xml" ContentType="application/vnd.openxmlformats-officedocument.presentationml.tags+xml"/>
  <Override PartName="/ppt/tags/tag1952.xml" ContentType="application/vnd.openxmlformats-officedocument.presentationml.tags+xml"/>
  <Override PartName="/ppt/tags/tag1953.xml" ContentType="application/vnd.openxmlformats-officedocument.presentationml.tags+xml"/>
  <Override PartName="/ppt/tags/tag1954.xml" ContentType="application/vnd.openxmlformats-officedocument.presentationml.tags+xml"/>
  <Override PartName="/ppt/tags/tag1955.xml" ContentType="application/vnd.openxmlformats-officedocument.presentationml.tags+xml"/>
  <Override PartName="/ppt/tags/tag1956.xml" ContentType="application/vnd.openxmlformats-officedocument.presentationml.tags+xml"/>
  <Override PartName="/ppt/tags/tag1957.xml" ContentType="application/vnd.openxmlformats-officedocument.presentationml.tags+xml"/>
  <Override PartName="/ppt/tags/tag1958.xml" ContentType="application/vnd.openxmlformats-officedocument.presentationml.tags+xml"/>
  <Override PartName="/ppt/tags/tag1959.xml" ContentType="application/vnd.openxmlformats-officedocument.presentationml.tags+xml"/>
  <Override PartName="/ppt/tags/tag1960.xml" ContentType="application/vnd.openxmlformats-officedocument.presentationml.tags+xml"/>
  <Override PartName="/ppt/tags/tag1961.xml" ContentType="application/vnd.openxmlformats-officedocument.presentationml.tags+xml"/>
  <Override PartName="/ppt/tags/tag1962.xml" ContentType="application/vnd.openxmlformats-officedocument.presentationml.tags+xml"/>
  <Override PartName="/ppt/tags/tag1963.xml" ContentType="application/vnd.openxmlformats-officedocument.presentationml.tags+xml"/>
  <Override PartName="/ppt/tags/tag1964.xml" ContentType="application/vnd.openxmlformats-officedocument.presentationml.tags+xml"/>
  <Override PartName="/ppt/tags/tag1965.xml" ContentType="application/vnd.openxmlformats-officedocument.presentationml.tags+xml"/>
  <Override PartName="/ppt/tags/tag1966.xml" ContentType="application/vnd.openxmlformats-officedocument.presentationml.tags+xml"/>
  <Override PartName="/ppt/tags/tag1967.xml" ContentType="application/vnd.openxmlformats-officedocument.presentationml.tags+xml"/>
  <Override PartName="/ppt/tags/tag1968.xml" ContentType="application/vnd.openxmlformats-officedocument.presentationml.tags+xml"/>
  <Override PartName="/ppt/tags/tag1969.xml" ContentType="application/vnd.openxmlformats-officedocument.presentationml.tags+xml"/>
  <Override PartName="/ppt/tags/tag1970.xml" ContentType="application/vnd.openxmlformats-officedocument.presentationml.tags+xml"/>
  <Override PartName="/ppt/tags/tag1971.xml" ContentType="application/vnd.openxmlformats-officedocument.presentationml.tags+xml"/>
  <Override PartName="/ppt/tags/tag1972.xml" ContentType="application/vnd.openxmlformats-officedocument.presentationml.tags+xml"/>
  <Override PartName="/ppt/tags/tag1973.xml" ContentType="application/vnd.openxmlformats-officedocument.presentationml.tags+xml"/>
  <Override PartName="/ppt/tags/tag1974.xml" ContentType="application/vnd.openxmlformats-officedocument.presentationml.tags+xml"/>
  <Override PartName="/ppt/tags/tag1975.xml" ContentType="application/vnd.openxmlformats-officedocument.presentationml.tags+xml"/>
  <Override PartName="/ppt/tags/tag1976.xml" ContentType="application/vnd.openxmlformats-officedocument.presentationml.tags+xml"/>
  <Override PartName="/ppt/tags/tag1977.xml" ContentType="application/vnd.openxmlformats-officedocument.presentationml.tags+xml"/>
  <Override PartName="/ppt/tags/tag1978.xml" ContentType="application/vnd.openxmlformats-officedocument.presentationml.tags+xml"/>
  <Override PartName="/ppt/tags/tag1979.xml" ContentType="application/vnd.openxmlformats-officedocument.presentationml.tags+xml"/>
  <Override PartName="/ppt/tags/tag1980.xml" ContentType="application/vnd.openxmlformats-officedocument.presentationml.tags+xml"/>
  <Override PartName="/ppt/tags/tag1981.xml" ContentType="application/vnd.openxmlformats-officedocument.presentationml.tags+xml"/>
  <Override PartName="/ppt/tags/tag1982.xml" ContentType="application/vnd.openxmlformats-officedocument.presentationml.tags+xml"/>
  <Override PartName="/ppt/tags/tag1983.xml" ContentType="application/vnd.openxmlformats-officedocument.presentationml.tags+xml"/>
  <Override PartName="/ppt/tags/tag1984.xml" ContentType="application/vnd.openxmlformats-officedocument.presentationml.tags+xml"/>
  <Override PartName="/ppt/tags/tag1985.xml" ContentType="application/vnd.openxmlformats-officedocument.presentationml.tags+xml"/>
  <Override PartName="/ppt/tags/tag1986.xml" ContentType="application/vnd.openxmlformats-officedocument.presentationml.tags+xml"/>
  <Override PartName="/ppt/tags/tag1987.xml" ContentType="application/vnd.openxmlformats-officedocument.presentationml.tags+xml"/>
  <Override PartName="/ppt/tags/tag1988.xml" ContentType="application/vnd.openxmlformats-officedocument.presentationml.tags+xml"/>
  <Override PartName="/ppt/tags/tag1989.xml" ContentType="application/vnd.openxmlformats-officedocument.presentationml.tags+xml"/>
  <Override PartName="/ppt/tags/tag1990.xml" ContentType="application/vnd.openxmlformats-officedocument.presentationml.tags+xml"/>
  <Override PartName="/ppt/tags/tag1991.xml" ContentType="application/vnd.openxmlformats-officedocument.presentationml.tags+xml"/>
  <Override PartName="/ppt/tags/tag1992.xml" ContentType="application/vnd.openxmlformats-officedocument.presentationml.tags+xml"/>
  <Override PartName="/ppt/tags/tag1993.xml" ContentType="application/vnd.openxmlformats-officedocument.presentationml.tags+xml"/>
  <Override PartName="/ppt/tags/tag1994.xml" ContentType="application/vnd.openxmlformats-officedocument.presentationml.tags+xml"/>
  <Override PartName="/ppt/tags/tag1995.xml" ContentType="application/vnd.openxmlformats-officedocument.presentationml.tags+xml"/>
  <Override PartName="/ppt/tags/tag1996.xml" ContentType="application/vnd.openxmlformats-officedocument.presentationml.tags+xml"/>
  <Override PartName="/ppt/tags/tag1997.xml" ContentType="application/vnd.openxmlformats-officedocument.presentationml.tags+xml"/>
  <Override PartName="/ppt/tags/tag1998.xml" ContentType="application/vnd.openxmlformats-officedocument.presentationml.tags+xml"/>
  <Override PartName="/ppt/tags/tag1999.xml" ContentType="application/vnd.openxmlformats-officedocument.presentationml.tags+xml"/>
  <Override PartName="/ppt/tags/tag2000.xml" ContentType="application/vnd.openxmlformats-officedocument.presentationml.tags+xml"/>
  <Override PartName="/ppt/tags/tag2001.xml" ContentType="application/vnd.openxmlformats-officedocument.presentationml.tags+xml"/>
  <Override PartName="/ppt/tags/tag2002.xml" ContentType="application/vnd.openxmlformats-officedocument.presentationml.tags+xml"/>
  <Override PartName="/ppt/tags/tag2003.xml" ContentType="application/vnd.openxmlformats-officedocument.presentationml.tags+xml"/>
  <Override PartName="/ppt/tags/tag2004.xml" ContentType="application/vnd.openxmlformats-officedocument.presentationml.tags+xml"/>
  <Override PartName="/ppt/tags/tag2005.xml" ContentType="application/vnd.openxmlformats-officedocument.presentationml.tags+xml"/>
  <Override PartName="/ppt/tags/tag2006.xml" ContentType="application/vnd.openxmlformats-officedocument.presentationml.tags+xml"/>
  <Override PartName="/ppt/tags/tag2007.xml" ContentType="application/vnd.openxmlformats-officedocument.presentationml.tags+xml"/>
  <Override PartName="/ppt/tags/tag2008.xml" ContentType="application/vnd.openxmlformats-officedocument.presentationml.tags+xml"/>
  <Override PartName="/ppt/tags/tag2009.xml" ContentType="application/vnd.openxmlformats-officedocument.presentationml.tags+xml"/>
  <Override PartName="/ppt/tags/tag2010.xml" ContentType="application/vnd.openxmlformats-officedocument.presentationml.tags+xml"/>
  <Override PartName="/ppt/tags/tag2011.xml" ContentType="application/vnd.openxmlformats-officedocument.presentationml.tags+xml"/>
  <Override PartName="/ppt/tags/tag2012.xml" ContentType="application/vnd.openxmlformats-officedocument.presentationml.tags+xml"/>
  <Override PartName="/ppt/tags/tag2013.xml" ContentType="application/vnd.openxmlformats-officedocument.presentationml.tags+xml"/>
  <Override PartName="/ppt/tags/tag2014.xml" ContentType="application/vnd.openxmlformats-officedocument.presentationml.tags+xml"/>
  <Override PartName="/ppt/tags/tag2015.xml" ContentType="application/vnd.openxmlformats-officedocument.presentationml.tags+xml"/>
  <Override PartName="/ppt/tags/tag2016.xml" ContentType="application/vnd.openxmlformats-officedocument.presentationml.tags+xml"/>
  <Override PartName="/ppt/tags/tag2017.xml" ContentType="application/vnd.openxmlformats-officedocument.presentationml.tags+xml"/>
  <Override PartName="/ppt/tags/tag2018.xml" ContentType="application/vnd.openxmlformats-officedocument.presentationml.tags+xml"/>
  <Override PartName="/ppt/tags/tag2019.xml" ContentType="application/vnd.openxmlformats-officedocument.presentationml.tags+xml"/>
  <Override PartName="/ppt/tags/tag2020.xml" ContentType="application/vnd.openxmlformats-officedocument.presentationml.tags+xml"/>
  <Override PartName="/ppt/tags/tag2021.xml" ContentType="application/vnd.openxmlformats-officedocument.presentationml.tags+xml"/>
  <Override PartName="/ppt/tags/tag2022.xml" ContentType="application/vnd.openxmlformats-officedocument.presentationml.tags+xml"/>
  <Override PartName="/ppt/tags/tag2023.xml" ContentType="application/vnd.openxmlformats-officedocument.presentationml.tags+xml"/>
  <Override PartName="/ppt/tags/tag2024.xml" ContentType="application/vnd.openxmlformats-officedocument.presentationml.tags+xml"/>
  <Override PartName="/ppt/tags/tag2025.xml" ContentType="application/vnd.openxmlformats-officedocument.presentationml.tags+xml"/>
  <Override PartName="/ppt/tags/tag2026.xml" ContentType="application/vnd.openxmlformats-officedocument.presentationml.tags+xml"/>
  <Override PartName="/ppt/tags/tag2027.xml" ContentType="application/vnd.openxmlformats-officedocument.presentationml.tags+xml"/>
  <Override PartName="/ppt/tags/tag2028.xml" ContentType="application/vnd.openxmlformats-officedocument.presentationml.tags+xml"/>
  <Override PartName="/ppt/tags/tag2029.xml" ContentType="application/vnd.openxmlformats-officedocument.presentationml.tags+xml"/>
  <Override PartName="/ppt/tags/tag2030.xml" ContentType="application/vnd.openxmlformats-officedocument.presentationml.tags+xml"/>
  <Override PartName="/ppt/tags/tag2031.xml" ContentType="application/vnd.openxmlformats-officedocument.presentationml.tags+xml"/>
  <Override PartName="/ppt/tags/tag2032.xml" ContentType="application/vnd.openxmlformats-officedocument.presentationml.tags+xml"/>
  <Override PartName="/ppt/tags/tag2033.xml" ContentType="application/vnd.openxmlformats-officedocument.presentationml.tags+xml"/>
  <Override PartName="/ppt/tags/tag2034.xml" ContentType="application/vnd.openxmlformats-officedocument.presentationml.tags+xml"/>
  <Override PartName="/ppt/tags/tag2035.xml" ContentType="application/vnd.openxmlformats-officedocument.presentationml.tags+xml"/>
  <Override PartName="/ppt/tags/tag2036.xml" ContentType="application/vnd.openxmlformats-officedocument.presentationml.tags+xml"/>
  <Override PartName="/ppt/tags/tag2037.xml" ContentType="application/vnd.openxmlformats-officedocument.presentationml.tags+xml"/>
  <Override PartName="/ppt/tags/tag2038.xml" ContentType="application/vnd.openxmlformats-officedocument.presentationml.tags+xml"/>
  <Override PartName="/ppt/tags/tag2039.xml" ContentType="application/vnd.openxmlformats-officedocument.presentationml.tags+xml"/>
  <Override PartName="/ppt/tags/tag2040.xml" ContentType="application/vnd.openxmlformats-officedocument.presentationml.tags+xml"/>
  <Override PartName="/ppt/tags/tag2041.xml" ContentType="application/vnd.openxmlformats-officedocument.presentationml.tags+xml"/>
  <Override PartName="/ppt/tags/tag2042.xml" ContentType="application/vnd.openxmlformats-officedocument.presentationml.tags+xml"/>
  <Override PartName="/ppt/tags/tag2043.xml" ContentType="application/vnd.openxmlformats-officedocument.presentationml.tags+xml"/>
  <Override PartName="/ppt/tags/tag2044.xml" ContentType="application/vnd.openxmlformats-officedocument.presentationml.tags+xml"/>
  <Override PartName="/ppt/tags/tag2045.xml" ContentType="application/vnd.openxmlformats-officedocument.presentationml.tags+xml"/>
  <Override PartName="/ppt/tags/tag2046.xml" ContentType="application/vnd.openxmlformats-officedocument.presentationml.tags+xml"/>
  <Override PartName="/ppt/tags/tag2047.xml" ContentType="application/vnd.openxmlformats-officedocument.presentationml.tags+xml"/>
  <Override PartName="/ppt/tags/tag2048.xml" ContentType="application/vnd.openxmlformats-officedocument.presentationml.tags+xml"/>
  <Override PartName="/ppt/tags/tag2049.xml" ContentType="application/vnd.openxmlformats-officedocument.presentationml.tags+xml"/>
  <Override PartName="/ppt/tags/tag2050.xml" ContentType="application/vnd.openxmlformats-officedocument.presentationml.tags+xml"/>
  <Override PartName="/ppt/tags/tag2051.xml" ContentType="application/vnd.openxmlformats-officedocument.presentationml.tags+xml"/>
  <Override PartName="/ppt/tags/tag2052.xml" ContentType="application/vnd.openxmlformats-officedocument.presentationml.tags+xml"/>
  <Override PartName="/ppt/tags/tag2053.xml" ContentType="application/vnd.openxmlformats-officedocument.presentationml.tags+xml"/>
  <Override PartName="/ppt/tags/tag2054.xml" ContentType="application/vnd.openxmlformats-officedocument.presentationml.tags+xml"/>
  <Override PartName="/ppt/tags/tag2055.xml" ContentType="application/vnd.openxmlformats-officedocument.presentationml.tags+xml"/>
  <Override PartName="/ppt/tags/tag2056.xml" ContentType="application/vnd.openxmlformats-officedocument.presentationml.tags+xml"/>
  <Override PartName="/ppt/tags/tag2057.xml" ContentType="application/vnd.openxmlformats-officedocument.presentationml.tags+xml"/>
  <Override PartName="/ppt/tags/tag2058.xml" ContentType="application/vnd.openxmlformats-officedocument.presentationml.tags+xml"/>
  <Override PartName="/ppt/tags/tag2059.xml" ContentType="application/vnd.openxmlformats-officedocument.presentationml.tags+xml"/>
  <Override PartName="/ppt/tags/tag2060.xml" ContentType="application/vnd.openxmlformats-officedocument.presentationml.tags+xml"/>
  <Override PartName="/ppt/tags/tag2061.xml" ContentType="application/vnd.openxmlformats-officedocument.presentationml.tags+xml"/>
  <Override PartName="/ppt/tags/tag2062.xml" ContentType="application/vnd.openxmlformats-officedocument.presentationml.tags+xml"/>
  <Override PartName="/ppt/tags/tag2063.xml" ContentType="application/vnd.openxmlformats-officedocument.presentationml.tags+xml"/>
  <Override PartName="/ppt/tags/tag2064.xml" ContentType="application/vnd.openxmlformats-officedocument.presentationml.tags+xml"/>
  <Override PartName="/ppt/tags/tag2065.xml" ContentType="application/vnd.openxmlformats-officedocument.presentationml.tags+xml"/>
  <Override PartName="/ppt/tags/tag2066.xml" ContentType="application/vnd.openxmlformats-officedocument.presentationml.tags+xml"/>
  <Override PartName="/ppt/tags/tag2067.xml" ContentType="application/vnd.openxmlformats-officedocument.presentationml.tags+xml"/>
  <Override PartName="/ppt/tags/tag2068.xml" ContentType="application/vnd.openxmlformats-officedocument.presentationml.tags+xml"/>
  <Override PartName="/ppt/tags/tag2069.xml" ContentType="application/vnd.openxmlformats-officedocument.presentationml.tags+xml"/>
  <Override PartName="/ppt/tags/tag2070.xml" ContentType="application/vnd.openxmlformats-officedocument.presentationml.tags+xml"/>
  <Override PartName="/ppt/tags/tag2071.xml" ContentType="application/vnd.openxmlformats-officedocument.presentationml.tags+xml"/>
  <Override PartName="/ppt/tags/tag2072.xml" ContentType="application/vnd.openxmlformats-officedocument.presentationml.tags+xml"/>
  <Override PartName="/ppt/tags/tag2073.xml" ContentType="application/vnd.openxmlformats-officedocument.presentationml.tags+xml"/>
  <Override PartName="/ppt/tags/tag2074.xml" ContentType="application/vnd.openxmlformats-officedocument.presentationml.tags+xml"/>
  <Override PartName="/ppt/tags/tag2075.xml" ContentType="application/vnd.openxmlformats-officedocument.presentationml.tags+xml"/>
  <Override PartName="/ppt/tags/tag2076.xml" ContentType="application/vnd.openxmlformats-officedocument.presentationml.tags+xml"/>
  <Override PartName="/ppt/tags/tag2077.xml" ContentType="application/vnd.openxmlformats-officedocument.presentationml.tags+xml"/>
  <Override PartName="/ppt/tags/tag2078.xml" ContentType="application/vnd.openxmlformats-officedocument.presentationml.tags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theme/theme16.xml" ContentType="application/vnd.openxmlformats-officedocument.theme+xml"/>
  <Override PartName="/ppt/tags/tag2079.xml" ContentType="application/vnd.openxmlformats-officedocument.presentationml.tags+xml"/>
  <Override PartName="/ppt/tags/tag2080.xml" ContentType="application/vnd.openxmlformats-officedocument.presentationml.tags+xml"/>
  <Override PartName="/ppt/tags/tag2081.xml" ContentType="application/vnd.openxmlformats-officedocument.presentationml.tags+xml"/>
  <Override PartName="/ppt/tags/tag2082.xml" ContentType="application/vnd.openxmlformats-officedocument.presentationml.tags+xml"/>
  <Override PartName="/ppt/tags/tag2083.xml" ContentType="application/vnd.openxmlformats-officedocument.presentationml.tags+xml"/>
  <Override PartName="/ppt/tags/tag2084.xml" ContentType="application/vnd.openxmlformats-officedocument.presentationml.tags+xml"/>
  <Override PartName="/ppt/tags/tag2085.xml" ContentType="application/vnd.openxmlformats-officedocument.presentationml.tags+xml"/>
  <Override PartName="/ppt/tags/tag2086.xml" ContentType="application/vnd.openxmlformats-officedocument.presentationml.tags+xml"/>
  <Override PartName="/ppt/tags/tag2087.xml" ContentType="application/vnd.openxmlformats-officedocument.presentationml.tags+xml"/>
  <Override PartName="/ppt/tags/tag2088.xml" ContentType="application/vnd.openxmlformats-officedocument.presentationml.tags+xml"/>
  <Override PartName="/ppt/tags/tag2089.xml" ContentType="application/vnd.openxmlformats-officedocument.presentationml.tags+xml"/>
  <Override PartName="/ppt/tags/tag2090.xml" ContentType="application/vnd.openxmlformats-officedocument.presentationml.tags+xml"/>
  <Override PartName="/ppt/tags/tag2091.xml" ContentType="application/vnd.openxmlformats-officedocument.presentationml.tags+xml"/>
  <Override PartName="/ppt/tags/tag2092.xml" ContentType="application/vnd.openxmlformats-officedocument.presentationml.tags+xml"/>
  <Override PartName="/ppt/tags/tag2093.xml" ContentType="application/vnd.openxmlformats-officedocument.presentationml.tags+xml"/>
  <Override PartName="/ppt/tags/tag2094.xml" ContentType="application/vnd.openxmlformats-officedocument.presentationml.tags+xml"/>
  <Override PartName="/ppt/tags/tag2095.xml" ContentType="application/vnd.openxmlformats-officedocument.presentationml.tags+xml"/>
  <Override PartName="/ppt/tags/tag2096.xml" ContentType="application/vnd.openxmlformats-officedocument.presentationml.tags+xml"/>
  <Override PartName="/ppt/tags/tag2097.xml" ContentType="application/vnd.openxmlformats-officedocument.presentationml.tags+xml"/>
  <Override PartName="/ppt/tags/tag2098.xml" ContentType="application/vnd.openxmlformats-officedocument.presentationml.tags+xml"/>
  <Override PartName="/ppt/tags/tag2099.xml" ContentType="application/vnd.openxmlformats-officedocument.presentationml.tags+xml"/>
  <Override PartName="/ppt/tags/tag2100.xml" ContentType="application/vnd.openxmlformats-officedocument.presentationml.tags+xml"/>
  <Override PartName="/ppt/tags/tag2101.xml" ContentType="application/vnd.openxmlformats-officedocument.presentationml.tags+xml"/>
  <Override PartName="/ppt/tags/tag2102.xml" ContentType="application/vnd.openxmlformats-officedocument.presentationml.tags+xml"/>
  <Override PartName="/ppt/tags/tag2103.xml" ContentType="application/vnd.openxmlformats-officedocument.presentationml.tags+xml"/>
  <Override PartName="/ppt/tags/tag2104.xml" ContentType="application/vnd.openxmlformats-officedocument.presentationml.tags+xml"/>
  <Override PartName="/ppt/tags/tag2105.xml" ContentType="application/vnd.openxmlformats-officedocument.presentationml.tags+xml"/>
  <Override PartName="/ppt/tags/tag2106.xml" ContentType="application/vnd.openxmlformats-officedocument.presentationml.tags+xml"/>
  <Override PartName="/ppt/tags/tag2107.xml" ContentType="application/vnd.openxmlformats-officedocument.presentationml.tags+xml"/>
  <Override PartName="/ppt/tags/tag2108.xml" ContentType="application/vnd.openxmlformats-officedocument.presentationml.tags+xml"/>
  <Override PartName="/ppt/tags/tag2109.xml" ContentType="application/vnd.openxmlformats-officedocument.presentationml.tags+xml"/>
  <Override PartName="/ppt/tags/tag2110.xml" ContentType="application/vnd.openxmlformats-officedocument.presentationml.tags+xml"/>
  <Override PartName="/ppt/tags/tag2111.xml" ContentType="application/vnd.openxmlformats-officedocument.presentationml.tags+xml"/>
  <Override PartName="/ppt/tags/tag2112.xml" ContentType="application/vnd.openxmlformats-officedocument.presentationml.tags+xml"/>
  <Override PartName="/ppt/tags/tag2113.xml" ContentType="application/vnd.openxmlformats-officedocument.presentationml.tags+xml"/>
  <Override PartName="/ppt/tags/tag2114.xml" ContentType="application/vnd.openxmlformats-officedocument.presentationml.tags+xml"/>
  <Override PartName="/ppt/tags/tag2115.xml" ContentType="application/vnd.openxmlformats-officedocument.presentationml.tags+xml"/>
  <Override PartName="/ppt/tags/tag2116.xml" ContentType="application/vnd.openxmlformats-officedocument.presentationml.tags+xml"/>
  <Override PartName="/ppt/tags/tag2117.xml" ContentType="application/vnd.openxmlformats-officedocument.presentationml.tags+xml"/>
  <Override PartName="/ppt/tags/tag2118.xml" ContentType="application/vnd.openxmlformats-officedocument.presentationml.tags+xml"/>
  <Override PartName="/ppt/tags/tag2119.xml" ContentType="application/vnd.openxmlformats-officedocument.presentationml.tags+xml"/>
  <Override PartName="/ppt/tags/tag2120.xml" ContentType="application/vnd.openxmlformats-officedocument.presentationml.tags+xml"/>
  <Override PartName="/ppt/tags/tag2121.xml" ContentType="application/vnd.openxmlformats-officedocument.presentationml.tags+xml"/>
  <Override PartName="/ppt/tags/tag2122.xml" ContentType="application/vnd.openxmlformats-officedocument.presentationml.tags+xml"/>
  <Override PartName="/ppt/tags/tag2123.xml" ContentType="application/vnd.openxmlformats-officedocument.presentationml.tags+xml"/>
  <Override PartName="/ppt/tags/tag2124.xml" ContentType="application/vnd.openxmlformats-officedocument.presentationml.tags+xml"/>
  <Override PartName="/ppt/tags/tag2125.xml" ContentType="application/vnd.openxmlformats-officedocument.presentationml.tags+xml"/>
  <Override PartName="/ppt/tags/tag2126.xml" ContentType="application/vnd.openxmlformats-officedocument.presentationml.tags+xml"/>
  <Override PartName="/ppt/tags/tag2127.xml" ContentType="application/vnd.openxmlformats-officedocument.presentationml.tags+xml"/>
  <Override PartName="/ppt/tags/tag2128.xml" ContentType="application/vnd.openxmlformats-officedocument.presentationml.tags+xml"/>
  <Override PartName="/ppt/tags/tag2129.xml" ContentType="application/vnd.openxmlformats-officedocument.presentationml.tags+xml"/>
  <Override PartName="/ppt/tags/tag2130.xml" ContentType="application/vnd.openxmlformats-officedocument.presentationml.tags+xml"/>
  <Override PartName="/ppt/tags/tag2131.xml" ContentType="application/vnd.openxmlformats-officedocument.presentationml.tags+xml"/>
  <Override PartName="/ppt/tags/tag2132.xml" ContentType="application/vnd.openxmlformats-officedocument.presentationml.tags+xml"/>
  <Override PartName="/ppt/tags/tag2133.xml" ContentType="application/vnd.openxmlformats-officedocument.presentationml.tags+xml"/>
  <Override PartName="/ppt/tags/tag2134.xml" ContentType="application/vnd.openxmlformats-officedocument.presentationml.tags+xml"/>
  <Override PartName="/ppt/tags/tag2135.xml" ContentType="application/vnd.openxmlformats-officedocument.presentationml.tags+xml"/>
  <Override PartName="/ppt/tags/tag2136.xml" ContentType="application/vnd.openxmlformats-officedocument.presentationml.tags+xml"/>
  <Override PartName="/ppt/tags/tag2137.xml" ContentType="application/vnd.openxmlformats-officedocument.presentationml.tags+xml"/>
  <Override PartName="/ppt/tags/tag2138.xml" ContentType="application/vnd.openxmlformats-officedocument.presentationml.tags+xml"/>
  <Override PartName="/ppt/tags/tag2139.xml" ContentType="application/vnd.openxmlformats-officedocument.presentationml.tags+xml"/>
  <Override PartName="/ppt/tags/tag2140.xml" ContentType="application/vnd.openxmlformats-officedocument.presentationml.tags+xml"/>
  <Override PartName="/ppt/tags/tag2141.xml" ContentType="application/vnd.openxmlformats-officedocument.presentationml.tags+xml"/>
  <Override PartName="/ppt/tags/tag2142.xml" ContentType="application/vnd.openxmlformats-officedocument.presentationml.tags+xml"/>
  <Override PartName="/ppt/tags/tag2143.xml" ContentType="application/vnd.openxmlformats-officedocument.presentationml.tags+xml"/>
  <Override PartName="/ppt/tags/tag2144.xml" ContentType="application/vnd.openxmlformats-officedocument.presentationml.tags+xml"/>
  <Override PartName="/ppt/tags/tag2145.xml" ContentType="application/vnd.openxmlformats-officedocument.presentationml.tags+xml"/>
  <Override PartName="/ppt/tags/tag2146.xml" ContentType="application/vnd.openxmlformats-officedocument.presentationml.tags+xml"/>
  <Override PartName="/ppt/tags/tag2147.xml" ContentType="application/vnd.openxmlformats-officedocument.presentationml.tags+xml"/>
  <Override PartName="/ppt/tags/tag2148.xml" ContentType="application/vnd.openxmlformats-officedocument.presentationml.tags+xml"/>
  <Override PartName="/ppt/tags/tag2149.xml" ContentType="application/vnd.openxmlformats-officedocument.presentationml.tags+xml"/>
  <Override PartName="/ppt/tags/tag2150.xml" ContentType="application/vnd.openxmlformats-officedocument.presentationml.tags+xml"/>
  <Override PartName="/ppt/tags/tag2151.xml" ContentType="application/vnd.openxmlformats-officedocument.presentationml.tags+xml"/>
  <Override PartName="/ppt/tags/tag2152.xml" ContentType="application/vnd.openxmlformats-officedocument.presentationml.tags+xml"/>
  <Override PartName="/ppt/tags/tag2153.xml" ContentType="application/vnd.openxmlformats-officedocument.presentationml.tags+xml"/>
  <Override PartName="/ppt/tags/tag2154.xml" ContentType="application/vnd.openxmlformats-officedocument.presentationml.tags+xml"/>
  <Override PartName="/ppt/tags/tag2155.xml" ContentType="application/vnd.openxmlformats-officedocument.presentationml.tags+xml"/>
  <Override PartName="/ppt/tags/tag2156.xml" ContentType="application/vnd.openxmlformats-officedocument.presentationml.tags+xml"/>
  <Override PartName="/ppt/tags/tag2157.xml" ContentType="application/vnd.openxmlformats-officedocument.presentationml.tags+xml"/>
  <Override PartName="/ppt/tags/tag2158.xml" ContentType="application/vnd.openxmlformats-officedocument.presentationml.tags+xml"/>
  <Override PartName="/ppt/tags/tag2159.xml" ContentType="application/vnd.openxmlformats-officedocument.presentationml.tags+xml"/>
  <Override PartName="/ppt/tags/tag2160.xml" ContentType="application/vnd.openxmlformats-officedocument.presentationml.tags+xml"/>
  <Override PartName="/ppt/tags/tag2161.xml" ContentType="application/vnd.openxmlformats-officedocument.presentationml.tags+xml"/>
  <Override PartName="/ppt/tags/tag2162.xml" ContentType="application/vnd.openxmlformats-officedocument.presentationml.tags+xml"/>
  <Override PartName="/ppt/tags/tag2163.xml" ContentType="application/vnd.openxmlformats-officedocument.presentationml.tags+xml"/>
  <Override PartName="/ppt/tags/tag2164.xml" ContentType="application/vnd.openxmlformats-officedocument.presentationml.tags+xml"/>
  <Override PartName="/ppt/tags/tag2165.xml" ContentType="application/vnd.openxmlformats-officedocument.presentationml.tags+xml"/>
  <Override PartName="/ppt/tags/tag2166.xml" ContentType="application/vnd.openxmlformats-officedocument.presentationml.tags+xml"/>
  <Override PartName="/ppt/tags/tag2167.xml" ContentType="application/vnd.openxmlformats-officedocument.presentationml.tags+xml"/>
  <Override PartName="/ppt/tags/tag2168.xml" ContentType="application/vnd.openxmlformats-officedocument.presentationml.tags+xml"/>
  <Override PartName="/ppt/tags/tag2169.xml" ContentType="application/vnd.openxmlformats-officedocument.presentationml.tags+xml"/>
  <Override PartName="/ppt/tags/tag2170.xml" ContentType="application/vnd.openxmlformats-officedocument.presentationml.tags+xml"/>
  <Override PartName="/ppt/tags/tag2171.xml" ContentType="application/vnd.openxmlformats-officedocument.presentationml.tags+xml"/>
  <Override PartName="/ppt/tags/tag2172.xml" ContentType="application/vnd.openxmlformats-officedocument.presentationml.tags+xml"/>
  <Override PartName="/ppt/tags/tag2173.xml" ContentType="application/vnd.openxmlformats-officedocument.presentationml.tags+xml"/>
  <Override PartName="/ppt/tags/tag2174.xml" ContentType="application/vnd.openxmlformats-officedocument.presentationml.tags+xml"/>
  <Override PartName="/ppt/tags/tag2175.xml" ContentType="application/vnd.openxmlformats-officedocument.presentationml.tags+xml"/>
  <Override PartName="/ppt/tags/tag2176.xml" ContentType="application/vnd.openxmlformats-officedocument.presentationml.tags+xml"/>
  <Override PartName="/ppt/tags/tag2177.xml" ContentType="application/vnd.openxmlformats-officedocument.presentationml.tags+xml"/>
  <Override PartName="/ppt/tags/tag2178.xml" ContentType="application/vnd.openxmlformats-officedocument.presentationml.tags+xml"/>
  <Override PartName="/ppt/tags/tag2179.xml" ContentType="application/vnd.openxmlformats-officedocument.presentationml.tags+xml"/>
  <Override PartName="/ppt/tags/tag2180.xml" ContentType="application/vnd.openxmlformats-officedocument.presentationml.tags+xml"/>
  <Override PartName="/ppt/tags/tag2181.xml" ContentType="application/vnd.openxmlformats-officedocument.presentationml.tags+xml"/>
  <Override PartName="/ppt/tags/tag2182.xml" ContentType="application/vnd.openxmlformats-officedocument.presentationml.tags+xml"/>
  <Override PartName="/ppt/tags/tag2183.xml" ContentType="application/vnd.openxmlformats-officedocument.presentationml.tags+xml"/>
  <Override PartName="/ppt/tags/tag2184.xml" ContentType="application/vnd.openxmlformats-officedocument.presentationml.tags+xml"/>
  <Override PartName="/ppt/tags/tag2185.xml" ContentType="application/vnd.openxmlformats-officedocument.presentationml.tags+xml"/>
  <Override PartName="/ppt/tags/tag2186.xml" ContentType="application/vnd.openxmlformats-officedocument.presentationml.tags+xml"/>
  <Override PartName="/ppt/tags/tag2187.xml" ContentType="application/vnd.openxmlformats-officedocument.presentationml.tags+xml"/>
  <Override PartName="/ppt/tags/tag2188.xml" ContentType="application/vnd.openxmlformats-officedocument.presentationml.tags+xml"/>
  <Override PartName="/ppt/tags/tag2189.xml" ContentType="application/vnd.openxmlformats-officedocument.presentationml.tags+xml"/>
  <Override PartName="/ppt/tags/tag2190.xml" ContentType="application/vnd.openxmlformats-officedocument.presentationml.tags+xml"/>
  <Override PartName="/ppt/tags/tag2191.xml" ContentType="application/vnd.openxmlformats-officedocument.presentationml.tags+xml"/>
  <Override PartName="/ppt/tags/tag2192.xml" ContentType="application/vnd.openxmlformats-officedocument.presentationml.tags+xml"/>
  <Override PartName="/ppt/tags/tag2193.xml" ContentType="application/vnd.openxmlformats-officedocument.presentationml.tags+xml"/>
  <Override PartName="/ppt/tags/tag2194.xml" ContentType="application/vnd.openxmlformats-officedocument.presentationml.tags+xml"/>
  <Override PartName="/ppt/tags/tag2195.xml" ContentType="application/vnd.openxmlformats-officedocument.presentationml.tags+xml"/>
  <Override PartName="/ppt/tags/tag2196.xml" ContentType="application/vnd.openxmlformats-officedocument.presentationml.tags+xml"/>
  <Override PartName="/ppt/tags/tag2197.xml" ContentType="application/vnd.openxmlformats-officedocument.presentationml.tags+xml"/>
  <Override PartName="/ppt/tags/tag2198.xml" ContentType="application/vnd.openxmlformats-officedocument.presentationml.tags+xml"/>
  <Override PartName="/ppt/tags/tag2199.xml" ContentType="application/vnd.openxmlformats-officedocument.presentationml.tags+xml"/>
  <Override PartName="/ppt/tags/tag2200.xml" ContentType="application/vnd.openxmlformats-officedocument.presentationml.tags+xml"/>
  <Override PartName="/ppt/tags/tag2201.xml" ContentType="application/vnd.openxmlformats-officedocument.presentationml.tags+xml"/>
  <Override PartName="/ppt/tags/tag2202.xml" ContentType="application/vnd.openxmlformats-officedocument.presentationml.tags+xml"/>
  <Override PartName="/ppt/tags/tag2203.xml" ContentType="application/vnd.openxmlformats-officedocument.presentationml.tags+xml"/>
  <Override PartName="/ppt/tags/tag2204.xml" ContentType="application/vnd.openxmlformats-officedocument.presentationml.tags+xml"/>
  <Override PartName="/ppt/tags/tag2205.xml" ContentType="application/vnd.openxmlformats-officedocument.presentationml.tags+xml"/>
  <Override PartName="/ppt/tags/tag2206.xml" ContentType="application/vnd.openxmlformats-officedocument.presentationml.tags+xml"/>
  <Override PartName="/ppt/tags/tag2207.xml" ContentType="application/vnd.openxmlformats-officedocument.presentationml.tags+xml"/>
  <Override PartName="/ppt/tags/tag2208.xml" ContentType="application/vnd.openxmlformats-officedocument.presentationml.tags+xml"/>
  <Override PartName="/ppt/tags/tag2209.xml" ContentType="application/vnd.openxmlformats-officedocument.presentationml.tags+xml"/>
  <Override PartName="/ppt/tags/tag2210.xml" ContentType="application/vnd.openxmlformats-officedocument.presentationml.tags+xml"/>
  <Override PartName="/ppt/tags/tag2211.xml" ContentType="application/vnd.openxmlformats-officedocument.presentationml.tags+xml"/>
  <Override PartName="/ppt/tags/tag2212.xml" ContentType="application/vnd.openxmlformats-officedocument.presentationml.tags+xml"/>
  <Override PartName="/ppt/tags/tag2213.xml" ContentType="application/vnd.openxmlformats-officedocument.presentationml.tags+xml"/>
  <Override PartName="/ppt/tags/tag2214.xml" ContentType="application/vnd.openxmlformats-officedocument.presentationml.tags+xml"/>
  <Override PartName="/ppt/tags/tag2215.xml" ContentType="application/vnd.openxmlformats-officedocument.presentationml.tags+xml"/>
  <Override PartName="/ppt/tags/tag2216.xml" ContentType="application/vnd.openxmlformats-officedocument.presentationml.tags+xml"/>
  <Override PartName="/ppt/tags/tag2217.xml" ContentType="application/vnd.openxmlformats-officedocument.presentationml.tags+xml"/>
  <Override PartName="/ppt/tags/tag2218.xml" ContentType="application/vnd.openxmlformats-officedocument.presentationml.tags+xml"/>
  <Override PartName="/ppt/tags/tag2219.xml" ContentType="application/vnd.openxmlformats-officedocument.presentationml.tags+xml"/>
  <Override PartName="/ppt/tags/tag2220.xml" ContentType="application/vnd.openxmlformats-officedocument.presentationml.tags+xml"/>
  <Override PartName="/ppt/tags/tag2221.xml" ContentType="application/vnd.openxmlformats-officedocument.presentationml.tags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theme/theme17.xml" ContentType="application/vnd.openxmlformats-officedocument.theme+xml"/>
  <Override PartName="/ppt/tags/tag2222.xml" ContentType="application/vnd.openxmlformats-officedocument.presentationml.tags+xml"/>
  <Override PartName="/ppt/tags/tag2223.xml" ContentType="application/vnd.openxmlformats-officedocument.presentationml.tags+xml"/>
  <Override PartName="/ppt/tags/tag2224.xml" ContentType="application/vnd.openxmlformats-officedocument.presentationml.tags+xml"/>
  <Override PartName="/ppt/tags/tag2225.xml" ContentType="application/vnd.openxmlformats-officedocument.presentationml.tags+xml"/>
  <Override PartName="/ppt/tags/tag2226.xml" ContentType="application/vnd.openxmlformats-officedocument.presentationml.tags+xml"/>
  <Override PartName="/ppt/tags/tag2227.xml" ContentType="application/vnd.openxmlformats-officedocument.presentationml.tags+xml"/>
  <Override PartName="/ppt/tags/tag2228.xml" ContentType="application/vnd.openxmlformats-officedocument.presentationml.tags+xml"/>
  <Override PartName="/ppt/tags/tag2229.xml" ContentType="application/vnd.openxmlformats-officedocument.presentationml.tags+xml"/>
  <Override PartName="/ppt/tags/tag2230.xml" ContentType="application/vnd.openxmlformats-officedocument.presentationml.tags+xml"/>
  <Override PartName="/ppt/tags/tag2231.xml" ContentType="application/vnd.openxmlformats-officedocument.presentationml.tags+xml"/>
  <Override PartName="/ppt/tags/tag2232.xml" ContentType="application/vnd.openxmlformats-officedocument.presentationml.tags+xml"/>
  <Override PartName="/ppt/tags/tag2233.xml" ContentType="application/vnd.openxmlformats-officedocument.presentationml.tags+xml"/>
  <Override PartName="/ppt/tags/tag2234.xml" ContentType="application/vnd.openxmlformats-officedocument.presentationml.tags+xml"/>
  <Override PartName="/ppt/tags/tag2235.xml" ContentType="application/vnd.openxmlformats-officedocument.presentationml.tags+xml"/>
  <Override PartName="/ppt/tags/tag2236.xml" ContentType="application/vnd.openxmlformats-officedocument.presentationml.tags+xml"/>
  <Override PartName="/ppt/tags/tag2237.xml" ContentType="application/vnd.openxmlformats-officedocument.presentationml.tags+xml"/>
  <Override PartName="/ppt/tags/tag2238.xml" ContentType="application/vnd.openxmlformats-officedocument.presentationml.tags+xml"/>
  <Override PartName="/ppt/tags/tag2239.xml" ContentType="application/vnd.openxmlformats-officedocument.presentationml.tags+xml"/>
  <Override PartName="/ppt/tags/tag2240.xml" ContentType="application/vnd.openxmlformats-officedocument.presentationml.tags+xml"/>
  <Override PartName="/ppt/tags/tag2241.xml" ContentType="application/vnd.openxmlformats-officedocument.presentationml.tags+xml"/>
  <Override PartName="/ppt/tags/tag2242.xml" ContentType="application/vnd.openxmlformats-officedocument.presentationml.tags+xml"/>
  <Override PartName="/ppt/tags/tag2243.xml" ContentType="application/vnd.openxmlformats-officedocument.presentationml.tags+xml"/>
  <Override PartName="/ppt/tags/tag2244.xml" ContentType="application/vnd.openxmlformats-officedocument.presentationml.tags+xml"/>
  <Override PartName="/ppt/tags/tag2245.xml" ContentType="application/vnd.openxmlformats-officedocument.presentationml.tags+xml"/>
  <Override PartName="/ppt/tags/tag2246.xml" ContentType="application/vnd.openxmlformats-officedocument.presentationml.tags+xml"/>
  <Override PartName="/ppt/tags/tag2247.xml" ContentType="application/vnd.openxmlformats-officedocument.presentationml.tags+xml"/>
  <Override PartName="/ppt/tags/tag2248.xml" ContentType="application/vnd.openxmlformats-officedocument.presentationml.tags+xml"/>
  <Override PartName="/ppt/tags/tag2249.xml" ContentType="application/vnd.openxmlformats-officedocument.presentationml.tags+xml"/>
  <Override PartName="/ppt/tags/tag2250.xml" ContentType="application/vnd.openxmlformats-officedocument.presentationml.tags+xml"/>
  <Override PartName="/ppt/tags/tag2251.xml" ContentType="application/vnd.openxmlformats-officedocument.presentationml.tags+xml"/>
  <Override PartName="/ppt/tags/tag2252.xml" ContentType="application/vnd.openxmlformats-officedocument.presentationml.tags+xml"/>
  <Override PartName="/ppt/tags/tag2253.xml" ContentType="application/vnd.openxmlformats-officedocument.presentationml.tags+xml"/>
  <Override PartName="/ppt/tags/tag2254.xml" ContentType="application/vnd.openxmlformats-officedocument.presentationml.tags+xml"/>
  <Override PartName="/ppt/tags/tag2255.xml" ContentType="application/vnd.openxmlformats-officedocument.presentationml.tags+xml"/>
  <Override PartName="/ppt/tags/tag2256.xml" ContentType="application/vnd.openxmlformats-officedocument.presentationml.tags+xml"/>
  <Override PartName="/ppt/tags/tag2257.xml" ContentType="application/vnd.openxmlformats-officedocument.presentationml.tags+xml"/>
  <Override PartName="/ppt/tags/tag2258.xml" ContentType="application/vnd.openxmlformats-officedocument.presentationml.tags+xml"/>
  <Override PartName="/ppt/tags/tag2259.xml" ContentType="application/vnd.openxmlformats-officedocument.presentationml.tags+xml"/>
  <Override PartName="/ppt/tags/tag2260.xml" ContentType="application/vnd.openxmlformats-officedocument.presentationml.tags+xml"/>
  <Override PartName="/ppt/tags/tag2261.xml" ContentType="application/vnd.openxmlformats-officedocument.presentationml.tags+xml"/>
  <Override PartName="/ppt/tags/tag2262.xml" ContentType="application/vnd.openxmlformats-officedocument.presentationml.tags+xml"/>
  <Override PartName="/ppt/tags/tag2263.xml" ContentType="application/vnd.openxmlformats-officedocument.presentationml.tags+xml"/>
  <Override PartName="/ppt/tags/tag2264.xml" ContentType="application/vnd.openxmlformats-officedocument.presentationml.tags+xml"/>
  <Override PartName="/ppt/tags/tag2265.xml" ContentType="application/vnd.openxmlformats-officedocument.presentationml.tags+xml"/>
  <Override PartName="/ppt/tags/tag2266.xml" ContentType="application/vnd.openxmlformats-officedocument.presentationml.tags+xml"/>
  <Override PartName="/ppt/tags/tag2267.xml" ContentType="application/vnd.openxmlformats-officedocument.presentationml.tags+xml"/>
  <Override PartName="/ppt/tags/tag2268.xml" ContentType="application/vnd.openxmlformats-officedocument.presentationml.tags+xml"/>
  <Override PartName="/ppt/tags/tag2269.xml" ContentType="application/vnd.openxmlformats-officedocument.presentationml.tags+xml"/>
  <Override PartName="/ppt/tags/tag2270.xml" ContentType="application/vnd.openxmlformats-officedocument.presentationml.tags+xml"/>
  <Override PartName="/ppt/tags/tag2271.xml" ContentType="application/vnd.openxmlformats-officedocument.presentationml.tags+xml"/>
  <Override PartName="/ppt/tags/tag2272.xml" ContentType="application/vnd.openxmlformats-officedocument.presentationml.tags+xml"/>
  <Override PartName="/ppt/tags/tag2273.xml" ContentType="application/vnd.openxmlformats-officedocument.presentationml.tags+xml"/>
  <Override PartName="/ppt/tags/tag2274.xml" ContentType="application/vnd.openxmlformats-officedocument.presentationml.tags+xml"/>
  <Override PartName="/ppt/tags/tag2275.xml" ContentType="application/vnd.openxmlformats-officedocument.presentationml.tags+xml"/>
  <Override PartName="/ppt/tags/tag2276.xml" ContentType="application/vnd.openxmlformats-officedocument.presentationml.tags+xml"/>
  <Override PartName="/ppt/tags/tag2277.xml" ContentType="application/vnd.openxmlformats-officedocument.presentationml.tags+xml"/>
  <Override PartName="/ppt/tags/tag2278.xml" ContentType="application/vnd.openxmlformats-officedocument.presentationml.tags+xml"/>
  <Override PartName="/ppt/tags/tag2279.xml" ContentType="application/vnd.openxmlformats-officedocument.presentationml.tags+xml"/>
  <Override PartName="/ppt/tags/tag2280.xml" ContentType="application/vnd.openxmlformats-officedocument.presentationml.tags+xml"/>
  <Override PartName="/ppt/tags/tag2281.xml" ContentType="application/vnd.openxmlformats-officedocument.presentationml.tags+xml"/>
  <Override PartName="/ppt/tags/tag2282.xml" ContentType="application/vnd.openxmlformats-officedocument.presentationml.tags+xml"/>
  <Override PartName="/ppt/tags/tag2283.xml" ContentType="application/vnd.openxmlformats-officedocument.presentationml.tags+xml"/>
  <Override PartName="/ppt/tags/tag2284.xml" ContentType="application/vnd.openxmlformats-officedocument.presentationml.tags+xml"/>
  <Override PartName="/ppt/tags/tag2285.xml" ContentType="application/vnd.openxmlformats-officedocument.presentationml.tags+xml"/>
  <Override PartName="/ppt/tags/tag2286.xml" ContentType="application/vnd.openxmlformats-officedocument.presentationml.tags+xml"/>
  <Override PartName="/ppt/tags/tag2287.xml" ContentType="application/vnd.openxmlformats-officedocument.presentationml.tags+xml"/>
  <Override PartName="/ppt/tags/tag2288.xml" ContentType="application/vnd.openxmlformats-officedocument.presentationml.tags+xml"/>
  <Override PartName="/ppt/tags/tag2289.xml" ContentType="application/vnd.openxmlformats-officedocument.presentationml.tags+xml"/>
  <Override PartName="/ppt/tags/tag2290.xml" ContentType="application/vnd.openxmlformats-officedocument.presentationml.tags+xml"/>
  <Override PartName="/ppt/tags/tag2291.xml" ContentType="application/vnd.openxmlformats-officedocument.presentationml.tags+xml"/>
  <Override PartName="/ppt/tags/tag2292.xml" ContentType="application/vnd.openxmlformats-officedocument.presentationml.tags+xml"/>
  <Override PartName="/ppt/tags/tag2293.xml" ContentType="application/vnd.openxmlformats-officedocument.presentationml.tags+xml"/>
  <Override PartName="/ppt/tags/tag2294.xml" ContentType="application/vnd.openxmlformats-officedocument.presentationml.tags+xml"/>
  <Override PartName="/ppt/tags/tag2295.xml" ContentType="application/vnd.openxmlformats-officedocument.presentationml.tags+xml"/>
  <Override PartName="/ppt/tags/tag2296.xml" ContentType="application/vnd.openxmlformats-officedocument.presentationml.tags+xml"/>
  <Override PartName="/ppt/tags/tag2297.xml" ContentType="application/vnd.openxmlformats-officedocument.presentationml.tags+xml"/>
  <Override PartName="/ppt/tags/tag2298.xml" ContentType="application/vnd.openxmlformats-officedocument.presentationml.tags+xml"/>
  <Override PartName="/ppt/tags/tag2299.xml" ContentType="application/vnd.openxmlformats-officedocument.presentationml.tags+xml"/>
  <Override PartName="/ppt/tags/tag2300.xml" ContentType="application/vnd.openxmlformats-officedocument.presentationml.tags+xml"/>
  <Override PartName="/ppt/tags/tag2301.xml" ContentType="application/vnd.openxmlformats-officedocument.presentationml.tags+xml"/>
  <Override PartName="/ppt/tags/tag2302.xml" ContentType="application/vnd.openxmlformats-officedocument.presentationml.tags+xml"/>
  <Override PartName="/ppt/tags/tag2303.xml" ContentType="application/vnd.openxmlformats-officedocument.presentationml.tags+xml"/>
  <Override PartName="/ppt/tags/tag2304.xml" ContentType="application/vnd.openxmlformats-officedocument.presentationml.tags+xml"/>
  <Override PartName="/ppt/tags/tag2305.xml" ContentType="application/vnd.openxmlformats-officedocument.presentationml.tags+xml"/>
  <Override PartName="/ppt/tags/tag2306.xml" ContentType="application/vnd.openxmlformats-officedocument.presentationml.tags+xml"/>
  <Override PartName="/ppt/tags/tag2307.xml" ContentType="application/vnd.openxmlformats-officedocument.presentationml.tags+xml"/>
  <Override PartName="/ppt/tags/tag2308.xml" ContentType="application/vnd.openxmlformats-officedocument.presentationml.tags+xml"/>
  <Override PartName="/ppt/tags/tag2309.xml" ContentType="application/vnd.openxmlformats-officedocument.presentationml.tags+xml"/>
  <Override PartName="/ppt/tags/tag2310.xml" ContentType="application/vnd.openxmlformats-officedocument.presentationml.tags+xml"/>
  <Override PartName="/ppt/tags/tag2311.xml" ContentType="application/vnd.openxmlformats-officedocument.presentationml.tags+xml"/>
  <Override PartName="/ppt/tags/tag2312.xml" ContentType="application/vnd.openxmlformats-officedocument.presentationml.tags+xml"/>
  <Override PartName="/ppt/tags/tag2313.xml" ContentType="application/vnd.openxmlformats-officedocument.presentationml.tags+xml"/>
  <Override PartName="/ppt/tags/tag2314.xml" ContentType="application/vnd.openxmlformats-officedocument.presentationml.tags+xml"/>
  <Override PartName="/ppt/tags/tag2315.xml" ContentType="application/vnd.openxmlformats-officedocument.presentationml.tags+xml"/>
  <Override PartName="/ppt/tags/tag2316.xml" ContentType="application/vnd.openxmlformats-officedocument.presentationml.tags+xml"/>
  <Override PartName="/ppt/tags/tag2317.xml" ContentType="application/vnd.openxmlformats-officedocument.presentationml.tags+xml"/>
  <Override PartName="/ppt/tags/tag2318.xml" ContentType="application/vnd.openxmlformats-officedocument.presentationml.tags+xml"/>
  <Override PartName="/ppt/tags/tag2319.xml" ContentType="application/vnd.openxmlformats-officedocument.presentationml.tags+xml"/>
  <Override PartName="/ppt/tags/tag2320.xml" ContentType="application/vnd.openxmlformats-officedocument.presentationml.tags+xml"/>
  <Override PartName="/ppt/tags/tag2321.xml" ContentType="application/vnd.openxmlformats-officedocument.presentationml.tags+xml"/>
  <Override PartName="/ppt/tags/tag2322.xml" ContentType="application/vnd.openxmlformats-officedocument.presentationml.tags+xml"/>
  <Override PartName="/ppt/tags/tag2323.xml" ContentType="application/vnd.openxmlformats-officedocument.presentationml.tags+xml"/>
  <Override PartName="/ppt/tags/tag2324.xml" ContentType="application/vnd.openxmlformats-officedocument.presentationml.tags+xml"/>
  <Override PartName="/ppt/tags/tag2325.xml" ContentType="application/vnd.openxmlformats-officedocument.presentationml.tags+xml"/>
  <Override PartName="/ppt/tags/tag2326.xml" ContentType="application/vnd.openxmlformats-officedocument.presentationml.tags+xml"/>
  <Override PartName="/ppt/tags/tag2327.xml" ContentType="application/vnd.openxmlformats-officedocument.presentationml.tags+xml"/>
  <Override PartName="/ppt/tags/tag2328.xml" ContentType="application/vnd.openxmlformats-officedocument.presentationml.tags+xml"/>
  <Override PartName="/ppt/tags/tag2329.xml" ContentType="application/vnd.openxmlformats-officedocument.presentationml.tags+xml"/>
  <Override PartName="/ppt/tags/tag2330.xml" ContentType="application/vnd.openxmlformats-officedocument.presentationml.tags+xml"/>
  <Override PartName="/ppt/tags/tag2331.xml" ContentType="application/vnd.openxmlformats-officedocument.presentationml.tags+xml"/>
  <Override PartName="/ppt/tags/tag2332.xml" ContentType="application/vnd.openxmlformats-officedocument.presentationml.tags+xml"/>
  <Override PartName="/ppt/tags/tag2333.xml" ContentType="application/vnd.openxmlformats-officedocument.presentationml.tags+xml"/>
  <Override PartName="/ppt/tags/tag2334.xml" ContentType="application/vnd.openxmlformats-officedocument.presentationml.tags+xml"/>
  <Override PartName="/ppt/tags/tag2335.xml" ContentType="application/vnd.openxmlformats-officedocument.presentationml.tags+xml"/>
  <Override PartName="/ppt/tags/tag2336.xml" ContentType="application/vnd.openxmlformats-officedocument.presentationml.tags+xml"/>
  <Override PartName="/ppt/tags/tag2337.xml" ContentType="application/vnd.openxmlformats-officedocument.presentationml.tags+xml"/>
  <Override PartName="/ppt/tags/tag2338.xml" ContentType="application/vnd.openxmlformats-officedocument.presentationml.tags+xml"/>
  <Override PartName="/ppt/tags/tag2339.xml" ContentType="application/vnd.openxmlformats-officedocument.presentationml.tags+xml"/>
  <Override PartName="/ppt/tags/tag2340.xml" ContentType="application/vnd.openxmlformats-officedocument.presentationml.tags+xml"/>
  <Override PartName="/ppt/tags/tag2341.xml" ContentType="application/vnd.openxmlformats-officedocument.presentationml.tags+xml"/>
  <Override PartName="/ppt/tags/tag2342.xml" ContentType="application/vnd.openxmlformats-officedocument.presentationml.tags+xml"/>
  <Override PartName="/ppt/tags/tag2343.xml" ContentType="application/vnd.openxmlformats-officedocument.presentationml.tags+xml"/>
  <Override PartName="/ppt/tags/tag2344.xml" ContentType="application/vnd.openxmlformats-officedocument.presentationml.tags+xml"/>
  <Override PartName="/ppt/tags/tag2345.xml" ContentType="application/vnd.openxmlformats-officedocument.presentationml.tags+xml"/>
  <Override PartName="/ppt/tags/tag2346.xml" ContentType="application/vnd.openxmlformats-officedocument.presentationml.tags+xml"/>
  <Override PartName="/ppt/tags/tag2347.xml" ContentType="application/vnd.openxmlformats-officedocument.presentationml.tags+xml"/>
  <Override PartName="/ppt/tags/tag2348.xml" ContentType="application/vnd.openxmlformats-officedocument.presentationml.tags+xml"/>
  <Override PartName="/ppt/tags/tag2349.xml" ContentType="application/vnd.openxmlformats-officedocument.presentationml.tags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theme/theme18.xml" ContentType="application/vnd.openxmlformats-officedocument.theme+xml"/>
  <Override PartName="/ppt/tags/tag2350.xml" ContentType="application/vnd.openxmlformats-officedocument.presentationml.tags+xml"/>
  <Override PartName="/ppt/tags/tag2351.xml" ContentType="application/vnd.openxmlformats-officedocument.presentationml.tags+xml"/>
  <Override PartName="/ppt/tags/tag2352.xml" ContentType="application/vnd.openxmlformats-officedocument.presentationml.tags+xml"/>
  <Override PartName="/ppt/tags/tag2353.xml" ContentType="application/vnd.openxmlformats-officedocument.presentationml.tags+xml"/>
  <Override PartName="/ppt/tags/tag2354.xml" ContentType="application/vnd.openxmlformats-officedocument.presentationml.tags+xml"/>
  <Override PartName="/ppt/tags/tag2355.xml" ContentType="application/vnd.openxmlformats-officedocument.presentationml.tags+xml"/>
  <Override PartName="/ppt/tags/tag2356.xml" ContentType="application/vnd.openxmlformats-officedocument.presentationml.tags+xml"/>
  <Override PartName="/ppt/tags/tag2357.xml" ContentType="application/vnd.openxmlformats-officedocument.presentationml.tags+xml"/>
  <Override PartName="/ppt/tags/tag2358.xml" ContentType="application/vnd.openxmlformats-officedocument.presentationml.tags+xml"/>
  <Override PartName="/ppt/tags/tag2359.xml" ContentType="application/vnd.openxmlformats-officedocument.presentationml.tags+xml"/>
  <Override PartName="/ppt/tags/tag2360.xml" ContentType="application/vnd.openxmlformats-officedocument.presentationml.tags+xml"/>
  <Override PartName="/ppt/tags/tag2361.xml" ContentType="application/vnd.openxmlformats-officedocument.presentationml.tags+xml"/>
  <Override PartName="/ppt/tags/tag2362.xml" ContentType="application/vnd.openxmlformats-officedocument.presentationml.tags+xml"/>
  <Override PartName="/ppt/tags/tag2363.xml" ContentType="application/vnd.openxmlformats-officedocument.presentationml.tags+xml"/>
  <Override PartName="/ppt/tags/tag2364.xml" ContentType="application/vnd.openxmlformats-officedocument.presentationml.tags+xml"/>
  <Override PartName="/ppt/tags/tag2365.xml" ContentType="application/vnd.openxmlformats-officedocument.presentationml.tags+xml"/>
  <Override PartName="/ppt/tags/tag2366.xml" ContentType="application/vnd.openxmlformats-officedocument.presentationml.tags+xml"/>
  <Override PartName="/ppt/tags/tag2367.xml" ContentType="application/vnd.openxmlformats-officedocument.presentationml.tags+xml"/>
  <Override PartName="/ppt/tags/tag2368.xml" ContentType="application/vnd.openxmlformats-officedocument.presentationml.tags+xml"/>
  <Override PartName="/ppt/tags/tag2369.xml" ContentType="application/vnd.openxmlformats-officedocument.presentationml.tags+xml"/>
  <Override PartName="/ppt/tags/tag2370.xml" ContentType="application/vnd.openxmlformats-officedocument.presentationml.tags+xml"/>
  <Override PartName="/ppt/tags/tag2371.xml" ContentType="application/vnd.openxmlformats-officedocument.presentationml.tags+xml"/>
  <Override PartName="/ppt/tags/tag2372.xml" ContentType="application/vnd.openxmlformats-officedocument.presentationml.tags+xml"/>
  <Override PartName="/ppt/tags/tag2373.xml" ContentType="application/vnd.openxmlformats-officedocument.presentationml.tags+xml"/>
  <Override PartName="/ppt/tags/tag2374.xml" ContentType="application/vnd.openxmlformats-officedocument.presentationml.tags+xml"/>
  <Override PartName="/ppt/tags/tag2375.xml" ContentType="application/vnd.openxmlformats-officedocument.presentationml.tags+xml"/>
  <Override PartName="/ppt/tags/tag2376.xml" ContentType="application/vnd.openxmlformats-officedocument.presentationml.tags+xml"/>
  <Override PartName="/ppt/tags/tag2377.xml" ContentType="application/vnd.openxmlformats-officedocument.presentationml.tags+xml"/>
  <Override PartName="/ppt/tags/tag2378.xml" ContentType="application/vnd.openxmlformats-officedocument.presentationml.tags+xml"/>
  <Override PartName="/ppt/tags/tag2379.xml" ContentType="application/vnd.openxmlformats-officedocument.presentationml.tags+xml"/>
  <Override PartName="/ppt/tags/tag2380.xml" ContentType="application/vnd.openxmlformats-officedocument.presentationml.tags+xml"/>
  <Override PartName="/ppt/tags/tag2381.xml" ContentType="application/vnd.openxmlformats-officedocument.presentationml.tags+xml"/>
  <Override PartName="/ppt/tags/tag2382.xml" ContentType="application/vnd.openxmlformats-officedocument.presentationml.tags+xml"/>
  <Override PartName="/ppt/tags/tag2383.xml" ContentType="application/vnd.openxmlformats-officedocument.presentationml.tags+xml"/>
  <Override PartName="/ppt/tags/tag2384.xml" ContentType="application/vnd.openxmlformats-officedocument.presentationml.tags+xml"/>
  <Override PartName="/ppt/tags/tag2385.xml" ContentType="application/vnd.openxmlformats-officedocument.presentationml.tags+xml"/>
  <Override PartName="/ppt/tags/tag2386.xml" ContentType="application/vnd.openxmlformats-officedocument.presentationml.tags+xml"/>
  <Override PartName="/ppt/tags/tag2387.xml" ContentType="application/vnd.openxmlformats-officedocument.presentationml.tags+xml"/>
  <Override PartName="/ppt/tags/tag2388.xml" ContentType="application/vnd.openxmlformats-officedocument.presentationml.tags+xml"/>
  <Override PartName="/ppt/tags/tag2389.xml" ContentType="application/vnd.openxmlformats-officedocument.presentationml.tags+xml"/>
  <Override PartName="/ppt/tags/tag2390.xml" ContentType="application/vnd.openxmlformats-officedocument.presentationml.tags+xml"/>
  <Override PartName="/ppt/tags/tag2391.xml" ContentType="application/vnd.openxmlformats-officedocument.presentationml.tags+xml"/>
  <Override PartName="/ppt/tags/tag2392.xml" ContentType="application/vnd.openxmlformats-officedocument.presentationml.tags+xml"/>
  <Override PartName="/ppt/tags/tag2393.xml" ContentType="application/vnd.openxmlformats-officedocument.presentationml.tags+xml"/>
  <Override PartName="/ppt/tags/tag2394.xml" ContentType="application/vnd.openxmlformats-officedocument.presentationml.tags+xml"/>
  <Override PartName="/ppt/tags/tag2395.xml" ContentType="application/vnd.openxmlformats-officedocument.presentationml.tags+xml"/>
  <Override PartName="/ppt/tags/tag2396.xml" ContentType="application/vnd.openxmlformats-officedocument.presentationml.tags+xml"/>
  <Override PartName="/ppt/tags/tag2397.xml" ContentType="application/vnd.openxmlformats-officedocument.presentationml.tags+xml"/>
  <Override PartName="/ppt/tags/tag2398.xml" ContentType="application/vnd.openxmlformats-officedocument.presentationml.tags+xml"/>
  <Override PartName="/ppt/tags/tag2399.xml" ContentType="application/vnd.openxmlformats-officedocument.presentationml.tags+xml"/>
  <Override PartName="/ppt/tags/tag2400.xml" ContentType="application/vnd.openxmlformats-officedocument.presentationml.tags+xml"/>
  <Override PartName="/ppt/tags/tag2401.xml" ContentType="application/vnd.openxmlformats-officedocument.presentationml.tags+xml"/>
  <Override PartName="/ppt/tags/tag2402.xml" ContentType="application/vnd.openxmlformats-officedocument.presentationml.tags+xml"/>
  <Override PartName="/ppt/tags/tag2403.xml" ContentType="application/vnd.openxmlformats-officedocument.presentationml.tags+xml"/>
  <Override PartName="/ppt/tags/tag2404.xml" ContentType="application/vnd.openxmlformats-officedocument.presentationml.tags+xml"/>
  <Override PartName="/ppt/tags/tag2405.xml" ContentType="application/vnd.openxmlformats-officedocument.presentationml.tags+xml"/>
  <Override PartName="/ppt/tags/tag2406.xml" ContentType="application/vnd.openxmlformats-officedocument.presentationml.tags+xml"/>
  <Override PartName="/ppt/tags/tag2407.xml" ContentType="application/vnd.openxmlformats-officedocument.presentationml.tags+xml"/>
  <Override PartName="/ppt/tags/tag2408.xml" ContentType="application/vnd.openxmlformats-officedocument.presentationml.tags+xml"/>
  <Override PartName="/ppt/tags/tag2409.xml" ContentType="application/vnd.openxmlformats-officedocument.presentationml.tags+xml"/>
  <Override PartName="/ppt/tags/tag2410.xml" ContentType="application/vnd.openxmlformats-officedocument.presentationml.tags+xml"/>
  <Override PartName="/ppt/tags/tag2411.xml" ContentType="application/vnd.openxmlformats-officedocument.presentationml.tags+xml"/>
  <Override PartName="/ppt/tags/tag2412.xml" ContentType="application/vnd.openxmlformats-officedocument.presentationml.tags+xml"/>
  <Override PartName="/ppt/tags/tag2413.xml" ContentType="application/vnd.openxmlformats-officedocument.presentationml.tags+xml"/>
  <Override PartName="/ppt/tags/tag2414.xml" ContentType="application/vnd.openxmlformats-officedocument.presentationml.tags+xml"/>
  <Override PartName="/ppt/tags/tag2415.xml" ContentType="application/vnd.openxmlformats-officedocument.presentationml.tags+xml"/>
  <Override PartName="/ppt/tags/tag2416.xml" ContentType="application/vnd.openxmlformats-officedocument.presentationml.tags+xml"/>
  <Override PartName="/ppt/tags/tag2417.xml" ContentType="application/vnd.openxmlformats-officedocument.presentationml.tags+xml"/>
  <Override PartName="/ppt/tags/tag2418.xml" ContentType="application/vnd.openxmlformats-officedocument.presentationml.tags+xml"/>
  <Override PartName="/ppt/tags/tag2419.xml" ContentType="application/vnd.openxmlformats-officedocument.presentationml.tags+xml"/>
  <Override PartName="/ppt/tags/tag2420.xml" ContentType="application/vnd.openxmlformats-officedocument.presentationml.tags+xml"/>
  <Override PartName="/ppt/tags/tag2421.xml" ContentType="application/vnd.openxmlformats-officedocument.presentationml.tags+xml"/>
  <Override PartName="/ppt/tags/tag2422.xml" ContentType="application/vnd.openxmlformats-officedocument.presentationml.tags+xml"/>
  <Override PartName="/ppt/tags/tag2423.xml" ContentType="application/vnd.openxmlformats-officedocument.presentationml.tags+xml"/>
  <Override PartName="/ppt/tags/tag2424.xml" ContentType="application/vnd.openxmlformats-officedocument.presentationml.tags+xml"/>
  <Override PartName="/ppt/tags/tag2425.xml" ContentType="application/vnd.openxmlformats-officedocument.presentationml.tags+xml"/>
  <Override PartName="/ppt/tags/tag2426.xml" ContentType="application/vnd.openxmlformats-officedocument.presentationml.tags+xml"/>
  <Override PartName="/ppt/tags/tag2427.xml" ContentType="application/vnd.openxmlformats-officedocument.presentationml.tags+xml"/>
  <Override PartName="/ppt/tags/tag2428.xml" ContentType="application/vnd.openxmlformats-officedocument.presentationml.tags+xml"/>
  <Override PartName="/ppt/tags/tag2429.xml" ContentType="application/vnd.openxmlformats-officedocument.presentationml.tags+xml"/>
  <Override PartName="/ppt/tags/tag2430.xml" ContentType="application/vnd.openxmlformats-officedocument.presentationml.tags+xml"/>
  <Override PartName="/ppt/tags/tag2431.xml" ContentType="application/vnd.openxmlformats-officedocument.presentationml.tags+xml"/>
  <Override PartName="/ppt/tags/tag2432.xml" ContentType="application/vnd.openxmlformats-officedocument.presentationml.tags+xml"/>
  <Override PartName="/ppt/tags/tag2433.xml" ContentType="application/vnd.openxmlformats-officedocument.presentationml.tags+xml"/>
  <Override PartName="/ppt/tags/tag2434.xml" ContentType="application/vnd.openxmlformats-officedocument.presentationml.tags+xml"/>
  <Override PartName="/ppt/tags/tag2435.xml" ContentType="application/vnd.openxmlformats-officedocument.presentationml.tags+xml"/>
  <Override PartName="/ppt/tags/tag2436.xml" ContentType="application/vnd.openxmlformats-officedocument.presentationml.tags+xml"/>
  <Override PartName="/ppt/tags/tag2437.xml" ContentType="application/vnd.openxmlformats-officedocument.presentationml.tags+xml"/>
  <Override PartName="/ppt/tags/tag2438.xml" ContentType="application/vnd.openxmlformats-officedocument.presentationml.tags+xml"/>
  <Override PartName="/ppt/tags/tag2439.xml" ContentType="application/vnd.openxmlformats-officedocument.presentationml.tags+xml"/>
  <Override PartName="/ppt/tags/tag2440.xml" ContentType="application/vnd.openxmlformats-officedocument.presentationml.tags+xml"/>
  <Override PartName="/ppt/tags/tag2441.xml" ContentType="application/vnd.openxmlformats-officedocument.presentationml.tags+xml"/>
  <Override PartName="/ppt/tags/tag2442.xml" ContentType="application/vnd.openxmlformats-officedocument.presentationml.tags+xml"/>
  <Override PartName="/ppt/tags/tag2443.xml" ContentType="application/vnd.openxmlformats-officedocument.presentationml.tags+xml"/>
  <Override PartName="/ppt/tags/tag2444.xml" ContentType="application/vnd.openxmlformats-officedocument.presentationml.tags+xml"/>
  <Override PartName="/ppt/tags/tag2445.xml" ContentType="application/vnd.openxmlformats-officedocument.presentationml.tags+xml"/>
  <Override PartName="/ppt/tags/tag2446.xml" ContentType="application/vnd.openxmlformats-officedocument.presentationml.tags+xml"/>
  <Override PartName="/ppt/tags/tag2447.xml" ContentType="application/vnd.openxmlformats-officedocument.presentationml.tags+xml"/>
  <Override PartName="/ppt/tags/tag2448.xml" ContentType="application/vnd.openxmlformats-officedocument.presentationml.tags+xml"/>
  <Override PartName="/ppt/tags/tag2449.xml" ContentType="application/vnd.openxmlformats-officedocument.presentationml.tags+xml"/>
  <Override PartName="/ppt/tags/tag2450.xml" ContentType="application/vnd.openxmlformats-officedocument.presentationml.tags+xml"/>
  <Override PartName="/ppt/tags/tag2451.xml" ContentType="application/vnd.openxmlformats-officedocument.presentationml.tags+xml"/>
  <Override PartName="/ppt/tags/tag2452.xml" ContentType="application/vnd.openxmlformats-officedocument.presentationml.tags+xml"/>
  <Override PartName="/ppt/tags/tag2453.xml" ContentType="application/vnd.openxmlformats-officedocument.presentationml.tags+xml"/>
  <Override PartName="/ppt/tags/tag2454.xml" ContentType="application/vnd.openxmlformats-officedocument.presentationml.tags+xml"/>
  <Override PartName="/ppt/tags/tag2455.xml" ContentType="application/vnd.openxmlformats-officedocument.presentationml.tags+xml"/>
  <Override PartName="/ppt/tags/tag2456.xml" ContentType="application/vnd.openxmlformats-officedocument.presentationml.tags+xml"/>
  <Override PartName="/ppt/tags/tag2457.xml" ContentType="application/vnd.openxmlformats-officedocument.presentationml.tags+xml"/>
  <Override PartName="/ppt/tags/tag2458.xml" ContentType="application/vnd.openxmlformats-officedocument.presentationml.tags+xml"/>
  <Override PartName="/ppt/tags/tag2459.xml" ContentType="application/vnd.openxmlformats-officedocument.presentationml.tags+xml"/>
  <Override PartName="/ppt/tags/tag2460.xml" ContentType="application/vnd.openxmlformats-officedocument.presentationml.tags+xml"/>
  <Override PartName="/ppt/tags/tag2461.xml" ContentType="application/vnd.openxmlformats-officedocument.presentationml.tags+xml"/>
  <Override PartName="/ppt/tags/tag2462.xml" ContentType="application/vnd.openxmlformats-officedocument.presentationml.tags+xml"/>
  <Override PartName="/ppt/tags/tag2463.xml" ContentType="application/vnd.openxmlformats-officedocument.presentationml.tags+xml"/>
  <Override PartName="/ppt/tags/tag2464.xml" ContentType="application/vnd.openxmlformats-officedocument.presentationml.tags+xml"/>
  <Override PartName="/ppt/tags/tag2465.xml" ContentType="application/vnd.openxmlformats-officedocument.presentationml.tags+xml"/>
  <Override PartName="/ppt/tags/tag2466.xml" ContentType="application/vnd.openxmlformats-officedocument.presentationml.tags+xml"/>
  <Override PartName="/ppt/tags/tag2467.xml" ContentType="application/vnd.openxmlformats-officedocument.presentationml.tags+xml"/>
  <Override PartName="/ppt/tags/tag2468.xml" ContentType="application/vnd.openxmlformats-officedocument.presentationml.tags+xml"/>
  <Override PartName="/ppt/tags/tag2469.xml" ContentType="application/vnd.openxmlformats-officedocument.presentationml.tags+xml"/>
  <Override PartName="/ppt/tags/tag2470.xml" ContentType="application/vnd.openxmlformats-officedocument.presentationml.tags+xml"/>
  <Override PartName="/ppt/tags/tag2471.xml" ContentType="application/vnd.openxmlformats-officedocument.presentationml.tags+xml"/>
  <Override PartName="/ppt/tags/tag2472.xml" ContentType="application/vnd.openxmlformats-officedocument.presentationml.tags+xml"/>
  <Override PartName="/ppt/tags/tag2473.xml" ContentType="application/vnd.openxmlformats-officedocument.presentationml.tags+xml"/>
  <Override PartName="/ppt/tags/tag2474.xml" ContentType="application/vnd.openxmlformats-officedocument.presentationml.tags+xml"/>
  <Override PartName="/ppt/tags/tag2475.xml" ContentType="application/vnd.openxmlformats-officedocument.presentationml.tags+xml"/>
  <Override PartName="/ppt/tags/tag2476.xml" ContentType="application/vnd.openxmlformats-officedocument.presentationml.tags+xml"/>
  <Override PartName="/ppt/tags/tag2477.xml" ContentType="application/vnd.openxmlformats-officedocument.presentationml.tags+xml"/>
  <Override PartName="/ppt/tags/tag2478.xml" ContentType="application/vnd.openxmlformats-officedocument.presentationml.tags+xml"/>
  <Override PartName="/ppt/tags/tag2479.xml" ContentType="application/vnd.openxmlformats-officedocument.presentationml.tags+xml"/>
  <Override PartName="/ppt/tags/tag2480.xml" ContentType="application/vnd.openxmlformats-officedocument.presentationml.tags+xml"/>
  <Override PartName="/ppt/tags/tag2481.xml" ContentType="application/vnd.openxmlformats-officedocument.presentationml.tags+xml"/>
  <Override PartName="/ppt/tags/tag2482.xml" ContentType="application/vnd.openxmlformats-officedocument.presentationml.tags+xml"/>
  <Override PartName="/ppt/tags/tag2483.xml" ContentType="application/vnd.openxmlformats-officedocument.presentationml.tags+xml"/>
  <Override PartName="/ppt/tags/tag2484.xml" ContentType="application/vnd.openxmlformats-officedocument.presentationml.tags+xml"/>
  <Override PartName="/ppt/tags/tag2485.xml" ContentType="application/vnd.openxmlformats-officedocument.presentationml.tags+xml"/>
  <Override PartName="/ppt/tags/tag2486.xml" ContentType="application/vnd.openxmlformats-officedocument.presentationml.tags+xml"/>
  <Override PartName="/ppt/tags/tag2487.xml" ContentType="application/vnd.openxmlformats-officedocument.presentationml.tags+xml"/>
  <Override PartName="/ppt/tags/tag2488.xml" ContentType="application/vnd.openxmlformats-officedocument.presentationml.tags+xml"/>
  <Override PartName="/ppt/tags/tag2489.xml" ContentType="application/vnd.openxmlformats-officedocument.presentationml.tags+xml"/>
  <Override PartName="/ppt/tags/tag2490.xml" ContentType="application/vnd.openxmlformats-officedocument.presentationml.tags+xml"/>
  <Override PartName="/ppt/tags/tag2491.xml" ContentType="application/vnd.openxmlformats-officedocument.presentationml.tags+xml"/>
  <Override PartName="/ppt/tags/tag2492.xml" ContentType="application/vnd.openxmlformats-officedocument.presentationml.tags+xml"/>
  <Override PartName="/ppt/tags/tag2493.xml" ContentType="application/vnd.openxmlformats-officedocument.presentationml.tags+xml"/>
  <Override PartName="/ppt/tags/tag2494.xml" ContentType="application/vnd.openxmlformats-officedocument.presentationml.tags+xml"/>
  <Override PartName="/ppt/tags/tag2495.xml" ContentType="application/vnd.openxmlformats-officedocument.presentationml.tags+xml"/>
  <Override PartName="/ppt/tags/tag2496.xml" ContentType="application/vnd.openxmlformats-officedocument.presentationml.tags+xml"/>
  <Override PartName="/ppt/tags/tag2497.xml" ContentType="application/vnd.openxmlformats-officedocument.presentationml.tags+xml"/>
  <Override PartName="/ppt/tags/tag2498.xml" ContentType="application/vnd.openxmlformats-officedocument.presentationml.tags+xml"/>
  <Override PartName="/ppt/tags/tag2499.xml" ContentType="application/vnd.openxmlformats-officedocument.presentationml.tags+xml"/>
  <Override PartName="/ppt/tags/tag2500.xml" ContentType="application/vnd.openxmlformats-officedocument.presentationml.tags+xml"/>
  <Override PartName="/ppt/tags/tag2501.xml" ContentType="application/vnd.openxmlformats-officedocument.presentationml.tags+xml"/>
  <Override PartName="/ppt/tags/tag2502.xml" ContentType="application/vnd.openxmlformats-officedocument.presentationml.tags+xml"/>
  <Override PartName="/ppt/tags/tag2503.xml" ContentType="application/vnd.openxmlformats-officedocument.presentationml.tags+xml"/>
  <Override PartName="/ppt/tags/tag2504.xml" ContentType="application/vnd.openxmlformats-officedocument.presentationml.tags+xml"/>
  <Override PartName="/ppt/tags/tag2505.xml" ContentType="application/vnd.openxmlformats-officedocument.presentationml.tags+xml"/>
  <Override PartName="/ppt/tags/tag2506.xml" ContentType="application/vnd.openxmlformats-officedocument.presentationml.tags+xml"/>
  <Override PartName="/ppt/tags/tag2507.xml" ContentType="application/vnd.openxmlformats-officedocument.presentationml.tags+xml"/>
  <Override PartName="/ppt/tags/tag2508.xml" ContentType="application/vnd.openxmlformats-officedocument.presentationml.tags+xml"/>
  <Override PartName="/ppt/tags/tag2509.xml" ContentType="application/vnd.openxmlformats-officedocument.presentationml.tags+xml"/>
  <Override PartName="/ppt/tags/tag2510.xml" ContentType="application/vnd.openxmlformats-officedocument.presentationml.tags+xml"/>
  <Override PartName="/ppt/tags/tag2511.xml" ContentType="application/vnd.openxmlformats-officedocument.presentationml.tags+xml"/>
  <Override PartName="/ppt/tags/tag2512.xml" ContentType="application/vnd.openxmlformats-officedocument.presentationml.tags+xml"/>
  <Override PartName="/ppt/tags/tag2513.xml" ContentType="application/vnd.openxmlformats-officedocument.presentationml.tags+xml"/>
  <Override PartName="/ppt/tags/tag2514.xml" ContentType="application/vnd.openxmlformats-officedocument.presentationml.tags+xml"/>
  <Override PartName="/ppt/tags/tag2515.xml" ContentType="application/vnd.openxmlformats-officedocument.presentationml.tags+xml"/>
  <Override PartName="/ppt/tags/tag2516.xml" ContentType="application/vnd.openxmlformats-officedocument.presentationml.tags+xml"/>
  <Override PartName="/ppt/tags/tag2517.xml" ContentType="application/vnd.openxmlformats-officedocument.presentationml.tags+xml"/>
  <Override PartName="/ppt/tags/tag2518.xml" ContentType="application/vnd.openxmlformats-officedocument.presentationml.tags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theme/theme19.xml" ContentType="application/vnd.openxmlformats-officedocument.theme+xml"/>
  <Override PartName="/ppt/tags/tag2519.xml" ContentType="application/vnd.openxmlformats-officedocument.presentationml.tags+xml"/>
  <Override PartName="/ppt/tags/tag2520.xml" ContentType="application/vnd.openxmlformats-officedocument.presentationml.tags+xml"/>
  <Override PartName="/ppt/tags/tag2521.xml" ContentType="application/vnd.openxmlformats-officedocument.presentationml.tags+xml"/>
  <Override PartName="/ppt/tags/tag2522.xml" ContentType="application/vnd.openxmlformats-officedocument.presentationml.tags+xml"/>
  <Override PartName="/ppt/tags/tag2523.xml" ContentType="application/vnd.openxmlformats-officedocument.presentationml.tags+xml"/>
  <Override PartName="/ppt/tags/tag2524.xml" ContentType="application/vnd.openxmlformats-officedocument.presentationml.tags+xml"/>
  <Override PartName="/ppt/tags/tag2525.xml" ContentType="application/vnd.openxmlformats-officedocument.presentationml.tags+xml"/>
  <Override PartName="/ppt/tags/tag2526.xml" ContentType="application/vnd.openxmlformats-officedocument.presentationml.tags+xml"/>
  <Override PartName="/ppt/tags/tag2527.xml" ContentType="application/vnd.openxmlformats-officedocument.presentationml.tags+xml"/>
  <Override PartName="/ppt/tags/tag2528.xml" ContentType="application/vnd.openxmlformats-officedocument.presentationml.tags+xml"/>
  <Override PartName="/ppt/tags/tag2529.xml" ContentType="application/vnd.openxmlformats-officedocument.presentationml.tags+xml"/>
  <Override PartName="/ppt/tags/tag2530.xml" ContentType="application/vnd.openxmlformats-officedocument.presentationml.tags+xml"/>
  <Override PartName="/ppt/tags/tag2531.xml" ContentType="application/vnd.openxmlformats-officedocument.presentationml.tags+xml"/>
  <Override PartName="/ppt/tags/tag2532.xml" ContentType="application/vnd.openxmlformats-officedocument.presentationml.tags+xml"/>
  <Override PartName="/ppt/tags/tag2533.xml" ContentType="application/vnd.openxmlformats-officedocument.presentationml.tags+xml"/>
  <Override PartName="/ppt/tags/tag2534.xml" ContentType="application/vnd.openxmlformats-officedocument.presentationml.tags+xml"/>
  <Override PartName="/ppt/tags/tag2535.xml" ContentType="application/vnd.openxmlformats-officedocument.presentationml.tags+xml"/>
  <Override PartName="/ppt/tags/tag2536.xml" ContentType="application/vnd.openxmlformats-officedocument.presentationml.tags+xml"/>
  <Override PartName="/ppt/tags/tag2537.xml" ContentType="application/vnd.openxmlformats-officedocument.presentationml.tags+xml"/>
  <Override PartName="/ppt/tags/tag2538.xml" ContentType="application/vnd.openxmlformats-officedocument.presentationml.tags+xml"/>
  <Override PartName="/ppt/tags/tag2539.xml" ContentType="application/vnd.openxmlformats-officedocument.presentationml.tags+xml"/>
  <Override PartName="/ppt/tags/tag2540.xml" ContentType="application/vnd.openxmlformats-officedocument.presentationml.tags+xml"/>
  <Override PartName="/ppt/tags/tag2541.xml" ContentType="application/vnd.openxmlformats-officedocument.presentationml.tags+xml"/>
  <Override PartName="/ppt/tags/tag2542.xml" ContentType="application/vnd.openxmlformats-officedocument.presentationml.tags+xml"/>
  <Override PartName="/ppt/tags/tag2543.xml" ContentType="application/vnd.openxmlformats-officedocument.presentationml.tags+xml"/>
  <Override PartName="/ppt/tags/tag2544.xml" ContentType="application/vnd.openxmlformats-officedocument.presentationml.tags+xml"/>
  <Override PartName="/ppt/tags/tag2545.xml" ContentType="application/vnd.openxmlformats-officedocument.presentationml.tags+xml"/>
  <Override PartName="/ppt/tags/tag2546.xml" ContentType="application/vnd.openxmlformats-officedocument.presentationml.tags+xml"/>
  <Override PartName="/ppt/tags/tag2547.xml" ContentType="application/vnd.openxmlformats-officedocument.presentationml.tags+xml"/>
  <Override PartName="/ppt/tags/tag2548.xml" ContentType="application/vnd.openxmlformats-officedocument.presentationml.tags+xml"/>
  <Override PartName="/ppt/tags/tag2549.xml" ContentType="application/vnd.openxmlformats-officedocument.presentationml.tags+xml"/>
  <Override PartName="/ppt/tags/tag2550.xml" ContentType="application/vnd.openxmlformats-officedocument.presentationml.tags+xml"/>
  <Override PartName="/ppt/tags/tag2551.xml" ContentType="application/vnd.openxmlformats-officedocument.presentationml.tags+xml"/>
  <Override PartName="/ppt/tags/tag2552.xml" ContentType="application/vnd.openxmlformats-officedocument.presentationml.tags+xml"/>
  <Override PartName="/ppt/tags/tag2553.xml" ContentType="application/vnd.openxmlformats-officedocument.presentationml.tags+xml"/>
  <Override PartName="/ppt/tags/tag2554.xml" ContentType="application/vnd.openxmlformats-officedocument.presentationml.tags+xml"/>
  <Override PartName="/ppt/tags/tag2555.xml" ContentType="application/vnd.openxmlformats-officedocument.presentationml.tags+xml"/>
  <Override PartName="/ppt/tags/tag2556.xml" ContentType="application/vnd.openxmlformats-officedocument.presentationml.tags+xml"/>
  <Override PartName="/ppt/tags/tag2557.xml" ContentType="application/vnd.openxmlformats-officedocument.presentationml.tags+xml"/>
  <Override PartName="/ppt/tags/tag2558.xml" ContentType="application/vnd.openxmlformats-officedocument.presentationml.tags+xml"/>
  <Override PartName="/ppt/tags/tag2559.xml" ContentType="application/vnd.openxmlformats-officedocument.presentationml.tags+xml"/>
  <Override PartName="/ppt/tags/tag2560.xml" ContentType="application/vnd.openxmlformats-officedocument.presentationml.tags+xml"/>
  <Override PartName="/ppt/tags/tag2561.xml" ContentType="application/vnd.openxmlformats-officedocument.presentationml.tags+xml"/>
  <Override PartName="/ppt/tags/tag2562.xml" ContentType="application/vnd.openxmlformats-officedocument.presentationml.tags+xml"/>
  <Override PartName="/ppt/tags/tag2563.xml" ContentType="application/vnd.openxmlformats-officedocument.presentationml.tags+xml"/>
  <Override PartName="/ppt/tags/tag2564.xml" ContentType="application/vnd.openxmlformats-officedocument.presentationml.tags+xml"/>
  <Override PartName="/ppt/tags/tag2565.xml" ContentType="application/vnd.openxmlformats-officedocument.presentationml.tags+xml"/>
  <Override PartName="/ppt/tags/tag2566.xml" ContentType="application/vnd.openxmlformats-officedocument.presentationml.tags+xml"/>
  <Override PartName="/ppt/tags/tag2567.xml" ContentType="application/vnd.openxmlformats-officedocument.presentationml.tags+xml"/>
  <Override PartName="/ppt/tags/tag2568.xml" ContentType="application/vnd.openxmlformats-officedocument.presentationml.tags+xml"/>
  <Override PartName="/ppt/tags/tag2569.xml" ContentType="application/vnd.openxmlformats-officedocument.presentationml.tags+xml"/>
  <Override PartName="/ppt/tags/tag2570.xml" ContentType="application/vnd.openxmlformats-officedocument.presentationml.tags+xml"/>
  <Override PartName="/ppt/tags/tag2571.xml" ContentType="application/vnd.openxmlformats-officedocument.presentationml.tags+xml"/>
  <Override PartName="/ppt/tags/tag2572.xml" ContentType="application/vnd.openxmlformats-officedocument.presentationml.tags+xml"/>
  <Override PartName="/ppt/tags/tag2573.xml" ContentType="application/vnd.openxmlformats-officedocument.presentationml.tags+xml"/>
  <Override PartName="/ppt/tags/tag2574.xml" ContentType="application/vnd.openxmlformats-officedocument.presentationml.tags+xml"/>
  <Override PartName="/ppt/tags/tag2575.xml" ContentType="application/vnd.openxmlformats-officedocument.presentationml.tags+xml"/>
  <Override PartName="/ppt/tags/tag2576.xml" ContentType="application/vnd.openxmlformats-officedocument.presentationml.tags+xml"/>
  <Override PartName="/ppt/tags/tag2577.xml" ContentType="application/vnd.openxmlformats-officedocument.presentationml.tags+xml"/>
  <Override PartName="/ppt/tags/tag2578.xml" ContentType="application/vnd.openxmlformats-officedocument.presentationml.tags+xml"/>
  <Override PartName="/ppt/tags/tag2579.xml" ContentType="application/vnd.openxmlformats-officedocument.presentationml.tags+xml"/>
  <Override PartName="/ppt/tags/tag2580.xml" ContentType="application/vnd.openxmlformats-officedocument.presentationml.tags+xml"/>
  <Override PartName="/ppt/tags/tag2581.xml" ContentType="application/vnd.openxmlformats-officedocument.presentationml.tags+xml"/>
  <Override PartName="/ppt/tags/tag2582.xml" ContentType="application/vnd.openxmlformats-officedocument.presentationml.tags+xml"/>
  <Override PartName="/ppt/tags/tag2583.xml" ContentType="application/vnd.openxmlformats-officedocument.presentationml.tags+xml"/>
  <Override PartName="/ppt/tags/tag2584.xml" ContentType="application/vnd.openxmlformats-officedocument.presentationml.tags+xml"/>
  <Override PartName="/ppt/tags/tag2585.xml" ContentType="application/vnd.openxmlformats-officedocument.presentationml.tags+xml"/>
  <Override PartName="/ppt/tags/tag2586.xml" ContentType="application/vnd.openxmlformats-officedocument.presentationml.tags+xml"/>
  <Override PartName="/ppt/tags/tag2587.xml" ContentType="application/vnd.openxmlformats-officedocument.presentationml.tags+xml"/>
  <Override PartName="/ppt/tags/tag2588.xml" ContentType="application/vnd.openxmlformats-officedocument.presentationml.tags+xml"/>
  <Override PartName="/ppt/tags/tag2589.xml" ContentType="application/vnd.openxmlformats-officedocument.presentationml.tags+xml"/>
  <Override PartName="/ppt/tags/tag2590.xml" ContentType="application/vnd.openxmlformats-officedocument.presentationml.tags+xml"/>
  <Override PartName="/ppt/tags/tag2591.xml" ContentType="application/vnd.openxmlformats-officedocument.presentationml.tags+xml"/>
  <Override PartName="/ppt/tags/tag2592.xml" ContentType="application/vnd.openxmlformats-officedocument.presentationml.tags+xml"/>
  <Override PartName="/ppt/tags/tag2593.xml" ContentType="application/vnd.openxmlformats-officedocument.presentationml.tags+xml"/>
  <Override PartName="/ppt/tags/tag2594.xml" ContentType="application/vnd.openxmlformats-officedocument.presentationml.tags+xml"/>
  <Override PartName="/ppt/tags/tag2595.xml" ContentType="application/vnd.openxmlformats-officedocument.presentationml.tags+xml"/>
  <Override PartName="/ppt/tags/tag2596.xml" ContentType="application/vnd.openxmlformats-officedocument.presentationml.tags+xml"/>
  <Override PartName="/ppt/tags/tag2597.xml" ContentType="application/vnd.openxmlformats-officedocument.presentationml.tags+xml"/>
  <Override PartName="/ppt/tags/tag2598.xml" ContentType="application/vnd.openxmlformats-officedocument.presentationml.tags+xml"/>
  <Override PartName="/ppt/tags/tag2599.xml" ContentType="application/vnd.openxmlformats-officedocument.presentationml.tags+xml"/>
  <Override PartName="/ppt/tags/tag2600.xml" ContentType="application/vnd.openxmlformats-officedocument.presentationml.tags+xml"/>
  <Override PartName="/ppt/tags/tag2601.xml" ContentType="application/vnd.openxmlformats-officedocument.presentationml.tags+xml"/>
  <Override PartName="/ppt/tags/tag2602.xml" ContentType="application/vnd.openxmlformats-officedocument.presentationml.tags+xml"/>
  <Override PartName="/ppt/tags/tag2603.xml" ContentType="application/vnd.openxmlformats-officedocument.presentationml.tags+xml"/>
  <Override PartName="/ppt/tags/tag2604.xml" ContentType="application/vnd.openxmlformats-officedocument.presentationml.tags+xml"/>
  <Override PartName="/ppt/tags/tag2605.xml" ContentType="application/vnd.openxmlformats-officedocument.presentationml.tags+xml"/>
  <Override PartName="/ppt/tags/tag2606.xml" ContentType="application/vnd.openxmlformats-officedocument.presentationml.tags+xml"/>
  <Override PartName="/ppt/tags/tag2607.xml" ContentType="application/vnd.openxmlformats-officedocument.presentationml.tags+xml"/>
  <Override PartName="/ppt/tags/tag2608.xml" ContentType="application/vnd.openxmlformats-officedocument.presentationml.tags+xml"/>
  <Override PartName="/ppt/tags/tag2609.xml" ContentType="application/vnd.openxmlformats-officedocument.presentationml.tags+xml"/>
  <Override PartName="/ppt/tags/tag2610.xml" ContentType="application/vnd.openxmlformats-officedocument.presentationml.tags+xml"/>
  <Override PartName="/ppt/tags/tag2611.xml" ContentType="application/vnd.openxmlformats-officedocument.presentationml.tags+xml"/>
  <Override PartName="/ppt/tags/tag2612.xml" ContentType="application/vnd.openxmlformats-officedocument.presentationml.tags+xml"/>
  <Override PartName="/ppt/tags/tag2613.xml" ContentType="application/vnd.openxmlformats-officedocument.presentationml.tags+xml"/>
  <Override PartName="/ppt/tags/tag2614.xml" ContentType="application/vnd.openxmlformats-officedocument.presentationml.tags+xml"/>
  <Override PartName="/ppt/tags/tag2615.xml" ContentType="application/vnd.openxmlformats-officedocument.presentationml.tags+xml"/>
  <Override PartName="/ppt/tags/tag2616.xml" ContentType="application/vnd.openxmlformats-officedocument.presentationml.tags+xml"/>
  <Override PartName="/ppt/tags/tag2617.xml" ContentType="application/vnd.openxmlformats-officedocument.presentationml.tags+xml"/>
  <Override PartName="/ppt/tags/tag2618.xml" ContentType="application/vnd.openxmlformats-officedocument.presentationml.tags+xml"/>
  <Override PartName="/ppt/tags/tag2619.xml" ContentType="application/vnd.openxmlformats-officedocument.presentationml.tags+xml"/>
  <Override PartName="/ppt/tags/tag2620.xml" ContentType="application/vnd.openxmlformats-officedocument.presentationml.tags+xml"/>
  <Override PartName="/ppt/tags/tag2621.xml" ContentType="application/vnd.openxmlformats-officedocument.presentationml.tags+xml"/>
  <Override PartName="/ppt/tags/tag2622.xml" ContentType="application/vnd.openxmlformats-officedocument.presentationml.tags+xml"/>
  <Override PartName="/ppt/tags/tag2623.xml" ContentType="application/vnd.openxmlformats-officedocument.presentationml.tags+xml"/>
  <Override PartName="/ppt/tags/tag2624.xml" ContentType="application/vnd.openxmlformats-officedocument.presentationml.tags+xml"/>
  <Override PartName="/ppt/tags/tag2625.xml" ContentType="application/vnd.openxmlformats-officedocument.presentationml.tags+xml"/>
  <Override PartName="/ppt/tags/tag2626.xml" ContentType="application/vnd.openxmlformats-officedocument.presentationml.tags+xml"/>
  <Override PartName="/ppt/tags/tag2627.xml" ContentType="application/vnd.openxmlformats-officedocument.presentationml.tags+xml"/>
  <Override PartName="/ppt/tags/tag2628.xml" ContentType="application/vnd.openxmlformats-officedocument.presentationml.tags+xml"/>
  <Override PartName="/ppt/tags/tag2629.xml" ContentType="application/vnd.openxmlformats-officedocument.presentationml.tags+xml"/>
  <Override PartName="/ppt/tags/tag2630.xml" ContentType="application/vnd.openxmlformats-officedocument.presentationml.tags+xml"/>
  <Override PartName="/ppt/tags/tag2631.xml" ContentType="application/vnd.openxmlformats-officedocument.presentationml.tags+xml"/>
  <Override PartName="/ppt/tags/tag2632.xml" ContentType="application/vnd.openxmlformats-officedocument.presentationml.tags+xml"/>
  <Override PartName="/ppt/tags/tag2633.xml" ContentType="application/vnd.openxmlformats-officedocument.presentationml.tags+xml"/>
  <Override PartName="/ppt/tags/tag2634.xml" ContentType="application/vnd.openxmlformats-officedocument.presentationml.tags+xml"/>
  <Override PartName="/ppt/tags/tag2635.xml" ContentType="application/vnd.openxmlformats-officedocument.presentationml.tags+xml"/>
  <Override PartName="/ppt/tags/tag2636.xml" ContentType="application/vnd.openxmlformats-officedocument.presentationml.tags+xml"/>
  <Override PartName="/ppt/tags/tag2637.xml" ContentType="application/vnd.openxmlformats-officedocument.presentationml.tags+xml"/>
  <Override PartName="/ppt/tags/tag2638.xml" ContentType="application/vnd.openxmlformats-officedocument.presentationml.tags+xml"/>
  <Override PartName="/ppt/tags/tag2639.xml" ContentType="application/vnd.openxmlformats-officedocument.presentationml.tags+xml"/>
  <Override PartName="/ppt/tags/tag2640.xml" ContentType="application/vnd.openxmlformats-officedocument.presentationml.tags+xml"/>
  <Override PartName="/ppt/tags/tag2641.xml" ContentType="application/vnd.openxmlformats-officedocument.presentationml.tags+xml"/>
  <Override PartName="/ppt/tags/tag2642.xml" ContentType="application/vnd.openxmlformats-officedocument.presentationml.tags+xml"/>
  <Override PartName="/ppt/tags/tag2643.xml" ContentType="application/vnd.openxmlformats-officedocument.presentationml.tags+xml"/>
  <Override PartName="/ppt/tags/tag2644.xml" ContentType="application/vnd.openxmlformats-officedocument.presentationml.tags+xml"/>
  <Override PartName="/ppt/tags/tag2645.xml" ContentType="application/vnd.openxmlformats-officedocument.presentationml.tags+xml"/>
  <Override PartName="/ppt/tags/tag2646.xml" ContentType="application/vnd.openxmlformats-officedocument.presentationml.tags+xml"/>
  <Override PartName="/ppt/tags/tag2647.xml" ContentType="application/vnd.openxmlformats-officedocument.presentationml.tags+xml"/>
  <Override PartName="/ppt/tags/tag2648.xml" ContentType="application/vnd.openxmlformats-officedocument.presentationml.tags+xml"/>
  <Override PartName="/ppt/tags/tag2649.xml" ContentType="application/vnd.openxmlformats-officedocument.presentationml.tags+xml"/>
  <Override PartName="/ppt/tags/tag2650.xml" ContentType="application/vnd.openxmlformats-officedocument.presentationml.tags+xml"/>
  <Override PartName="/ppt/tags/tag2651.xml" ContentType="application/vnd.openxmlformats-officedocument.presentationml.tags+xml"/>
  <Override PartName="/ppt/tags/tag2652.xml" ContentType="application/vnd.openxmlformats-officedocument.presentationml.tags+xml"/>
  <Override PartName="/ppt/tags/tag2653.xml" ContentType="application/vnd.openxmlformats-officedocument.presentationml.tags+xml"/>
  <Override PartName="/ppt/tags/tag2654.xml" ContentType="application/vnd.openxmlformats-officedocument.presentationml.tags+xml"/>
  <Override PartName="/ppt/tags/tag2655.xml" ContentType="application/vnd.openxmlformats-officedocument.presentationml.tags+xml"/>
  <Override PartName="/ppt/tags/tag2656.xml" ContentType="application/vnd.openxmlformats-officedocument.presentationml.tags+xml"/>
  <Override PartName="/ppt/tags/tag2657.xml" ContentType="application/vnd.openxmlformats-officedocument.presentationml.tags+xml"/>
  <Override PartName="/ppt/tags/tag2658.xml" ContentType="application/vnd.openxmlformats-officedocument.presentationml.tags+xml"/>
  <Override PartName="/ppt/tags/tag2659.xml" ContentType="application/vnd.openxmlformats-officedocument.presentationml.tags+xml"/>
  <Override PartName="/ppt/tags/tag2660.xml" ContentType="application/vnd.openxmlformats-officedocument.presentationml.tags+xml"/>
  <Override PartName="/ppt/tags/tag2661.xml" ContentType="application/vnd.openxmlformats-officedocument.presentationml.tags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theme/theme20.xml" ContentType="application/vnd.openxmlformats-officedocument.theme+xml"/>
  <Override PartName="/ppt/tags/tag2662.xml" ContentType="application/vnd.openxmlformats-officedocument.presentationml.tags+xml"/>
  <Override PartName="/ppt/tags/tag2663.xml" ContentType="application/vnd.openxmlformats-officedocument.presentationml.tags+xml"/>
  <Override PartName="/ppt/tags/tag2664.xml" ContentType="application/vnd.openxmlformats-officedocument.presentationml.tags+xml"/>
  <Override PartName="/ppt/tags/tag2665.xml" ContentType="application/vnd.openxmlformats-officedocument.presentationml.tags+xml"/>
  <Override PartName="/ppt/tags/tag2666.xml" ContentType="application/vnd.openxmlformats-officedocument.presentationml.tags+xml"/>
  <Override PartName="/ppt/tags/tag2667.xml" ContentType="application/vnd.openxmlformats-officedocument.presentationml.tags+xml"/>
  <Override PartName="/ppt/tags/tag2668.xml" ContentType="application/vnd.openxmlformats-officedocument.presentationml.tags+xml"/>
  <Override PartName="/ppt/tags/tag2669.xml" ContentType="application/vnd.openxmlformats-officedocument.presentationml.tags+xml"/>
  <Override PartName="/ppt/tags/tag2670.xml" ContentType="application/vnd.openxmlformats-officedocument.presentationml.tags+xml"/>
  <Override PartName="/ppt/tags/tag2671.xml" ContentType="application/vnd.openxmlformats-officedocument.presentationml.tags+xml"/>
  <Override PartName="/ppt/tags/tag2672.xml" ContentType="application/vnd.openxmlformats-officedocument.presentationml.tags+xml"/>
  <Override PartName="/ppt/tags/tag2673.xml" ContentType="application/vnd.openxmlformats-officedocument.presentationml.tags+xml"/>
  <Override PartName="/ppt/tags/tag2674.xml" ContentType="application/vnd.openxmlformats-officedocument.presentationml.tags+xml"/>
  <Override PartName="/ppt/tags/tag2675.xml" ContentType="application/vnd.openxmlformats-officedocument.presentationml.tags+xml"/>
  <Override PartName="/ppt/tags/tag2676.xml" ContentType="application/vnd.openxmlformats-officedocument.presentationml.tags+xml"/>
  <Override PartName="/ppt/tags/tag2677.xml" ContentType="application/vnd.openxmlformats-officedocument.presentationml.tags+xml"/>
  <Override PartName="/ppt/tags/tag2678.xml" ContentType="application/vnd.openxmlformats-officedocument.presentationml.tags+xml"/>
  <Override PartName="/ppt/tags/tag2679.xml" ContentType="application/vnd.openxmlformats-officedocument.presentationml.tags+xml"/>
  <Override PartName="/ppt/tags/tag2680.xml" ContentType="application/vnd.openxmlformats-officedocument.presentationml.tags+xml"/>
  <Override PartName="/ppt/tags/tag2681.xml" ContentType="application/vnd.openxmlformats-officedocument.presentationml.tags+xml"/>
  <Override PartName="/ppt/tags/tag2682.xml" ContentType="application/vnd.openxmlformats-officedocument.presentationml.tags+xml"/>
  <Override PartName="/ppt/tags/tag2683.xml" ContentType="application/vnd.openxmlformats-officedocument.presentationml.tags+xml"/>
  <Override PartName="/ppt/tags/tag2684.xml" ContentType="application/vnd.openxmlformats-officedocument.presentationml.tags+xml"/>
  <Override PartName="/ppt/tags/tag2685.xml" ContentType="application/vnd.openxmlformats-officedocument.presentationml.tags+xml"/>
  <Override PartName="/ppt/tags/tag2686.xml" ContentType="application/vnd.openxmlformats-officedocument.presentationml.tags+xml"/>
  <Override PartName="/ppt/tags/tag2687.xml" ContentType="application/vnd.openxmlformats-officedocument.presentationml.tags+xml"/>
  <Override PartName="/ppt/tags/tag2688.xml" ContentType="application/vnd.openxmlformats-officedocument.presentationml.tags+xml"/>
  <Override PartName="/ppt/tags/tag2689.xml" ContentType="application/vnd.openxmlformats-officedocument.presentationml.tags+xml"/>
  <Override PartName="/ppt/tags/tag2690.xml" ContentType="application/vnd.openxmlformats-officedocument.presentationml.tags+xml"/>
  <Override PartName="/ppt/tags/tag2691.xml" ContentType="application/vnd.openxmlformats-officedocument.presentationml.tags+xml"/>
  <Override PartName="/ppt/tags/tag2692.xml" ContentType="application/vnd.openxmlformats-officedocument.presentationml.tags+xml"/>
  <Override PartName="/ppt/tags/tag2693.xml" ContentType="application/vnd.openxmlformats-officedocument.presentationml.tags+xml"/>
  <Override PartName="/ppt/tags/tag2694.xml" ContentType="application/vnd.openxmlformats-officedocument.presentationml.tags+xml"/>
  <Override PartName="/ppt/tags/tag2695.xml" ContentType="application/vnd.openxmlformats-officedocument.presentationml.tags+xml"/>
  <Override PartName="/ppt/tags/tag2696.xml" ContentType="application/vnd.openxmlformats-officedocument.presentationml.tags+xml"/>
  <Override PartName="/ppt/tags/tag2697.xml" ContentType="application/vnd.openxmlformats-officedocument.presentationml.tags+xml"/>
  <Override PartName="/ppt/tags/tag2698.xml" ContentType="application/vnd.openxmlformats-officedocument.presentationml.tags+xml"/>
  <Override PartName="/ppt/tags/tag2699.xml" ContentType="application/vnd.openxmlformats-officedocument.presentationml.tags+xml"/>
  <Override PartName="/ppt/tags/tag2700.xml" ContentType="application/vnd.openxmlformats-officedocument.presentationml.tags+xml"/>
  <Override PartName="/ppt/tags/tag2701.xml" ContentType="application/vnd.openxmlformats-officedocument.presentationml.tags+xml"/>
  <Override PartName="/ppt/tags/tag2702.xml" ContentType="application/vnd.openxmlformats-officedocument.presentationml.tags+xml"/>
  <Override PartName="/ppt/tags/tag2703.xml" ContentType="application/vnd.openxmlformats-officedocument.presentationml.tags+xml"/>
  <Override PartName="/ppt/tags/tag2704.xml" ContentType="application/vnd.openxmlformats-officedocument.presentationml.tags+xml"/>
  <Override PartName="/ppt/tags/tag2705.xml" ContentType="application/vnd.openxmlformats-officedocument.presentationml.tags+xml"/>
  <Override PartName="/ppt/tags/tag2706.xml" ContentType="application/vnd.openxmlformats-officedocument.presentationml.tags+xml"/>
  <Override PartName="/ppt/tags/tag2707.xml" ContentType="application/vnd.openxmlformats-officedocument.presentationml.tags+xml"/>
  <Override PartName="/ppt/tags/tag2708.xml" ContentType="application/vnd.openxmlformats-officedocument.presentationml.tags+xml"/>
  <Override PartName="/ppt/tags/tag2709.xml" ContentType="application/vnd.openxmlformats-officedocument.presentationml.tags+xml"/>
  <Override PartName="/ppt/tags/tag2710.xml" ContentType="application/vnd.openxmlformats-officedocument.presentationml.tags+xml"/>
  <Override PartName="/ppt/tags/tag2711.xml" ContentType="application/vnd.openxmlformats-officedocument.presentationml.tags+xml"/>
  <Override PartName="/ppt/tags/tag2712.xml" ContentType="application/vnd.openxmlformats-officedocument.presentationml.tags+xml"/>
  <Override PartName="/ppt/tags/tag2713.xml" ContentType="application/vnd.openxmlformats-officedocument.presentationml.tags+xml"/>
  <Override PartName="/ppt/tags/tag2714.xml" ContentType="application/vnd.openxmlformats-officedocument.presentationml.tags+xml"/>
  <Override PartName="/ppt/tags/tag2715.xml" ContentType="application/vnd.openxmlformats-officedocument.presentationml.tags+xml"/>
  <Override PartName="/ppt/tags/tag2716.xml" ContentType="application/vnd.openxmlformats-officedocument.presentationml.tags+xml"/>
  <Override PartName="/ppt/tags/tag2717.xml" ContentType="application/vnd.openxmlformats-officedocument.presentationml.tags+xml"/>
  <Override PartName="/ppt/tags/tag2718.xml" ContentType="application/vnd.openxmlformats-officedocument.presentationml.tags+xml"/>
  <Override PartName="/ppt/tags/tag2719.xml" ContentType="application/vnd.openxmlformats-officedocument.presentationml.tags+xml"/>
  <Override PartName="/ppt/tags/tag2720.xml" ContentType="application/vnd.openxmlformats-officedocument.presentationml.tags+xml"/>
  <Override PartName="/ppt/tags/tag2721.xml" ContentType="application/vnd.openxmlformats-officedocument.presentationml.tags+xml"/>
  <Override PartName="/ppt/tags/tag2722.xml" ContentType="application/vnd.openxmlformats-officedocument.presentationml.tags+xml"/>
  <Override PartName="/ppt/tags/tag2723.xml" ContentType="application/vnd.openxmlformats-officedocument.presentationml.tags+xml"/>
  <Override PartName="/ppt/tags/tag2724.xml" ContentType="application/vnd.openxmlformats-officedocument.presentationml.tags+xml"/>
  <Override PartName="/ppt/tags/tag2725.xml" ContentType="application/vnd.openxmlformats-officedocument.presentationml.tags+xml"/>
  <Override PartName="/ppt/tags/tag2726.xml" ContentType="application/vnd.openxmlformats-officedocument.presentationml.tags+xml"/>
  <Override PartName="/ppt/tags/tag2727.xml" ContentType="application/vnd.openxmlformats-officedocument.presentationml.tags+xml"/>
  <Override PartName="/ppt/tags/tag2728.xml" ContentType="application/vnd.openxmlformats-officedocument.presentationml.tags+xml"/>
  <Override PartName="/ppt/tags/tag2729.xml" ContentType="application/vnd.openxmlformats-officedocument.presentationml.tags+xml"/>
  <Override PartName="/ppt/tags/tag2730.xml" ContentType="application/vnd.openxmlformats-officedocument.presentationml.tags+xml"/>
  <Override PartName="/ppt/tags/tag2731.xml" ContentType="application/vnd.openxmlformats-officedocument.presentationml.tags+xml"/>
  <Override PartName="/ppt/tags/tag2732.xml" ContentType="application/vnd.openxmlformats-officedocument.presentationml.tags+xml"/>
  <Override PartName="/ppt/tags/tag2733.xml" ContentType="application/vnd.openxmlformats-officedocument.presentationml.tags+xml"/>
  <Override PartName="/ppt/tags/tag2734.xml" ContentType="application/vnd.openxmlformats-officedocument.presentationml.tags+xml"/>
  <Override PartName="/ppt/tags/tag2735.xml" ContentType="application/vnd.openxmlformats-officedocument.presentationml.tags+xml"/>
  <Override PartName="/ppt/tags/tag2736.xml" ContentType="application/vnd.openxmlformats-officedocument.presentationml.tags+xml"/>
  <Override PartName="/ppt/tags/tag2737.xml" ContentType="application/vnd.openxmlformats-officedocument.presentationml.tags+xml"/>
  <Override PartName="/ppt/tags/tag2738.xml" ContentType="application/vnd.openxmlformats-officedocument.presentationml.tags+xml"/>
  <Override PartName="/ppt/tags/tag2739.xml" ContentType="application/vnd.openxmlformats-officedocument.presentationml.tags+xml"/>
  <Override PartName="/ppt/tags/tag2740.xml" ContentType="application/vnd.openxmlformats-officedocument.presentationml.tags+xml"/>
  <Override PartName="/ppt/tags/tag2741.xml" ContentType="application/vnd.openxmlformats-officedocument.presentationml.tags+xml"/>
  <Override PartName="/ppt/tags/tag2742.xml" ContentType="application/vnd.openxmlformats-officedocument.presentationml.tags+xml"/>
  <Override PartName="/ppt/tags/tag2743.xml" ContentType="application/vnd.openxmlformats-officedocument.presentationml.tags+xml"/>
  <Override PartName="/ppt/tags/tag2744.xml" ContentType="application/vnd.openxmlformats-officedocument.presentationml.tags+xml"/>
  <Override PartName="/ppt/tags/tag2745.xml" ContentType="application/vnd.openxmlformats-officedocument.presentationml.tags+xml"/>
  <Override PartName="/ppt/tags/tag2746.xml" ContentType="application/vnd.openxmlformats-officedocument.presentationml.tags+xml"/>
  <Override PartName="/ppt/tags/tag2747.xml" ContentType="application/vnd.openxmlformats-officedocument.presentationml.tags+xml"/>
  <Override PartName="/ppt/tags/tag2748.xml" ContentType="application/vnd.openxmlformats-officedocument.presentationml.tags+xml"/>
  <Override PartName="/ppt/tags/tag2749.xml" ContentType="application/vnd.openxmlformats-officedocument.presentationml.tags+xml"/>
  <Override PartName="/ppt/tags/tag2750.xml" ContentType="application/vnd.openxmlformats-officedocument.presentationml.tags+xml"/>
  <Override PartName="/ppt/tags/tag2751.xml" ContentType="application/vnd.openxmlformats-officedocument.presentationml.tags+xml"/>
  <Override PartName="/ppt/tags/tag2752.xml" ContentType="application/vnd.openxmlformats-officedocument.presentationml.tags+xml"/>
  <Override PartName="/ppt/tags/tag2753.xml" ContentType="application/vnd.openxmlformats-officedocument.presentationml.tags+xml"/>
  <Override PartName="/ppt/tags/tag2754.xml" ContentType="application/vnd.openxmlformats-officedocument.presentationml.tags+xml"/>
  <Override PartName="/ppt/tags/tag2755.xml" ContentType="application/vnd.openxmlformats-officedocument.presentationml.tags+xml"/>
  <Override PartName="/ppt/tags/tag2756.xml" ContentType="application/vnd.openxmlformats-officedocument.presentationml.tags+xml"/>
  <Override PartName="/ppt/tags/tag2757.xml" ContentType="application/vnd.openxmlformats-officedocument.presentationml.tags+xml"/>
  <Override PartName="/ppt/tags/tag2758.xml" ContentType="application/vnd.openxmlformats-officedocument.presentationml.tags+xml"/>
  <Override PartName="/ppt/tags/tag2759.xml" ContentType="application/vnd.openxmlformats-officedocument.presentationml.tags+xml"/>
  <Override PartName="/ppt/tags/tag2760.xml" ContentType="application/vnd.openxmlformats-officedocument.presentationml.tags+xml"/>
  <Override PartName="/ppt/tags/tag2761.xml" ContentType="application/vnd.openxmlformats-officedocument.presentationml.tags+xml"/>
  <Override PartName="/ppt/tags/tag2762.xml" ContentType="application/vnd.openxmlformats-officedocument.presentationml.tags+xml"/>
  <Override PartName="/ppt/tags/tag2763.xml" ContentType="application/vnd.openxmlformats-officedocument.presentationml.tags+xml"/>
  <Override PartName="/ppt/tags/tag2764.xml" ContentType="application/vnd.openxmlformats-officedocument.presentationml.tags+xml"/>
  <Override PartName="/ppt/tags/tag2765.xml" ContentType="application/vnd.openxmlformats-officedocument.presentationml.tags+xml"/>
  <Override PartName="/ppt/tags/tag2766.xml" ContentType="application/vnd.openxmlformats-officedocument.presentationml.tags+xml"/>
  <Override PartName="/ppt/tags/tag2767.xml" ContentType="application/vnd.openxmlformats-officedocument.presentationml.tags+xml"/>
  <Override PartName="/ppt/tags/tag2768.xml" ContentType="application/vnd.openxmlformats-officedocument.presentationml.tags+xml"/>
  <Override PartName="/ppt/tags/tag2769.xml" ContentType="application/vnd.openxmlformats-officedocument.presentationml.tags+xml"/>
  <Override PartName="/ppt/tags/tag2770.xml" ContentType="application/vnd.openxmlformats-officedocument.presentationml.tags+xml"/>
  <Override PartName="/ppt/tags/tag2771.xml" ContentType="application/vnd.openxmlformats-officedocument.presentationml.tags+xml"/>
  <Override PartName="/ppt/tags/tag2772.xml" ContentType="application/vnd.openxmlformats-officedocument.presentationml.tags+xml"/>
  <Override PartName="/ppt/tags/tag2773.xml" ContentType="application/vnd.openxmlformats-officedocument.presentationml.tags+xml"/>
  <Override PartName="/ppt/tags/tag2774.xml" ContentType="application/vnd.openxmlformats-officedocument.presentationml.tags+xml"/>
  <Override PartName="/ppt/tags/tag2775.xml" ContentType="application/vnd.openxmlformats-officedocument.presentationml.tags+xml"/>
  <Override PartName="/ppt/tags/tag2776.xml" ContentType="application/vnd.openxmlformats-officedocument.presentationml.tags+xml"/>
  <Override PartName="/ppt/tags/tag2777.xml" ContentType="application/vnd.openxmlformats-officedocument.presentationml.tags+xml"/>
  <Override PartName="/ppt/tags/tag2778.xml" ContentType="application/vnd.openxmlformats-officedocument.presentationml.tags+xml"/>
  <Override PartName="/ppt/tags/tag2779.xml" ContentType="application/vnd.openxmlformats-officedocument.presentationml.tags+xml"/>
  <Override PartName="/ppt/tags/tag2780.xml" ContentType="application/vnd.openxmlformats-officedocument.presentationml.tags+xml"/>
  <Override PartName="/ppt/tags/tag2781.xml" ContentType="application/vnd.openxmlformats-officedocument.presentationml.tags+xml"/>
  <Override PartName="/ppt/tags/tag2782.xml" ContentType="application/vnd.openxmlformats-officedocument.presentationml.tags+xml"/>
  <Override PartName="/ppt/tags/tag2783.xml" ContentType="application/vnd.openxmlformats-officedocument.presentationml.tags+xml"/>
  <Override PartName="/ppt/tags/tag2784.xml" ContentType="application/vnd.openxmlformats-officedocument.presentationml.tags+xml"/>
  <Override PartName="/ppt/tags/tag2785.xml" ContentType="application/vnd.openxmlformats-officedocument.presentationml.tags+xml"/>
  <Override PartName="/ppt/tags/tag2786.xml" ContentType="application/vnd.openxmlformats-officedocument.presentationml.tags+xml"/>
  <Override PartName="/ppt/tags/tag2787.xml" ContentType="application/vnd.openxmlformats-officedocument.presentationml.tags+xml"/>
  <Override PartName="/ppt/tags/tag2788.xml" ContentType="application/vnd.openxmlformats-officedocument.presentationml.tags+xml"/>
  <Override PartName="/ppt/tags/tag2789.xml" ContentType="application/vnd.openxmlformats-officedocument.presentationml.tags+xml"/>
  <Override PartName="/ppt/tags/tag2790.xml" ContentType="application/vnd.openxmlformats-officedocument.presentationml.tags+xml"/>
  <Override PartName="/ppt/tags/tag2791.xml" ContentType="application/vnd.openxmlformats-officedocument.presentationml.tags+xml"/>
  <Override PartName="/ppt/tags/tag2792.xml" ContentType="application/vnd.openxmlformats-officedocument.presentationml.tags+xml"/>
  <Override PartName="/ppt/tags/tag2793.xml" ContentType="application/vnd.openxmlformats-officedocument.presentationml.tags+xml"/>
  <Override PartName="/ppt/tags/tag2794.xml" ContentType="application/vnd.openxmlformats-officedocument.presentationml.tags+xml"/>
  <Override PartName="/ppt/tags/tag2795.xml" ContentType="application/vnd.openxmlformats-officedocument.presentationml.tags+xml"/>
  <Override PartName="/ppt/tags/tag2796.xml" ContentType="application/vnd.openxmlformats-officedocument.presentationml.tags+xml"/>
  <Override PartName="/ppt/tags/tag2797.xml" ContentType="application/vnd.openxmlformats-officedocument.presentationml.tags+xml"/>
  <Override PartName="/ppt/tags/tag2798.xml" ContentType="application/vnd.openxmlformats-officedocument.presentationml.tags+xml"/>
  <Override PartName="/ppt/tags/tag2799.xml" ContentType="application/vnd.openxmlformats-officedocument.presentationml.tags+xml"/>
  <Override PartName="/ppt/tags/tag2800.xml" ContentType="application/vnd.openxmlformats-officedocument.presentationml.tags+xml"/>
  <Override PartName="/ppt/tags/tag2801.xml" ContentType="application/vnd.openxmlformats-officedocument.presentationml.tags+xml"/>
  <Override PartName="/ppt/tags/tag2802.xml" ContentType="application/vnd.openxmlformats-officedocument.presentationml.tags+xml"/>
  <Override PartName="/ppt/tags/tag2803.xml" ContentType="application/vnd.openxmlformats-officedocument.presentationml.tags+xml"/>
  <Override PartName="/ppt/tags/tag2804.xml" ContentType="application/vnd.openxmlformats-officedocument.presentationml.tags+xml"/>
  <Override PartName="/ppt/tags/tag2805.xml" ContentType="application/vnd.openxmlformats-officedocument.presentationml.tags+xml"/>
  <Override PartName="/ppt/tags/tag2806.xml" ContentType="application/vnd.openxmlformats-officedocument.presentationml.tags+xml"/>
  <Override PartName="/ppt/tags/tag2807.xml" ContentType="application/vnd.openxmlformats-officedocument.presentationml.tags+xml"/>
  <Override PartName="/ppt/tags/tag2808.xml" ContentType="application/vnd.openxmlformats-officedocument.presentationml.tags+xml"/>
  <Override PartName="/ppt/tags/tag2809.xml" ContentType="application/vnd.openxmlformats-officedocument.presentationml.tags+xml"/>
  <Override PartName="/ppt/tags/tag2810.xml" ContentType="application/vnd.openxmlformats-officedocument.presentationml.tags+xml"/>
  <Override PartName="/ppt/tags/tag2811.xml" ContentType="application/vnd.openxmlformats-officedocument.presentationml.tags+xml"/>
  <Override PartName="/ppt/tags/tag2812.xml" ContentType="application/vnd.openxmlformats-officedocument.presentationml.tags+xml"/>
  <Override PartName="/ppt/tags/tag2813.xml" ContentType="application/vnd.openxmlformats-officedocument.presentationml.tags+xml"/>
  <Override PartName="/ppt/tags/tag2814.xml" ContentType="application/vnd.openxmlformats-officedocument.presentationml.tags+xml"/>
  <Override PartName="/ppt/tags/tag2815.xml" ContentType="application/vnd.openxmlformats-officedocument.presentationml.tags+xml"/>
  <Override PartName="/ppt/tags/tag2816.xml" ContentType="application/vnd.openxmlformats-officedocument.presentationml.tags+xml"/>
  <Override PartName="/ppt/tags/tag2817.xml" ContentType="application/vnd.openxmlformats-officedocument.presentationml.tags+xml"/>
  <Override PartName="/ppt/tags/tag2818.xml" ContentType="application/vnd.openxmlformats-officedocument.presentationml.tags+xml"/>
  <Override PartName="/ppt/tags/tag2819.xml" ContentType="application/vnd.openxmlformats-officedocument.presentationml.tags+xml"/>
  <Override PartName="/ppt/tags/tag2820.xml" ContentType="application/vnd.openxmlformats-officedocument.presentationml.tags+xml"/>
  <Override PartName="/ppt/tags/tag2821.xml" ContentType="application/vnd.openxmlformats-officedocument.presentationml.tags+xml"/>
  <Override PartName="/ppt/tags/tag2822.xml" ContentType="application/vnd.openxmlformats-officedocument.presentationml.tags+xml"/>
  <Override PartName="/ppt/tags/tag2823.xml" ContentType="application/vnd.openxmlformats-officedocument.presentationml.tags+xml"/>
  <Override PartName="/ppt/tags/tag2824.xml" ContentType="application/vnd.openxmlformats-officedocument.presentationml.tags+xml"/>
  <Override PartName="/ppt/tags/tag2825.xml" ContentType="application/vnd.openxmlformats-officedocument.presentationml.tags+xml"/>
  <Override PartName="/ppt/tags/tag2826.xml" ContentType="application/vnd.openxmlformats-officedocument.presentationml.tags+xml"/>
  <Override PartName="/ppt/tags/tag2827.xml" ContentType="application/vnd.openxmlformats-officedocument.presentationml.tags+xml"/>
  <Override PartName="/ppt/tags/tag2828.xml" ContentType="application/vnd.openxmlformats-officedocument.presentationml.tags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theme/theme21.xml" ContentType="application/vnd.openxmlformats-officedocument.theme+xml"/>
  <Override PartName="/ppt/tags/tag2829.xml" ContentType="application/vnd.openxmlformats-officedocument.presentationml.tags+xml"/>
  <Override PartName="/ppt/tags/tag2830.xml" ContentType="application/vnd.openxmlformats-officedocument.presentationml.tags+xml"/>
  <Override PartName="/ppt/tags/tag2831.xml" ContentType="application/vnd.openxmlformats-officedocument.presentationml.tags+xml"/>
  <Override PartName="/ppt/tags/tag2832.xml" ContentType="application/vnd.openxmlformats-officedocument.presentationml.tags+xml"/>
  <Override PartName="/ppt/tags/tag2833.xml" ContentType="application/vnd.openxmlformats-officedocument.presentationml.tags+xml"/>
  <Override PartName="/ppt/tags/tag2834.xml" ContentType="application/vnd.openxmlformats-officedocument.presentationml.tags+xml"/>
  <Override PartName="/ppt/tags/tag2835.xml" ContentType="application/vnd.openxmlformats-officedocument.presentationml.tags+xml"/>
  <Override PartName="/ppt/tags/tag2836.xml" ContentType="application/vnd.openxmlformats-officedocument.presentationml.tags+xml"/>
  <Override PartName="/ppt/tags/tag2837.xml" ContentType="application/vnd.openxmlformats-officedocument.presentationml.tags+xml"/>
  <Override PartName="/ppt/tags/tag2838.xml" ContentType="application/vnd.openxmlformats-officedocument.presentationml.tags+xml"/>
  <Override PartName="/ppt/tags/tag2839.xml" ContentType="application/vnd.openxmlformats-officedocument.presentationml.tags+xml"/>
  <Override PartName="/ppt/tags/tag2840.xml" ContentType="application/vnd.openxmlformats-officedocument.presentationml.tags+xml"/>
  <Override PartName="/ppt/tags/tag2841.xml" ContentType="application/vnd.openxmlformats-officedocument.presentationml.tags+xml"/>
  <Override PartName="/ppt/tags/tag2842.xml" ContentType="application/vnd.openxmlformats-officedocument.presentationml.tags+xml"/>
  <Override PartName="/ppt/tags/tag2843.xml" ContentType="application/vnd.openxmlformats-officedocument.presentationml.tags+xml"/>
  <Override PartName="/ppt/tags/tag2844.xml" ContentType="application/vnd.openxmlformats-officedocument.presentationml.tags+xml"/>
  <Override PartName="/ppt/tags/tag2845.xml" ContentType="application/vnd.openxmlformats-officedocument.presentationml.tags+xml"/>
  <Override PartName="/ppt/tags/tag2846.xml" ContentType="application/vnd.openxmlformats-officedocument.presentationml.tags+xml"/>
  <Override PartName="/ppt/tags/tag2847.xml" ContentType="application/vnd.openxmlformats-officedocument.presentationml.tags+xml"/>
  <Override PartName="/ppt/tags/tag2848.xml" ContentType="application/vnd.openxmlformats-officedocument.presentationml.tags+xml"/>
  <Override PartName="/ppt/tags/tag2849.xml" ContentType="application/vnd.openxmlformats-officedocument.presentationml.tags+xml"/>
  <Override PartName="/ppt/tags/tag2850.xml" ContentType="application/vnd.openxmlformats-officedocument.presentationml.tags+xml"/>
  <Override PartName="/ppt/tags/tag2851.xml" ContentType="application/vnd.openxmlformats-officedocument.presentationml.tags+xml"/>
  <Override PartName="/ppt/tags/tag2852.xml" ContentType="application/vnd.openxmlformats-officedocument.presentationml.tags+xml"/>
  <Override PartName="/ppt/tags/tag2853.xml" ContentType="application/vnd.openxmlformats-officedocument.presentationml.tags+xml"/>
  <Override PartName="/ppt/tags/tag2854.xml" ContentType="application/vnd.openxmlformats-officedocument.presentationml.tags+xml"/>
  <Override PartName="/ppt/tags/tag2855.xml" ContentType="application/vnd.openxmlformats-officedocument.presentationml.tags+xml"/>
  <Override PartName="/ppt/tags/tag2856.xml" ContentType="application/vnd.openxmlformats-officedocument.presentationml.tags+xml"/>
  <Override PartName="/ppt/tags/tag2857.xml" ContentType="application/vnd.openxmlformats-officedocument.presentationml.tags+xml"/>
  <Override PartName="/ppt/tags/tag2858.xml" ContentType="application/vnd.openxmlformats-officedocument.presentationml.tags+xml"/>
  <Override PartName="/ppt/tags/tag2859.xml" ContentType="application/vnd.openxmlformats-officedocument.presentationml.tags+xml"/>
  <Override PartName="/ppt/tags/tag2860.xml" ContentType="application/vnd.openxmlformats-officedocument.presentationml.tags+xml"/>
  <Override PartName="/ppt/tags/tag2861.xml" ContentType="application/vnd.openxmlformats-officedocument.presentationml.tags+xml"/>
  <Override PartName="/ppt/tags/tag2862.xml" ContentType="application/vnd.openxmlformats-officedocument.presentationml.tags+xml"/>
  <Override PartName="/ppt/tags/tag2863.xml" ContentType="application/vnd.openxmlformats-officedocument.presentationml.tags+xml"/>
  <Override PartName="/ppt/tags/tag2864.xml" ContentType="application/vnd.openxmlformats-officedocument.presentationml.tags+xml"/>
  <Override PartName="/ppt/tags/tag2865.xml" ContentType="application/vnd.openxmlformats-officedocument.presentationml.tags+xml"/>
  <Override PartName="/ppt/tags/tag2866.xml" ContentType="application/vnd.openxmlformats-officedocument.presentationml.tags+xml"/>
  <Override PartName="/ppt/tags/tag2867.xml" ContentType="application/vnd.openxmlformats-officedocument.presentationml.tags+xml"/>
  <Override PartName="/ppt/tags/tag2868.xml" ContentType="application/vnd.openxmlformats-officedocument.presentationml.tags+xml"/>
  <Override PartName="/ppt/tags/tag2869.xml" ContentType="application/vnd.openxmlformats-officedocument.presentationml.tags+xml"/>
  <Override PartName="/ppt/tags/tag2870.xml" ContentType="application/vnd.openxmlformats-officedocument.presentationml.tags+xml"/>
  <Override PartName="/ppt/tags/tag2871.xml" ContentType="application/vnd.openxmlformats-officedocument.presentationml.tags+xml"/>
  <Override PartName="/ppt/tags/tag2872.xml" ContentType="application/vnd.openxmlformats-officedocument.presentationml.tags+xml"/>
  <Override PartName="/ppt/tags/tag2873.xml" ContentType="application/vnd.openxmlformats-officedocument.presentationml.tags+xml"/>
  <Override PartName="/ppt/tags/tag2874.xml" ContentType="application/vnd.openxmlformats-officedocument.presentationml.tags+xml"/>
  <Override PartName="/ppt/tags/tag2875.xml" ContentType="application/vnd.openxmlformats-officedocument.presentationml.tags+xml"/>
  <Override PartName="/ppt/tags/tag2876.xml" ContentType="application/vnd.openxmlformats-officedocument.presentationml.tags+xml"/>
  <Override PartName="/ppt/tags/tag2877.xml" ContentType="application/vnd.openxmlformats-officedocument.presentationml.tags+xml"/>
  <Override PartName="/ppt/tags/tag2878.xml" ContentType="application/vnd.openxmlformats-officedocument.presentationml.tags+xml"/>
  <Override PartName="/ppt/tags/tag2879.xml" ContentType="application/vnd.openxmlformats-officedocument.presentationml.tags+xml"/>
  <Override PartName="/ppt/tags/tag2880.xml" ContentType="application/vnd.openxmlformats-officedocument.presentationml.tags+xml"/>
  <Override PartName="/ppt/tags/tag2881.xml" ContentType="application/vnd.openxmlformats-officedocument.presentationml.tags+xml"/>
  <Override PartName="/ppt/tags/tag2882.xml" ContentType="application/vnd.openxmlformats-officedocument.presentationml.tags+xml"/>
  <Override PartName="/ppt/tags/tag2883.xml" ContentType="application/vnd.openxmlformats-officedocument.presentationml.tags+xml"/>
  <Override PartName="/ppt/tags/tag2884.xml" ContentType="application/vnd.openxmlformats-officedocument.presentationml.tags+xml"/>
  <Override PartName="/ppt/tags/tag2885.xml" ContentType="application/vnd.openxmlformats-officedocument.presentationml.tags+xml"/>
  <Override PartName="/ppt/tags/tag2886.xml" ContentType="application/vnd.openxmlformats-officedocument.presentationml.tags+xml"/>
  <Override PartName="/ppt/tags/tag2887.xml" ContentType="application/vnd.openxmlformats-officedocument.presentationml.tags+xml"/>
  <Override PartName="/ppt/tags/tag2888.xml" ContentType="application/vnd.openxmlformats-officedocument.presentationml.tags+xml"/>
  <Override PartName="/ppt/tags/tag2889.xml" ContentType="application/vnd.openxmlformats-officedocument.presentationml.tags+xml"/>
  <Override PartName="/ppt/tags/tag2890.xml" ContentType="application/vnd.openxmlformats-officedocument.presentationml.tags+xml"/>
  <Override PartName="/ppt/tags/tag2891.xml" ContentType="application/vnd.openxmlformats-officedocument.presentationml.tags+xml"/>
  <Override PartName="/ppt/tags/tag2892.xml" ContentType="application/vnd.openxmlformats-officedocument.presentationml.tags+xml"/>
  <Override PartName="/ppt/tags/tag2893.xml" ContentType="application/vnd.openxmlformats-officedocument.presentationml.tags+xml"/>
  <Override PartName="/ppt/tags/tag2894.xml" ContentType="application/vnd.openxmlformats-officedocument.presentationml.tags+xml"/>
  <Override PartName="/ppt/tags/tag2895.xml" ContentType="application/vnd.openxmlformats-officedocument.presentationml.tags+xml"/>
  <Override PartName="/ppt/tags/tag2896.xml" ContentType="application/vnd.openxmlformats-officedocument.presentationml.tags+xml"/>
  <Override PartName="/ppt/tags/tag2897.xml" ContentType="application/vnd.openxmlformats-officedocument.presentationml.tags+xml"/>
  <Override PartName="/ppt/tags/tag2898.xml" ContentType="application/vnd.openxmlformats-officedocument.presentationml.tags+xml"/>
  <Override PartName="/ppt/tags/tag2899.xml" ContentType="application/vnd.openxmlformats-officedocument.presentationml.tags+xml"/>
  <Override PartName="/ppt/tags/tag2900.xml" ContentType="application/vnd.openxmlformats-officedocument.presentationml.tags+xml"/>
  <Override PartName="/ppt/tags/tag2901.xml" ContentType="application/vnd.openxmlformats-officedocument.presentationml.tags+xml"/>
  <Override PartName="/ppt/tags/tag2902.xml" ContentType="application/vnd.openxmlformats-officedocument.presentationml.tags+xml"/>
  <Override PartName="/ppt/tags/tag2903.xml" ContentType="application/vnd.openxmlformats-officedocument.presentationml.tags+xml"/>
  <Override PartName="/ppt/tags/tag2904.xml" ContentType="application/vnd.openxmlformats-officedocument.presentationml.tags+xml"/>
  <Override PartName="/ppt/tags/tag2905.xml" ContentType="application/vnd.openxmlformats-officedocument.presentationml.tags+xml"/>
  <Override PartName="/ppt/tags/tag2906.xml" ContentType="application/vnd.openxmlformats-officedocument.presentationml.tags+xml"/>
  <Override PartName="/ppt/tags/tag2907.xml" ContentType="application/vnd.openxmlformats-officedocument.presentationml.tags+xml"/>
  <Override PartName="/ppt/tags/tag2908.xml" ContentType="application/vnd.openxmlformats-officedocument.presentationml.tags+xml"/>
  <Override PartName="/ppt/tags/tag2909.xml" ContentType="application/vnd.openxmlformats-officedocument.presentationml.tags+xml"/>
  <Override PartName="/ppt/tags/tag2910.xml" ContentType="application/vnd.openxmlformats-officedocument.presentationml.tags+xml"/>
  <Override PartName="/ppt/tags/tag2911.xml" ContentType="application/vnd.openxmlformats-officedocument.presentationml.tags+xml"/>
  <Override PartName="/ppt/tags/tag2912.xml" ContentType="application/vnd.openxmlformats-officedocument.presentationml.tags+xml"/>
  <Override PartName="/ppt/tags/tag2913.xml" ContentType="application/vnd.openxmlformats-officedocument.presentationml.tags+xml"/>
  <Override PartName="/ppt/tags/tag2914.xml" ContentType="application/vnd.openxmlformats-officedocument.presentationml.tags+xml"/>
  <Override PartName="/ppt/tags/tag2915.xml" ContentType="application/vnd.openxmlformats-officedocument.presentationml.tags+xml"/>
  <Override PartName="/ppt/tags/tag2916.xml" ContentType="application/vnd.openxmlformats-officedocument.presentationml.tags+xml"/>
  <Override PartName="/ppt/tags/tag2917.xml" ContentType="application/vnd.openxmlformats-officedocument.presentationml.tags+xml"/>
  <Override PartName="/ppt/tags/tag2918.xml" ContentType="application/vnd.openxmlformats-officedocument.presentationml.tags+xml"/>
  <Override PartName="/ppt/tags/tag2919.xml" ContentType="application/vnd.openxmlformats-officedocument.presentationml.tags+xml"/>
  <Override PartName="/ppt/tags/tag2920.xml" ContentType="application/vnd.openxmlformats-officedocument.presentationml.tags+xml"/>
  <Override PartName="/ppt/tags/tag2921.xml" ContentType="application/vnd.openxmlformats-officedocument.presentationml.tags+xml"/>
  <Override PartName="/ppt/tags/tag2922.xml" ContentType="application/vnd.openxmlformats-officedocument.presentationml.tags+xml"/>
  <Override PartName="/ppt/tags/tag2923.xml" ContentType="application/vnd.openxmlformats-officedocument.presentationml.tags+xml"/>
  <Override PartName="/ppt/tags/tag2924.xml" ContentType="application/vnd.openxmlformats-officedocument.presentationml.tags+xml"/>
  <Override PartName="/ppt/tags/tag2925.xml" ContentType="application/vnd.openxmlformats-officedocument.presentationml.tags+xml"/>
  <Override PartName="/ppt/tags/tag2926.xml" ContentType="application/vnd.openxmlformats-officedocument.presentationml.tags+xml"/>
  <Override PartName="/ppt/tags/tag2927.xml" ContentType="application/vnd.openxmlformats-officedocument.presentationml.tags+xml"/>
  <Override PartName="/ppt/tags/tag2928.xml" ContentType="application/vnd.openxmlformats-officedocument.presentationml.tags+xml"/>
  <Override PartName="/ppt/tags/tag2929.xml" ContentType="application/vnd.openxmlformats-officedocument.presentationml.tags+xml"/>
  <Override PartName="/ppt/tags/tag2930.xml" ContentType="application/vnd.openxmlformats-officedocument.presentationml.tags+xml"/>
  <Override PartName="/ppt/tags/tag2931.xml" ContentType="application/vnd.openxmlformats-officedocument.presentationml.tags+xml"/>
  <Override PartName="/ppt/tags/tag2932.xml" ContentType="application/vnd.openxmlformats-officedocument.presentationml.tags+xml"/>
  <Override PartName="/ppt/tags/tag2933.xml" ContentType="application/vnd.openxmlformats-officedocument.presentationml.tags+xml"/>
  <Override PartName="/ppt/tags/tag2934.xml" ContentType="application/vnd.openxmlformats-officedocument.presentationml.tags+xml"/>
  <Override PartName="/ppt/tags/tag2935.xml" ContentType="application/vnd.openxmlformats-officedocument.presentationml.tags+xml"/>
  <Override PartName="/ppt/tags/tag2936.xml" ContentType="application/vnd.openxmlformats-officedocument.presentationml.tags+xml"/>
  <Override PartName="/ppt/tags/tag2937.xml" ContentType="application/vnd.openxmlformats-officedocument.presentationml.tags+xml"/>
  <Override PartName="/ppt/tags/tag2938.xml" ContentType="application/vnd.openxmlformats-officedocument.presentationml.tags+xml"/>
  <Override PartName="/ppt/tags/tag2939.xml" ContentType="application/vnd.openxmlformats-officedocument.presentationml.tags+xml"/>
  <Override PartName="/ppt/tags/tag2940.xml" ContentType="application/vnd.openxmlformats-officedocument.presentationml.tags+xml"/>
  <Override PartName="/ppt/tags/tag2941.xml" ContentType="application/vnd.openxmlformats-officedocument.presentationml.tags+xml"/>
  <Override PartName="/ppt/tags/tag2942.xml" ContentType="application/vnd.openxmlformats-officedocument.presentationml.tags+xml"/>
  <Override PartName="/ppt/tags/tag2943.xml" ContentType="application/vnd.openxmlformats-officedocument.presentationml.tags+xml"/>
  <Override PartName="/ppt/tags/tag2944.xml" ContentType="application/vnd.openxmlformats-officedocument.presentationml.tags+xml"/>
  <Override PartName="/ppt/tags/tag2945.xml" ContentType="application/vnd.openxmlformats-officedocument.presentationml.tags+xml"/>
  <Override PartName="/ppt/tags/tag2946.xml" ContentType="application/vnd.openxmlformats-officedocument.presentationml.tags+xml"/>
  <Override PartName="/ppt/tags/tag2947.xml" ContentType="application/vnd.openxmlformats-officedocument.presentationml.tags+xml"/>
  <Override PartName="/ppt/tags/tag2948.xml" ContentType="application/vnd.openxmlformats-officedocument.presentationml.tags+xml"/>
  <Override PartName="/ppt/tags/tag2949.xml" ContentType="application/vnd.openxmlformats-officedocument.presentationml.tags+xml"/>
  <Override PartName="/ppt/tags/tag2950.xml" ContentType="application/vnd.openxmlformats-officedocument.presentationml.tags+xml"/>
  <Override PartName="/ppt/tags/tag2951.xml" ContentType="application/vnd.openxmlformats-officedocument.presentationml.tags+xml"/>
  <Override PartName="/ppt/tags/tag2952.xml" ContentType="application/vnd.openxmlformats-officedocument.presentationml.tags+xml"/>
  <Override PartName="/ppt/tags/tag2953.xml" ContentType="application/vnd.openxmlformats-officedocument.presentationml.tags+xml"/>
  <Override PartName="/ppt/tags/tag2954.xml" ContentType="application/vnd.openxmlformats-officedocument.presentationml.tags+xml"/>
  <Override PartName="/ppt/tags/tag2955.xml" ContentType="application/vnd.openxmlformats-officedocument.presentationml.tags+xml"/>
  <Override PartName="/ppt/tags/tag2956.xml" ContentType="application/vnd.openxmlformats-officedocument.presentationml.tags+xml"/>
  <Override PartName="/ppt/tags/tag2957.xml" ContentType="application/vnd.openxmlformats-officedocument.presentationml.tags+xml"/>
  <Override PartName="/ppt/tags/tag2958.xml" ContentType="application/vnd.openxmlformats-officedocument.presentationml.tags+xml"/>
  <Override PartName="/ppt/tags/tag2959.xml" ContentType="application/vnd.openxmlformats-officedocument.presentationml.tags+xml"/>
  <Override PartName="/ppt/tags/tag2960.xml" ContentType="application/vnd.openxmlformats-officedocument.presentationml.tags+xml"/>
  <Override PartName="/ppt/tags/tag2961.xml" ContentType="application/vnd.openxmlformats-officedocument.presentationml.tags+xml"/>
  <Override PartName="/ppt/tags/tag2962.xml" ContentType="application/vnd.openxmlformats-officedocument.presentationml.tags+xml"/>
  <Override PartName="/ppt/tags/tag2963.xml" ContentType="application/vnd.openxmlformats-officedocument.presentationml.tags+xml"/>
  <Override PartName="/ppt/tags/tag2964.xml" ContentType="application/vnd.openxmlformats-officedocument.presentationml.tags+xml"/>
  <Override PartName="/ppt/tags/tag2965.xml" ContentType="application/vnd.openxmlformats-officedocument.presentationml.tags+xml"/>
  <Override PartName="/ppt/tags/tag2966.xml" ContentType="application/vnd.openxmlformats-officedocument.presentationml.tags+xml"/>
  <Override PartName="/ppt/tags/tag2967.xml" ContentType="application/vnd.openxmlformats-officedocument.presentationml.tags+xml"/>
  <Override PartName="/ppt/tags/tag2968.xml" ContentType="application/vnd.openxmlformats-officedocument.presentationml.tags+xml"/>
  <Override PartName="/ppt/tags/tag2969.xml" ContentType="application/vnd.openxmlformats-officedocument.presentationml.tags+xml"/>
  <Override PartName="/ppt/tags/tag2970.xml" ContentType="application/vnd.openxmlformats-officedocument.presentationml.tags+xml"/>
  <Override PartName="/ppt/tags/tag2971.xml" ContentType="application/vnd.openxmlformats-officedocument.presentationml.tags+xml"/>
  <Override PartName="/ppt/tags/tag2972.xml" ContentType="application/vnd.openxmlformats-officedocument.presentationml.tags+xml"/>
  <Override PartName="/ppt/tags/tag2973.xml" ContentType="application/vnd.openxmlformats-officedocument.presentationml.tags+xml"/>
  <Override PartName="/ppt/tags/tag2974.xml" ContentType="application/vnd.openxmlformats-officedocument.presentationml.tags+xml"/>
  <Override PartName="/ppt/tags/tag2975.xml" ContentType="application/vnd.openxmlformats-officedocument.presentationml.tags+xml"/>
  <Override PartName="/ppt/tags/tag2976.xml" ContentType="application/vnd.openxmlformats-officedocument.presentationml.tags+xml"/>
  <Override PartName="/ppt/tags/tag2977.xml" ContentType="application/vnd.openxmlformats-officedocument.presentationml.tags+xml"/>
  <Override PartName="/ppt/tags/tag2978.xml" ContentType="application/vnd.openxmlformats-officedocument.presentationml.tags+xml"/>
  <Override PartName="/ppt/tags/tag2979.xml" ContentType="application/vnd.openxmlformats-officedocument.presentationml.tags+xml"/>
  <Override PartName="/ppt/tags/tag2980.xml" ContentType="application/vnd.openxmlformats-officedocument.presentationml.tags+xml"/>
  <Override PartName="/ppt/tags/tag2981.xml" ContentType="application/vnd.openxmlformats-officedocument.presentationml.tags+xml"/>
  <Override PartName="/ppt/tags/tag2982.xml" ContentType="application/vnd.openxmlformats-officedocument.presentationml.tags+xml"/>
  <Override PartName="/ppt/tags/tag2983.xml" ContentType="application/vnd.openxmlformats-officedocument.presentationml.tags+xml"/>
  <Override PartName="/ppt/tags/tag2984.xml" ContentType="application/vnd.openxmlformats-officedocument.presentationml.tags+xml"/>
  <Override PartName="/ppt/tags/tag2985.xml" ContentType="application/vnd.openxmlformats-officedocument.presentationml.tags+xml"/>
  <Override PartName="/ppt/tags/tag2986.xml" ContentType="application/vnd.openxmlformats-officedocument.presentationml.tags+xml"/>
  <Override PartName="/ppt/tags/tag2987.xml" ContentType="application/vnd.openxmlformats-officedocument.presentationml.tags+xml"/>
  <Override PartName="/ppt/tags/tag2988.xml" ContentType="application/vnd.openxmlformats-officedocument.presentationml.tags+xml"/>
  <Override PartName="/ppt/tags/tag2989.xml" ContentType="application/vnd.openxmlformats-officedocument.presentationml.tags+xml"/>
  <Override PartName="/ppt/tags/tag2990.xml" ContentType="application/vnd.openxmlformats-officedocument.presentationml.tags+xml"/>
  <Override PartName="/ppt/tags/tag2991.xml" ContentType="application/vnd.openxmlformats-officedocument.presentationml.tags+xml"/>
  <Override PartName="/ppt/tags/tag2992.xml" ContentType="application/vnd.openxmlformats-officedocument.presentationml.tags+xml"/>
  <Override PartName="/ppt/tags/tag2993.xml" ContentType="application/vnd.openxmlformats-officedocument.presentationml.tags+xml"/>
  <Override PartName="/ppt/tags/tag2994.xml" ContentType="application/vnd.openxmlformats-officedocument.presentationml.tags+xml"/>
  <Override PartName="/ppt/tags/tag2995.xml" ContentType="application/vnd.openxmlformats-officedocument.presentationml.tags+xml"/>
  <Override PartName="/ppt/tags/tag2996.xml" ContentType="application/vnd.openxmlformats-officedocument.presentationml.tags+xml"/>
  <Override PartName="/ppt/tags/tag2997.xml" ContentType="application/vnd.openxmlformats-officedocument.presentationml.tags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theme/theme22.xml" ContentType="application/vnd.openxmlformats-officedocument.theme+xml"/>
  <Override PartName="/ppt/tags/tag2998.xml" ContentType="application/vnd.openxmlformats-officedocument.presentationml.tags+xml"/>
  <Override PartName="/ppt/tags/tag2999.xml" ContentType="application/vnd.openxmlformats-officedocument.presentationml.tags+xml"/>
  <Override PartName="/ppt/tags/tag3000.xml" ContentType="application/vnd.openxmlformats-officedocument.presentationml.tags+xml"/>
  <Override PartName="/ppt/tags/tag3001.xml" ContentType="application/vnd.openxmlformats-officedocument.presentationml.tags+xml"/>
  <Override PartName="/ppt/tags/tag3002.xml" ContentType="application/vnd.openxmlformats-officedocument.presentationml.tags+xml"/>
  <Override PartName="/ppt/tags/tag3003.xml" ContentType="application/vnd.openxmlformats-officedocument.presentationml.tags+xml"/>
  <Override PartName="/ppt/tags/tag3004.xml" ContentType="application/vnd.openxmlformats-officedocument.presentationml.tags+xml"/>
  <Override PartName="/ppt/tags/tag3005.xml" ContentType="application/vnd.openxmlformats-officedocument.presentationml.tags+xml"/>
  <Override PartName="/ppt/tags/tag3006.xml" ContentType="application/vnd.openxmlformats-officedocument.presentationml.tags+xml"/>
  <Override PartName="/ppt/tags/tag3007.xml" ContentType="application/vnd.openxmlformats-officedocument.presentationml.tags+xml"/>
  <Override PartName="/ppt/tags/tag3008.xml" ContentType="application/vnd.openxmlformats-officedocument.presentationml.tags+xml"/>
  <Override PartName="/ppt/tags/tag3009.xml" ContentType="application/vnd.openxmlformats-officedocument.presentationml.tags+xml"/>
  <Override PartName="/ppt/tags/tag3010.xml" ContentType="application/vnd.openxmlformats-officedocument.presentationml.tags+xml"/>
  <Override PartName="/ppt/tags/tag3011.xml" ContentType="application/vnd.openxmlformats-officedocument.presentationml.tags+xml"/>
  <Override PartName="/ppt/tags/tag3012.xml" ContentType="application/vnd.openxmlformats-officedocument.presentationml.tags+xml"/>
  <Override PartName="/ppt/tags/tag3013.xml" ContentType="application/vnd.openxmlformats-officedocument.presentationml.tags+xml"/>
  <Override PartName="/ppt/tags/tag3014.xml" ContentType="application/vnd.openxmlformats-officedocument.presentationml.tags+xml"/>
  <Override PartName="/ppt/tags/tag3015.xml" ContentType="application/vnd.openxmlformats-officedocument.presentationml.tags+xml"/>
  <Override PartName="/ppt/tags/tag3016.xml" ContentType="application/vnd.openxmlformats-officedocument.presentationml.tags+xml"/>
  <Override PartName="/ppt/tags/tag3017.xml" ContentType="application/vnd.openxmlformats-officedocument.presentationml.tags+xml"/>
  <Override PartName="/ppt/tags/tag3018.xml" ContentType="application/vnd.openxmlformats-officedocument.presentationml.tags+xml"/>
  <Override PartName="/ppt/tags/tag3019.xml" ContentType="application/vnd.openxmlformats-officedocument.presentationml.tags+xml"/>
  <Override PartName="/ppt/tags/tag3020.xml" ContentType="application/vnd.openxmlformats-officedocument.presentationml.tags+xml"/>
  <Override PartName="/ppt/tags/tag3021.xml" ContentType="application/vnd.openxmlformats-officedocument.presentationml.tags+xml"/>
  <Override PartName="/ppt/tags/tag3022.xml" ContentType="application/vnd.openxmlformats-officedocument.presentationml.tags+xml"/>
  <Override PartName="/ppt/tags/tag3023.xml" ContentType="application/vnd.openxmlformats-officedocument.presentationml.tags+xml"/>
  <Override PartName="/ppt/tags/tag3024.xml" ContentType="application/vnd.openxmlformats-officedocument.presentationml.tags+xml"/>
  <Override PartName="/ppt/tags/tag3025.xml" ContentType="application/vnd.openxmlformats-officedocument.presentationml.tags+xml"/>
  <Override PartName="/ppt/tags/tag3026.xml" ContentType="application/vnd.openxmlformats-officedocument.presentationml.tags+xml"/>
  <Override PartName="/ppt/tags/tag3027.xml" ContentType="application/vnd.openxmlformats-officedocument.presentationml.tags+xml"/>
  <Override PartName="/ppt/tags/tag3028.xml" ContentType="application/vnd.openxmlformats-officedocument.presentationml.tags+xml"/>
  <Override PartName="/ppt/tags/tag3029.xml" ContentType="application/vnd.openxmlformats-officedocument.presentationml.tags+xml"/>
  <Override PartName="/ppt/tags/tag3030.xml" ContentType="application/vnd.openxmlformats-officedocument.presentationml.tags+xml"/>
  <Override PartName="/ppt/tags/tag3031.xml" ContentType="application/vnd.openxmlformats-officedocument.presentationml.tags+xml"/>
  <Override PartName="/ppt/tags/tag3032.xml" ContentType="application/vnd.openxmlformats-officedocument.presentationml.tags+xml"/>
  <Override PartName="/ppt/tags/tag3033.xml" ContentType="application/vnd.openxmlformats-officedocument.presentationml.tags+xml"/>
  <Override PartName="/ppt/tags/tag3034.xml" ContentType="application/vnd.openxmlformats-officedocument.presentationml.tags+xml"/>
  <Override PartName="/ppt/tags/tag3035.xml" ContentType="application/vnd.openxmlformats-officedocument.presentationml.tags+xml"/>
  <Override PartName="/ppt/tags/tag3036.xml" ContentType="application/vnd.openxmlformats-officedocument.presentationml.tags+xml"/>
  <Override PartName="/ppt/tags/tag3037.xml" ContentType="application/vnd.openxmlformats-officedocument.presentationml.tags+xml"/>
  <Override PartName="/ppt/tags/tag3038.xml" ContentType="application/vnd.openxmlformats-officedocument.presentationml.tags+xml"/>
  <Override PartName="/ppt/tags/tag3039.xml" ContentType="application/vnd.openxmlformats-officedocument.presentationml.tags+xml"/>
  <Override PartName="/ppt/tags/tag3040.xml" ContentType="application/vnd.openxmlformats-officedocument.presentationml.tags+xml"/>
  <Override PartName="/ppt/tags/tag3041.xml" ContentType="application/vnd.openxmlformats-officedocument.presentationml.tags+xml"/>
  <Override PartName="/ppt/tags/tag3042.xml" ContentType="application/vnd.openxmlformats-officedocument.presentationml.tags+xml"/>
  <Override PartName="/ppt/tags/tag3043.xml" ContentType="application/vnd.openxmlformats-officedocument.presentationml.tags+xml"/>
  <Override PartName="/ppt/tags/tag3044.xml" ContentType="application/vnd.openxmlformats-officedocument.presentationml.tags+xml"/>
  <Override PartName="/ppt/tags/tag3045.xml" ContentType="application/vnd.openxmlformats-officedocument.presentationml.tags+xml"/>
  <Override PartName="/ppt/tags/tag3046.xml" ContentType="application/vnd.openxmlformats-officedocument.presentationml.tags+xml"/>
  <Override PartName="/ppt/tags/tag3047.xml" ContentType="application/vnd.openxmlformats-officedocument.presentationml.tags+xml"/>
  <Override PartName="/ppt/tags/tag3048.xml" ContentType="application/vnd.openxmlformats-officedocument.presentationml.tags+xml"/>
  <Override PartName="/ppt/tags/tag3049.xml" ContentType="application/vnd.openxmlformats-officedocument.presentationml.tags+xml"/>
  <Override PartName="/ppt/tags/tag3050.xml" ContentType="application/vnd.openxmlformats-officedocument.presentationml.tags+xml"/>
  <Override PartName="/ppt/tags/tag3051.xml" ContentType="application/vnd.openxmlformats-officedocument.presentationml.tags+xml"/>
  <Override PartName="/ppt/tags/tag3052.xml" ContentType="application/vnd.openxmlformats-officedocument.presentationml.tags+xml"/>
  <Override PartName="/ppt/tags/tag3053.xml" ContentType="application/vnd.openxmlformats-officedocument.presentationml.tags+xml"/>
  <Override PartName="/ppt/tags/tag3054.xml" ContentType="application/vnd.openxmlformats-officedocument.presentationml.tags+xml"/>
  <Override PartName="/ppt/tags/tag3055.xml" ContentType="application/vnd.openxmlformats-officedocument.presentationml.tags+xml"/>
  <Override PartName="/ppt/tags/tag3056.xml" ContentType="application/vnd.openxmlformats-officedocument.presentationml.tags+xml"/>
  <Override PartName="/ppt/tags/tag3057.xml" ContentType="application/vnd.openxmlformats-officedocument.presentationml.tags+xml"/>
  <Override PartName="/ppt/tags/tag3058.xml" ContentType="application/vnd.openxmlformats-officedocument.presentationml.tags+xml"/>
  <Override PartName="/ppt/tags/tag3059.xml" ContentType="application/vnd.openxmlformats-officedocument.presentationml.tags+xml"/>
  <Override PartName="/ppt/tags/tag3060.xml" ContentType="application/vnd.openxmlformats-officedocument.presentationml.tags+xml"/>
  <Override PartName="/ppt/tags/tag3061.xml" ContentType="application/vnd.openxmlformats-officedocument.presentationml.tags+xml"/>
  <Override PartName="/ppt/tags/tag3062.xml" ContentType="application/vnd.openxmlformats-officedocument.presentationml.tags+xml"/>
  <Override PartName="/ppt/tags/tag3063.xml" ContentType="application/vnd.openxmlformats-officedocument.presentationml.tags+xml"/>
  <Override PartName="/ppt/tags/tag3064.xml" ContentType="application/vnd.openxmlformats-officedocument.presentationml.tags+xml"/>
  <Override PartName="/ppt/tags/tag3065.xml" ContentType="application/vnd.openxmlformats-officedocument.presentationml.tags+xml"/>
  <Override PartName="/ppt/tags/tag3066.xml" ContentType="application/vnd.openxmlformats-officedocument.presentationml.tags+xml"/>
  <Override PartName="/ppt/tags/tag3067.xml" ContentType="application/vnd.openxmlformats-officedocument.presentationml.tags+xml"/>
  <Override PartName="/ppt/tags/tag3068.xml" ContentType="application/vnd.openxmlformats-officedocument.presentationml.tags+xml"/>
  <Override PartName="/ppt/tags/tag3069.xml" ContentType="application/vnd.openxmlformats-officedocument.presentationml.tags+xml"/>
  <Override PartName="/ppt/tags/tag3070.xml" ContentType="application/vnd.openxmlformats-officedocument.presentationml.tags+xml"/>
  <Override PartName="/ppt/tags/tag3071.xml" ContentType="application/vnd.openxmlformats-officedocument.presentationml.tags+xml"/>
  <Override PartName="/ppt/tags/tag3072.xml" ContentType="application/vnd.openxmlformats-officedocument.presentationml.tags+xml"/>
  <Override PartName="/ppt/tags/tag3073.xml" ContentType="application/vnd.openxmlformats-officedocument.presentationml.tags+xml"/>
  <Override PartName="/ppt/tags/tag3074.xml" ContentType="application/vnd.openxmlformats-officedocument.presentationml.tags+xml"/>
  <Override PartName="/ppt/tags/tag3075.xml" ContentType="application/vnd.openxmlformats-officedocument.presentationml.tags+xml"/>
  <Override PartName="/ppt/tags/tag3076.xml" ContentType="application/vnd.openxmlformats-officedocument.presentationml.tags+xml"/>
  <Override PartName="/ppt/tags/tag3077.xml" ContentType="application/vnd.openxmlformats-officedocument.presentationml.tags+xml"/>
  <Override PartName="/ppt/tags/tag3078.xml" ContentType="application/vnd.openxmlformats-officedocument.presentationml.tags+xml"/>
  <Override PartName="/ppt/tags/tag3079.xml" ContentType="application/vnd.openxmlformats-officedocument.presentationml.tags+xml"/>
  <Override PartName="/ppt/tags/tag3080.xml" ContentType="application/vnd.openxmlformats-officedocument.presentationml.tags+xml"/>
  <Override PartName="/ppt/tags/tag3081.xml" ContentType="application/vnd.openxmlformats-officedocument.presentationml.tags+xml"/>
  <Override PartName="/ppt/tags/tag3082.xml" ContentType="application/vnd.openxmlformats-officedocument.presentationml.tags+xml"/>
  <Override PartName="/ppt/tags/tag3083.xml" ContentType="application/vnd.openxmlformats-officedocument.presentationml.tags+xml"/>
  <Override PartName="/ppt/tags/tag3084.xml" ContentType="application/vnd.openxmlformats-officedocument.presentationml.tags+xml"/>
  <Override PartName="/ppt/tags/tag3085.xml" ContentType="application/vnd.openxmlformats-officedocument.presentationml.tags+xml"/>
  <Override PartName="/ppt/tags/tag3086.xml" ContentType="application/vnd.openxmlformats-officedocument.presentationml.tags+xml"/>
  <Override PartName="/ppt/tags/tag3087.xml" ContentType="application/vnd.openxmlformats-officedocument.presentationml.tags+xml"/>
  <Override PartName="/ppt/tags/tag3088.xml" ContentType="application/vnd.openxmlformats-officedocument.presentationml.tags+xml"/>
  <Override PartName="/ppt/tags/tag3089.xml" ContentType="application/vnd.openxmlformats-officedocument.presentationml.tags+xml"/>
  <Override PartName="/ppt/tags/tag3090.xml" ContentType="application/vnd.openxmlformats-officedocument.presentationml.tags+xml"/>
  <Override PartName="/ppt/tags/tag3091.xml" ContentType="application/vnd.openxmlformats-officedocument.presentationml.tags+xml"/>
  <Override PartName="/ppt/tags/tag3092.xml" ContentType="application/vnd.openxmlformats-officedocument.presentationml.tags+xml"/>
  <Override PartName="/ppt/tags/tag3093.xml" ContentType="application/vnd.openxmlformats-officedocument.presentationml.tags+xml"/>
  <Override PartName="/ppt/tags/tag3094.xml" ContentType="application/vnd.openxmlformats-officedocument.presentationml.tags+xml"/>
  <Override PartName="/ppt/tags/tag3095.xml" ContentType="application/vnd.openxmlformats-officedocument.presentationml.tags+xml"/>
  <Override PartName="/ppt/tags/tag3096.xml" ContentType="application/vnd.openxmlformats-officedocument.presentationml.tags+xml"/>
  <Override PartName="/ppt/tags/tag3097.xml" ContentType="application/vnd.openxmlformats-officedocument.presentationml.tags+xml"/>
  <Override PartName="/ppt/tags/tag3098.xml" ContentType="application/vnd.openxmlformats-officedocument.presentationml.tags+xml"/>
  <Override PartName="/ppt/tags/tag3099.xml" ContentType="application/vnd.openxmlformats-officedocument.presentationml.tags+xml"/>
  <Override PartName="/ppt/tags/tag3100.xml" ContentType="application/vnd.openxmlformats-officedocument.presentationml.tags+xml"/>
  <Override PartName="/ppt/tags/tag3101.xml" ContentType="application/vnd.openxmlformats-officedocument.presentationml.tags+xml"/>
  <Override PartName="/ppt/tags/tag3102.xml" ContentType="application/vnd.openxmlformats-officedocument.presentationml.tags+xml"/>
  <Override PartName="/ppt/tags/tag3103.xml" ContentType="application/vnd.openxmlformats-officedocument.presentationml.tags+xml"/>
  <Override PartName="/ppt/tags/tag3104.xml" ContentType="application/vnd.openxmlformats-officedocument.presentationml.tags+xml"/>
  <Override PartName="/ppt/tags/tag3105.xml" ContentType="application/vnd.openxmlformats-officedocument.presentationml.tags+xml"/>
  <Override PartName="/ppt/tags/tag3106.xml" ContentType="application/vnd.openxmlformats-officedocument.presentationml.tags+xml"/>
  <Override PartName="/ppt/tags/tag3107.xml" ContentType="application/vnd.openxmlformats-officedocument.presentationml.tags+xml"/>
  <Override PartName="/ppt/tags/tag3108.xml" ContentType="application/vnd.openxmlformats-officedocument.presentationml.tags+xml"/>
  <Override PartName="/ppt/tags/tag3109.xml" ContentType="application/vnd.openxmlformats-officedocument.presentationml.tags+xml"/>
  <Override PartName="/ppt/tags/tag3110.xml" ContentType="application/vnd.openxmlformats-officedocument.presentationml.tags+xml"/>
  <Override PartName="/ppt/tags/tag3111.xml" ContentType="application/vnd.openxmlformats-officedocument.presentationml.tags+xml"/>
  <Override PartName="/ppt/tags/tag3112.xml" ContentType="application/vnd.openxmlformats-officedocument.presentationml.tags+xml"/>
  <Override PartName="/ppt/tags/tag3113.xml" ContentType="application/vnd.openxmlformats-officedocument.presentationml.tags+xml"/>
  <Override PartName="/ppt/tags/tag3114.xml" ContentType="application/vnd.openxmlformats-officedocument.presentationml.tags+xml"/>
  <Override PartName="/ppt/tags/tag3115.xml" ContentType="application/vnd.openxmlformats-officedocument.presentationml.tags+xml"/>
  <Override PartName="/ppt/tags/tag3116.xml" ContentType="application/vnd.openxmlformats-officedocument.presentationml.tags+xml"/>
  <Override PartName="/ppt/tags/tag3117.xml" ContentType="application/vnd.openxmlformats-officedocument.presentationml.tags+xml"/>
  <Override PartName="/ppt/tags/tag3118.xml" ContentType="application/vnd.openxmlformats-officedocument.presentationml.tags+xml"/>
  <Override PartName="/ppt/tags/tag3119.xml" ContentType="application/vnd.openxmlformats-officedocument.presentationml.tags+xml"/>
  <Override PartName="/ppt/tags/tag3120.xml" ContentType="application/vnd.openxmlformats-officedocument.presentationml.tags+xml"/>
  <Override PartName="/ppt/tags/tag3121.xml" ContentType="application/vnd.openxmlformats-officedocument.presentationml.tags+xml"/>
  <Override PartName="/ppt/tags/tag3122.xml" ContentType="application/vnd.openxmlformats-officedocument.presentationml.tags+xml"/>
  <Override PartName="/ppt/tags/tag3123.xml" ContentType="application/vnd.openxmlformats-officedocument.presentationml.tags+xml"/>
  <Override PartName="/ppt/tags/tag3124.xml" ContentType="application/vnd.openxmlformats-officedocument.presentationml.tags+xml"/>
  <Override PartName="/ppt/tags/tag3125.xml" ContentType="application/vnd.openxmlformats-officedocument.presentationml.tags+xml"/>
  <Override PartName="/ppt/tags/tag3126.xml" ContentType="application/vnd.openxmlformats-officedocument.presentationml.tags+xml"/>
  <Override PartName="/ppt/tags/tag3127.xml" ContentType="application/vnd.openxmlformats-officedocument.presentationml.tags+xml"/>
  <Override PartName="/ppt/tags/tag3128.xml" ContentType="application/vnd.openxmlformats-officedocument.presentationml.tags+xml"/>
  <Override PartName="/ppt/tags/tag3129.xml" ContentType="application/vnd.openxmlformats-officedocument.presentationml.tags+xml"/>
  <Override PartName="/ppt/tags/tag3130.xml" ContentType="application/vnd.openxmlformats-officedocument.presentationml.tags+xml"/>
  <Override PartName="/ppt/tags/tag3131.xml" ContentType="application/vnd.openxmlformats-officedocument.presentationml.tags+xml"/>
  <Override PartName="/ppt/tags/tag3132.xml" ContentType="application/vnd.openxmlformats-officedocument.presentationml.tags+xml"/>
  <Override PartName="/ppt/tags/tag3133.xml" ContentType="application/vnd.openxmlformats-officedocument.presentationml.tags+xml"/>
  <Override PartName="/ppt/tags/tag3134.xml" ContentType="application/vnd.openxmlformats-officedocument.presentationml.tags+xml"/>
  <Override PartName="/ppt/tags/tag3135.xml" ContentType="application/vnd.openxmlformats-officedocument.presentationml.tags+xml"/>
  <Override PartName="/ppt/tags/tag3136.xml" ContentType="application/vnd.openxmlformats-officedocument.presentationml.tags+xml"/>
  <Override PartName="/ppt/tags/tag3137.xml" ContentType="application/vnd.openxmlformats-officedocument.presentationml.tags+xml"/>
  <Override PartName="/ppt/tags/tag3138.xml" ContentType="application/vnd.openxmlformats-officedocument.presentationml.tags+xml"/>
  <Override PartName="/ppt/tags/tag3139.xml" ContentType="application/vnd.openxmlformats-officedocument.presentationml.tags+xml"/>
  <Override PartName="/ppt/tags/tag3140.xml" ContentType="application/vnd.openxmlformats-officedocument.presentationml.tags+xml"/>
  <Override PartName="/ppt/tags/tag3141.xml" ContentType="application/vnd.openxmlformats-officedocument.presentationml.tags+xml"/>
  <Override PartName="/ppt/tags/tag3142.xml" ContentType="application/vnd.openxmlformats-officedocument.presentationml.tags+xml"/>
  <Override PartName="/ppt/tags/tag3143.xml" ContentType="application/vnd.openxmlformats-officedocument.presentationml.tags+xml"/>
  <Override PartName="/ppt/tags/tag3144.xml" ContentType="application/vnd.openxmlformats-officedocument.presentationml.tags+xml"/>
  <Override PartName="/ppt/tags/tag3145.xml" ContentType="application/vnd.openxmlformats-officedocument.presentationml.tags+xml"/>
  <Override PartName="/ppt/tags/tag3146.xml" ContentType="application/vnd.openxmlformats-officedocument.presentationml.tags+xml"/>
  <Override PartName="/ppt/tags/tag3147.xml" ContentType="application/vnd.openxmlformats-officedocument.presentationml.tags+xml"/>
  <Override PartName="/ppt/tags/tag3148.xml" ContentType="application/vnd.openxmlformats-officedocument.presentationml.tags+xml"/>
  <Override PartName="/ppt/tags/tag3149.xml" ContentType="application/vnd.openxmlformats-officedocument.presentationml.tags+xml"/>
  <Override PartName="/ppt/tags/tag3150.xml" ContentType="application/vnd.openxmlformats-officedocument.presentationml.tags+xml"/>
  <Override PartName="/ppt/tags/tag3151.xml" ContentType="application/vnd.openxmlformats-officedocument.presentationml.tags+xml"/>
  <Override PartName="/ppt/tags/tag3152.xml" ContentType="application/vnd.openxmlformats-officedocument.presentationml.tags+xml"/>
  <Override PartName="/ppt/tags/tag3153.xml" ContentType="application/vnd.openxmlformats-officedocument.presentationml.tags+xml"/>
  <Override PartName="/ppt/tags/tag3154.xml" ContentType="application/vnd.openxmlformats-officedocument.presentationml.tags+xml"/>
  <Override PartName="/ppt/tags/tag3155.xml" ContentType="application/vnd.openxmlformats-officedocument.presentationml.tags+xml"/>
  <Override PartName="/ppt/tags/tag3156.xml" ContentType="application/vnd.openxmlformats-officedocument.presentationml.tags+xml"/>
  <Override PartName="/ppt/tags/tag3157.xml" ContentType="application/vnd.openxmlformats-officedocument.presentationml.tags+xml"/>
  <Override PartName="/ppt/tags/tag3158.xml" ContentType="application/vnd.openxmlformats-officedocument.presentationml.tags+xml"/>
  <Override PartName="/ppt/tags/tag3159.xml" ContentType="application/vnd.openxmlformats-officedocument.presentationml.tags+xml"/>
  <Override PartName="/ppt/tags/tag3160.xml" ContentType="application/vnd.openxmlformats-officedocument.presentationml.tags+xml"/>
  <Override PartName="/ppt/tags/tag3161.xml" ContentType="application/vnd.openxmlformats-officedocument.presentationml.tags+xml"/>
  <Override PartName="/ppt/tags/tag3162.xml" ContentType="application/vnd.openxmlformats-officedocument.presentationml.tags+xml"/>
  <Override PartName="/ppt/tags/tag3163.xml" ContentType="application/vnd.openxmlformats-officedocument.presentationml.tags+xml"/>
  <Override PartName="/ppt/tags/tag3164.xml" ContentType="application/vnd.openxmlformats-officedocument.presentationml.tags+xml"/>
  <Override PartName="/ppt/tags/tag3165.xml" ContentType="application/vnd.openxmlformats-officedocument.presentationml.tags+xml"/>
  <Override PartName="/ppt/tags/tag3166.xml" ContentType="application/vnd.openxmlformats-officedocument.presentationml.tags+xml"/>
  <Override PartName="/ppt/tags/tag3167.xml" ContentType="application/vnd.openxmlformats-officedocument.presentationml.tags+xml"/>
  <Override PartName="/ppt/tags/tag3168.xml" ContentType="application/vnd.openxmlformats-officedocument.presentationml.tags+xml"/>
  <Override PartName="/ppt/tags/tag3169.xml" ContentType="application/vnd.openxmlformats-officedocument.presentationml.tags+xml"/>
  <Override PartName="/ppt/tags/tag3170.xml" ContentType="application/vnd.openxmlformats-officedocument.presentationml.tags+xml"/>
  <Override PartName="/ppt/tags/tag3171.xml" ContentType="application/vnd.openxmlformats-officedocument.presentationml.tags+xml"/>
  <Override PartName="/ppt/tags/tag3172.xml" ContentType="application/vnd.openxmlformats-officedocument.presentationml.tags+xml"/>
  <Override PartName="/ppt/tags/tag3173.xml" ContentType="application/vnd.openxmlformats-officedocument.presentationml.tags+xml"/>
  <Override PartName="/ppt/tags/tag3174.xml" ContentType="application/vnd.openxmlformats-officedocument.presentationml.tags+xml"/>
  <Override PartName="/ppt/tags/tag3175.xml" ContentType="application/vnd.openxmlformats-officedocument.presentationml.tags+xml"/>
  <Override PartName="/ppt/tags/tag3176.xml" ContentType="application/vnd.openxmlformats-officedocument.presentationml.tags+xml"/>
  <Override PartName="/ppt/tags/tag3177.xml" ContentType="application/vnd.openxmlformats-officedocument.presentationml.tags+xml"/>
  <Override PartName="/ppt/tags/tag3178.xml" ContentType="application/vnd.openxmlformats-officedocument.presentationml.tags+xml"/>
  <Override PartName="/ppt/tags/tag3179.xml" ContentType="application/vnd.openxmlformats-officedocument.presentationml.tags+xml"/>
  <Override PartName="/ppt/tags/tag3180.xml" ContentType="application/vnd.openxmlformats-officedocument.presentationml.tags+xml"/>
  <Override PartName="/ppt/tags/tag3181.xml" ContentType="application/vnd.openxmlformats-officedocument.presentationml.tags+xml"/>
  <Override PartName="/ppt/tags/tag3182.xml" ContentType="application/vnd.openxmlformats-officedocument.presentationml.tags+xml"/>
  <Override PartName="/ppt/tags/tag3183.xml" ContentType="application/vnd.openxmlformats-officedocument.presentationml.tags+xml"/>
  <Override PartName="/ppt/tags/tag3184.xml" ContentType="application/vnd.openxmlformats-officedocument.presentationml.tags+xml"/>
  <Override PartName="/ppt/tags/tag3185.xml" ContentType="application/vnd.openxmlformats-officedocument.presentationml.tags+xml"/>
  <Override PartName="/ppt/tags/tag3186.xml" ContentType="application/vnd.openxmlformats-officedocument.presentationml.tags+xml"/>
  <Override PartName="/ppt/tags/tag3187.xml" ContentType="application/vnd.openxmlformats-officedocument.presentationml.tags+xml"/>
  <Override PartName="/ppt/tags/tag3188.xml" ContentType="application/vnd.openxmlformats-officedocument.presentationml.tags+xml"/>
  <Override PartName="/ppt/tags/tag3189.xml" ContentType="application/vnd.openxmlformats-officedocument.presentationml.tags+xml"/>
  <Override PartName="/ppt/tags/tag3190.xml" ContentType="application/vnd.openxmlformats-officedocument.presentationml.tags+xml"/>
  <Override PartName="/ppt/tags/tag3191.xml" ContentType="application/vnd.openxmlformats-officedocument.presentationml.tags+xml"/>
  <Override PartName="/ppt/tags/tag3192.xml" ContentType="application/vnd.openxmlformats-officedocument.presentationml.tags+xml"/>
  <Override PartName="/ppt/tags/tag3193.xml" ContentType="application/vnd.openxmlformats-officedocument.presentationml.tags+xml"/>
  <Override PartName="/ppt/tags/tag3194.xml" ContentType="application/vnd.openxmlformats-officedocument.presentationml.tags+xml"/>
  <Override PartName="/ppt/tags/tag3195.xml" ContentType="application/vnd.openxmlformats-officedocument.presentationml.tags+xml"/>
  <Override PartName="/ppt/tags/tag3196.xml" ContentType="application/vnd.openxmlformats-officedocument.presentationml.tags+xml"/>
  <Override PartName="/ppt/tags/tag3197.xml" ContentType="application/vnd.openxmlformats-officedocument.presentationml.tags+xml"/>
  <Override PartName="/ppt/tags/tag3198.xml" ContentType="application/vnd.openxmlformats-officedocument.presentationml.tags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theme/theme23.xml" ContentType="application/vnd.openxmlformats-officedocument.theme+xml"/>
  <Override PartName="/ppt/tags/tag3199.xml" ContentType="application/vnd.openxmlformats-officedocument.presentationml.tags+xml"/>
  <Override PartName="/ppt/tags/tag3200.xml" ContentType="application/vnd.openxmlformats-officedocument.presentationml.tags+xml"/>
  <Override PartName="/ppt/tags/tag3201.xml" ContentType="application/vnd.openxmlformats-officedocument.presentationml.tags+xml"/>
  <Override PartName="/ppt/tags/tag3202.xml" ContentType="application/vnd.openxmlformats-officedocument.presentationml.tags+xml"/>
  <Override PartName="/ppt/tags/tag3203.xml" ContentType="application/vnd.openxmlformats-officedocument.presentationml.tags+xml"/>
  <Override PartName="/ppt/tags/tag3204.xml" ContentType="application/vnd.openxmlformats-officedocument.presentationml.tags+xml"/>
  <Override PartName="/ppt/tags/tag3205.xml" ContentType="application/vnd.openxmlformats-officedocument.presentationml.tags+xml"/>
  <Override PartName="/ppt/tags/tag3206.xml" ContentType="application/vnd.openxmlformats-officedocument.presentationml.tags+xml"/>
  <Override PartName="/ppt/tags/tag3207.xml" ContentType="application/vnd.openxmlformats-officedocument.presentationml.tags+xml"/>
  <Override PartName="/ppt/tags/tag3208.xml" ContentType="application/vnd.openxmlformats-officedocument.presentationml.tags+xml"/>
  <Override PartName="/ppt/tags/tag3209.xml" ContentType="application/vnd.openxmlformats-officedocument.presentationml.tags+xml"/>
  <Override PartName="/ppt/tags/tag3210.xml" ContentType="application/vnd.openxmlformats-officedocument.presentationml.tags+xml"/>
  <Override PartName="/ppt/tags/tag3211.xml" ContentType="application/vnd.openxmlformats-officedocument.presentationml.tags+xml"/>
  <Override PartName="/ppt/tags/tag3212.xml" ContentType="application/vnd.openxmlformats-officedocument.presentationml.tags+xml"/>
  <Override PartName="/ppt/tags/tag3213.xml" ContentType="application/vnd.openxmlformats-officedocument.presentationml.tags+xml"/>
  <Override PartName="/ppt/tags/tag3214.xml" ContentType="application/vnd.openxmlformats-officedocument.presentationml.tags+xml"/>
  <Override PartName="/ppt/tags/tag3215.xml" ContentType="application/vnd.openxmlformats-officedocument.presentationml.tags+xml"/>
  <Override PartName="/ppt/tags/tag3216.xml" ContentType="application/vnd.openxmlformats-officedocument.presentationml.tags+xml"/>
  <Override PartName="/ppt/tags/tag3217.xml" ContentType="application/vnd.openxmlformats-officedocument.presentationml.tags+xml"/>
  <Override PartName="/ppt/tags/tag3218.xml" ContentType="application/vnd.openxmlformats-officedocument.presentationml.tags+xml"/>
  <Override PartName="/ppt/tags/tag3219.xml" ContentType="application/vnd.openxmlformats-officedocument.presentationml.tags+xml"/>
  <Override PartName="/ppt/tags/tag3220.xml" ContentType="application/vnd.openxmlformats-officedocument.presentationml.tags+xml"/>
  <Override PartName="/ppt/tags/tag3221.xml" ContentType="application/vnd.openxmlformats-officedocument.presentationml.tags+xml"/>
  <Override PartName="/ppt/tags/tag3222.xml" ContentType="application/vnd.openxmlformats-officedocument.presentationml.tags+xml"/>
  <Override PartName="/ppt/tags/tag3223.xml" ContentType="application/vnd.openxmlformats-officedocument.presentationml.tags+xml"/>
  <Override PartName="/ppt/tags/tag3224.xml" ContentType="application/vnd.openxmlformats-officedocument.presentationml.tags+xml"/>
  <Override PartName="/ppt/tags/tag3225.xml" ContentType="application/vnd.openxmlformats-officedocument.presentationml.tags+xml"/>
  <Override PartName="/ppt/tags/tag3226.xml" ContentType="application/vnd.openxmlformats-officedocument.presentationml.tags+xml"/>
  <Override PartName="/ppt/tags/tag3227.xml" ContentType="application/vnd.openxmlformats-officedocument.presentationml.tags+xml"/>
  <Override PartName="/ppt/tags/tag3228.xml" ContentType="application/vnd.openxmlformats-officedocument.presentationml.tags+xml"/>
  <Override PartName="/ppt/tags/tag3229.xml" ContentType="application/vnd.openxmlformats-officedocument.presentationml.tags+xml"/>
  <Override PartName="/ppt/tags/tag3230.xml" ContentType="application/vnd.openxmlformats-officedocument.presentationml.tags+xml"/>
  <Override PartName="/ppt/tags/tag3231.xml" ContentType="application/vnd.openxmlformats-officedocument.presentationml.tags+xml"/>
  <Override PartName="/ppt/tags/tag3232.xml" ContentType="application/vnd.openxmlformats-officedocument.presentationml.tags+xml"/>
  <Override PartName="/ppt/tags/tag3233.xml" ContentType="application/vnd.openxmlformats-officedocument.presentationml.tags+xml"/>
  <Override PartName="/ppt/tags/tag3234.xml" ContentType="application/vnd.openxmlformats-officedocument.presentationml.tags+xml"/>
  <Override PartName="/ppt/tags/tag3235.xml" ContentType="application/vnd.openxmlformats-officedocument.presentationml.tags+xml"/>
  <Override PartName="/ppt/tags/tag3236.xml" ContentType="application/vnd.openxmlformats-officedocument.presentationml.tags+xml"/>
  <Override PartName="/ppt/tags/tag3237.xml" ContentType="application/vnd.openxmlformats-officedocument.presentationml.tags+xml"/>
  <Override PartName="/ppt/tags/tag3238.xml" ContentType="application/vnd.openxmlformats-officedocument.presentationml.tags+xml"/>
  <Override PartName="/ppt/tags/tag3239.xml" ContentType="application/vnd.openxmlformats-officedocument.presentationml.tags+xml"/>
  <Override PartName="/ppt/tags/tag3240.xml" ContentType="application/vnd.openxmlformats-officedocument.presentationml.tags+xml"/>
  <Override PartName="/ppt/tags/tag3241.xml" ContentType="application/vnd.openxmlformats-officedocument.presentationml.tags+xml"/>
  <Override PartName="/ppt/tags/tag3242.xml" ContentType="application/vnd.openxmlformats-officedocument.presentationml.tags+xml"/>
  <Override PartName="/ppt/tags/tag3243.xml" ContentType="application/vnd.openxmlformats-officedocument.presentationml.tags+xml"/>
  <Override PartName="/ppt/tags/tag3244.xml" ContentType="application/vnd.openxmlformats-officedocument.presentationml.tags+xml"/>
  <Override PartName="/ppt/tags/tag3245.xml" ContentType="application/vnd.openxmlformats-officedocument.presentationml.tags+xml"/>
  <Override PartName="/ppt/tags/tag3246.xml" ContentType="application/vnd.openxmlformats-officedocument.presentationml.tags+xml"/>
  <Override PartName="/ppt/tags/tag3247.xml" ContentType="application/vnd.openxmlformats-officedocument.presentationml.tags+xml"/>
  <Override PartName="/ppt/tags/tag3248.xml" ContentType="application/vnd.openxmlformats-officedocument.presentationml.tags+xml"/>
  <Override PartName="/ppt/tags/tag3249.xml" ContentType="application/vnd.openxmlformats-officedocument.presentationml.tags+xml"/>
  <Override PartName="/ppt/tags/tag3250.xml" ContentType="application/vnd.openxmlformats-officedocument.presentationml.tags+xml"/>
  <Override PartName="/ppt/tags/tag3251.xml" ContentType="application/vnd.openxmlformats-officedocument.presentationml.tags+xml"/>
  <Override PartName="/ppt/tags/tag3252.xml" ContentType="application/vnd.openxmlformats-officedocument.presentationml.tags+xml"/>
  <Override PartName="/ppt/tags/tag3253.xml" ContentType="application/vnd.openxmlformats-officedocument.presentationml.tags+xml"/>
  <Override PartName="/ppt/tags/tag3254.xml" ContentType="application/vnd.openxmlformats-officedocument.presentationml.tags+xml"/>
  <Override PartName="/ppt/tags/tag3255.xml" ContentType="application/vnd.openxmlformats-officedocument.presentationml.tags+xml"/>
  <Override PartName="/ppt/tags/tag3256.xml" ContentType="application/vnd.openxmlformats-officedocument.presentationml.tags+xml"/>
  <Override PartName="/ppt/tags/tag3257.xml" ContentType="application/vnd.openxmlformats-officedocument.presentationml.tags+xml"/>
  <Override PartName="/ppt/tags/tag3258.xml" ContentType="application/vnd.openxmlformats-officedocument.presentationml.tags+xml"/>
  <Override PartName="/ppt/tags/tag3259.xml" ContentType="application/vnd.openxmlformats-officedocument.presentationml.tags+xml"/>
  <Override PartName="/ppt/tags/tag3260.xml" ContentType="application/vnd.openxmlformats-officedocument.presentationml.tags+xml"/>
  <Override PartName="/ppt/tags/tag3261.xml" ContentType="application/vnd.openxmlformats-officedocument.presentationml.tags+xml"/>
  <Override PartName="/ppt/tags/tag3262.xml" ContentType="application/vnd.openxmlformats-officedocument.presentationml.tags+xml"/>
  <Override PartName="/ppt/tags/tag3263.xml" ContentType="application/vnd.openxmlformats-officedocument.presentationml.tags+xml"/>
  <Override PartName="/ppt/tags/tag3264.xml" ContentType="application/vnd.openxmlformats-officedocument.presentationml.tags+xml"/>
  <Override PartName="/ppt/tags/tag3265.xml" ContentType="application/vnd.openxmlformats-officedocument.presentationml.tags+xml"/>
  <Override PartName="/ppt/tags/tag3266.xml" ContentType="application/vnd.openxmlformats-officedocument.presentationml.tags+xml"/>
  <Override PartName="/ppt/tags/tag3267.xml" ContentType="application/vnd.openxmlformats-officedocument.presentationml.tags+xml"/>
  <Override PartName="/ppt/tags/tag3268.xml" ContentType="application/vnd.openxmlformats-officedocument.presentationml.tags+xml"/>
  <Override PartName="/ppt/tags/tag3269.xml" ContentType="application/vnd.openxmlformats-officedocument.presentationml.tags+xml"/>
  <Override PartName="/ppt/tags/tag3270.xml" ContentType="application/vnd.openxmlformats-officedocument.presentationml.tags+xml"/>
  <Override PartName="/ppt/tags/tag3271.xml" ContentType="application/vnd.openxmlformats-officedocument.presentationml.tags+xml"/>
  <Override PartName="/ppt/tags/tag3272.xml" ContentType="application/vnd.openxmlformats-officedocument.presentationml.tags+xml"/>
  <Override PartName="/ppt/tags/tag3273.xml" ContentType="application/vnd.openxmlformats-officedocument.presentationml.tags+xml"/>
  <Override PartName="/ppt/tags/tag3274.xml" ContentType="application/vnd.openxmlformats-officedocument.presentationml.tags+xml"/>
  <Override PartName="/ppt/tags/tag3275.xml" ContentType="application/vnd.openxmlformats-officedocument.presentationml.tags+xml"/>
  <Override PartName="/ppt/tags/tag3276.xml" ContentType="application/vnd.openxmlformats-officedocument.presentationml.tags+xml"/>
  <Override PartName="/ppt/tags/tag3277.xml" ContentType="application/vnd.openxmlformats-officedocument.presentationml.tags+xml"/>
  <Override PartName="/ppt/tags/tag3278.xml" ContentType="application/vnd.openxmlformats-officedocument.presentationml.tags+xml"/>
  <Override PartName="/ppt/tags/tag3279.xml" ContentType="application/vnd.openxmlformats-officedocument.presentationml.tags+xml"/>
  <Override PartName="/ppt/tags/tag3280.xml" ContentType="application/vnd.openxmlformats-officedocument.presentationml.tags+xml"/>
  <Override PartName="/ppt/tags/tag3281.xml" ContentType="application/vnd.openxmlformats-officedocument.presentationml.tags+xml"/>
  <Override PartName="/ppt/tags/tag3282.xml" ContentType="application/vnd.openxmlformats-officedocument.presentationml.tags+xml"/>
  <Override PartName="/ppt/tags/tag3283.xml" ContentType="application/vnd.openxmlformats-officedocument.presentationml.tags+xml"/>
  <Override PartName="/ppt/tags/tag3284.xml" ContentType="application/vnd.openxmlformats-officedocument.presentationml.tags+xml"/>
  <Override PartName="/ppt/tags/tag3285.xml" ContentType="application/vnd.openxmlformats-officedocument.presentationml.tags+xml"/>
  <Override PartName="/ppt/tags/tag3286.xml" ContentType="application/vnd.openxmlformats-officedocument.presentationml.tags+xml"/>
  <Override PartName="/ppt/tags/tag3287.xml" ContentType="application/vnd.openxmlformats-officedocument.presentationml.tags+xml"/>
  <Override PartName="/ppt/tags/tag3288.xml" ContentType="application/vnd.openxmlformats-officedocument.presentationml.tags+xml"/>
  <Override PartName="/ppt/tags/tag3289.xml" ContentType="application/vnd.openxmlformats-officedocument.presentationml.tags+xml"/>
  <Override PartName="/ppt/tags/tag3290.xml" ContentType="application/vnd.openxmlformats-officedocument.presentationml.tags+xml"/>
  <Override PartName="/ppt/tags/tag3291.xml" ContentType="application/vnd.openxmlformats-officedocument.presentationml.tags+xml"/>
  <Override PartName="/ppt/tags/tag3292.xml" ContentType="application/vnd.openxmlformats-officedocument.presentationml.tags+xml"/>
  <Override PartName="/ppt/tags/tag3293.xml" ContentType="application/vnd.openxmlformats-officedocument.presentationml.tags+xml"/>
  <Override PartName="/ppt/tags/tag3294.xml" ContentType="application/vnd.openxmlformats-officedocument.presentationml.tags+xml"/>
  <Override PartName="/ppt/tags/tag3295.xml" ContentType="application/vnd.openxmlformats-officedocument.presentationml.tags+xml"/>
  <Override PartName="/ppt/tags/tag3296.xml" ContentType="application/vnd.openxmlformats-officedocument.presentationml.tags+xml"/>
  <Override PartName="/ppt/tags/tag3297.xml" ContentType="application/vnd.openxmlformats-officedocument.presentationml.tags+xml"/>
  <Override PartName="/ppt/tags/tag3298.xml" ContentType="application/vnd.openxmlformats-officedocument.presentationml.tags+xml"/>
  <Override PartName="/ppt/tags/tag3299.xml" ContentType="application/vnd.openxmlformats-officedocument.presentationml.tags+xml"/>
  <Override PartName="/ppt/tags/tag3300.xml" ContentType="application/vnd.openxmlformats-officedocument.presentationml.tags+xml"/>
  <Override PartName="/ppt/tags/tag3301.xml" ContentType="application/vnd.openxmlformats-officedocument.presentationml.tags+xml"/>
  <Override PartName="/ppt/tags/tag3302.xml" ContentType="application/vnd.openxmlformats-officedocument.presentationml.tags+xml"/>
  <Override PartName="/ppt/tags/tag3303.xml" ContentType="application/vnd.openxmlformats-officedocument.presentationml.tags+xml"/>
  <Override PartName="/ppt/tags/tag3304.xml" ContentType="application/vnd.openxmlformats-officedocument.presentationml.tags+xml"/>
  <Override PartName="/ppt/tags/tag3305.xml" ContentType="application/vnd.openxmlformats-officedocument.presentationml.tags+xml"/>
  <Override PartName="/ppt/tags/tag3306.xml" ContentType="application/vnd.openxmlformats-officedocument.presentationml.tags+xml"/>
  <Override PartName="/ppt/tags/tag3307.xml" ContentType="application/vnd.openxmlformats-officedocument.presentationml.tags+xml"/>
  <Override PartName="/ppt/tags/tag3308.xml" ContentType="application/vnd.openxmlformats-officedocument.presentationml.tags+xml"/>
  <Override PartName="/ppt/tags/tag3309.xml" ContentType="application/vnd.openxmlformats-officedocument.presentationml.tags+xml"/>
  <Override PartName="/ppt/tags/tag3310.xml" ContentType="application/vnd.openxmlformats-officedocument.presentationml.tags+xml"/>
  <Override PartName="/ppt/tags/tag3311.xml" ContentType="application/vnd.openxmlformats-officedocument.presentationml.tags+xml"/>
  <Override PartName="/ppt/tags/tag3312.xml" ContentType="application/vnd.openxmlformats-officedocument.presentationml.tags+xml"/>
  <Override PartName="/ppt/tags/tag3313.xml" ContentType="application/vnd.openxmlformats-officedocument.presentationml.tags+xml"/>
  <Override PartName="/ppt/tags/tag3314.xml" ContentType="application/vnd.openxmlformats-officedocument.presentationml.tags+xml"/>
  <Override PartName="/ppt/tags/tag3315.xml" ContentType="application/vnd.openxmlformats-officedocument.presentationml.tags+xml"/>
  <Override PartName="/ppt/tags/tag3316.xml" ContentType="application/vnd.openxmlformats-officedocument.presentationml.tags+xml"/>
  <Override PartName="/ppt/tags/tag3317.xml" ContentType="application/vnd.openxmlformats-officedocument.presentationml.tags+xml"/>
  <Override PartName="/ppt/tags/tag3318.xml" ContentType="application/vnd.openxmlformats-officedocument.presentationml.tags+xml"/>
  <Override PartName="/ppt/tags/tag3319.xml" ContentType="application/vnd.openxmlformats-officedocument.presentationml.tags+xml"/>
  <Override PartName="/ppt/tags/tag3320.xml" ContentType="application/vnd.openxmlformats-officedocument.presentationml.tags+xml"/>
  <Override PartName="/ppt/tags/tag3321.xml" ContentType="application/vnd.openxmlformats-officedocument.presentationml.tags+xml"/>
  <Override PartName="/ppt/tags/tag3322.xml" ContentType="application/vnd.openxmlformats-officedocument.presentationml.tags+xml"/>
  <Override PartName="/ppt/tags/tag3323.xml" ContentType="application/vnd.openxmlformats-officedocument.presentationml.tags+xml"/>
  <Override PartName="/ppt/tags/tag3324.xml" ContentType="application/vnd.openxmlformats-officedocument.presentationml.tags+xml"/>
  <Override PartName="/ppt/tags/tag3325.xml" ContentType="application/vnd.openxmlformats-officedocument.presentationml.tags+xml"/>
  <Override PartName="/ppt/tags/tag3326.xml" ContentType="application/vnd.openxmlformats-officedocument.presentationml.tags+xml"/>
  <Override PartName="/ppt/tags/tag3327.xml" ContentType="application/vnd.openxmlformats-officedocument.presentationml.tags+xml"/>
  <Override PartName="/ppt/tags/tag3328.xml" ContentType="application/vnd.openxmlformats-officedocument.presentationml.tags+xml"/>
  <Override PartName="/ppt/tags/tag3329.xml" ContentType="application/vnd.openxmlformats-officedocument.presentationml.tags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theme/theme24.xml" ContentType="application/vnd.openxmlformats-officedocument.theme+xml"/>
  <Override PartName="/ppt/tags/tag3330.xml" ContentType="application/vnd.openxmlformats-officedocument.presentationml.tags+xml"/>
  <Override PartName="/ppt/tags/tag3331.xml" ContentType="application/vnd.openxmlformats-officedocument.presentationml.tags+xml"/>
  <Override PartName="/ppt/tags/tag3332.xml" ContentType="application/vnd.openxmlformats-officedocument.presentationml.tags+xml"/>
  <Override PartName="/ppt/tags/tag3333.xml" ContentType="application/vnd.openxmlformats-officedocument.presentationml.tags+xml"/>
  <Override PartName="/ppt/tags/tag3334.xml" ContentType="application/vnd.openxmlformats-officedocument.presentationml.tags+xml"/>
  <Override PartName="/ppt/tags/tag3335.xml" ContentType="application/vnd.openxmlformats-officedocument.presentationml.tags+xml"/>
  <Override PartName="/ppt/tags/tag3336.xml" ContentType="application/vnd.openxmlformats-officedocument.presentationml.tags+xml"/>
  <Override PartName="/ppt/tags/tag3337.xml" ContentType="application/vnd.openxmlformats-officedocument.presentationml.tags+xml"/>
  <Override PartName="/ppt/tags/tag3338.xml" ContentType="application/vnd.openxmlformats-officedocument.presentationml.tags+xml"/>
  <Override PartName="/ppt/tags/tag3339.xml" ContentType="application/vnd.openxmlformats-officedocument.presentationml.tags+xml"/>
  <Override PartName="/ppt/tags/tag3340.xml" ContentType="application/vnd.openxmlformats-officedocument.presentationml.tags+xml"/>
  <Override PartName="/ppt/tags/tag3341.xml" ContentType="application/vnd.openxmlformats-officedocument.presentationml.tags+xml"/>
  <Override PartName="/ppt/tags/tag3342.xml" ContentType="application/vnd.openxmlformats-officedocument.presentationml.tags+xml"/>
  <Override PartName="/ppt/tags/tag3343.xml" ContentType="application/vnd.openxmlformats-officedocument.presentationml.tags+xml"/>
  <Override PartName="/ppt/tags/tag3344.xml" ContentType="application/vnd.openxmlformats-officedocument.presentationml.tags+xml"/>
  <Override PartName="/ppt/tags/tag3345.xml" ContentType="application/vnd.openxmlformats-officedocument.presentationml.tags+xml"/>
  <Override PartName="/ppt/tags/tag3346.xml" ContentType="application/vnd.openxmlformats-officedocument.presentationml.tags+xml"/>
  <Override PartName="/ppt/tags/tag3347.xml" ContentType="application/vnd.openxmlformats-officedocument.presentationml.tags+xml"/>
  <Override PartName="/ppt/tags/tag3348.xml" ContentType="application/vnd.openxmlformats-officedocument.presentationml.tags+xml"/>
  <Override PartName="/ppt/tags/tag3349.xml" ContentType="application/vnd.openxmlformats-officedocument.presentationml.tags+xml"/>
  <Override PartName="/ppt/tags/tag3350.xml" ContentType="application/vnd.openxmlformats-officedocument.presentationml.tags+xml"/>
  <Override PartName="/ppt/tags/tag3351.xml" ContentType="application/vnd.openxmlformats-officedocument.presentationml.tags+xml"/>
  <Override PartName="/ppt/tags/tag3352.xml" ContentType="application/vnd.openxmlformats-officedocument.presentationml.tags+xml"/>
  <Override PartName="/ppt/tags/tag3353.xml" ContentType="application/vnd.openxmlformats-officedocument.presentationml.tags+xml"/>
  <Override PartName="/ppt/tags/tag3354.xml" ContentType="application/vnd.openxmlformats-officedocument.presentationml.tags+xml"/>
  <Override PartName="/ppt/tags/tag3355.xml" ContentType="application/vnd.openxmlformats-officedocument.presentationml.tags+xml"/>
  <Override PartName="/ppt/tags/tag3356.xml" ContentType="application/vnd.openxmlformats-officedocument.presentationml.tags+xml"/>
  <Override PartName="/ppt/tags/tag3357.xml" ContentType="application/vnd.openxmlformats-officedocument.presentationml.tags+xml"/>
  <Override PartName="/ppt/tags/tag3358.xml" ContentType="application/vnd.openxmlformats-officedocument.presentationml.tags+xml"/>
  <Override PartName="/ppt/tags/tag3359.xml" ContentType="application/vnd.openxmlformats-officedocument.presentationml.tags+xml"/>
  <Override PartName="/ppt/tags/tag3360.xml" ContentType="application/vnd.openxmlformats-officedocument.presentationml.tags+xml"/>
  <Override PartName="/ppt/tags/tag3361.xml" ContentType="application/vnd.openxmlformats-officedocument.presentationml.tags+xml"/>
  <Override PartName="/ppt/tags/tag3362.xml" ContentType="application/vnd.openxmlformats-officedocument.presentationml.tags+xml"/>
  <Override PartName="/ppt/tags/tag3363.xml" ContentType="application/vnd.openxmlformats-officedocument.presentationml.tags+xml"/>
  <Override PartName="/ppt/tags/tag3364.xml" ContentType="application/vnd.openxmlformats-officedocument.presentationml.tags+xml"/>
  <Override PartName="/ppt/tags/tag3365.xml" ContentType="application/vnd.openxmlformats-officedocument.presentationml.tags+xml"/>
  <Override PartName="/ppt/tags/tag3366.xml" ContentType="application/vnd.openxmlformats-officedocument.presentationml.tags+xml"/>
  <Override PartName="/ppt/tags/tag3367.xml" ContentType="application/vnd.openxmlformats-officedocument.presentationml.tags+xml"/>
  <Override PartName="/ppt/tags/tag3368.xml" ContentType="application/vnd.openxmlformats-officedocument.presentationml.tags+xml"/>
  <Override PartName="/ppt/tags/tag3369.xml" ContentType="application/vnd.openxmlformats-officedocument.presentationml.tags+xml"/>
  <Override PartName="/ppt/tags/tag3370.xml" ContentType="application/vnd.openxmlformats-officedocument.presentationml.tags+xml"/>
  <Override PartName="/ppt/tags/tag3371.xml" ContentType="application/vnd.openxmlformats-officedocument.presentationml.tags+xml"/>
  <Override PartName="/ppt/tags/tag3372.xml" ContentType="application/vnd.openxmlformats-officedocument.presentationml.tags+xml"/>
  <Override PartName="/ppt/tags/tag3373.xml" ContentType="application/vnd.openxmlformats-officedocument.presentationml.tags+xml"/>
  <Override PartName="/ppt/tags/tag3374.xml" ContentType="application/vnd.openxmlformats-officedocument.presentationml.tags+xml"/>
  <Override PartName="/ppt/tags/tag3375.xml" ContentType="application/vnd.openxmlformats-officedocument.presentationml.tags+xml"/>
  <Override PartName="/ppt/tags/tag3376.xml" ContentType="application/vnd.openxmlformats-officedocument.presentationml.tags+xml"/>
  <Override PartName="/ppt/tags/tag3377.xml" ContentType="application/vnd.openxmlformats-officedocument.presentationml.tags+xml"/>
  <Override PartName="/ppt/tags/tag3378.xml" ContentType="application/vnd.openxmlformats-officedocument.presentationml.tags+xml"/>
  <Override PartName="/ppt/tags/tag3379.xml" ContentType="application/vnd.openxmlformats-officedocument.presentationml.tags+xml"/>
  <Override PartName="/ppt/tags/tag3380.xml" ContentType="application/vnd.openxmlformats-officedocument.presentationml.tags+xml"/>
  <Override PartName="/ppt/tags/tag3381.xml" ContentType="application/vnd.openxmlformats-officedocument.presentationml.tags+xml"/>
  <Override PartName="/ppt/tags/tag3382.xml" ContentType="application/vnd.openxmlformats-officedocument.presentationml.tags+xml"/>
  <Override PartName="/ppt/tags/tag3383.xml" ContentType="application/vnd.openxmlformats-officedocument.presentationml.tags+xml"/>
  <Override PartName="/ppt/tags/tag3384.xml" ContentType="application/vnd.openxmlformats-officedocument.presentationml.tags+xml"/>
  <Override PartName="/ppt/tags/tag3385.xml" ContentType="application/vnd.openxmlformats-officedocument.presentationml.tags+xml"/>
  <Override PartName="/ppt/tags/tag3386.xml" ContentType="application/vnd.openxmlformats-officedocument.presentationml.tags+xml"/>
  <Override PartName="/ppt/tags/tag3387.xml" ContentType="application/vnd.openxmlformats-officedocument.presentationml.tags+xml"/>
  <Override PartName="/ppt/tags/tag3388.xml" ContentType="application/vnd.openxmlformats-officedocument.presentationml.tags+xml"/>
  <Override PartName="/ppt/tags/tag3389.xml" ContentType="application/vnd.openxmlformats-officedocument.presentationml.tags+xml"/>
  <Override PartName="/ppt/tags/tag3390.xml" ContentType="application/vnd.openxmlformats-officedocument.presentationml.tags+xml"/>
  <Override PartName="/ppt/tags/tag3391.xml" ContentType="application/vnd.openxmlformats-officedocument.presentationml.tags+xml"/>
  <Override PartName="/ppt/tags/tag3392.xml" ContentType="application/vnd.openxmlformats-officedocument.presentationml.tags+xml"/>
  <Override PartName="/ppt/tags/tag3393.xml" ContentType="application/vnd.openxmlformats-officedocument.presentationml.tags+xml"/>
  <Override PartName="/ppt/tags/tag3394.xml" ContentType="application/vnd.openxmlformats-officedocument.presentationml.tags+xml"/>
  <Override PartName="/ppt/tags/tag3395.xml" ContentType="application/vnd.openxmlformats-officedocument.presentationml.tags+xml"/>
  <Override PartName="/ppt/tags/tag3396.xml" ContentType="application/vnd.openxmlformats-officedocument.presentationml.tags+xml"/>
  <Override PartName="/ppt/tags/tag3397.xml" ContentType="application/vnd.openxmlformats-officedocument.presentationml.tags+xml"/>
  <Override PartName="/ppt/tags/tag3398.xml" ContentType="application/vnd.openxmlformats-officedocument.presentationml.tags+xml"/>
  <Override PartName="/ppt/tags/tag3399.xml" ContentType="application/vnd.openxmlformats-officedocument.presentationml.tags+xml"/>
  <Override PartName="/ppt/tags/tag3400.xml" ContentType="application/vnd.openxmlformats-officedocument.presentationml.tags+xml"/>
  <Override PartName="/ppt/tags/tag3401.xml" ContentType="application/vnd.openxmlformats-officedocument.presentationml.tags+xml"/>
  <Override PartName="/ppt/tags/tag3402.xml" ContentType="application/vnd.openxmlformats-officedocument.presentationml.tags+xml"/>
  <Override PartName="/ppt/tags/tag3403.xml" ContentType="application/vnd.openxmlformats-officedocument.presentationml.tags+xml"/>
  <Override PartName="/ppt/tags/tag3404.xml" ContentType="application/vnd.openxmlformats-officedocument.presentationml.tags+xml"/>
  <Override PartName="/ppt/tags/tag3405.xml" ContentType="application/vnd.openxmlformats-officedocument.presentationml.tags+xml"/>
  <Override PartName="/ppt/tags/tag3406.xml" ContentType="application/vnd.openxmlformats-officedocument.presentationml.tags+xml"/>
  <Override PartName="/ppt/tags/tag3407.xml" ContentType="application/vnd.openxmlformats-officedocument.presentationml.tags+xml"/>
  <Override PartName="/ppt/tags/tag3408.xml" ContentType="application/vnd.openxmlformats-officedocument.presentationml.tags+xml"/>
  <Override PartName="/ppt/tags/tag3409.xml" ContentType="application/vnd.openxmlformats-officedocument.presentationml.tags+xml"/>
  <Override PartName="/ppt/tags/tag3410.xml" ContentType="application/vnd.openxmlformats-officedocument.presentationml.tags+xml"/>
  <Override PartName="/ppt/tags/tag3411.xml" ContentType="application/vnd.openxmlformats-officedocument.presentationml.tags+xml"/>
  <Override PartName="/ppt/tags/tag3412.xml" ContentType="application/vnd.openxmlformats-officedocument.presentationml.tags+xml"/>
  <Override PartName="/ppt/tags/tag3413.xml" ContentType="application/vnd.openxmlformats-officedocument.presentationml.tags+xml"/>
  <Override PartName="/ppt/tags/tag3414.xml" ContentType="application/vnd.openxmlformats-officedocument.presentationml.tags+xml"/>
  <Override PartName="/ppt/tags/tag3415.xml" ContentType="application/vnd.openxmlformats-officedocument.presentationml.tags+xml"/>
  <Override PartName="/ppt/tags/tag3416.xml" ContentType="application/vnd.openxmlformats-officedocument.presentationml.tags+xml"/>
  <Override PartName="/ppt/tags/tag3417.xml" ContentType="application/vnd.openxmlformats-officedocument.presentationml.tags+xml"/>
  <Override PartName="/ppt/tags/tag3418.xml" ContentType="application/vnd.openxmlformats-officedocument.presentationml.tags+xml"/>
  <Override PartName="/ppt/tags/tag3419.xml" ContentType="application/vnd.openxmlformats-officedocument.presentationml.tags+xml"/>
  <Override PartName="/ppt/tags/tag3420.xml" ContentType="application/vnd.openxmlformats-officedocument.presentationml.tags+xml"/>
  <Override PartName="/ppt/tags/tag3421.xml" ContentType="application/vnd.openxmlformats-officedocument.presentationml.tags+xml"/>
  <Override PartName="/ppt/tags/tag3422.xml" ContentType="application/vnd.openxmlformats-officedocument.presentationml.tags+xml"/>
  <Override PartName="/ppt/tags/tag3423.xml" ContentType="application/vnd.openxmlformats-officedocument.presentationml.tags+xml"/>
  <Override PartName="/ppt/tags/tag3424.xml" ContentType="application/vnd.openxmlformats-officedocument.presentationml.tags+xml"/>
  <Override PartName="/ppt/tags/tag3425.xml" ContentType="application/vnd.openxmlformats-officedocument.presentationml.tags+xml"/>
  <Override PartName="/ppt/tags/tag3426.xml" ContentType="application/vnd.openxmlformats-officedocument.presentationml.tags+xml"/>
  <Override PartName="/ppt/tags/tag3427.xml" ContentType="application/vnd.openxmlformats-officedocument.presentationml.tags+xml"/>
  <Override PartName="/ppt/tags/tag3428.xml" ContentType="application/vnd.openxmlformats-officedocument.presentationml.tags+xml"/>
  <Override PartName="/ppt/tags/tag3429.xml" ContentType="application/vnd.openxmlformats-officedocument.presentationml.tags+xml"/>
  <Override PartName="/ppt/tags/tag3430.xml" ContentType="application/vnd.openxmlformats-officedocument.presentationml.tags+xml"/>
  <Override PartName="/ppt/tags/tag3431.xml" ContentType="application/vnd.openxmlformats-officedocument.presentationml.tags+xml"/>
  <Override PartName="/ppt/tags/tag3432.xml" ContentType="application/vnd.openxmlformats-officedocument.presentationml.tags+xml"/>
  <Override PartName="/ppt/tags/tag3433.xml" ContentType="application/vnd.openxmlformats-officedocument.presentationml.tags+xml"/>
  <Override PartName="/ppt/tags/tag3434.xml" ContentType="application/vnd.openxmlformats-officedocument.presentationml.tags+xml"/>
  <Override PartName="/ppt/tags/tag3435.xml" ContentType="application/vnd.openxmlformats-officedocument.presentationml.tags+xml"/>
  <Override PartName="/ppt/tags/tag3436.xml" ContentType="application/vnd.openxmlformats-officedocument.presentationml.tags+xml"/>
  <Override PartName="/ppt/tags/tag3437.xml" ContentType="application/vnd.openxmlformats-officedocument.presentationml.tags+xml"/>
  <Override PartName="/ppt/tags/tag3438.xml" ContentType="application/vnd.openxmlformats-officedocument.presentationml.tags+xml"/>
  <Override PartName="/ppt/tags/tag3439.xml" ContentType="application/vnd.openxmlformats-officedocument.presentationml.tags+xml"/>
  <Override PartName="/ppt/tags/tag3440.xml" ContentType="application/vnd.openxmlformats-officedocument.presentationml.tags+xml"/>
  <Override PartName="/ppt/tags/tag3441.xml" ContentType="application/vnd.openxmlformats-officedocument.presentationml.tags+xml"/>
  <Override PartName="/ppt/tags/tag3442.xml" ContentType="application/vnd.openxmlformats-officedocument.presentationml.tags+xml"/>
  <Override PartName="/ppt/tags/tag3443.xml" ContentType="application/vnd.openxmlformats-officedocument.presentationml.tags+xml"/>
  <Override PartName="/ppt/tags/tag3444.xml" ContentType="application/vnd.openxmlformats-officedocument.presentationml.tags+xml"/>
  <Override PartName="/ppt/tags/tag3445.xml" ContentType="application/vnd.openxmlformats-officedocument.presentationml.tags+xml"/>
  <Override PartName="/ppt/tags/tag3446.xml" ContentType="application/vnd.openxmlformats-officedocument.presentationml.tags+xml"/>
  <Override PartName="/ppt/tags/tag3447.xml" ContentType="application/vnd.openxmlformats-officedocument.presentationml.tags+xml"/>
  <Override PartName="/ppt/tags/tag3448.xml" ContentType="application/vnd.openxmlformats-officedocument.presentationml.tags+xml"/>
  <Override PartName="/ppt/tags/tag3449.xml" ContentType="application/vnd.openxmlformats-officedocument.presentationml.tags+xml"/>
  <Override PartName="/ppt/tags/tag3450.xml" ContentType="application/vnd.openxmlformats-officedocument.presentationml.tags+xml"/>
  <Override PartName="/ppt/tags/tag3451.xml" ContentType="application/vnd.openxmlformats-officedocument.presentationml.tags+xml"/>
  <Override PartName="/ppt/tags/tag3452.xml" ContentType="application/vnd.openxmlformats-officedocument.presentationml.tags+xml"/>
  <Override PartName="/ppt/tags/tag3453.xml" ContentType="application/vnd.openxmlformats-officedocument.presentationml.tags+xml"/>
  <Override PartName="/ppt/tags/tag3454.xml" ContentType="application/vnd.openxmlformats-officedocument.presentationml.tags+xml"/>
  <Override PartName="/ppt/tags/tag3455.xml" ContentType="application/vnd.openxmlformats-officedocument.presentationml.tags+xml"/>
  <Override PartName="/ppt/tags/tag3456.xml" ContentType="application/vnd.openxmlformats-officedocument.presentationml.tags+xml"/>
  <Override PartName="/ppt/tags/tag3457.xml" ContentType="application/vnd.openxmlformats-officedocument.presentationml.tags+xml"/>
  <Override PartName="/ppt/tags/tag3458.xml" ContentType="application/vnd.openxmlformats-officedocument.presentationml.tags+xml"/>
  <Override PartName="/ppt/tags/tag3459.xml" ContentType="application/vnd.openxmlformats-officedocument.presentationml.tags+xml"/>
  <Override PartName="/ppt/tags/tag3460.xml" ContentType="application/vnd.openxmlformats-officedocument.presentationml.tags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theme/theme25.xml" ContentType="application/vnd.openxmlformats-officedocument.theme+xml"/>
  <Override PartName="/ppt/tags/tag3461.xml" ContentType="application/vnd.openxmlformats-officedocument.presentationml.tags+xml"/>
  <Override PartName="/ppt/tags/tag3462.xml" ContentType="application/vnd.openxmlformats-officedocument.presentationml.tags+xml"/>
  <Override PartName="/ppt/tags/tag3463.xml" ContentType="application/vnd.openxmlformats-officedocument.presentationml.tags+xml"/>
  <Override PartName="/ppt/tags/tag3464.xml" ContentType="application/vnd.openxmlformats-officedocument.presentationml.tags+xml"/>
  <Override PartName="/ppt/tags/tag3465.xml" ContentType="application/vnd.openxmlformats-officedocument.presentationml.tags+xml"/>
  <Override PartName="/ppt/tags/tag3466.xml" ContentType="application/vnd.openxmlformats-officedocument.presentationml.tags+xml"/>
  <Override PartName="/ppt/tags/tag3467.xml" ContentType="application/vnd.openxmlformats-officedocument.presentationml.tags+xml"/>
  <Override PartName="/ppt/tags/tag3468.xml" ContentType="application/vnd.openxmlformats-officedocument.presentationml.tags+xml"/>
  <Override PartName="/ppt/tags/tag3469.xml" ContentType="application/vnd.openxmlformats-officedocument.presentationml.tags+xml"/>
  <Override PartName="/ppt/tags/tag3470.xml" ContentType="application/vnd.openxmlformats-officedocument.presentationml.tags+xml"/>
  <Override PartName="/ppt/tags/tag3471.xml" ContentType="application/vnd.openxmlformats-officedocument.presentationml.tags+xml"/>
  <Override PartName="/ppt/tags/tag3472.xml" ContentType="application/vnd.openxmlformats-officedocument.presentationml.tags+xml"/>
  <Override PartName="/ppt/tags/tag3473.xml" ContentType="application/vnd.openxmlformats-officedocument.presentationml.tags+xml"/>
  <Override PartName="/ppt/tags/tag3474.xml" ContentType="application/vnd.openxmlformats-officedocument.presentationml.tags+xml"/>
  <Override PartName="/ppt/tags/tag3475.xml" ContentType="application/vnd.openxmlformats-officedocument.presentationml.tags+xml"/>
  <Override PartName="/ppt/tags/tag3476.xml" ContentType="application/vnd.openxmlformats-officedocument.presentationml.tags+xml"/>
  <Override PartName="/ppt/tags/tag3477.xml" ContentType="application/vnd.openxmlformats-officedocument.presentationml.tags+xml"/>
  <Override PartName="/ppt/tags/tag3478.xml" ContentType="application/vnd.openxmlformats-officedocument.presentationml.tags+xml"/>
  <Override PartName="/ppt/tags/tag3479.xml" ContentType="application/vnd.openxmlformats-officedocument.presentationml.tags+xml"/>
  <Override PartName="/ppt/tags/tag3480.xml" ContentType="application/vnd.openxmlformats-officedocument.presentationml.tags+xml"/>
  <Override PartName="/ppt/tags/tag3481.xml" ContentType="application/vnd.openxmlformats-officedocument.presentationml.tags+xml"/>
  <Override PartName="/ppt/tags/tag3482.xml" ContentType="application/vnd.openxmlformats-officedocument.presentationml.tags+xml"/>
  <Override PartName="/ppt/tags/tag3483.xml" ContentType="application/vnd.openxmlformats-officedocument.presentationml.tags+xml"/>
  <Override PartName="/ppt/tags/tag3484.xml" ContentType="application/vnd.openxmlformats-officedocument.presentationml.tags+xml"/>
  <Override PartName="/ppt/tags/tag3485.xml" ContentType="application/vnd.openxmlformats-officedocument.presentationml.tags+xml"/>
  <Override PartName="/ppt/tags/tag3486.xml" ContentType="application/vnd.openxmlformats-officedocument.presentationml.tags+xml"/>
  <Override PartName="/ppt/tags/tag3487.xml" ContentType="application/vnd.openxmlformats-officedocument.presentationml.tags+xml"/>
  <Override PartName="/ppt/tags/tag3488.xml" ContentType="application/vnd.openxmlformats-officedocument.presentationml.tags+xml"/>
  <Override PartName="/ppt/tags/tag3489.xml" ContentType="application/vnd.openxmlformats-officedocument.presentationml.tags+xml"/>
  <Override PartName="/ppt/tags/tag3490.xml" ContentType="application/vnd.openxmlformats-officedocument.presentationml.tags+xml"/>
  <Override PartName="/ppt/tags/tag3491.xml" ContentType="application/vnd.openxmlformats-officedocument.presentationml.tags+xml"/>
  <Override PartName="/ppt/tags/tag3492.xml" ContentType="application/vnd.openxmlformats-officedocument.presentationml.tags+xml"/>
  <Override PartName="/ppt/tags/tag3493.xml" ContentType="application/vnd.openxmlformats-officedocument.presentationml.tags+xml"/>
  <Override PartName="/ppt/tags/tag3494.xml" ContentType="application/vnd.openxmlformats-officedocument.presentationml.tags+xml"/>
  <Override PartName="/ppt/tags/tag3495.xml" ContentType="application/vnd.openxmlformats-officedocument.presentationml.tags+xml"/>
  <Override PartName="/ppt/tags/tag3496.xml" ContentType="application/vnd.openxmlformats-officedocument.presentationml.tags+xml"/>
  <Override PartName="/ppt/tags/tag3497.xml" ContentType="application/vnd.openxmlformats-officedocument.presentationml.tags+xml"/>
  <Override PartName="/ppt/tags/tag3498.xml" ContentType="application/vnd.openxmlformats-officedocument.presentationml.tags+xml"/>
  <Override PartName="/ppt/tags/tag3499.xml" ContentType="application/vnd.openxmlformats-officedocument.presentationml.tags+xml"/>
  <Override PartName="/ppt/tags/tag3500.xml" ContentType="application/vnd.openxmlformats-officedocument.presentationml.tags+xml"/>
  <Override PartName="/ppt/tags/tag3501.xml" ContentType="application/vnd.openxmlformats-officedocument.presentationml.tags+xml"/>
  <Override PartName="/ppt/tags/tag3502.xml" ContentType="application/vnd.openxmlformats-officedocument.presentationml.tags+xml"/>
  <Override PartName="/ppt/tags/tag3503.xml" ContentType="application/vnd.openxmlformats-officedocument.presentationml.tags+xml"/>
  <Override PartName="/ppt/tags/tag3504.xml" ContentType="application/vnd.openxmlformats-officedocument.presentationml.tags+xml"/>
  <Override PartName="/ppt/tags/tag3505.xml" ContentType="application/vnd.openxmlformats-officedocument.presentationml.tags+xml"/>
  <Override PartName="/ppt/tags/tag3506.xml" ContentType="application/vnd.openxmlformats-officedocument.presentationml.tags+xml"/>
  <Override PartName="/ppt/tags/tag3507.xml" ContentType="application/vnd.openxmlformats-officedocument.presentationml.tags+xml"/>
  <Override PartName="/ppt/tags/tag3508.xml" ContentType="application/vnd.openxmlformats-officedocument.presentationml.tags+xml"/>
  <Override PartName="/ppt/tags/tag3509.xml" ContentType="application/vnd.openxmlformats-officedocument.presentationml.tags+xml"/>
  <Override PartName="/ppt/tags/tag3510.xml" ContentType="application/vnd.openxmlformats-officedocument.presentationml.tags+xml"/>
  <Override PartName="/ppt/tags/tag3511.xml" ContentType="application/vnd.openxmlformats-officedocument.presentationml.tags+xml"/>
  <Override PartName="/ppt/tags/tag3512.xml" ContentType="application/vnd.openxmlformats-officedocument.presentationml.tags+xml"/>
  <Override PartName="/ppt/tags/tag3513.xml" ContentType="application/vnd.openxmlformats-officedocument.presentationml.tags+xml"/>
  <Override PartName="/ppt/tags/tag3514.xml" ContentType="application/vnd.openxmlformats-officedocument.presentationml.tags+xml"/>
  <Override PartName="/ppt/tags/tag3515.xml" ContentType="application/vnd.openxmlformats-officedocument.presentationml.tags+xml"/>
  <Override PartName="/ppt/tags/tag3516.xml" ContentType="application/vnd.openxmlformats-officedocument.presentationml.tags+xml"/>
  <Override PartName="/ppt/tags/tag3517.xml" ContentType="application/vnd.openxmlformats-officedocument.presentationml.tags+xml"/>
  <Override PartName="/ppt/tags/tag3518.xml" ContentType="application/vnd.openxmlformats-officedocument.presentationml.tags+xml"/>
  <Override PartName="/ppt/tags/tag3519.xml" ContentType="application/vnd.openxmlformats-officedocument.presentationml.tags+xml"/>
  <Override PartName="/ppt/tags/tag3520.xml" ContentType="application/vnd.openxmlformats-officedocument.presentationml.tags+xml"/>
  <Override PartName="/ppt/tags/tag3521.xml" ContentType="application/vnd.openxmlformats-officedocument.presentationml.tags+xml"/>
  <Override PartName="/ppt/tags/tag3522.xml" ContentType="application/vnd.openxmlformats-officedocument.presentationml.tags+xml"/>
  <Override PartName="/ppt/tags/tag3523.xml" ContentType="application/vnd.openxmlformats-officedocument.presentationml.tags+xml"/>
  <Override PartName="/ppt/tags/tag3524.xml" ContentType="application/vnd.openxmlformats-officedocument.presentationml.tags+xml"/>
  <Override PartName="/ppt/tags/tag3525.xml" ContentType="application/vnd.openxmlformats-officedocument.presentationml.tags+xml"/>
  <Override PartName="/ppt/tags/tag3526.xml" ContentType="application/vnd.openxmlformats-officedocument.presentationml.tags+xml"/>
  <Override PartName="/ppt/tags/tag3527.xml" ContentType="application/vnd.openxmlformats-officedocument.presentationml.tags+xml"/>
  <Override PartName="/ppt/tags/tag3528.xml" ContentType="application/vnd.openxmlformats-officedocument.presentationml.tags+xml"/>
  <Override PartName="/ppt/tags/tag3529.xml" ContentType="application/vnd.openxmlformats-officedocument.presentationml.tags+xml"/>
  <Override PartName="/ppt/tags/tag3530.xml" ContentType="application/vnd.openxmlformats-officedocument.presentationml.tags+xml"/>
  <Override PartName="/ppt/tags/tag3531.xml" ContentType="application/vnd.openxmlformats-officedocument.presentationml.tags+xml"/>
  <Override PartName="/ppt/tags/tag3532.xml" ContentType="application/vnd.openxmlformats-officedocument.presentationml.tags+xml"/>
  <Override PartName="/ppt/tags/tag3533.xml" ContentType="application/vnd.openxmlformats-officedocument.presentationml.tags+xml"/>
  <Override PartName="/ppt/tags/tag3534.xml" ContentType="application/vnd.openxmlformats-officedocument.presentationml.tags+xml"/>
  <Override PartName="/ppt/tags/tag3535.xml" ContentType="application/vnd.openxmlformats-officedocument.presentationml.tags+xml"/>
  <Override PartName="/ppt/tags/tag3536.xml" ContentType="application/vnd.openxmlformats-officedocument.presentationml.tags+xml"/>
  <Override PartName="/ppt/tags/tag3537.xml" ContentType="application/vnd.openxmlformats-officedocument.presentationml.tags+xml"/>
  <Override PartName="/ppt/tags/tag3538.xml" ContentType="application/vnd.openxmlformats-officedocument.presentationml.tags+xml"/>
  <Override PartName="/ppt/tags/tag3539.xml" ContentType="application/vnd.openxmlformats-officedocument.presentationml.tags+xml"/>
  <Override PartName="/ppt/tags/tag3540.xml" ContentType="application/vnd.openxmlformats-officedocument.presentationml.tags+xml"/>
  <Override PartName="/ppt/tags/tag3541.xml" ContentType="application/vnd.openxmlformats-officedocument.presentationml.tags+xml"/>
  <Override PartName="/ppt/tags/tag3542.xml" ContentType="application/vnd.openxmlformats-officedocument.presentationml.tags+xml"/>
  <Override PartName="/ppt/tags/tag3543.xml" ContentType="application/vnd.openxmlformats-officedocument.presentationml.tags+xml"/>
  <Override PartName="/ppt/tags/tag3544.xml" ContentType="application/vnd.openxmlformats-officedocument.presentationml.tags+xml"/>
  <Override PartName="/ppt/tags/tag3545.xml" ContentType="application/vnd.openxmlformats-officedocument.presentationml.tags+xml"/>
  <Override PartName="/ppt/tags/tag3546.xml" ContentType="application/vnd.openxmlformats-officedocument.presentationml.tags+xml"/>
  <Override PartName="/ppt/tags/tag3547.xml" ContentType="application/vnd.openxmlformats-officedocument.presentationml.tags+xml"/>
  <Override PartName="/ppt/tags/tag3548.xml" ContentType="application/vnd.openxmlformats-officedocument.presentationml.tags+xml"/>
  <Override PartName="/ppt/tags/tag3549.xml" ContentType="application/vnd.openxmlformats-officedocument.presentationml.tags+xml"/>
  <Override PartName="/ppt/tags/tag3550.xml" ContentType="application/vnd.openxmlformats-officedocument.presentationml.tags+xml"/>
  <Override PartName="/ppt/tags/tag3551.xml" ContentType="application/vnd.openxmlformats-officedocument.presentationml.tags+xml"/>
  <Override PartName="/ppt/tags/tag3552.xml" ContentType="application/vnd.openxmlformats-officedocument.presentationml.tags+xml"/>
  <Override PartName="/ppt/tags/tag3553.xml" ContentType="application/vnd.openxmlformats-officedocument.presentationml.tags+xml"/>
  <Override PartName="/ppt/tags/tag3554.xml" ContentType="application/vnd.openxmlformats-officedocument.presentationml.tags+xml"/>
  <Override PartName="/ppt/tags/tag3555.xml" ContentType="application/vnd.openxmlformats-officedocument.presentationml.tags+xml"/>
  <Override PartName="/ppt/tags/tag3556.xml" ContentType="application/vnd.openxmlformats-officedocument.presentationml.tags+xml"/>
  <Override PartName="/ppt/tags/tag3557.xml" ContentType="application/vnd.openxmlformats-officedocument.presentationml.tags+xml"/>
  <Override PartName="/ppt/tags/tag3558.xml" ContentType="application/vnd.openxmlformats-officedocument.presentationml.tags+xml"/>
  <Override PartName="/ppt/tags/tag3559.xml" ContentType="application/vnd.openxmlformats-officedocument.presentationml.tags+xml"/>
  <Override PartName="/ppt/tags/tag3560.xml" ContentType="application/vnd.openxmlformats-officedocument.presentationml.tags+xml"/>
  <Override PartName="/ppt/tags/tag3561.xml" ContentType="application/vnd.openxmlformats-officedocument.presentationml.tags+xml"/>
  <Override PartName="/ppt/tags/tag3562.xml" ContentType="application/vnd.openxmlformats-officedocument.presentationml.tags+xml"/>
  <Override PartName="/ppt/tags/tag3563.xml" ContentType="application/vnd.openxmlformats-officedocument.presentationml.tags+xml"/>
  <Override PartName="/ppt/tags/tag3564.xml" ContentType="application/vnd.openxmlformats-officedocument.presentationml.tags+xml"/>
  <Override PartName="/ppt/tags/tag3565.xml" ContentType="application/vnd.openxmlformats-officedocument.presentationml.tags+xml"/>
  <Override PartName="/ppt/tags/tag3566.xml" ContentType="application/vnd.openxmlformats-officedocument.presentationml.tags+xml"/>
  <Override PartName="/ppt/tags/tag3567.xml" ContentType="application/vnd.openxmlformats-officedocument.presentationml.tags+xml"/>
  <Override PartName="/ppt/tags/tag3568.xml" ContentType="application/vnd.openxmlformats-officedocument.presentationml.tags+xml"/>
  <Override PartName="/ppt/tags/tag3569.xml" ContentType="application/vnd.openxmlformats-officedocument.presentationml.tags+xml"/>
  <Override PartName="/ppt/tags/tag3570.xml" ContentType="application/vnd.openxmlformats-officedocument.presentationml.tags+xml"/>
  <Override PartName="/ppt/tags/tag3571.xml" ContentType="application/vnd.openxmlformats-officedocument.presentationml.tags+xml"/>
  <Override PartName="/ppt/tags/tag3572.xml" ContentType="application/vnd.openxmlformats-officedocument.presentationml.tags+xml"/>
  <Override PartName="/ppt/tags/tag3573.xml" ContentType="application/vnd.openxmlformats-officedocument.presentationml.tags+xml"/>
  <Override PartName="/ppt/tags/tag3574.xml" ContentType="application/vnd.openxmlformats-officedocument.presentationml.tags+xml"/>
  <Override PartName="/ppt/tags/tag3575.xml" ContentType="application/vnd.openxmlformats-officedocument.presentationml.tags+xml"/>
  <Override PartName="/ppt/tags/tag3576.xml" ContentType="application/vnd.openxmlformats-officedocument.presentationml.tags+xml"/>
  <Override PartName="/ppt/tags/tag3577.xml" ContentType="application/vnd.openxmlformats-officedocument.presentationml.tags+xml"/>
  <Override PartName="/ppt/tags/tag3578.xml" ContentType="application/vnd.openxmlformats-officedocument.presentationml.tags+xml"/>
  <Override PartName="/ppt/tags/tag3579.xml" ContentType="application/vnd.openxmlformats-officedocument.presentationml.tags+xml"/>
  <Override PartName="/ppt/tags/tag3580.xml" ContentType="application/vnd.openxmlformats-officedocument.presentationml.tags+xml"/>
  <Override PartName="/ppt/tags/tag3581.xml" ContentType="application/vnd.openxmlformats-officedocument.presentationml.tags+xml"/>
  <Override PartName="/ppt/tags/tag3582.xml" ContentType="application/vnd.openxmlformats-officedocument.presentationml.tags+xml"/>
  <Override PartName="/ppt/tags/tag3583.xml" ContentType="application/vnd.openxmlformats-officedocument.presentationml.tags+xml"/>
  <Override PartName="/ppt/tags/tag3584.xml" ContentType="application/vnd.openxmlformats-officedocument.presentationml.tags+xml"/>
  <Override PartName="/ppt/tags/tag3585.xml" ContentType="application/vnd.openxmlformats-officedocument.presentationml.tags+xml"/>
  <Override PartName="/ppt/tags/tag3586.xml" ContentType="application/vnd.openxmlformats-officedocument.presentationml.tags+xml"/>
  <Override PartName="/ppt/tags/tag3587.xml" ContentType="application/vnd.openxmlformats-officedocument.presentationml.tags+xml"/>
  <Override PartName="/ppt/tags/tag3588.xml" ContentType="application/vnd.openxmlformats-officedocument.presentationml.tags+xml"/>
  <Override PartName="/ppt/tags/tag3589.xml" ContentType="application/vnd.openxmlformats-officedocument.presentationml.tags+xml"/>
  <Override PartName="/ppt/tags/tag3590.xml" ContentType="application/vnd.openxmlformats-officedocument.presentationml.tags+xml"/>
  <Override PartName="/ppt/tags/tag3591.xml" ContentType="application/vnd.openxmlformats-officedocument.presentationml.tags+xml"/>
  <Override PartName="/ppt/tags/tag3592.xml" ContentType="application/vnd.openxmlformats-officedocument.presentationml.tags+xml"/>
  <Override PartName="/ppt/tags/tag3593.xml" ContentType="application/vnd.openxmlformats-officedocument.presentationml.tags+xml"/>
  <Override PartName="/ppt/tags/tag3594.xml" ContentType="application/vnd.openxmlformats-officedocument.presentationml.tags+xml"/>
  <Override PartName="/ppt/tags/tag3595.xml" ContentType="application/vnd.openxmlformats-officedocument.presentationml.tags+xml"/>
  <Override PartName="/ppt/tags/tag3596.xml" ContentType="application/vnd.openxmlformats-officedocument.presentationml.tags+xml"/>
  <Override PartName="/ppt/tags/tag3597.xml" ContentType="application/vnd.openxmlformats-officedocument.presentationml.tags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theme/theme26.xml" ContentType="application/vnd.openxmlformats-officedocument.theme+xml"/>
  <Override PartName="/ppt/tags/tag3598.xml" ContentType="application/vnd.openxmlformats-officedocument.presentationml.tags+xml"/>
  <Override PartName="/ppt/tags/tag3599.xml" ContentType="application/vnd.openxmlformats-officedocument.presentationml.tags+xml"/>
  <Override PartName="/ppt/tags/tag3600.xml" ContentType="application/vnd.openxmlformats-officedocument.presentationml.tags+xml"/>
  <Override PartName="/ppt/tags/tag3601.xml" ContentType="application/vnd.openxmlformats-officedocument.presentationml.tags+xml"/>
  <Override PartName="/ppt/tags/tag3602.xml" ContentType="application/vnd.openxmlformats-officedocument.presentationml.tags+xml"/>
  <Override PartName="/ppt/tags/tag3603.xml" ContentType="application/vnd.openxmlformats-officedocument.presentationml.tags+xml"/>
  <Override PartName="/ppt/tags/tag3604.xml" ContentType="application/vnd.openxmlformats-officedocument.presentationml.tags+xml"/>
  <Override PartName="/ppt/tags/tag3605.xml" ContentType="application/vnd.openxmlformats-officedocument.presentationml.tags+xml"/>
  <Override PartName="/ppt/tags/tag3606.xml" ContentType="application/vnd.openxmlformats-officedocument.presentationml.tags+xml"/>
  <Override PartName="/ppt/tags/tag3607.xml" ContentType="application/vnd.openxmlformats-officedocument.presentationml.tags+xml"/>
  <Override PartName="/ppt/tags/tag3608.xml" ContentType="application/vnd.openxmlformats-officedocument.presentationml.tags+xml"/>
  <Override PartName="/ppt/tags/tag3609.xml" ContentType="application/vnd.openxmlformats-officedocument.presentationml.tags+xml"/>
  <Override PartName="/ppt/tags/tag3610.xml" ContentType="application/vnd.openxmlformats-officedocument.presentationml.tags+xml"/>
  <Override PartName="/ppt/tags/tag3611.xml" ContentType="application/vnd.openxmlformats-officedocument.presentationml.tags+xml"/>
  <Override PartName="/ppt/tags/tag3612.xml" ContentType="application/vnd.openxmlformats-officedocument.presentationml.tags+xml"/>
  <Override PartName="/ppt/tags/tag3613.xml" ContentType="application/vnd.openxmlformats-officedocument.presentationml.tags+xml"/>
  <Override PartName="/ppt/tags/tag3614.xml" ContentType="application/vnd.openxmlformats-officedocument.presentationml.tags+xml"/>
  <Override PartName="/ppt/tags/tag3615.xml" ContentType="application/vnd.openxmlformats-officedocument.presentationml.tags+xml"/>
  <Override PartName="/ppt/tags/tag3616.xml" ContentType="application/vnd.openxmlformats-officedocument.presentationml.tags+xml"/>
  <Override PartName="/ppt/tags/tag3617.xml" ContentType="application/vnd.openxmlformats-officedocument.presentationml.tags+xml"/>
  <Override PartName="/ppt/tags/tag3618.xml" ContentType="application/vnd.openxmlformats-officedocument.presentationml.tags+xml"/>
  <Override PartName="/ppt/tags/tag3619.xml" ContentType="application/vnd.openxmlformats-officedocument.presentationml.tags+xml"/>
  <Override PartName="/ppt/tags/tag3620.xml" ContentType="application/vnd.openxmlformats-officedocument.presentationml.tags+xml"/>
  <Override PartName="/ppt/tags/tag3621.xml" ContentType="application/vnd.openxmlformats-officedocument.presentationml.tags+xml"/>
  <Override PartName="/ppt/tags/tag3622.xml" ContentType="application/vnd.openxmlformats-officedocument.presentationml.tags+xml"/>
  <Override PartName="/ppt/tags/tag3623.xml" ContentType="application/vnd.openxmlformats-officedocument.presentationml.tags+xml"/>
  <Override PartName="/ppt/tags/tag3624.xml" ContentType="application/vnd.openxmlformats-officedocument.presentationml.tags+xml"/>
  <Override PartName="/ppt/tags/tag3625.xml" ContentType="application/vnd.openxmlformats-officedocument.presentationml.tags+xml"/>
  <Override PartName="/ppt/tags/tag3626.xml" ContentType="application/vnd.openxmlformats-officedocument.presentationml.tags+xml"/>
  <Override PartName="/ppt/tags/tag3627.xml" ContentType="application/vnd.openxmlformats-officedocument.presentationml.tags+xml"/>
  <Override PartName="/ppt/tags/tag3628.xml" ContentType="application/vnd.openxmlformats-officedocument.presentationml.tags+xml"/>
  <Override PartName="/ppt/tags/tag3629.xml" ContentType="application/vnd.openxmlformats-officedocument.presentationml.tags+xml"/>
  <Override PartName="/ppt/tags/tag3630.xml" ContentType="application/vnd.openxmlformats-officedocument.presentationml.tags+xml"/>
  <Override PartName="/ppt/tags/tag3631.xml" ContentType="application/vnd.openxmlformats-officedocument.presentationml.tags+xml"/>
  <Override PartName="/ppt/tags/tag3632.xml" ContentType="application/vnd.openxmlformats-officedocument.presentationml.tags+xml"/>
  <Override PartName="/ppt/tags/tag3633.xml" ContentType="application/vnd.openxmlformats-officedocument.presentationml.tags+xml"/>
  <Override PartName="/ppt/tags/tag3634.xml" ContentType="application/vnd.openxmlformats-officedocument.presentationml.tags+xml"/>
  <Override PartName="/ppt/tags/tag3635.xml" ContentType="application/vnd.openxmlformats-officedocument.presentationml.tags+xml"/>
  <Override PartName="/ppt/tags/tag3636.xml" ContentType="application/vnd.openxmlformats-officedocument.presentationml.tags+xml"/>
  <Override PartName="/ppt/tags/tag3637.xml" ContentType="application/vnd.openxmlformats-officedocument.presentationml.tags+xml"/>
  <Override PartName="/ppt/tags/tag3638.xml" ContentType="application/vnd.openxmlformats-officedocument.presentationml.tags+xml"/>
  <Override PartName="/ppt/tags/tag3639.xml" ContentType="application/vnd.openxmlformats-officedocument.presentationml.tags+xml"/>
  <Override PartName="/ppt/tags/tag3640.xml" ContentType="application/vnd.openxmlformats-officedocument.presentationml.tags+xml"/>
  <Override PartName="/ppt/tags/tag3641.xml" ContentType="application/vnd.openxmlformats-officedocument.presentationml.tags+xml"/>
  <Override PartName="/ppt/tags/tag3642.xml" ContentType="application/vnd.openxmlformats-officedocument.presentationml.tags+xml"/>
  <Override PartName="/ppt/tags/tag3643.xml" ContentType="application/vnd.openxmlformats-officedocument.presentationml.tags+xml"/>
  <Override PartName="/ppt/tags/tag3644.xml" ContentType="application/vnd.openxmlformats-officedocument.presentationml.tags+xml"/>
  <Override PartName="/ppt/tags/tag3645.xml" ContentType="application/vnd.openxmlformats-officedocument.presentationml.tags+xml"/>
  <Override PartName="/ppt/tags/tag3646.xml" ContentType="application/vnd.openxmlformats-officedocument.presentationml.tags+xml"/>
  <Override PartName="/ppt/tags/tag3647.xml" ContentType="application/vnd.openxmlformats-officedocument.presentationml.tags+xml"/>
  <Override PartName="/ppt/tags/tag3648.xml" ContentType="application/vnd.openxmlformats-officedocument.presentationml.tags+xml"/>
  <Override PartName="/ppt/tags/tag3649.xml" ContentType="application/vnd.openxmlformats-officedocument.presentationml.tags+xml"/>
  <Override PartName="/ppt/tags/tag3650.xml" ContentType="application/vnd.openxmlformats-officedocument.presentationml.tags+xml"/>
  <Override PartName="/ppt/tags/tag3651.xml" ContentType="application/vnd.openxmlformats-officedocument.presentationml.tags+xml"/>
  <Override PartName="/ppt/tags/tag3652.xml" ContentType="application/vnd.openxmlformats-officedocument.presentationml.tags+xml"/>
  <Override PartName="/ppt/tags/tag3653.xml" ContentType="application/vnd.openxmlformats-officedocument.presentationml.tags+xml"/>
  <Override PartName="/ppt/tags/tag3654.xml" ContentType="application/vnd.openxmlformats-officedocument.presentationml.tags+xml"/>
  <Override PartName="/ppt/tags/tag3655.xml" ContentType="application/vnd.openxmlformats-officedocument.presentationml.tags+xml"/>
  <Override PartName="/ppt/tags/tag3656.xml" ContentType="application/vnd.openxmlformats-officedocument.presentationml.tags+xml"/>
  <Override PartName="/ppt/tags/tag3657.xml" ContentType="application/vnd.openxmlformats-officedocument.presentationml.tags+xml"/>
  <Override PartName="/ppt/tags/tag3658.xml" ContentType="application/vnd.openxmlformats-officedocument.presentationml.tags+xml"/>
  <Override PartName="/ppt/tags/tag3659.xml" ContentType="application/vnd.openxmlformats-officedocument.presentationml.tags+xml"/>
  <Override PartName="/ppt/tags/tag3660.xml" ContentType="application/vnd.openxmlformats-officedocument.presentationml.tags+xml"/>
  <Override PartName="/ppt/tags/tag3661.xml" ContentType="application/vnd.openxmlformats-officedocument.presentationml.tags+xml"/>
  <Override PartName="/ppt/tags/tag3662.xml" ContentType="application/vnd.openxmlformats-officedocument.presentationml.tags+xml"/>
  <Override PartName="/ppt/tags/tag3663.xml" ContentType="application/vnd.openxmlformats-officedocument.presentationml.tags+xml"/>
  <Override PartName="/ppt/tags/tag3664.xml" ContentType="application/vnd.openxmlformats-officedocument.presentationml.tags+xml"/>
  <Override PartName="/ppt/tags/tag3665.xml" ContentType="application/vnd.openxmlformats-officedocument.presentationml.tags+xml"/>
  <Override PartName="/ppt/tags/tag3666.xml" ContentType="application/vnd.openxmlformats-officedocument.presentationml.tags+xml"/>
  <Override PartName="/ppt/tags/tag3667.xml" ContentType="application/vnd.openxmlformats-officedocument.presentationml.tags+xml"/>
  <Override PartName="/ppt/tags/tag3668.xml" ContentType="application/vnd.openxmlformats-officedocument.presentationml.tags+xml"/>
  <Override PartName="/ppt/tags/tag3669.xml" ContentType="application/vnd.openxmlformats-officedocument.presentationml.tags+xml"/>
  <Override PartName="/ppt/tags/tag3670.xml" ContentType="application/vnd.openxmlformats-officedocument.presentationml.tags+xml"/>
  <Override PartName="/ppt/tags/tag3671.xml" ContentType="application/vnd.openxmlformats-officedocument.presentationml.tags+xml"/>
  <Override PartName="/ppt/tags/tag3672.xml" ContentType="application/vnd.openxmlformats-officedocument.presentationml.tags+xml"/>
  <Override PartName="/ppt/tags/tag3673.xml" ContentType="application/vnd.openxmlformats-officedocument.presentationml.tags+xml"/>
  <Override PartName="/ppt/tags/tag3674.xml" ContentType="application/vnd.openxmlformats-officedocument.presentationml.tags+xml"/>
  <Override PartName="/ppt/tags/tag3675.xml" ContentType="application/vnd.openxmlformats-officedocument.presentationml.tags+xml"/>
  <Override PartName="/ppt/tags/tag3676.xml" ContentType="application/vnd.openxmlformats-officedocument.presentationml.tags+xml"/>
  <Override PartName="/ppt/tags/tag3677.xml" ContentType="application/vnd.openxmlformats-officedocument.presentationml.tags+xml"/>
  <Override PartName="/ppt/tags/tag3678.xml" ContentType="application/vnd.openxmlformats-officedocument.presentationml.tags+xml"/>
  <Override PartName="/ppt/tags/tag3679.xml" ContentType="application/vnd.openxmlformats-officedocument.presentationml.tags+xml"/>
  <Override PartName="/ppt/tags/tag3680.xml" ContentType="application/vnd.openxmlformats-officedocument.presentationml.tags+xml"/>
  <Override PartName="/ppt/tags/tag3681.xml" ContentType="application/vnd.openxmlformats-officedocument.presentationml.tags+xml"/>
  <Override PartName="/ppt/tags/tag3682.xml" ContentType="application/vnd.openxmlformats-officedocument.presentationml.tags+xml"/>
  <Override PartName="/ppt/tags/tag3683.xml" ContentType="application/vnd.openxmlformats-officedocument.presentationml.tags+xml"/>
  <Override PartName="/ppt/tags/tag3684.xml" ContentType="application/vnd.openxmlformats-officedocument.presentationml.tags+xml"/>
  <Override PartName="/ppt/tags/tag3685.xml" ContentType="application/vnd.openxmlformats-officedocument.presentationml.tags+xml"/>
  <Override PartName="/ppt/tags/tag3686.xml" ContentType="application/vnd.openxmlformats-officedocument.presentationml.tags+xml"/>
  <Override PartName="/ppt/tags/tag3687.xml" ContentType="application/vnd.openxmlformats-officedocument.presentationml.tags+xml"/>
  <Override PartName="/ppt/tags/tag3688.xml" ContentType="application/vnd.openxmlformats-officedocument.presentationml.tags+xml"/>
  <Override PartName="/ppt/tags/tag3689.xml" ContentType="application/vnd.openxmlformats-officedocument.presentationml.tags+xml"/>
  <Override PartName="/ppt/tags/tag3690.xml" ContentType="application/vnd.openxmlformats-officedocument.presentationml.tags+xml"/>
  <Override PartName="/ppt/tags/tag3691.xml" ContentType="application/vnd.openxmlformats-officedocument.presentationml.tags+xml"/>
  <Override PartName="/ppt/tags/tag3692.xml" ContentType="application/vnd.openxmlformats-officedocument.presentationml.tags+xml"/>
  <Override PartName="/ppt/tags/tag3693.xml" ContentType="application/vnd.openxmlformats-officedocument.presentationml.tags+xml"/>
  <Override PartName="/ppt/tags/tag3694.xml" ContentType="application/vnd.openxmlformats-officedocument.presentationml.tags+xml"/>
  <Override PartName="/ppt/tags/tag3695.xml" ContentType="application/vnd.openxmlformats-officedocument.presentationml.tags+xml"/>
  <Override PartName="/ppt/tags/tag3696.xml" ContentType="application/vnd.openxmlformats-officedocument.presentationml.tags+xml"/>
  <Override PartName="/ppt/tags/tag3697.xml" ContentType="application/vnd.openxmlformats-officedocument.presentationml.tags+xml"/>
  <Override PartName="/ppt/tags/tag3698.xml" ContentType="application/vnd.openxmlformats-officedocument.presentationml.tags+xml"/>
  <Override PartName="/ppt/tags/tag3699.xml" ContentType="application/vnd.openxmlformats-officedocument.presentationml.tags+xml"/>
  <Override PartName="/ppt/tags/tag3700.xml" ContentType="application/vnd.openxmlformats-officedocument.presentationml.tags+xml"/>
  <Override PartName="/ppt/tags/tag3701.xml" ContentType="application/vnd.openxmlformats-officedocument.presentationml.tags+xml"/>
  <Override PartName="/ppt/tags/tag3702.xml" ContentType="application/vnd.openxmlformats-officedocument.presentationml.tags+xml"/>
  <Override PartName="/ppt/tags/tag3703.xml" ContentType="application/vnd.openxmlformats-officedocument.presentationml.tags+xml"/>
  <Override PartName="/ppt/tags/tag3704.xml" ContentType="application/vnd.openxmlformats-officedocument.presentationml.tags+xml"/>
  <Override PartName="/ppt/tags/tag3705.xml" ContentType="application/vnd.openxmlformats-officedocument.presentationml.tags+xml"/>
  <Override PartName="/ppt/tags/tag3706.xml" ContentType="application/vnd.openxmlformats-officedocument.presentationml.tags+xml"/>
  <Override PartName="/ppt/tags/tag3707.xml" ContentType="application/vnd.openxmlformats-officedocument.presentationml.tags+xml"/>
  <Override PartName="/ppt/tags/tag3708.xml" ContentType="application/vnd.openxmlformats-officedocument.presentationml.tags+xml"/>
  <Override PartName="/ppt/tags/tag3709.xml" ContentType="application/vnd.openxmlformats-officedocument.presentationml.tags+xml"/>
  <Override PartName="/ppt/tags/tag3710.xml" ContentType="application/vnd.openxmlformats-officedocument.presentationml.tags+xml"/>
  <Override PartName="/ppt/tags/tag3711.xml" ContentType="application/vnd.openxmlformats-officedocument.presentationml.tags+xml"/>
  <Override PartName="/ppt/tags/tag3712.xml" ContentType="application/vnd.openxmlformats-officedocument.presentationml.tags+xml"/>
  <Override PartName="/ppt/tags/tag3713.xml" ContentType="application/vnd.openxmlformats-officedocument.presentationml.tags+xml"/>
  <Override PartName="/ppt/tags/tag3714.xml" ContentType="application/vnd.openxmlformats-officedocument.presentationml.tags+xml"/>
  <Override PartName="/ppt/tags/tag3715.xml" ContentType="application/vnd.openxmlformats-officedocument.presentationml.tags+xml"/>
  <Override PartName="/ppt/tags/tag3716.xml" ContentType="application/vnd.openxmlformats-officedocument.presentationml.tags+xml"/>
  <Override PartName="/ppt/tags/tag3717.xml" ContentType="application/vnd.openxmlformats-officedocument.presentationml.tags+xml"/>
  <Override PartName="/ppt/tags/tag3718.xml" ContentType="application/vnd.openxmlformats-officedocument.presentationml.tags+xml"/>
  <Override PartName="/ppt/tags/tag3719.xml" ContentType="application/vnd.openxmlformats-officedocument.presentationml.tags+xml"/>
  <Override PartName="/ppt/tags/tag3720.xml" ContentType="application/vnd.openxmlformats-officedocument.presentationml.tags+xml"/>
  <Override PartName="/ppt/tags/tag3721.xml" ContentType="application/vnd.openxmlformats-officedocument.presentationml.tags+xml"/>
  <Override PartName="/ppt/tags/tag3722.xml" ContentType="application/vnd.openxmlformats-officedocument.presentationml.tags+xml"/>
  <Override PartName="/ppt/tags/tag3723.xml" ContentType="application/vnd.openxmlformats-officedocument.presentationml.tags+xml"/>
  <Override PartName="/ppt/tags/tag3724.xml" ContentType="application/vnd.openxmlformats-officedocument.presentationml.tags+xml"/>
  <Override PartName="/ppt/tags/tag3725.xml" ContentType="application/vnd.openxmlformats-officedocument.presentationml.tags+xml"/>
  <Override PartName="/ppt/tags/tag3726.xml" ContentType="application/vnd.openxmlformats-officedocument.presentationml.tags+xml"/>
  <Override PartName="/ppt/tags/tag3727.xml" ContentType="application/vnd.openxmlformats-officedocument.presentationml.tags+xml"/>
  <Override PartName="/ppt/tags/tag3728.xml" ContentType="application/vnd.openxmlformats-officedocument.presentationml.tags+xml"/>
  <Override PartName="/ppt/tags/tag3729.xml" ContentType="application/vnd.openxmlformats-officedocument.presentationml.tags+xml"/>
  <Override PartName="/ppt/tags/tag3730.xml" ContentType="application/vnd.openxmlformats-officedocument.presentationml.tags+xml"/>
  <Override PartName="/ppt/tags/tag3731.xml" ContentType="application/vnd.openxmlformats-officedocument.presentationml.tags+xml"/>
  <Override PartName="/ppt/tags/tag3732.xml" ContentType="application/vnd.openxmlformats-officedocument.presentationml.tags+xml"/>
  <Override PartName="/ppt/tags/tag3733.xml" ContentType="application/vnd.openxmlformats-officedocument.presentationml.tags+xml"/>
  <Override PartName="/ppt/tags/tag3734.xml" ContentType="application/vnd.openxmlformats-officedocument.presentationml.tags+xml"/>
  <Override PartName="/ppt/tags/tag3735.xml" ContentType="application/vnd.openxmlformats-officedocument.presentationml.tags+xml"/>
  <Override PartName="/ppt/tags/tag3736.xml" ContentType="application/vnd.openxmlformats-officedocument.presentationml.tags+xml"/>
  <Override PartName="/ppt/tags/tag3737.xml" ContentType="application/vnd.openxmlformats-officedocument.presentationml.tags+xml"/>
  <Override PartName="/ppt/tags/tag3738.xml" ContentType="application/vnd.openxmlformats-officedocument.presentationml.tags+xml"/>
  <Override PartName="/ppt/tags/tag3739.xml" ContentType="application/vnd.openxmlformats-officedocument.presentationml.tags+xml"/>
  <Override PartName="/ppt/tags/tag3740.xml" ContentType="application/vnd.openxmlformats-officedocument.presentationml.tags+xml"/>
  <Override PartName="/ppt/tags/tag3741.xml" ContentType="application/vnd.openxmlformats-officedocument.presentationml.tags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theme/theme27.xml" ContentType="application/vnd.openxmlformats-officedocument.theme+xml"/>
  <Override PartName="/ppt/tags/tag3742.xml" ContentType="application/vnd.openxmlformats-officedocument.presentationml.tags+xml"/>
  <Override PartName="/ppt/tags/tag3743.xml" ContentType="application/vnd.openxmlformats-officedocument.presentationml.tags+xml"/>
  <Override PartName="/ppt/tags/tag3744.xml" ContentType="application/vnd.openxmlformats-officedocument.presentationml.tags+xml"/>
  <Override PartName="/ppt/tags/tag3745.xml" ContentType="application/vnd.openxmlformats-officedocument.presentationml.tags+xml"/>
  <Override PartName="/ppt/tags/tag3746.xml" ContentType="application/vnd.openxmlformats-officedocument.presentationml.tags+xml"/>
  <Override PartName="/ppt/tags/tag3747.xml" ContentType="application/vnd.openxmlformats-officedocument.presentationml.tags+xml"/>
  <Override PartName="/ppt/tags/tag3748.xml" ContentType="application/vnd.openxmlformats-officedocument.presentationml.tags+xml"/>
  <Override PartName="/ppt/tags/tag3749.xml" ContentType="application/vnd.openxmlformats-officedocument.presentationml.tags+xml"/>
  <Override PartName="/ppt/tags/tag3750.xml" ContentType="application/vnd.openxmlformats-officedocument.presentationml.tags+xml"/>
  <Override PartName="/ppt/tags/tag3751.xml" ContentType="application/vnd.openxmlformats-officedocument.presentationml.tags+xml"/>
  <Override PartName="/ppt/tags/tag3752.xml" ContentType="application/vnd.openxmlformats-officedocument.presentationml.tags+xml"/>
  <Override PartName="/ppt/tags/tag3753.xml" ContentType="application/vnd.openxmlformats-officedocument.presentationml.tags+xml"/>
  <Override PartName="/ppt/tags/tag3754.xml" ContentType="application/vnd.openxmlformats-officedocument.presentationml.tags+xml"/>
  <Override PartName="/ppt/tags/tag3755.xml" ContentType="application/vnd.openxmlformats-officedocument.presentationml.tags+xml"/>
  <Override PartName="/ppt/tags/tag3756.xml" ContentType="application/vnd.openxmlformats-officedocument.presentationml.tags+xml"/>
  <Override PartName="/ppt/tags/tag3757.xml" ContentType="application/vnd.openxmlformats-officedocument.presentationml.tags+xml"/>
  <Override PartName="/ppt/tags/tag3758.xml" ContentType="application/vnd.openxmlformats-officedocument.presentationml.tags+xml"/>
  <Override PartName="/ppt/tags/tag3759.xml" ContentType="application/vnd.openxmlformats-officedocument.presentationml.tags+xml"/>
  <Override PartName="/ppt/tags/tag3760.xml" ContentType="application/vnd.openxmlformats-officedocument.presentationml.tags+xml"/>
  <Override PartName="/ppt/tags/tag3761.xml" ContentType="application/vnd.openxmlformats-officedocument.presentationml.tags+xml"/>
  <Override PartName="/ppt/tags/tag3762.xml" ContentType="application/vnd.openxmlformats-officedocument.presentationml.tags+xml"/>
  <Override PartName="/ppt/tags/tag3763.xml" ContentType="application/vnd.openxmlformats-officedocument.presentationml.tags+xml"/>
  <Override PartName="/ppt/tags/tag3764.xml" ContentType="application/vnd.openxmlformats-officedocument.presentationml.tags+xml"/>
  <Override PartName="/ppt/tags/tag3765.xml" ContentType="application/vnd.openxmlformats-officedocument.presentationml.tags+xml"/>
  <Override PartName="/ppt/tags/tag3766.xml" ContentType="application/vnd.openxmlformats-officedocument.presentationml.tags+xml"/>
  <Override PartName="/ppt/tags/tag3767.xml" ContentType="application/vnd.openxmlformats-officedocument.presentationml.tags+xml"/>
  <Override PartName="/ppt/tags/tag3768.xml" ContentType="application/vnd.openxmlformats-officedocument.presentationml.tags+xml"/>
  <Override PartName="/ppt/tags/tag3769.xml" ContentType="application/vnd.openxmlformats-officedocument.presentationml.tags+xml"/>
  <Override PartName="/ppt/tags/tag3770.xml" ContentType="application/vnd.openxmlformats-officedocument.presentationml.tags+xml"/>
  <Override PartName="/ppt/tags/tag3771.xml" ContentType="application/vnd.openxmlformats-officedocument.presentationml.tags+xml"/>
  <Override PartName="/ppt/tags/tag3772.xml" ContentType="application/vnd.openxmlformats-officedocument.presentationml.tags+xml"/>
  <Override PartName="/ppt/tags/tag3773.xml" ContentType="application/vnd.openxmlformats-officedocument.presentationml.tags+xml"/>
  <Override PartName="/ppt/tags/tag3774.xml" ContentType="application/vnd.openxmlformats-officedocument.presentationml.tags+xml"/>
  <Override PartName="/ppt/tags/tag3775.xml" ContentType="application/vnd.openxmlformats-officedocument.presentationml.tags+xml"/>
  <Override PartName="/ppt/tags/tag3776.xml" ContentType="application/vnd.openxmlformats-officedocument.presentationml.tags+xml"/>
  <Override PartName="/ppt/tags/tag3777.xml" ContentType="application/vnd.openxmlformats-officedocument.presentationml.tags+xml"/>
  <Override PartName="/ppt/tags/tag3778.xml" ContentType="application/vnd.openxmlformats-officedocument.presentationml.tags+xml"/>
  <Override PartName="/ppt/tags/tag3779.xml" ContentType="application/vnd.openxmlformats-officedocument.presentationml.tags+xml"/>
  <Override PartName="/ppt/tags/tag3780.xml" ContentType="application/vnd.openxmlformats-officedocument.presentationml.tags+xml"/>
  <Override PartName="/ppt/tags/tag3781.xml" ContentType="application/vnd.openxmlformats-officedocument.presentationml.tags+xml"/>
  <Override PartName="/ppt/tags/tag3782.xml" ContentType="application/vnd.openxmlformats-officedocument.presentationml.tags+xml"/>
  <Override PartName="/ppt/tags/tag3783.xml" ContentType="application/vnd.openxmlformats-officedocument.presentationml.tags+xml"/>
  <Override PartName="/ppt/tags/tag3784.xml" ContentType="application/vnd.openxmlformats-officedocument.presentationml.tags+xml"/>
  <Override PartName="/ppt/tags/tag3785.xml" ContentType="application/vnd.openxmlformats-officedocument.presentationml.tags+xml"/>
  <Override PartName="/ppt/tags/tag3786.xml" ContentType="application/vnd.openxmlformats-officedocument.presentationml.tags+xml"/>
  <Override PartName="/ppt/tags/tag3787.xml" ContentType="application/vnd.openxmlformats-officedocument.presentationml.tags+xml"/>
  <Override PartName="/ppt/tags/tag3788.xml" ContentType="application/vnd.openxmlformats-officedocument.presentationml.tags+xml"/>
  <Override PartName="/ppt/tags/tag3789.xml" ContentType="application/vnd.openxmlformats-officedocument.presentationml.tags+xml"/>
  <Override PartName="/ppt/tags/tag3790.xml" ContentType="application/vnd.openxmlformats-officedocument.presentationml.tags+xml"/>
  <Override PartName="/ppt/tags/tag3791.xml" ContentType="application/vnd.openxmlformats-officedocument.presentationml.tags+xml"/>
  <Override PartName="/ppt/tags/tag3792.xml" ContentType="application/vnd.openxmlformats-officedocument.presentationml.tags+xml"/>
  <Override PartName="/ppt/tags/tag3793.xml" ContentType="application/vnd.openxmlformats-officedocument.presentationml.tags+xml"/>
  <Override PartName="/ppt/tags/tag3794.xml" ContentType="application/vnd.openxmlformats-officedocument.presentationml.tags+xml"/>
  <Override PartName="/ppt/tags/tag3795.xml" ContentType="application/vnd.openxmlformats-officedocument.presentationml.tags+xml"/>
  <Override PartName="/ppt/tags/tag3796.xml" ContentType="application/vnd.openxmlformats-officedocument.presentationml.tags+xml"/>
  <Override PartName="/ppt/tags/tag3797.xml" ContentType="application/vnd.openxmlformats-officedocument.presentationml.tags+xml"/>
  <Override PartName="/ppt/tags/tag3798.xml" ContentType="application/vnd.openxmlformats-officedocument.presentationml.tags+xml"/>
  <Override PartName="/ppt/tags/tag3799.xml" ContentType="application/vnd.openxmlformats-officedocument.presentationml.tags+xml"/>
  <Override PartName="/ppt/tags/tag3800.xml" ContentType="application/vnd.openxmlformats-officedocument.presentationml.tags+xml"/>
  <Override PartName="/ppt/tags/tag3801.xml" ContentType="application/vnd.openxmlformats-officedocument.presentationml.tags+xml"/>
  <Override PartName="/ppt/tags/tag3802.xml" ContentType="application/vnd.openxmlformats-officedocument.presentationml.tags+xml"/>
  <Override PartName="/ppt/tags/tag3803.xml" ContentType="application/vnd.openxmlformats-officedocument.presentationml.tags+xml"/>
  <Override PartName="/ppt/tags/tag3804.xml" ContentType="application/vnd.openxmlformats-officedocument.presentationml.tags+xml"/>
  <Override PartName="/ppt/tags/tag3805.xml" ContentType="application/vnd.openxmlformats-officedocument.presentationml.tags+xml"/>
  <Override PartName="/ppt/tags/tag3806.xml" ContentType="application/vnd.openxmlformats-officedocument.presentationml.tags+xml"/>
  <Override PartName="/ppt/tags/tag3807.xml" ContentType="application/vnd.openxmlformats-officedocument.presentationml.tags+xml"/>
  <Override PartName="/ppt/tags/tag3808.xml" ContentType="application/vnd.openxmlformats-officedocument.presentationml.tags+xml"/>
  <Override PartName="/ppt/tags/tag3809.xml" ContentType="application/vnd.openxmlformats-officedocument.presentationml.tags+xml"/>
  <Override PartName="/ppt/tags/tag3810.xml" ContentType="application/vnd.openxmlformats-officedocument.presentationml.tags+xml"/>
  <Override PartName="/ppt/tags/tag3811.xml" ContentType="application/vnd.openxmlformats-officedocument.presentationml.tags+xml"/>
  <Override PartName="/ppt/tags/tag3812.xml" ContentType="application/vnd.openxmlformats-officedocument.presentationml.tags+xml"/>
  <Override PartName="/ppt/tags/tag3813.xml" ContentType="application/vnd.openxmlformats-officedocument.presentationml.tags+xml"/>
  <Override PartName="/ppt/tags/tag3814.xml" ContentType="application/vnd.openxmlformats-officedocument.presentationml.tags+xml"/>
  <Override PartName="/ppt/tags/tag3815.xml" ContentType="application/vnd.openxmlformats-officedocument.presentationml.tags+xml"/>
  <Override PartName="/ppt/tags/tag3816.xml" ContentType="application/vnd.openxmlformats-officedocument.presentationml.tags+xml"/>
  <Override PartName="/ppt/tags/tag3817.xml" ContentType="application/vnd.openxmlformats-officedocument.presentationml.tags+xml"/>
  <Override PartName="/ppt/tags/tag3818.xml" ContentType="application/vnd.openxmlformats-officedocument.presentationml.tags+xml"/>
  <Override PartName="/ppt/tags/tag3819.xml" ContentType="application/vnd.openxmlformats-officedocument.presentationml.tags+xml"/>
  <Override PartName="/ppt/tags/tag3820.xml" ContentType="application/vnd.openxmlformats-officedocument.presentationml.tags+xml"/>
  <Override PartName="/ppt/tags/tag3821.xml" ContentType="application/vnd.openxmlformats-officedocument.presentationml.tags+xml"/>
  <Override PartName="/ppt/tags/tag3822.xml" ContentType="application/vnd.openxmlformats-officedocument.presentationml.tags+xml"/>
  <Override PartName="/ppt/tags/tag3823.xml" ContentType="application/vnd.openxmlformats-officedocument.presentationml.tags+xml"/>
  <Override PartName="/ppt/tags/tag3824.xml" ContentType="application/vnd.openxmlformats-officedocument.presentationml.tags+xml"/>
  <Override PartName="/ppt/tags/tag3825.xml" ContentType="application/vnd.openxmlformats-officedocument.presentationml.tags+xml"/>
  <Override PartName="/ppt/tags/tag3826.xml" ContentType="application/vnd.openxmlformats-officedocument.presentationml.tags+xml"/>
  <Override PartName="/ppt/tags/tag3827.xml" ContentType="application/vnd.openxmlformats-officedocument.presentationml.tags+xml"/>
  <Override PartName="/ppt/tags/tag3828.xml" ContentType="application/vnd.openxmlformats-officedocument.presentationml.tags+xml"/>
  <Override PartName="/ppt/tags/tag3829.xml" ContentType="application/vnd.openxmlformats-officedocument.presentationml.tags+xml"/>
  <Override PartName="/ppt/tags/tag3830.xml" ContentType="application/vnd.openxmlformats-officedocument.presentationml.tags+xml"/>
  <Override PartName="/ppt/tags/tag3831.xml" ContentType="application/vnd.openxmlformats-officedocument.presentationml.tags+xml"/>
  <Override PartName="/ppt/tags/tag3832.xml" ContentType="application/vnd.openxmlformats-officedocument.presentationml.tags+xml"/>
  <Override PartName="/ppt/tags/tag3833.xml" ContentType="application/vnd.openxmlformats-officedocument.presentationml.tags+xml"/>
  <Override PartName="/ppt/tags/tag3834.xml" ContentType="application/vnd.openxmlformats-officedocument.presentationml.tags+xml"/>
  <Override PartName="/ppt/tags/tag3835.xml" ContentType="application/vnd.openxmlformats-officedocument.presentationml.tags+xml"/>
  <Override PartName="/ppt/tags/tag3836.xml" ContentType="application/vnd.openxmlformats-officedocument.presentationml.tags+xml"/>
  <Override PartName="/ppt/tags/tag3837.xml" ContentType="application/vnd.openxmlformats-officedocument.presentationml.tags+xml"/>
  <Override PartName="/ppt/tags/tag3838.xml" ContentType="application/vnd.openxmlformats-officedocument.presentationml.tags+xml"/>
  <Override PartName="/ppt/tags/tag3839.xml" ContentType="application/vnd.openxmlformats-officedocument.presentationml.tags+xml"/>
  <Override PartName="/ppt/tags/tag3840.xml" ContentType="application/vnd.openxmlformats-officedocument.presentationml.tags+xml"/>
  <Override PartName="/ppt/tags/tag3841.xml" ContentType="application/vnd.openxmlformats-officedocument.presentationml.tags+xml"/>
  <Override PartName="/ppt/tags/tag3842.xml" ContentType="application/vnd.openxmlformats-officedocument.presentationml.tags+xml"/>
  <Override PartName="/ppt/tags/tag3843.xml" ContentType="application/vnd.openxmlformats-officedocument.presentationml.tags+xml"/>
  <Override PartName="/ppt/tags/tag3844.xml" ContentType="application/vnd.openxmlformats-officedocument.presentationml.tags+xml"/>
  <Override PartName="/ppt/tags/tag3845.xml" ContentType="application/vnd.openxmlformats-officedocument.presentationml.tags+xml"/>
  <Override PartName="/ppt/tags/tag3846.xml" ContentType="application/vnd.openxmlformats-officedocument.presentationml.tags+xml"/>
  <Override PartName="/ppt/tags/tag3847.xml" ContentType="application/vnd.openxmlformats-officedocument.presentationml.tags+xml"/>
  <Override PartName="/ppt/tags/tag3848.xml" ContentType="application/vnd.openxmlformats-officedocument.presentationml.tags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theme/theme28.xml" ContentType="application/vnd.openxmlformats-officedocument.theme+xml"/>
  <Override PartName="/ppt/tags/tag3849.xml" ContentType="application/vnd.openxmlformats-officedocument.presentationml.tags+xml"/>
  <Override PartName="/ppt/tags/tag3850.xml" ContentType="application/vnd.openxmlformats-officedocument.presentationml.tags+xml"/>
  <Override PartName="/ppt/tags/tag3851.xml" ContentType="application/vnd.openxmlformats-officedocument.presentationml.tags+xml"/>
  <Override PartName="/ppt/tags/tag3852.xml" ContentType="application/vnd.openxmlformats-officedocument.presentationml.tags+xml"/>
  <Override PartName="/ppt/tags/tag3853.xml" ContentType="application/vnd.openxmlformats-officedocument.presentationml.tags+xml"/>
  <Override PartName="/ppt/tags/tag3854.xml" ContentType="application/vnd.openxmlformats-officedocument.presentationml.tags+xml"/>
  <Override PartName="/ppt/tags/tag3855.xml" ContentType="application/vnd.openxmlformats-officedocument.presentationml.tags+xml"/>
  <Override PartName="/ppt/tags/tag3856.xml" ContentType="application/vnd.openxmlformats-officedocument.presentationml.tags+xml"/>
  <Override PartName="/ppt/tags/tag3857.xml" ContentType="application/vnd.openxmlformats-officedocument.presentationml.tags+xml"/>
  <Override PartName="/ppt/tags/tag3858.xml" ContentType="application/vnd.openxmlformats-officedocument.presentationml.tags+xml"/>
  <Override PartName="/ppt/tags/tag3859.xml" ContentType="application/vnd.openxmlformats-officedocument.presentationml.tags+xml"/>
  <Override PartName="/ppt/tags/tag3860.xml" ContentType="application/vnd.openxmlformats-officedocument.presentationml.tags+xml"/>
  <Override PartName="/ppt/tags/tag3861.xml" ContentType="application/vnd.openxmlformats-officedocument.presentationml.tags+xml"/>
  <Override PartName="/ppt/tags/tag3862.xml" ContentType="application/vnd.openxmlformats-officedocument.presentationml.tags+xml"/>
  <Override PartName="/ppt/tags/tag3863.xml" ContentType="application/vnd.openxmlformats-officedocument.presentationml.tags+xml"/>
  <Override PartName="/ppt/tags/tag3864.xml" ContentType="application/vnd.openxmlformats-officedocument.presentationml.tags+xml"/>
  <Override PartName="/ppt/tags/tag3865.xml" ContentType="application/vnd.openxmlformats-officedocument.presentationml.tags+xml"/>
  <Override PartName="/ppt/tags/tag3866.xml" ContentType="application/vnd.openxmlformats-officedocument.presentationml.tags+xml"/>
  <Override PartName="/ppt/tags/tag3867.xml" ContentType="application/vnd.openxmlformats-officedocument.presentationml.tags+xml"/>
  <Override PartName="/ppt/tags/tag3868.xml" ContentType="application/vnd.openxmlformats-officedocument.presentationml.tags+xml"/>
  <Override PartName="/ppt/tags/tag3869.xml" ContentType="application/vnd.openxmlformats-officedocument.presentationml.tags+xml"/>
  <Override PartName="/ppt/tags/tag3870.xml" ContentType="application/vnd.openxmlformats-officedocument.presentationml.tags+xml"/>
  <Override PartName="/ppt/tags/tag3871.xml" ContentType="application/vnd.openxmlformats-officedocument.presentationml.tags+xml"/>
  <Override PartName="/ppt/tags/tag3872.xml" ContentType="application/vnd.openxmlformats-officedocument.presentationml.tags+xml"/>
  <Override PartName="/ppt/tags/tag3873.xml" ContentType="application/vnd.openxmlformats-officedocument.presentationml.tags+xml"/>
  <Override PartName="/ppt/tags/tag3874.xml" ContentType="application/vnd.openxmlformats-officedocument.presentationml.tags+xml"/>
  <Override PartName="/ppt/tags/tag3875.xml" ContentType="application/vnd.openxmlformats-officedocument.presentationml.tags+xml"/>
  <Override PartName="/ppt/tags/tag3876.xml" ContentType="application/vnd.openxmlformats-officedocument.presentationml.tags+xml"/>
  <Override PartName="/ppt/tags/tag3877.xml" ContentType="application/vnd.openxmlformats-officedocument.presentationml.tags+xml"/>
  <Override PartName="/ppt/tags/tag3878.xml" ContentType="application/vnd.openxmlformats-officedocument.presentationml.tags+xml"/>
  <Override PartName="/ppt/tags/tag3879.xml" ContentType="application/vnd.openxmlformats-officedocument.presentationml.tags+xml"/>
  <Override PartName="/ppt/tags/tag3880.xml" ContentType="application/vnd.openxmlformats-officedocument.presentationml.tags+xml"/>
  <Override PartName="/ppt/tags/tag3881.xml" ContentType="application/vnd.openxmlformats-officedocument.presentationml.tags+xml"/>
  <Override PartName="/ppt/tags/tag3882.xml" ContentType="application/vnd.openxmlformats-officedocument.presentationml.tags+xml"/>
  <Override PartName="/ppt/tags/tag3883.xml" ContentType="application/vnd.openxmlformats-officedocument.presentationml.tags+xml"/>
  <Override PartName="/ppt/tags/tag3884.xml" ContentType="application/vnd.openxmlformats-officedocument.presentationml.tags+xml"/>
  <Override PartName="/ppt/tags/tag3885.xml" ContentType="application/vnd.openxmlformats-officedocument.presentationml.tags+xml"/>
  <Override PartName="/ppt/tags/tag3886.xml" ContentType="application/vnd.openxmlformats-officedocument.presentationml.tags+xml"/>
  <Override PartName="/ppt/tags/tag3887.xml" ContentType="application/vnd.openxmlformats-officedocument.presentationml.tags+xml"/>
  <Override PartName="/ppt/tags/tag3888.xml" ContentType="application/vnd.openxmlformats-officedocument.presentationml.tags+xml"/>
  <Override PartName="/ppt/tags/tag3889.xml" ContentType="application/vnd.openxmlformats-officedocument.presentationml.tags+xml"/>
  <Override PartName="/ppt/tags/tag3890.xml" ContentType="application/vnd.openxmlformats-officedocument.presentationml.tags+xml"/>
  <Override PartName="/ppt/tags/tag3891.xml" ContentType="application/vnd.openxmlformats-officedocument.presentationml.tags+xml"/>
  <Override PartName="/ppt/tags/tag3892.xml" ContentType="application/vnd.openxmlformats-officedocument.presentationml.tags+xml"/>
  <Override PartName="/ppt/tags/tag3893.xml" ContentType="application/vnd.openxmlformats-officedocument.presentationml.tags+xml"/>
  <Override PartName="/ppt/tags/tag3894.xml" ContentType="application/vnd.openxmlformats-officedocument.presentationml.tags+xml"/>
  <Override PartName="/ppt/tags/tag3895.xml" ContentType="application/vnd.openxmlformats-officedocument.presentationml.tags+xml"/>
  <Override PartName="/ppt/tags/tag3896.xml" ContentType="application/vnd.openxmlformats-officedocument.presentationml.tags+xml"/>
  <Override PartName="/ppt/tags/tag3897.xml" ContentType="application/vnd.openxmlformats-officedocument.presentationml.tags+xml"/>
  <Override PartName="/ppt/tags/tag3898.xml" ContentType="application/vnd.openxmlformats-officedocument.presentationml.tags+xml"/>
  <Override PartName="/ppt/tags/tag3899.xml" ContentType="application/vnd.openxmlformats-officedocument.presentationml.tags+xml"/>
  <Override PartName="/ppt/tags/tag3900.xml" ContentType="application/vnd.openxmlformats-officedocument.presentationml.tags+xml"/>
  <Override PartName="/ppt/tags/tag3901.xml" ContentType="application/vnd.openxmlformats-officedocument.presentationml.tags+xml"/>
  <Override PartName="/ppt/tags/tag3902.xml" ContentType="application/vnd.openxmlformats-officedocument.presentationml.tags+xml"/>
  <Override PartName="/ppt/tags/tag3903.xml" ContentType="application/vnd.openxmlformats-officedocument.presentationml.tags+xml"/>
  <Override PartName="/ppt/tags/tag3904.xml" ContentType="application/vnd.openxmlformats-officedocument.presentationml.tags+xml"/>
  <Override PartName="/ppt/tags/tag3905.xml" ContentType="application/vnd.openxmlformats-officedocument.presentationml.tags+xml"/>
  <Override PartName="/ppt/tags/tag3906.xml" ContentType="application/vnd.openxmlformats-officedocument.presentationml.tags+xml"/>
  <Override PartName="/ppt/tags/tag3907.xml" ContentType="application/vnd.openxmlformats-officedocument.presentationml.tags+xml"/>
  <Override PartName="/ppt/tags/tag3908.xml" ContentType="application/vnd.openxmlformats-officedocument.presentationml.tags+xml"/>
  <Override PartName="/ppt/tags/tag3909.xml" ContentType="application/vnd.openxmlformats-officedocument.presentationml.tags+xml"/>
  <Override PartName="/ppt/tags/tag3910.xml" ContentType="application/vnd.openxmlformats-officedocument.presentationml.tags+xml"/>
  <Override PartName="/ppt/tags/tag3911.xml" ContentType="application/vnd.openxmlformats-officedocument.presentationml.tags+xml"/>
  <Override PartName="/ppt/tags/tag3912.xml" ContentType="application/vnd.openxmlformats-officedocument.presentationml.tags+xml"/>
  <Override PartName="/ppt/tags/tag3913.xml" ContentType="application/vnd.openxmlformats-officedocument.presentationml.tags+xml"/>
  <Override PartName="/ppt/tags/tag3914.xml" ContentType="application/vnd.openxmlformats-officedocument.presentationml.tags+xml"/>
  <Override PartName="/ppt/tags/tag3915.xml" ContentType="application/vnd.openxmlformats-officedocument.presentationml.tags+xml"/>
  <Override PartName="/ppt/tags/tag3916.xml" ContentType="application/vnd.openxmlformats-officedocument.presentationml.tags+xml"/>
  <Override PartName="/ppt/tags/tag3917.xml" ContentType="application/vnd.openxmlformats-officedocument.presentationml.tags+xml"/>
  <Override PartName="/ppt/tags/tag3918.xml" ContentType="application/vnd.openxmlformats-officedocument.presentationml.tags+xml"/>
  <Override PartName="/ppt/tags/tag3919.xml" ContentType="application/vnd.openxmlformats-officedocument.presentationml.tags+xml"/>
  <Override PartName="/ppt/tags/tag3920.xml" ContentType="application/vnd.openxmlformats-officedocument.presentationml.tags+xml"/>
  <Override PartName="/ppt/tags/tag3921.xml" ContentType="application/vnd.openxmlformats-officedocument.presentationml.tags+xml"/>
  <Override PartName="/ppt/tags/tag3922.xml" ContentType="application/vnd.openxmlformats-officedocument.presentationml.tags+xml"/>
  <Override PartName="/ppt/tags/tag3923.xml" ContentType="application/vnd.openxmlformats-officedocument.presentationml.tags+xml"/>
  <Override PartName="/ppt/tags/tag3924.xml" ContentType="application/vnd.openxmlformats-officedocument.presentationml.tags+xml"/>
  <Override PartName="/ppt/tags/tag3925.xml" ContentType="application/vnd.openxmlformats-officedocument.presentationml.tags+xml"/>
  <Override PartName="/ppt/tags/tag3926.xml" ContentType="application/vnd.openxmlformats-officedocument.presentationml.tags+xml"/>
  <Override PartName="/ppt/tags/tag3927.xml" ContentType="application/vnd.openxmlformats-officedocument.presentationml.tags+xml"/>
  <Override PartName="/ppt/tags/tag3928.xml" ContentType="application/vnd.openxmlformats-officedocument.presentationml.tags+xml"/>
  <Override PartName="/ppt/tags/tag3929.xml" ContentType="application/vnd.openxmlformats-officedocument.presentationml.tags+xml"/>
  <Override PartName="/ppt/tags/tag3930.xml" ContentType="application/vnd.openxmlformats-officedocument.presentationml.tags+xml"/>
  <Override PartName="/ppt/tags/tag3931.xml" ContentType="application/vnd.openxmlformats-officedocument.presentationml.tags+xml"/>
  <Override PartName="/ppt/tags/tag3932.xml" ContentType="application/vnd.openxmlformats-officedocument.presentationml.tags+xml"/>
  <Override PartName="/ppt/tags/tag3933.xml" ContentType="application/vnd.openxmlformats-officedocument.presentationml.tags+xml"/>
  <Override PartName="/ppt/tags/tag3934.xml" ContentType="application/vnd.openxmlformats-officedocument.presentationml.tags+xml"/>
  <Override PartName="/ppt/tags/tag3935.xml" ContentType="application/vnd.openxmlformats-officedocument.presentationml.tags+xml"/>
  <Override PartName="/ppt/tags/tag3936.xml" ContentType="application/vnd.openxmlformats-officedocument.presentationml.tags+xml"/>
  <Override PartName="/ppt/tags/tag3937.xml" ContentType="application/vnd.openxmlformats-officedocument.presentationml.tags+xml"/>
  <Override PartName="/ppt/tags/tag3938.xml" ContentType="application/vnd.openxmlformats-officedocument.presentationml.tags+xml"/>
  <Override PartName="/ppt/tags/tag3939.xml" ContentType="application/vnd.openxmlformats-officedocument.presentationml.tags+xml"/>
  <Override PartName="/ppt/tags/tag3940.xml" ContentType="application/vnd.openxmlformats-officedocument.presentationml.tags+xml"/>
  <Override PartName="/ppt/tags/tag3941.xml" ContentType="application/vnd.openxmlformats-officedocument.presentationml.tags+xml"/>
  <Override PartName="/ppt/tags/tag3942.xml" ContentType="application/vnd.openxmlformats-officedocument.presentationml.tags+xml"/>
  <Override PartName="/ppt/tags/tag3943.xml" ContentType="application/vnd.openxmlformats-officedocument.presentationml.tags+xml"/>
  <Override PartName="/ppt/tags/tag3944.xml" ContentType="application/vnd.openxmlformats-officedocument.presentationml.tags+xml"/>
  <Override PartName="/ppt/tags/tag3945.xml" ContentType="application/vnd.openxmlformats-officedocument.presentationml.tags+xml"/>
  <Override PartName="/ppt/tags/tag3946.xml" ContentType="application/vnd.openxmlformats-officedocument.presentationml.tags+xml"/>
  <Override PartName="/ppt/tags/tag3947.xml" ContentType="application/vnd.openxmlformats-officedocument.presentationml.tags+xml"/>
  <Override PartName="/ppt/tags/tag3948.xml" ContentType="application/vnd.openxmlformats-officedocument.presentationml.tags+xml"/>
  <Override PartName="/ppt/tags/tag3949.xml" ContentType="application/vnd.openxmlformats-officedocument.presentationml.tags+xml"/>
  <Override PartName="/ppt/tags/tag3950.xml" ContentType="application/vnd.openxmlformats-officedocument.presentationml.tags+xml"/>
  <Override PartName="/ppt/tags/tag3951.xml" ContentType="application/vnd.openxmlformats-officedocument.presentationml.tags+xml"/>
  <Override PartName="/ppt/tags/tag3952.xml" ContentType="application/vnd.openxmlformats-officedocument.presentationml.tags+xml"/>
  <Override PartName="/ppt/tags/tag3953.xml" ContentType="application/vnd.openxmlformats-officedocument.presentationml.tags+xml"/>
  <Override PartName="/ppt/tags/tag3954.xml" ContentType="application/vnd.openxmlformats-officedocument.presentationml.tags+xml"/>
  <Override PartName="/ppt/tags/tag3955.xml" ContentType="application/vnd.openxmlformats-officedocument.presentationml.tags+xml"/>
  <Override PartName="/ppt/tags/tag3956.xml" ContentType="application/vnd.openxmlformats-officedocument.presentationml.tags+xml"/>
  <Override PartName="/ppt/tags/tag3957.xml" ContentType="application/vnd.openxmlformats-officedocument.presentationml.tags+xml"/>
  <Override PartName="/ppt/tags/tag3958.xml" ContentType="application/vnd.openxmlformats-officedocument.presentationml.tags+xml"/>
  <Override PartName="/ppt/tags/tag3959.xml" ContentType="application/vnd.openxmlformats-officedocument.presentationml.tags+xml"/>
  <Override PartName="/ppt/tags/tag3960.xml" ContentType="application/vnd.openxmlformats-officedocument.presentationml.tags+xml"/>
  <Override PartName="/ppt/tags/tag3961.xml" ContentType="application/vnd.openxmlformats-officedocument.presentationml.tags+xml"/>
  <Override PartName="/ppt/tags/tag3962.xml" ContentType="application/vnd.openxmlformats-officedocument.presentationml.tags+xml"/>
  <Override PartName="/ppt/tags/tag3963.xml" ContentType="application/vnd.openxmlformats-officedocument.presentationml.tags+xml"/>
  <Override PartName="/ppt/tags/tag3964.xml" ContentType="application/vnd.openxmlformats-officedocument.presentationml.tags+xml"/>
  <Override PartName="/ppt/tags/tag3965.xml" ContentType="application/vnd.openxmlformats-officedocument.presentationml.tags+xml"/>
  <Override PartName="/ppt/tags/tag3966.xml" ContentType="application/vnd.openxmlformats-officedocument.presentationml.tags+xml"/>
  <Override PartName="/ppt/tags/tag3967.xml" ContentType="application/vnd.openxmlformats-officedocument.presentationml.tags+xml"/>
  <Override PartName="/ppt/tags/tag3968.xml" ContentType="application/vnd.openxmlformats-officedocument.presentationml.tags+xml"/>
  <Override PartName="/ppt/tags/tag3969.xml" ContentType="application/vnd.openxmlformats-officedocument.presentationml.tags+xml"/>
  <Override PartName="/ppt/tags/tag3970.xml" ContentType="application/vnd.openxmlformats-officedocument.presentationml.tags+xml"/>
  <Override PartName="/ppt/tags/tag3971.xml" ContentType="application/vnd.openxmlformats-officedocument.presentationml.tags+xml"/>
  <Override PartName="/ppt/tags/tag3972.xml" ContentType="application/vnd.openxmlformats-officedocument.presentationml.tags+xml"/>
  <Override PartName="/ppt/tags/tag3973.xml" ContentType="application/vnd.openxmlformats-officedocument.presentationml.tags+xml"/>
  <Override PartName="/ppt/tags/tag3974.xml" ContentType="application/vnd.openxmlformats-officedocument.presentationml.tags+xml"/>
  <Override PartName="/ppt/tags/tag3975.xml" ContentType="application/vnd.openxmlformats-officedocument.presentationml.tags+xml"/>
  <Override PartName="/ppt/tags/tag3976.xml" ContentType="application/vnd.openxmlformats-officedocument.presentationml.tags+xml"/>
  <Override PartName="/ppt/tags/tag3977.xml" ContentType="application/vnd.openxmlformats-officedocument.presentationml.tags+xml"/>
  <Override PartName="/ppt/tags/tag3978.xml" ContentType="application/vnd.openxmlformats-officedocument.presentationml.tags+xml"/>
  <Override PartName="/ppt/tags/tag3979.xml" ContentType="application/vnd.openxmlformats-officedocument.presentationml.tags+xml"/>
  <Override PartName="/ppt/tags/tag3980.xml" ContentType="application/vnd.openxmlformats-officedocument.presentationml.tags+xml"/>
  <Override PartName="/ppt/tags/tag3981.xml" ContentType="application/vnd.openxmlformats-officedocument.presentationml.tags+xml"/>
  <Override PartName="/ppt/tags/tag3982.xml" ContentType="application/vnd.openxmlformats-officedocument.presentationml.tags+xml"/>
  <Override PartName="/ppt/tags/tag3983.xml" ContentType="application/vnd.openxmlformats-officedocument.presentationml.tags+xml"/>
  <Override PartName="/ppt/tags/tag3984.xml" ContentType="application/vnd.openxmlformats-officedocument.presentationml.tags+xml"/>
  <Override PartName="/ppt/tags/tag3985.xml" ContentType="application/vnd.openxmlformats-officedocument.presentationml.tags+xml"/>
  <Override PartName="/ppt/tags/tag3986.xml" ContentType="application/vnd.openxmlformats-officedocument.presentationml.tags+xml"/>
  <Override PartName="/ppt/tags/tag3987.xml" ContentType="application/vnd.openxmlformats-officedocument.presentationml.tags+xml"/>
  <Override PartName="/ppt/tags/tag3988.xml" ContentType="application/vnd.openxmlformats-officedocument.presentationml.tags+xml"/>
  <Override PartName="/ppt/tags/tag3989.xml" ContentType="application/vnd.openxmlformats-officedocument.presentationml.tags+xml"/>
  <Override PartName="/ppt/tags/tag3990.xml" ContentType="application/vnd.openxmlformats-officedocument.presentationml.tags+xml"/>
  <Override PartName="/ppt/tags/tag3991.xml" ContentType="application/vnd.openxmlformats-officedocument.presentationml.tags+xml"/>
  <Override PartName="/ppt/tags/tag3992.xml" ContentType="application/vnd.openxmlformats-officedocument.presentationml.tags+xml"/>
  <Override PartName="/ppt/tags/tag3993.xml" ContentType="application/vnd.openxmlformats-officedocument.presentationml.tags+xml"/>
  <Override PartName="/ppt/tags/tag3994.xml" ContentType="application/vnd.openxmlformats-officedocument.presentationml.tags+xml"/>
  <Override PartName="/ppt/tags/tag3995.xml" ContentType="application/vnd.openxmlformats-officedocument.presentationml.tags+xml"/>
  <Override PartName="/ppt/tags/tag3996.xml" ContentType="application/vnd.openxmlformats-officedocument.presentationml.tags+xml"/>
  <Override PartName="/ppt/tags/tag3997.xml" ContentType="application/vnd.openxmlformats-officedocument.presentationml.tags+xml"/>
  <Override PartName="/ppt/tags/tag3998.xml" ContentType="application/vnd.openxmlformats-officedocument.presentationml.tags+xml"/>
  <Override PartName="/ppt/tags/tag3999.xml" ContentType="application/vnd.openxmlformats-officedocument.presentationml.tags+xml"/>
  <Override PartName="/ppt/tags/tag4000.xml" ContentType="application/vnd.openxmlformats-officedocument.presentationml.tags+xml"/>
  <Override PartName="/ppt/tags/tag4001.xml" ContentType="application/vnd.openxmlformats-officedocument.presentationml.tags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theme/theme29.xml" ContentType="application/vnd.openxmlformats-officedocument.theme+xml"/>
  <Override PartName="/ppt/tags/tag4002.xml" ContentType="application/vnd.openxmlformats-officedocument.presentationml.tags+xml"/>
  <Override PartName="/ppt/tags/tag4003.xml" ContentType="application/vnd.openxmlformats-officedocument.presentationml.tags+xml"/>
  <Override PartName="/ppt/tags/tag4004.xml" ContentType="application/vnd.openxmlformats-officedocument.presentationml.tags+xml"/>
  <Override PartName="/ppt/tags/tag4005.xml" ContentType="application/vnd.openxmlformats-officedocument.presentationml.tags+xml"/>
  <Override PartName="/ppt/tags/tag4006.xml" ContentType="application/vnd.openxmlformats-officedocument.presentationml.tags+xml"/>
  <Override PartName="/ppt/tags/tag4007.xml" ContentType="application/vnd.openxmlformats-officedocument.presentationml.tags+xml"/>
  <Override PartName="/ppt/tags/tag4008.xml" ContentType="application/vnd.openxmlformats-officedocument.presentationml.tags+xml"/>
  <Override PartName="/ppt/tags/tag4009.xml" ContentType="application/vnd.openxmlformats-officedocument.presentationml.tags+xml"/>
  <Override PartName="/ppt/tags/tag4010.xml" ContentType="application/vnd.openxmlformats-officedocument.presentationml.tags+xml"/>
  <Override PartName="/ppt/tags/tag4011.xml" ContentType="application/vnd.openxmlformats-officedocument.presentationml.tags+xml"/>
  <Override PartName="/ppt/tags/tag4012.xml" ContentType="application/vnd.openxmlformats-officedocument.presentationml.tags+xml"/>
  <Override PartName="/ppt/tags/tag4013.xml" ContentType="application/vnd.openxmlformats-officedocument.presentationml.tags+xml"/>
  <Override PartName="/ppt/tags/tag4014.xml" ContentType="application/vnd.openxmlformats-officedocument.presentationml.tags+xml"/>
  <Override PartName="/ppt/tags/tag4015.xml" ContentType="application/vnd.openxmlformats-officedocument.presentationml.tags+xml"/>
  <Override PartName="/ppt/tags/tag4016.xml" ContentType="application/vnd.openxmlformats-officedocument.presentationml.tags+xml"/>
  <Override PartName="/ppt/tags/tag4017.xml" ContentType="application/vnd.openxmlformats-officedocument.presentationml.tags+xml"/>
  <Override PartName="/ppt/tags/tag4018.xml" ContentType="application/vnd.openxmlformats-officedocument.presentationml.tags+xml"/>
  <Override PartName="/ppt/tags/tag4019.xml" ContentType="application/vnd.openxmlformats-officedocument.presentationml.tags+xml"/>
  <Override PartName="/ppt/tags/tag4020.xml" ContentType="application/vnd.openxmlformats-officedocument.presentationml.tags+xml"/>
  <Override PartName="/ppt/tags/tag4021.xml" ContentType="application/vnd.openxmlformats-officedocument.presentationml.tags+xml"/>
  <Override PartName="/ppt/tags/tag4022.xml" ContentType="application/vnd.openxmlformats-officedocument.presentationml.tags+xml"/>
  <Override PartName="/ppt/tags/tag4023.xml" ContentType="application/vnd.openxmlformats-officedocument.presentationml.tags+xml"/>
  <Override PartName="/ppt/tags/tag4024.xml" ContentType="application/vnd.openxmlformats-officedocument.presentationml.tags+xml"/>
  <Override PartName="/ppt/tags/tag4025.xml" ContentType="application/vnd.openxmlformats-officedocument.presentationml.tags+xml"/>
  <Override PartName="/ppt/tags/tag4026.xml" ContentType="application/vnd.openxmlformats-officedocument.presentationml.tags+xml"/>
  <Override PartName="/ppt/tags/tag4027.xml" ContentType="application/vnd.openxmlformats-officedocument.presentationml.tags+xml"/>
  <Override PartName="/ppt/tags/tag4028.xml" ContentType="application/vnd.openxmlformats-officedocument.presentationml.tags+xml"/>
  <Override PartName="/ppt/tags/tag4029.xml" ContentType="application/vnd.openxmlformats-officedocument.presentationml.tags+xml"/>
  <Override PartName="/ppt/tags/tag4030.xml" ContentType="application/vnd.openxmlformats-officedocument.presentationml.tags+xml"/>
  <Override PartName="/ppt/tags/tag4031.xml" ContentType="application/vnd.openxmlformats-officedocument.presentationml.tags+xml"/>
  <Override PartName="/ppt/tags/tag4032.xml" ContentType="application/vnd.openxmlformats-officedocument.presentationml.tags+xml"/>
  <Override PartName="/ppt/tags/tag4033.xml" ContentType="application/vnd.openxmlformats-officedocument.presentationml.tags+xml"/>
  <Override PartName="/ppt/tags/tag4034.xml" ContentType="application/vnd.openxmlformats-officedocument.presentationml.tags+xml"/>
  <Override PartName="/ppt/tags/tag4035.xml" ContentType="application/vnd.openxmlformats-officedocument.presentationml.tags+xml"/>
  <Override PartName="/ppt/tags/tag4036.xml" ContentType="application/vnd.openxmlformats-officedocument.presentationml.tags+xml"/>
  <Override PartName="/ppt/tags/tag4037.xml" ContentType="application/vnd.openxmlformats-officedocument.presentationml.tags+xml"/>
  <Override PartName="/ppt/tags/tag4038.xml" ContentType="application/vnd.openxmlformats-officedocument.presentationml.tags+xml"/>
  <Override PartName="/ppt/tags/tag4039.xml" ContentType="application/vnd.openxmlformats-officedocument.presentationml.tags+xml"/>
  <Override PartName="/ppt/tags/tag4040.xml" ContentType="application/vnd.openxmlformats-officedocument.presentationml.tags+xml"/>
  <Override PartName="/ppt/tags/tag4041.xml" ContentType="application/vnd.openxmlformats-officedocument.presentationml.tags+xml"/>
  <Override PartName="/ppt/tags/tag4042.xml" ContentType="application/vnd.openxmlformats-officedocument.presentationml.tags+xml"/>
  <Override PartName="/ppt/tags/tag4043.xml" ContentType="application/vnd.openxmlformats-officedocument.presentationml.tags+xml"/>
  <Override PartName="/ppt/tags/tag4044.xml" ContentType="application/vnd.openxmlformats-officedocument.presentationml.tags+xml"/>
  <Override PartName="/ppt/tags/tag4045.xml" ContentType="application/vnd.openxmlformats-officedocument.presentationml.tags+xml"/>
  <Override PartName="/ppt/tags/tag4046.xml" ContentType="application/vnd.openxmlformats-officedocument.presentationml.tags+xml"/>
  <Override PartName="/ppt/tags/tag4047.xml" ContentType="application/vnd.openxmlformats-officedocument.presentationml.tags+xml"/>
  <Override PartName="/ppt/tags/tag4048.xml" ContentType="application/vnd.openxmlformats-officedocument.presentationml.tags+xml"/>
  <Override PartName="/ppt/tags/tag4049.xml" ContentType="application/vnd.openxmlformats-officedocument.presentationml.tags+xml"/>
  <Override PartName="/ppt/tags/tag4050.xml" ContentType="application/vnd.openxmlformats-officedocument.presentationml.tags+xml"/>
  <Override PartName="/ppt/tags/tag4051.xml" ContentType="application/vnd.openxmlformats-officedocument.presentationml.tags+xml"/>
  <Override PartName="/ppt/tags/tag4052.xml" ContentType="application/vnd.openxmlformats-officedocument.presentationml.tags+xml"/>
  <Override PartName="/ppt/tags/tag4053.xml" ContentType="application/vnd.openxmlformats-officedocument.presentationml.tags+xml"/>
  <Override PartName="/ppt/tags/tag4054.xml" ContentType="application/vnd.openxmlformats-officedocument.presentationml.tags+xml"/>
  <Override PartName="/ppt/tags/tag4055.xml" ContentType="application/vnd.openxmlformats-officedocument.presentationml.tags+xml"/>
  <Override PartName="/ppt/tags/tag4056.xml" ContentType="application/vnd.openxmlformats-officedocument.presentationml.tags+xml"/>
  <Override PartName="/ppt/tags/tag4057.xml" ContentType="application/vnd.openxmlformats-officedocument.presentationml.tags+xml"/>
  <Override PartName="/ppt/tags/tag4058.xml" ContentType="application/vnd.openxmlformats-officedocument.presentationml.tags+xml"/>
  <Override PartName="/ppt/tags/tag4059.xml" ContentType="application/vnd.openxmlformats-officedocument.presentationml.tags+xml"/>
  <Override PartName="/ppt/tags/tag4060.xml" ContentType="application/vnd.openxmlformats-officedocument.presentationml.tags+xml"/>
  <Override PartName="/ppt/tags/tag4061.xml" ContentType="application/vnd.openxmlformats-officedocument.presentationml.tags+xml"/>
  <Override PartName="/ppt/tags/tag4062.xml" ContentType="application/vnd.openxmlformats-officedocument.presentationml.tags+xml"/>
  <Override PartName="/ppt/tags/tag4063.xml" ContentType="application/vnd.openxmlformats-officedocument.presentationml.tags+xml"/>
  <Override PartName="/ppt/tags/tag4064.xml" ContentType="application/vnd.openxmlformats-officedocument.presentationml.tags+xml"/>
  <Override PartName="/ppt/tags/tag4065.xml" ContentType="application/vnd.openxmlformats-officedocument.presentationml.tags+xml"/>
  <Override PartName="/ppt/tags/tag4066.xml" ContentType="application/vnd.openxmlformats-officedocument.presentationml.tags+xml"/>
  <Override PartName="/ppt/tags/tag4067.xml" ContentType="application/vnd.openxmlformats-officedocument.presentationml.tags+xml"/>
  <Override PartName="/ppt/tags/tag4068.xml" ContentType="application/vnd.openxmlformats-officedocument.presentationml.tags+xml"/>
  <Override PartName="/ppt/tags/tag4069.xml" ContentType="application/vnd.openxmlformats-officedocument.presentationml.tags+xml"/>
  <Override PartName="/ppt/tags/tag4070.xml" ContentType="application/vnd.openxmlformats-officedocument.presentationml.tags+xml"/>
  <Override PartName="/ppt/tags/tag4071.xml" ContentType="application/vnd.openxmlformats-officedocument.presentationml.tags+xml"/>
  <Override PartName="/ppt/tags/tag4072.xml" ContentType="application/vnd.openxmlformats-officedocument.presentationml.tags+xml"/>
  <Override PartName="/ppt/tags/tag4073.xml" ContentType="application/vnd.openxmlformats-officedocument.presentationml.tags+xml"/>
  <Override PartName="/ppt/tags/tag4074.xml" ContentType="application/vnd.openxmlformats-officedocument.presentationml.tags+xml"/>
  <Override PartName="/ppt/tags/tag4075.xml" ContentType="application/vnd.openxmlformats-officedocument.presentationml.tags+xml"/>
  <Override PartName="/ppt/tags/tag4076.xml" ContentType="application/vnd.openxmlformats-officedocument.presentationml.tags+xml"/>
  <Override PartName="/ppt/tags/tag4077.xml" ContentType="application/vnd.openxmlformats-officedocument.presentationml.tags+xml"/>
  <Override PartName="/ppt/tags/tag4078.xml" ContentType="application/vnd.openxmlformats-officedocument.presentationml.tags+xml"/>
  <Override PartName="/ppt/tags/tag4079.xml" ContentType="application/vnd.openxmlformats-officedocument.presentationml.tags+xml"/>
  <Override PartName="/ppt/tags/tag4080.xml" ContentType="application/vnd.openxmlformats-officedocument.presentationml.tags+xml"/>
  <Override PartName="/ppt/tags/tag4081.xml" ContentType="application/vnd.openxmlformats-officedocument.presentationml.tags+xml"/>
  <Override PartName="/ppt/tags/tag4082.xml" ContentType="application/vnd.openxmlformats-officedocument.presentationml.tags+xml"/>
  <Override PartName="/ppt/tags/tag4083.xml" ContentType="application/vnd.openxmlformats-officedocument.presentationml.tags+xml"/>
  <Override PartName="/ppt/tags/tag4084.xml" ContentType="application/vnd.openxmlformats-officedocument.presentationml.tags+xml"/>
  <Override PartName="/ppt/tags/tag4085.xml" ContentType="application/vnd.openxmlformats-officedocument.presentationml.tags+xml"/>
  <Override PartName="/ppt/tags/tag4086.xml" ContentType="application/vnd.openxmlformats-officedocument.presentationml.tags+xml"/>
  <Override PartName="/ppt/tags/tag4087.xml" ContentType="application/vnd.openxmlformats-officedocument.presentationml.tags+xml"/>
  <Override PartName="/ppt/tags/tag4088.xml" ContentType="application/vnd.openxmlformats-officedocument.presentationml.tags+xml"/>
  <Override PartName="/ppt/tags/tag4089.xml" ContentType="application/vnd.openxmlformats-officedocument.presentationml.tags+xml"/>
  <Override PartName="/ppt/tags/tag4090.xml" ContentType="application/vnd.openxmlformats-officedocument.presentationml.tags+xml"/>
  <Override PartName="/ppt/tags/tag4091.xml" ContentType="application/vnd.openxmlformats-officedocument.presentationml.tags+xml"/>
  <Override PartName="/ppt/tags/tag4092.xml" ContentType="application/vnd.openxmlformats-officedocument.presentationml.tags+xml"/>
  <Override PartName="/ppt/tags/tag4093.xml" ContentType="application/vnd.openxmlformats-officedocument.presentationml.tags+xml"/>
  <Override PartName="/ppt/tags/tag4094.xml" ContentType="application/vnd.openxmlformats-officedocument.presentationml.tags+xml"/>
  <Override PartName="/ppt/tags/tag4095.xml" ContentType="application/vnd.openxmlformats-officedocument.presentationml.tags+xml"/>
  <Override PartName="/ppt/tags/tag4096.xml" ContentType="application/vnd.openxmlformats-officedocument.presentationml.tags+xml"/>
  <Override PartName="/ppt/tags/tag4097.xml" ContentType="application/vnd.openxmlformats-officedocument.presentationml.tags+xml"/>
  <Override PartName="/ppt/tags/tag4098.xml" ContentType="application/vnd.openxmlformats-officedocument.presentationml.tags+xml"/>
  <Override PartName="/ppt/tags/tag4099.xml" ContentType="application/vnd.openxmlformats-officedocument.presentationml.tags+xml"/>
  <Override PartName="/ppt/tags/tag4100.xml" ContentType="application/vnd.openxmlformats-officedocument.presentationml.tags+xml"/>
  <Override PartName="/ppt/tags/tag4101.xml" ContentType="application/vnd.openxmlformats-officedocument.presentationml.tags+xml"/>
  <Override PartName="/ppt/tags/tag4102.xml" ContentType="application/vnd.openxmlformats-officedocument.presentationml.tags+xml"/>
  <Override PartName="/ppt/tags/tag4103.xml" ContentType="application/vnd.openxmlformats-officedocument.presentationml.tags+xml"/>
  <Override PartName="/ppt/tags/tag4104.xml" ContentType="application/vnd.openxmlformats-officedocument.presentationml.tags+xml"/>
  <Override PartName="/ppt/tags/tag4105.xml" ContentType="application/vnd.openxmlformats-officedocument.presentationml.tags+xml"/>
  <Override PartName="/ppt/tags/tag4106.xml" ContentType="application/vnd.openxmlformats-officedocument.presentationml.tags+xml"/>
  <Override PartName="/ppt/tags/tag4107.xml" ContentType="application/vnd.openxmlformats-officedocument.presentationml.tags+xml"/>
  <Override PartName="/ppt/tags/tag4108.xml" ContentType="application/vnd.openxmlformats-officedocument.presentationml.tags+xml"/>
  <Override PartName="/ppt/tags/tag4109.xml" ContentType="application/vnd.openxmlformats-officedocument.presentationml.tags+xml"/>
  <Override PartName="/ppt/tags/tag4110.xml" ContentType="application/vnd.openxmlformats-officedocument.presentationml.tags+xml"/>
  <Override PartName="/ppt/tags/tag4111.xml" ContentType="application/vnd.openxmlformats-officedocument.presentationml.tags+xml"/>
  <Override PartName="/ppt/tags/tag4112.xml" ContentType="application/vnd.openxmlformats-officedocument.presentationml.tags+xml"/>
  <Override PartName="/ppt/tags/tag4113.xml" ContentType="application/vnd.openxmlformats-officedocument.presentationml.tags+xml"/>
  <Override PartName="/ppt/tags/tag4114.xml" ContentType="application/vnd.openxmlformats-officedocument.presentationml.tags+xml"/>
  <Override PartName="/ppt/tags/tag4115.xml" ContentType="application/vnd.openxmlformats-officedocument.presentationml.tags+xml"/>
  <Override PartName="/ppt/tags/tag4116.xml" ContentType="application/vnd.openxmlformats-officedocument.presentationml.tags+xml"/>
  <Override PartName="/ppt/tags/tag4117.xml" ContentType="application/vnd.openxmlformats-officedocument.presentationml.tags+xml"/>
  <Override PartName="/ppt/tags/tag4118.xml" ContentType="application/vnd.openxmlformats-officedocument.presentationml.tags+xml"/>
  <Override PartName="/ppt/tags/tag4119.xml" ContentType="application/vnd.openxmlformats-officedocument.presentationml.tags+xml"/>
  <Override PartName="/ppt/tags/tag4120.xml" ContentType="application/vnd.openxmlformats-officedocument.presentationml.tags+xml"/>
  <Override PartName="/ppt/tags/tag4121.xml" ContentType="application/vnd.openxmlformats-officedocument.presentationml.tags+xml"/>
  <Override PartName="/ppt/tags/tag4122.xml" ContentType="application/vnd.openxmlformats-officedocument.presentationml.tags+xml"/>
  <Override PartName="/ppt/tags/tag4123.xml" ContentType="application/vnd.openxmlformats-officedocument.presentationml.tags+xml"/>
  <Override PartName="/ppt/tags/tag4124.xml" ContentType="application/vnd.openxmlformats-officedocument.presentationml.tags+xml"/>
  <Override PartName="/ppt/tags/tag4125.xml" ContentType="application/vnd.openxmlformats-officedocument.presentationml.tags+xml"/>
  <Override PartName="/ppt/tags/tag4126.xml" ContentType="application/vnd.openxmlformats-officedocument.presentationml.tags+xml"/>
  <Override PartName="/ppt/tags/tag4127.xml" ContentType="application/vnd.openxmlformats-officedocument.presentationml.tags+xml"/>
  <Override PartName="/ppt/tags/tag4128.xml" ContentType="application/vnd.openxmlformats-officedocument.presentationml.tags+xml"/>
  <Override PartName="/ppt/tags/tag4129.xml" ContentType="application/vnd.openxmlformats-officedocument.presentationml.tags+xml"/>
  <Override PartName="/ppt/tags/tag4130.xml" ContentType="application/vnd.openxmlformats-officedocument.presentationml.tags+xml"/>
  <Override PartName="/ppt/tags/tag4131.xml" ContentType="application/vnd.openxmlformats-officedocument.presentationml.tags+xml"/>
  <Override PartName="/ppt/tags/tag4132.xml" ContentType="application/vnd.openxmlformats-officedocument.presentationml.tags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theme/theme30.xml" ContentType="application/vnd.openxmlformats-officedocument.theme+xml"/>
  <Override PartName="/ppt/tags/tag4133.xml" ContentType="application/vnd.openxmlformats-officedocument.presentationml.tags+xml"/>
  <Override PartName="/ppt/tags/tag4134.xml" ContentType="application/vnd.openxmlformats-officedocument.presentationml.tags+xml"/>
  <Override PartName="/ppt/tags/tag4135.xml" ContentType="application/vnd.openxmlformats-officedocument.presentationml.tags+xml"/>
  <Override PartName="/ppt/tags/tag4136.xml" ContentType="application/vnd.openxmlformats-officedocument.presentationml.tags+xml"/>
  <Override PartName="/ppt/tags/tag4137.xml" ContentType="application/vnd.openxmlformats-officedocument.presentationml.tags+xml"/>
  <Override PartName="/ppt/tags/tag4138.xml" ContentType="application/vnd.openxmlformats-officedocument.presentationml.tags+xml"/>
  <Override PartName="/ppt/tags/tag4139.xml" ContentType="application/vnd.openxmlformats-officedocument.presentationml.tags+xml"/>
  <Override PartName="/ppt/tags/tag4140.xml" ContentType="application/vnd.openxmlformats-officedocument.presentationml.tags+xml"/>
  <Override PartName="/ppt/tags/tag4141.xml" ContentType="application/vnd.openxmlformats-officedocument.presentationml.tags+xml"/>
  <Override PartName="/ppt/tags/tag4142.xml" ContentType="application/vnd.openxmlformats-officedocument.presentationml.tags+xml"/>
  <Override PartName="/ppt/tags/tag4143.xml" ContentType="application/vnd.openxmlformats-officedocument.presentationml.tags+xml"/>
  <Override PartName="/ppt/tags/tag4144.xml" ContentType="application/vnd.openxmlformats-officedocument.presentationml.tags+xml"/>
  <Override PartName="/ppt/tags/tag4145.xml" ContentType="application/vnd.openxmlformats-officedocument.presentationml.tags+xml"/>
  <Override PartName="/ppt/tags/tag4146.xml" ContentType="application/vnd.openxmlformats-officedocument.presentationml.tags+xml"/>
  <Override PartName="/ppt/tags/tag4147.xml" ContentType="application/vnd.openxmlformats-officedocument.presentationml.tags+xml"/>
  <Override PartName="/ppt/tags/tag4148.xml" ContentType="application/vnd.openxmlformats-officedocument.presentationml.tags+xml"/>
  <Override PartName="/ppt/tags/tag4149.xml" ContentType="application/vnd.openxmlformats-officedocument.presentationml.tags+xml"/>
  <Override PartName="/ppt/tags/tag4150.xml" ContentType="application/vnd.openxmlformats-officedocument.presentationml.tags+xml"/>
  <Override PartName="/ppt/tags/tag4151.xml" ContentType="application/vnd.openxmlformats-officedocument.presentationml.tags+xml"/>
  <Override PartName="/ppt/tags/tag4152.xml" ContentType="application/vnd.openxmlformats-officedocument.presentationml.tags+xml"/>
  <Override PartName="/ppt/tags/tag4153.xml" ContentType="application/vnd.openxmlformats-officedocument.presentationml.tags+xml"/>
  <Override PartName="/ppt/tags/tag4154.xml" ContentType="application/vnd.openxmlformats-officedocument.presentationml.tags+xml"/>
  <Override PartName="/ppt/tags/tag4155.xml" ContentType="application/vnd.openxmlformats-officedocument.presentationml.tags+xml"/>
  <Override PartName="/ppt/tags/tag4156.xml" ContentType="application/vnd.openxmlformats-officedocument.presentationml.tags+xml"/>
  <Override PartName="/ppt/tags/tag4157.xml" ContentType="application/vnd.openxmlformats-officedocument.presentationml.tags+xml"/>
  <Override PartName="/ppt/tags/tag4158.xml" ContentType="application/vnd.openxmlformats-officedocument.presentationml.tags+xml"/>
  <Override PartName="/ppt/tags/tag4159.xml" ContentType="application/vnd.openxmlformats-officedocument.presentationml.tags+xml"/>
  <Override PartName="/ppt/tags/tag4160.xml" ContentType="application/vnd.openxmlformats-officedocument.presentationml.tags+xml"/>
  <Override PartName="/ppt/tags/tag4161.xml" ContentType="application/vnd.openxmlformats-officedocument.presentationml.tags+xml"/>
  <Override PartName="/ppt/tags/tag4162.xml" ContentType="application/vnd.openxmlformats-officedocument.presentationml.tags+xml"/>
  <Override PartName="/ppt/tags/tag4163.xml" ContentType="application/vnd.openxmlformats-officedocument.presentationml.tags+xml"/>
  <Override PartName="/ppt/tags/tag4164.xml" ContentType="application/vnd.openxmlformats-officedocument.presentationml.tags+xml"/>
  <Override PartName="/ppt/tags/tag4165.xml" ContentType="application/vnd.openxmlformats-officedocument.presentationml.tags+xml"/>
  <Override PartName="/ppt/tags/tag4166.xml" ContentType="application/vnd.openxmlformats-officedocument.presentationml.tags+xml"/>
  <Override PartName="/ppt/tags/tag4167.xml" ContentType="application/vnd.openxmlformats-officedocument.presentationml.tags+xml"/>
  <Override PartName="/ppt/tags/tag4168.xml" ContentType="application/vnd.openxmlformats-officedocument.presentationml.tags+xml"/>
  <Override PartName="/ppt/tags/tag4169.xml" ContentType="application/vnd.openxmlformats-officedocument.presentationml.tags+xml"/>
  <Override PartName="/ppt/tags/tag4170.xml" ContentType="application/vnd.openxmlformats-officedocument.presentationml.tags+xml"/>
  <Override PartName="/ppt/tags/tag4171.xml" ContentType="application/vnd.openxmlformats-officedocument.presentationml.tags+xml"/>
  <Override PartName="/ppt/tags/tag4172.xml" ContentType="application/vnd.openxmlformats-officedocument.presentationml.tags+xml"/>
  <Override PartName="/ppt/tags/tag4173.xml" ContentType="application/vnd.openxmlformats-officedocument.presentationml.tags+xml"/>
  <Override PartName="/ppt/tags/tag4174.xml" ContentType="application/vnd.openxmlformats-officedocument.presentationml.tags+xml"/>
  <Override PartName="/ppt/tags/tag4175.xml" ContentType="application/vnd.openxmlformats-officedocument.presentationml.tags+xml"/>
  <Override PartName="/ppt/tags/tag4176.xml" ContentType="application/vnd.openxmlformats-officedocument.presentationml.tags+xml"/>
  <Override PartName="/ppt/tags/tag4177.xml" ContentType="application/vnd.openxmlformats-officedocument.presentationml.tags+xml"/>
  <Override PartName="/ppt/tags/tag4178.xml" ContentType="application/vnd.openxmlformats-officedocument.presentationml.tags+xml"/>
  <Override PartName="/ppt/tags/tag4179.xml" ContentType="application/vnd.openxmlformats-officedocument.presentationml.tags+xml"/>
  <Override PartName="/ppt/tags/tag4180.xml" ContentType="application/vnd.openxmlformats-officedocument.presentationml.tags+xml"/>
  <Override PartName="/ppt/tags/tag4181.xml" ContentType="application/vnd.openxmlformats-officedocument.presentationml.tags+xml"/>
  <Override PartName="/ppt/tags/tag4182.xml" ContentType="application/vnd.openxmlformats-officedocument.presentationml.tags+xml"/>
  <Override PartName="/ppt/tags/tag4183.xml" ContentType="application/vnd.openxmlformats-officedocument.presentationml.tags+xml"/>
  <Override PartName="/ppt/tags/tag4184.xml" ContentType="application/vnd.openxmlformats-officedocument.presentationml.tags+xml"/>
  <Override PartName="/ppt/tags/tag4185.xml" ContentType="application/vnd.openxmlformats-officedocument.presentationml.tags+xml"/>
  <Override PartName="/ppt/tags/tag4186.xml" ContentType="application/vnd.openxmlformats-officedocument.presentationml.tags+xml"/>
  <Override PartName="/ppt/tags/tag4187.xml" ContentType="application/vnd.openxmlformats-officedocument.presentationml.tags+xml"/>
  <Override PartName="/ppt/tags/tag4188.xml" ContentType="application/vnd.openxmlformats-officedocument.presentationml.tags+xml"/>
  <Override PartName="/ppt/tags/tag4189.xml" ContentType="application/vnd.openxmlformats-officedocument.presentationml.tags+xml"/>
  <Override PartName="/ppt/tags/tag4190.xml" ContentType="application/vnd.openxmlformats-officedocument.presentationml.tags+xml"/>
  <Override PartName="/ppt/tags/tag4191.xml" ContentType="application/vnd.openxmlformats-officedocument.presentationml.tags+xml"/>
  <Override PartName="/ppt/tags/tag4192.xml" ContentType="application/vnd.openxmlformats-officedocument.presentationml.tags+xml"/>
  <Override PartName="/ppt/tags/tag4193.xml" ContentType="application/vnd.openxmlformats-officedocument.presentationml.tags+xml"/>
  <Override PartName="/ppt/tags/tag4194.xml" ContentType="application/vnd.openxmlformats-officedocument.presentationml.tags+xml"/>
  <Override PartName="/ppt/tags/tag4195.xml" ContentType="application/vnd.openxmlformats-officedocument.presentationml.tags+xml"/>
  <Override PartName="/ppt/tags/tag4196.xml" ContentType="application/vnd.openxmlformats-officedocument.presentationml.tags+xml"/>
  <Override PartName="/ppt/tags/tag4197.xml" ContentType="application/vnd.openxmlformats-officedocument.presentationml.tags+xml"/>
  <Override PartName="/ppt/tags/tag4198.xml" ContentType="application/vnd.openxmlformats-officedocument.presentationml.tags+xml"/>
  <Override PartName="/ppt/tags/tag4199.xml" ContentType="application/vnd.openxmlformats-officedocument.presentationml.tags+xml"/>
  <Override PartName="/ppt/tags/tag4200.xml" ContentType="application/vnd.openxmlformats-officedocument.presentationml.tags+xml"/>
  <Override PartName="/ppt/tags/tag4201.xml" ContentType="application/vnd.openxmlformats-officedocument.presentationml.tags+xml"/>
  <Override PartName="/ppt/tags/tag4202.xml" ContentType="application/vnd.openxmlformats-officedocument.presentationml.tags+xml"/>
  <Override PartName="/ppt/tags/tag4203.xml" ContentType="application/vnd.openxmlformats-officedocument.presentationml.tags+xml"/>
  <Override PartName="/ppt/tags/tag4204.xml" ContentType="application/vnd.openxmlformats-officedocument.presentationml.tags+xml"/>
  <Override PartName="/ppt/tags/tag4205.xml" ContentType="application/vnd.openxmlformats-officedocument.presentationml.tags+xml"/>
  <Override PartName="/ppt/tags/tag4206.xml" ContentType="application/vnd.openxmlformats-officedocument.presentationml.tags+xml"/>
  <Override PartName="/ppt/tags/tag4207.xml" ContentType="application/vnd.openxmlformats-officedocument.presentationml.tags+xml"/>
  <Override PartName="/ppt/tags/tag4208.xml" ContentType="application/vnd.openxmlformats-officedocument.presentationml.tags+xml"/>
  <Override PartName="/ppt/tags/tag4209.xml" ContentType="application/vnd.openxmlformats-officedocument.presentationml.tags+xml"/>
  <Override PartName="/ppt/tags/tag4210.xml" ContentType="application/vnd.openxmlformats-officedocument.presentationml.tags+xml"/>
  <Override PartName="/ppt/tags/tag4211.xml" ContentType="application/vnd.openxmlformats-officedocument.presentationml.tags+xml"/>
  <Override PartName="/ppt/tags/tag4212.xml" ContentType="application/vnd.openxmlformats-officedocument.presentationml.tags+xml"/>
  <Override PartName="/ppt/tags/tag4213.xml" ContentType="application/vnd.openxmlformats-officedocument.presentationml.tags+xml"/>
  <Override PartName="/ppt/tags/tag4214.xml" ContentType="application/vnd.openxmlformats-officedocument.presentationml.tags+xml"/>
  <Override PartName="/ppt/tags/tag4215.xml" ContentType="application/vnd.openxmlformats-officedocument.presentationml.tags+xml"/>
  <Override PartName="/ppt/tags/tag4216.xml" ContentType="application/vnd.openxmlformats-officedocument.presentationml.tags+xml"/>
  <Override PartName="/ppt/tags/tag4217.xml" ContentType="application/vnd.openxmlformats-officedocument.presentationml.tags+xml"/>
  <Override PartName="/ppt/tags/tag4218.xml" ContentType="application/vnd.openxmlformats-officedocument.presentationml.tags+xml"/>
  <Override PartName="/ppt/tags/tag4219.xml" ContentType="application/vnd.openxmlformats-officedocument.presentationml.tags+xml"/>
  <Override PartName="/ppt/tags/tag4220.xml" ContentType="application/vnd.openxmlformats-officedocument.presentationml.tags+xml"/>
  <Override PartName="/ppt/tags/tag4221.xml" ContentType="application/vnd.openxmlformats-officedocument.presentationml.tags+xml"/>
  <Override PartName="/ppt/tags/tag4222.xml" ContentType="application/vnd.openxmlformats-officedocument.presentationml.tags+xml"/>
  <Override PartName="/ppt/tags/tag4223.xml" ContentType="application/vnd.openxmlformats-officedocument.presentationml.tags+xml"/>
  <Override PartName="/ppt/tags/tag4224.xml" ContentType="application/vnd.openxmlformats-officedocument.presentationml.tags+xml"/>
  <Override PartName="/ppt/tags/tag4225.xml" ContentType="application/vnd.openxmlformats-officedocument.presentationml.tags+xml"/>
  <Override PartName="/ppt/tags/tag4226.xml" ContentType="application/vnd.openxmlformats-officedocument.presentationml.tags+xml"/>
  <Override PartName="/ppt/tags/tag4227.xml" ContentType="application/vnd.openxmlformats-officedocument.presentationml.tags+xml"/>
  <Override PartName="/ppt/tags/tag4228.xml" ContentType="application/vnd.openxmlformats-officedocument.presentationml.tags+xml"/>
  <Override PartName="/ppt/tags/tag4229.xml" ContentType="application/vnd.openxmlformats-officedocument.presentationml.tags+xml"/>
  <Override PartName="/ppt/tags/tag4230.xml" ContentType="application/vnd.openxmlformats-officedocument.presentationml.tags+xml"/>
  <Override PartName="/ppt/tags/tag4231.xml" ContentType="application/vnd.openxmlformats-officedocument.presentationml.tags+xml"/>
  <Override PartName="/ppt/tags/tag4232.xml" ContentType="application/vnd.openxmlformats-officedocument.presentationml.tags+xml"/>
  <Override PartName="/ppt/tags/tag4233.xml" ContentType="application/vnd.openxmlformats-officedocument.presentationml.tags+xml"/>
  <Override PartName="/ppt/tags/tag4234.xml" ContentType="application/vnd.openxmlformats-officedocument.presentationml.tags+xml"/>
  <Override PartName="/ppt/tags/tag4235.xml" ContentType="application/vnd.openxmlformats-officedocument.presentationml.tags+xml"/>
  <Override PartName="/ppt/tags/tag4236.xml" ContentType="application/vnd.openxmlformats-officedocument.presentationml.tags+xml"/>
  <Override PartName="/ppt/tags/tag4237.xml" ContentType="application/vnd.openxmlformats-officedocument.presentationml.tags+xml"/>
  <Override PartName="/ppt/tags/tag4238.xml" ContentType="application/vnd.openxmlformats-officedocument.presentationml.tags+xml"/>
  <Override PartName="/ppt/tags/tag4239.xml" ContentType="application/vnd.openxmlformats-officedocument.presentationml.tags+xml"/>
  <Override PartName="/ppt/tags/tag4240.xml" ContentType="application/vnd.openxmlformats-officedocument.presentationml.tags+xml"/>
  <Override PartName="/ppt/tags/tag4241.xml" ContentType="application/vnd.openxmlformats-officedocument.presentationml.tags+xml"/>
  <Override PartName="/ppt/tags/tag4242.xml" ContentType="application/vnd.openxmlformats-officedocument.presentationml.tags+xml"/>
  <Override PartName="/ppt/tags/tag4243.xml" ContentType="application/vnd.openxmlformats-officedocument.presentationml.tags+xml"/>
  <Override PartName="/ppt/tags/tag4244.xml" ContentType="application/vnd.openxmlformats-officedocument.presentationml.tags+xml"/>
  <Override PartName="/ppt/tags/tag4245.xml" ContentType="application/vnd.openxmlformats-officedocument.presentationml.tags+xml"/>
  <Override PartName="/ppt/tags/tag4246.xml" ContentType="application/vnd.openxmlformats-officedocument.presentationml.tags+xml"/>
  <Override PartName="/ppt/tags/tag4247.xml" ContentType="application/vnd.openxmlformats-officedocument.presentationml.tags+xml"/>
  <Override PartName="/ppt/tags/tag4248.xml" ContentType="application/vnd.openxmlformats-officedocument.presentationml.tags+xml"/>
  <Override PartName="/ppt/tags/tag4249.xml" ContentType="application/vnd.openxmlformats-officedocument.presentationml.tags+xml"/>
  <Override PartName="/ppt/tags/tag4250.xml" ContentType="application/vnd.openxmlformats-officedocument.presentationml.tags+xml"/>
  <Override PartName="/ppt/tags/tag4251.xml" ContentType="application/vnd.openxmlformats-officedocument.presentationml.tags+xml"/>
  <Override PartName="/ppt/tags/tag4252.xml" ContentType="application/vnd.openxmlformats-officedocument.presentationml.tags+xml"/>
  <Override PartName="/ppt/tags/tag4253.xml" ContentType="application/vnd.openxmlformats-officedocument.presentationml.tags+xml"/>
  <Override PartName="/ppt/tags/tag4254.xml" ContentType="application/vnd.openxmlformats-officedocument.presentationml.tags+xml"/>
  <Override PartName="/ppt/tags/tag4255.xml" ContentType="application/vnd.openxmlformats-officedocument.presentationml.tags+xml"/>
  <Override PartName="/ppt/tags/tag4256.xml" ContentType="application/vnd.openxmlformats-officedocument.presentationml.tags+xml"/>
  <Override PartName="/ppt/tags/tag4257.xml" ContentType="application/vnd.openxmlformats-officedocument.presentationml.tags+xml"/>
  <Override PartName="/ppt/tags/tag4258.xml" ContentType="application/vnd.openxmlformats-officedocument.presentationml.tags+xml"/>
  <Override PartName="/ppt/tags/tag4259.xml" ContentType="application/vnd.openxmlformats-officedocument.presentationml.tags+xml"/>
  <Override PartName="/ppt/tags/tag4260.xml" ContentType="application/vnd.openxmlformats-officedocument.presentationml.tags+xml"/>
  <Override PartName="/ppt/tags/tag4261.xml" ContentType="application/vnd.openxmlformats-officedocument.presentationml.tags+xml"/>
  <Override PartName="/ppt/tags/tag4262.xml" ContentType="application/vnd.openxmlformats-officedocument.presentationml.tags+xml"/>
  <Override PartName="/ppt/tags/tag4263.xml" ContentType="application/vnd.openxmlformats-officedocument.presentationml.tags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theme/theme31.xml" ContentType="application/vnd.openxmlformats-officedocument.theme+xml"/>
  <Override PartName="/ppt/tags/tag4264.xml" ContentType="application/vnd.openxmlformats-officedocument.presentationml.tags+xml"/>
  <Override PartName="/ppt/tags/tag4265.xml" ContentType="application/vnd.openxmlformats-officedocument.presentationml.tags+xml"/>
  <Override PartName="/ppt/tags/tag4266.xml" ContentType="application/vnd.openxmlformats-officedocument.presentationml.tags+xml"/>
  <Override PartName="/ppt/tags/tag4267.xml" ContentType="application/vnd.openxmlformats-officedocument.presentationml.tags+xml"/>
  <Override PartName="/ppt/tags/tag4268.xml" ContentType="application/vnd.openxmlformats-officedocument.presentationml.tags+xml"/>
  <Override PartName="/ppt/tags/tag4269.xml" ContentType="application/vnd.openxmlformats-officedocument.presentationml.tags+xml"/>
  <Override PartName="/ppt/tags/tag4270.xml" ContentType="application/vnd.openxmlformats-officedocument.presentationml.tags+xml"/>
  <Override PartName="/ppt/tags/tag4271.xml" ContentType="application/vnd.openxmlformats-officedocument.presentationml.tags+xml"/>
  <Override PartName="/ppt/tags/tag4272.xml" ContentType="application/vnd.openxmlformats-officedocument.presentationml.tags+xml"/>
  <Override PartName="/ppt/tags/tag4273.xml" ContentType="application/vnd.openxmlformats-officedocument.presentationml.tags+xml"/>
  <Override PartName="/ppt/tags/tag4274.xml" ContentType="application/vnd.openxmlformats-officedocument.presentationml.tags+xml"/>
  <Override PartName="/ppt/tags/tag4275.xml" ContentType="application/vnd.openxmlformats-officedocument.presentationml.tags+xml"/>
  <Override PartName="/ppt/tags/tag4276.xml" ContentType="application/vnd.openxmlformats-officedocument.presentationml.tags+xml"/>
  <Override PartName="/ppt/tags/tag4277.xml" ContentType="application/vnd.openxmlformats-officedocument.presentationml.tags+xml"/>
  <Override PartName="/ppt/tags/tag4278.xml" ContentType="application/vnd.openxmlformats-officedocument.presentationml.tags+xml"/>
  <Override PartName="/ppt/tags/tag4279.xml" ContentType="application/vnd.openxmlformats-officedocument.presentationml.tags+xml"/>
  <Override PartName="/ppt/tags/tag4280.xml" ContentType="application/vnd.openxmlformats-officedocument.presentationml.tags+xml"/>
  <Override PartName="/ppt/tags/tag4281.xml" ContentType="application/vnd.openxmlformats-officedocument.presentationml.tags+xml"/>
  <Override PartName="/ppt/tags/tag4282.xml" ContentType="application/vnd.openxmlformats-officedocument.presentationml.tags+xml"/>
  <Override PartName="/ppt/tags/tag4283.xml" ContentType="application/vnd.openxmlformats-officedocument.presentationml.tags+xml"/>
  <Override PartName="/ppt/tags/tag4284.xml" ContentType="application/vnd.openxmlformats-officedocument.presentationml.tags+xml"/>
  <Override PartName="/ppt/tags/tag4285.xml" ContentType="application/vnd.openxmlformats-officedocument.presentationml.tags+xml"/>
  <Override PartName="/ppt/tags/tag4286.xml" ContentType="application/vnd.openxmlformats-officedocument.presentationml.tags+xml"/>
  <Override PartName="/ppt/tags/tag4287.xml" ContentType="application/vnd.openxmlformats-officedocument.presentationml.tags+xml"/>
  <Override PartName="/ppt/tags/tag4288.xml" ContentType="application/vnd.openxmlformats-officedocument.presentationml.tags+xml"/>
  <Override PartName="/ppt/tags/tag4289.xml" ContentType="application/vnd.openxmlformats-officedocument.presentationml.tags+xml"/>
  <Override PartName="/ppt/tags/tag4290.xml" ContentType="application/vnd.openxmlformats-officedocument.presentationml.tags+xml"/>
  <Override PartName="/ppt/tags/tag4291.xml" ContentType="application/vnd.openxmlformats-officedocument.presentationml.tags+xml"/>
  <Override PartName="/ppt/tags/tag4292.xml" ContentType="application/vnd.openxmlformats-officedocument.presentationml.tags+xml"/>
  <Override PartName="/ppt/tags/tag4293.xml" ContentType="application/vnd.openxmlformats-officedocument.presentationml.tags+xml"/>
  <Override PartName="/ppt/tags/tag4294.xml" ContentType="application/vnd.openxmlformats-officedocument.presentationml.tags+xml"/>
  <Override PartName="/ppt/tags/tag4295.xml" ContentType="application/vnd.openxmlformats-officedocument.presentationml.tags+xml"/>
  <Override PartName="/ppt/tags/tag4296.xml" ContentType="application/vnd.openxmlformats-officedocument.presentationml.tags+xml"/>
  <Override PartName="/ppt/tags/tag4297.xml" ContentType="application/vnd.openxmlformats-officedocument.presentationml.tags+xml"/>
  <Override PartName="/ppt/tags/tag4298.xml" ContentType="application/vnd.openxmlformats-officedocument.presentationml.tags+xml"/>
  <Override PartName="/ppt/tags/tag4299.xml" ContentType="application/vnd.openxmlformats-officedocument.presentationml.tags+xml"/>
  <Override PartName="/ppt/tags/tag4300.xml" ContentType="application/vnd.openxmlformats-officedocument.presentationml.tags+xml"/>
  <Override PartName="/ppt/tags/tag4301.xml" ContentType="application/vnd.openxmlformats-officedocument.presentationml.tags+xml"/>
  <Override PartName="/ppt/tags/tag4302.xml" ContentType="application/vnd.openxmlformats-officedocument.presentationml.tags+xml"/>
  <Override PartName="/ppt/tags/tag4303.xml" ContentType="application/vnd.openxmlformats-officedocument.presentationml.tags+xml"/>
  <Override PartName="/ppt/tags/tag4304.xml" ContentType="application/vnd.openxmlformats-officedocument.presentationml.tags+xml"/>
  <Override PartName="/ppt/tags/tag4305.xml" ContentType="application/vnd.openxmlformats-officedocument.presentationml.tags+xml"/>
  <Override PartName="/ppt/tags/tag4306.xml" ContentType="application/vnd.openxmlformats-officedocument.presentationml.tags+xml"/>
  <Override PartName="/ppt/tags/tag4307.xml" ContentType="application/vnd.openxmlformats-officedocument.presentationml.tags+xml"/>
  <Override PartName="/ppt/tags/tag4308.xml" ContentType="application/vnd.openxmlformats-officedocument.presentationml.tags+xml"/>
  <Override PartName="/ppt/tags/tag4309.xml" ContentType="application/vnd.openxmlformats-officedocument.presentationml.tags+xml"/>
  <Override PartName="/ppt/tags/tag4310.xml" ContentType="application/vnd.openxmlformats-officedocument.presentationml.tags+xml"/>
  <Override PartName="/ppt/tags/tag4311.xml" ContentType="application/vnd.openxmlformats-officedocument.presentationml.tags+xml"/>
  <Override PartName="/ppt/tags/tag4312.xml" ContentType="application/vnd.openxmlformats-officedocument.presentationml.tags+xml"/>
  <Override PartName="/ppt/tags/tag4313.xml" ContentType="application/vnd.openxmlformats-officedocument.presentationml.tags+xml"/>
  <Override PartName="/ppt/tags/tag4314.xml" ContentType="application/vnd.openxmlformats-officedocument.presentationml.tags+xml"/>
  <Override PartName="/ppt/tags/tag4315.xml" ContentType="application/vnd.openxmlformats-officedocument.presentationml.tags+xml"/>
  <Override PartName="/ppt/tags/tag4316.xml" ContentType="application/vnd.openxmlformats-officedocument.presentationml.tags+xml"/>
  <Override PartName="/ppt/tags/tag4317.xml" ContentType="application/vnd.openxmlformats-officedocument.presentationml.tags+xml"/>
  <Override PartName="/ppt/tags/tag4318.xml" ContentType="application/vnd.openxmlformats-officedocument.presentationml.tags+xml"/>
  <Override PartName="/ppt/tags/tag4319.xml" ContentType="application/vnd.openxmlformats-officedocument.presentationml.tags+xml"/>
  <Override PartName="/ppt/tags/tag4320.xml" ContentType="application/vnd.openxmlformats-officedocument.presentationml.tags+xml"/>
  <Override PartName="/ppt/tags/tag4321.xml" ContentType="application/vnd.openxmlformats-officedocument.presentationml.tags+xml"/>
  <Override PartName="/ppt/tags/tag4322.xml" ContentType="application/vnd.openxmlformats-officedocument.presentationml.tags+xml"/>
  <Override PartName="/ppt/tags/tag4323.xml" ContentType="application/vnd.openxmlformats-officedocument.presentationml.tags+xml"/>
  <Override PartName="/ppt/tags/tag4324.xml" ContentType="application/vnd.openxmlformats-officedocument.presentationml.tags+xml"/>
  <Override PartName="/ppt/tags/tag4325.xml" ContentType="application/vnd.openxmlformats-officedocument.presentationml.tags+xml"/>
  <Override PartName="/ppt/tags/tag4326.xml" ContentType="application/vnd.openxmlformats-officedocument.presentationml.tags+xml"/>
  <Override PartName="/ppt/tags/tag4327.xml" ContentType="application/vnd.openxmlformats-officedocument.presentationml.tags+xml"/>
  <Override PartName="/ppt/tags/tag4328.xml" ContentType="application/vnd.openxmlformats-officedocument.presentationml.tags+xml"/>
  <Override PartName="/ppt/tags/tag4329.xml" ContentType="application/vnd.openxmlformats-officedocument.presentationml.tags+xml"/>
  <Override PartName="/ppt/tags/tag4330.xml" ContentType="application/vnd.openxmlformats-officedocument.presentationml.tags+xml"/>
  <Override PartName="/ppt/tags/tag4331.xml" ContentType="application/vnd.openxmlformats-officedocument.presentationml.tags+xml"/>
  <Override PartName="/ppt/tags/tag4332.xml" ContentType="application/vnd.openxmlformats-officedocument.presentationml.tags+xml"/>
  <Override PartName="/ppt/tags/tag4333.xml" ContentType="application/vnd.openxmlformats-officedocument.presentationml.tags+xml"/>
  <Override PartName="/ppt/tags/tag4334.xml" ContentType="application/vnd.openxmlformats-officedocument.presentationml.tags+xml"/>
  <Override PartName="/ppt/tags/tag4335.xml" ContentType="application/vnd.openxmlformats-officedocument.presentationml.tags+xml"/>
  <Override PartName="/ppt/tags/tag4336.xml" ContentType="application/vnd.openxmlformats-officedocument.presentationml.tags+xml"/>
  <Override PartName="/ppt/tags/tag4337.xml" ContentType="application/vnd.openxmlformats-officedocument.presentationml.tags+xml"/>
  <Override PartName="/ppt/tags/tag4338.xml" ContentType="application/vnd.openxmlformats-officedocument.presentationml.tags+xml"/>
  <Override PartName="/ppt/tags/tag4339.xml" ContentType="application/vnd.openxmlformats-officedocument.presentationml.tags+xml"/>
  <Override PartName="/ppt/tags/tag4340.xml" ContentType="application/vnd.openxmlformats-officedocument.presentationml.tags+xml"/>
  <Override PartName="/ppt/tags/tag4341.xml" ContentType="application/vnd.openxmlformats-officedocument.presentationml.tags+xml"/>
  <Override PartName="/ppt/tags/tag4342.xml" ContentType="application/vnd.openxmlformats-officedocument.presentationml.tags+xml"/>
  <Override PartName="/ppt/tags/tag4343.xml" ContentType="application/vnd.openxmlformats-officedocument.presentationml.tags+xml"/>
  <Override PartName="/ppt/tags/tag4344.xml" ContentType="application/vnd.openxmlformats-officedocument.presentationml.tags+xml"/>
  <Override PartName="/ppt/tags/tag4345.xml" ContentType="application/vnd.openxmlformats-officedocument.presentationml.tags+xml"/>
  <Override PartName="/ppt/tags/tag4346.xml" ContentType="application/vnd.openxmlformats-officedocument.presentationml.tags+xml"/>
  <Override PartName="/ppt/tags/tag4347.xml" ContentType="application/vnd.openxmlformats-officedocument.presentationml.tags+xml"/>
  <Override PartName="/ppt/tags/tag4348.xml" ContentType="application/vnd.openxmlformats-officedocument.presentationml.tags+xml"/>
  <Override PartName="/ppt/tags/tag4349.xml" ContentType="application/vnd.openxmlformats-officedocument.presentationml.tags+xml"/>
  <Override PartName="/ppt/tags/tag4350.xml" ContentType="application/vnd.openxmlformats-officedocument.presentationml.tags+xml"/>
  <Override PartName="/ppt/tags/tag4351.xml" ContentType="application/vnd.openxmlformats-officedocument.presentationml.tags+xml"/>
  <Override PartName="/ppt/tags/tag4352.xml" ContentType="application/vnd.openxmlformats-officedocument.presentationml.tags+xml"/>
  <Override PartName="/ppt/tags/tag4353.xml" ContentType="application/vnd.openxmlformats-officedocument.presentationml.tags+xml"/>
  <Override PartName="/ppt/tags/tag4354.xml" ContentType="application/vnd.openxmlformats-officedocument.presentationml.tags+xml"/>
  <Override PartName="/ppt/tags/tag4355.xml" ContentType="application/vnd.openxmlformats-officedocument.presentationml.tags+xml"/>
  <Override PartName="/ppt/tags/tag4356.xml" ContentType="application/vnd.openxmlformats-officedocument.presentationml.tags+xml"/>
  <Override PartName="/ppt/tags/tag4357.xml" ContentType="application/vnd.openxmlformats-officedocument.presentationml.tags+xml"/>
  <Override PartName="/ppt/tags/tag4358.xml" ContentType="application/vnd.openxmlformats-officedocument.presentationml.tags+xml"/>
  <Override PartName="/ppt/tags/tag4359.xml" ContentType="application/vnd.openxmlformats-officedocument.presentationml.tags+xml"/>
  <Override PartName="/ppt/tags/tag4360.xml" ContentType="application/vnd.openxmlformats-officedocument.presentationml.tags+xml"/>
  <Override PartName="/ppt/tags/tag4361.xml" ContentType="application/vnd.openxmlformats-officedocument.presentationml.tags+xml"/>
  <Override PartName="/ppt/tags/tag4362.xml" ContentType="application/vnd.openxmlformats-officedocument.presentationml.tags+xml"/>
  <Override PartName="/ppt/tags/tag4363.xml" ContentType="application/vnd.openxmlformats-officedocument.presentationml.tags+xml"/>
  <Override PartName="/ppt/tags/tag4364.xml" ContentType="application/vnd.openxmlformats-officedocument.presentationml.tags+xml"/>
  <Override PartName="/ppt/tags/tag4365.xml" ContentType="application/vnd.openxmlformats-officedocument.presentationml.tags+xml"/>
  <Override PartName="/ppt/tags/tag4366.xml" ContentType="application/vnd.openxmlformats-officedocument.presentationml.tags+xml"/>
  <Override PartName="/ppt/tags/tag4367.xml" ContentType="application/vnd.openxmlformats-officedocument.presentationml.tags+xml"/>
  <Override PartName="/ppt/tags/tag4368.xml" ContentType="application/vnd.openxmlformats-officedocument.presentationml.tags+xml"/>
  <Override PartName="/ppt/tags/tag4369.xml" ContentType="application/vnd.openxmlformats-officedocument.presentationml.tags+xml"/>
  <Override PartName="/ppt/tags/tag4370.xml" ContentType="application/vnd.openxmlformats-officedocument.presentationml.tags+xml"/>
  <Override PartName="/ppt/tags/tag4371.xml" ContentType="application/vnd.openxmlformats-officedocument.presentationml.tags+xml"/>
  <Override PartName="/ppt/tags/tag4372.xml" ContentType="application/vnd.openxmlformats-officedocument.presentationml.tags+xml"/>
  <Override PartName="/ppt/tags/tag4373.xml" ContentType="application/vnd.openxmlformats-officedocument.presentationml.tags+xml"/>
  <Override PartName="/ppt/tags/tag4374.xml" ContentType="application/vnd.openxmlformats-officedocument.presentationml.tags+xml"/>
  <Override PartName="/ppt/tags/tag4375.xml" ContentType="application/vnd.openxmlformats-officedocument.presentationml.tags+xml"/>
  <Override PartName="/ppt/tags/tag4376.xml" ContentType="application/vnd.openxmlformats-officedocument.presentationml.tags+xml"/>
  <Override PartName="/ppt/tags/tag4377.xml" ContentType="application/vnd.openxmlformats-officedocument.presentationml.tags+xml"/>
  <Override PartName="/ppt/tags/tag4378.xml" ContentType="application/vnd.openxmlformats-officedocument.presentationml.tags+xml"/>
  <Override PartName="/ppt/tags/tag4379.xml" ContentType="application/vnd.openxmlformats-officedocument.presentationml.tags+xml"/>
  <Override PartName="/ppt/tags/tag4380.xml" ContentType="application/vnd.openxmlformats-officedocument.presentationml.tags+xml"/>
  <Override PartName="/ppt/tags/tag4381.xml" ContentType="application/vnd.openxmlformats-officedocument.presentationml.tags+xml"/>
  <Override PartName="/ppt/tags/tag4382.xml" ContentType="application/vnd.openxmlformats-officedocument.presentationml.tags+xml"/>
  <Override PartName="/ppt/tags/tag4383.xml" ContentType="application/vnd.openxmlformats-officedocument.presentationml.tags+xml"/>
  <Override PartName="/ppt/tags/tag4384.xml" ContentType="application/vnd.openxmlformats-officedocument.presentationml.tags+xml"/>
  <Override PartName="/ppt/tags/tag4385.xml" ContentType="application/vnd.openxmlformats-officedocument.presentationml.tags+xml"/>
  <Override PartName="/ppt/tags/tag4386.xml" ContentType="application/vnd.openxmlformats-officedocument.presentationml.tags+xml"/>
  <Override PartName="/ppt/tags/tag4387.xml" ContentType="application/vnd.openxmlformats-officedocument.presentationml.tags+xml"/>
  <Override PartName="/ppt/tags/tag4388.xml" ContentType="application/vnd.openxmlformats-officedocument.presentationml.tags+xml"/>
  <Override PartName="/ppt/tags/tag4389.xml" ContentType="application/vnd.openxmlformats-officedocument.presentationml.tags+xml"/>
  <Override PartName="/ppt/tags/tag4390.xml" ContentType="application/vnd.openxmlformats-officedocument.presentationml.tags+xml"/>
  <Override PartName="/ppt/tags/tag4391.xml" ContentType="application/vnd.openxmlformats-officedocument.presentationml.tags+xml"/>
  <Override PartName="/ppt/tags/tag4392.xml" ContentType="application/vnd.openxmlformats-officedocument.presentationml.tags+xml"/>
  <Override PartName="/ppt/tags/tag4393.xml" ContentType="application/vnd.openxmlformats-officedocument.presentationml.tags+xml"/>
  <Override PartName="/ppt/tags/tag4394.xml" ContentType="application/vnd.openxmlformats-officedocument.presentationml.tags+xml"/>
  <Override PartName="/ppt/tags/tag4395.xml" ContentType="application/vnd.openxmlformats-officedocument.presentationml.tags+xml"/>
  <Override PartName="/ppt/tags/tag4396.xml" ContentType="application/vnd.openxmlformats-officedocument.presentationml.tags+xml"/>
  <Override PartName="/ppt/tags/tag4397.xml" ContentType="application/vnd.openxmlformats-officedocument.presentationml.tags+xml"/>
  <Override PartName="/ppt/tags/tag4398.xml" ContentType="application/vnd.openxmlformats-officedocument.presentationml.tags+xml"/>
  <Override PartName="/ppt/tags/tag4399.xml" ContentType="application/vnd.openxmlformats-officedocument.presentationml.tags+xml"/>
  <Override PartName="/ppt/tags/tag4400.xml" ContentType="application/vnd.openxmlformats-officedocument.presentationml.tags+xml"/>
  <Override PartName="/ppt/tags/tag4401.xml" ContentType="application/vnd.openxmlformats-officedocument.presentationml.tags+xml"/>
  <Override PartName="/ppt/tags/tag4402.xml" ContentType="application/vnd.openxmlformats-officedocument.presentationml.tags+xml"/>
  <Override PartName="/ppt/tags/tag4403.xml" ContentType="application/vnd.openxmlformats-officedocument.presentationml.tags+xml"/>
  <Override PartName="/ppt/tags/tag4404.xml" ContentType="application/vnd.openxmlformats-officedocument.presentationml.tags+xml"/>
  <Override PartName="/ppt/tags/tag4405.xml" ContentType="application/vnd.openxmlformats-officedocument.presentationml.tags+xml"/>
  <Override PartName="/ppt/tags/tag4406.xml" ContentType="application/vnd.openxmlformats-officedocument.presentationml.tags+xml"/>
  <Override PartName="/ppt/tags/tag4407.xml" ContentType="application/vnd.openxmlformats-officedocument.presentationml.tags+xml"/>
  <Override PartName="/ppt/tags/tag4408.xml" ContentType="application/vnd.openxmlformats-officedocument.presentationml.tags+xml"/>
  <Override PartName="/ppt/tags/tag4409.xml" ContentType="application/vnd.openxmlformats-officedocument.presentationml.tags+xml"/>
  <Override PartName="/ppt/tags/tag4410.xml" ContentType="application/vnd.openxmlformats-officedocument.presentationml.tags+xml"/>
  <Override PartName="/ppt/tags/tag4411.xml" ContentType="application/vnd.openxmlformats-officedocument.presentationml.tags+xml"/>
  <Override PartName="/ppt/tags/tag4412.xml" ContentType="application/vnd.openxmlformats-officedocument.presentationml.tags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theme/theme32.xml" ContentType="application/vnd.openxmlformats-officedocument.theme+xml"/>
  <Override PartName="/ppt/tags/tag4413.xml" ContentType="application/vnd.openxmlformats-officedocument.presentationml.tags+xml"/>
  <Override PartName="/ppt/tags/tag4414.xml" ContentType="application/vnd.openxmlformats-officedocument.presentationml.tags+xml"/>
  <Override PartName="/ppt/tags/tag4415.xml" ContentType="application/vnd.openxmlformats-officedocument.presentationml.tags+xml"/>
  <Override PartName="/ppt/tags/tag4416.xml" ContentType="application/vnd.openxmlformats-officedocument.presentationml.tags+xml"/>
  <Override PartName="/ppt/tags/tag4417.xml" ContentType="application/vnd.openxmlformats-officedocument.presentationml.tags+xml"/>
  <Override PartName="/ppt/tags/tag4418.xml" ContentType="application/vnd.openxmlformats-officedocument.presentationml.tags+xml"/>
  <Override PartName="/ppt/tags/tag4419.xml" ContentType="application/vnd.openxmlformats-officedocument.presentationml.tags+xml"/>
  <Override PartName="/ppt/tags/tag4420.xml" ContentType="application/vnd.openxmlformats-officedocument.presentationml.tags+xml"/>
  <Override PartName="/ppt/tags/tag4421.xml" ContentType="application/vnd.openxmlformats-officedocument.presentationml.tags+xml"/>
  <Override PartName="/ppt/tags/tag4422.xml" ContentType="application/vnd.openxmlformats-officedocument.presentationml.tags+xml"/>
  <Override PartName="/ppt/tags/tag4423.xml" ContentType="application/vnd.openxmlformats-officedocument.presentationml.tags+xml"/>
  <Override PartName="/ppt/tags/tag4424.xml" ContentType="application/vnd.openxmlformats-officedocument.presentationml.tags+xml"/>
  <Override PartName="/ppt/tags/tag4425.xml" ContentType="application/vnd.openxmlformats-officedocument.presentationml.tags+xml"/>
  <Override PartName="/ppt/tags/tag4426.xml" ContentType="application/vnd.openxmlformats-officedocument.presentationml.tags+xml"/>
  <Override PartName="/ppt/tags/tag4427.xml" ContentType="application/vnd.openxmlformats-officedocument.presentationml.tags+xml"/>
  <Override PartName="/ppt/tags/tag4428.xml" ContentType="application/vnd.openxmlformats-officedocument.presentationml.tags+xml"/>
  <Override PartName="/ppt/tags/tag4429.xml" ContentType="application/vnd.openxmlformats-officedocument.presentationml.tags+xml"/>
  <Override PartName="/ppt/tags/tag4430.xml" ContentType="application/vnd.openxmlformats-officedocument.presentationml.tags+xml"/>
  <Override PartName="/ppt/tags/tag4431.xml" ContentType="application/vnd.openxmlformats-officedocument.presentationml.tags+xml"/>
  <Override PartName="/ppt/tags/tag4432.xml" ContentType="application/vnd.openxmlformats-officedocument.presentationml.tags+xml"/>
  <Override PartName="/ppt/tags/tag4433.xml" ContentType="application/vnd.openxmlformats-officedocument.presentationml.tags+xml"/>
  <Override PartName="/ppt/tags/tag4434.xml" ContentType="application/vnd.openxmlformats-officedocument.presentationml.tags+xml"/>
  <Override PartName="/ppt/tags/tag4435.xml" ContentType="application/vnd.openxmlformats-officedocument.presentationml.tags+xml"/>
  <Override PartName="/ppt/tags/tag4436.xml" ContentType="application/vnd.openxmlformats-officedocument.presentationml.tags+xml"/>
  <Override PartName="/ppt/tags/tag4437.xml" ContentType="application/vnd.openxmlformats-officedocument.presentationml.tags+xml"/>
  <Override PartName="/ppt/tags/tag4438.xml" ContentType="application/vnd.openxmlformats-officedocument.presentationml.tags+xml"/>
  <Override PartName="/ppt/tags/tag4439.xml" ContentType="application/vnd.openxmlformats-officedocument.presentationml.tags+xml"/>
  <Override PartName="/ppt/tags/tag4440.xml" ContentType="application/vnd.openxmlformats-officedocument.presentationml.tags+xml"/>
  <Override PartName="/ppt/tags/tag4441.xml" ContentType="application/vnd.openxmlformats-officedocument.presentationml.tags+xml"/>
  <Override PartName="/ppt/tags/tag4442.xml" ContentType="application/vnd.openxmlformats-officedocument.presentationml.tags+xml"/>
  <Override PartName="/ppt/tags/tag4443.xml" ContentType="application/vnd.openxmlformats-officedocument.presentationml.tags+xml"/>
  <Override PartName="/ppt/tags/tag4444.xml" ContentType="application/vnd.openxmlformats-officedocument.presentationml.tags+xml"/>
  <Override PartName="/ppt/tags/tag4445.xml" ContentType="application/vnd.openxmlformats-officedocument.presentationml.tags+xml"/>
  <Override PartName="/ppt/tags/tag4446.xml" ContentType="application/vnd.openxmlformats-officedocument.presentationml.tags+xml"/>
  <Override PartName="/ppt/tags/tag4447.xml" ContentType="application/vnd.openxmlformats-officedocument.presentationml.tags+xml"/>
  <Override PartName="/ppt/tags/tag4448.xml" ContentType="application/vnd.openxmlformats-officedocument.presentationml.tags+xml"/>
  <Override PartName="/ppt/tags/tag4449.xml" ContentType="application/vnd.openxmlformats-officedocument.presentationml.tags+xml"/>
  <Override PartName="/ppt/tags/tag4450.xml" ContentType="application/vnd.openxmlformats-officedocument.presentationml.tags+xml"/>
  <Override PartName="/ppt/tags/tag4451.xml" ContentType="application/vnd.openxmlformats-officedocument.presentationml.tags+xml"/>
  <Override PartName="/ppt/tags/tag4452.xml" ContentType="application/vnd.openxmlformats-officedocument.presentationml.tags+xml"/>
  <Override PartName="/ppt/tags/tag4453.xml" ContentType="application/vnd.openxmlformats-officedocument.presentationml.tags+xml"/>
  <Override PartName="/ppt/tags/tag4454.xml" ContentType="application/vnd.openxmlformats-officedocument.presentationml.tags+xml"/>
  <Override PartName="/ppt/tags/tag4455.xml" ContentType="application/vnd.openxmlformats-officedocument.presentationml.tags+xml"/>
  <Override PartName="/ppt/tags/tag4456.xml" ContentType="application/vnd.openxmlformats-officedocument.presentationml.tags+xml"/>
  <Override PartName="/ppt/tags/tag4457.xml" ContentType="application/vnd.openxmlformats-officedocument.presentationml.tags+xml"/>
  <Override PartName="/ppt/tags/tag4458.xml" ContentType="application/vnd.openxmlformats-officedocument.presentationml.tags+xml"/>
  <Override PartName="/ppt/tags/tag4459.xml" ContentType="application/vnd.openxmlformats-officedocument.presentationml.tags+xml"/>
  <Override PartName="/ppt/tags/tag4460.xml" ContentType="application/vnd.openxmlformats-officedocument.presentationml.tags+xml"/>
  <Override PartName="/ppt/tags/tag4461.xml" ContentType="application/vnd.openxmlformats-officedocument.presentationml.tags+xml"/>
  <Override PartName="/ppt/tags/tag4462.xml" ContentType="application/vnd.openxmlformats-officedocument.presentationml.tags+xml"/>
  <Override PartName="/ppt/tags/tag4463.xml" ContentType="application/vnd.openxmlformats-officedocument.presentationml.tags+xml"/>
  <Override PartName="/ppt/tags/tag4464.xml" ContentType="application/vnd.openxmlformats-officedocument.presentationml.tags+xml"/>
  <Override PartName="/ppt/tags/tag4465.xml" ContentType="application/vnd.openxmlformats-officedocument.presentationml.tags+xml"/>
  <Override PartName="/ppt/tags/tag4466.xml" ContentType="application/vnd.openxmlformats-officedocument.presentationml.tags+xml"/>
  <Override PartName="/ppt/tags/tag4467.xml" ContentType="application/vnd.openxmlformats-officedocument.presentationml.tags+xml"/>
  <Override PartName="/ppt/tags/tag4468.xml" ContentType="application/vnd.openxmlformats-officedocument.presentationml.tags+xml"/>
  <Override PartName="/ppt/tags/tag4469.xml" ContentType="application/vnd.openxmlformats-officedocument.presentationml.tags+xml"/>
  <Override PartName="/ppt/tags/tag4470.xml" ContentType="application/vnd.openxmlformats-officedocument.presentationml.tags+xml"/>
  <Override PartName="/ppt/tags/tag4471.xml" ContentType="application/vnd.openxmlformats-officedocument.presentationml.tags+xml"/>
  <Override PartName="/ppt/tags/tag4472.xml" ContentType="application/vnd.openxmlformats-officedocument.presentationml.tags+xml"/>
  <Override PartName="/ppt/tags/tag4473.xml" ContentType="application/vnd.openxmlformats-officedocument.presentationml.tags+xml"/>
  <Override PartName="/ppt/tags/tag4474.xml" ContentType="application/vnd.openxmlformats-officedocument.presentationml.tags+xml"/>
  <Override PartName="/ppt/tags/tag4475.xml" ContentType="application/vnd.openxmlformats-officedocument.presentationml.tags+xml"/>
  <Override PartName="/ppt/tags/tag4476.xml" ContentType="application/vnd.openxmlformats-officedocument.presentationml.tags+xml"/>
  <Override PartName="/ppt/tags/tag4477.xml" ContentType="application/vnd.openxmlformats-officedocument.presentationml.tags+xml"/>
  <Override PartName="/ppt/tags/tag4478.xml" ContentType="application/vnd.openxmlformats-officedocument.presentationml.tags+xml"/>
  <Override PartName="/ppt/tags/tag4479.xml" ContentType="application/vnd.openxmlformats-officedocument.presentationml.tags+xml"/>
  <Override PartName="/ppt/tags/tag4480.xml" ContentType="application/vnd.openxmlformats-officedocument.presentationml.tags+xml"/>
  <Override PartName="/ppt/tags/tag4481.xml" ContentType="application/vnd.openxmlformats-officedocument.presentationml.tags+xml"/>
  <Override PartName="/ppt/tags/tag4482.xml" ContentType="application/vnd.openxmlformats-officedocument.presentationml.tags+xml"/>
  <Override PartName="/ppt/tags/tag4483.xml" ContentType="application/vnd.openxmlformats-officedocument.presentationml.tags+xml"/>
  <Override PartName="/ppt/tags/tag4484.xml" ContentType="application/vnd.openxmlformats-officedocument.presentationml.tags+xml"/>
  <Override PartName="/ppt/tags/tag4485.xml" ContentType="application/vnd.openxmlformats-officedocument.presentationml.tags+xml"/>
  <Override PartName="/ppt/tags/tag4486.xml" ContentType="application/vnd.openxmlformats-officedocument.presentationml.tags+xml"/>
  <Override PartName="/ppt/tags/tag4487.xml" ContentType="application/vnd.openxmlformats-officedocument.presentationml.tags+xml"/>
  <Override PartName="/ppt/tags/tag4488.xml" ContentType="application/vnd.openxmlformats-officedocument.presentationml.tags+xml"/>
  <Override PartName="/ppt/tags/tag4489.xml" ContentType="application/vnd.openxmlformats-officedocument.presentationml.tags+xml"/>
  <Override PartName="/ppt/tags/tag4490.xml" ContentType="application/vnd.openxmlformats-officedocument.presentationml.tags+xml"/>
  <Override PartName="/ppt/tags/tag4491.xml" ContentType="application/vnd.openxmlformats-officedocument.presentationml.tags+xml"/>
  <Override PartName="/ppt/tags/tag4492.xml" ContentType="application/vnd.openxmlformats-officedocument.presentationml.tags+xml"/>
  <Override PartName="/ppt/tags/tag4493.xml" ContentType="application/vnd.openxmlformats-officedocument.presentationml.tags+xml"/>
  <Override PartName="/ppt/tags/tag4494.xml" ContentType="application/vnd.openxmlformats-officedocument.presentationml.tags+xml"/>
  <Override PartName="/ppt/tags/tag4495.xml" ContentType="application/vnd.openxmlformats-officedocument.presentationml.tags+xml"/>
  <Override PartName="/ppt/tags/tag4496.xml" ContentType="application/vnd.openxmlformats-officedocument.presentationml.tags+xml"/>
  <Override PartName="/ppt/tags/tag4497.xml" ContentType="application/vnd.openxmlformats-officedocument.presentationml.tags+xml"/>
  <Override PartName="/ppt/tags/tag4498.xml" ContentType="application/vnd.openxmlformats-officedocument.presentationml.tags+xml"/>
  <Override PartName="/ppt/tags/tag4499.xml" ContentType="application/vnd.openxmlformats-officedocument.presentationml.tags+xml"/>
  <Override PartName="/ppt/tags/tag4500.xml" ContentType="application/vnd.openxmlformats-officedocument.presentationml.tags+xml"/>
  <Override PartName="/ppt/tags/tag4501.xml" ContentType="application/vnd.openxmlformats-officedocument.presentationml.tags+xml"/>
  <Override PartName="/ppt/tags/tag4502.xml" ContentType="application/vnd.openxmlformats-officedocument.presentationml.tags+xml"/>
  <Override PartName="/ppt/tags/tag4503.xml" ContentType="application/vnd.openxmlformats-officedocument.presentationml.tags+xml"/>
  <Override PartName="/ppt/tags/tag4504.xml" ContentType="application/vnd.openxmlformats-officedocument.presentationml.tags+xml"/>
  <Override PartName="/ppt/tags/tag4505.xml" ContentType="application/vnd.openxmlformats-officedocument.presentationml.tags+xml"/>
  <Override PartName="/ppt/tags/tag4506.xml" ContentType="application/vnd.openxmlformats-officedocument.presentationml.tags+xml"/>
  <Override PartName="/ppt/tags/tag4507.xml" ContentType="application/vnd.openxmlformats-officedocument.presentationml.tags+xml"/>
  <Override PartName="/ppt/tags/tag4508.xml" ContentType="application/vnd.openxmlformats-officedocument.presentationml.tags+xml"/>
  <Override PartName="/ppt/tags/tag4509.xml" ContentType="application/vnd.openxmlformats-officedocument.presentationml.tags+xml"/>
  <Override PartName="/ppt/tags/tag4510.xml" ContentType="application/vnd.openxmlformats-officedocument.presentationml.tags+xml"/>
  <Override PartName="/ppt/tags/tag4511.xml" ContentType="application/vnd.openxmlformats-officedocument.presentationml.tags+xml"/>
  <Override PartName="/ppt/tags/tag4512.xml" ContentType="application/vnd.openxmlformats-officedocument.presentationml.tags+xml"/>
  <Override PartName="/ppt/tags/tag4513.xml" ContentType="application/vnd.openxmlformats-officedocument.presentationml.tags+xml"/>
  <Override PartName="/ppt/tags/tag4514.xml" ContentType="application/vnd.openxmlformats-officedocument.presentationml.tags+xml"/>
  <Override PartName="/ppt/tags/tag4515.xml" ContentType="application/vnd.openxmlformats-officedocument.presentationml.tags+xml"/>
  <Override PartName="/ppt/tags/tag4516.xml" ContentType="application/vnd.openxmlformats-officedocument.presentationml.tags+xml"/>
  <Override PartName="/ppt/tags/tag4517.xml" ContentType="application/vnd.openxmlformats-officedocument.presentationml.tags+xml"/>
  <Override PartName="/ppt/tags/tag4518.xml" ContentType="application/vnd.openxmlformats-officedocument.presentationml.tags+xml"/>
  <Override PartName="/ppt/tags/tag4519.xml" ContentType="application/vnd.openxmlformats-officedocument.presentationml.tags+xml"/>
  <Override PartName="/ppt/tags/tag4520.xml" ContentType="application/vnd.openxmlformats-officedocument.presentationml.tags+xml"/>
  <Override PartName="/ppt/tags/tag4521.xml" ContentType="application/vnd.openxmlformats-officedocument.presentationml.tags+xml"/>
  <Override PartName="/ppt/tags/tag4522.xml" ContentType="application/vnd.openxmlformats-officedocument.presentationml.tags+xml"/>
  <Override PartName="/ppt/tags/tag4523.xml" ContentType="application/vnd.openxmlformats-officedocument.presentationml.tags+xml"/>
  <Override PartName="/ppt/tags/tag4524.xml" ContentType="application/vnd.openxmlformats-officedocument.presentationml.tags+xml"/>
  <Override PartName="/ppt/tags/tag4525.xml" ContentType="application/vnd.openxmlformats-officedocument.presentationml.tags+xml"/>
  <Override PartName="/ppt/tags/tag4526.xml" ContentType="application/vnd.openxmlformats-officedocument.presentationml.tags+xml"/>
  <Override PartName="/ppt/tags/tag4527.xml" ContentType="application/vnd.openxmlformats-officedocument.presentationml.tags+xml"/>
  <Override PartName="/ppt/tags/tag4528.xml" ContentType="application/vnd.openxmlformats-officedocument.presentationml.tags+xml"/>
  <Override PartName="/ppt/tags/tag4529.xml" ContentType="application/vnd.openxmlformats-officedocument.presentationml.tags+xml"/>
  <Override PartName="/ppt/tags/tag4530.xml" ContentType="application/vnd.openxmlformats-officedocument.presentationml.tags+xml"/>
  <Override PartName="/ppt/tags/tag4531.xml" ContentType="application/vnd.openxmlformats-officedocument.presentationml.tags+xml"/>
  <Override PartName="/ppt/tags/tag4532.xml" ContentType="application/vnd.openxmlformats-officedocument.presentationml.tags+xml"/>
  <Override PartName="/ppt/tags/tag4533.xml" ContentType="application/vnd.openxmlformats-officedocument.presentationml.tags+xml"/>
  <Override PartName="/ppt/tags/tag4534.xml" ContentType="application/vnd.openxmlformats-officedocument.presentationml.tags+xml"/>
  <Override PartName="/ppt/tags/tag4535.xml" ContentType="application/vnd.openxmlformats-officedocument.presentationml.tags+xml"/>
  <Override PartName="/ppt/tags/tag4536.xml" ContentType="application/vnd.openxmlformats-officedocument.presentationml.tags+xml"/>
  <Override PartName="/ppt/tags/tag4537.xml" ContentType="application/vnd.openxmlformats-officedocument.presentationml.tags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theme/theme33.xml" ContentType="application/vnd.openxmlformats-officedocument.theme+xml"/>
  <Override PartName="/ppt/tags/tag4538.xml" ContentType="application/vnd.openxmlformats-officedocument.presentationml.tags+xml"/>
  <Override PartName="/ppt/tags/tag4539.xml" ContentType="application/vnd.openxmlformats-officedocument.presentationml.tags+xml"/>
  <Override PartName="/ppt/tags/tag4540.xml" ContentType="application/vnd.openxmlformats-officedocument.presentationml.tags+xml"/>
  <Override PartName="/ppt/tags/tag4541.xml" ContentType="application/vnd.openxmlformats-officedocument.presentationml.tags+xml"/>
  <Override PartName="/ppt/tags/tag4542.xml" ContentType="application/vnd.openxmlformats-officedocument.presentationml.tags+xml"/>
  <Override PartName="/ppt/tags/tag4543.xml" ContentType="application/vnd.openxmlformats-officedocument.presentationml.tags+xml"/>
  <Override PartName="/ppt/tags/tag4544.xml" ContentType="application/vnd.openxmlformats-officedocument.presentationml.tags+xml"/>
  <Override PartName="/ppt/tags/tag4545.xml" ContentType="application/vnd.openxmlformats-officedocument.presentationml.tags+xml"/>
  <Override PartName="/ppt/tags/tag4546.xml" ContentType="application/vnd.openxmlformats-officedocument.presentationml.tags+xml"/>
  <Override PartName="/ppt/tags/tag4547.xml" ContentType="application/vnd.openxmlformats-officedocument.presentationml.tags+xml"/>
  <Override PartName="/ppt/tags/tag4548.xml" ContentType="application/vnd.openxmlformats-officedocument.presentationml.tags+xml"/>
  <Override PartName="/ppt/tags/tag4549.xml" ContentType="application/vnd.openxmlformats-officedocument.presentationml.tags+xml"/>
  <Override PartName="/ppt/tags/tag4550.xml" ContentType="application/vnd.openxmlformats-officedocument.presentationml.tags+xml"/>
  <Override PartName="/ppt/tags/tag4551.xml" ContentType="application/vnd.openxmlformats-officedocument.presentationml.tags+xml"/>
  <Override PartName="/ppt/tags/tag4552.xml" ContentType="application/vnd.openxmlformats-officedocument.presentationml.tags+xml"/>
  <Override PartName="/ppt/tags/tag4553.xml" ContentType="application/vnd.openxmlformats-officedocument.presentationml.tags+xml"/>
  <Override PartName="/ppt/tags/tag4554.xml" ContentType="application/vnd.openxmlformats-officedocument.presentationml.tags+xml"/>
  <Override PartName="/ppt/tags/tag4555.xml" ContentType="application/vnd.openxmlformats-officedocument.presentationml.tags+xml"/>
  <Override PartName="/ppt/tags/tag4556.xml" ContentType="application/vnd.openxmlformats-officedocument.presentationml.tags+xml"/>
  <Override PartName="/ppt/tags/tag4557.xml" ContentType="application/vnd.openxmlformats-officedocument.presentationml.tags+xml"/>
  <Override PartName="/ppt/tags/tag4558.xml" ContentType="application/vnd.openxmlformats-officedocument.presentationml.tags+xml"/>
  <Override PartName="/ppt/tags/tag4559.xml" ContentType="application/vnd.openxmlformats-officedocument.presentationml.tags+xml"/>
  <Override PartName="/ppt/tags/tag4560.xml" ContentType="application/vnd.openxmlformats-officedocument.presentationml.tags+xml"/>
  <Override PartName="/ppt/tags/tag4561.xml" ContentType="application/vnd.openxmlformats-officedocument.presentationml.tags+xml"/>
  <Override PartName="/ppt/tags/tag4562.xml" ContentType="application/vnd.openxmlformats-officedocument.presentationml.tags+xml"/>
  <Override PartName="/ppt/tags/tag4563.xml" ContentType="application/vnd.openxmlformats-officedocument.presentationml.tags+xml"/>
  <Override PartName="/ppt/tags/tag4564.xml" ContentType="application/vnd.openxmlformats-officedocument.presentationml.tags+xml"/>
  <Override PartName="/ppt/tags/tag4565.xml" ContentType="application/vnd.openxmlformats-officedocument.presentationml.tags+xml"/>
  <Override PartName="/ppt/tags/tag4566.xml" ContentType="application/vnd.openxmlformats-officedocument.presentationml.tags+xml"/>
  <Override PartName="/ppt/tags/tag4567.xml" ContentType="application/vnd.openxmlformats-officedocument.presentationml.tags+xml"/>
  <Override PartName="/ppt/tags/tag4568.xml" ContentType="application/vnd.openxmlformats-officedocument.presentationml.tags+xml"/>
  <Override PartName="/ppt/tags/tag4569.xml" ContentType="application/vnd.openxmlformats-officedocument.presentationml.tags+xml"/>
  <Override PartName="/ppt/tags/tag4570.xml" ContentType="application/vnd.openxmlformats-officedocument.presentationml.tags+xml"/>
  <Override PartName="/ppt/tags/tag4571.xml" ContentType="application/vnd.openxmlformats-officedocument.presentationml.tags+xml"/>
  <Override PartName="/ppt/tags/tag4572.xml" ContentType="application/vnd.openxmlformats-officedocument.presentationml.tags+xml"/>
  <Override PartName="/ppt/tags/tag4573.xml" ContentType="application/vnd.openxmlformats-officedocument.presentationml.tags+xml"/>
  <Override PartName="/ppt/tags/tag4574.xml" ContentType="application/vnd.openxmlformats-officedocument.presentationml.tags+xml"/>
  <Override PartName="/ppt/tags/tag4575.xml" ContentType="application/vnd.openxmlformats-officedocument.presentationml.tags+xml"/>
  <Override PartName="/ppt/tags/tag4576.xml" ContentType="application/vnd.openxmlformats-officedocument.presentationml.tags+xml"/>
  <Override PartName="/ppt/tags/tag4577.xml" ContentType="application/vnd.openxmlformats-officedocument.presentationml.tags+xml"/>
  <Override PartName="/ppt/tags/tag4578.xml" ContentType="application/vnd.openxmlformats-officedocument.presentationml.tags+xml"/>
  <Override PartName="/ppt/tags/tag4579.xml" ContentType="application/vnd.openxmlformats-officedocument.presentationml.tags+xml"/>
  <Override PartName="/ppt/tags/tag4580.xml" ContentType="application/vnd.openxmlformats-officedocument.presentationml.tags+xml"/>
  <Override PartName="/ppt/tags/tag4581.xml" ContentType="application/vnd.openxmlformats-officedocument.presentationml.tags+xml"/>
  <Override PartName="/ppt/tags/tag4582.xml" ContentType="application/vnd.openxmlformats-officedocument.presentationml.tags+xml"/>
  <Override PartName="/ppt/tags/tag4583.xml" ContentType="application/vnd.openxmlformats-officedocument.presentationml.tags+xml"/>
  <Override PartName="/ppt/tags/tag4584.xml" ContentType="application/vnd.openxmlformats-officedocument.presentationml.tags+xml"/>
  <Override PartName="/ppt/tags/tag4585.xml" ContentType="application/vnd.openxmlformats-officedocument.presentationml.tags+xml"/>
  <Override PartName="/ppt/tags/tag4586.xml" ContentType="application/vnd.openxmlformats-officedocument.presentationml.tags+xml"/>
  <Override PartName="/ppt/tags/tag4587.xml" ContentType="application/vnd.openxmlformats-officedocument.presentationml.tags+xml"/>
  <Override PartName="/ppt/tags/tag4588.xml" ContentType="application/vnd.openxmlformats-officedocument.presentationml.tags+xml"/>
  <Override PartName="/ppt/tags/tag4589.xml" ContentType="application/vnd.openxmlformats-officedocument.presentationml.tags+xml"/>
  <Override PartName="/ppt/tags/tag4590.xml" ContentType="application/vnd.openxmlformats-officedocument.presentationml.tags+xml"/>
  <Override PartName="/ppt/tags/tag4591.xml" ContentType="application/vnd.openxmlformats-officedocument.presentationml.tags+xml"/>
  <Override PartName="/ppt/tags/tag4592.xml" ContentType="application/vnd.openxmlformats-officedocument.presentationml.tags+xml"/>
  <Override PartName="/ppt/tags/tag4593.xml" ContentType="application/vnd.openxmlformats-officedocument.presentationml.tags+xml"/>
  <Override PartName="/ppt/tags/tag4594.xml" ContentType="application/vnd.openxmlformats-officedocument.presentationml.tags+xml"/>
  <Override PartName="/ppt/tags/tag4595.xml" ContentType="application/vnd.openxmlformats-officedocument.presentationml.tags+xml"/>
  <Override PartName="/ppt/tags/tag4596.xml" ContentType="application/vnd.openxmlformats-officedocument.presentationml.tags+xml"/>
  <Override PartName="/ppt/tags/tag4597.xml" ContentType="application/vnd.openxmlformats-officedocument.presentationml.tags+xml"/>
  <Override PartName="/ppt/tags/tag4598.xml" ContentType="application/vnd.openxmlformats-officedocument.presentationml.tags+xml"/>
  <Override PartName="/ppt/tags/tag4599.xml" ContentType="application/vnd.openxmlformats-officedocument.presentationml.tags+xml"/>
  <Override PartName="/ppt/tags/tag4600.xml" ContentType="application/vnd.openxmlformats-officedocument.presentationml.tags+xml"/>
  <Override PartName="/ppt/tags/tag4601.xml" ContentType="application/vnd.openxmlformats-officedocument.presentationml.tags+xml"/>
  <Override PartName="/ppt/tags/tag4602.xml" ContentType="application/vnd.openxmlformats-officedocument.presentationml.tags+xml"/>
  <Override PartName="/ppt/tags/tag4603.xml" ContentType="application/vnd.openxmlformats-officedocument.presentationml.tags+xml"/>
  <Override PartName="/ppt/tags/tag4604.xml" ContentType="application/vnd.openxmlformats-officedocument.presentationml.tags+xml"/>
  <Override PartName="/ppt/tags/tag4605.xml" ContentType="application/vnd.openxmlformats-officedocument.presentationml.tags+xml"/>
  <Override PartName="/ppt/tags/tag4606.xml" ContentType="application/vnd.openxmlformats-officedocument.presentationml.tags+xml"/>
  <Override PartName="/ppt/tags/tag4607.xml" ContentType="application/vnd.openxmlformats-officedocument.presentationml.tags+xml"/>
  <Override PartName="/ppt/tags/tag4608.xml" ContentType="application/vnd.openxmlformats-officedocument.presentationml.tags+xml"/>
  <Override PartName="/ppt/tags/tag4609.xml" ContentType="application/vnd.openxmlformats-officedocument.presentationml.tags+xml"/>
  <Override PartName="/ppt/tags/tag4610.xml" ContentType="application/vnd.openxmlformats-officedocument.presentationml.tags+xml"/>
  <Override PartName="/ppt/tags/tag4611.xml" ContentType="application/vnd.openxmlformats-officedocument.presentationml.tags+xml"/>
  <Override PartName="/ppt/tags/tag4612.xml" ContentType="application/vnd.openxmlformats-officedocument.presentationml.tags+xml"/>
  <Override PartName="/ppt/tags/tag4613.xml" ContentType="application/vnd.openxmlformats-officedocument.presentationml.tags+xml"/>
  <Override PartName="/ppt/tags/tag4614.xml" ContentType="application/vnd.openxmlformats-officedocument.presentationml.tags+xml"/>
  <Override PartName="/ppt/tags/tag4615.xml" ContentType="application/vnd.openxmlformats-officedocument.presentationml.tags+xml"/>
  <Override PartName="/ppt/tags/tag4616.xml" ContentType="application/vnd.openxmlformats-officedocument.presentationml.tags+xml"/>
  <Override PartName="/ppt/tags/tag4617.xml" ContentType="application/vnd.openxmlformats-officedocument.presentationml.tags+xml"/>
  <Override PartName="/ppt/tags/tag4618.xml" ContentType="application/vnd.openxmlformats-officedocument.presentationml.tags+xml"/>
  <Override PartName="/ppt/tags/tag4619.xml" ContentType="application/vnd.openxmlformats-officedocument.presentationml.tags+xml"/>
  <Override PartName="/ppt/tags/tag4620.xml" ContentType="application/vnd.openxmlformats-officedocument.presentationml.tags+xml"/>
  <Override PartName="/ppt/tags/tag4621.xml" ContentType="application/vnd.openxmlformats-officedocument.presentationml.tags+xml"/>
  <Override PartName="/ppt/tags/tag4622.xml" ContentType="application/vnd.openxmlformats-officedocument.presentationml.tags+xml"/>
  <Override PartName="/ppt/tags/tag4623.xml" ContentType="application/vnd.openxmlformats-officedocument.presentationml.tags+xml"/>
  <Override PartName="/ppt/tags/tag4624.xml" ContentType="application/vnd.openxmlformats-officedocument.presentationml.tags+xml"/>
  <Override PartName="/ppt/tags/tag4625.xml" ContentType="application/vnd.openxmlformats-officedocument.presentationml.tags+xml"/>
  <Override PartName="/ppt/tags/tag4626.xml" ContentType="application/vnd.openxmlformats-officedocument.presentationml.tags+xml"/>
  <Override PartName="/ppt/tags/tag4627.xml" ContentType="application/vnd.openxmlformats-officedocument.presentationml.tags+xml"/>
  <Override PartName="/ppt/tags/tag4628.xml" ContentType="application/vnd.openxmlformats-officedocument.presentationml.tags+xml"/>
  <Override PartName="/ppt/tags/tag4629.xml" ContentType="application/vnd.openxmlformats-officedocument.presentationml.tags+xml"/>
  <Override PartName="/ppt/tags/tag4630.xml" ContentType="application/vnd.openxmlformats-officedocument.presentationml.tags+xml"/>
  <Override PartName="/ppt/tags/tag4631.xml" ContentType="application/vnd.openxmlformats-officedocument.presentationml.tags+xml"/>
  <Override PartName="/ppt/tags/tag4632.xml" ContentType="application/vnd.openxmlformats-officedocument.presentationml.tags+xml"/>
  <Override PartName="/ppt/tags/tag4633.xml" ContentType="application/vnd.openxmlformats-officedocument.presentationml.tags+xml"/>
  <Override PartName="/ppt/tags/tag4634.xml" ContentType="application/vnd.openxmlformats-officedocument.presentationml.tags+xml"/>
  <Override PartName="/ppt/tags/tag4635.xml" ContentType="application/vnd.openxmlformats-officedocument.presentationml.tags+xml"/>
  <Override PartName="/ppt/tags/tag4636.xml" ContentType="application/vnd.openxmlformats-officedocument.presentationml.tags+xml"/>
  <Override PartName="/ppt/tags/tag4637.xml" ContentType="application/vnd.openxmlformats-officedocument.presentationml.tags+xml"/>
  <Override PartName="/ppt/tags/tag4638.xml" ContentType="application/vnd.openxmlformats-officedocument.presentationml.tags+xml"/>
  <Override PartName="/ppt/tags/tag4639.xml" ContentType="application/vnd.openxmlformats-officedocument.presentationml.tags+xml"/>
  <Override PartName="/ppt/tags/tag4640.xml" ContentType="application/vnd.openxmlformats-officedocument.presentationml.tags+xml"/>
  <Override PartName="/ppt/tags/tag4641.xml" ContentType="application/vnd.openxmlformats-officedocument.presentationml.tags+xml"/>
  <Override PartName="/ppt/tags/tag4642.xml" ContentType="application/vnd.openxmlformats-officedocument.presentationml.tags+xml"/>
  <Override PartName="/ppt/tags/tag4643.xml" ContentType="application/vnd.openxmlformats-officedocument.presentationml.tags+xml"/>
  <Override PartName="/ppt/tags/tag4644.xml" ContentType="application/vnd.openxmlformats-officedocument.presentationml.tags+xml"/>
  <Override PartName="/ppt/tags/tag4645.xml" ContentType="application/vnd.openxmlformats-officedocument.presentationml.tags+xml"/>
  <Override PartName="/ppt/tags/tag4646.xml" ContentType="application/vnd.openxmlformats-officedocument.presentationml.tags+xml"/>
  <Override PartName="/ppt/tags/tag4647.xml" ContentType="application/vnd.openxmlformats-officedocument.presentationml.tags+xml"/>
  <Override PartName="/ppt/tags/tag4648.xml" ContentType="application/vnd.openxmlformats-officedocument.presentationml.tags+xml"/>
  <Override PartName="/ppt/tags/tag4649.xml" ContentType="application/vnd.openxmlformats-officedocument.presentationml.tags+xml"/>
  <Override PartName="/ppt/tags/tag4650.xml" ContentType="application/vnd.openxmlformats-officedocument.presentationml.tags+xml"/>
  <Override PartName="/ppt/tags/tag4651.xml" ContentType="application/vnd.openxmlformats-officedocument.presentationml.tags+xml"/>
  <Override PartName="/ppt/tags/tag4652.xml" ContentType="application/vnd.openxmlformats-officedocument.presentationml.tags+xml"/>
  <Override PartName="/ppt/tags/tag4653.xml" ContentType="application/vnd.openxmlformats-officedocument.presentationml.tags+xml"/>
  <Override PartName="/ppt/tags/tag4654.xml" ContentType="application/vnd.openxmlformats-officedocument.presentationml.tags+xml"/>
  <Override PartName="/ppt/tags/tag4655.xml" ContentType="application/vnd.openxmlformats-officedocument.presentationml.tags+xml"/>
  <Override PartName="/ppt/tags/tag4656.xml" ContentType="application/vnd.openxmlformats-officedocument.presentationml.tags+xml"/>
  <Override PartName="/ppt/tags/tag4657.xml" ContentType="application/vnd.openxmlformats-officedocument.presentationml.tags+xml"/>
  <Override PartName="/ppt/tags/tag4658.xml" ContentType="application/vnd.openxmlformats-officedocument.presentationml.tags+xml"/>
  <Override PartName="/ppt/tags/tag4659.xml" ContentType="application/vnd.openxmlformats-officedocument.presentationml.tags+xml"/>
  <Override PartName="/ppt/tags/tag4660.xml" ContentType="application/vnd.openxmlformats-officedocument.presentationml.tags+xml"/>
  <Override PartName="/ppt/tags/tag4661.xml" ContentType="application/vnd.openxmlformats-officedocument.presentationml.tags+xml"/>
  <Override PartName="/ppt/tags/tag4662.xml" ContentType="application/vnd.openxmlformats-officedocument.presentationml.tags+xml"/>
  <Override PartName="/ppt/tags/tag4663.xml" ContentType="application/vnd.openxmlformats-officedocument.presentationml.tags+xml"/>
  <Override PartName="/ppt/tags/tag4664.xml" ContentType="application/vnd.openxmlformats-officedocument.presentationml.tags+xml"/>
  <Override PartName="/ppt/tags/tag4665.xml" ContentType="application/vnd.openxmlformats-officedocument.presentationml.tags+xml"/>
  <Override PartName="/ppt/tags/tag4666.xml" ContentType="application/vnd.openxmlformats-officedocument.presentationml.tags+xml"/>
  <Override PartName="/ppt/tags/tag4667.xml" ContentType="application/vnd.openxmlformats-officedocument.presentationml.tags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theme/theme34.xml" ContentType="application/vnd.openxmlformats-officedocument.theme+xml"/>
  <Override PartName="/ppt/tags/tag4668.xml" ContentType="application/vnd.openxmlformats-officedocument.presentationml.tags+xml"/>
  <Override PartName="/ppt/tags/tag4669.xml" ContentType="application/vnd.openxmlformats-officedocument.presentationml.tags+xml"/>
  <Override PartName="/ppt/tags/tag4670.xml" ContentType="application/vnd.openxmlformats-officedocument.presentationml.tags+xml"/>
  <Override PartName="/ppt/tags/tag4671.xml" ContentType="application/vnd.openxmlformats-officedocument.presentationml.tags+xml"/>
  <Override PartName="/ppt/tags/tag4672.xml" ContentType="application/vnd.openxmlformats-officedocument.presentationml.tags+xml"/>
  <Override PartName="/ppt/tags/tag4673.xml" ContentType="application/vnd.openxmlformats-officedocument.presentationml.tags+xml"/>
  <Override PartName="/ppt/tags/tag4674.xml" ContentType="application/vnd.openxmlformats-officedocument.presentationml.tags+xml"/>
  <Override PartName="/ppt/tags/tag4675.xml" ContentType="application/vnd.openxmlformats-officedocument.presentationml.tags+xml"/>
  <Override PartName="/ppt/tags/tag4676.xml" ContentType="application/vnd.openxmlformats-officedocument.presentationml.tags+xml"/>
  <Override PartName="/ppt/tags/tag4677.xml" ContentType="application/vnd.openxmlformats-officedocument.presentationml.tags+xml"/>
  <Override PartName="/ppt/tags/tag4678.xml" ContentType="application/vnd.openxmlformats-officedocument.presentationml.tags+xml"/>
  <Override PartName="/ppt/tags/tag4679.xml" ContentType="application/vnd.openxmlformats-officedocument.presentationml.tags+xml"/>
  <Override PartName="/ppt/tags/tag4680.xml" ContentType="application/vnd.openxmlformats-officedocument.presentationml.tags+xml"/>
  <Override PartName="/ppt/tags/tag4681.xml" ContentType="application/vnd.openxmlformats-officedocument.presentationml.tags+xml"/>
  <Override PartName="/ppt/tags/tag4682.xml" ContentType="application/vnd.openxmlformats-officedocument.presentationml.tags+xml"/>
  <Override PartName="/ppt/tags/tag4683.xml" ContentType="application/vnd.openxmlformats-officedocument.presentationml.tags+xml"/>
  <Override PartName="/ppt/tags/tag4684.xml" ContentType="application/vnd.openxmlformats-officedocument.presentationml.tags+xml"/>
  <Override PartName="/ppt/tags/tag4685.xml" ContentType="application/vnd.openxmlformats-officedocument.presentationml.tags+xml"/>
  <Override PartName="/ppt/tags/tag4686.xml" ContentType="application/vnd.openxmlformats-officedocument.presentationml.tags+xml"/>
  <Override PartName="/ppt/tags/tag4687.xml" ContentType="application/vnd.openxmlformats-officedocument.presentationml.tags+xml"/>
  <Override PartName="/ppt/tags/tag4688.xml" ContentType="application/vnd.openxmlformats-officedocument.presentationml.tags+xml"/>
  <Override PartName="/ppt/tags/tag4689.xml" ContentType="application/vnd.openxmlformats-officedocument.presentationml.tags+xml"/>
  <Override PartName="/ppt/tags/tag4690.xml" ContentType="application/vnd.openxmlformats-officedocument.presentationml.tags+xml"/>
  <Override PartName="/ppt/tags/tag4691.xml" ContentType="application/vnd.openxmlformats-officedocument.presentationml.tags+xml"/>
  <Override PartName="/ppt/tags/tag4692.xml" ContentType="application/vnd.openxmlformats-officedocument.presentationml.tags+xml"/>
  <Override PartName="/ppt/tags/tag4693.xml" ContentType="application/vnd.openxmlformats-officedocument.presentationml.tags+xml"/>
  <Override PartName="/ppt/tags/tag4694.xml" ContentType="application/vnd.openxmlformats-officedocument.presentationml.tags+xml"/>
  <Override PartName="/ppt/tags/tag4695.xml" ContentType="application/vnd.openxmlformats-officedocument.presentationml.tags+xml"/>
  <Override PartName="/ppt/tags/tag4696.xml" ContentType="application/vnd.openxmlformats-officedocument.presentationml.tags+xml"/>
  <Override PartName="/ppt/tags/tag4697.xml" ContentType="application/vnd.openxmlformats-officedocument.presentationml.tags+xml"/>
  <Override PartName="/ppt/tags/tag4698.xml" ContentType="application/vnd.openxmlformats-officedocument.presentationml.tags+xml"/>
  <Override PartName="/ppt/tags/tag4699.xml" ContentType="application/vnd.openxmlformats-officedocument.presentationml.tags+xml"/>
  <Override PartName="/ppt/tags/tag4700.xml" ContentType="application/vnd.openxmlformats-officedocument.presentationml.tags+xml"/>
  <Override PartName="/ppt/tags/tag4701.xml" ContentType="application/vnd.openxmlformats-officedocument.presentationml.tags+xml"/>
  <Override PartName="/ppt/tags/tag4702.xml" ContentType="application/vnd.openxmlformats-officedocument.presentationml.tags+xml"/>
  <Override PartName="/ppt/tags/tag4703.xml" ContentType="application/vnd.openxmlformats-officedocument.presentationml.tags+xml"/>
  <Override PartName="/ppt/tags/tag4704.xml" ContentType="application/vnd.openxmlformats-officedocument.presentationml.tags+xml"/>
  <Override PartName="/ppt/tags/tag4705.xml" ContentType="application/vnd.openxmlformats-officedocument.presentationml.tags+xml"/>
  <Override PartName="/ppt/tags/tag4706.xml" ContentType="application/vnd.openxmlformats-officedocument.presentationml.tags+xml"/>
  <Override PartName="/ppt/tags/tag4707.xml" ContentType="application/vnd.openxmlformats-officedocument.presentationml.tags+xml"/>
  <Override PartName="/ppt/tags/tag4708.xml" ContentType="application/vnd.openxmlformats-officedocument.presentationml.tags+xml"/>
  <Override PartName="/ppt/tags/tag4709.xml" ContentType="application/vnd.openxmlformats-officedocument.presentationml.tags+xml"/>
  <Override PartName="/ppt/tags/tag4710.xml" ContentType="application/vnd.openxmlformats-officedocument.presentationml.tags+xml"/>
  <Override PartName="/ppt/tags/tag4711.xml" ContentType="application/vnd.openxmlformats-officedocument.presentationml.tags+xml"/>
  <Override PartName="/ppt/tags/tag4712.xml" ContentType="application/vnd.openxmlformats-officedocument.presentationml.tags+xml"/>
  <Override PartName="/ppt/tags/tag4713.xml" ContentType="application/vnd.openxmlformats-officedocument.presentationml.tags+xml"/>
  <Override PartName="/ppt/tags/tag4714.xml" ContentType="application/vnd.openxmlformats-officedocument.presentationml.tags+xml"/>
  <Override PartName="/ppt/tags/tag4715.xml" ContentType="application/vnd.openxmlformats-officedocument.presentationml.tags+xml"/>
  <Override PartName="/ppt/tags/tag4716.xml" ContentType="application/vnd.openxmlformats-officedocument.presentationml.tags+xml"/>
  <Override PartName="/ppt/tags/tag4717.xml" ContentType="application/vnd.openxmlformats-officedocument.presentationml.tags+xml"/>
  <Override PartName="/ppt/tags/tag4718.xml" ContentType="application/vnd.openxmlformats-officedocument.presentationml.tags+xml"/>
  <Override PartName="/ppt/tags/tag4719.xml" ContentType="application/vnd.openxmlformats-officedocument.presentationml.tags+xml"/>
  <Override PartName="/ppt/tags/tag4720.xml" ContentType="application/vnd.openxmlformats-officedocument.presentationml.tags+xml"/>
  <Override PartName="/ppt/tags/tag4721.xml" ContentType="application/vnd.openxmlformats-officedocument.presentationml.tags+xml"/>
  <Override PartName="/ppt/tags/tag4722.xml" ContentType="application/vnd.openxmlformats-officedocument.presentationml.tags+xml"/>
  <Override PartName="/ppt/tags/tag4723.xml" ContentType="application/vnd.openxmlformats-officedocument.presentationml.tags+xml"/>
  <Override PartName="/ppt/tags/tag4724.xml" ContentType="application/vnd.openxmlformats-officedocument.presentationml.tags+xml"/>
  <Override PartName="/ppt/tags/tag4725.xml" ContentType="application/vnd.openxmlformats-officedocument.presentationml.tags+xml"/>
  <Override PartName="/ppt/tags/tag4726.xml" ContentType="application/vnd.openxmlformats-officedocument.presentationml.tags+xml"/>
  <Override PartName="/ppt/tags/tag4727.xml" ContentType="application/vnd.openxmlformats-officedocument.presentationml.tags+xml"/>
  <Override PartName="/ppt/tags/tag4728.xml" ContentType="application/vnd.openxmlformats-officedocument.presentationml.tags+xml"/>
  <Override PartName="/ppt/tags/tag4729.xml" ContentType="application/vnd.openxmlformats-officedocument.presentationml.tags+xml"/>
  <Override PartName="/ppt/tags/tag4730.xml" ContentType="application/vnd.openxmlformats-officedocument.presentationml.tags+xml"/>
  <Override PartName="/ppt/tags/tag4731.xml" ContentType="application/vnd.openxmlformats-officedocument.presentationml.tags+xml"/>
  <Override PartName="/ppt/tags/tag4732.xml" ContentType="application/vnd.openxmlformats-officedocument.presentationml.tags+xml"/>
  <Override PartName="/ppt/tags/tag4733.xml" ContentType="application/vnd.openxmlformats-officedocument.presentationml.tags+xml"/>
  <Override PartName="/ppt/tags/tag4734.xml" ContentType="application/vnd.openxmlformats-officedocument.presentationml.tags+xml"/>
  <Override PartName="/ppt/tags/tag4735.xml" ContentType="application/vnd.openxmlformats-officedocument.presentationml.tags+xml"/>
  <Override PartName="/ppt/tags/tag4736.xml" ContentType="application/vnd.openxmlformats-officedocument.presentationml.tags+xml"/>
  <Override PartName="/ppt/tags/tag4737.xml" ContentType="application/vnd.openxmlformats-officedocument.presentationml.tags+xml"/>
  <Override PartName="/ppt/tags/tag4738.xml" ContentType="application/vnd.openxmlformats-officedocument.presentationml.tags+xml"/>
  <Override PartName="/ppt/tags/tag4739.xml" ContentType="application/vnd.openxmlformats-officedocument.presentationml.tags+xml"/>
  <Override PartName="/ppt/tags/tag4740.xml" ContentType="application/vnd.openxmlformats-officedocument.presentationml.tags+xml"/>
  <Override PartName="/ppt/tags/tag4741.xml" ContentType="application/vnd.openxmlformats-officedocument.presentationml.tags+xml"/>
  <Override PartName="/ppt/tags/tag4742.xml" ContentType="application/vnd.openxmlformats-officedocument.presentationml.tags+xml"/>
  <Override PartName="/ppt/tags/tag4743.xml" ContentType="application/vnd.openxmlformats-officedocument.presentationml.tags+xml"/>
  <Override PartName="/ppt/tags/tag4744.xml" ContentType="application/vnd.openxmlformats-officedocument.presentationml.tags+xml"/>
  <Override PartName="/ppt/tags/tag4745.xml" ContentType="application/vnd.openxmlformats-officedocument.presentationml.tags+xml"/>
  <Override PartName="/ppt/tags/tag4746.xml" ContentType="application/vnd.openxmlformats-officedocument.presentationml.tags+xml"/>
  <Override PartName="/ppt/tags/tag4747.xml" ContentType="application/vnd.openxmlformats-officedocument.presentationml.tags+xml"/>
  <Override PartName="/ppt/tags/tag4748.xml" ContentType="application/vnd.openxmlformats-officedocument.presentationml.tags+xml"/>
  <Override PartName="/ppt/tags/tag4749.xml" ContentType="application/vnd.openxmlformats-officedocument.presentationml.tags+xml"/>
  <Override PartName="/ppt/tags/tag4750.xml" ContentType="application/vnd.openxmlformats-officedocument.presentationml.tags+xml"/>
  <Override PartName="/ppt/tags/tag4751.xml" ContentType="application/vnd.openxmlformats-officedocument.presentationml.tags+xml"/>
  <Override PartName="/ppt/tags/tag4752.xml" ContentType="application/vnd.openxmlformats-officedocument.presentationml.tags+xml"/>
  <Override PartName="/ppt/tags/tag4753.xml" ContentType="application/vnd.openxmlformats-officedocument.presentationml.tags+xml"/>
  <Override PartName="/ppt/tags/tag4754.xml" ContentType="application/vnd.openxmlformats-officedocument.presentationml.tags+xml"/>
  <Override PartName="/ppt/tags/tag4755.xml" ContentType="application/vnd.openxmlformats-officedocument.presentationml.tags+xml"/>
  <Override PartName="/ppt/tags/tag4756.xml" ContentType="application/vnd.openxmlformats-officedocument.presentationml.tags+xml"/>
  <Override PartName="/ppt/tags/tag4757.xml" ContentType="application/vnd.openxmlformats-officedocument.presentationml.tags+xml"/>
  <Override PartName="/ppt/tags/tag4758.xml" ContentType="application/vnd.openxmlformats-officedocument.presentationml.tags+xml"/>
  <Override PartName="/ppt/tags/tag4759.xml" ContentType="application/vnd.openxmlformats-officedocument.presentationml.tags+xml"/>
  <Override PartName="/ppt/tags/tag4760.xml" ContentType="application/vnd.openxmlformats-officedocument.presentationml.tags+xml"/>
  <Override PartName="/ppt/tags/tag4761.xml" ContentType="application/vnd.openxmlformats-officedocument.presentationml.tags+xml"/>
  <Override PartName="/ppt/tags/tag4762.xml" ContentType="application/vnd.openxmlformats-officedocument.presentationml.tags+xml"/>
  <Override PartName="/ppt/tags/tag4763.xml" ContentType="application/vnd.openxmlformats-officedocument.presentationml.tags+xml"/>
  <Override PartName="/ppt/tags/tag4764.xml" ContentType="application/vnd.openxmlformats-officedocument.presentationml.tags+xml"/>
  <Override PartName="/ppt/tags/tag4765.xml" ContentType="application/vnd.openxmlformats-officedocument.presentationml.tags+xml"/>
  <Override PartName="/ppt/tags/tag4766.xml" ContentType="application/vnd.openxmlformats-officedocument.presentationml.tags+xml"/>
  <Override PartName="/ppt/tags/tag4767.xml" ContentType="application/vnd.openxmlformats-officedocument.presentationml.tags+xml"/>
  <Override PartName="/ppt/tags/tag4768.xml" ContentType="application/vnd.openxmlformats-officedocument.presentationml.tags+xml"/>
  <Override PartName="/ppt/tags/tag4769.xml" ContentType="application/vnd.openxmlformats-officedocument.presentationml.tags+xml"/>
  <Override PartName="/ppt/tags/tag4770.xml" ContentType="application/vnd.openxmlformats-officedocument.presentationml.tags+xml"/>
  <Override PartName="/ppt/tags/tag4771.xml" ContentType="application/vnd.openxmlformats-officedocument.presentationml.tags+xml"/>
  <Override PartName="/ppt/tags/tag4772.xml" ContentType="application/vnd.openxmlformats-officedocument.presentationml.tags+xml"/>
  <Override PartName="/ppt/tags/tag4773.xml" ContentType="application/vnd.openxmlformats-officedocument.presentationml.tags+xml"/>
  <Override PartName="/ppt/tags/tag4774.xml" ContentType="application/vnd.openxmlformats-officedocument.presentationml.tags+xml"/>
  <Override PartName="/ppt/tags/tag4775.xml" ContentType="application/vnd.openxmlformats-officedocument.presentationml.tags+xml"/>
  <Override PartName="/ppt/tags/tag4776.xml" ContentType="application/vnd.openxmlformats-officedocument.presentationml.tags+xml"/>
  <Override PartName="/ppt/tags/tag4777.xml" ContentType="application/vnd.openxmlformats-officedocument.presentationml.tags+xml"/>
  <Override PartName="/ppt/tags/tag4778.xml" ContentType="application/vnd.openxmlformats-officedocument.presentationml.tags+xml"/>
  <Override PartName="/ppt/tags/tag4779.xml" ContentType="application/vnd.openxmlformats-officedocument.presentationml.tags+xml"/>
  <Override PartName="/ppt/tags/tag4780.xml" ContentType="application/vnd.openxmlformats-officedocument.presentationml.tags+xml"/>
  <Override PartName="/ppt/tags/tag4781.xml" ContentType="application/vnd.openxmlformats-officedocument.presentationml.tags+xml"/>
  <Override PartName="/ppt/tags/tag4782.xml" ContentType="application/vnd.openxmlformats-officedocument.presentationml.tags+xml"/>
  <Override PartName="/ppt/tags/tag4783.xml" ContentType="application/vnd.openxmlformats-officedocument.presentationml.tags+xml"/>
  <Override PartName="/ppt/tags/tag4784.xml" ContentType="application/vnd.openxmlformats-officedocument.presentationml.tags+xml"/>
  <Override PartName="/ppt/tags/tag4785.xml" ContentType="application/vnd.openxmlformats-officedocument.presentationml.tags+xml"/>
  <Override PartName="/ppt/tags/tag4786.xml" ContentType="application/vnd.openxmlformats-officedocument.presentationml.tags+xml"/>
  <Override PartName="/ppt/tags/tag4787.xml" ContentType="application/vnd.openxmlformats-officedocument.presentationml.tags+xml"/>
  <Override PartName="/ppt/tags/tag4788.xml" ContentType="application/vnd.openxmlformats-officedocument.presentationml.tags+xml"/>
  <Override PartName="/ppt/tags/tag4789.xml" ContentType="application/vnd.openxmlformats-officedocument.presentationml.tags+xml"/>
  <Override PartName="/ppt/tags/tag4790.xml" ContentType="application/vnd.openxmlformats-officedocument.presentationml.tags+xml"/>
  <Override PartName="/ppt/tags/tag4791.xml" ContentType="application/vnd.openxmlformats-officedocument.presentationml.tags+xml"/>
  <Override PartName="/ppt/tags/tag4792.xml" ContentType="application/vnd.openxmlformats-officedocument.presentationml.tags+xml"/>
  <Override PartName="/ppt/tags/tag4793.xml" ContentType="application/vnd.openxmlformats-officedocument.presentationml.tags+xml"/>
  <Override PartName="/ppt/tags/tag4794.xml" ContentType="application/vnd.openxmlformats-officedocument.presentationml.tags+xml"/>
  <Override PartName="/ppt/tags/tag4795.xml" ContentType="application/vnd.openxmlformats-officedocument.presentationml.tags+xml"/>
  <Override PartName="/ppt/tags/tag4796.xml" ContentType="application/vnd.openxmlformats-officedocument.presentationml.tags+xml"/>
  <Override PartName="/ppt/tags/tag4797.xml" ContentType="application/vnd.openxmlformats-officedocument.presentationml.tags+xml"/>
  <Override PartName="/ppt/tags/tag4798.xml" ContentType="application/vnd.openxmlformats-officedocument.presentationml.tags+xml"/>
  <Override PartName="/ppt/tags/tag4799.xml" ContentType="application/vnd.openxmlformats-officedocument.presentationml.tags+xml"/>
  <Override PartName="/ppt/tags/tag4800.xml" ContentType="application/vnd.openxmlformats-officedocument.presentationml.tags+xml"/>
  <Override PartName="/ppt/tags/tag4801.xml" ContentType="application/vnd.openxmlformats-officedocument.presentationml.tags+xml"/>
  <Override PartName="/ppt/tags/tag4802.xml" ContentType="application/vnd.openxmlformats-officedocument.presentationml.tags+xml"/>
  <Override PartName="/ppt/tags/tag4803.xml" ContentType="application/vnd.openxmlformats-officedocument.presentationml.tags+xml"/>
  <Override PartName="/ppt/tags/tag4804.xml" ContentType="application/vnd.openxmlformats-officedocument.presentationml.tags+xml"/>
  <Override PartName="/ppt/tags/tag4805.xml" ContentType="application/vnd.openxmlformats-officedocument.presentationml.tags+xml"/>
  <Override PartName="/ppt/tags/tag4806.xml" ContentType="application/vnd.openxmlformats-officedocument.presentationml.tags+xml"/>
  <Override PartName="/ppt/tags/tag4807.xml" ContentType="application/vnd.openxmlformats-officedocument.presentationml.tags+xml"/>
  <Override PartName="/ppt/tags/tag4808.xml" ContentType="application/vnd.openxmlformats-officedocument.presentationml.tags+xml"/>
  <Override PartName="/ppt/tags/tag4809.xml" ContentType="application/vnd.openxmlformats-officedocument.presentationml.tags+xml"/>
  <Override PartName="/ppt/tags/tag4810.xml" ContentType="application/vnd.openxmlformats-officedocument.presentationml.tags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theme/theme35.xml" ContentType="application/vnd.openxmlformats-officedocument.theme+xml"/>
  <Override PartName="/ppt/tags/tag4811.xml" ContentType="application/vnd.openxmlformats-officedocument.presentationml.tags+xml"/>
  <Override PartName="/ppt/tags/tag4812.xml" ContentType="application/vnd.openxmlformats-officedocument.presentationml.tags+xml"/>
  <Override PartName="/ppt/tags/tag4813.xml" ContentType="application/vnd.openxmlformats-officedocument.presentationml.tags+xml"/>
  <Override PartName="/ppt/tags/tag4814.xml" ContentType="application/vnd.openxmlformats-officedocument.presentationml.tags+xml"/>
  <Override PartName="/ppt/tags/tag4815.xml" ContentType="application/vnd.openxmlformats-officedocument.presentationml.tags+xml"/>
  <Override PartName="/ppt/tags/tag4816.xml" ContentType="application/vnd.openxmlformats-officedocument.presentationml.tags+xml"/>
  <Override PartName="/ppt/tags/tag4817.xml" ContentType="application/vnd.openxmlformats-officedocument.presentationml.tags+xml"/>
  <Override PartName="/ppt/tags/tag4818.xml" ContentType="application/vnd.openxmlformats-officedocument.presentationml.tags+xml"/>
  <Override PartName="/ppt/tags/tag4819.xml" ContentType="application/vnd.openxmlformats-officedocument.presentationml.tags+xml"/>
  <Override PartName="/ppt/tags/tag4820.xml" ContentType="application/vnd.openxmlformats-officedocument.presentationml.tags+xml"/>
  <Override PartName="/ppt/tags/tag4821.xml" ContentType="application/vnd.openxmlformats-officedocument.presentationml.tags+xml"/>
  <Override PartName="/ppt/tags/tag4822.xml" ContentType="application/vnd.openxmlformats-officedocument.presentationml.tags+xml"/>
  <Override PartName="/ppt/tags/tag4823.xml" ContentType="application/vnd.openxmlformats-officedocument.presentationml.tags+xml"/>
  <Override PartName="/ppt/tags/tag4824.xml" ContentType="application/vnd.openxmlformats-officedocument.presentationml.tags+xml"/>
  <Override PartName="/ppt/tags/tag4825.xml" ContentType="application/vnd.openxmlformats-officedocument.presentationml.tags+xml"/>
  <Override PartName="/ppt/tags/tag4826.xml" ContentType="application/vnd.openxmlformats-officedocument.presentationml.tags+xml"/>
  <Override PartName="/ppt/tags/tag4827.xml" ContentType="application/vnd.openxmlformats-officedocument.presentationml.tags+xml"/>
  <Override PartName="/ppt/tags/tag4828.xml" ContentType="application/vnd.openxmlformats-officedocument.presentationml.tags+xml"/>
  <Override PartName="/ppt/tags/tag4829.xml" ContentType="application/vnd.openxmlformats-officedocument.presentationml.tags+xml"/>
  <Override PartName="/ppt/tags/tag4830.xml" ContentType="application/vnd.openxmlformats-officedocument.presentationml.tags+xml"/>
  <Override PartName="/ppt/tags/tag4831.xml" ContentType="application/vnd.openxmlformats-officedocument.presentationml.tags+xml"/>
  <Override PartName="/ppt/tags/tag4832.xml" ContentType="application/vnd.openxmlformats-officedocument.presentationml.tags+xml"/>
  <Override PartName="/ppt/tags/tag4833.xml" ContentType="application/vnd.openxmlformats-officedocument.presentationml.tags+xml"/>
  <Override PartName="/ppt/tags/tag4834.xml" ContentType="application/vnd.openxmlformats-officedocument.presentationml.tags+xml"/>
  <Override PartName="/ppt/tags/tag4835.xml" ContentType="application/vnd.openxmlformats-officedocument.presentationml.tags+xml"/>
  <Override PartName="/ppt/tags/tag4836.xml" ContentType="application/vnd.openxmlformats-officedocument.presentationml.tags+xml"/>
  <Override PartName="/ppt/tags/tag4837.xml" ContentType="application/vnd.openxmlformats-officedocument.presentationml.tags+xml"/>
  <Override PartName="/ppt/tags/tag4838.xml" ContentType="application/vnd.openxmlformats-officedocument.presentationml.tags+xml"/>
  <Override PartName="/ppt/tags/tag4839.xml" ContentType="application/vnd.openxmlformats-officedocument.presentationml.tags+xml"/>
  <Override PartName="/ppt/tags/tag4840.xml" ContentType="application/vnd.openxmlformats-officedocument.presentationml.tags+xml"/>
  <Override PartName="/ppt/tags/tag4841.xml" ContentType="application/vnd.openxmlformats-officedocument.presentationml.tags+xml"/>
  <Override PartName="/ppt/tags/tag4842.xml" ContentType="application/vnd.openxmlformats-officedocument.presentationml.tags+xml"/>
  <Override PartName="/ppt/tags/tag4843.xml" ContentType="application/vnd.openxmlformats-officedocument.presentationml.tags+xml"/>
  <Override PartName="/ppt/tags/tag4844.xml" ContentType="application/vnd.openxmlformats-officedocument.presentationml.tags+xml"/>
  <Override PartName="/ppt/tags/tag4845.xml" ContentType="application/vnd.openxmlformats-officedocument.presentationml.tags+xml"/>
  <Override PartName="/ppt/tags/tag4846.xml" ContentType="application/vnd.openxmlformats-officedocument.presentationml.tags+xml"/>
  <Override PartName="/ppt/tags/tag4847.xml" ContentType="application/vnd.openxmlformats-officedocument.presentationml.tags+xml"/>
  <Override PartName="/ppt/tags/tag4848.xml" ContentType="application/vnd.openxmlformats-officedocument.presentationml.tags+xml"/>
  <Override PartName="/ppt/tags/tag4849.xml" ContentType="application/vnd.openxmlformats-officedocument.presentationml.tags+xml"/>
  <Override PartName="/ppt/tags/tag4850.xml" ContentType="application/vnd.openxmlformats-officedocument.presentationml.tags+xml"/>
  <Override PartName="/ppt/tags/tag4851.xml" ContentType="application/vnd.openxmlformats-officedocument.presentationml.tags+xml"/>
  <Override PartName="/ppt/tags/tag4852.xml" ContentType="application/vnd.openxmlformats-officedocument.presentationml.tags+xml"/>
  <Override PartName="/ppt/tags/tag4853.xml" ContentType="application/vnd.openxmlformats-officedocument.presentationml.tags+xml"/>
  <Override PartName="/ppt/tags/tag4854.xml" ContentType="application/vnd.openxmlformats-officedocument.presentationml.tags+xml"/>
  <Override PartName="/ppt/tags/tag4855.xml" ContentType="application/vnd.openxmlformats-officedocument.presentationml.tags+xml"/>
  <Override PartName="/ppt/tags/tag4856.xml" ContentType="application/vnd.openxmlformats-officedocument.presentationml.tags+xml"/>
  <Override PartName="/ppt/tags/tag4857.xml" ContentType="application/vnd.openxmlformats-officedocument.presentationml.tags+xml"/>
  <Override PartName="/ppt/tags/tag4858.xml" ContentType="application/vnd.openxmlformats-officedocument.presentationml.tags+xml"/>
  <Override PartName="/ppt/tags/tag4859.xml" ContentType="application/vnd.openxmlformats-officedocument.presentationml.tags+xml"/>
  <Override PartName="/ppt/tags/tag4860.xml" ContentType="application/vnd.openxmlformats-officedocument.presentationml.tags+xml"/>
  <Override PartName="/ppt/tags/tag4861.xml" ContentType="application/vnd.openxmlformats-officedocument.presentationml.tags+xml"/>
  <Override PartName="/ppt/tags/tag4862.xml" ContentType="application/vnd.openxmlformats-officedocument.presentationml.tags+xml"/>
  <Override PartName="/ppt/tags/tag4863.xml" ContentType="application/vnd.openxmlformats-officedocument.presentationml.tags+xml"/>
  <Override PartName="/ppt/tags/tag4864.xml" ContentType="application/vnd.openxmlformats-officedocument.presentationml.tags+xml"/>
  <Override PartName="/ppt/tags/tag4865.xml" ContentType="application/vnd.openxmlformats-officedocument.presentationml.tags+xml"/>
  <Override PartName="/ppt/tags/tag4866.xml" ContentType="application/vnd.openxmlformats-officedocument.presentationml.tags+xml"/>
  <Override PartName="/ppt/tags/tag4867.xml" ContentType="application/vnd.openxmlformats-officedocument.presentationml.tags+xml"/>
  <Override PartName="/ppt/tags/tag4868.xml" ContentType="application/vnd.openxmlformats-officedocument.presentationml.tags+xml"/>
  <Override PartName="/ppt/tags/tag4869.xml" ContentType="application/vnd.openxmlformats-officedocument.presentationml.tags+xml"/>
  <Override PartName="/ppt/tags/tag4870.xml" ContentType="application/vnd.openxmlformats-officedocument.presentationml.tags+xml"/>
  <Override PartName="/ppt/tags/tag4871.xml" ContentType="application/vnd.openxmlformats-officedocument.presentationml.tags+xml"/>
  <Override PartName="/ppt/tags/tag4872.xml" ContentType="application/vnd.openxmlformats-officedocument.presentationml.tags+xml"/>
  <Override PartName="/ppt/tags/tag4873.xml" ContentType="application/vnd.openxmlformats-officedocument.presentationml.tags+xml"/>
  <Override PartName="/ppt/tags/tag4874.xml" ContentType="application/vnd.openxmlformats-officedocument.presentationml.tags+xml"/>
  <Override PartName="/ppt/tags/tag4875.xml" ContentType="application/vnd.openxmlformats-officedocument.presentationml.tags+xml"/>
  <Override PartName="/ppt/tags/tag4876.xml" ContentType="application/vnd.openxmlformats-officedocument.presentationml.tags+xml"/>
  <Override PartName="/ppt/tags/tag4877.xml" ContentType="application/vnd.openxmlformats-officedocument.presentationml.tags+xml"/>
  <Override PartName="/ppt/tags/tag4878.xml" ContentType="application/vnd.openxmlformats-officedocument.presentationml.tags+xml"/>
  <Override PartName="/ppt/tags/tag4879.xml" ContentType="application/vnd.openxmlformats-officedocument.presentationml.tags+xml"/>
  <Override PartName="/ppt/tags/tag4880.xml" ContentType="application/vnd.openxmlformats-officedocument.presentationml.tags+xml"/>
  <Override PartName="/ppt/tags/tag4881.xml" ContentType="application/vnd.openxmlformats-officedocument.presentationml.tags+xml"/>
  <Override PartName="/ppt/tags/tag4882.xml" ContentType="application/vnd.openxmlformats-officedocument.presentationml.tags+xml"/>
  <Override PartName="/ppt/tags/tag4883.xml" ContentType="application/vnd.openxmlformats-officedocument.presentationml.tags+xml"/>
  <Override PartName="/ppt/tags/tag4884.xml" ContentType="application/vnd.openxmlformats-officedocument.presentationml.tags+xml"/>
  <Override PartName="/ppt/tags/tag4885.xml" ContentType="application/vnd.openxmlformats-officedocument.presentationml.tags+xml"/>
  <Override PartName="/ppt/tags/tag4886.xml" ContentType="application/vnd.openxmlformats-officedocument.presentationml.tags+xml"/>
  <Override PartName="/ppt/tags/tag4887.xml" ContentType="application/vnd.openxmlformats-officedocument.presentationml.tags+xml"/>
  <Override PartName="/ppt/tags/tag4888.xml" ContentType="application/vnd.openxmlformats-officedocument.presentationml.tags+xml"/>
  <Override PartName="/ppt/tags/tag4889.xml" ContentType="application/vnd.openxmlformats-officedocument.presentationml.tags+xml"/>
  <Override PartName="/ppt/tags/tag4890.xml" ContentType="application/vnd.openxmlformats-officedocument.presentationml.tags+xml"/>
  <Override PartName="/ppt/tags/tag4891.xml" ContentType="application/vnd.openxmlformats-officedocument.presentationml.tags+xml"/>
  <Override PartName="/ppt/tags/tag4892.xml" ContentType="application/vnd.openxmlformats-officedocument.presentationml.tags+xml"/>
  <Override PartName="/ppt/tags/tag4893.xml" ContentType="application/vnd.openxmlformats-officedocument.presentationml.tags+xml"/>
  <Override PartName="/ppt/tags/tag4894.xml" ContentType="application/vnd.openxmlformats-officedocument.presentationml.tags+xml"/>
  <Override PartName="/ppt/tags/tag4895.xml" ContentType="application/vnd.openxmlformats-officedocument.presentationml.tags+xml"/>
  <Override PartName="/ppt/tags/tag4896.xml" ContentType="application/vnd.openxmlformats-officedocument.presentationml.tags+xml"/>
  <Override PartName="/ppt/tags/tag4897.xml" ContentType="application/vnd.openxmlformats-officedocument.presentationml.tags+xml"/>
  <Override PartName="/ppt/tags/tag4898.xml" ContentType="application/vnd.openxmlformats-officedocument.presentationml.tags+xml"/>
  <Override PartName="/ppt/tags/tag4899.xml" ContentType="application/vnd.openxmlformats-officedocument.presentationml.tags+xml"/>
  <Override PartName="/ppt/tags/tag4900.xml" ContentType="application/vnd.openxmlformats-officedocument.presentationml.tags+xml"/>
  <Override PartName="/ppt/tags/tag4901.xml" ContentType="application/vnd.openxmlformats-officedocument.presentationml.tags+xml"/>
  <Override PartName="/ppt/tags/tag4902.xml" ContentType="application/vnd.openxmlformats-officedocument.presentationml.tags+xml"/>
  <Override PartName="/ppt/tags/tag4903.xml" ContentType="application/vnd.openxmlformats-officedocument.presentationml.tags+xml"/>
  <Override PartName="/ppt/tags/tag4904.xml" ContentType="application/vnd.openxmlformats-officedocument.presentationml.tags+xml"/>
  <Override PartName="/ppt/tags/tag4905.xml" ContentType="application/vnd.openxmlformats-officedocument.presentationml.tags+xml"/>
  <Override PartName="/ppt/tags/tag4906.xml" ContentType="application/vnd.openxmlformats-officedocument.presentationml.tags+xml"/>
  <Override PartName="/ppt/tags/tag4907.xml" ContentType="application/vnd.openxmlformats-officedocument.presentationml.tags+xml"/>
  <Override PartName="/ppt/tags/tag4908.xml" ContentType="application/vnd.openxmlformats-officedocument.presentationml.tags+xml"/>
  <Override PartName="/ppt/tags/tag4909.xml" ContentType="application/vnd.openxmlformats-officedocument.presentationml.tags+xml"/>
  <Override PartName="/ppt/tags/tag4910.xml" ContentType="application/vnd.openxmlformats-officedocument.presentationml.tags+xml"/>
  <Override PartName="/ppt/tags/tag4911.xml" ContentType="application/vnd.openxmlformats-officedocument.presentationml.tags+xml"/>
  <Override PartName="/ppt/tags/tag4912.xml" ContentType="application/vnd.openxmlformats-officedocument.presentationml.tags+xml"/>
  <Override PartName="/ppt/tags/tag4913.xml" ContentType="application/vnd.openxmlformats-officedocument.presentationml.tags+xml"/>
  <Override PartName="/ppt/tags/tag4914.xml" ContentType="application/vnd.openxmlformats-officedocument.presentationml.tags+xml"/>
  <Override PartName="/ppt/tags/tag4915.xml" ContentType="application/vnd.openxmlformats-officedocument.presentationml.tags+xml"/>
  <Override PartName="/ppt/tags/tag4916.xml" ContentType="application/vnd.openxmlformats-officedocument.presentationml.tags+xml"/>
  <Override PartName="/ppt/tags/tag4917.xml" ContentType="application/vnd.openxmlformats-officedocument.presentationml.tags+xml"/>
  <Override PartName="/ppt/tags/tag4918.xml" ContentType="application/vnd.openxmlformats-officedocument.presentationml.tags+xml"/>
  <Override PartName="/ppt/tags/tag4919.xml" ContentType="application/vnd.openxmlformats-officedocument.presentationml.tags+xml"/>
  <Override PartName="/ppt/tags/tag4920.xml" ContentType="application/vnd.openxmlformats-officedocument.presentationml.tags+xml"/>
  <Override PartName="/ppt/tags/tag4921.xml" ContentType="application/vnd.openxmlformats-officedocument.presentationml.tags+xml"/>
  <Override PartName="/ppt/tags/tag4922.xml" ContentType="application/vnd.openxmlformats-officedocument.presentationml.tags+xml"/>
  <Override PartName="/ppt/tags/tag4923.xml" ContentType="application/vnd.openxmlformats-officedocument.presentationml.tags+xml"/>
  <Override PartName="/ppt/tags/tag4924.xml" ContentType="application/vnd.openxmlformats-officedocument.presentationml.tags+xml"/>
  <Override PartName="/ppt/tags/tag4925.xml" ContentType="application/vnd.openxmlformats-officedocument.presentationml.tags+xml"/>
  <Override PartName="/ppt/tags/tag4926.xml" ContentType="application/vnd.openxmlformats-officedocument.presentationml.tags+xml"/>
  <Override PartName="/ppt/tags/tag4927.xml" ContentType="application/vnd.openxmlformats-officedocument.presentationml.tags+xml"/>
  <Override PartName="/ppt/tags/tag4928.xml" ContentType="application/vnd.openxmlformats-officedocument.presentationml.tags+xml"/>
  <Override PartName="/ppt/tags/tag4929.xml" ContentType="application/vnd.openxmlformats-officedocument.presentationml.tags+xml"/>
  <Override PartName="/ppt/tags/tag4930.xml" ContentType="application/vnd.openxmlformats-officedocument.presentationml.tags+xml"/>
  <Override PartName="/ppt/tags/tag4931.xml" ContentType="application/vnd.openxmlformats-officedocument.presentationml.tags+xml"/>
  <Override PartName="/ppt/tags/tag4932.xml" ContentType="application/vnd.openxmlformats-officedocument.presentationml.tags+xml"/>
  <Override PartName="/ppt/tags/tag4933.xml" ContentType="application/vnd.openxmlformats-officedocument.presentationml.tags+xml"/>
  <Override PartName="/ppt/tags/tag4934.xml" ContentType="application/vnd.openxmlformats-officedocument.presentationml.tags+xml"/>
  <Override PartName="/ppt/tags/tag4935.xml" ContentType="application/vnd.openxmlformats-officedocument.presentationml.tags+xml"/>
  <Override PartName="/ppt/tags/tag4936.xml" ContentType="application/vnd.openxmlformats-officedocument.presentationml.tags+xml"/>
  <Override PartName="/ppt/tags/tag4937.xml" ContentType="application/vnd.openxmlformats-officedocument.presentationml.tags+xml"/>
  <Override PartName="/ppt/tags/tag4938.xml" ContentType="application/vnd.openxmlformats-officedocument.presentationml.tags+xml"/>
  <Override PartName="/ppt/tags/tag4939.xml" ContentType="application/vnd.openxmlformats-officedocument.presentationml.tags+xml"/>
  <Override PartName="/ppt/tags/tag4940.xml" ContentType="application/vnd.openxmlformats-officedocument.presentationml.tags+xml"/>
  <Override PartName="/ppt/tags/tag4941.xml" ContentType="application/vnd.openxmlformats-officedocument.presentationml.tags+xml"/>
  <Override PartName="/ppt/tags/tag4942.xml" ContentType="application/vnd.openxmlformats-officedocument.presentationml.tags+xml"/>
  <Override PartName="/ppt/tags/tag4943.xml" ContentType="application/vnd.openxmlformats-officedocument.presentationml.tags+xml"/>
  <Override PartName="/ppt/tags/tag4944.xml" ContentType="application/vnd.openxmlformats-officedocument.presentationml.tags+xml"/>
  <Override PartName="/ppt/tags/tag4945.xml" ContentType="application/vnd.openxmlformats-officedocument.presentationml.tags+xml"/>
  <Override PartName="/ppt/tags/tag4946.xml" ContentType="application/vnd.openxmlformats-officedocument.presentationml.tags+xml"/>
  <Override PartName="/ppt/tags/tag4947.xml" ContentType="application/vnd.openxmlformats-officedocument.presentationml.tags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theme/theme36.xml" ContentType="application/vnd.openxmlformats-officedocument.theme+xml"/>
  <Override PartName="/ppt/tags/tag4948.xml" ContentType="application/vnd.openxmlformats-officedocument.presentationml.tags+xml"/>
  <Override PartName="/ppt/tags/tag4949.xml" ContentType="application/vnd.openxmlformats-officedocument.presentationml.tags+xml"/>
  <Override PartName="/ppt/tags/tag4950.xml" ContentType="application/vnd.openxmlformats-officedocument.presentationml.tags+xml"/>
  <Override PartName="/ppt/tags/tag4951.xml" ContentType="application/vnd.openxmlformats-officedocument.presentationml.tags+xml"/>
  <Override PartName="/ppt/tags/tag4952.xml" ContentType="application/vnd.openxmlformats-officedocument.presentationml.tags+xml"/>
  <Override PartName="/ppt/tags/tag4953.xml" ContentType="application/vnd.openxmlformats-officedocument.presentationml.tags+xml"/>
  <Override PartName="/ppt/tags/tag4954.xml" ContentType="application/vnd.openxmlformats-officedocument.presentationml.tags+xml"/>
  <Override PartName="/ppt/tags/tag4955.xml" ContentType="application/vnd.openxmlformats-officedocument.presentationml.tags+xml"/>
  <Override PartName="/ppt/tags/tag4956.xml" ContentType="application/vnd.openxmlformats-officedocument.presentationml.tags+xml"/>
  <Override PartName="/ppt/tags/tag4957.xml" ContentType="application/vnd.openxmlformats-officedocument.presentationml.tags+xml"/>
  <Override PartName="/ppt/tags/tag4958.xml" ContentType="application/vnd.openxmlformats-officedocument.presentationml.tags+xml"/>
  <Override PartName="/ppt/tags/tag4959.xml" ContentType="application/vnd.openxmlformats-officedocument.presentationml.tags+xml"/>
  <Override PartName="/ppt/tags/tag4960.xml" ContentType="application/vnd.openxmlformats-officedocument.presentationml.tags+xml"/>
  <Override PartName="/ppt/tags/tag4961.xml" ContentType="application/vnd.openxmlformats-officedocument.presentationml.tags+xml"/>
  <Override PartName="/ppt/tags/tag4962.xml" ContentType="application/vnd.openxmlformats-officedocument.presentationml.tags+xml"/>
  <Override PartName="/ppt/tags/tag4963.xml" ContentType="application/vnd.openxmlformats-officedocument.presentationml.tags+xml"/>
  <Override PartName="/ppt/tags/tag4964.xml" ContentType="application/vnd.openxmlformats-officedocument.presentationml.tags+xml"/>
  <Override PartName="/ppt/tags/tag4965.xml" ContentType="application/vnd.openxmlformats-officedocument.presentationml.tags+xml"/>
  <Override PartName="/ppt/tags/tag4966.xml" ContentType="application/vnd.openxmlformats-officedocument.presentationml.tags+xml"/>
  <Override PartName="/ppt/tags/tag4967.xml" ContentType="application/vnd.openxmlformats-officedocument.presentationml.tags+xml"/>
  <Override PartName="/ppt/tags/tag4968.xml" ContentType="application/vnd.openxmlformats-officedocument.presentationml.tags+xml"/>
  <Override PartName="/ppt/tags/tag4969.xml" ContentType="application/vnd.openxmlformats-officedocument.presentationml.tags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theme/theme37.xml" ContentType="application/vnd.openxmlformats-officedocument.theme+xml"/>
  <Override PartName="/ppt/tags/tag4970.xml" ContentType="application/vnd.openxmlformats-officedocument.presentationml.tags+xml"/>
  <Override PartName="/ppt/tags/tag4971.xml" ContentType="application/vnd.openxmlformats-officedocument.presentationml.tags+xml"/>
  <Override PartName="/ppt/tags/tag4972.xml" ContentType="application/vnd.openxmlformats-officedocument.presentationml.tags+xml"/>
  <Override PartName="/ppt/tags/tag4973.xml" ContentType="application/vnd.openxmlformats-officedocument.presentationml.tags+xml"/>
  <Override PartName="/ppt/tags/tag4974.xml" ContentType="application/vnd.openxmlformats-officedocument.presentationml.tags+xml"/>
  <Override PartName="/ppt/tags/tag4975.xml" ContentType="application/vnd.openxmlformats-officedocument.presentationml.tags+xml"/>
  <Override PartName="/ppt/tags/tag4976.xml" ContentType="application/vnd.openxmlformats-officedocument.presentationml.tags+xml"/>
  <Override PartName="/ppt/tags/tag4977.xml" ContentType="application/vnd.openxmlformats-officedocument.presentationml.tags+xml"/>
  <Override PartName="/ppt/tags/tag4978.xml" ContentType="application/vnd.openxmlformats-officedocument.presentationml.tags+xml"/>
  <Override PartName="/ppt/tags/tag4979.xml" ContentType="application/vnd.openxmlformats-officedocument.presentationml.tags+xml"/>
  <Override PartName="/ppt/tags/tag4980.xml" ContentType="application/vnd.openxmlformats-officedocument.presentationml.tags+xml"/>
  <Override PartName="/ppt/tags/tag4981.xml" ContentType="application/vnd.openxmlformats-officedocument.presentationml.tags+xml"/>
  <Override PartName="/ppt/tags/tag4982.xml" ContentType="application/vnd.openxmlformats-officedocument.presentationml.tags+xml"/>
  <Override PartName="/ppt/tags/tag4983.xml" ContentType="application/vnd.openxmlformats-officedocument.presentationml.tags+xml"/>
  <Override PartName="/ppt/tags/tag4984.xml" ContentType="application/vnd.openxmlformats-officedocument.presentationml.tags+xml"/>
  <Override PartName="/ppt/tags/tag4985.xml" ContentType="application/vnd.openxmlformats-officedocument.presentationml.tags+xml"/>
  <Override PartName="/ppt/tags/tag4986.xml" ContentType="application/vnd.openxmlformats-officedocument.presentationml.tags+xml"/>
  <Override PartName="/ppt/tags/tag4987.xml" ContentType="application/vnd.openxmlformats-officedocument.presentationml.tags+xml"/>
  <Override PartName="/ppt/tags/tag4988.xml" ContentType="application/vnd.openxmlformats-officedocument.presentationml.tags+xml"/>
  <Override PartName="/ppt/tags/tag4989.xml" ContentType="application/vnd.openxmlformats-officedocument.presentationml.tags+xml"/>
  <Override PartName="/ppt/tags/tag4990.xml" ContentType="application/vnd.openxmlformats-officedocument.presentationml.tags+xml"/>
  <Override PartName="/ppt/tags/tag4991.xml" ContentType="application/vnd.openxmlformats-officedocument.presentationml.tags+xml"/>
  <Override PartName="/ppt/tags/tag4992.xml" ContentType="application/vnd.openxmlformats-officedocument.presentationml.tags+xml"/>
  <Override PartName="/ppt/tags/tag4993.xml" ContentType="application/vnd.openxmlformats-officedocument.presentationml.tags+xml"/>
  <Override PartName="/ppt/tags/tag4994.xml" ContentType="application/vnd.openxmlformats-officedocument.presentationml.tags+xml"/>
  <Override PartName="/ppt/tags/tag4995.xml" ContentType="application/vnd.openxmlformats-officedocument.presentationml.tags+xml"/>
  <Override PartName="/ppt/tags/tag4996.xml" ContentType="application/vnd.openxmlformats-officedocument.presentationml.tags+xml"/>
  <Override PartName="/ppt/tags/tag4997.xml" ContentType="application/vnd.openxmlformats-officedocument.presentationml.tags+xml"/>
  <Override PartName="/ppt/tags/tag4998.xml" ContentType="application/vnd.openxmlformats-officedocument.presentationml.tags+xml"/>
  <Override PartName="/ppt/tags/tag4999.xml" ContentType="application/vnd.openxmlformats-officedocument.presentationml.tags+xml"/>
  <Override PartName="/ppt/tags/tag5000.xml" ContentType="application/vnd.openxmlformats-officedocument.presentationml.tags+xml"/>
  <Override PartName="/ppt/tags/tag5001.xml" ContentType="application/vnd.openxmlformats-officedocument.presentationml.tags+xml"/>
  <Override PartName="/ppt/tags/tag5002.xml" ContentType="application/vnd.openxmlformats-officedocument.presentationml.tags+xml"/>
  <Override PartName="/ppt/tags/tag5003.xml" ContentType="application/vnd.openxmlformats-officedocument.presentationml.tags+xml"/>
  <Override PartName="/ppt/tags/tag5004.xml" ContentType="application/vnd.openxmlformats-officedocument.presentationml.tags+xml"/>
  <Override PartName="/ppt/tags/tag5005.xml" ContentType="application/vnd.openxmlformats-officedocument.presentationml.tags+xml"/>
  <Override PartName="/ppt/tags/tag5006.xml" ContentType="application/vnd.openxmlformats-officedocument.presentationml.tags+xml"/>
  <Override PartName="/ppt/tags/tag5007.xml" ContentType="application/vnd.openxmlformats-officedocument.presentationml.tags+xml"/>
  <Override PartName="/ppt/tags/tag5008.xml" ContentType="application/vnd.openxmlformats-officedocument.presentationml.tags+xml"/>
  <Override PartName="/ppt/tags/tag5009.xml" ContentType="application/vnd.openxmlformats-officedocument.presentationml.tags+xml"/>
  <Override PartName="/ppt/tags/tag5010.xml" ContentType="application/vnd.openxmlformats-officedocument.presentationml.tags+xml"/>
  <Override PartName="/ppt/tags/tag5011.xml" ContentType="application/vnd.openxmlformats-officedocument.presentationml.tags+xml"/>
  <Override PartName="/ppt/tags/tag5012.xml" ContentType="application/vnd.openxmlformats-officedocument.presentationml.tags+xml"/>
  <Override PartName="/ppt/tags/tag5013.xml" ContentType="application/vnd.openxmlformats-officedocument.presentationml.tags+xml"/>
  <Override PartName="/ppt/tags/tag5014.xml" ContentType="application/vnd.openxmlformats-officedocument.presentationml.tags+xml"/>
  <Override PartName="/ppt/tags/tag5015.xml" ContentType="application/vnd.openxmlformats-officedocument.presentationml.tags+xml"/>
  <Override PartName="/ppt/tags/tag5016.xml" ContentType="application/vnd.openxmlformats-officedocument.presentationml.tags+xml"/>
  <Override PartName="/ppt/tags/tag5017.xml" ContentType="application/vnd.openxmlformats-officedocument.presentationml.tags+xml"/>
  <Override PartName="/ppt/tags/tag5018.xml" ContentType="application/vnd.openxmlformats-officedocument.presentationml.tags+xml"/>
  <Override PartName="/ppt/tags/tag5019.xml" ContentType="application/vnd.openxmlformats-officedocument.presentationml.tags+xml"/>
  <Override PartName="/ppt/tags/tag5020.xml" ContentType="application/vnd.openxmlformats-officedocument.presentationml.tags+xml"/>
  <Override PartName="/ppt/tags/tag5021.xml" ContentType="application/vnd.openxmlformats-officedocument.presentationml.tags+xml"/>
  <Override PartName="/ppt/tags/tag5022.xml" ContentType="application/vnd.openxmlformats-officedocument.presentationml.tags+xml"/>
  <Override PartName="/ppt/tags/tag5023.xml" ContentType="application/vnd.openxmlformats-officedocument.presentationml.tags+xml"/>
  <Override PartName="/ppt/tags/tag5024.xml" ContentType="application/vnd.openxmlformats-officedocument.presentationml.tags+xml"/>
  <Override PartName="/ppt/tags/tag5025.xml" ContentType="application/vnd.openxmlformats-officedocument.presentationml.tags+xml"/>
  <Override PartName="/ppt/tags/tag5026.xml" ContentType="application/vnd.openxmlformats-officedocument.presentationml.tags+xml"/>
  <Override PartName="/ppt/tags/tag5027.xml" ContentType="application/vnd.openxmlformats-officedocument.presentationml.tags+xml"/>
  <Override PartName="/ppt/tags/tag5028.xml" ContentType="application/vnd.openxmlformats-officedocument.presentationml.tags+xml"/>
  <Override PartName="/ppt/tags/tag5029.xml" ContentType="application/vnd.openxmlformats-officedocument.presentationml.tags+xml"/>
  <Override PartName="/ppt/tags/tag5030.xml" ContentType="application/vnd.openxmlformats-officedocument.presentationml.tags+xml"/>
  <Override PartName="/ppt/tags/tag5031.xml" ContentType="application/vnd.openxmlformats-officedocument.presentationml.tags+xml"/>
  <Override PartName="/ppt/tags/tag5032.xml" ContentType="application/vnd.openxmlformats-officedocument.presentationml.tags+xml"/>
  <Override PartName="/ppt/tags/tag5033.xml" ContentType="application/vnd.openxmlformats-officedocument.presentationml.tags+xml"/>
  <Override PartName="/ppt/tags/tag5034.xml" ContentType="application/vnd.openxmlformats-officedocument.presentationml.tags+xml"/>
  <Override PartName="/ppt/tags/tag5035.xml" ContentType="application/vnd.openxmlformats-officedocument.presentationml.tags+xml"/>
  <Override PartName="/ppt/tags/tag5036.xml" ContentType="application/vnd.openxmlformats-officedocument.presentationml.tags+xml"/>
  <Override PartName="/ppt/tags/tag5037.xml" ContentType="application/vnd.openxmlformats-officedocument.presentationml.tags+xml"/>
  <Override PartName="/ppt/tags/tag5038.xml" ContentType="application/vnd.openxmlformats-officedocument.presentationml.tags+xml"/>
  <Override PartName="/ppt/tags/tag5039.xml" ContentType="application/vnd.openxmlformats-officedocument.presentationml.tags+xml"/>
  <Override PartName="/ppt/tags/tag5040.xml" ContentType="application/vnd.openxmlformats-officedocument.presentationml.tags+xml"/>
  <Override PartName="/ppt/tags/tag5041.xml" ContentType="application/vnd.openxmlformats-officedocument.presentationml.tags+xml"/>
  <Override PartName="/ppt/tags/tag5042.xml" ContentType="application/vnd.openxmlformats-officedocument.presentationml.tags+xml"/>
  <Override PartName="/ppt/tags/tag5043.xml" ContentType="application/vnd.openxmlformats-officedocument.presentationml.tags+xml"/>
  <Override PartName="/ppt/tags/tag5044.xml" ContentType="application/vnd.openxmlformats-officedocument.presentationml.tags+xml"/>
  <Override PartName="/ppt/tags/tag5045.xml" ContentType="application/vnd.openxmlformats-officedocument.presentationml.tags+xml"/>
  <Override PartName="/ppt/tags/tag5046.xml" ContentType="application/vnd.openxmlformats-officedocument.presentationml.tags+xml"/>
  <Override PartName="/ppt/tags/tag5047.xml" ContentType="application/vnd.openxmlformats-officedocument.presentationml.tags+xml"/>
  <Override PartName="/ppt/tags/tag5048.xml" ContentType="application/vnd.openxmlformats-officedocument.presentationml.tags+xml"/>
  <Override PartName="/ppt/tags/tag5049.xml" ContentType="application/vnd.openxmlformats-officedocument.presentationml.tags+xml"/>
  <Override PartName="/ppt/tags/tag5050.xml" ContentType="application/vnd.openxmlformats-officedocument.presentationml.tags+xml"/>
  <Override PartName="/ppt/tags/tag5051.xml" ContentType="application/vnd.openxmlformats-officedocument.presentationml.tags+xml"/>
  <Override PartName="/ppt/tags/tag5052.xml" ContentType="application/vnd.openxmlformats-officedocument.presentationml.tags+xml"/>
  <Override PartName="/ppt/tags/tag5053.xml" ContentType="application/vnd.openxmlformats-officedocument.presentationml.tags+xml"/>
  <Override PartName="/ppt/tags/tag5054.xml" ContentType="application/vnd.openxmlformats-officedocument.presentationml.tags+xml"/>
  <Override PartName="/ppt/tags/tag5055.xml" ContentType="application/vnd.openxmlformats-officedocument.presentationml.tags+xml"/>
  <Override PartName="/ppt/tags/tag5056.xml" ContentType="application/vnd.openxmlformats-officedocument.presentationml.tags+xml"/>
  <Override PartName="/ppt/tags/tag5057.xml" ContentType="application/vnd.openxmlformats-officedocument.presentationml.tags+xml"/>
  <Override PartName="/ppt/tags/tag5058.xml" ContentType="application/vnd.openxmlformats-officedocument.presentationml.tags+xml"/>
  <Override PartName="/ppt/tags/tag5059.xml" ContentType="application/vnd.openxmlformats-officedocument.presentationml.tags+xml"/>
  <Override PartName="/ppt/tags/tag5060.xml" ContentType="application/vnd.openxmlformats-officedocument.presentationml.tags+xml"/>
  <Override PartName="/ppt/tags/tag5061.xml" ContentType="application/vnd.openxmlformats-officedocument.presentationml.tags+xml"/>
  <Override PartName="/ppt/tags/tag5062.xml" ContentType="application/vnd.openxmlformats-officedocument.presentationml.tags+xml"/>
  <Override PartName="/ppt/tags/tag5063.xml" ContentType="application/vnd.openxmlformats-officedocument.presentationml.tags+xml"/>
  <Override PartName="/ppt/tags/tag5064.xml" ContentType="application/vnd.openxmlformats-officedocument.presentationml.tags+xml"/>
  <Override PartName="/ppt/tags/tag5065.xml" ContentType="application/vnd.openxmlformats-officedocument.presentationml.tags+xml"/>
  <Override PartName="/ppt/tags/tag5066.xml" ContentType="application/vnd.openxmlformats-officedocument.presentationml.tags+xml"/>
  <Override PartName="/ppt/tags/tag5067.xml" ContentType="application/vnd.openxmlformats-officedocument.presentationml.tags+xml"/>
  <Override PartName="/ppt/tags/tag5068.xml" ContentType="application/vnd.openxmlformats-officedocument.presentationml.tags+xml"/>
  <Override PartName="/ppt/tags/tag5069.xml" ContentType="application/vnd.openxmlformats-officedocument.presentationml.tags+xml"/>
  <Override PartName="/ppt/tags/tag5070.xml" ContentType="application/vnd.openxmlformats-officedocument.presentationml.tags+xml"/>
  <Override PartName="/ppt/tags/tag5071.xml" ContentType="application/vnd.openxmlformats-officedocument.presentationml.tags+xml"/>
  <Override PartName="/ppt/tags/tag5072.xml" ContentType="application/vnd.openxmlformats-officedocument.presentationml.tags+xml"/>
  <Override PartName="/ppt/tags/tag5073.xml" ContentType="application/vnd.openxmlformats-officedocument.presentationml.tags+xml"/>
  <Override PartName="/ppt/tags/tag5074.xml" ContentType="application/vnd.openxmlformats-officedocument.presentationml.tags+xml"/>
  <Override PartName="/ppt/tags/tag5075.xml" ContentType="application/vnd.openxmlformats-officedocument.presentationml.tags+xml"/>
  <Override PartName="/ppt/tags/tag5076.xml" ContentType="application/vnd.openxmlformats-officedocument.presentationml.tags+xml"/>
  <Override PartName="/ppt/tags/tag5077.xml" ContentType="application/vnd.openxmlformats-officedocument.presentationml.tags+xml"/>
  <Override PartName="/ppt/tags/tag5078.xml" ContentType="application/vnd.openxmlformats-officedocument.presentationml.tags+xml"/>
  <Override PartName="/ppt/tags/tag5079.xml" ContentType="application/vnd.openxmlformats-officedocument.presentationml.tags+xml"/>
  <Override PartName="/ppt/tags/tag5080.xml" ContentType="application/vnd.openxmlformats-officedocument.presentationml.tags+xml"/>
  <Override PartName="/ppt/tags/tag5081.xml" ContentType="application/vnd.openxmlformats-officedocument.presentationml.tags+xml"/>
  <Override PartName="/ppt/tags/tag5082.xml" ContentType="application/vnd.openxmlformats-officedocument.presentationml.tags+xml"/>
  <Override PartName="/ppt/tags/tag5083.xml" ContentType="application/vnd.openxmlformats-officedocument.presentationml.tags+xml"/>
  <Override PartName="/ppt/tags/tag5084.xml" ContentType="application/vnd.openxmlformats-officedocument.presentationml.tags+xml"/>
  <Override PartName="/ppt/tags/tag5085.xml" ContentType="application/vnd.openxmlformats-officedocument.presentationml.tags+xml"/>
  <Override PartName="/ppt/tags/tag5086.xml" ContentType="application/vnd.openxmlformats-officedocument.presentationml.tags+xml"/>
  <Override PartName="/ppt/tags/tag5087.xml" ContentType="application/vnd.openxmlformats-officedocument.presentationml.tags+xml"/>
  <Override PartName="/ppt/tags/tag5088.xml" ContentType="application/vnd.openxmlformats-officedocument.presentationml.tags+xml"/>
  <Override PartName="/ppt/tags/tag5089.xml" ContentType="application/vnd.openxmlformats-officedocument.presentationml.tags+xml"/>
  <Override PartName="/ppt/tags/tag5090.xml" ContentType="application/vnd.openxmlformats-officedocument.presentationml.tags+xml"/>
  <Override PartName="/ppt/tags/tag5091.xml" ContentType="application/vnd.openxmlformats-officedocument.presentationml.tags+xml"/>
  <Override PartName="/ppt/tags/tag5092.xml" ContentType="application/vnd.openxmlformats-officedocument.presentationml.tags+xml"/>
  <Override PartName="/ppt/tags/tag5093.xml" ContentType="application/vnd.openxmlformats-officedocument.presentationml.tags+xml"/>
  <Override PartName="/ppt/tags/tag5094.xml" ContentType="application/vnd.openxmlformats-officedocument.presentationml.tags+xml"/>
  <Override PartName="/ppt/tags/tag5095.xml" ContentType="application/vnd.openxmlformats-officedocument.presentationml.tags+xml"/>
  <Override PartName="/ppt/tags/tag5096.xml" ContentType="application/vnd.openxmlformats-officedocument.presentationml.tags+xml"/>
  <Override PartName="/ppt/tags/tag5097.xml" ContentType="application/vnd.openxmlformats-officedocument.presentationml.tags+xml"/>
  <Override PartName="/ppt/tags/tag5098.xml" ContentType="application/vnd.openxmlformats-officedocument.presentationml.tags+xml"/>
  <Override PartName="/ppt/tags/tag5099.xml" ContentType="application/vnd.openxmlformats-officedocument.presentationml.tags+xml"/>
  <Override PartName="/ppt/tags/tag5100.xml" ContentType="application/vnd.openxmlformats-officedocument.presentationml.tags+xml"/>
  <Override PartName="/ppt/tags/tag5101.xml" ContentType="application/vnd.openxmlformats-officedocument.presentationml.tags+xml"/>
  <Override PartName="/ppt/tags/tag5102.xml" ContentType="application/vnd.openxmlformats-officedocument.presentationml.tags+xml"/>
  <Override PartName="/ppt/tags/tag5103.xml" ContentType="application/vnd.openxmlformats-officedocument.presentationml.tags+xml"/>
  <Override PartName="/ppt/tags/tag5104.xml" ContentType="application/vnd.openxmlformats-officedocument.presentationml.tags+xml"/>
  <Override PartName="/ppt/tags/tag5105.xml" ContentType="application/vnd.openxmlformats-officedocument.presentationml.tags+xml"/>
  <Override PartName="/ppt/tags/tag5106.xml" ContentType="application/vnd.openxmlformats-officedocument.presentationml.tags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theme/theme38.xml" ContentType="application/vnd.openxmlformats-officedocument.theme+xml"/>
  <Override PartName="/ppt/tags/tag5107.xml" ContentType="application/vnd.openxmlformats-officedocument.presentationml.tags+xml"/>
  <Override PartName="/ppt/tags/tag5108.xml" ContentType="application/vnd.openxmlformats-officedocument.presentationml.tags+xml"/>
  <Override PartName="/ppt/tags/tag5109.xml" ContentType="application/vnd.openxmlformats-officedocument.presentationml.tags+xml"/>
  <Override PartName="/ppt/tags/tag5110.xml" ContentType="application/vnd.openxmlformats-officedocument.presentationml.tags+xml"/>
  <Override PartName="/ppt/tags/tag5111.xml" ContentType="application/vnd.openxmlformats-officedocument.presentationml.tags+xml"/>
  <Override PartName="/ppt/tags/tag5112.xml" ContentType="application/vnd.openxmlformats-officedocument.presentationml.tags+xml"/>
  <Override PartName="/ppt/tags/tag5113.xml" ContentType="application/vnd.openxmlformats-officedocument.presentationml.tags+xml"/>
  <Override PartName="/ppt/tags/tag5114.xml" ContentType="application/vnd.openxmlformats-officedocument.presentationml.tags+xml"/>
  <Override PartName="/ppt/tags/tag5115.xml" ContentType="application/vnd.openxmlformats-officedocument.presentationml.tags+xml"/>
  <Override PartName="/ppt/tags/tag5116.xml" ContentType="application/vnd.openxmlformats-officedocument.presentationml.tags+xml"/>
  <Override PartName="/ppt/tags/tag5117.xml" ContentType="application/vnd.openxmlformats-officedocument.presentationml.tags+xml"/>
  <Override PartName="/ppt/tags/tag5118.xml" ContentType="application/vnd.openxmlformats-officedocument.presentationml.tags+xml"/>
  <Override PartName="/ppt/tags/tag5119.xml" ContentType="application/vnd.openxmlformats-officedocument.presentationml.tags+xml"/>
  <Override PartName="/ppt/tags/tag5120.xml" ContentType="application/vnd.openxmlformats-officedocument.presentationml.tags+xml"/>
  <Override PartName="/ppt/tags/tag5121.xml" ContentType="application/vnd.openxmlformats-officedocument.presentationml.tags+xml"/>
  <Override PartName="/ppt/tags/tag5122.xml" ContentType="application/vnd.openxmlformats-officedocument.presentationml.tags+xml"/>
  <Override PartName="/ppt/tags/tag5123.xml" ContentType="application/vnd.openxmlformats-officedocument.presentationml.tags+xml"/>
  <Override PartName="/ppt/tags/tag5124.xml" ContentType="application/vnd.openxmlformats-officedocument.presentationml.tags+xml"/>
  <Override PartName="/ppt/tags/tag5125.xml" ContentType="application/vnd.openxmlformats-officedocument.presentationml.tags+xml"/>
  <Override PartName="/ppt/tags/tag5126.xml" ContentType="application/vnd.openxmlformats-officedocument.presentationml.tags+xml"/>
  <Override PartName="/ppt/tags/tag5127.xml" ContentType="application/vnd.openxmlformats-officedocument.presentationml.tags+xml"/>
  <Override PartName="/ppt/tags/tag5128.xml" ContentType="application/vnd.openxmlformats-officedocument.presentationml.tags+xml"/>
  <Override PartName="/ppt/tags/tag5129.xml" ContentType="application/vnd.openxmlformats-officedocument.presentationml.tags+xml"/>
  <Override PartName="/ppt/tags/tag5130.xml" ContentType="application/vnd.openxmlformats-officedocument.presentationml.tags+xml"/>
  <Override PartName="/ppt/tags/tag5131.xml" ContentType="application/vnd.openxmlformats-officedocument.presentationml.tags+xml"/>
  <Override PartName="/ppt/tags/tag5132.xml" ContentType="application/vnd.openxmlformats-officedocument.presentationml.tags+xml"/>
  <Override PartName="/ppt/tags/tag5133.xml" ContentType="application/vnd.openxmlformats-officedocument.presentationml.tags+xml"/>
  <Override PartName="/ppt/tags/tag5134.xml" ContentType="application/vnd.openxmlformats-officedocument.presentationml.tags+xml"/>
  <Override PartName="/ppt/tags/tag5135.xml" ContentType="application/vnd.openxmlformats-officedocument.presentationml.tags+xml"/>
  <Override PartName="/ppt/tags/tag5136.xml" ContentType="application/vnd.openxmlformats-officedocument.presentationml.tags+xml"/>
  <Override PartName="/ppt/tags/tag5137.xml" ContentType="application/vnd.openxmlformats-officedocument.presentationml.tags+xml"/>
  <Override PartName="/ppt/tags/tag5138.xml" ContentType="application/vnd.openxmlformats-officedocument.presentationml.tags+xml"/>
  <Override PartName="/ppt/tags/tag5139.xml" ContentType="application/vnd.openxmlformats-officedocument.presentationml.tags+xml"/>
  <Override PartName="/ppt/tags/tag5140.xml" ContentType="application/vnd.openxmlformats-officedocument.presentationml.tags+xml"/>
  <Override PartName="/ppt/tags/tag5141.xml" ContentType="application/vnd.openxmlformats-officedocument.presentationml.tags+xml"/>
  <Override PartName="/ppt/tags/tag5142.xml" ContentType="application/vnd.openxmlformats-officedocument.presentationml.tags+xml"/>
  <Override PartName="/ppt/tags/tag5143.xml" ContentType="application/vnd.openxmlformats-officedocument.presentationml.tags+xml"/>
  <Override PartName="/ppt/tags/tag5144.xml" ContentType="application/vnd.openxmlformats-officedocument.presentationml.tags+xml"/>
  <Override PartName="/ppt/tags/tag5145.xml" ContentType="application/vnd.openxmlformats-officedocument.presentationml.tags+xml"/>
  <Override PartName="/ppt/tags/tag5146.xml" ContentType="application/vnd.openxmlformats-officedocument.presentationml.tags+xml"/>
  <Override PartName="/ppt/tags/tag5147.xml" ContentType="application/vnd.openxmlformats-officedocument.presentationml.tags+xml"/>
  <Override PartName="/ppt/tags/tag5148.xml" ContentType="application/vnd.openxmlformats-officedocument.presentationml.tags+xml"/>
  <Override PartName="/ppt/tags/tag5149.xml" ContentType="application/vnd.openxmlformats-officedocument.presentationml.tags+xml"/>
  <Override PartName="/ppt/tags/tag5150.xml" ContentType="application/vnd.openxmlformats-officedocument.presentationml.tags+xml"/>
  <Override PartName="/ppt/tags/tag5151.xml" ContentType="application/vnd.openxmlformats-officedocument.presentationml.tags+xml"/>
  <Override PartName="/ppt/tags/tag5152.xml" ContentType="application/vnd.openxmlformats-officedocument.presentationml.tags+xml"/>
  <Override PartName="/ppt/tags/tag5153.xml" ContentType="application/vnd.openxmlformats-officedocument.presentationml.tags+xml"/>
  <Override PartName="/ppt/tags/tag5154.xml" ContentType="application/vnd.openxmlformats-officedocument.presentationml.tags+xml"/>
  <Override PartName="/ppt/tags/tag5155.xml" ContentType="application/vnd.openxmlformats-officedocument.presentationml.tags+xml"/>
  <Override PartName="/ppt/tags/tag5156.xml" ContentType="application/vnd.openxmlformats-officedocument.presentationml.tags+xml"/>
  <Override PartName="/ppt/tags/tag5157.xml" ContentType="application/vnd.openxmlformats-officedocument.presentationml.tags+xml"/>
  <Override PartName="/ppt/tags/tag5158.xml" ContentType="application/vnd.openxmlformats-officedocument.presentationml.tags+xml"/>
  <Override PartName="/ppt/tags/tag5159.xml" ContentType="application/vnd.openxmlformats-officedocument.presentationml.tags+xml"/>
  <Override PartName="/ppt/tags/tag5160.xml" ContentType="application/vnd.openxmlformats-officedocument.presentationml.tags+xml"/>
  <Override PartName="/ppt/tags/tag5161.xml" ContentType="application/vnd.openxmlformats-officedocument.presentationml.tags+xml"/>
  <Override PartName="/ppt/tags/tag5162.xml" ContentType="application/vnd.openxmlformats-officedocument.presentationml.tags+xml"/>
  <Override PartName="/ppt/tags/tag5163.xml" ContentType="application/vnd.openxmlformats-officedocument.presentationml.tags+xml"/>
  <Override PartName="/ppt/tags/tag5164.xml" ContentType="application/vnd.openxmlformats-officedocument.presentationml.tags+xml"/>
  <Override PartName="/ppt/tags/tag5165.xml" ContentType="application/vnd.openxmlformats-officedocument.presentationml.tags+xml"/>
  <Override PartName="/ppt/tags/tag5166.xml" ContentType="application/vnd.openxmlformats-officedocument.presentationml.tags+xml"/>
  <Override PartName="/ppt/tags/tag5167.xml" ContentType="application/vnd.openxmlformats-officedocument.presentationml.tags+xml"/>
  <Override PartName="/ppt/tags/tag5168.xml" ContentType="application/vnd.openxmlformats-officedocument.presentationml.tags+xml"/>
  <Override PartName="/ppt/tags/tag5169.xml" ContentType="application/vnd.openxmlformats-officedocument.presentationml.tags+xml"/>
  <Override PartName="/ppt/tags/tag5170.xml" ContentType="application/vnd.openxmlformats-officedocument.presentationml.tags+xml"/>
  <Override PartName="/ppt/tags/tag5171.xml" ContentType="application/vnd.openxmlformats-officedocument.presentationml.tags+xml"/>
  <Override PartName="/ppt/tags/tag5172.xml" ContentType="application/vnd.openxmlformats-officedocument.presentationml.tags+xml"/>
  <Override PartName="/ppt/tags/tag5173.xml" ContentType="application/vnd.openxmlformats-officedocument.presentationml.tags+xml"/>
  <Override PartName="/ppt/tags/tag5174.xml" ContentType="application/vnd.openxmlformats-officedocument.presentationml.tags+xml"/>
  <Override PartName="/ppt/tags/tag5175.xml" ContentType="application/vnd.openxmlformats-officedocument.presentationml.tags+xml"/>
  <Override PartName="/ppt/tags/tag5176.xml" ContentType="application/vnd.openxmlformats-officedocument.presentationml.tags+xml"/>
  <Override PartName="/ppt/tags/tag5177.xml" ContentType="application/vnd.openxmlformats-officedocument.presentationml.tags+xml"/>
  <Override PartName="/ppt/tags/tag5178.xml" ContentType="application/vnd.openxmlformats-officedocument.presentationml.tags+xml"/>
  <Override PartName="/ppt/tags/tag5179.xml" ContentType="application/vnd.openxmlformats-officedocument.presentationml.tags+xml"/>
  <Override PartName="/ppt/tags/tag5180.xml" ContentType="application/vnd.openxmlformats-officedocument.presentationml.tags+xml"/>
  <Override PartName="/ppt/tags/tag5181.xml" ContentType="application/vnd.openxmlformats-officedocument.presentationml.tags+xml"/>
  <Override PartName="/ppt/tags/tag5182.xml" ContentType="application/vnd.openxmlformats-officedocument.presentationml.tags+xml"/>
  <Override PartName="/ppt/tags/tag5183.xml" ContentType="application/vnd.openxmlformats-officedocument.presentationml.tags+xml"/>
  <Override PartName="/ppt/tags/tag5184.xml" ContentType="application/vnd.openxmlformats-officedocument.presentationml.tags+xml"/>
  <Override PartName="/ppt/tags/tag5185.xml" ContentType="application/vnd.openxmlformats-officedocument.presentationml.tags+xml"/>
  <Override PartName="/ppt/tags/tag5186.xml" ContentType="application/vnd.openxmlformats-officedocument.presentationml.tags+xml"/>
  <Override PartName="/ppt/tags/tag5187.xml" ContentType="application/vnd.openxmlformats-officedocument.presentationml.tags+xml"/>
  <Override PartName="/ppt/tags/tag5188.xml" ContentType="application/vnd.openxmlformats-officedocument.presentationml.tags+xml"/>
  <Override PartName="/ppt/tags/tag5189.xml" ContentType="application/vnd.openxmlformats-officedocument.presentationml.tags+xml"/>
  <Override PartName="/ppt/tags/tag5190.xml" ContentType="application/vnd.openxmlformats-officedocument.presentationml.tags+xml"/>
  <Override PartName="/ppt/tags/tag5191.xml" ContentType="application/vnd.openxmlformats-officedocument.presentationml.tags+xml"/>
  <Override PartName="/ppt/tags/tag5192.xml" ContentType="application/vnd.openxmlformats-officedocument.presentationml.tags+xml"/>
  <Override PartName="/ppt/tags/tag5193.xml" ContentType="application/vnd.openxmlformats-officedocument.presentationml.tags+xml"/>
  <Override PartName="/ppt/tags/tag5194.xml" ContentType="application/vnd.openxmlformats-officedocument.presentationml.tags+xml"/>
  <Override PartName="/ppt/tags/tag5195.xml" ContentType="application/vnd.openxmlformats-officedocument.presentationml.tags+xml"/>
  <Override PartName="/ppt/tags/tag5196.xml" ContentType="application/vnd.openxmlformats-officedocument.presentationml.tags+xml"/>
  <Override PartName="/ppt/tags/tag5197.xml" ContentType="application/vnd.openxmlformats-officedocument.presentationml.tags+xml"/>
  <Override PartName="/ppt/tags/tag5198.xml" ContentType="application/vnd.openxmlformats-officedocument.presentationml.tags+xml"/>
  <Override PartName="/ppt/tags/tag5199.xml" ContentType="application/vnd.openxmlformats-officedocument.presentationml.tags+xml"/>
  <Override PartName="/ppt/tags/tag5200.xml" ContentType="application/vnd.openxmlformats-officedocument.presentationml.tags+xml"/>
  <Override PartName="/ppt/tags/tag5201.xml" ContentType="application/vnd.openxmlformats-officedocument.presentationml.tags+xml"/>
  <Override PartName="/ppt/tags/tag5202.xml" ContentType="application/vnd.openxmlformats-officedocument.presentationml.tags+xml"/>
  <Override PartName="/ppt/tags/tag5203.xml" ContentType="application/vnd.openxmlformats-officedocument.presentationml.tags+xml"/>
  <Override PartName="/ppt/tags/tag5204.xml" ContentType="application/vnd.openxmlformats-officedocument.presentationml.tags+xml"/>
  <Override PartName="/ppt/tags/tag5205.xml" ContentType="application/vnd.openxmlformats-officedocument.presentationml.tags+xml"/>
  <Override PartName="/ppt/tags/tag5206.xml" ContentType="application/vnd.openxmlformats-officedocument.presentationml.tags+xml"/>
  <Override PartName="/ppt/tags/tag5207.xml" ContentType="application/vnd.openxmlformats-officedocument.presentationml.tags+xml"/>
  <Override PartName="/ppt/tags/tag5208.xml" ContentType="application/vnd.openxmlformats-officedocument.presentationml.tags+xml"/>
  <Override PartName="/ppt/tags/tag5209.xml" ContentType="application/vnd.openxmlformats-officedocument.presentationml.tags+xml"/>
  <Override PartName="/ppt/tags/tag5210.xml" ContentType="application/vnd.openxmlformats-officedocument.presentationml.tags+xml"/>
  <Override PartName="/ppt/tags/tag5211.xml" ContentType="application/vnd.openxmlformats-officedocument.presentationml.tags+xml"/>
  <Override PartName="/ppt/tags/tag5212.xml" ContentType="application/vnd.openxmlformats-officedocument.presentationml.tags+xml"/>
  <Override PartName="/ppt/tags/tag5213.xml" ContentType="application/vnd.openxmlformats-officedocument.presentationml.tags+xml"/>
  <Override PartName="/ppt/tags/tag5214.xml" ContentType="application/vnd.openxmlformats-officedocument.presentationml.tags+xml"/>
  <Override PartName="/ppt/tags/tag5215.xml" ContentType="application/vnd.openxmlformats-officedocument.presentationml.tags+xml"/>
  <Override PartName="/ppt/tags/tag5216.xml" ContentType="application/vnd.openxmlformats-officedocument.presentationml.tags+xml"/>
  <Override PartName="/ppt/tags/tag5217.xml" ContentType="application/vnd.openxmlformats-officedocument.presentationml.tags+xml"/>
  <Override PartName="/ppt/tags/tag5218.xml" ContentType="application/vnd.openxmlformats-officedocument.presentationml.tags+xml"/>
  <Override PartName="/ppt/tags/tag5219.xml" ContentType="application/vnd.openxmlformats-officedocument.presentationml.tags+xml"/>
  <Override PartName="/ppt/tags/tag5220.xml" ContentType="application/vnd.openxmlformats-officedocument.presentationml.tags+xml"/>
  <Override PartName="/ppt/tags/tag5221.xml" ContentType="application/vnd.openxmlformats-officedocument.presentationml.tags+xml"/>
  <Override PartName="/ppt/tags/tag5222.xml" ContentType="application/vnd.openxmlformats-officedocument.presentationml.tags+xml"/>
  <Override PartName="/ppt/tags/tag5223.xml" ContentType="application/vnd.openxmlformats-officedocument.presentationml.tags+xml"/>
  <Override PartName="/ppt/tags/tag5224.xml" ContentType="application/vnd.openxmlformats-officedocument.presentationml.tags+xml"/>
  <Override PartName="/ppt/tags/tag5225.xml" ContentType="application/vnd.openxmlformats-officedocument.presentationml.tags+xml"/>
  <Override PartName="/ppt/tags/tag5226.xml" ContentType="application/vnd.openxmlformats-officedocument.presentationml.tags+xml"/>
  <Override PartName="/ppt/tags/tag5227.xml" ContentType="application/vnd.openxmlformats-officedocument.presentationml.tags+xml"/>
  <Override PartName="/ppt/tags/tag5228.xml" ContentType="application/vnd.openxmlformats-officedocument.presentationml.tags+xml"/>
  <Override PartName="/ppt/tags/tag5229.xml" ContentType="application/vnd.openxmlformats-officedocument.presentationml.tags+xml"/>
  <Override PartName="/ppt/tags/tag5230.xml" ContentType="application/vnd.openxmlformats-officedocument.presentationml.tags+xml"/>
  <Override PartName="/ppt/tags/tag5231.xml" ContentType="application/vnd.openxmlformats-officedocument.presentationml.tags+xml"/>
  <Override PartName="/ppt/tags/tag5232.xml" ContentType="application/vnd.openxmlformats-officedocument.presentationml.tags+xml"/>
  <Override PartName="/ppt/tags/tag5233.xml" ContentType="application/vnd.openxmlformats-officedocument.presentationml.tags+xml"/>
  <Override PartName="/ppt/tags/tag5234.xml" ContentType="application/vnd.openxmlformats-officedocument.presentationml.tags+xml"/>
  <Override PartName="/ppt/tags/tag5235.xml" ContentType="application/vnd.openxmlformats-officedocument.presentationml.tags+xml"/>
  <Override PartName="/ppt/tags/tag5236.xml" ContentType="application/vnd.openxmlformats-officedocument.presentationml.tags+xml"/>
  <Override PartName="/ppt/tags/tag5237.xml" ContentType="application/vnd.openxmlformats-officedocument.presentationml.tags+xml"/>
  <Override PartName="/ppt/tags/tag5238.xml" ContentType="application/vnd.openxmlformats-officedocument.presentationml.tags+xml"/>
  <Override PartName="/ppt/tags/tag5239.xml" ContentType="application/vnd.openxmlformats-officedocument.presentationml.tags+xml"/>
  <Override PartName="/ppt/tags/tag5240.xml" ContentType="application/vnd.openxmlformats-officedocument.presentationml.tags+xml"/>
  <Override PartName="/ppt/tags/tag5241.xml" ContentType="application/vnd.openxmlformats-officedocument.presentationml.tags+xml"/>
  <Override PartName="/ppt/tags/tag5242.xml" ContentType="application/vnd.openxmlformats-officedocument.presentationml.tags+xml"/>
  <Override PartName="/ppt/tags/tag5243.xml" ContentType="application/vnd.openxmlformats-officedocument.presentationml.tags+xml"/>
  <Override PartName="/ppt/tags/tag5244.xml" ContentType="application/vnd.openxmlformats-officedocument.presentationml.tags+xml"/>
  <Override PartName="/ppt/tags/tag5245.xml" ContentType="application/vnd.openxmlformats-officedocument.presentationml.tags+xml"/>
  <Override PartName="/ppt/tags/tag5246.xml" ContentType="application/vnd.openxmlformats-officedocument.presentationml.tags+xml"/>
  <Override PartName="/ppt/tags/tag5247.xml" ContentType="application/vnd.openxmlformats-officedocument.presentationml.tags+xml"/>
  <Override PartName="/ppt/tags/tag5248.xml" ContentType="application/vnd.openxmlformats-officedocument.presentationml.tags+xml"/>
  <Override PartName="/ppt/tags/tag5249.xml" ContentType="application/vnd.openxmlformats-officedocument.presentationml.tags+xml"/>
  <Override PartName="/ppt/tags/tag5250.xml" ContentType="application/vnd.openxmlformats-officedocument.presentationml.tags+xml"/>
  <Override PartName="/ppt/tags/tag5251.xml" ContentType="application/vnd.openxmlformats-officedocument.presentationml.tags+xml"/>
  <Override PartName="/ppt/tags/tag5252.xml" ContentType="application/vnd.openxmlformats-officedocument.presentationml.tags+xml"/>
  <Override PartName="/ppt/tags/tag5253.xml" ContentType="application/vnd.openxmlformats-officedocument.presentationml.tags+xml"/>
  <Override PartName="/ppt/tags/tag5254.xml" ContentType="application/vnd.openxmlformats-officedocument.presentationml.tags+xml"/>
  <Override PartName="/ppt/tags/tag5255.xml" ContentType="application/vnd.openxmlformats-officedocument.presentationml.tags+xml"/>
  <Override PartName="/ppt/tags/tag5256.xml" ContentType="application/vnd.openxmlformats-officedocument.presentationml.tags+xml"/>
  <Override PartName="/ppt/tags/tag5257.xml" ContentType="application/vnd.openxmlformats-officedocument.presentationml.tags+xml"/>
  <Override PartName="/ppt/tags/tag5258.xml" ContentType="application/vnd.openxmlformats-officedocument.presentationml.tags+xml"/>
  <Override PartName="/ppt/tags/tag5259.xml" ContentType="application/vnd.openxmlformats-officedocument.presentationml.tags+xml"/>
  <Override PartName="/ppt/tags/tag5260.xml" ContentType="application/vnd.openxmlformats-officedocument.presentationml.tags+xml"/>
  <Override PartName="/ppt/tags/tag5261.xml" ContentType="application/vnd.openxmlformats-officedocument.presentationml.tags+xml"/>
  <Override PartName="/ppt/tags/tag5262.xml" ContentType="application/vnd.openxmlformats-officedocument.presentationml.tags+xml"/>
  <Override PartName="/ppt/tags/tag5263.xml" ContentType="application/vnd.openxmlformats-officedocument.presentationml.tags+xml"/>
  <Override PartName="/ppt/tags/tag5264.xml" ContentType="application/vnd.openxmlformats-officedocument.presentationml.tags+xml"/>
  <Override PartName="/ppt/tags/tag5265.xml" ContentType="application/vnd.openxmlformats-officedocument.presentationml.tags+xml"/>
  <Override PartName="/ppt/tags/tag5266.xml" ContentType="application/vnd.openxmlformats-officedocument.presentationml.tags+xml"/>
  <Override PartName="/ppt/tags/tag5267.xml" ContentType="application/vnd.openxmlformats-officedocument.presentationml.tags+xml"/>
  <Override PartName="/ppt/tags/tag5268.xml" ContentType="application/vnd.openxmlformats-officedocument.presentationml.tags+xml"/>
  <Override PartName="/ppt/tags/tag5269.xml" ContentType="application/vnd.openxmlformats-officedocument.presentationml.tags+xml"/>
  <Override PartName="/ppt/tags/tag5270.xml" ContentType="application/vnd.openxmlformats-officedocument.presentationml.tags+xml"/>
  <Override PartName="/ppt/tags/tag5271.xml" ContentType="application/vnd.openxmlformats-officedocument.presentationml.tags+xml"/>
  <Override PartName="/ppt/tags/tag5272.xml" ContentType="application/vnd.openxmlformats-officedocument.presentationml.tags+xml"/>
  <Override PartName="/ppt/tags/tag5273.xml" ContentType="application/vnd.openxmlformats-officedocument.presentationml.tags+xml"/>
  <Override PartName="/ppt/tags/tag5274.xml" ContentType="application/vnd.openxmlformats-officedocument.presentationml.tags+xml"/>
  <Override PartName="/ppt/tags/tag5275.xml" ContentType="application/vnd.openxmlformats-officedocument.presentationml.tags+xml"/>
  <Override PartName="/ppt/tags/tag5276.xml" ContentType="application/vnd.openxmlformats-officedocument.presentationml.tags+xml"/>
  <Override PartName="/ppt/tags/tag5277.xml" ContentType="application/vnd.openxmlformats-officedocument.presentationml.tags+xml"/>
  <Override PartName="/ppt/tags/tag5278.xml" ContentType="application/vnd.openxmlformats-officedocument.presentationml.tags+xml"/>
  <Override PartName="/ppt/tags/tag5279.xml" ContentType="application/vnd.openxmlformats-officedocument.presentationml.tags+xml"/>
  <Override PartName="/ppt/tags/tag5280.xml" ContentType="application/vnd.openxmlformats-officedocument.presentationml.tags+xml"/>
  <Override PartName="/ppt/tags/tag5281.xml" ContentType="application/vnd.openxmlformats-officedocument.presentationml.tags+xml"/>
  <Override PartName="/ppt/tags/tag5282.xml" ContentType="application/vnd.openxmlformats-officedocument.presentationml.tags+xml"/>
  <Override PartName="/ppt/tags/tag5283.xml" ContentType="application/vnd.openxmlformats-officedocument.presentationml.tags+xml"/>
  <Override PartName="/ppt/tags/tag5284.xml" ContentType="application/vnd.openxmlformats-officedocument.presentationml.tags+xml"/>
  <Override PartName="/ppt/tags/tag5285.xml" ContentType="application/vnd.openxmlformats-officedocument.presentationml.tags+xml"/>
  <Override PartName="/ppt/tags/tag5286.xml" ContentType="application/vnd.openxmlformats-officedocument.presentationml.tags+xml"/>
  <Override PartName="/ppt/tags/tag5287.xml" ContentType="application/vnd.openxmlformats-officedocument.presentationml.tags+xml"/>
  <Override PartName="/ppt/tags/tag5288.xml" ContentType="application/vnd.openxmlformats-officedocument.presentationml.tags+xml"/>
  <Override PartName="/ppt/tags/tag5289.xml" ContentType="application/vnd.openxmlformats-officedocument.presentationml.tags+xml"/>
  <Override PartName="/ppt/tags/tag5290.xml" ContentType="application/vnd.openxmlformats-officedocument.presentationml.tags+xml"/>
  <Override PartName="/ppt/tags/tag5291.xml" ContentType="application/vnd.openxmlformats-officedocument.presentationml.tags+xml"/>
  <Override PartName="/ppt/tags/tag5292.xml" ContentType="application/vnd.openxmlformats-officedocument.presentationml.tags+xml"/>
  <Override PartName="/ppt/tags/tag5293.xml" ContentType="application/vnd.openxmlformats-officedocument.presentationml.tags+xml"/>
  <Override PartName="/ppt/tags/tag5294.xml" ContentType="application/vnd.openxmlformats-officedocument.presentationml.tags+xml"/>
  <Override PartName="/ppt/tags/tag5295.xml" ContentType="application/vnd.openxmlformats-officedocument.presentationml.tags+xml"/>
  <Override PartName="/ppt/tags/tag5296.xml" ContentType="application/vnd.openxmlformats-officedocument.presentationml.tags+xml"/>
  <Override PartName="/ppt/tags/tag5297.xml" ContentType="application/vnd.openxmlformats-officedocument.presentationml.tags+xml"/>
  <Override PartName="/ppt/tags/tag5298.xml" ContentType="application/vnd.openxmlformats-officedocument.presentationml.tags+xml"/>
  <Override PartName="/ppt/tags/tag5299.xml" ContentType="application/vnd.openxmlformats-officedocument.presentationml.tags+xml"/>
  <Override PartName="/ppt/tags/tag5300.xml" ContentType="application/vnd.openxmlformats-officedocument.presentationml.tags+xml"/>
  <Override PartName="/ppt/tags/tag5301.xml" ContentType="application/vnd.openxmlformats-officedocument.presentationml.tags+xml"/>
  <Override PartName="/ppt/tags/tag5302.xml" ContentType="application/vnd.openxmlformats-officedocument.presentationml.tags+xml"/>
  <Override PartName="/ppt/tags/tag5303.xml" ContentType="application/vnd.openxmlformats-officedocument.presentationml.tags+xml"/>
  <Override PartName="/ppt/tags/tag5304.xml" ContentType="application/vnd.openxmlformats-officedocument.presentationml.tags+xml"/>
  <Override PartName="/ppt/tags/tag5305.xml" ContentType="application/vnd.openxmlformats-officedocument.presentationml.tags+xml"/>
  <Override PartName="/ppt/tags/tag5306.xml" ContentType="application/vnd.openxmlformats-officedocument.presentationml.tags+xml"/>
  <Override PartName="/ppt/tags/tag5307.xml" ContentType="application/vnd.openxmlformats-officedocument.presentationml.tags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theme/theme39.xml" ContentType="application/vnd.openxmlformats-officedocument.theme+xml"/>
  <Override PartName="/ppt/tags/tag5308.xml" ContentType="application/vnd.openxmlformats-officedocument.presentationml.tags+xml"/>
  <Override PartName="/ppt/tags/tag5309.xml" ContentType="application/vnd.openxmlformats-officedocument.presentationml.tags+xml"/>
  <Override PartName="/ppt/tags/tag5310.xml" ContentType="application/vnd.openxmlformats-officedocument.presentationml.tags+xml"/>
  <Override PartName="/ppt/tags/tag5311.xml" ContentType="application/vnd.openxmlformats-officedocument.presentationml.tags+xml"/>
  <Override PartName="/ppt/tags/tag5312.xml" ContentType="application/vnd.openxmlformats-officedocument.presentationml.tags+xml"/>
  <Override PartName="/ppt/tags/tag5313.xml" ContentType="application/vnd.openxmlformats-officedocument.presentationml.tags+xml"/>
  <Override PartName="/ppt/tags/tag5314.xml" ContentType="application/vnd.openxmlformats-officedocument.presentationml.tags+xml"/>
  <Override PartName="/ppt/tags/tag5315.xml" ContentType="application/vnd.openxmlformats-officedocument.presentationml.tags+xml"/>
  <Override PartName="/ppt/tags/tag5316.xml" ContentType="application/vnd.openxmlformats-officedocument.presentationml.tags+xml"/>
  <Override PartName="/ppt/tags/tag5317.xml" ContentType="application/vnd.openxmlformats-officedocument.presentationml.tags+xml"/>
  <Override PartName="/ppt/tags/tag5318.xml" ContentType="application/vnd.openxmlformats-officedocument.presentationml.tags+xml"/>
  <Override PartName="/ppt/tags/tag5319.xml" ContentType="application/vnd.openxmlformats-officedocument.presentationml.tags+xml"/>
  <Override PartName="/ppt/tags/tag5320.xml" ContentType="application/vnd.openxmlformats-officedocument.presentationml.tags+xml"/>
  <Override PartName="/ppt/tags/tag5321.xml" ContentType="application/vnd.openxmlformats-officedocument.presentationml.tags+xml"/>
  <Override PartName="/ppt/tags/tag5322.xml" ContentType="application/vnd.openxmlformats-officedocument.presentationml.tags+xml"/>
  <Override PartName="/ppt/tags/tag5323.xml" ContentType="application/vnd.openxmlformats-officedocument.presentationml.tags+xml"/>
  <Override PartName="/ppt/tags/tag5324.xml" ContentType="application/vnd.openxmlformats-officedocument.presentationml.tags+xml"/>
  <Override PartName="/ppt/tags/tag5325.xml" ContentType="application/vnd.openxmlformats-officedocument.presentationml.tags+xml"/>
  <Override PartName="/ppt/tags/tag5326.xml" ContentType="application/vnd.openxmlformats-officedocument.presentationml.tags+xml"/>
  <Override PartName="/ppt/tags/tag5327.xml" ContentType="application/vnd.openxmlformats-officedocument.presentationml.tags+xml"/>
  <Override PartName="/ppt/tags/tag5328.xml" ContentType="application/vnd.openxmlformats-officedocument.presentationml.tags+xml"/>
  <Override PartName="/ppt/tags/tag5329.xml" ContentType="application/vnd.openxmlformats-officedocument.presentationml.tags+xml"/>
  <Override PartName="/ppt/tags/tag5330.xml" ContentType="application/vnd.openxmlformats-officedocument.presentationml.tags+xml"/>
  <Override PartName="/ppt/tags/tag5331.xml" ContentType="application/vnd.openxmlformats-officedocument.presentationml.tags+xml"/>
  <Override PartName="/ppt/tags/tag5332.xml" ContentType="application/vnd.openxmlformats-officedocument.presentationml.tags+xml"/>
  <Override PartName="/ppt/tags/tag5333.xml" ContentType="application/vnd.openxmlformats-officedocument.presentationml.tags+xml"/>
  <Override PartName="/ppt/tags/tag5334.xml" ContentType="application/vnd.openxmlformats-officedocument.presentationml.tags+xml"/>
  <Override PartName="/ppt/tags/tag5335.xml" ContentType="application/vnd.openxmlformats-officedocument.presentationml.tags+xml"/>
  <Override PartName="/ppt/tags/tag5336.xml" ContentType="application/vnd.openxmlformats-officedocument.presentationml.tags+xml"/>
  <Override PartName="/ppt/tags/tag5337.xml" ContentType="application/vnd.openxmlformats-officedocument.presentationml.tags+xml"/>
  <Override PartName="/ppt/tags/tag5338.xml" ContentType="application/vnd.openxmlformats-officedocument.presentationml.tags+xml"/>
  <Override PartName="/ppt/tags/tag5339.xml" ContentType="application/vnd.openxmlformats-officedocument.presentationml.tags+xml"/>
  <Override PartName="/ppt/tags/tag5340.xml" ContentType="application/vnd.openxmlformats-officedocument.presentationml.tags+xml"/>
  <Override PartName="/ppt/tags/tag5341.xml" ContentType="application/vnd.openxmlformats-officedocument.presentationml.tags+xml"/>
  <Override PartName="/ppt/tags/tag5342.xml" ContentType="application/vnd.openxmlformats-officedocument.presentationml.tags+xml"/>
  <Override PartName="/ppt/tags/tag5343.xml" ContentType="application/vnd.openxmlformats-officedocument.presentationml.tags+xml"/>
  <Override PartName="/ppt/tags/tag5344.xml" ContentType="application/vnd.openxmlformats-officedocument.presentationml.tags+xml"/>
  <Override PartName="/ppt/tags/tag5345.xml" ContentType="application/vnd.openxmlformats-officedocument.presentationml.tags+xml"/>
  <Override PartName="/ppt/tags/tag5346.xml" ContentType="application/vnd.openxmlformats-officedocument.presentationml.tags+xml"/>
  <Override PartName="/ppt/tags/tag5347.xml" ContentType="application/vnd.openxmlformats-officedocument.presentationml.tags+xml"/>
  <Override PartName="/ppt/tags/tag5348.xml" ContentType="application/vnd.openxmlformats-officedocument.presentationml.tags+xml"/>
  <Override PartName="/ppt/tags/tag5349.xml" ContentType="application/vnd.openxmlformats-officedocument.presentationml.tags+xml"/>
  <Override PartName="/ppt/tags/tag5350.xml" ContentType="application/vnd.openxmlformats-officedocument.presentationml.tags+xml"/>
  <Override PartName="/ppt/tags/tag5351.xml" ContentType="application/vnd.openxmlformats-officedocument.presentationml.tags+xml"/>
  <Override PartName="/ppt/tags/tag5352.xml" ContentType="application/vnd.openxmlformats-officedocument.presentationml.tags+xml"/>
  <Override PartName="/ppt/tags/tag5353.xml" ContentType="application/vnd.openxmlformats-officedocument.presentationml.tags+xml"/>
  <Override PartName="/ppt/tags/tag5354.xml" ContentType="application/vnd.openxmlformats-officedocument.presentationml.tags+xml"/>
  <Override PartName="/ppt/tags/tag5355.xml" ContentType="application/vnd.openxmlformats-officedocument.presentationml.tags+xml"/>
  <Override PartName="/ppt/tags/tag5356.xml" ContentType="application/vnd.openxmlformats-officedocument.presentationml.tags+xml"/>
  <Override PartName="/ppt/tags/tag5357.xml" ContentType="application/vnd.openxmlformats-officedocument.presentationml.tags+xml"/>
  <Override PartName="/ppt/tags/tag5358.xml" ContentType="application/vnd.openxmlformats-officedocument.presentationml.tags+xml"/>
  <Override PartName="/ppt/tags/tag5359.xml" ContentType="application/vnd.openxmlformats-officedocument.presentationml.tags+xml"/>
  <Override PartName="/ppt/tags/tag5360.xml" ContentType="application/vnd.openxmlformats-officedocument.presentationml.tags+xml"/>
  <Override PartName="/ppt/tags/tag5361.xml" ContentType="application/vnd.openxmlformats-officedocument.presentationml.tags+xml"/>
  <Override PartName="/ppt/tags/tag5362.xml" ContentType="application/vnd.openxmlformats-officedocument.presentationml.tags+xml"/>
  <Override PartName="/ppt/tags/tag5363.xml" ContentType="application/vnd.openxmlformats-officedocument.presentationml.tags+xml"/>
  <Override PartName="/ppt/tags/tag5364.xml" ContentType="application/vnd.openxmlformats-officedocument.presentationml.tags+xml"/>
  <Override PartName="/ppt/tags/tag5365.xml" ContentType="application/vnd.openxmlformats-officedocument.presentationml.tags+xml"/>
  <Override PartName="/ppt/tags/tag5366.xml" ContentType="application/vnd.openxmlformats-officedocument.presentationml.tags+xml"/>
  <Override PartName="/ppt/tags/tag5367.xml" ContentType="application/vnd.openxmlformats-officedocument.presentationml.tags+xml"/>
  <Override PartName="/ppt/tags/tag5368.xml" ContentType="application/vnd.openxmlformats-officedocument.presentationml.tags+xml"/>
  <Override PartName="/ppt/tags/tag5369.xml" ContentType="application/vnd.openxmlformats-officedocument.presentationml.tags+xml"/>
  <Override PartName="/ppt/tags/tag5370.xml" ContentType="application/vnd.openxmlformats-officedocument.presentationml.tags+xml"/>
  <Override PartName="/ppt/tags/tag5371.xml" ContentType="application/vnd.openxmlformats-officedocument.presentationml.tags+xml"/>
  <Override PartName="/ppt/tags/tag5372.xml" ContentType="application/vnd.openxmlformats-officedocument.presentationml.tags+xml"/>
  <Override PartName="/ppt/tags/tag5373.xml" ContentType="application/vnd.openxmlformats-officedocument.presentationml.tags+xml"/>
  <Override PartName="/ppt/tags/tag5374.xml" ContentType="application/vnd.openxmlformats-officedocument.presentationml.tags+xml"/>
  <Override PartName="/ppt/tags/tag5375.xml" ContentType="application/vnd.openxmlformats-officedocument.presentationml.tags+xml"/>
  <Override PartName="/ppt/tags/tag5376.xml" ContentType="application/vnd.openxmlformats-officedocument.presentationml.tags+xml"/>
  <Override PartName="/ppt/tags/tag5377.xml" ContentType="application/vnd.openxmlformats-officedocument.presentationml.tags+xml"/>
  <Override PartName="/ppt/tags/tag5378.xml" ContentType="application/vnd.openxmlformats-officedocument.presentationml.tags+xml"/>
  <Override PartName="/ppt/tags/tag5379.xml" ContentType="application/vnd.openxmlformats-officedocument.presentationml.tags+xml"/>
  <Override PartName="/ppt/tags/tag5380.xml" ContentType="application/vnd.openxmlformats-officedocument.presentationml.tags+xml"/>
  <Override PartName="/ppt/tags/tag5381.xml" ContentType="application/vnd.openxmlformats-officedocument.presentationml.tags+xml"/>
  <Override PartName="/ppt/tags/tag5382.xml" ContentType="application/vnd.openxmlformats-officedocument.presentationml.tags+xml"/>
  <Override PartName="/ppt/tags/tag5383.xml" ContentType="application/vnd.openxmlformats-officedocument.presentationml.tags+xml"/>
  <Override PartName="/ppt/tags/tag5384.xml" ContentType="application/vnd.openxmlformats-officedocument.presentationml.tags+xml"/>
  <Override PartName="/ppt/tags/tag5385.xml" ContentType="application/vnd.openxmlformats-officedocument.presentationml.tags+xml"/>
  <Override PartName="/ppt/tags/tag5386.xml" ContentType="application/vnd.openxmlformats-officedocument.presentationml.tags+xml"/>
  <Override PartName="/ppt/tags/tag5387.xml" ContentType="application/vnd.openxmlformats-officedocument.presentationml.tags+xml"/>
  <Override PartName="/ppt/tags/tag5388.xml" ContentType="application/vnd.openxmlformats-officedocument.presentationml.tags+xml"/>
  <Override PartName="/ppt/tags/tag5389.xml" ContentType="application/vnd.openxmlformats-officedocument.presentationml.tags+xml"/>
  <Override PartName="/ppt/tags/tag5390.xml" ContentType="application/vnd.openxmlformats-officedocument.presentationml.tags+xml"/>
  <Override PartName="/ppt/tags/tag5391.xml" ContentType="application/vnd.openxmlformats-officedocument.presentationml.tags+xml"/>
  <Override PartName="/ppt/tags/tag5392.xml" ContentType="application/vnd.openxmlformats-officedocument.presentationml.tags+xml"/>
  <Override PartName="/ppt/tags/tag5393.xml" ContentType="application/vnd.openxmlformats-officedocument.presentationml.tags+xml"/>
  <Override PartName="/ppt/tags/tag5394.xml" ContentType="application/vnd.openxmlformats-officedocument.presentationml.tags+xml"/>
  <Override PartName="/ppt/tags/tag5395.xml" ContentType="application/vnd.openxmlformats-officedocument.presentationml.tags+xml"/>
  <Override PartName="/ppt/tags/tag5396.xml" ContentType="application/vnd.openxmlformats-officedocument.presentationml.tags+xml"/>
  <Override PartName="/ppt/tags/tag5397.xml" ContentType="application/vnd.openxmlformats-officedocument.presentationml.tags+xml"/>
  <Override PartName="/ppt/tags/tag5398.xml" ContentType="application/vnd.openxmlformats-officedocument.presentationml.tags+xml"/>
  <Override PartName="/ppt/tags/tag5399.xml" ContentType="application/vnd.openxmlformats-officedocument.presentationml.tags+xml"/>
  <Override PartName="/ppt/tags/tag5400.xml" ContentType="application/vnd.openxmlformats-officedocument.presentationml.tags+xml"/>
  <Override PartName="/ppt/tags/tag5401.xml" ContentType="application/vnd.openxmlformats-officedocument.presentationml.tags+xml"/>
  <Override PartName="/ppt/tags/tag5402.xml" ContentType="application/vnd.openxmlformats-officedocument.presentationml.tags+xml"/>
  <Override PartName="/ppt/tags/tag5403.xml" ContentType="application/vnd.openxmlformats-officedocument.presentationml.tags+xml"/>
  <Override PartName="/ppt/tags/tag5404.xml" ContentType="application/vnd.openxmlformats-officedocument.presentationml.tags+xml"/>
  <Override PartName="/ppt/tags/tag5405.xml" ContentType="application/vnd.openxmlformats-officedocument.presentationml.tags+xml"/>
  <Override PartName="/ppt/tags/tag5406.xml" ContentType="application/vnd.openxmlformats-officedocument.presentationml.tags+xml"/>
  <Override PartName="/ppt/tags/tag5407.xml" ContentType="application/vnd.openxmlformats-officedocument.presentationml.tags+xml"/>
  <Override PartName="/ppt/tags/tag5408.xml" ContentType="application/vnd.openxmlformats-officedocument.presentationml.tags+xml"/>
  <Override PartName="/ppt/tags/tag5409.xml" ContentType="application/vnd.openxmlformats-officedocument.presentationml.tags+xml"/>
  <Override PartName="/ppt/tags/tag5410.xml" ContentType="application/vnd.openxmlformats-officedocument.presentationml.tags+xml"/>
  <Override PartName="/ppt/tags/tag5411.xml" ContentType="application/vnd.openxmlformats-officedocument.presentationml.tags+xml"/>
  <Override PartName="/ppt/tags/tag5412.xml" ContentType="application/vnd.openxmlformats-officedocument.presentationml.tags+xml"/>
  <Override PartName="/ppt/tags/tag5413.xml" ContentType="application/vnd.openxmlformats-officedocument.presentationml.tags+xml"/>
  <Override PartName="/ppt/tags/tag5414.xml" ContentType="application/vnd.openxmlformats-officedocument.presentationml.tags+xml"/>
  <Override PartName="/ppt/tags/tag5415.xml" ContentType="application/vnd.openxmlformats-officedocument.presentationml.tags+xml"/>
  <Override PartName="/ppt/tags/tag5416.xml" ContentType="application/vnd.openxmlformats-officedocument.presentationml.tags+xml"/>
  <Override PartName="/ppt/tags/tag5417.xml" ContentType="application/vnd.openxmlformats-officedocument.presentationml.tags+xml"/>
  <Override PartName="/ppt/tags/tag5418.xml" ContentType="application/vnd.openxmlformats-officedocument.presentationml.tags+xml"/>
  <Override PartName="/ppt/tags/tag5419.xml" ContentType="application/vnd.openxmlformats-officedocument.presentationml.tags+xml"/>
  <Override PartName="/ppt/tags/tag5420.xml" ContentType="application/vnd.openxmlformats-officedocument.presentationml.tags+xml"/>
  <Override PartName="/ppt/tags/tag5421.xml" ContentType="application/vnd.openxmlformats-officedocument.presentationml.tags+xml"/>
  <Override PartName="/ppt/tags/tag5422.xml" ContentType="application/vnd.openxmlformats-officedocument.presentationml.tags+xml"/>
  <Override PartName="/ppt/tags/tag5423.xml" ContentType="application/vnd.openxmlformats-officedocument.presentationml.tags+xml"/>
  <Override PartName="/ppt/tags/tag5424.xml" ContentType="application/vnd.openxmlformats-officedocument.presentationml.tags+xml"/>
  <Override PartName="/ppt/tags/tag5425.xml" ContentType="application/vnd.openxmlformats-officedocument.presentationml.tags+xml"/>
  <Override PartName="/ppt/tags/tag5426.xml" ContentType="application/vnd.openxmlformats-officedocument.presentationml.tags+xml"/>
  <Override PartName="/ppt/tags/tag5427.xml" ContentType="application/vnd.openxmlformats-officedocument.presentationml.tags+xml"/>
  <Override PartName="/ppt/tags/tag5428.xml" ContentType="application/vnd.openxmlformats-officedocument.presentationml.tags+xml"/>
  <Override PartName="/ppt/tags/tag5429.xml" ContentType="application/vnd.openxmlformats-officedocument.presentationml.tags+xml"/>
  <Override PartName="/ppt/tags/tag5430.xml" ContentType="application/vnd.openxmlformats-officedocument.presentationml.tags+xml"/>
  <Override PartName="/ppt/tags/tag5431.xml" ContentType="application/vnd.openxmlformats-officedocument.presentationml.tags+xml"/>
  <Override PartName="/ppt/tags/tag5432.xml" ContentType="application/vnd.openxmlformats-officedocument.presentationml.tags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theme/theme40.xml" ContentType="application/vnd.openxmlformats-officedocument.theme+xml"/>
  <Override PartName="/ppt/tags/tag5433.xml" ContentType="application/vnd.openxmlformats-officedocument.presentationml.tags+xml"/>
  <Override PartName="/ppt/tags/tag5434.xml" ContentType="application/vnd.openxmlformats-officedocument.presentationml.tags+xml"/>
  <Override PartName="/ppt/tags/tag5435.xml" ContentType="application/vnd.openxmlformats-officedocument.presentationml.tags+xml"/>
  <Override PartName="/ppt/tags/tag5436.xml" ContentType="application/vnd.openxmlformats-officedocument.presentationml.tags+xml"/>
  <Override PartName="/ppt/tags/tag5437.xml" ContentType="application/vnd.openxmlformats-officedocument.presentationml.tags+xml"/>
  <Override PartName="/ppt/tags/tag5438.xml" ContentType="application/vnd.openxmlformats-officedocument.presentationml.tags+xml"/>
  <Override PartName="/ppt/tags/tag5439.xml" ContentType="application/vnd.openxmlformats-officedocument.presentationml.tags+xml"/>
  <Override PartName="/ppt/tags/tag5440.xml" ContentType="application/vnd.openxmlformats-officedocument.presentationml.tags+xml"/>
  <Override PartName="/ppt/tags/tag5441.xml" ContentType="application/vnd.openxmlformats-officedocument.presentationml.tags+xml"/>
  <Override PartName="/ppt/tags/tag5442.xml" ContentType="application/vnd.openxmlformats-officedocument.presentationml.tags+xml"/>
  <Override PartName="/ppt/tags/tag5443.xml" ContentType="application/vnd.openxmlformats-officedocument.presentationml.tags+xml"/>
  <Override PartName="/ppt/tags/tag5444.xml" ContentType="application/vnd.openxmlformats-officedocument.presentationml.tags+xml"/>
  <Override PartName="/ppt/tags/tag5445.xml" ContentType="application/vnd.openxmlformats-officedocument.presentationml.tags+xml"/>
  <Override PartName="/ppt/tags/tag5446.xml" ContentType="application/vnd.openxmlformats-officedocument.presentationml.tags+xml"/>
  <Override PartName="/ppt/tags/tag5447.xml" ContentType="application/vnd.openxmlformats-officedocument.presentationml.tags+xml"/>
  <Override PartName="/ppt/tags/tag5448.xml" ContentType="application/vnd.openxmlformats-officedocument.presentationml.tags+xml"/>
  <Override PartName="/ppt/tags/tag5449.xml" ContentType="application/vnd.openxmlformats-officedocument.presentationml.tags+xml"/>
  <Override PartName="/ppt/tags/tag5450.xml" ContentType="application/vnd.openxmlformats-officedocument.presentationml.tags+xml"/>
  <Override PartName="/ppt/tags/tag5451.xml" ContentType="application/vnd.openxmlformats-officedocument.presentationml.tags+xml"/>
  <Override PartName="/ppt/tags/tag5452.xml" ContentType="application/vnd.openxmlformats-officedocument.presentationml.tags+xml"/>
  <Override PartName="/ppt/tags/tag5453.xml" ContentType="application/vnd.openxmlformats-officedocument.presentationml.tags+xml"/>
  <Override PartName="/ppt/tags/tag5454.xml" ContentType="application/vnd.openxmlformats-officedocument.presentationml.tags+xml"/>
  <Override PartName="/ppt/tags/tag5455.xml" ContentType="application/vnd.openxmlformats-officedocument.presentationml.tags+xml"/>
  <Override PartName="/ppt/tags/tag5456.xml" ContentType="application/vnd.openxmlformats-officedocument.presentationml.tags+xml"/>
  <Override PartName="/ppt/tags/tag5457.xml" ContentType="application/vnd.openxmlformats-officedocument.presentationml.tags+xml"/>
  <Override PartName="/ppt/tags/tag5458.xml" ContentType="application/vnd.openxmlformats-officedocument.presentationml.tags+xml"/>
  <Override PartName="/ppt/tags/tag5459.xml" ContentType="application/vnd.openxmlformats-officedocument.presentationml.tags+xml"/>
  <Override PartName="/ppt/tags/tag5460.xml" ContentType="application/vnd.openxmlformats-officedocument.presentationml.tags+xml"/>
  <Override PartName="/ppt/tags/tag5461.xml" ContentType="application/vnd.openxmlformats-officedocument.presentationml.tags+xml"/>
  <Override PartName="/ppt/tags/tag5462.xml" ContentType="application/vnd.openxmlformats-officedocument.presentationml.tags+xml"/>
  <Override PartName="/ppt/tags/tag5463.xml" ContentType="application/vnd.openxmlformats-officedocument.presentationml.tags+xml"/>
  <Override PartName="/ppt/tags/tag5464.xml" ContentType="application/vnd.openxmlformats-officedocument.presentationml.tags+xml"/>
  <Override PartName="/ppt/tags/tag5465.xml" ContentType="application/vnd.openxmlformats-officedocument.presentationml.tags+xml"/>
  <Override PartName="/ppt/tags/tag5466.xml" ContentType="application/vnd.openxmlformats-officedocument.presentationml.tags+xml"/>
  <Override PartName="/ppt/tags/tag5467.xml" ContentType="application/vnd.openxmlformats-officedocument.presentationml.tags+xml"/>
  <Override PartName="/ppt/tags/tag5468.xml" ContentType="application/vnd.openxmlformats-officedocument.presentationml.tags+xml"/>
  <Override PartName="/ppt/tags/tag5469.xml" ContentType="application/vnd.openxmlformats-officedocument.presentationml.tags+xml"/>
  <Override PartName="/ppt/tags/tag5470.xml" ContentType="application/vnd.openxmlformats-officedocument.presentationml.tags+xml"/>
  <Override PartName="/ppt/tags/tag5471.xml" ContentType="application/vnd.openxmlformats-officedocument.presentationml.tags+xml"/>
  <Override PartName="/ppt/tags/tag5472.xml" ContentType="application/vnd.openxmlformats-officedocument.presentationml.tags+xml"/>
  <Override PartName="/ppt/tags/tag5473.xml" ContentType="application/vnd.openxmlformats-officedocument.presentationml.tags+xml"/>
  <Override PartName="/ppt/tags/tag5474.xml" ContentType="application/vnd.openxmlformats-officedocument.presentationml.tags+xml"/>
  <Override PartName="/ppt/tags/tag5475.xml" ContentType="application/vnd.openxmlformats-officedocument.presentationml.tags+xml"/>
  <Override PartName="/ppt/tags/tag5476.xml" ContentType="application/vnd.openxmlformats-officedocument.presentationml.tags+xml"/>
  <Override PartName="/ppt/tags/tag5477.xml" ContentType="application/vnd.openxmlformats-officedocument.presentationml.tags+xml"/>
  <Override PartName="/ppt/tags/tag5478.xml" ContentType="application/vnd.openxmlformats-officedocument.presentationml.tags+xml"/>
  <Override PartName="/ppt/tags/tag5479.xml" ContentType="application/vnd.openxmlformats-officedocument.presentationml.tags+xml"/>
  <Override PartName="/ppt/tags/tag5480.xml" ContentType="application/vnd.openxmlformats-officedocument.presentationml.tags+xml"/>
  <Override PartName="/ppt/tags/tag5481.xml" ContentType="application/vnd.openxmlformats-officedocument.presentationml.tags+xml"/>
  <Override PartName="/ppt/tags/tag5482.xml" ContentType="application/vnd.openxmlformats-officedocument.presentationml.tags+xml"/>
  <Override PartName="/ppt/tags/tag5483.xml" ContentType="application/vnd.openxmlformats-officedocument.presentationml.tags+xml"/>
  <Override PartName="/ppt/tags/tag5484.xml" ContentType="application/vnd.openxmlformats-officedocument.presentationml.tags+xml"/>
  <Override PartName="/ppt/tags/tag5485.xml" ContentType="application/vnd.openxmlformats-officedocument.presentationml.tags+xml"/>
  <Override PartName="/ppt/tags/tag5486.xml" ContentType="application/vnd.openxmlformats-officedocument.presentationml.tags+xml"/>
  <Override PartName="/ppt/tags/tag5487.xml" ContentType="application/vnd.openxmlformats-officedocument.presentationml.tags+xml"/>
  <Override PartName="/ppt/tags/tag5488.xml" ContentType="application/vnd.openxmlformats-officedocument.presentationml.tags+xml"/>
  <Override PartName="/ppt/tags/tag5489.xml" ContentType="application/vnd.openxmlformats-officedocument.presentationml.tags+xml"/>
  <Override PartName="/ppt/tags/tag5490.xml" ContentType="application/vnd.openxmlformats-officedocument.presentationml.tags+xml"/>
  <Override PartName="/ppt/tags/tag5491.xml" ContentType="application/vnd.openxmlformats-officedocument.presentationml.tags+xml"/>
  <Override PartName="/ppt/tags/tag5492.xml" ContentType="application/vnd.openxmlformats-officedocument.presentationml.tags+xml"/>
  <Override PartName="/ppt/tags/tag5493.xml" ContentType="application/vnd.openxmlformats-officedocument.presentationml.tags+xml"/>
  <Override PartName="/ppt/tags/tag5494.xml" ContentType="application/vnd.openxmlformats-officedocument.presentationml.tags+xml"/>
  <Override PartName="/ppt/tags/tag5495.xml" ContentType="application/vnd.openxmlformats-officedocument.presentationml.tags+xml"/>
  <Override PartName="/ppt/tags/tag5496.xml" ContentType="application/vnd.openxmlformats-officedocument.presentationml.tags+xml"/>
  <Override PartName="/ppt/tags/tag5497.xml" ContentType="application/vnd.openxmlformats-officedocument.presentationml.tags+xml"/>
  <Override PartName="/ppt/tags/tag5498.xml" ContentType="application/vnd.openxmlformats-officedocument.presentationml.tags+xml"/>
  <Override PartName="/ppt/tags/tag5499.xml" ContentType="application/vnd.openxmlformats-officedocument.presentationml.tags+xml"/>
  <Override PartName="/ppt/tags/tag5500.xml" ContentType="application/vnd.openxmlformats-officedocument.presentationml.tags+xml"/>
  <Override PartName="/ppt/tags/tag5501.xml" ContentType="application/vnd.openxmlformats-officedocument.presentationml.tags+xml"/>
  <Override PartName="/ppt/tags/tag5502.xml" ContentType="application/vnd.openxmlformats-officedocument.presentationml.tags+xml"/>
  <Override PartName="/ppt/tags/tag5503.xml" ContentType="application/vnd.openxmlformats-officedocument.presentationml.tags+xml"/>
  <Override PartName="/ppt/tags/tag5504.xml" ContentType="application/vnd.openxmlformats-officedocument.presentationml.tags+xml"/>
  <Override PartName="/ppt/tags/tag5505.xml" ContentType="application/vnd.openxmlformats-officedocument.presentationml.tags+xml"/>
  <Override PartName="/ppt/tags/tag5506.xml" ContentType="application/vnd.openxmlformats-officedocument.presentationml.tags+xml"/>
  <Override PartName="/ppt/tags/tag5507.xml" ContentType="application/vnd.openxmlformats-officedocument.presentationml.tags+xml"/>
  <Override PartName="/ppt/tags/tag5508.xml" ContentType="application/vnd.openxmlformats-officedocument.presentationml.tags+xml"/>
  <Override PartName="/ppt/tags/tag5509.xml" ContentType="application/vnd.openxmlformats-officedocument.presentationml.tags+xml"/>
  <Override PartName="/ppt/tags/tag5510.xml" ContentType="application/vnd.openxmlformats-officedocument.presentationml.tags+xml"/>
  <Override PartName="/ppt/tags/tag5511.xml" ContentType="application/vnd.openxmlformats-officedocument.presentationml.tags+xml"/>
  <Override PartName="/ppt/tags/tag5512.xml" ContentType="application/vnd.openxmlformats-officedocument.presentationml.tags+xml"/>
  <Override PartName="/ppt/tags/tag5513.xml" ContentType="application/vnd.openxmlformats-officedocument.presentationml.tags+xml"/>
  <Override PartName="/ppt/tags/tag5514.xml" ContentType="application/vnd.openxmlformats-officedocument.presentationml.tags+xml"/>
  <Override PartName="/ppt/tags/tag5515.xml" ContentType="application/vnd.openxmlformats-officedocument.presentationml.tags+xml"/>
  <Override PartName="/ppt/tags/tag5516.xml" ContentType="application/vnd.openxmlformats-officedocument.presentationml.tags+xml"/>
  <Override PartName="/ppt/tags/tag5517.xml" ContentType="application/vnd.openxmlformats-officedocument.presentationml.tags+xml"/>
  <Override PartName="/ppt/tags/tag5518.xml" ContentType="application/vnd.openxmlformats-officedocument.presentationml.tags+xml"/>
  <Override PartName="/ppt/tags/tag5519.xml" ContentType="application/vnd.openxmlformats-officedocument.presentationml.tags+xml"/>
  <Override PartName="/ppt/tags/tag5520.xml" ContentType="application/vnd.openxmlformats-officedocument.presentationml.tags+xml"/>
  <Override PartName="/ppt/tags/tag5521.xml" ContentType="application/vnd.openxmlformats-officedocument.presentationml.tags+xml"/>
  <Override PartName="/ppt/tags/tag5522.xml" ContentType="application/vnd.openxmlformats-officedocument.presentationml.tags+xml"/>
  <Override PartName="/ppt/tags/tag5523.xml" ContentType="application/vnd.openxmlformats-officedocument.presentationml.tags+xml"/>
  <Override PartName="/ppt/tags/tag5524.xml" ContentType="application/vnd.openxmlformats-officedocument.presentationml.tags+xml"/>
  <Override PartName="/ppt/tags/tag5525.xml" ContentType="application/vnd.openxmlformats-officedocument.presentationml.tags+xml"/>
  <Override PartName="/ppt/tags/tag5526.xml" ContentType="application/vnd.openxmlformats-officedocument.presentationml.tags+xml"/>
  <Override PartName="/ppt/tags/tag5527.xml" ContentType="application/vnd.openxmlformats-officedocument.presentationml.tags+xml"/>
  <Override PartName="/ppt/tags/tag5528.xml" ContentType="application/vnd.openxmlformats-officedocument.presentationml.tags+xml"/>
  <Override PartName="/ppt/tags/tag5529.xml" ContentType="application/vnd.openxmlformats-officedocument.presentationml.tags+xml"/>
  <Override PartName="/ppt/tags/tag5530.xml" ContentType="application/vnd.openxmlformats-officedocument.presentationml.tags+xml"/>
  <Override PartName="/ppt/tags/tag5531.xml" ContentType="application/vnd.openxmlformats-officedocument.presentationml.tags+xml"/>
  <Override PartName="/ppt/tags/tag5532.xml" ContentType="application/vnd.openxmlformats-officedocument.presentationml.tags+xml"/>
  <Override PartName="/ppt/tags/tag5533.xml" ContentType="application/vnd.openxmlformats-officedocument.presentationml.tags+xml"/>
  <Override PartName="/ppt/tags/tag5534.xml" ContentType="application/vnd.openxmlformats-officedocument.presentationml.tags+xml"/>
  <Override PartName="/ppt/tags/tag5535.xml" ContentType="application/vnd.openxmlformats-officedocument.presentationml.tags+xml"/>
  <Override PartName="/ppt/tags/tag5536.xml" ContentType="application/vnd.openxmlformats-officedocument.presentationml.tags+xml"/>
  <Override PartName="/ppt/tags/tag5537.xml" ContentType="application/vnd.openxmlformats-officedocument.presentationml.tags+xml"/>
  <Override PartName="/ppt/tags/tag5538.xml" ContentType="application/vnd.openxmlformats-officedocument.presentationml.tags+xml"/>
  <Override PartName="/ppt/tags/tag5539.xml" ContentType="application/vnd.openxmlformats-officedocument.presentationml.tags+xml"/>
  <Override PartName="/ppt/tags/tag5540.xml" ContentType="application/vnd.openxmlformats-officedocument.presentationml.tags+xml"/>
  <Override PartName="/ppt/tags/tag5541.xml" ContentType="application/vnd.openxmlformats-officedocument.presentationml.tags+xml"/>
  <Override PartName="/ppt/tags/tag5542.xml" ContentType="application/vnd.openxmlformats-officedocument.presentationml.tags+xml"/>
  <Override PartName="/ppt/tags/tag5543.xml" ContentType="application/vnd.openxmlformats-officedocument.presentationml.tags+xml"/>
  <Override PartName="/ppt/tags/tag5544.xml" ContentType="application/vnd.openxmlformats-officedocument.presentationml.tags+xml"/>
  <Override PartName="/ppt/tags/tag5545.xml" ContentType="application/vnd.openxmlformats-officedocument.presentationml.tags+xml"/>
  <Override PartName="/ppt/tags/tag5546.xml" ContentType="application/vnd.openxmlformats-officedocument.presentationml.tags+xml"/>
  <Override PartName="/ppt/tags/tag5547.xml" ContentType="application/vnd.openxmlformats-officedocument.presentationml.tags+xml"/>
  <Override PartName="/ppt/tags/tag5548.xml" ContentType="application/vnd.openxmlformats-officedocument.presentationml.tags+xml"/>
  <Override PartName="/ppt/tags/tag5549.xml" ContentType="application/vnd.openxmlformats-officedocument.presentationml.tags+xml"/>
  <Override PartName="/ppt/tags/tag5550.xml" ContentType="application/vnd.openxmlformats-officedocument.presentationml.tags+xml"/>
  <Override PartName="/ppt/tags/tag5551.xml" ContentType="application/vnd.openxmlformats-officedocument.presentationml.tags+xml"/>
  <Override PartName="/ppt/tags/tag5552.xml" ContentType="application/vnd.openxmlformats-officedocument.presentationml.tags+xml"/>
  <Override PartName="/ppt/tags/tag5553.xml" ContentType="application/vnd.openxmlformats-officedocument.presentationml.tags+xml"/>
  <Override PartName="/ppt/tags/tag5554.xml" ContentType="application/vnd.openxmlformats-officedocument.presentationml.tags+xml"/>
  <Override PartName="/ppt/tags/tag5555.xml" ContentType="application/vnd.openxmlformats-officedocument.presentationml.tags+xml"/>
  <Override PartName="/ppt/tags/tag5556.xml" ContentType="application/vnd.openxmlformats-officedocument.presentationml.tags+xml"/>
  <Override PartName="/ppt/tags/tag5557.xml" ContentType="application/vnd.openxmlformats-officedocument.presentationml.tags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theme/theme41.xml" ContentType="application/vnd.openxmlformats-officedocument.theme+xml"/>
  <Override PartName="/ppt/tags/tag5558.xml" ContentType="application/vnd.openxmlformats-officedocument.presentationml.tags+xml"/>
  <Override PartName="/ppt/tags/tag5559.xml" ContentType="application/vnd.openxmlformats-officedocument.presentationml.tags+xml"/>
  <Override PartName="/ppt/tags/tag5560.xml" ContentType="application/vnd.openxmlformats-officedocument.presentationml.tags+xml"/>
  <Override PartName="/ppt/tags/tag5561.xml" ContentType="application/vnd.openxmlformats-officedocument.presentationml.tags+xml"/>
  <Override PartName="/ppt/tags/tag5562.xml" ContentType="application/vnd.openxmlformats-officedocument.presentationml.tags+xml"/>
  <Override PartName="/ppt/tags/tag5563.xml" ContentType="application/vnd.openxmlformats-officedocument.presentationml.tags+xml"/>
  <Override PartName="/ppt/tags/tag5564.xml" ContentType="application/vnd.openxmlformats-officedocument.presentationml.tags+xml"/>
  <Override PartName="/ppt/tags/tag5565.xml" ContentType="application/vnd.openxmlformats-officedocument.presentationml.tags+xml"/>
  <Override PartName="/ppt/tags/tag5566.xml" ContentType="application/vnd.openxmlformats-officedocument.presentationml.tags+xml"/>
  <Override PartName="/ppt/tags/tag5567.xml" ContentType="application/vnd.openxmlformats-officedocument.presentationml.tags+xml"/>
  <Override PartName="/ppt/tags/tag5568.xml" ContentType="application/vnd.openxmlformats-officedocument.presentationml.tags+xml"/>
  <Override PartName="/ppt/tags/tag5569.xml" ContentType="application/vnd.openxmlformats-officedocument.presentationml.tags+xml"/>
  <Override PartName="/ppt/tags/tag5570.xml" ContentType="application/vnd.openxmlformats-officedocument.presentationml.tags+xml"/>
  <Override PartName="/ppt/tags/tag5571.xml" ContentType="application/vnd.openxmlformats-officedocument.presentationml.tags+xml"/>
  <Override PartName="/ppt/tags/tag5572.xml" ContentType="application/vnd.openxmlformats-officedocument.presentationml.tags+xml"/>
  <Override PartName="/ppt/tags/tag5573.xml" ContentType="application/vnd.openxmlformats-officedocument.presentationml.tags+xml"/>
  <Override PartName="/ppt/tags/tag5574.xml" ContentType="application/vnd.openxmlformats-officedocument.presentationml.tags+xml"/>
  <Override PartName="/ppt/tags/tag5575.xml" ContentType="application/vnd.openxmlformats-officedocument.presentationml.tags+xml"/>
  <Override PartName="/ppt/tags/tag5576.xml" ContentType="application/vnd.openxmlformats-officedocument.presentationml.tags+xml"/>
  <Override PartName="/ppt/tags/tag5577.xml" ContentType="application/vnd.openxmlformats-officedocument.presentationml.tags+xml"/>
  <Override PartName="/ppt/tags/tag5578.xml" ContentType="application/vnd.openxmlformats-officedocument.presentationml.tags+xml"/>
  <Override PartName="/ppt/tags/tag5579.xml" ContentType="application/vnd.openxmlformats-officedocument.presentationml.tags+xml"/>
  <Override PartName="/ppt/tags/tag5580.xml" ContentType="application/vnd.openxmlformats-officedocument.presentationml.tags+xml"/>
  <Override PartName="/ppt/tags/tag5581.xml" ContentType="application/vnd.openxmlformats-officedocument.presentationml.tags+xml"/>
  <Override PartName="/ppt/tags/tag5582.xml" ContentType="application/vnd.openxmlformats-officedocument.presentationml.tags+xml"/>
  <Override PartName="/ppt/tags/tag5583.xml" ContentType="application/vnd.openxmlformats-officedocument.presentationml.tags+xml"/>
  <Override PartName="/ppt/tags/tag5584.xml" ContentType="application/vnd.openxmlformats-officedocument.presentationml.tags+xml"/>
  <Override PartName="/ppt/tags/tag5585.xml" ContentType="application/vnd.openxmlformats-officedocument.presentationml.tags+xml"/>
  <Override PartName="/ppt/tags/tag5586.xml" ContentType="application/vnd.openxmlformats-officedocument.presentationml.tags+xml"/>
  <Override PartName="/ppt/tags/tag5587.xml" ContentType="application/vnd.openxmlformats-officedocument.presentationml.tags+xml"/>
  <Override PartName="/ppt/tags/tag5588.xml" ContentType="application/vnd.openxmlformats-officedocument.presentationml.tags+xml"/>
  <Override PartName="/ppt/tags/tag5589.xml" ContentType="application/vnd.openxmlformats-officedocument.presentationml.tags+xml"/>
  <Override PartName="/ppt/tags/tag5590.xml" ContentType="application/vnd.openxmlformats-officedocument.presentationml.tags+xml"/>
  <Override PartName="/ppt/tags/tag5591.xml" ContentType="application/vnd.openxmlformats-officedocument.presentationml.tags+xml"/>
  <Override PartName="/ppt/tags/tag5592.xml" ContentType="application/vnd.openxmlformats-officedocument.presentationml.tags+xml"/>
  <Override PartName="/ppt/tags/tag5593.xml" ContentType="application/vnd.openxmlformats-officedocument.presentationml.tags+xml"/>
  <Override PartName="/ppt/tags/tag5594.xml" ContentType="application/vnd.openxmlformats-officedocument.presentationml.tags+xml"/>
  <Override PartName="/ppt/tags/tag5595.xml" ContentType="application/vnd.openxmlformats-officedocument.presentationml.tags+xml"/>
  <Override PartName="/ppt/tags/tag5596.xml" ContentType="application/vnd.openxmlformats-officedocument.presentationml.tags+xml"/>
  <Override PartName="/ppt/tags/tag5597.xml" ContentType="application/vnd.openxmlformats-officedocument.presentationml.tags+xml"/>
  <Override PartName="/ppt/tags/tag5598.xml" ContentType="application/vnd.openxmlformats-officedocument.presentationml.tags+xml"/>
  <Override PartName="/ppt/tags/tag5599.xml" ContentType="application/vnd.openxmlformats-officedocument.presentationml.tags+xml"/>
  <Override PartName="/ppt/tags/tag5600.xml" ContentType="application/vnd.openxmlformats-officedocument.presentationml.tags+xml"/>
  <Override PartName="/ppt/tags/tag5601.xml" ContentType="application/vnd.openxmlformats-officedocument.presentationml.tags+xml"/>
  <Override PartName="/ppt/tags/tag5602.xml" ContentType="application/vnd.openxmlformats-officedocument.presentationml.tags+xml"/>
  <Override PartName="/ppt/tags/tag5603.xml" ContentType="application/vnd.openxmlformats-officedocument.presentationml.tags+xml"/>
  <Override PartName="/ppt/tags/tag5604.xml" ContentType="application/vnd.openxmlformats-officedocument.presentationml.tags+xml"/>
  <Override PartName="/ppt/tags/tag5605.xml" ContentType="application/vnd.openxmlformats-officedocument.presentationml.tags+xml"/>
  <Override PartName="/ppt/tags/tag5606.xml" ContentType="application/vnd.openxmlformats-officedocument.presentationml.tags+xml"/>
  <Override PartName="/ppt/tags/tag5607.xml" ContentType="application/vnd.openxmlformats-officedocument.presentationml.tags+xml"/>
  <Override PartName="/ppt/tags/tag5608.xml" ContentType="application/vnd.openxmlformats-officedocument.presentationml.tags+xml"/>
  <Override PartName="/ppt/tags/tag5609.xml" ContentType="application/vnd.openxmlformats-officedocument.presentationml.tags+xml"/>
  <Override PartName="/ppt/tags/tag5610.xml" ContentType="application/vnd.openxmlformats-officedocument.presentationml.tags+xml"/>
  <Override PartName="/ppt/tags/tag5611.xml" ContentType="application/vnd.openxmlformats-officedocument.presentationml.tags+xml"/>
  <Override PartName="/ppt/tags/tag5612.xml" ContentType="application/vnd.openxmlformats-officedocument.presentationml.tags+xml"/>
  <Override PartName="/ppt/tags/tag5613.xml" ContentType="application/vnd.openxmlformats-officedocument.presentationml.tags+xml"/>
  <Override PartName="/ppt/tags/tag5614.xml" ContentType="application/vnd.openxmlformats-officedocument.presentationml.tags+xml"/>
  <Override PartName="/ppt/tags/tag5615.xml" ContentType="application/vnd.openxmlformats-officedocument.presentationml.tags+xml"/>
  <Override PartName="/ppt/tags/tag5616.xml" ContentType="application/vnd.openxmlformats-officedocument.presentationml.tags+xml"/>
  <Override PartName="/ppt/tags/tag5617.xml" ContentType="application/vnd.openxmlformats-officedocument.presentationml.tags+xml"/>
  <Override PartName="/ppt/tags/tag5618.xml" ContentType="application/vnd.openxmlformats-officedocument.presentationml.tags+xml"/>
  <Override PartName="/ppt/tags/tag5619.xml" ContentType="application/vnd.openxmlformats-officedocument.presentationml.tags+xml"/>
  <Override PartName="/ppt/tags/tag5620.xml" ContentType="application/vnd.openxmlformats-officedocument.presentationml.tags+xml"/>
  <Override PartName="/ppt/tags/tag5621.xml" ContentType="application/vnd.openxmlformats-officedocument.presentationml.tags+xml"/>
  <Override PartName="/ppt/tags/tag5622.xml" ContentType="application/vnd.openxmlformats-officedocument.presentationml.tags+xml"/>
  <Override PartName="/ppt/tags/tag5623.xml" ContentType="application/vnd.openxmlformats-officedocument.presentationml.tags+xml"/>
  <Override PartName="/ppt/tags/tag5624.xml" ContentType="application/vnd.openxmlformats-officedocument.presentationml.tags+xml"/>
  <Override PartName="/ppt/tags/tag5625.xml" ContentType="application/vnd.openxmlformats-officedocument.presentationml.tags+xml"/>
  <Override PartName="/ppt/tags/tag5626.xml" ContentType="application/vnd.openxmlformats-officedocument.presentationml.tags+xml"/>
  <Override PartName="/ppt/tags/tag5627.xml" ContentType="application/vnd.openxmlformats-officedocument.presentationml.tags+xml"/>
  <Override PartName="/ppt/tags/tag5628.xml" ContentType="application/vnd.openxmlformats-officedocument.presentationml.tags+xml"/>
  <Override PartName="/ppt/tags/tag5629.xml" ContentType="application/vnd.openxmlformats-officedocument.presentationml.tags+xml"/>
  <Override PartName="/ppt/tags/tag5630.xml" ContentType="application/vnd.openxmlformats-officedocument.presentationml.tags+xml"/>
  <Override PartName="/ppt/tags/tag5631.xml" ContentType="application/vnd.openxmlformats-officedocument.presentationml.tags+xml"/>
  <Override PartName="/ppt/tags/tag5632.xml" ContentType="application/vnd.openxmlformats-officedocument.presentationml.tags+xml"/>
  <Override PartName="/ppt/tags/tag5633.xml" ContentType="application/vnd.openxmlformats-officedocument.presentationml.tags+xml"/>
  <Override PartName="/ppt/tags/tag5634.xml" ContentType="application/vnd.openxmlformats-officedocument.presentationml.tags+xml"/>
  <Override PartName="/ppt/tags/tag5635.xml" ContentType="application/vnd.openxmlformats-officedocument.presentationml.tags+xml"/>
  <Override PartName="/ppt/tags/tag5636.xml" ContentType="application/vnd.openxmlformats-officedocument.presentationml.tags+xml"/>
  <Override PartName="/ppt/tags/tag5637.xml" ContentType="application/vnd.openxmlformats-officedocument.presentationml.tags+xml"/>
  <Override PartName="/ppt/tags/tag5638.xml" ContentType="application/vnd.openxmlformats-officedocument.presentationml.tags+xml"/>
  <Override PartName="/ppt/tags/tag5639.xml" ContentType="application/vnd.openxmlformats-officedocument.presentationml.tags+xml"/>
  <Override PartName="/ppt/tags/tag5640.xml" ContentType="application/vnd.openxmlformats-officedocument.presentationml.tags+xml"/>
  <Override PartName="/ppt/tags/tag5641.xml" ContentType="application/vnd.openxmlformats-officedocument.presentationml.tags+xml"/>
  <Override PartName="/ppt/tags/tag5642.xml" ContentType="application/vnd.openxmlformats-officedocument.presentationml.tags+xml"/>
  <Override PartName="/ppt/tags/tag5643.xml" ContentType="application/vnd.openxmlformats-officedocument.presentationml.tags+xml"/>
  <Override PartName="/ppt/tags/tag5644.xml" ContentType="application/vnd.openxmlformats-officedocument.presentationml.tags+xml"/>
  <Override PartName="/ppt/tags/tag5645.xml" ContentType="application/vnd.openxmlformats-officedocument.presentationml.tags+xml"/>
  <Override PartName="/ppt/tags/tag5646.xml" ContentType="application/vnd.openxmlformats-officedocument.presentationml.tags+xml"/>
  <Override PartName="/ppt/tags/tag5647.xml" ContentType="application/vnd.openxmlformats-officedocument.presentationml.tags+xml"/>
  <Override PartName="/ppt/tags/tag5648.xml" ContentType="application/vnd.openxmlformats-officedocument.presentationml.tags+xml"/>
  <Override PartName="/ppt/tags/tag5649.xml" ContentType="application/vnd.openxmlformats-officedocument.presentationml.tags+xml"/>
  <Override PartName="/ppt/tags/tag5650.xml" ContentType="application/vnd.openxmlformats-officedocument.presentationml.tags+xml"/>
  <Override PartName="/ppt/tags/tag5651.xml" ContentType="application/vnd.openxmlformats-officedocument.presentationml.tags+xml"/>
  <Override PartName="/ppt/tags/tag5652.xml" ContentType="application/vnd.openxmlformats-officedocument.presentationml.tags+xml"/>
  <Override PartName="/ppt/tags/tag5653.xml" ContentType="application/vnd.openxmlformats-officedocument.presentationml.tags+xml"/>
  <Override PartName="/ppt/tags/tag5654.xml" ContentType="application/vnd.openxmlformats-officedocument.presentationml.tags+xml"/>
  <Override PartName="/ppt/tags/tag5655.xml" ContentType="application/vnd.openxmlformats-officedocument.presentationml.tags+xml"/>
  <Override PartName="/ppt/tags/tag5656.xml" ContentType="application/vnd.openxmlformats-officedocument.presentationml.tags+xml"/>
  <Override PartName="/ppt/tags/tag5657.xml" ContentType="application/vnd.openxmlformats-officedocument.presentationml.tags+xml"/>
  <Override PartName="/ppt/tags/tag5658.xml" ContentType="application/vnd.openxmlformats-officedocument.presentationml.tags+xml"/>
  <Override PartName="/ppt/tags/tag5659.xml" ContentType="application/vnd.openxmlformats-officedocument.presentationml.tags+xml"/>
  <Override PartName="/ppt/tags/tag5660.xml" ContentType="application/vnd.openxmlformats-officedocument.presentationml.tags+xml"/>
  <Override PartName="/ppt/tags/tag5661.xml" ContentType="application/vnd.openxmlformats-officedocument.presentationml.tags+xml"/>
  <Override PartName="/ppt/tags/tag5662.xml" ContentType="application/vnd.openxmlformats-officedocument.presentationml.tags+xml"/>
  <Override PartName="/ppt/tags/tag5663.xml" ContentType="application/vnd.openxmlformats-officedocument.presentationml.tags+xml"/>
  <Override PartName="/ppt/tags/tag5664.xml" ContentType="application/vnd.openxmlformats-officedocument.presentationml.tags+xml"/>
  <Override PartName="/ppt/tags/tag5665.xml" ContentType="application/vnd.openxmlformats-officedocument.presentationml.tags+xml"/>
  <Override PartName="/ppt/tags/tag5666.xml" ContentType="application/vnd.openxmlformats-officedocument.presentationml.tags+xml"/>
  <Override PartName="/ppt/tags/tag5667.xml" ContentType="application/vnd.openxmlformats-officedocument.presentationml.tags+xml"/>
  <Override PartName="/ppt/tags/tag5668.xml" ContentType="application/vnd.openxmlformats-officedocument.presentationml.tags+xml"/>
  <Override PartName="/ppt/tags/tag5669.xml" ContentType="application/vnd.openxmlformats-officedocument.presentationml.tags+xml"/>
  <Override PartName="/ppt/tags/tag5670.xml" ContentType="application/vnd.openxmlformats-officedocument.presentationml.tags+xml"/>
  <Override PartName="/ppt/tags/tag5671.xml" ContentType="application/vnd.openxmlformats-officedocument.presentationml.tags+xml"/>
  <Override PartName="/ppt/tags/tag5672.xml" ContentType="application/vnd.openxmlformats-officedocument.presentationml.tags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theme/theme42.xml" ContentType="application/vnd.openxmlformats-officedocument.theme+xml"/>
  <Override PartName="/ppt/tags/tag5673.xml" ContentType="application/vnd.openxmlformats-officedocument.presentationml.tags+xml"/>
  <Override PartName="/ppt/tags/tag5674.xml" ContentType="application/vnd.openxmlformats-officedocument.presentationml.tags+xml"/>
  <Override PartName="/ppt/tags/tag5675.xml" ContentType="application/vnd.openxmlformats-officedocument.presentationml.tags+xml"/>
  <Override PartName="/ppt/tags/tag5676.xml" ContentType="application/vnd.openxmlformats-officedocument.presentationml.tags+xml"/>
  <Override PartName="/ppt/tags/tag5677.xml" ContentType="application/vnd.openxmlformats-officedocument.presentationml.tags+xml"/>
  <Override PartName="/ppt/tags/tag5678.xml" ContentType="application/vnd.openxmlformats-officedocument.presentationml.tags+xml"/>
  <Override PartName="/ppt/tags/tag5679.xml" ContentType="application/vnd.openxmlformats-officedocument.presentationml.tags+xml"/>
  <Override PartName="/ppt/tags/tag5680.xml" ContentType="application/vnd.openxmlformats-officedocument.presentationml.tags+xml"/>
  <Override PartName="/ppt/tags/tag5681.xml" ContentType="application/vnd.openxmlformats-officedocument.presentationml.tags+xml"/>
  <Override PartName="/ppt/tags/tag5682.xml" ContentType="application/vnd.openxmlformats-officedocument.presentationml.tags+xml"/>
  <Override PartName="/ppt/tags/tag5683.xml" ContentType="application/vnd.openxmlformats-officedocument.presentationml.tags+xml"/>
  <Override PartName="/ppt/tags/tag5684.xml" ContentType="application/vnd.openxmlformats-officedocument.presentationml.tags+xml"/>
  <Override PartName="/ppt/tags/tag5685.xml" ContentType="application/vnd.openxmlformats-officedocument.presentationml.tags+xml"/>
  <Override PartName="/ppt/tags/tag5686.xml" ContentType="application/vnd.openxmlformats-officedocument.presentationml.tags+xml"/>
  <Override PartName="/ppt/tags/tag5687.xml" ContentType="application/vnd.openxmlformats-officedocument.presentationml.tags+xml"/>
  <Override PartName="/ppt/tags/tag5688.xml" ContentType="application/vnd.openxmlformats-officedocument.presentationml.tags+xml"/>
  <Override PartName="/ppt/tags/tag5689.xml" ContentType="application/vnd.openxmlformats-officedocument.presentationml.tags+xml"/>
  <Override PartName="/ppt/tags/tag5690.xml" ContentType="application/vnd.openxmlformats-officedocument.presentationml.tags+xml"/>
  <Override PartName="/ppt/tags/tag5691.xml" ContentType="application/vnd.openxmlformats-officedocument.presentationml.tags+xml"/>
  <Override PartName="/ppt/tags/tag5692.xml" ContentType="application/vnd.openxmlformats-officedocument.presentationml.tags+xml"/>
  <Override PartName="/ppt/tags/tag5693.xml" ContentType="application/vnd.openxmlformats-officedocument.presentationml.tags+xml"/>
  <Override PartName="/ppt/tags/tag5694.xml" ContentType="application/vnd.openxmlformats-officedocument.presentationml.tags+xml"/>
  <Override PartName="/ppt/tags/tag5695.xml" ContentType="application/vnd.openxmlformats-officedocument.presentationml.tags+xml"/>
  <Override PartName="/ppt/tags/tag5696.xml" ContentType="application/vnd.openxmlformats-officedocument.presentationml.tags+xml"/>
  <Override PartName="/ppt/tags/tag5697.xml" ContentType="application/vnd.openxmlformats-officedocument.presentationml.tags+xml"/>
  <Override PartName="/ppt/tags/tag5698.xml" ContentType="application/vnd.openxmlformats-officedocument.presentationml.tags+xml"/>
  <Override PartName="/ppt/tags/tag5699.xml" ContentType="application/vnd.openxmlformats-officedocument.presentationml.tags+xml"/>
  <Override PartName="/ppt/tags/tag5700.xml" ContentType="application/vnd.openxmlformats-officedocument.presentationml.tags+xml"/>
  <Override PartName="/ppt/tags/tag5701.xml" ContentType="application/vnd.openxmlformats-officedocument.presentationml.tags+xml"/>
  <Override PartName="/ppt/tags/tag5702.xml" ContentType="application/vnd.openxmlformats-officedocument.presentationml.tags+xml"/>
  <Override PartName="/ppt/tags/tag5703.xml" ContentType="application/vnd.openxmlformats-officedocument.presentationml.tags+xml"/>
  <Override PartName="/ppt/tags/tag5704.xml" ContentType="application/vnd.openxmlformats-officedocument.presentationml.tags+xml"/>
  <Override PartName="/ppt/tags/tag5705.xml" ContentType="application/vnd.openxmlformats-officedocument.presentationml.tags+xml"/>
  <Override PartName="/ppt/tags/tag5706.xml" ContentType="application/vnd.openxmlformats-officedocument.presentationml.tags+xml"/>
  <Override PartName="/ppt/tags/tag5707.xml" ContentType="application/vnd.openxmlformats-officedocument.presentationml.tags+xml"/>
  <Override PartName="/ppt/tags/tag5708.xml" ContentType="application/vnd.openxmlformats-officedocument.presentationml.tags+xml"/>
  <Override PartName="/ppt/tags/tag5709.xml" ContentType="application/vnd.openxmlformats-officedocument.presentationml.tags+xml"/>
  <Override PartName="/ppt/tags/tag5710.xml" ContentType="application/vnd.openxmlformats-officedocument.presentationml.tags+xml"/>
  <Override PartName="/ppt/tags/tag5711.xml" ContentType="application/vnd.openxmlformats-officedocument.presentationml.tags+xml"/>
  <Override PartName="/ppt/tags/tag5712.xml" ContentType="application/vnd.openxmlformats-officedocument.presentationml.tags+xml"/>
  <Override PartName="/ppt/tags/tag5713.xml" ContentType="application/vnd.openxmlformats-officedocument.presentationml.tags+xml"/>
  <Override PartName="/ppt/tags/tag5714.xml" ContentType="application/vnd.openxmlformats-officedocument.presentationml.tags+xml"/>
  <Override PartName="/ppt/tags/tag5715.xml" ContentType="application/vnd.openxmlformats-officedocument.presentationml.tags+xml"/>
  <Override PartName="/ppt/tags/tag5716.xml" ContentType="application/vnd.openxmlformats-officedocument.presentationml.tags+xml"/>
  <Override PartName="/ppt/tags/tag5717.xml" ContentType="application/vnd.openxmlformats-officedocument.presentationml.tags+xml"/>
  <Override PartName="/ppt/tags/tag5718.xml" ContentType="application/vnd.openxmlformats-officedocument.presentationml.tags+xml"/>
  <Override PartName="/ppt/tags/tag5719.xml" ContentType="application/vnd.openxmlformats-officedocument.presentationml.tags+xml"/>
  <Override PartName="/ppt/tags/tag5720.xml" ContentType="application/vnd.openxmlformats-officedocument.presentationml.tags+xml"/>
  <Override PartName="/ppt/tags/tag5721.xml" ContentType="application/vnd.openxmlformats-officedocument.presentationml.tags+xml"/>
  <Override PartName="/ppt/tags/tag5722.xml" ContentType="application/vnd.openxmlformats-officedocument.presentationml.tags+xml"/>
  <Override PartName="/ppt/tags/tag5723.xml" ContentType="application/vnd.openxmlformats-officedocument.presentationml.tags+xml"/>
  <Override PartName="/ppt/tags/tag5724.xml" ContentType="application/vnd.openxmlformats-officedocument.presentationml.tags+xml"/>
  <Override PartName="/ppt/tags/tag5725.xml" ContentType="application/vnd.openxmlformats-officedocument.presentationml.tags+xml"/>
  <Override PartName="/ppt/tags/tag5726.xml" ContentType="application/vnd.openxmlformats-officedocument.presentationml.tags+xml"/>
  <Override PartName="/ppt/tags/tag5727.xml" ContentType="application/vnd.openxmlformats-officedocument.presentationml.tags+xml"/>
  <Override PartName="/ppt/tags/tag5728.xml" ContentType="application/vnd.openxmlformats-officedocument.presentationml.tags+xml"/>
  <Override PartName="/ppt/tags/tag5729.xml" ContentType="application/vnd.openxmlformats-officedocument.presentationml.tags+xml"/>
  <Override PartName="/ppt/tags/tag5730.xml" ContentType="application/vnd.openxmlformats-officedocument.presentationml.tags+xml"/>
  <Override PartName="/ppt/tags/tag5731.xml" ContentType="application/vnd.openxmlformats-officedocument.presentationml.tags+xml"/>
  <Override PartName="/ppt/tags/tag5732.xml" ContentType="application/vnd.openxmlformats-officedocument.presentationml.tags+xml"/>
  <Override PartName="/ppt/tags/tag5733.xml" ContentType="application/vnd.openxmlformats-officedocument.presentationml.tags+xml"/>
  <Override PartName="/ppt/tags/tag5734.xml" ContentType="application/vnd.openxmlformats-officedocument.presentationml.tags+xml"/>
  <Override PartName="/ppt/tags/tag5735.xml" ContentType="application/vnd.openxmlformats-officedocument.presentationml.tags+xml"/>
  <Override PartName="/ppt/tags/tag5736.xml" ContentType="application/vnd.openxmlformats-officedocument.presentationml.tags+xml"/>
  <Override PartName="/ppt/tags/tag5737.xml" ContentType="application/vnd.openxmlformats-officedocument.presentationml.tags+xml"/>
  <Override PartName="/ppt/tags/tag5738.xml" ContentType="application/vnd.openxmlformats-officedocument.presentationml.tags+xml"/>
  <Override PartName="/ppt/tags/tag5739.xml" ContentType="application/vnd.openxmlformats-officedocument.presentationml.tags+xml"/>
  <Override PartName="/ppt/tags/tag5740.xml" ContentType="application/vnd.openxmlformats-officedocument.presentationml.tags+xml"/>
  <Override PartName="/ppt/tags/tag5741.xml" ContentType="application/vnd.openxmlformats-officedocument.presentationml.tags+xml"/>
  <Override PartName="/ppt/tags/tag5742.xml" ContentType="application/vnd.openxmlformats-officedocument.presentationml.tags+xml"/>
  <Override PartName="/ppt/tags/tag5743.xml" ContentType="application/vnd.openxmlformats-officedocument.presentationml.tags+xml"/>
  <Override PartName="/ppt/tags/tag5744.xml" ContentType="application/vnd.openxmlformats-officedocument.presentationml.tags+xml"/>
  <Override PartName="/ppt/tags/tag5745.xml" ContentType="application/vnd.openxmlformats-officedocument.presentationml.tags+xml"/>
  <Override PartName="/ppt/tags/tag5746.xml" ContentType="application/vnd.openxmlformats-officedocument.presentationml.tags+xml"/>
  <Override PartName="/ppt/tags/tag5747.xml" ContentType="application/vnd.openxmlformats-officedocument.presentationml.tags+xml"/>
  <Override PartName="/ppt/tags/tag5748.xml" ContentType="application/vnd.openxmlformats-officedocument.presentationml.tags+xml"/>
  <Override PartName="/ppt/tags/tag5749.xml" ContentType="application/vnd.openxmlformats-officedocument.presentationml.tags+xml"/>
  <Override PartName="/ppt/tags/tag5750.xml" ContentType="application/vnd.openxmlformats-officedocument.presentationml.tags+xml"/>
  <Override PartName="/ppt/tags/tag5751.xml" ContentType="application/vnd.openxmlformats-officedocument.presentationml.tags+xml"/>
  <Override PartName="/ppt/tags/tag5752.xml" ContentType="application/vnd.openxmlformats-officedocument.presentationml.tags+xml"/>
  <Override PartName="/ppt/tags/tag5753.xml" ContentType="application/vnd.openxmlformats-officedocument.presentationml.tags+xml"/>
  <Override PartName="/ppt/tags/tag5754.xml" ContentType="application/vnd.openxmlformats-officedocument.presentationml.tags+xml"/>
  <Override PartName="/ppt/tags/tag5755.xml" ContentType="application/vnd.openxmlformats-officedocument.presentationml.tags+xml"/>
  <Override PartName="/ppt/tags/tag5756.xml" ContentType="application/vnd.openxmlformats-officedocument.presentationml.tags+xml"/>
  <Override PartName="/ppt/tags/tag5757.xml" ContentType="application/vnd.openxmlformats-officedocument.presentationml.tags+xml"/>
  <Override PartName="/ppt/tags/tag5758.xml" ContentType="application/vnd.openxmlformats-officedocument.presentationml.tags+xml"/>
  <Override PartName="/ppt/tags/tag5759.xml" ContentType="application/vnd.openxmlformats-officedocument.presentationml.tags+xml"/>
  <Override PartName="/ppt/tags/tag5760.xml" ContentType="application/vnd.openxmlformats-officedocument.presentationml.tags+xml"/>
  <Override PartName="/ppt/tags/tag5761.xml" ContentType="application/vnd.openxmlformats-officedocument.presentationml.tags+xml"/>
  <Override PartName="/ppt/tags/tag5762.xml" ContentType="application/vnd.openxmlformats-officedocument.presentationml.tags+xml"/>
  <Override PartName="/ppt/tags/tag5763.xml" ContentType="application/vnd.openxmlformats-officedocument.presentationml.tags+xml"/>
  <Override PartName="/ppt/tags/tag5764.xml" ContentType="application/vnd.openxmlformats-officedocument.presentationml.tags+xml"/>
  <Override PartName="/ppt/tags/tag5765.xml" ContentType="application/vnd.openxmlformats-officedocument.presentationml.tags+xml"/>
  <Override PartName="/ppt/tags/tag5766.xml" ContentType="application/vnd.openxmlformats-officedocument.presentationml.tags+xml"/>
  <Override PartName="/ppt/tags/tag5767.xml" ContentType="application/vnd.openxmlformats-officedocument.presentationml.tags+xml"/>
  <Override PartName="/ppt/tags/tag5768.xml" ContentType="application/vnd.openxmlformats-officedocument.presentationml.tags+xml"/>
  <Override PartName="/ppt/tags/tag5769.xml" ContentType="application/vnd.openxmlformats-officedocument.presentationml.tags+xml"/>
  <Override PartName="/ppt/tags/tag5770.xml" ContentType="application/vnd.openxmlformats-officedocument.presentationml.tags+xml"/>
  <Override PartName="/ppt/tags/tag5771.xml" ContentType="application/vnd.openxmlformats-officedocument.presentationml.tags+xml"/>
  <Override PartName="/ppt/tags/tag5772.xml" ContentType="application/vnd.openxmlformats-officedocument.presentationml.tags+xml"/>
  <Override PartName="/ppt/tags/tag5773.xml" ContentType="application/vnd.openxmlformats-officedocument.presentationml.tags+xml"/>
  <Override PartName="/ppt/tags/tag5774.xml" ContentType="application/vnd.openxmlformats-officedocument.presentationml.tags+xml"/>
  <Override PartName="/ppt/tags/tag5775.xml" ContentType="application/vnd.openxmlformats-officedocument.presentationml.tags+xml"/>
  <Override PartName="/ppt/tags/tag5776.xml" ContentType="application/vnd.openxmlformats-officedocument.presentationml.tags+xml"/>
  <Override PartName="/ppt/tags/tag5777.xml" ContentType="application/vnd.openxmlformats-officedocument.presentationml.tags+xml"/>
  <Override PartName="/ppt/tags/tag5778.xml" ContentType="application/vnd.openxmlformats-officedocument.presentationml.tags+xml"/>
  <Override PartName="/ppt/tags/tag5779.xml" ContentType="application/vnd.openxmlformats-officedocument.presentationml.tags+xml"/>
  <Override PartName="/ppt/tags/tag5780.xml" ContentType="application/vnd.openxmlformats-officedocument.presentationml.tags+xml"/>
  <Override PartName="/ppt/tags/tag5781.xml" ContentType="application/vnd.openxmlformats-officedocument.presentationml.tags+xml"/>
  <Override PartName="/ppt/tags/tag5782.xml" ContentType="application/vnd.openxmlformats-officedocument.presentationml.tags+xml"/>
  <Override PartName="/ppt/tags/tag5783.xml" ContentType="application/vnd.openxmlformats-officedocument.presentationml.tags+xml"/>
  <Override PartName="/ppt/tags/tag5784.xml" ContentType="application/vnd.openxmlformats-officedocument.presentationml.tags+xml"/>
  <Override PartName="/ppt/tags/tag5785.xml" ContentType="application/vnd.openxmlformats-officedocument.presentationml.tags+xml"/>
  <Override PartName="/ppt/tags/tag5786.xml" ContentType="application/vnd.openxmlformats-officedocument.presentationml.tags+xml"/>
  <Override PartName="/ppt/tags/tag5787.xml" ContentType="application/vnd.openxmlformats-officedocument.presentationml.tags+xml"/>
  <Override PartName="/ppt/tags/tag5788.xml" ContentType="application/vnd.openxmlformats-officedocument.presentationml.tags+xml"/>
  <Override PartName="/ppt/tags/tag5789.xml" ContentType="application/vnd.openxmlformats-officedocument.presentationml.tags+xml"/>
  <Override PartName="/ppt/tags/tag5790.xml" ContentType="application/vnd.openxmlformats-officedocument.presentationml.tags+xml"/>
  <Override PartName="/ppt/tags/tag5791.xml" ContentType="application/vnd.openxmlformats-officedocument.presentationml.tags+xml"/>
  <Override PartName="/ppt/tags/tag5792.xml" ContentType="application/vnd.openxmlformats-officedocument.presentationml.tags+xml"/>
  <Override PartName="/ppt/tags/tag5793.xml" ContentType="application/vnd.openxmlformats-officedocument.presentationml.tags+xml"/>
  <Override PartName="/ppt/tags/tag5794.xml" ContentType="application/vnd.openxmlformats-officedocument.presentationml.tags+xml"/>
  <Override PartName="/ppt/tags/tag5795.xml" ContentType="application/vnd.openxmlformats-officedocument.presentationml.tags+xml"/>
  <Override PartName="/ppt/tags/tag5796.xml" ContentType="application/vnd.openxmlformats-officedocument.presentationml.tags+xml"/>
  <Override PartName="/ppt/tags/tag5797.xml" ContentType="application/vnd.openxmlformats-officedocument.presentationml.tags+xml"/>
  <Override PartName="/ppt/tags/tag5798.xml" ContentType="application/vnd.openxmlformats-officedocument.presentationml.tags+xml"/>
  <Override PartName="/ppt/tags/tag5799.xml" ContentType="application/vnd.openxmlformats-officedocument.presentationml.tags+xml"/>
  <Override PartName="/ppt/tags/tag5800.xml" ContentType="application/vnd.openxmlformats-officedocument.presentationml.tags+xml"/>
  <Override PartName="/ppt/tags/tag5801.xml" ContentType="application/vnd.openxmlformats-officedocument.presentationml.tags+xml"/>
  <Override PartName="/ppt/tags/tag5802.xml" ContentType="application/vnd.openxmlformats-officedocument.presentationml.tags+xml"/>
  <Override PartName="/ppt/tags/tag5803.xml" ContentType="application/vnd.openxmlformats-officedocument.presentationml.tags+xml"/>
  <Override PartName="/ppt/tags/tag5804.xml" ContentType="application/vnd.openxmlformats-officedocument.presentationml.tags+xml"/>
  <Override PartName="/ppt/tags/tag5805.xml" ContentType="application/vnd.openxmlformats-officedocument.presentationml.tags+xml"/>
  <Override PartName="/ppt/tags/tag5806.xml" ContentType="application/vnd.openxmlformats-officedocument.presentationml.tags+xml"/>
  <Override PartName="/ppt/tags/tag5807.xml" ContentType="application/vnd.openxmlformats-officedocument.presentationml.tags+xml"/>
  <Override PartName="/ppt/tags/tag5808.xml" ContentType="application/vnd.openxmlformats-officedocument.presentationml.tags+xml"/>
  <Override PartName="/ppt/tags/tag5809.xml" ContentType="application/vnd.openxmlformats-officedocument.presentationml.tags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theme/theme43.xml" ContentType="application/vnd.openxmlformats-officedocument.theme+xml"/>
  <Override PartName="/ppt/tags/tag5810.xml" ContentType="application/vnd.openxmlformats-officedocument.presentationml.tags+xml"/>
  <Override PartName="/ppt/tags/tag5811.xml" ContentType="application/vnd.openxmlformats-officedocument.presentationml.tags+xml"/>
  <Override PartName="/ppt/tags/tag5812.xml" ContentType="application/vnd.openxmlformats-officedocument.presentationml.tags+xml"/>
  <Override PartName="/ppt/tags/tag5813.xml" ContentType="application/vnd.openxmlformats-officedocument.presentationml.tags+xml"/>
  <Override PartName="/ppt/tags/tag5814.xml" ContentType="application/vnd.openxmlformats-officedocument.presentationml.tags+xml"/>
  <Override PartName="/ppt/tags/tag5815.xml" ContentType="application/vnd.openxmlformats-officedocument.presentationml.tags+xml"/>
  <Override PartName="/ppt/tags/tag5816.xml" ContentType="application/vnd.openxmlformats-officedocument.presentationml.tags+xml"/>
  <Override PartName="/ppt/tags/tag5817.xml" ContentType="application/vnd.openxmlformats-officedocument.presentationml.tags+xml"/>
  <Override PartName="/ppt/tags/tag5818.xml" ContentType="application/vnd.openxmlformats-officedocument.presentationml.tags+xml"/>
  <Override PartName="/ppt/tags/tag5819.xml" ContentType="application/vnd.openxmlformats-officedocument.presentationml.tags+xml"/>
  <Override PartName="/ppt/tags/tag5820.xml" ContentType="application/vnd.openxmlformats-officedocument.presentationml.tags+xml"/>
  <Override PartName="/ppt/tags/tag5821.xml" ContentType="application/vnd.openxmlformats-officedocument.presentationml.tags+xml"/>
  <Override PartName="/ppt/tags/tag5822.xml" ContentType="application/vnd.openxmlformats-officedocument.presentationml.tags+xml"/>
  <Override PartName="/ppt/tags/tag5823.xml" ContentType="application/vnd.openxmlformats-officedocument.presentationml.tags+xml"/>
  <Override PartName="/ppt/tags/tag5824.xml" ContentType="application/vnd.openxmlformats-officedocument.presentationml.tags+xml"/>
  <Override PartName="/ppt/tags/tag5825.xml" ContentType="application/vnd.openxmlformats-officedocument.presentationml.tags+xml"/>
  <Override PartName="/ppt/tags/tag5826.xml" ContentType="application/vnd.openxmlformats-officedocument.presentationml.tags+xml"/>
  <Override PartName="/ppt/tags/tag5827.xml" ContentType="application/vnd.openxmlformats-officedocument.presentationml.tags+xml"/>
  <Override PartName="/ppt/tags/tag5828.xml" ContentType="application/vnd.openxmlformats-officedocument.presentationml.tags+xml"/>
  <Override PartName="/ppt/tags/tag5829.xml" ContentType="application/vnd.openxmlformats-officedocument.presentationml.tags+xml"/>
  <Override PartName="/ppt/tags/tag5830.xml" ContentType="application/vnd.openxmlformats-officedocument.presentationml.tags+xml"/>
  <Override PartName="/ppt/tags/tag5831.xml" ContentType="application/vnd.openxmlformats-officedocument.presentationml.tags+xml"/>
  <Override PartName="/ppt/tags/tag5832.xml" ContentType="application/vnd.openxmlformats-officedocument.presentationml.tags+xml"/>
  <Override PartName="/ppt/tags/tag5833.xml" ContentType="application/vnd.openxmlformats-officedocument.presentationml.tags+xml"/>
  <Override PartName="/ppt/tags/tag5834.xml" ContentType="application/vnd.openxmlformats-officedocument.presentationml.tags+xml"/>
  <Override PartName="/ppt/tags/tag5835.xml" ContentType="application/vnd.openxmlformats-officedocument.presentationml.tags+xml"/>
  <Override PartName="/ppt/tags/tag5836.xml" ContentType="application/vnd.openxmlformats-officedocument.presentationml.tags+xml"/>
  <Override PartName="/ppt/tags/tag5837.xml" ContentType="application/vnd.openxmlformats-officedocument.presentationml.tags+xml"/>
  <Override PartName="/ppt/tags/tag5838.xml" ContentType="application/vnd.openxmlformats-officedocument.presentationml.tags+xml"/>
  <Override PartName="/ppt/tags/tag5839.xml" ContentType="application/vnd.openxmlformats-officedocument.presentationml.tags+xml"/>
  <Override PartName="/ppt/tags/tag5840.xml" ContentType="application/vnd.openxmlformats-officedocument.presentationml.tags+xml"/>
  <Override PartName="/ppt/tags/tag5841.xml" ContentType="application/vnd.openxmlformats-officedocument.presentationml.tags+xml"/>
  <Override PartName="/ppt/tags/tag5842.xml" ContentType="application/vnd.openxmlformats-officedocument.presentationml.tags+xml"/>
  <Override PartName="/ppt/tags/tag5843.xml" ContentType="application/vnd.openxmlformats-officedocument.presentationml.tags+xml"/>
  <Override PartName="/ppt/tags/tag5844.xml" ContentType="application/vnd.openxmlformats-officedocument.presentationml.tags+xml"/>
  <Override PartName="/ppt/tags/tag5845.xml" ContentType="application/vnd.openxmlformats-officedocument.presentationml.tags+xml"/>
  <Override PartName="/ppt/tags/tag5846.xml" ContentType="application/vnd.openxmlformats-officedocument.presentationml.tags+xml"/>
  <Override PartName="/ppt/tags/tag5847.xml" ContentType="application/vnd.openxmlformats-officedocument.presentationml.tags+xml"/>
  <Override PartName="/ppt/tags/tag5848.xml" ContentType="application/vnd.openxmlformats-officedocument.presentationml.tags+xml"/>
  <Override PartName="/ppt/tags/tag5849.xml" ContentType="application/vnd.openxmlformats-officedocument.presentationml.tags+xml"/>
  <Override PartName="/ppt/tags/tag5850.xml" ContentType="application/vnd.openxmlformats-officedocument.presentationml.tags+xml"/>
  <Override PartName="/ppt/tags/tag5851.xml" ContentType="application/vnd.openxmlformats-officedocument.presentationml.tags+xml"/>
  <Override PartName="/ppt/tags/tag5852.xml" ContentType="application/vnd.openxmlformats-officedocument.presentationml.tags+xml"/>
  <Override PartName="/ppt/tags/tag5853.xml" ContentType="application/vnd.openxmlformats-officedocument.presentationml.tags+xml"/>
  <Override PartName="/ppt/tags/tag5854.xml" ContentType="application/vnd.openxmlformats-officedocument.presentationml.tags+xml"/>
  <Override PartName="/ppt/tags/tag5855.xml" ContentType="application/vnd.openxmlformats-officedocument.presentationml.tags+xml"/>
  <Override PartName="/ppt/tags/tag5856.xml" ContentType="application/vnd.openxmlformats-officedocument.presentationml.tags+xml"/>
  <Override PartName="/ppt/tags/tag5857.xml" ContentType="application/vnd.openxmlformats-officedocument.presentationml.tags+xml"/>
  <Override PartName="/ppt/tags/tag5858.xml" ContentType="application/vnd.openxmlformats-officedocument.presentationml.tags+xml"/>
  <Override PartName="/ppt/tags/tag5859.xml" ContentType="application/vnd.openxmlformats-officedocument.presentationml.tags+xml"/>
  <Override PartName="/ppt/tags/tag5860.xml" ContentType="application/vnd.openxmlformats-officedocument.presentationml.tags+xml"/>
  <Override PartName="/ppt/tags/tag5861.xml" ContentType="application/vnd.openxmlformats-officedocument.presentationml.tags+xml"/>
  <Override PartName="/ppt/tags/tag5862.xml" ContentType="application/vnd.openxmlformats-officedocument.presentationml.tags+xml"/>
  <Override PartName="/ppt/tags/tag5863.xml" ContentType="application/vnd.openxmlformats-officedocument.presentationml.tags+xml"/>
  <Override PartName="/ppt/tags/tag5864.xml" ContentType="application/vnd.openxmlformats-officedocument.presentationml.tags+xml"/>
  <Override PartName="/ppt/tags/tag5865.xml" ContentType="application/vnd.openxmlformats-officedocument.presentationml.tags+xml"/>
  <Override PartName="/ppt/tags/tag5866.xml" ContentType="application/vnd.openxmlformats-officedocument.presentationml.tags+xml"/>
  <Override PartName="/ppt/tags/tag5867.xml" ContentType="application/vnd.openxmlformats-officedocument.presentationml.tags+xml"/>
  <Override PartName="/ppt/tags/tag5868.xml" ContentType="application/vnd.openxmlformats-officedocument.presentationml.tags+xml"/>
  <Override PartName="/ppt/tags/tag5869.xml" ContentType="application/vnd.openxmlformats-officedocument.presentationml.tags+xml"/>
  <Override PartName="/ppt/tags/tag5870.xml" ContentType="application/vnd.openxmlformats-officedocument.presentationml.tags+xml"/>
  <Override PartName="/ppt/tags/tag5871.xml" ContentType="application/vnd.openxmlformats-officedocument.presentationml.tags+xml"/>
  <Override PartName="/ppt/tags/tag5872.xml" ContentType="application/vnd.openxmlformats-officedocument.presentationml.tags+xml"/>
  <Override PartName="/ppt/tags/tag5873.xml" ContentType="application/vnd.openxmlformats-officedocument.presentationml.tags+xml"/>
  <Override PartName="/ppt/tags/tag5874.xml" ContentType="application/vnd.openxmlformats-officedocument.presentationml.tags+xml"/>
  <Override PartName="/ppt/tags/tag5875.xml" ContentType="application/vnd.openxmlformats-officedocument.presentationml.tags+xml"/>
  <Override PartName="/ppt/tags/tag5876.xml" ContentType="application/vnd.openxmlformats-officedocument.presentationml.tags+xml"/>
  <Override PartName="/ppt/tags/tag5877.xml" ContentType="application/vnd.openxmlformats-officedocument.presentationml.tags+xml"/>
  <Override PartName="/ppt/tags/tag5878.xml" ContentType="application/vnd.openxmlformats-officedocument.presentationml.tags+xml"/>
  <Override PartName="/ppt/tags/tag5879.xml" ContentType="application/vnd.openxmlformats-officedocument.presentationml.tags+xml"/>
  <Override PartName="/ppt/tags/tag5880.xml" ContentType="application/vnd.openxmlformats-officedocument.presentationml.tags+xml"/>
  <Override PartName="/ppt/tags/tag5881.xml" ContentType="application/vnd.openxmlformats-officedocument.presentationml.tags+xml"/>
  <Override PartName="/ppt/tags/tag5882.xml" ContentType="application/vnd.openxmlformats-officedocument.presentationml.tags+xml"/>
  <Override PartName="/ppt/tags/tag5883.xml" ContentType="application/vnd.openxmlformats-officedocument.presentationml.tags+xml"/>
  <Override PartName="/ppt/tags/tag5884.xml" ContentType="application/vnd.openxmlformats-officedocument.presentationml.tags+xml"/>
  <Override PartName="/ppt/tags/tag5885.xml" ContentType="application/vnd.openxmlformats-officedocument.presentationml.tags+xml"/>
  <Override PartName="/ppt/tags/tag5886.xml" ContentType="application/vnd.openxmlformats-officedocument.presentationml.tags+xml"/>
  <Override PartName="/ppt/tags/tag5887.xml" ContentType="application/vnd.openxmlformats-officedocument.presentationml.tags+xml"/>
  <Override PartName="/ppt/tags/tag5888.xml" ContentType="application/vnd.openxmlformats-officedocument.presentationml.tags+xml"/>
  <Override PartName="/ppt/tags/tag5889.xml" ContentType="application/vnd.openxmlformats-officedocument.presentationml.tags+xml"/>
  <Override PartName="/ppt/tags/tag5890.xml" ContentType="application/vnd.openxmlformats-officedocument.presentationml.tags+xml"/>
  <Override PartName="/ppt/tags/tag5891.xml" ContentType="application/vnd.openxmlformats-officedocument.presentationml.tags+xml"/>
  <Override PartName="/ppt/tags/tag5892.xml" ContentType="application/vnd.openxmlformats-officedocument.presentationml.tags+xml"/>
  <Override PartName="/ppt/tags/tag5893.xml" ContentType="application/vnd.openxmlformats-officedocument.presentationml.tags+xml"/>
  <Override PartName="/ppt/tags/tag5894.xml" ContentType="application/vnd.openxmlformats-officedocument.presentationml.tags+xml"/>
  <Override PartName="/ppt/tags/tag5895.xml" ContentType="application/vnd.openxmlformats-officedocument.presentationml.tags+xml"/>
  <Override PartName="/ppt/tags/tag5896.xml" ContentType="application/vnd.openxmlformats-officedocument.presentationml.tags+xml"/>
  <Override PartName="/ppt/tags/tag5897.xml" ContentType="application/vnd.openxmlformats-officedocument.presentationml.tags+xml"/>
  <Override PartName="/ppt/tags/tag5898.xml" ContentType="application/vnd.openxmlformats-officedocument.presentationml.tags+xml"/>
  <Override PartName="/ppt/tags/tag5899.xml" ContentType="application/vnd.openxmlformats-officedocument.presentationml.tags+xml"/>
  <Override PartName="/ppt/tags/tag5900.xml" ContentType="application/vnd.openxmlformats-officedocument.presentationml.tags+xml"/>
  <Override PartName="/ppt/tags/tag5901.xml" ContentType="application/vnd.openxmlformats-officedocument.presentationml.tags+xml"/>
  <Override PartName="/ppt/tags/tag5902.xml" ContentType="application/vnd.openxmlformats-officedocument.presentationml.tags+xml"/>
  <Override PartName="/ppt/tags/tag5903.xml" ContentType="application/vnd.openxmlformats-officedocument.presentationml.tags+xml"/>
  <Override PartName="/ppt/tags/tag5904.xml" ContentType="application/vnd.openxmlformats-officedocument.presentationml.tags+xml"/>
  <Override PartName="/ppt/tags/tag5905.xml" ContentType="application/vnd.openxmlformats-officedocument.presentationml.tags+xml"/>
  <Override PartName="/ppt/tags/tag5906.xml" ContentType="application/vnd.openxmlformats-officedocument.presentationml.tags+xml"/>
  <Override PartName="/ppt/tags/tag5907.xml" ContentType="application/vnd.openxmlformats-officedocument.presentationml.tags+xml"/>
  <Override PartName="/ppt/tags/tag5908.xml" ContentType="application/vnd.openxmlformats-officedocument.presentationml.tags+xml"/>
  <Override PartName="/ppt/tags/tag5909.xml" ContentType="application/vnd.openxmlformats-officedocument.presentationml.tags+xml"/>
  <Override PartName="/ppt/tags/tag5910.xml" ContentType="application/vnd.openxmlformats-officedocument.presentationml.tags+xml"/>
  <Override PartName="/ppt/tags/tag5911.xml" ContentType="application/vnd.openxmlformats-officedocument.presentationml.tags+xml"/>
  <Override PartName="/ppt/tags/tag5912.xml" ContentType="application/vnd.openxmlformats-officedocument.presentationml.tags+xml"/>
  <Override PartName="/ppt/tags/tag5913.xml" ContentType="application/vnd.openxmlformats-officedocument.presentationml.tags+xml"/>
  <Override PartName="/ppt/tags/tag5914.xml" ContentType="application/vnd.openxmlformats-officedocument.presentationml.tags+xml"/>
  <Override PartName="/ppt/tags/tag5915.xml" ContentType="application/vnd.openxmlformats-officedocument.presentationml.tags+xml"/>
  <Override PartName="/ppt/tags/tag5916.xml" ContentType="application/vnd.openxmlformats-officedocument.presentationml.tags+xml"/>
  <Override PartName="/ppt/tags/tag5917.xml" ContentType="application/vnd.openxmlformats-officedocument.presentationml.tags+xml"/>
  <Override PartName="/ppt/tags/tag5918.xml" ContentType="application/vnd.openxmlformats-officedocument.presentationml.tags+xml"/>
  <Override PartName="/ppt/tags/tag5919.xml" ContentType="application/vnd.openxmlformats-officedocument.presentationml.tags+xml"/>
  <Override PartName="/ppt/tags/tag5920.xml" ContentType="application/vnd.openxmlformats-officedocument.presentationml.tags+xml"/>
  <Override PartName="/ppt/tags/tag5921.xml" ContentType="application/vnd.openxmlformats-officedocument.presentationml.tags+xml"/>
  <Override PartName="/ppt/tags/tag5922.xml" ContentType="application/vnd.openxmlformats-officedocument.presentationml.tags+xml"/>
  <Override PartName="/ppt/tags/tag5923.xml" ContentType="application/vnd.openxmlformats-officedocument.presentationml.tags+xml"/>
  <Override PartName="/ppt/tags/tag5924.xml" ContentType="application/vnd.openxmlformats-officedocument.presentationml.tags+xml"/>
  <Override PartName="/ppt/tags/tag5925.xml" ContentType="application/vnd.openxmlformats-officedocument.presentationml.tags+xml"/>
  <Override PartName="/ppt/tags/tag5926.xml" ContentType="application/vnd.openxmlformats-officedocument.presentationml.tags+xml"/>
  <Override PartName="/ppt/tags/tag5927.xml" ContentType="application/vnd.openxmlformats-officedocument.presentationml.tags+xml"/>
  <Override PartName="/ppt/tags/tag5928.xml" ContentType="application/vnd.openxmlformats-officedocument.presentationml.tags+xml"/>
  <Override PartName="/ppt/tags/tag5929.xml" ContentType="application/vnd.openxmlformats-officedocument.presentationml.tags+xml"/>
  <Override PartName="/ppt/tags/tag5930.xml" ContentType="application/vnd.openxmlformats-officedocument.presentationml.tags+xml"/>
  <Override PartName="/ppt/tags/tag5931.xml" ContentType="application/vnd.openxmlformats-officedocument.presentationml.tags+xml"/>
  <Override PartName="/ppt/tags/tag5932.xml" ContentType="application/vnd.openxmlformats-officedocument.presentationml.tags+xml"/>
  <Override PartName="/ppt/tags/tag5933.xml" ContentType="application/vnd.openxmlformats-officedocument.presentationml.tags+xml"/>
  <Override PartName="/ppt/tags/tag5934.xml" ContentType="application/vnd.openxmlformats-officedocument.presentationml.tags+xml"/>
  <Override PartName="/ppt/tags/tag5935.xml" ContentType="application/vnd.openxmlformats-officedocument.presentationml.tags+xml"/>
  <Override PartName="/ppt/tags/tag5936.xml" ContentType="application/vnd.openxmlformats-officedocument.presentationml.tags+xml"/>
  <Override PartName="/ppt/tags/tag5937.xml" ContentType="application/vnd.openxmlformats-officedocument.presentationml.tags+xml"/>
  <Override PartName="/ppt/tags/tag5938.xml" ContentType="application/vnd.openxmlformats-officedocument.presentationml.tags+xml"/>
  <Override PartName="/ppt/tags/tag5939.xml" ContentType="application/vnd.openxmlformats-officedocument.presentationml.tags+xml"/>
  <Override PartName="/ppt/tags/tag5940.xml" ContentType="application/vnd.openxmlformats-officedocument.presentationml.tags+xml"/>
  <Override PartName="/ppt/tags/tag5941.xml" ContentType="application/vnd.openxmlformats-officedocument.presentationml.tags+xml"/>
  <Override PartName="/ppt/tags/tag5942.xml" ContentType="application/vnd.openxmlformats-officedocument.presentationml.tags+xml"/>
  <Override PartName="/ppt/tags/tag5943.xml" ContentType="application/vnd.openxmlformats-officedocument.presentationml.tags+xml"/>
  <Override PartName="/ppt/tags/tag5944.xml" ContentType="application/vnd.openxmlformats-officedocument.presentationml.tags+xml"/>
  <Override PartName="/ppt/tags/tag5945.xml" ContentType="application/vnd.openxmlformats-officedocument.presentationml.tags+xml"/>
  <Override PartName="/ppt/tags/tag5946.xml" ContentType="application/vnd.openxmlformats-officedocument.presentationml.tags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theme/theme44.xml" ContentType="application/vnd.openxmlformats-officedocument.theme+xml"/>
  <Override PartName="/ppt/tags/tag5947.xml" ContentType="application/vnd.openxmlformats-officedocument.presentationml.tags+xml"/>
  <Override PartName="/ppt/tags/tag5948.xml" ContentType="application/vnd.openxmlformats-officedocument.presentationml.tags+xml"/>
  <Override PartName="/ppt/tags/tag5949.xml" ContentType="application/vnd.openxmlformats-officedocument.presentationml.tags+xml"/>
  <Override PartName="/ppt/tags/tag5950.xml" ContentType="application/vnd.openxmlformats-officedocument.presentationml.tags+xml"/>
  <Override PartName="/ppt/tags/tag5951.xml" ContentType="application/vnd.openxmlformats-officedocument.presentationml.tags+xml"/>
  <Override PartName="/ppt/tags/tag5952.xml" ContentType="application/vnd.openxmlformats-officedocument.presentationml.tags+xml"/>
  <Override PartName="/ppt/tags/tag5953.xml" ContentType="application/vnd.openxmlformats-officedocument.presentationml.tags+xml"/>
  <Override PartName="/ppt/tags/tag5954.xml" ContentType="application/vnd.openxmlformats-officedocument.presentationml.tags+xml"/>
  <Override PartName="/ppt/tags/tag5955.xml" ContentType="application/vnd.openxmlformats-officedocument.presentationml.tags+xml"/>
  <Override PartName="/ppt/tags/tag5956.xml" ContentType="application/vnd.openxmlformats-officedocument.presentationml.tags+xml"/>
  <Override PartName="/ppt/tags/tag5957.xml" ContentType="application/vnd.openxmlformats-officedocument.presentationml.tags+xml"/>
  <Override PartName="/ppt/tags/tag5958.xml" ContentType="application/vnd.openxmlformats-officedocument.presentationml.tags+xml"/>
  <Override PartName="/ppt/tags/tag5959.xml" ContentType="application/vnd.openxmlformats-officedocument.presentationml.tags+xml"/>
  <Override PartName="/ppt/tags/tag5960.xml" ContentType="application/vnd.openxmlformats-officedocument.presentationml.tags+xml"/>
  <Override PartName="/ppt/tags/tag5961.xml" ContentType="application/vnd.openxmlformats-officedocument.presentationml.tags+xml"/>
  <Override PartName="/ppt/tags/tag5962.xml" ContentType="application/vnd.openxmlformats-officedocument.presentationml.tags+xml"/>
  <Override PartName="/ppt/tags/tag5963.xml" ContentType="application/vnd.openxmlformats-officedocument.presentationml.tags+xml"/>
  <Override PartName="/ppt/tags/tag5964.xml" ContentType="application/vnd.openxmlformats-officedocument.presentationml.tags+xml"/>
  <Override PartName="/ppt/tags/tag5965.xml" ContentType="application/vnd.openxmlformats-officedocument.presentationml.tags+xml"/>
  <Override PartName="/ppt/tags/tag5966.xml" ContentType="application/vnd.openxmlformats-officedocument.presentationml.tags+xml"/>
  <Override PartName="/ppt/tags/tag5967.xml" ContentType="application/vnd.openxmlformats-officedocument.presentationml.tags+xml"/>
  <Override PartName="/ppt/tags/tag5968.xml" ContentType="application/vnd.openxmlformats-officedocument.presentationml.tags+xml"/>
  <Override PartName="/ppt/tags/tag5969.xml" ContentType="application/vnd.openxmlformats-officedocument.presentationml.tags+xml"/>
  <Override PartName="/ppt/tags/tag5970.xml" ContentType="application/vnd.openxmlformats-officedocument.presentationml.tags+xml"/>
  <Override PartName="/ppt/tags/tag5971.xml" ContentType="application/vnd.openxmlformats-officedocument.presentationml.tags+xml"/>
  <Override PartName="/ppt/tags/tag5972.xml" ContentType="application/vnd.openxmlformats-officedocument.presentationml.tags+xml"/>
  <Override PartName="/ppt/tags/tag5973.xml" ContentType="application/vnd.openxmlformats-officedocument.presentationml.tags+xml"/>
  <Override PartName="/ppt/tags/tag5974.xml" ContentType="application/vnd.openxmlformats-officedocument.presentationml.tags+xml"/>
  <Override PartName="/ppt/tags/tag5975.xml" ContentType="application/vnd.openxmlformats-officedocument.presentationml.tags+xml"/>
  <Override PartName="/ppt/tags/tag5976.xml" ContentType="application/vnd.openxmlformats-officedocument.presentationml.tags+xml"/>
  <Override PartName="/ppt/tags/tag5977.xml" ContentType="application/vnd.openxmlformats-officedocument.presentationml.tags+xml"/>
  <Override PartName="/ppt/tags/tag5978.xml" ContentType="application/vnd.openxmlformats-officedocument.presentationml.tags+xml"/>
  <Override PartName="/ppt/tags/tag5979.xml" ContentType="application/vnd.openxmlformats-officedocument.presentationml.tags+xml"/>
  <Override PartName="/ppt/tags/tag5980.xml" ContentType="application/vnd.openxmlformats-officedocument.presentationml.tags+xml"/>
  <Override PartName="/ppt/tags/tag5981.xml" ContentType="application/vnd.openxmlformats-officedocument.presentationml.tags+xml"/>
  <Override PartName="/ppt/tags/tag5982.xml" ContentType="application/vnd.openxmlformats-officedocument.presentationml.tags+xml"/>
  <Override PartName="/ppt/tags/tag5983.xml" ContentType="application/vnd.openxmlformats-officedocument.presentationml.tags+xml"/>
  <Override PartName="/ppt/tags/tag5984.xml" ContentType="application/vnd.openxmlformats-officedocument.presentationml.tags+xml"/>
  <Override PartName="/ppt/tags/tag5985.xml" ContentType="application/vnd.openxmlformats-officedocument.presentationml.tags+xml"/>
  <Override PartName="/ppt/tags/tag5986.xml" ContentType="application/vnd.openxmlformats-officedocument.presentationml.tags+xml"/>
  <Override PartName="/ppt/tags/tag5987.xml" ContentType="application/vnd.openxmlformats-officedocument.presentationml.tags+xml"/>
  <Override PartName="/ppt/tags/tag5988.xml" ContentType="application/vnd.openxmlformats-officedocument.presentationml.tags+xml"/>
  <Override PartName="/ppt/tags/tag5989.xml" ContentType="application/vnd.openxmlformats-officedocument.presentationml.tags+xml"/>
  <Override PartName="/ppt/tags/tag5990.xml" ContentType="application/vnd.openxmlformats-officedocument.presentationml.tags+xml"/>
  <Override PartName="/ppt/tags/tag5991.xml" ContentType="application/vnd.openxmlformats-officedocument.presentationml.tags+xml"/>
  <Override PartName="/ppt/tags/tag5992.xml" ContentType="application/vnd.openxmlformats-officedocument.presentationml.tags+xml"/>
  <Override PartName="/ppt/tags/tag5993.xml" ContentType="application/vnd.openxmlformats-officedocument.presentationml.tags+xml"/>
  <Override PartName="/ppt/tags/tag5994.xml" ContentType="application/vnd.openxmlformats-officedocument.presentationml.tags+xml"/>
  <Override PartName="/ppt/tags/tag5995.xml" ContentType="application/vnd.openxmlformats-officedocument.presentationml.tags+xml"/>
  <Override PartName="/ppt/tags/tag5996.xml" ContentType="application/vnd.openxmlformats-officedocument.presentationml.tags+xml"/>
  <Override PartName="/ppt/tags/tag5997.xml" ContentType="application/vnd.openxmlformats-officedocument.presentationml.tags+xml"/>
  <Override PartName="/ppt/tags/tag5998.xml" ContentType="application/vnd.openxmlformats-officedocument.presentationml.tags+xml"/>
  <Override PartName="/ppt/tags/tag5999.xml" ContentType="application/vnd.openxmlformats-officedocument.presentationml.tags+xml"/>
  <Override PartName="/ppt/tags/tag6000.xml" ContentType="application/vnd.openxmlformats-officedocument.presentationml.tags+xml"/>
  <Override PartName="/ppt/tags/tag6001.xml" ContentType="application/vnd.openxmlformats-officedocument.presentationml.tags+xml"/>
  <Override PartName="/ppt/tags/tag6002.xml" ContentType="application/vnd.openxmlformats-officedocument.presentationml.tags+xml"/>
  <Override PartName="/ppt/tags/tag6003.xml" ContentType="application/vnd.openxmlformats-officedocument.presentationml.tags+xml"/>
  <Override PartName="/ppt/tags/tag6004.xml" ContentType="application/vnd.openxmlformats-officedocument.presentationml.tags+xml"/>
  <Override PartName="/ppt/tags/tag6005.xml" ContentType="application/vnd.openxmlformats-officedocument.presentationml.tags+xml"/>
  <Override PartName="/ppt/tags/tag6006.xml" ContentType="application/vnd.openxmlformats-officedocument.presentationml.tags+xml"/>
  <Override PartName="/ppt/tags/tag6007.xml" ContentType="application/vnd.openxmlformats-officedocument.presentationml.tags+xml"/>
  <Override PartName="/ppt/tags/tag6008.xml" ContentType="application/vnd.openxmlformats-officedocument.presentationml.tags+xml"/>
  <Override PartName="/ppt/tags/tag6009.xml" ContentType="application/vnd.openxmlformats-officedocument.presentationml.tags+xml"/>
  <Override PartName="/ppt/tags/tag6010.xml" ContentType="application/vnd.openxmlformats-officedocument.presentationml.tags+xml"/>
  <Override PartName="/ppt/tags/tag6011.xml" ContentType="application/vnd.openxmlformats-officedocument.presentationml.tags+xml"/>
  <Override PartName="/ppt/tags/tag6012.xml" ContentType="application/vnd.openxmlformats-officedocument.presentationml.tags+xml"/>
  <Override PartName="/ppt/tags/tag6013.xml" ContentType="application/vnd.openxmlformats-officedocument.presentationml.tags+xml"/>
  <Override PartName="/ppt/tags/tag6014.xml" ContentType="application/vnd.openxmlformats-officedocument.presentationml.tags+xml"/>
  <Override PartName="/ppt/tags/tag6015.xml" ContentType="application/vnd.openxmlformats-officedocument.presentationml.tags+xml"/>
  <Override PartName="/ppt/tags/tag6016.xml" ContentType="application/vnd.openxmlformats-officedocument.presentationml.tags+xml"/>
  <Override PartName="/ppt/tags/tag6017.xml" ContentType="application/vnd.openxmlformats-officedocument.presentationml.tags+xml"/>
  <Override PartName="/ppt/tags/tag6018.xml" ContentType="application/vnd.openxmlformats-officedocument.presentationml.tags+xml"/>
  <Override PartName="/ppt/tags/tag6019.xml" ContentType="application/vnd.openxmlformats-officedocument.presentationml.tags+xml"/>
  <Override PartName="/ppt/tags/tag6020.xml" ContentType="application/vnd.openxmlformats-officedocument.presentationml.tags+xml"/>
  <Override PartName="/ppt/tags/tag6021.xml" ContentType="application/vnd.openxmlformats-officedocument.presentationml.tags+xml"/>
  <Override PartName="/ppt/tags/tag6022.xml" ContentType="application/vnd.openxmlformats-officedocument.presentationml.tags+xml"/>
  <Override PartName="/ppt/tags/tag6023.xml" ContentType="application/vnd.openxmlformats-officedocument.presentationml.tags+xml"/>
  <Override PartName="/ppt/tags/tag6024.xml" ContentType="application/vnd.openxmlformats-officedocument.presentationml.tags+xml"/>
  <Override PartName="/ppt/tags/tag6025.xml" ContentType="application/vnd.openxmlformats-officedocument.presentationml.tags+xml"/>
  <Override PartName="/ppt/tags/tag6026.xml" ContentType="application/vnd.openxmlformats-officedocument.presentationml.tags+xml"/>
  <Override PartName="/ppt/tags/tag6027.xml" ContentType="application/vnd.openxmlformats-officedocument.presentationml.tags+xml"/>
  <Override PartName="/ppt/tags/tag6028.xml" ContentType="application/vnd.openxmlformats-officedocument.presentationml.tags+xml"/>
  <Override PartName="/ppt/tags/tag6029.xml" ContentType="application/vnd.openxmlformats-officedocument.presentationml.tags+xml"/>
  <Override PartName="/ppt/tags/tag6030.xml" ContentType="application/vnd.openxmlformats-officedocument.presentationml.tags+xml"/>
  <Override PartName="/ppt/tags/tag6031.xml" ContentType="application/vnd.openxmlformats-officedocument.presentationml.tags+xml"/>
  <Override PartName="/ppt/tags/tag6032.xml" ContentType="application/vnd.openxmlformats-officedocument.presentationml.tags+xml"/>
  <Override PartName="/ppt/tags/tag6033.xml" ContentType="application/vnd.openxmlformats-officedocument.presentationml.tags+xml"/>
  <Override PartName="/ppt/tags/tag6034.xml" ContentType="application/vnd.openxmlformats-officedocument.presentationml.tags+xml"/>
  <Override PartName="/ppt/tags/tag6035.xml" ContentType="application/vnd.openxmlformats-officedocument.presentationml.tags+xml"/>
  <Override PartName="/ppt/tags/tag6036.xml" ContentType="application/vnd.openxmlformats-officedocument.presentationml.tags+xml"/>
  <Override PartName="/ppt/tags/tag6037.xml" ContentType="application/vnd.openxmlformats-officedocument.presentationml.tags+xml"/>
  <Override PartName="/ppt/tags/tag6038.xml" ContentType="application/vnd.openxmlformats-officedocument.presentationml.tags+xml"/>
  <Override PartName="/ppt/tags/tag6039.xml" ContentType="application/vnd.openxmlformats-officedocument.presentationml.tags+xml"/>
  <Override PartName="/ppt/tags/tag6040.xml" ContentType="application/vnd.openxmlformats-officedocument.presentationml.tags+xml"/>
  <Override PartName="/ppt/tags/tag6041.xml" ContentType="application/vnd.openxmlformats-officedocument.presentationml.tags+xml"/>
  <Override PartName="/ppt/tags/tag6042.xml" ContentType="application/vnd.openxmlformats-officedocument.presentationml.tags+xml"/>
  <Override PartName="/ppt/tags/tag6043.xml" ContentType="application/vnd.openxmlformats-officedocument.presentationml.tags+xml"/>
  <Override PartName="/ppt/tags/tag6044.xml" ContentType="application/vnd.openxmlformats-officedocument.presentationml.tags+xml"/>
  <Override PartName="/ppt/tags/tag6045.xml" ContentType="application/vnd.openxmlformats-officedocument.presentationml.tags+xml"/>
  <Override PartName="/ppt/tags/tag6046.xml" ContentType="application/vnd.openxmlformats-officedocument.presentationml.tags+xml"/>
  <Override PartName="/ppt/tags/tag6047.xml" ContentType="application/vnd.openxmlformats-officedocument.presentationml.tags+xml"/>
  <Override PartName="/ppt/tags/tag6048.xml" ContentType="application/vnd.openxmlformats-officedocument.presentationml.tags+xml"/>
  <Override PartName="/ppt/tags/tag6049.xml" ContentType="application/vnd.openxmlformats-officedocument.presentationml.tags+xml"/>
  <Override PartName="/ppt/tags/tag6050.xml" ContentType="application/vnd.openxmlformats-officedocument.presentationml.tags+xml"/>
  <Override PartName="/ppt/tags/tag6051.xml" ContentType="application/vnd.openxmlformats-officedocument.presentationml.tags+xml"/>
  <Override PartName="/ppt/tags/tag6052.xml" ContentType="application/vnd.openxmlformats-officedocument.presentationml.tags+xml"/>
  <Override PartName="/ppt/tags/tag6053.xml" ContentType="application/vnd.openxmlformats-officedocument.presentationml.tags+xml"/>
  <Override PartName="/ppt/tags/tag6054.xml" ContentType="application/vnd.openxmlformats-officedocument.presentationml.tags+xml"/>
  <Override PartName="/ppt/tags/tag6055.xml" ContentType="application/vnd.openxmlformats-officedocument.presentationml.tags+xml"/>
  <Override PartName="/ppt/tags/tag6056.xml" ContentType="application/vnd.openxmlformats-officedocument.presentationml.tags+xml"/>
  <Override PartName="/ppt/tags/tag6057.xml" ContentType="application/vnd.openxmlformats-officedocument.presentationml.tags+xml"/>
  <Override PartName="/ppt/tags/tag6058.xml" ContentType="application/vnd.openxmlformats-officedocument.presentationml.tags+xml"/>
  <Override PartName="/ppt/tags/tag6059.xml" ContentType="application/vnd.openxmlformats-officedocument.presentationml.tags+xml"/>
  <Override PartName="/ppt/tags/tag6060.xml" ContentType="application/vnd.openxmlformats-officedocument.presentationml.tags+xml"/>
  <Override PartName="/ppt/tags/tag6061.xml" ContentType="application/vnd.openxmlformats-officedocument.presentationml.tags+xml"/>
  <Override PartName="/ppt/tags/tag6062.xml" ContentType="application/vnd.openxmlformats-officedocument.presentationml.tags+xml"/>
  <Override PartName="/ppt/tags/tag6063.xml" ContentType="application/vnd.openxmlformats-officedocument.presentationml.tags+xml"/>
  <Override PartName="/ppt/tags/tag6064.xml" ContentType="application/vnd.openxmlformats-officedocument.presentationml.tags+xml"/>
  <Override PartName="/ppt/tags/tag6065.xml" ContentType="application/vnd.openxmlformats-officedocument.presentationml.tags+xml"/>
  <Override PartName="/ppt/tags/tag6066.xml" ContentType="application/vnd.openxmlformats-officedocument.presentationml.tags+xml"/>
  <Override PartName="/ppt/tags/tag6067.xml" ContentType="application/vnd.openxmlformats-officedocument.presentationml.tags+xml"/>
  <Override PartName="/ppt/tags/tag6068.xml" ContentType="application/vnd.openxmlformats-officedocument.presentationml.tags+xml"/>
  <Override PartName="/ppt/tags/tag6069.xml" ContentType="application/vnd.openxmlformats-officedocument.presentationml.tags+xml"/>
  <Override PartName="/ppt/tags/tag6070.xml" ContentType="application/vnd.openxmlformats-officedocument.presentationml.tags+xml"/>
  <Override PartName="/ppt/tags/tag6071.xml" ContentType="application/vnd.openxmlformats-officedocument.presentationml.tags+xml"/>
  <Override PartName="/ppt/tags/tag6072.xml" ContentType="application/vnd.openxmlformats-officedocument.presentationml.tags+xml"/>
  <Override PartName="/ppt/tags/tag6073.xml" ContentType="application/vnd.openxmlformats-officedocument.presentationml.tags+xml"/>
  <Override PartName="/ppt/tags/tag6074.xml" ContentType="application/vnd.openxmlformats-officedocument.presentationml.tags+xml"/>
  <Override PartName="/ppt/tags/tag6075.xml" ContentType="application/vnd.openxmlformats-officedocument.presentationml.tags+xml"/>
  <Override PartName="/ppt/tags/tag6076.xml" ContentType="application/vnd.openxmlformats-officedocument.presentationml.tags+xml"/>
  <Override PartName="/ppt/tags/tag6077.xml" ContentType="application/vnd.openxmlformats-officedocument.presentationml.tags+xml"/>
  <Override PartName="/ppt/tags/tag6078.xml" ContentType="application/vnd.openxmlformats-officedocument.presentationml.tags+xml"/>
  <Override PartName="/ppt/tags/tag6079.xml" ContentType="application/vnd.openxmlformats-officedocument.presentationml.tags+xml"/>
  <Override PartName="/ppt/tags/tag6080.xml" ContentType="application/vnd.openxmlformats-officedocument.presentationml.tags+xml"/>
  <Override PartName="/ppt/tags/tag6081.xml" ContentType="application/vnd.openxmlformats-officedocument.presentationml.tags+xml"/>
  <Override PartName="/ppt/tags/tag6082.xml" ContentType="application/vnd.openxmlformats-officedocument.presentationml.tags+xml"/>
  <Override PartName="/ppt/tags/tag6083.xml" ContentType="application/vnd.openxmlformats-officedocument.presentationml.tags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theme/theme45.xml" ContentType="application/vnd.openxmlformats-officedocument.theme+xml"/>
  <Override PartName="/ppt/tags/tag6084.xml" ContentType="application/vnd.openxmlformats-officedocument.presentationml.tags+xml"/>
  <Override PartName="/ppt/tags/tag6085.xml" ContentType="application/vnd.openxmlformats-officedocument.presentationml.tags+xml"/>
  <Override PartName="/ppt/tags/tag6086.xml" ContentType="application/vnd.openxmlformats-officedocument.presentationml.tags+xml"/>
  <Override PartName="/ppt/tags/tag6087.xml" ContentType="application/vnd.openxmlformats-officedocument.presentationml.tags+xml"/>
  <Override PartName="/ppt/tags/tag6088.xml" ContentType="application/vnd.openxmlformats-officedocument.presentationml.tags+xml"/>
  <Override PartName="/ppt/tags/tag6089.xml" ContentType="application/vnd.openxmlformats-officedocument.presentationml.tags+xml"/>
  <Override PartName="/ppt/tags/tag6090.xml" ContentType="application/vnd.openxmlformats-officedocument.presentationml.tags+xml"/>
  <Override PartName="/ppt/tags/tag6091.xml" ContentType="application/vnd.openxmlformats-officedocument.presentationml.tags+xml"/>
  <Override PartName="/ppt/tags/tag6092.xml" ContentType="application/vnd.openxmlformats-officedocument.presentationml.tags+xml"/>
  <Override PartName="/ppt/tags/tag6093.xml" ContentType="application/vnd.openxmlformats-officedocument.presentationml.tags+xml"/>
  <Override PartName="/ppt/tags/tag6094.xml" ContentType="application/vnd.openxmlformats-officedocument.presentationml.tags+xml"/>
  <Override PartName="/ppt/tags/tag6095.xml" ContentType="application/vnd.openxmlformats-officedocument.presentationml.tags+xml"/>
  <Override PartName="/ppt/tags/tag6096.xml" ContentType="application/vnd.openxmlformats-officedocument.presentationml.tags+xml"/>
  <Override PartName="/ppt/tags/tag6097.xml" ContentType="application/vnd.openxmlformats-officedocument.presentationml.tags+xml"/>
  <Override PartName="/ppt/tags/tag6098.xml" ContentType="application/vnd.openxmlformats-officedocument.presentationml.tags+xml"/>
  <Override PartName="/ppt/tags/tag6099.xml" ContentType="application/vnd.openxmlformats-officedocument.presentationml.tags+xml"/>
  <Override PartName="/ppt/tags/tag6100.xml" ContentType="application/vnd.openxmlformats-officedocument.presentationml.tags+xml"/>
  <Override PartName="/ppt/tags/tag6101.xml" ContentType="application/vnd.openxmlformats-officedocument.presentationml.tags+xml"/>
  <Override PartName="/ppt/tags/tag6102.xml" ContentType="application/vnd.openxmlformats-officedocument.presentationml.tags+xml"/>
  <Override PartName="/ppt/tags/tag6103.xml" ContentType="application/vnd.openxmlformats-officedocument.presentationml.tags+xml"/>
  <Override PartName="/ppt/tags/tag6104.xml" ContentType="application/vnd.openxmlformats-officedocument.presentationml.tags+xml"/>
  <Override PartName="/ppt/tags/tag6105.xml" ContentType="application/vnd.openxmlformats-officedocument.presentationml.tags+xml"/>
  <Override PartName="/ppt/tags/tag6106.xml" ContentType="application/vnd.openxmlformats-officedocument.presentationml.tags+xml"/>
  <Override PartName="/ppt/tags/tag6107.xml" ContentType="application/vnd.openxmlformats-officedocument.presentationml.tags+xml"/>
  <Override PartName="/ppt/tags/tag6108.xml" ContentType="application/vnd.openxmlformats-officedocument.presentationml.tags+xml"/>
  <Override PartName="/ppt/tags/tag6109.xml" ContentType="application/vnd.openxmlformats-officedocument.presentationml.tags+xml"/>
  <Override PartName="/ppt/tags/tag6110.xml" ContentType="application/vnd.openxmlformats-officedocument.presentationml.tags+xml"/>
  <Override PartName="/ppt/tags/tag6111.xml" ContentType="application/vnd.openxmlformats-officedocument.presentationml.tags+xml"/>
  <Override PartName="/ppt/tags/tag6112.xml" ContentType="application/vnd.openxmlformats-officedocument.presentationml.tags+xml"/>
  <Override PartName="/ppt/tags/tag6113.xml" ContentType="application/vnd.openxmlformats-officedocument.presentationml.tags+xml"/>
  <Override PartName="/ppt/tags/tag6114.xml" ContentType="application/vnd.openxmlformats-officedocument.presentationml.tags+xml"/>
  <Override PartName="/ppt/tags/tag6115.xml" ContentType="application/vnd.openxmlformats-officedocument.presentationml.tags+xml"/>
  <Override PartName="/ppt/tags/tag6116.xml" ContentType="application/vnd.openxmlformats-officedocument.presentationml.tags+xml"/>
  <Override PartName="/ppt/tags/tag6117.xml" ContentType="application/vnd.openxmlformats-officedocument.presentationml.tags+xml"/>
  <Override PartName="/ppt/tags/tag6118.xml" ContentType="application/vnd.openxmlformats-officedocument.presentationml.tags+xml"/>
  <Override PartName="/ppt/tags/tag6119.xml" ContentType="application/vnd.openxmlformats-officedocument.presentationml.tags+xml"/>
  <Override PartName="/ppt/tags/tag6120.xml" ContentType="application/vnd.openxmlformats-officedocument.presentationml.tags+xml"/>
  <Override PartName="/ppt/tags/tag6121.xml" ContentType="application/vnd.openxmlformats-officedocument.presentationml.tags+xml"/>
  <Override PartName="/ppt/tags/tag6122.xml" ContentType="application/vnd.openxmlformats-officedocument.presentationml.tags+xml"/>
  <Override PartName="/ppt/tags/tag6123.xml" ContentType="application/vnd.openxmlformats-officedocument.presentationml.tags+xml"/>
  <Override PartName="/ppt/tags/tag6124.xml" ContentType="application/vnd.openxmlformats-officedocument.presentationml.tags+xml"/>
  <Override PartName="/ppt/tags/tag6125.xml" ContentType="application/vnd.openxmlformats-officedocument.presentationml.tags+xml"/>
  <Override PartName="/ppt/tags/tag6126.xml" ContentType="application/vnd.openxmlformats-officedocument.presentationml.tags+xml"/>
  <Override PartName="/ppt/tags/tag6127.xml" ContentType="application/vnd.openxmlformats-officedocument.presentationml.tags+xml"/>
  <Override PartName="/ppt/tags/tag6128.xml" ContentType="application/vnd.openxmlformats-officedocument.presentationml.tags+xml"/>
  <Override PartName="/ppt/tags/tag6129.xml" ContentType="application/vnd.openxmlformats-officedocument.presentationml.tags+xml"/>
  <Override PartName="/ppt/tags/tag6130.xml" ContentType="application/vnd.openxmlformats-officedocument.presentationml.tags+xml"/>
  <Override PartName="/ppt/tags/tag6131.xml" ContentType="application/vnd.openxmlformats-officedocument.presentationml.tags+xml"/>
  <Override PartName="/ppt/tags/tag6132.xml" ContentType="application/vnd.openxmlformats-officedocument.presentationml.tags+xml"/>
  <Override PartName="/ppt/tags/tag6133.xml" ContentType="application/vnd.openxmlformats-officedocument.presentationml.tags+xml"/>
  <Override PartName="/ppt/tags/tag6134.xml" ContentType="application/vnd.openxmlformats-officedocument.presentationml.tags+xml"/>
  <Override PartName="/ppt/tags/tag6135.xml" ContentType="application/vnd.openxmlformats-officedocument.presentationml.tags+xml"/>
  <Override PartName="/ppt/tags/tag6136.xml" ContentType="application/vnd.openxmlformats-officedocument.presentationml.tags+xml"/>
  <Override PartName="/ppt/tags/tag6137.xml" ContentType="application/vnd.openxmlformats-officedocument.presentationml.tags+xml"/>
  <Override PartName="/ppt/tags/tag6138.xml" ContentType="application/vnd.openxmlformats-officedocument.presentationml.tags+xml"/>
  <Override PartName="/ppt/tags/tag6139.xml" ContentType="application/vnd.openxmlformats-officedocument.presentationml.tags+xml"/>
  <Override PartName="/ppt/tags/tag6140.xml" ContentType="application/vnd.openxmlformats-officedocument.presentationml.tags+xml"/>
  <Override PartName="/ppt/tags/tag6141.xml" ContentType="application/vnd.openxmlformats-officedocument.presentationml.tags+xml"/>
  <Override PartName="/ppt/tags/tag6142.xml" ContentType="application/vnd.openxmlformats-officedocument.presentationml.tags+xml"/>
  <Override PartName="/ppt/tags/tag6143.xml" ContentType="application/vnd.openxmlformats-officedocument.presentationml.tags+xml"/>
  <Override PartName="/ppt/tags/tag6144.xml" ContentType="application/vnd.openxmlformats-officedocument.presentationml.tags+xml"/>
  <Override PartName="/ppt/tags/tag6145.xml" ContentType="application/vnd.openxmlformats-officedocument.presentationml.tags+xml"/>
  <Override PartName="/ppt/tags/tag6146.xml" ContentType="application/vnd.openxmlformats-officedocument.presentationml.tags+xml"/>
  <Override PartName="/ppt/tags/tag6147.xml" ContentType="application/vnd.openxmlformats-officedocument.presentationml.tags+xml"/>
  <Override PartName="/ppt/tags/tag6148.xml" ContentType="application/vnd.openxmlformats-officedocument.presentationml.tags+xml"/>
  <Override PartName="/ppt/tags/tag6149.xml" ContentType="application/vnd.openxmlformats-officedocument.presentationml.tags+xml"/>
  <Override PartName="/ppt/tags/tag6150.xml" ContentType="application/vnd.openxmlformats-officedocument.presentationml.tags+xml"/>
  <Override PartName="/ppt/tags/tag6151.xml" ContentType="application/vnd.openxmlformats-officedocument.presentationml.tags+xml"/>
  <Override PartName="/ppt/tags/tag6152.xml" ContentType="application/vnd.openxmlformats-officedocument.presentationml.tags+xml"/>
  <Override PartName="/ppt/tags/tag6153.xml" ContentType="application/vnd.openxmlformats-officedocument.presentationml.tags+xml"/>
  <Override PartName="/ppt/tags/tag6154.xml" ContentType="application/vnd.openxmlformats-officedocument.presentationml.tags+xml"/>
  <Override PartName="/ppt/tags/tag6155.xml" ContentType="application/vnd.openxmlformats-officedocument.presentationml.tags+xml"/>
  <Override PartName="/ppt/tags/tag6156.xml" ContentType="application/vnd.openxmlformats-officedocument.presentationml.tags+xml"/>
  <Override PartName="/ppt/tags/tag6157.xml" ContentType="application/vnd.openxmlformats-officedocument.presentationml.tags+xml"/>
  <Override PartName="/ppt/tags/tag6158.xml" ContentType="application/vnd.openxmlformats-officedocument.presentationml.tags+xml"/>
  <Override PartName="/ppt/tags/tag6159.xml" ContentType="application/vnd.openxmlformats-officedocument.presentationml.tags+xml"/>
  <Override PartName="/ppt/tags/tag6160.xml" ContentType="application/vnd.openxmlformats-officedocument.presentationml.tags+xml"/>
  <Override PartName="/ppt/tags/tag6161.xml" ContentType="application/vnd.openxmlformats-officedocument.presentationml.tags+xml"/>
  <Override PartName="/ppt/tags/tag6162.xml" ContentType="application/vnd.openxmlformats-officedocument.presentationml.tags+xml"/>
  <Override PartName="/ppt/tags/tag6163.xml" ContentType="application/vnd.openxmlformats-officedocument.presentationml.tags+xml"/>
  <Override PartName="/ppt/tags/tag6164.xml" ContentType="application/vnd.openxmlformats-officedocument.presentationml.tags+xml"/>
  <Override PartName="/ppt/tags/tag6165.xml" ContentType="application/vnd.openxmlformats-officedocument.presentationml.tags+xml"/>
  <Override PartName="/ppt/tags/tag6166.xml" ContentType="application/vnd.openxmlformats-officedocument.presentationml.tags+xml"/>
  <Override PartName="/ppt/tags/tag6167.xml" ContentType="application/vnd.openxmlformats-officedocument.presentationml.tags+xml"/>
  <Override PartName="/ppt/tags/tag6168.xml" ContentType="application/vnd.openxmlformats-officedocument.presentationml.tags+xml"/>
  <Override PartName="/ppt/tags/tag6169.xml" ContentType="application/vnd.openxmlformats-officedocument.presentationml.tags+xml"/>
  <Override PartName="/ppt/tags/tag6170.xml" ContentType="application/vnd.openxmlformats-officedocument.presentationml.tags+xml"/>
  <Override PartName="/ppt/tags/tag6171.xml" ContentType="application/vnd.openxmlformats-officedocument.presentationml.tags+xml"/>
  <Override PartName="/ppt/tags/tag6172.xml" ContentType="application/vnd.openxmlformats-officedocument.presentationml.tags+xml"/>
  <Override PartName="/ppt/tags/tag6173.xml" ContentType="application/vnd.openxmlformats-officedocument.presentationml.tags+xml"/>
  <Override PartName="/ppt/tags/tag6174.xml" ContentType="application/vnd.openxmlformats-officedocument.presentationml.tags+xml"/>
  <Override PartName="/ppt/tags/tag6175.xml" ContentType="application/vnd.openxmlformats-officedocument.presentationml.tags+xml"/>
  <Override PartName="/ppt/tags/tag6176.xml" ContentType="application/vnd.openxmlformats-officedocument.presentationml.tags+xml"/>
  <Override PartName="/ppt/tags/tag6177.xml" ContentType="application/vnd.openxmlformats-officedocument.presentationml.tags+xml"/>
  <Override PartName="/ppt/tags/tag6178.xml" ContentType="application/vnd.openxmlformats-officedocument.presentationml.tags+xml"/>
  <Override PartName="/ppt/tags/tag6179.xml" ContentType="application/vnd.openxmlformats-officedocument.presentationml.tags+xml"/>
  <Override PartName="/ppt/tags/tag6180.xml" ContentType="application/vnd.openxmlformats-officedocument.presentationml.tags+xml"/>
  <Override PartName="/ppt/tags/tag6181.xml" ContentType="application/vnd.openxmlformats-officedocument.presentationml.tags+xml"/>
  <Override PartName="/ppt/tags/tag6182.xml" ContentType="application/vnd.openxmlformats-officedocument.presentationml.tags+xml"/>
  <Override PartName="/ppt/tags/tag6183.xml" ContentType="application/vnd.openxmlformats-officedocument.presentationml.tags+xml"/>
  <Override PartName="/ppt/tags/tag6184.xml" ContentType="application/vnd.openxmlformats-officedocument.presentationml.tags+xml"/>
  <Override PartName="/ppt/tags/tag6185.xml" ContentType="application/vnd.openxmlformats-officedocument.presentationml.tags+xml"/>
  <Override PartName="/ppt/tags/tag6186.xml" ContentType="application/vnd.openxmlformats-officedocument.presentationml.tags+xml"/>
  <Override PartName="/ppt/tags/tag6187.xml" ContentType="application/vnd.openxmlformats-officedocument.presentationml.tags+xml"/>
  <Override PartName="/ppt/tags/tag6188.xml" ContentType="application/vnd.openxmlformats-officedocument.presentationml.tags+xml"/>
  <Override PartName="/ppt/tags/tag6189.xml" ContentType="application/vnd.openxmlformats-officedocument.presentationml.tags+xml"/>
  <Override PartName="/ppt/tags/tag6190.xml" ContentType="application/vnd.openxmlformats-officedocument.presentationml.tags+xml"/>
  <Override PartName="/ppt/tags/tag6191.xml" ContentType="application/vnd.openxmlformats-officedocument.presentationml.tags+xml"/>
  <Override PartName="/ppt/tags/tag6192.xml" ContentType="application/vnd.openxmlformats-officedocument.presentationml.tags+xml"/>
  <Override PartName="/ppt/tags/tag6193.xml" ContentType="application/vnd.openxmlformats-officedocument.presentationml.tags+xml"/>
  <Override PartName="/ppt/tags/tag6194.xml" ContentType="application/vnd.openxmlformats-officedocument.presentationml.tags+xml"/>
  <Override PartName="/ppt/tags/tag6195.xml" ContentType="application/vnd.openxmlformats-officedocument.presentationml.tags+xml"/>
  <Override PartName="/ppt/tags/tag6196.xml" ContentType="application/vnd.openxmlformats-officedocument.presentationml.tags+xml"/>
  <Override PartName="/ppt/tags/tag6197.xml" ContentType="application/vnd.openxmlformats-officedocument.presentationml.tags+xml"/>
  <Override PartName="/ppt/tags/tag6198.xml" ContentType="application/vnd.openxmlformats-officedocument.presentationml.tags+xml"/>
  <Override PartName="/ppt/tags/tag6199.xml" ContentType="application/vnd.openxmlformats-officedocument.presentationml.tags+xml"/>
  <Override PartName="/ppt/tags/tag6200.xml" ContentType="application/vnd.openxmlformats-officedocument.presentationml.tags+xml"/>
  <Override PartName="/ppt/tags/tag6201.xml" ContentType="application/vnd.openxmlformats-officedocument.presentationml.tags+xml"/>
  <Override PartName="/ppt/tags/tag6202.xml" ContentType="application/vnd.openxmlformats-officedocument.presentationml.tags+xml"/>
  <Override PartName="/ppt/tags/tag6203.xml" ContentType="application/vnd.openxmlformats-officedocument.presentationml.tags+xml"/>
  <Override PartName="/ppt/tags/tag6204.xml" ContentType="application/vnd.openxmlformats-officedocument.presentationml.tags+xml"/>
  <Override PartName="/ppt/tags/tag6205.xml" ContentType="application/vnd.openxmlformats-officedocument.presentationml.tags+xml"/>
  <Override PartName="/ppt/tags/tag6206.xml" ContentType="application/vnd.openxmlformats-officedocument.presentationml.tags+xml"/>
  <Override PartName="/ppt/tags/tag6207.xml" ContentType="application/vnd.openxmlformats-officedocument.presentationml.tags+xml"/>
  <Override PartName="/ppt/tags/tag6208.xml" ContentType="application/vnd.openxmlformats-officedocument.presentationml.tags+xml"/>
  <Override PartName="/ppt/tags/tag6209.xml" ContentType="application/vnd.openxmlformats-officedocument.presentationml.tags+xml"/>
  <Override PartName="/ppt/tags/tag6210.xml" ContentType="application/vnd.openxmlformats-officedocument.presentationml.tags+xml"/>
  <Override PartName="/ppt/tags/tag6211.xml" ContentType="application/vnd.openxmlformats-officedocument.presentationml.tags+xml"/>
  <Override PartName="/ppt/tags/tag6212.xml" ContentType="application/vnd.openxmlformats-officedocument.presentationml.tags+xml"/>
  <Override PartName="/ppt/tags/tag6213.xml" ContentType="application/vnd.openxmlformats-officedocument.presentationml.tags+xml"/>
  <Override PartName="/ppt/tags/tag6214.xml" ContentType="application/vnd.openxmlformats-officedocument.presentationml.tags+xml"/>
  <Override PartName="/ppt/tags/tag6215.xml" ContentType="application/vnd.openxmlformats-officedocument.presentationml.tags+xml"/>
  <Override PartName="/ppt/tags/tag6216.xml" ContentType="application/vnd.openxmlformats-officedocument.presentationml.tags+xml"/>
  <Override PartName="/ppt/tags/tag6217.xml" ContentType="application/vnd.openxmlformats-officedocument.presentationml.tags+xml"/>
  <Override PartName="/ppt/tags/tag6218.xml" ContentType="application/vnd.openxmlformats-officedocument.presentationml.tags+xml"/>
  <Override PartName="/ppt/tags/tag6219.xml" ContentType="application/vnd.openxmlformats-officedocument.presentationml.tags+xml"/>
  <Override PartName="/ppt/tags/tag6220.xml" ContentType="application/vnd.openxmlformats-officedocument.presentationml.tags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theme/theme46.xml" ContentType="application/vnd.openxmlformats-officedocument.theme+xml"/>
  <Override PartName="/ppt/tags/tag6221.xml" ContentType="application/vnd.openxmlformats-officedocument.presentationml.tags+xml"/>
  <Override PartName="/ppt/tags/tag6222.xml" ContentType="application/vnd.openxmlformats-officedocument.presentationml.tags+xml"/>
  <Override PartName="/ppt/tags/tag6223.xml" ContentType="application/vnd.openxmlformats-officedocument.presentationml.tags+xml"/>
  <Override PartName="/ppt/tags/tag6224.xml" ContentType="application/vnd.openxmlformats-officedocument.presentationml.tags+xml"/>
  <Override PartName="/ppt/tags/tag6225.xml" ContentType="application/vnd.openxmlformats-officedocument.presentationml.tags+xml"/>
  <Override PartName="/ppt/tags/tag6226.xml" ContentType="application/vnd.openxmlformats-officedocument.presentationml.tags+xml"/>
  <Override PartName="/ppt/tags/tag6227.xml" ContentType="application/vnd.openxmlformats-officedocument.presentationml.tags+xml"/>
  <Override PartName="/ppt/tags/tag6228.xml" ContentType="application/vnd.openxmlformats-officedocument.presentationml.tags+xml"/>
  <Override PartName="/ppt/tags/tag6229.xml" ContentType="application/vnd.openxmlformats-officedocument.presentationml.tags+xml"/>
  <Override PartName="/ppt/tags/tag6230.xml" ContentType="application/vnd.openxmlformats-officedocument.presentationml.tags+xml"/>
  <Override PartName="/ppt/tags/tag6231.xml" ContentType="application/vnd.openxmlformats-officedocument.presentationml.tags+xml"/>
  <Override PartName="/ppt/tags/tag6232.xml" ContentType="application/vnd.openxmlformats-officedocument.presentationml.tags+xml"/>
  <Override PartName="/ppt/tags/tag6233.xml" ContentType="application/vnd.openxmlformats-officedocument.presentationml.tags+xml"/>
  <Override PartName="/ppt/tags/tag6234.xml" ContentType="application/vnd.openxmlformats-officedocument.presentationml.tags+xml"/>
  <Override PartName="/ppt/tags/tag6235.xml" ContentType="application/vnd.openxmlformats-officedocument.presentationml.tags+xml"/>
  <Override PartName="/ppt/tags/tag6236.xml" ContentType="application/vnd.openxmlformats-officedocument.presentationml.tags+xml"/>
  <Override PartName="/ppt/tags/tag6237.xml" ContentType="application/vnd.openxmlformats-officedocument.presentationml.tags+xml"/>
  <Override PartName="/ppt/tags/tag6238.xml" ContentType="application/vnd.openxmlformats-officedocument.presentationml.tags+xml"/>
  <Override PartName="/ppt/tags/tag6239.xml" ContentType="application/vnd.openxmlformats-officedocument.presentationml.tags+xml"/>
  <Override PartName="/ppt/tags/tag6240.xml" ContentType="application/vnd.openxmlformats-officedocument.presentationml.tags+xml"/>
  <Override PartName="/ppt/tags/tag6241.xml" ContentType="application/vnd.openxmlformats-officedocument.presentationml.tags+xml"/>
  <Override PartName="/ppt/tags/tag6242.xml" ContentType="application/vnd.openxmlformats-officedocument.presentationml.tags+xml"/>
  <Override PartName="/ppt/tags/tag6243.xml" ContentType="application/vnd.openxmlformats-officedocument.presentationml.tags+xml"/>
  <Override PartName="/ppt/tags/tag6244.xml" ContentType="application/vnd.openxmlformats-officedocument.presentationml.tags+xml"/>
  <Override PartName="/ppt/tags/tag6245.xml" ContentType="application/vnd.openxmlformats-officedocument.presentationml.tags+xml"/>
  <Override PartName="/ppt/tags/tag6246.xml" ContentType="application/vnd.openxmlformats-officedocument.presentationml.tags+xml"/>
  <Override PartName="/ppt/tags/tag6247.xml" ContentType="application/vnd.openxmlformats-officedocument.presentationml.tags+xml"/>
  <Override PartName="/ppt/tags/tag6248.xml" ContentType="application/vnd.openxmlformats-officedocument.presentationml.tags+xml"/>
  <Override PartName="/ppt/tags/tag6249.xml" ContentType="application/vnd.openxmlformats-officedocument.presentationml.tags+xml"/>
  <Override PartName="/ppt/tags/tag6250.xml" ContentType="application/vnd.openxmlformats-officedocument.presentationml.tags+xml"/>
  <Override PartName="/ppt/tags/tag6251.xml" ContentType="application/vnd.openxmlformats-officedocument.presentationml.tags+xml"/>
  <Override PartName="/ppt/tags/tag6252.xml" ContentType="application/vnd.openxmlformats-officedocument.presentationml.tags+xml"/>
  <Override PartName="/ppt/tags/tag6253.xml" ContentType="application/vnd.openxmlformats-officedocument.presentationml.tags+xml"/>
  <Override PartName="/ppt/tags/tag6254.xml" ContentType="application/vnd.openxmlformats-officedocument.presentationml.tags+xml"/>
  <Override PartName="/ppt/tags/tag6255.xml" ContentType="application/vnd.openxmlformats-officedocument.presentationml.tags+xml"/>
  <Override PartName="/ppt/tags/tag6256.xml" ContentType="application/vnd.openxmlformats-officedocument.presentationml.tags+xml"/>
  <Override PartName="/ppt/tags/tag6257.xml" ContentType="application/vnd.openxmlformats-officedocument.presentationml.tags+xml"/>
  <Override PartName="/ppt/tags/tag6258.xml" ContentType="application/vnd.openxmlformats-officedocument.presentationml.tags+xml"/>
  <Override PartName="/ppt/tags/tag6259.xml" ContentType="application/vnd.openxmlformats-officedocument.presentationml.tags+xml"/>
  <Override PartName="/ppt/tags/tag6260.xml" ContentType="application/vnd.openxmlformats-officedocument.presentationml.tags+xml"/>
  <Override PartName="/ppt/tags/tag6261.xml" ContentType="application/vnd.openxmlformats-officedocument.presentationml.tags+xml"/>
  <Override PartName="/ppt/tags/tag6262.xml" ContentType="application/vnd.openxmlformats-officedocument.presentationml.tags+xml"/>
  <Override PartName="/ppt/tags/tag6263.xml" ContentType="application/vnd.openxmlformats-officedocument.presentationml.tags+xml"/>
  <Override PartName="/ppt/tags/tag6264.xml" ContentType="application/vnd.openxmlformats-officedocument.presentationml.tags+xml"/>
  <Override PartName="/ppt/tags/tag6265.xml" ContentType="application/vnd.openxmlformats-officedocument.presentationml.tags+xml"/>
  <Override PartName="/ppt/tags/tag6266.xml" ContentType="application/vnd.openxmlformats-officedocument.presentationml.tags+xml"/>
  <Override PartName="/ppt/tags/tag6267.xml" ContentType="application/vnd.openxmlformats-officedocument.presentationml.tags+xml"/>
  <Override PartName="/ppt/tags/tag6268.xml" ContentType="application/vnd.openxmlformats-officedocument.presentationml.tags+xml"/>
  <Override PartName="/ppt/tags/tag6269.xml" ContentType="application/vnd.openxmlformats-officedocument.presentationml.tags+xml"/>
  <Override PartName="/ppt/tags/tag6270.xml" ContentType="application/vnd.openxmlformats-officedocument.presentationml.tags+xml"/>
  <Override PartName="/ppt/tags/tag6271.xml" ContentType="application/vnd.openxmlformats-officedocument.presentationml.tags+xml"/>
  <Override PartName="/ppt/tags/tag6272.xml" ContentType="application/vnd.openxmlformats-officedocument.presentationml.tags+xml"/>
  <Override PartName="/ppt/tags/tag6273.xml" ContentType="application/vnd.openxmlformats-officedocument.presentationml.tags+xml"/>
  <Override PartName="/ppt/tags/tag6274.xml" ContentType="application/vnd.openxmlformats-officedocument.presentationml.tags+xml"/>
  <Override PartName="/ppt/tags/tag6275.xml" ContentType="application/vnd.openxmlformats-officedocument.presentationml.tags+xml"/>
  <Override PartName="/ppt/tags/tag6276.xml" ContentType="application/vnd.openxmlformats-officedocument.presentationml.tags+xml"/>
  <Override PartName="/ppt/tags/tag6277.xml" ContentType="application/vnd.openxmlformats-officedocument.presentationml.tags+xml"/>
  <Override PartName="/ppt/tags/tag6278.xml" ContentType="application/vnd.openxmlformats-officedocument.presentationml.tags+xml"/>
  <Override PartName="/ppt/tags/tag6279.xml" ContentType="application/vnd.openxmlformats-officedocument.presentationml.tags+xml"/>
  <Override PartName="/ppt/tags/tag6280.xml" ContentType="application/vnd.openxmlformats-officedocument.presentationml.tags+xml"/>
  <Override PartName="/ppt/tags/tag6281.xml" ContentType="application/vnd.openxmlformats-officedocument.presentationml.tags+xml"/>
  <Override PartName="/ppt/tags/tag6282.xml" ContentType="application/vnd.openxmlformats-officedocument.presentationml.tags+xml"/>
  <Override PartName="/ppt/tags/tag6283.xml" ContentType="application/vnd.openxmlformats-officedocument.presentationml.tags+xml"/>
  <Override PartName="/ppt/tags/tag6284.xml" ContentType="application/vnd.openxmlformats-officedocument.presentationml.tags+xml"/>
  <Override PartName="/ppt/tags/tag6285.xml" ContentType="application/vnd.openxmlformats-officedocument.presentationml.tags+xml"/>
  <Override PartName="/ppt/tags/tag6286.xml" ContentType="application/vnd.openxmlformats-officedocument.presentationml.tags+xml"/>
  <Override PartName="/ppt/tags/tag6287.xml" ContentType="application/vnd.openxmlformats-officedocument.presentationml.tags+xml"/>
  <Override PartName="/ppt/tags/tag6288.xml" ContentType="application/vnd.openxmlformats-officedocument.presentationml.tags+xml"/>
  <Override PartName="/ppt/tags/tag6289.xml" ContentType="application/vnd.openxmlformats-officedocument.presentationml.tags+xml"/>
  <Override PartName="/ppt/tags/tag6290.xml" ContentType="application/vnd.openxmlformats-officedocument.presentationml.tags+xml"/>
  <Override PartName="/ppt/tags/tag6291.xml" ContentType="application/vnd.openxmlformats-officedocument.presentationml.tags+xml"/>
  <Override PartName="/ppt/tags/tag6292.xml" ContentType="application/vnd.openxmlformats-officedocument.presentationml.tags+xml"/>
  <Override PartName="/ppt/tags/tag6293.xml" ContentType="application/vnd.openxmlformats-officedocument.presentationml.tags+xml"/>
  <Override PartName="/ppt/tags/tag6294.xml" ContentType="application/vnd.openxmlformats-officedocument.presentationml.tags+xml"/>
  <Override PartName="/ppt/tags/tag6295.xml" ContentType="application/vnd.openxmlformats-officedocument.presentationml.tags+xml"/>
  <Override PartName="/ppt/tags/tag6296.xml" ContentType="application/vnd.openxmlformats-officedocument.presentationml.tags+xml"/>
  <Override PartName="/ppt/tags/tag6297.xml" ContentType="application/vnd.openxmlformats-officedocument.presentationml.tags+xml"/>
  <Override PartName="/ppt/tags/tag6298.xml" ContentType="application/vnd.openxmlformats-officedocument.presentationml.tags+xml"/>
  <Override PartName="/ppt/tags/tag6299.xml" ContentType="application/vnd.openxmlformats-officedocument.presentationml.tags+xml"/>
  <Override PartName="/ppt/tags/tag6300.xml" ContentType="application/vnd.openxmlformats-officedocument.presentationml.tags+xml"/>
  <Override PartName="/ppt/tags/tag6301.xml" ContentType="application/vnd.openxmlformats-officedocument.presentationml.tags+xml"/>
  <Override PartName="/ppt/tags/tag6302.xml" ContentType="application/vnd.openxmlformats-officedocument.presentationml.tags+xml"/>
  <Override PartName="/ppt/tags/tag6303.xml" ContentType="application/vnd.openxmlformats-officedocument.presentationml.tags+xml"/>
  <Override PartName="/ppt/tags/tag6304.xml" ContentType="application/vnd.openxmlformats-officedocument.presentationml.tags+xml"/>
  <Override PartName="/ppt/tags/tag6305.xml" ContentType="application/vnd.openxmlformats-officedocument.presentationml.tags+xml"/>
  <Override PartName="/ppt/tags/tag6306.xml" ContentType="application/vnd.openxmlformats-officedocument.presentationml.tags+xml"/>
  <Override PartName="/ppt/tags/tag6307.xml" ContentType="application/vnd.openxmlformats-officedocument.presentationml.tags+xml"/>
  <Override PartName="/ppt/tags/tag6308.xml" ContentType="application/vnd.openxmlformats-officedocument.presentationml.tags+xml"/>
  <Override PartName="/ppt/tags/tag6309.xml" ContentType="application/vnd.openxmlformats-officedocument.presentationml.tags+xml"/>
  <Override PartName="/ppt/tags/tag6310.xml" ContentType="application/vnd.openxmlformats-officedocument.presentationml.tags+xml"/>
  <Override PartName="/ppt/tags/tag6311.xml" ContentType="application/vnd.openxmlformats-officedocument.presentationml.tags+xml"/>
  <Override PartName="/ppt/tags/tag6312.xml" ContentType="application/vnd.openxmlformats-officedocument.presentationml.tags+xml"/>
  <Override PartName="/ppt/tags/tag6313.xml" ContentType="application/vnd.openxmlformats-officedocument.presentationml.tags+xml"/>
  <Override PartName="/ppt/tags/tag6314.xml" ContentType="application/vnd.openxmlformats-officedocument.presentationml.tags+xml"/>
  <Override PartName="/ppt/tags/tag6315.xml" ContentType="application/vnd.openxmlformats-officedocument.presentationml.tags+xml"/>
  <Override PartName="/ppt/tags/tag6316.xml" ContentType="application/vnd.openxmlformats-officedocument.presentationml.tags+xml"/>
  <Override PartName="/ppt/tags/tag6317.xml" ContentType="application/vnd.openxmlformats-officedocument.presentationml.tags+xml"/>
  <Override PartName="/ppt/tags/tag6318.xml" ContentType="application/vnd.openxmlformats-officedocument.presentationml.tags+xml"/>
  <Override PartName="/ppt/tags/tag6319.xml" ContentType="application/vnd.openxmlformats-officedocument.presentationml.tags+xml"/>
  <Override PartName="/ppt/tags/tag6320.xml" ContentType="application/vnd.openxmlformats-officedocument.presentationml.tags+xml"/>
  <Override PartName="/ppt/tags/tag6321.xml" ContentType="application/vnd.openxmlformats-officedocument.presentationml.tags+xml"/>
  <Override PartName="/ppt/tags/tag6322.xml" ContentType="application/vnd.openxmlformats-officedocument.presentationml.tags+xml"/>
  <Override PartName="/ppt/tags/tag6323.xml" ContentType="application/vnd.openxmlformats-officedocument.presentationml.tags+xml"/>
  <Override PartName="/ppt/tags/tag6324.xml" ContentType="application/vnd.openxmlformats-officedocument.presentationml.tags+xml"/>
  <Override PartName="/ppt/tags/tag6325.xml" ContentType="application/vnd.openxmlformats-officedocument.presentationml.tags+xml"/>
  <Override PartName="/ppt/tags/tag6326.xml" ContentType="application/vnd.openxmlformats-officedocument.presentationml.tags+xml"/>
  <Override PartName="/ppt/tags/tag6327.xml" ContentType="application/vnd.openxmlformats-officedocument.presentationml.tags+xml"/>
  <Override PartName="/ppt/tags/tag6328.xml" ContentType="application/vnd.openxmlformats-officedocument.presentationml.tags+xml"/>
  <Override PartName="/ppt/tags/tag6329.xml" ContentType="application/vnd.openxmlformats-officedocument.presentationml.tags+xml"/>
  <Override PartName="/ppt/tags/tag6330.xml" ContentType="application/vnd.openxmlformats-officedocument.presentationml.tags+xml"/>
  <Override PartName="/ppt/tags/tag6331.xml" ContentType="application/vnd.openxmlformats-officedocument.presentationml.tags+xml"/>
  <Override PartName="/ppt/tags/tag6332.xml" ContentType="application/vnd.openxmlformats-officedocument.presentationml.tags+xml"/>
  <Override PartName="/ppt/tags/tag6333.xml" ContentType="application/vnd.openxmlformats-officedocument.presentationml.tags+xml"/>
  <Override PartName="/ppt/tags/tag6334.xml" ContentType="application/vnd.openxmlformats-officedocument.presentationml.tags+xml"/>
  <Override PartName="/ppt/tags/tag6335.xml" ContentType="application/vnd.openxmlformats-officedocument.presentationml.tags+xml"/>
  <Override PartName="/ppt/tags/tag6336.xml" ContentType="application/vnd.openxmlformats-officedocument.presentationml.tags+xml"/>
  <Override PartName="/ppt/tags/tag6337.xml" ContentType="application/vnd.openxmlformats-officedocument.presentationml.tags+xml"/>
  <Override PartName="/ppt/tags/tag6338.xml" ContentType="application/vnd.openxmlformats-officedocument.presentationml.tags+xml"/>
  <Override PartName="/ppt/tags/tag6339.xml" ContentType="application/vnd.openxmlformats-officedocument.presentationml.tags+xml"/>
  <Override PartName="/ppt/tags/tag6340.xml" ContentType="application/vnd.openxmlformats-officedocument.presentationml.tags+xml"/>
  <Override PartName="/ppt/tags/tag6341.xml" ContentType="application/vnd.openxmlformats-officedocument.presentationml.tags+xml"/>
  <Override PartName="/ppt/tags/tag6342.xml" ContentType="application/vnd.openxmlformats-officedocument.presentationml.tags+xml"/>
  <Override PartName="/ppt/tags/tag6343.xml" ContentType="application/vnd.openxmlformats-officedocument.presentationml.tags+xml"/>
  <Override PartName="/ppt/tags/tag6344.xml" ContentType="application/vnd.openxmlformats-officedocument.presentationml.tags+xml"/>
  <Override PartName="/ppt/tags/tag6345.xml" ContentType="application/vnd.openxmlformats-officedocument.presentationml.tags+xml"/>
  <Override PartName="/ppt/tags/tag6346.xml" ContentType="application/vnd.openxmlformats-officedocument.presentationml.tags+xml"/>
  <Override PartName="/ppt/tags/tag6347.xml" ContentType="application/vnd.openxmlformats-officedocument.presentationml.tags+xml"/>
  <Override PartName="/ppt/tags/tag6348.xml" ContentType="application/vnd.openxmlformats-officedocument.presentationml.tags+xml"/>
  <Override PartName="/ppt/tags/tag6349.xml" ContentType="application/vnd.openxmlformats-officedocument.presentationml.tags+xml"/>
  <Override PartName="/ppt/tags/tag6350.xml" ContentType="application/vnd.openxmlformats-officedocument.presentationml.tags+xml"/>
  <Override PartName="/ppt/tags/tag6351.xml" ContentType="application/vnd.openxmlformats-officedocument.presentationml.tags+xml"/>
  <Override PartName="/ppt/tags/tag6352.xml" ContentType="application/vnd.openxmlformats-officedocument.presentationml.tags+xml"/>
  <Override PartName="/ppt/tags/tag6353.xml" ContentType="application/vnd.openxmlformats-officedocument.presentationml.tags+xml"/>
  <Override PartName="/ppt/tags/tag6354.xml" ContentType="application/vnd.openxmlformats-officedocument.presentationml.tags+xml"/>
  <Override PartName="/ppt/tags/tag6355.xml" ContentType="application/vnd.openxmlformats-officedocument.presentationml.tags+xml"/>
  <Override PartName="/ppt/tags/tag6356.xml" ContentType="application/vnd.openxmlformats-officedocument.presentationml.tags+xml"/>
  <Override PartName="/ppt/tags/tag6357.xml" ContentType="application/vnd.openxmlformats-officedocument.presentationml.tags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theme/theme47.xml" ContentType="application/vnd.openxmlformats-officedocument.theme+xml"/>
  <Override PartName="/ppt/tags/tag6358.xml" ContentType="application/vnd.openxmlformats-officedocument.presentationml.tags+xml"/>
  <Override PartName="/ppt/tags/tag6359.xml" ContentType="application/vnd.openxmlformats-officedocument.presentationml.tags+xml"/>
  <Override PartName="/ppt/tags/tag6360.xml" ContentType="application/vnd.openxmlformats-officedocument.presentationml.tags+xml"/>
  <Override PartName="/ppt/tags/tag6361.xml" ContentType="application/vnd.openxmlformats-officedocument.presentationml.tags+xml"/>
  <Override PartName="/ppt/tags/tag6362.xml" ContentType="application/vnd.openxmlformats-officedocument.presentationml.tags+xml"/>
  <Override PartName="/ppt/tags/tag6363.xml" ContentType="application/vnd.openxmlformats-officedocument.presentationml.tags+xml"/>
  <Override PartName="/ppt/tags/tag6364.xml" ContentType="application/vnd.openxmlformats-officedocument.presentationml.tags+xml"/>
  <Override PartName="/ppt/tags/tag6365.xml" ContentType="application/vnd.openxmlformats-officedocument.presentationml.tags+xml"/>
  <Override PartName="/ppt/tags/tag6366.xml" ContentType="application/vnd.openxmlformats-officedocument.presentationml.tags+xml"/>
  <Override PartName="/ppt/tags/tag6367.xml" ContentType="application/vnd.openxmlformats-officedocument.presentationml.tags+xml"/>
  <Override PartName="/ppt/tags/tag6368.xml" ContentType="application/vnd.openxmlformats-officedocument.presentationml.tags+xml"/>
  <Override PartName="/ppt/tags/tag6369.xml" ContentType="application/vnd.openxmlformats-officedocument.presentationml.tags+xml"/>
  <Override PartName="/ppt/tags/tag6370.xml" ContentType="application/vnd.openxmlformats-officedocument.presentationml.tags+xml"/>
  <Override PartName="/ppt/tags/tag6371.xml" ContentType="application/vnd.openxmlformats-officedocument.presentationml.tags+xml"/>
  <Override PartName="/ppt/tags/tag6372.xml" ContentType="application/vnd.openxmlformats-officedocument.presentationml.tags+xml"/>
  <Override PartName="/ppt/tags/tag6373.xml" ContentType="application/vnd.openxmlformats-officedocument.presentationml.tags+xml"/>
  <Override PartName="/ppt/tags/tag6374.xml" ContentType="application/vnd.openxmlformats-officedocument.presentationml.tags+xml"/>
  <Override PartName="/ppt/tags/tag6375.xml" ContentType="application/vnd.openxmlformats-officedocument.presentationml.tags+xml"/>
  <Override PartName="/ppt/tags/tag6376.xml" ContentType="application/vnd.openxmlformats-officedocument.presentationml.tags+xml"/>
  <Override PartName="/ppt/tags/tag6377.xml" ContentType="application/vnd.openxmlformats-officedocument.presentationml.tags+xml"/>
  <Override PartName="/ppt/tags/tag6378.xml" ContentType="application/vnd.openxmlformats-officedocument.presentationml.tags+xml"/>
  <Override PartName="/ppt/tags/tag6379.xml" ContentType="application/vnd.openxmlformats-officedocument.presentationml.tags+xml"/>
  <Override PartName="/ppt/tags/tag6380.xml" ContentType="application/vnd.openxmlformats-officedocument.presentationml.tags+xml"/>
  <Override PartName="/ppt/tags/tag6381.xml" ContentType="application/vnd.openxmlformats-officedocument.presentationml.tags+xml"/>
  <Override PartName="/ppt/tags/tag6382.xml" ContentType="application/vnd.openxmlformats-officedocument.presentationml.tags+xml"/>
  <Override PartName="/ppt/tags/tag6383.xml" ContentType="application/vnd.openxmlformats-officedocument.presentationml.tags+xml"/>
  <Override PartName="/ppt/tags/tag6384.xml" ContentType="application/vnd.openxmlformats-officedocument.presentationml.tags+xml"/>
  <Override PartName="/ppt/tags/tag6385.xml" ContentType="application/vnd.openxmlformats-officedocument.presentationml.tags+xml"/>
  <Override PartName="/ppt/tags/tag6386.xml" ContentType="application/vnd.openxmlformats-officedocument.presentationml.tags+xml"/>
  <Override PartName="/ppt/tags/tag6387.xml" ContentType="application/vnd.openxmlformats-officedocument.presentationml.tags+xml"/>
  <Override PartName="/ppt/tags/tag6388.xml" ContentType="application/vnd.openxmlformats-officedocument.presentationml.tags+xml"/>
  <Override PartName="/ppt/tags/tag6389.xml" ContentType="application/vnd.openxmlformats-officedocument.presentationml.tags+xml"/>
  <Override PartName="/ppt/tags/tag6390.xml" ContentType="application/vnd.openxmlformats-officedocument.presentationml.tags+xml"/>
  <Override PartName="/ppt/tags/tag6391.xml" ContentType="application/vnd.openxmlformats-officedocument.presentationml.tags+xml"/>
  <Override PartName="/ppt/tags/tag6392.xml" ContentType="application/vnd.openxmlformats-officedocument.presentationml.tags+xml"/>
  <Override PartName="/ppt/tags/tag6393.xml" ContentType="application/vnd.openxmlformats-officedocument.presentationml.tags+xml"/>
  <Override PartName="/ppt/tags/tag6394.xml" ContentType="application/vnd.openxmlformats-officedocument.presentationml.tags+xml"/>
  <Override PartName="/ppt/tags/tag6395.xml" ContentType="application/vnd.openxmlformats-officedocument.presentationml.tags+xml"/>
  <Override PartName="/ppt/tags/tag6396.xml" ContentType="application/vnd.openxmlformats-officedocument.presentationml.tags+xml"/>
  <Override PartName="/ppt/tags/tag6397.xml" ContentType="application/vnd.openxmlformats-officedocument.presentationml.tags+xml"/>
  <Override PartName="/ppt/tags/tag6398.xml" ContentType="application/vnd.openxmlformats-officedocument.presentationml.tags+xml"/>
  <Override PartName="/ppt/tags/tag6399.xml" ContentType="application/vnd.openxmlformats-officedocument.presentationml.tags+xml"/>
  <Override PartName="/ppt/tags/tag6400.xml" ContentType="application/vnd.openxmlformats-officedocument.presentationml.tags+xml"/>
  <Override PartName="/ppt/tags/tag6401.xml" ContentType="application/vnd.openxmlformats-officedocument.presentationml.tags+xml"/>
  <Override PartName="/ppt/tags/tag6402.xml" ContentType="application/vnd.openxmlformats-officedocument.presentationml.tags+xml"/>
  <Override PartName="/ppt/tags/tag6403.xml" ContentType="application/vnd.openxmlformats-officedocument.presentationml.tags+xml"/>
  <Override PartName="/ppt/tags/tag6404.xml" ContentType="application/vnd.openxmlformats-officedocument.presentationml.tags+xml"/>
  <Override PartName="/ppt/tags/tag6405.xml" ContentType="application/vnd.openxmlformats-officedocument.presentationml.tags+xml"/>
  <Override PartName="/ppt/tags/tag6406.xml" ContentType="application/vnd.openxmlformats-officedocument.presentationml.tags+xml"/>
  <Override PartName="/ppt/tags/tag6407.xml" ContentType="application/vnd.openxmlformats-officedocument.presentationml.tags+xml"/>
  <Override PartName="/ppt/tags/tag6408.xml" ContentType="application/vnd.openxmlformats-officedocument.presentationml.tags+xml"/>
  <Override PartName="/ppt/tags/tag6409.xml" ContentType="application/vnd.openxmlformats-officedocument.presentationml.tags+xml"/>
  <Override PartName="/ppt/tags/tag6410.xml" ContentType="application/vnd.openxmlformats-officedocument.presentationml.tags+xml"/>
  <Override PartName="/ppt/tags/tag6411.xml" ContentType="application/vnd.openxmlformats-officedocument.presentationml.tags+xml"/>
  <Override PartName="/ppt/tags/tag6412.xml" ContentType="application/vnd.openxmlformats-officedocument.presentationml.tags+xml"/>
  <Override PartName="/ppt/tags/tag6413.xml" ContentType="application/vnd.openxmlformats-officedocument.presentationml.tags+xml"/>
  <Override PartName="/ppt/tags/tag6414.xml" ContentType="application/vnd.openxmlformats-officedocument.presentationml.tags+xml"/>
  <Override PartName="/ppt/tags/tag6415.xml" ContentType="application/vnd.openxmlformats-officedocument.presentationml.tags+xml"/>
  <Override PartName="/ppt/tags/tag6416.xml" ContentType="application/vnd.openxmlformats-officedocument.presentationml.tags+xml"/>
  <Override PartName="/ppt/tags/tag6417.xml" ContentType="application/vnd.openxmlformats-officedocument.presentationml.tags+xml"/>
  <Override PartName="/ppt/tags/tag6418.xml" ContentType="application/vnd.openxmlformats-officedocument.presentationml.tags+xml"/>
  <Override PartName="/ppt/tags/tag6419.xml" ContentType="application/vnd.openxmlformats-officedocument.presentationml.tags+xml"/>
  <Override PartName="/ppt/tags/tag6420.xml" ContentType="application/vnd.openxmlformats-officedocument.presentationml.tags+xml"/>
  <Override PartName="/ppt/tags/tag6421.xml" ContentType="application/vnd.openxmlformats-officedocument.presentationml.tags+xml"/>
  <Override PartName="/ppt/tags/tag6422.xml" ContentType="application/vnd.openxmlformats-officedocument.presentationml.tags+xml"/>
  <Override PartName="/ppt/tags/tag6423.xml" ContentType="application/vnd.openxmlformats-officedocument.presentationml.tags+xml"/>
  <Override PartName="/ppt/tags/tag6424.xml" ContentType="application/vnd.openxmlformats-officedocument.presentationml.tags+xml"/>
  <Override PartName="/ppt/tags/tag6425.xml" ContentType="application/vnd.openxmlformats-officedocument.presentationml.tags+xml"/>
  <Override PartName="/ppt/tags/tag6426.xml" ContentType="application/vnd.openxmlformats-officedocument.presentationml.tags+xml"/>
  <Override PartName="/ppt/tags/tag6427.xml" ContentType="application/vnd.openxmlformats-officedocument.presentationml.tags+xml"/>
  <Override PartName="/ppt/tags/tag6428.xml" ContentType="application/vnd.openxmlformats-officedocument.presentationml.tags+xml"/>
  <Override PartName="/ppt/tags/tag6429.xml" ContentType="application/vnd.openxmlformats-officedocument.presentationml.tags+xml"/>
  <Override PartName="/ppt/tags/tag6430.xml" ContentType="application/vnd.openxmlformats-officedocument.presentationml.tags+xml"/>
  <Override PartName="/ppt/tags/tag6431.xml" ContentType="application/vnd.openxmlformats-officedocument.presentationml.tags+xml"/>
  <Override PartName="/ppt/tags/tag6432.xml" ContentType="application/vnd.openxmlformats-officedocument.presentationml.tags+xml"/>
  <Override PartName="/ppt/tags/tag6433.xml" ContentType="application/vnd.openxmlformats-officedocument.presentationml.tags+xml"/>
  <Override PartName="/ppt/tags/tag6434.xml" ContentType="application/vnd.openxmlformats-officedocument.presentationml.tags+xml"/>
  <Override PartName="/ppt/tags/tag6435.xml" ContentType="application/vnd.openxmlformats-officedocument.presentationml.tags+xml"/>
  <Override PartName="/ppt/tags/tag6436.xml" ContentType="application/vnd.openxmlformats-officedocument.presentationml.tags+xml"/>
  <Override PartName="/ppt/tags/tag6437.xml" ContentType="application/vnd.openxmlformats-officedocument.presentationml.tags+xml"/>
  <Override PartName="/ppt/tags/tag6438.xml" ContentType="application/vnd.openxmlformats-officedocument.presentationml.tags+xml"/>
  <Override PartName="/ppt/tags/tag6439.xml" ContentType="application/vnd.openxmlformats-officedocument.presentationml.tags+xml"/>
  <Override PartName="/ppt/tags/tag6440.xml" ContentType="application/vnd.openxmlformats-officedocument.presentationml.tags+xml"/>
  <Override PartName="/ppt/tags/tag6441.xml" ContentType="application/vnd.openxmlformats-officedocument.presentationml.tags+xml"/>
  <Override PartName="/ppt/tags/tag6442.xml" ContentType="application/vnd.openxmlformats-officedocument.presentationml.tags+xml"/>
  <Override PartName="/ppt/tags/tag6443.xml" ContentType="application/vnd.openxmlformats-officedocument.presentationml.tags+xml"/>
  <Override PartName="/ppt/tags/tag6444.xml" ContentType="application/vnd.openxmlformats-officedocument.presentationml.tags+xml"/>
  <Override PartName="/ppt/tags/tag6445.xml" ContentType="application/vnd.openxmlformats-officedocument.presentationml.tags+xml"/>
  <Override PartName="/ppt/tags/tag6446.xml" ContentType="application/vnd.openxmlformats-officedocument.presentationml.tags+xml"/>
  <Override PartName="/ppt/tags/tag6447.xml" ContentType="application/vnd.openxmlformats-officedocument.presentationml.tags+xml"/>
  <Override PartName="/ppt/tags/tag6448.xml" ContentType="application/vnd.openxmlformats-officedocument.presentationml.tags+xml"/>
  <Override PartName="/ppt/tags/tag6449.xml" ContentType="application/vnd.openxmlformats-officedocument.presentationml.tags+xml"/>
  <Override PartName="/ppt/tags/tag6450.xml" ContentType="application/vnd.openxmlformats-officedocument.presentationml.tags+xml"/>
  <Override PartName="/ppt/tags/tag6451.xml" ContentType="application/vnd.openxmlformats-officedocument.presentationml.tags+xml"/>
  <Override PartName="/ppt/tags/tag6452.xml" ContentType="application/vnd.openxmlformats-officedocument.presentationml.tags+xml"/>
  <Override PartName="/ppt/tags/tag6453.xml" ContentType="application/vnd.openxmlformats-officedocument.presentationml.tags+xml"/>
  <Override PartName="/ppt/tags/tag6454.xml" ContentType="application/vnd.openxmlformats-officedocument.presentationml.tags+xml"/>
  <Override PartName="/ppt/tags/tag6455.xml" ContentType="application/vnd.openxmlformats-officedocument.presentationml.tags+xml"/>
  <Override PartName="/ppt/tags/tag6456.xml" ContentType="application/vnd.openxmlformats-officedocument.presentationml.tags+xml"/>
  <Override PartName="/ppt/tags/tag6457.xml" ContentType="application/vnd.openxmlformats-officedocument.presentationml.tags+xml"/>
  <Override PartName="/ppt/tags/tag6458.xml" ContentType="application/vnd.openxmlformats-officedocument.presentationml.tags+xml"/>
  <Override PartName="/ppt/tags/tag6459.xml" ContentType="application/vnd.openxmlformats-officedocument.presentationml.tags+xml"/>
  <Override PartName="/ppt/tags/tag6460.xml" ContentType="application/vnd.openxmlformats-officedocument.presentationml.tags+xml"/>
  <Override PartName="/ppt/tags/tag6461.xml" ContentType="application/vnd.openxmlformats-officedocument.presentationml.tags+xml"/>
  <Override PartName="/ppt/tags/tag6462.xml" ContentType="application/vnd.openxmlformats-officedocument.presentationml.tags+xml"/>
  <Override PartName="/ppt/tags/tag6463.xml" ContentType="application/vnd.openxmlformats-officedocument.presentationml.tags+xml"/>
  <Override PartName="/ppt/tags/tag6464.xml" ContentType="application/vnd.openxmlformats-officedocument.presentationml.tags+xml"/>
  <Override PartName="/ppt/tags/tag6465.xml" ContentType="application/vnd.openxmlformats-officedocument.presentationml.tags+xml"/>
  <Override PartName="/ppt/tags/tag6466.xml" ContentType="application/vnd.openxmlformats-officedocument.presentationml.tags+xml"/>
  <Override PartName="/ppt/tags/tag6467.xml" ContentType="application/vnd.openxmlformats-officedocument.presentationml.tags+xml"/>
  <Override PartName="/ppt/tags/tag6468.xml" ContentType="application/vnd.openxmlformats-officedocument.presentationml.tags+xml"/>
  <Override PartName="/ppt/tags/tag6469.xml" ContentType="application/vnd.openxmlformats-officedocument.presentationml.tags+xml"/>
  <Override PartName="/ppt/tags/tag6470.xml" ContentType="application/vnd.openxmlformats-officedocument.presentationml.tags+xml"/>
  <Override PartName="/ppt/tags/tag6471.xml" ContentType="application/vnd.openxmlformats-officedocument.presentationml.tags+xml"/>
  <Override PartName="/ppt/tags/tag6472.xml" ContentType="application/vnd.openxmlformats-officedocument.presentationml.tags+xml"/>
  <Override PartName="/ppt/tags/tag6473.xml" ContentType="application/vnd.openxmlformats-officedocument.presentationml.tags+xml"/>
  <Override PartName="/ppt/tags/tag6474.xml" ContentType="application/vnd.openxmlformats-officedocument.presentationml.tags+xml"/>
  <Override PartName="/ppt/tags/tag6475.xml" ContentType="application/vnd.openxmlformats-officedocument.presentationml.tags+xml"/>
  <Override PartName="/ppt/tags/tag6476.xml" ContentType="application/vnd.openxmlformats-officedocument.presentationml.tags+xml"/>
  <Override PartName="/ppt/tags/tag6477.xml" ContentType="application/vnd.openxmlformats-officedocument.presentationml.tags+xml"/>
  <Override PartName="/ppt/tags/tag6478.xml" ContentType="application/vnd.openxmlformats-officedocument.presentationml.tags+xml"/>
  <Override PartName="/ppt/tags/tag6479.xml" ContentType="application/vnd.openxmlformats-officedocument.presentationml.tags+xml"/>
  <Override PartName="/ppt/tags/tag6480.xml" ContentType="application/vnd.openxmlformats-officedocument.presentationml.tags+xml"/>
  <Override PartName="/ppt/tags/tag6481.xml" ContentType="application/vnd.openxmlformats-officedocument.presentationml.tags+xml"/>
  <Override PartName="/ppt/tags/tag6482.xml" ContentType="application/vnd.openxmlformats-officedocument.presentationml.tags+xml"/>
  <Override PartName="/ppt/tags/tag6483.xml" ContentType="application/vnd.openxmlformats-officedocument.presentationml.tags+xml"/>
  <Override PartName="/ppt/tags/tag6484.xml" ContentType="application/vnd.openxmlformats-officedocument.presentationml.tags+xml"/>
  <Override PartName="/ppt/tags/tag6485.xml" ContentType="application/vnd.openxmlformats-officedocument.presentationml.tags+xml"/>
  <Override PartName="/ppt/tags/tag6486.xml" ContentType="application/vnd.openxmlformats-officedocument.presentationml.tags+xml"/>
  <Override PartName="/ppt/tags/tag6487.xml" ContentType="application/vnd.openxmlformats-officedocument.presentationml.tags+xml"/>
  <Override PartName="/ppt/tags/tag6488.xml" ContentType="application/vnd.openxmlformats-officedocument.presentationml.tags+xml"/>
  <Override PartName="/ppt/tags/tag6489.xml" ContentType="application/vnd.openxmlformats-officedocument.presentationml.tags+xml"/>
  <Override PartName="/ppt/tags/tag6490.xml" ContentType="application/vnd.openxmlformats-officedocument.presentationml.tags+xml"/>
  <Override PartName="/ppt/tags/tag6491.xml" ContentType="application/vnd.openxmlformats-officedocument.presentationml.tags+xml"/>
  <Override PartName="/ppt/tags/tag6492.xml" ContentType="application/vnd.openxmlformats-officedocument.presentationml.tags+xml"/>
  <Override PartName="/ppt/tags/tag6493.xml" ContentType="application/vnd.openxmlformats-officedocument.presentationml.tags+xml"/>
  <Override PartName="/ppt/tags/tag6494.xml" ContentType="application/vnd.openxmlformats-officedocument.presentationml.tags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theme/theme48.xml" ContentType="application/vnd.openxmlformats-officedocument.theme+xml"/>
  <Override PartName="/ppt/tags/tag6495.xml" ContentType="application/vnd.openxmlformats-officedocument.presentationml.tags+xml"/>
  <Override PartName="/ppt/tags/tag6496.xml" ContentType="application/vnd.openxmlformats-officedocument.presentationml.tags+xml"/>
  <Override PartName="/ppt/tags/tag6497.xml" ContentType="application/vnd.openxmlformats-officedocument.presentationml.tags+xml"/>
  <Override PartName="/ppt/tags/tag6498.xml" ContentType="application/vnd.openxmlformats-officedocument.presentationml.tags+xml"/>
  <Override PartName="/ppt/tags/tag6499.xml" ContentType="application/vnd.openxmlformats-officedocument.presentationml.tags+xml"/>
  <Override PartName="/ppt/tags/tag6500.xml" ContentType="application/vnd.openxmlformats-officedocument.presentationml.tags+xml"/>
  <Override PartName="/ppt/tags/tag6501.xml" ContentType="application/vnd.openxmlformats-officedocument.presentationml.tags+xml"/>
  <Override PartName="/ppt/tags/tag6502.xml" ContentType="application/vnd.openxmlformats-officedocument.presentationml.tags+xml"/>
  <Override PartName="/ppt/tags/tag6503.xml" ContentType="application/vnd.openxmlformats-officedocument.presentationml.tags+xml"/>
  <Override PartName="/ppt/tags/tag6504.xml" ContentType="application/vnd.openxmlformats-officedocument.presentationml.tags+xml"/>
  <Override PartName="/ppt/tags/tag6505.xml" ContentType="application/vnd.openxmlformats-officedocument.presentationml.tags+xml"/>
  <Override PartName="/ppt/tags/tag6506.xml" ContentType="application/vnd.openxmlformats-officedocument.presentationml.tags+xml"/>
  <Override PartName="/ppt/tags/tag6507.xml" ContentType="application/vnd.openxmlformats-officedocument.presentationml.tags+xml"/>
  <Override PartName="/ppt/tags/tag6508.xml" ContentType="application/vnd.openxmlformats-officedocument.presentationml.tags+xml"/>
  <Override PartName="/ppt/tags/tag6509.xml" ContentType="application/vnd.openxmlformats-officedocument.presentationml.tags+xml"/>
  <Override PartName="/ppt/tags/tag6510.xml" ContentType="application/vnd.openxmlformats-officedocument.presentationml.tags+xml"/>
  <Override PartName="/ppt/tags/tag6511.xml" ContentType="application/vnd.openxmlformats-officedocument.presentationml.tags+xml"/>
  <Override PartName="/ppt/tags/tag6512.xml" ContentType="application/vnd.openxmlformats-officedocument.presentationml.tags+xml"/>
  <Override PartName="/ppt/tags/tag6513.xml" ContentType="application/vnd.openxmlformats-officedocument.presentationml.tags+xml"/>
  <Override PartName="/ppt/tags/tag6514.xml" ContentType="application/vnd.openxmlformats-officedocument.presentationml.tags+xml"/>
  <Override PartName="/ppt/tags/tag6515.xml" ContentType="application/vnd.openxmlformats-officedocument.presentationml.tags+xml"/>
  <Override PartName="/ppt/tags/tag6516.xml" ContentType="application/vnd.openxmlformats-officedocument.presentationml.tags+xml"/>
  <Override PartName="/ppt/tags/tag6517.xml" ContentType="application/vnd.openxmlformats-officedocument.presentationml.tags+xml"/>
  <Override PartName="/ppt/tags/tag6518.xml" ContentType="application/vnd.openxmlformats-officedocument.presentationml.tags+xml"/>
  <Override PartName="/ppt/tags/tag6519.xml" ContentType="application/vnd.openxmlformats-officedocument.presentationml.tags+xml"/>
  <Override PartName="/ppt/tags/tag6520.xml" ContentType="application/vnd.openxmlformats-officedocument.presentationml.tags+xml"/>
  <Override PartName="/ppt/tags/tag6521.xml" ContentType="application/vnd.openxmlformats-officedocument.presentationml.tags+xml"/>
  <Override PartName="/ppt/tags/tag6522.xml" ContentType="application/vnd.openxmlformats-officedocument.presentationml.tags+xml"/>
  <Override PartName="/ppt/tags/tag6523.xml" ContentType="application/vnd.openxmlformats-officedocument.presentationml.tags+xml"/>
  <Override PartName="/ppt/tags/tag6524.xml" ContentType="application/vnd.openxmlformats-officedocument.presentationml.tags+xml"/>
  <Override PartName="/ppt/tags/tag6525.xml" ContentType="application/vnd.openxmlformats-officedocument.presentationml.tags+xml"/>
  <Override PartName="/ppt/tags/tag6526.xml" ContentType="application/vnd.openxmlformats-officedocument.presentationml.tags+xml"/>
  <Override PartName="/ppt/tags/tag6527.xml" ContentType="application/vnd.openxmlformats-officedocument.presentationml.tags+xml"/>
  <Override PartName="/ppt/tags/tag6528.xml" ContentType="application/vnd.openxmlformats-officedocument.presentationml.tags+xml"/>
  <Override PartName="/ppt/tags/tag6529.xml" ContentType="application/vnd.openxmlformats-officedocument.presentationml.tags+xml"/>
  <Override PartName="/ppt/tags/tag6530.xml" ContentType="application/vnd.openxmlformats-officedocument.presentationml.tags+xml"/>
  <Override PartName="/ppt/tags/tag6531.xml" ContentType="application/vnd.openxmlformats-officedocument.presentationml.tags+xml"/>
  <Override PartName="/ppt/tags/tag6532.xml" ContentType="application/vnd.openxmlformats-officedocument.presentationml.tags+xml"/>
  <Override PartName="/ppt/tags/tag6533.xml" ContentType="application/vnd.openxmlformats-officedocument.presentationml.tags+xml"/>
  <Override PartName="/ppt/tags/tag6534.xml" ContentType="application/vnd.openxmlformats-officedocument.presentationml.tags+xml"/>
  <Override PartName="/ppt/tags/tag6535.xml" ContentType="application/vnd.openxmlformats-officedocument.presentationml.tags+xml"/>
  <Override PartName="/ppt/tags/tag6536.xml" ContentType="application/vnd.openxmlformats-officedocument.presentationml.tags+xml"/>
  <Override PartName="/ppt/tags/tag6537.xml" ContentType="application/vnd.openxmlformats-officedocument.presentationml.tags+xml"/>
  <Override PartName="/ppt/tags/tag6538.xml" ContentType="application/vnd.openxmlformats-officedocument.presentationml.tags+xml"/>
  <Override PartName="/ppt/tags/tag6539.xml" ContentType="application/vnd.openxmlformats-officedocument.presentationml.tags+xml"/>
  <Override PartName="/ppt/tags/tag6540.xml" ContentType="application/vnd.openxmlformats-officedocument.presentationml.tags+xml"/>
  <Override PartName="/ppt/tags/tag6541.xml" ContentType="application/vnd.openxmlformats-officedocument.presentationml.tags+xml"/>
  <Override PartName="/ppt/tags/tag6542.xml" ContentType="application/vnd.openxmlformats-officedocument.presentationml.tags+xml"/>
  <Override PartName="/ppt/tags/tag6543.xml" ContentType="application/vnd.openxmlformats-officedocument.presentationml.tags+xml"/>
  <Override PartName="/ppt/tags/tag6544.xml" ContentType="application/vnd.openxmlformats-officedocument.presentationml.tags+xml"/>
  <Override PartName="/ppt/tags/tag6545.xml" ContentType="application/vnd.openxmlformats-officedocument.presentationml.tags+xml"/>
  <Override PartName="/ppt/tags/tag6546.xml" ContentType="application/vnd.openxmlformats-officedocument.presentationml.tags+xml"/>
  <Override PartName="/ppt/tags/tag6547.xml" ContentType="application/vnd.openxmlformats-officedocument.presentationml.tags+xml"/>
  <Override PartName="/ppt/tags/tag6548.xml" ContentType="application/vnd.openxmlformats-officedocument.presentationml.tags+xml"/>
  <Override PartName="/ppt/tags/tag6549.xml" ContentType="application/vnd.openxmlformats-officedocument.presentationml.tags+xml"/>
  <Override PartName="/ppt/tags/tag6550.xml" ContentType="application/vnd.openxmlformats-officedocument.presentationml.tags+xml"/>
  <Override PartName="/ppt/tags/tag6551.xml" ContentType="application/vnd.openxmlformats-officedocument.presentationml.tags+xml"/>
  <Override PartName="/ppt/tags/tag6552.xml" ContentType="application/vnd.openxmlformats-officedocument.presentationml.tags+xml"/>
  <Override PartName="/ppt/tags/tag6553.xml" ContentType="application/vnd.openxmlformats-officedocument.presentationml.tags+xml"/>
  <Override PartName="/ppt/tags/tag6554.xml" ContentType="application/vnd.openxmlformats-officedocument.presentationml.tags+xml"/>
  <Override PartName="/ppt/tags/tag6555.xml" ContentType="application/vnd.openxmlformats-officedocument.presentationml.tags+xml"/>
  <Override PartName="/ppt/tags/tag6556.xml" ContentType="application/vnd.openxmlformats-officedocument.presentationml.tags+xml"/>
  <Override PartName="/ppt/tags/tag6557.xml" ContentType="application/vnd.openxmlformats-officedocument.presentationml.tags+xml"/>
  <Override PartName="/ppt/tags/tag6558.xml" ContentType="application/vnd.openxmlformats-officedocument.presentationml.tags+xml"/>
  <Override PartName="/ppt/tags/tag6559.xml" ContentType="application/vnd.openxmlformats-officedocument.presentationml.tags+xml"/>
  <Override PartName="/ppt/tags/tag6560.xml" ContentType="application/vnd.openxmlformats-officedocument.presentationml.tags+xml"/>
  <Override PartName="/ppt/tags/tag6561.xml" ContentType="application/vnd.openxmlformats-officedocument.presentationml.tags+xml"/>
  <Override PartName="/ppt/tags/tag6562.xml" ContentType="application/vnd.openxmlformats-officedocument.presentationml.tags+xml"/>
  <Override PartName="/ppt/tags/tag6563.xml" ContentType="application/vnd.openxmlformats-officedocument.presentationml.tags+xml"/>
  <Override PartName="/ppt/tags/tag6564.xml" ContentType="application/vnd.openxmlformats-officedocument.presentationml.tags+xml"/>
  <Override PartName="/ppt/tags/tag6565.xml" ContentType="application/vnd.openxmlformats-officedocument.presentationml.tags+xml"/>
  <Override PartName="/ppt/tags/tag6566.xml" ContentType="application/vnd.openxmlformats-officedocument.presentationml.tags+xml"/>
  <Override PartName="/ppt/tags/tag6567.xml" ContentType="application/vnd.openxmlformats-officedocument.presentationml.tags+xml"/>
  <Override PartName="/ppt/tags/tag6568.xml" ContentType="application/vnd.openxmlformats-officedocument.presentationml.tags+xml"/>
  <Override PartName="/ppt/tags/tag6569.xml" ContentType="application/vnd.openxmlformats-officedocument.presentationml.tags+xml"/>
  <Override PartName="/ppt/tags/tag6570.xml" ContentType="application/vnd.openxmlformats-officedocument.presentationml.tags+xml"/>
  <Override PartName="/ppt/tags/tag6571.xml" ContentType="application/vnd.openxmlformats-officedocument.presentationml.tags+xml"/>
  <Override PartName="/ppt/tags/tag6572.xml" ContentType="application/vnd.openxmlformats-officedocument.presentationml.tags+xml"/>
  <Override PartName="/ppt/tags/tag6573.xml" ContentType="application/vnd.openxmlformats-officedocument.presentationml.tags+xml"/>
  <Override PartName="/ppt/tags/tag6574.xml" ContentType="application/vnd.openxmlformats-officedocument.presentationml.tags+xml"/>
  <Override PartName="/ppt/tags/tag6575.xml" ContentType="application/vnd.openxmlformats-officedocument.presentationml.tags+xml"/>
  <Override PartName="/ppt/tags/tag6576.xml" ContentType="application/vnd.openxmlformats-officedocument.presentationml.tags+xml"/>
  <Override PartName="/ppt/tags/tag6577.xml" ContentType="application/vnd.openxmlformats-officedocument.presentationml.tags+xml"/>
  <Override PartName="/ppt/tags/tag6578.xml" ContentType="application/vnd.openxmlformats-officedocument.presentationml.tags+xml"/>
  <Override PartName="/ppt/tags/tag6579.xml" ContentType="application/vnd.openxmlformats-officedocument.presentationml.tags+xml"/>
  <Override PartName="/ppt/tags/tag6580.xml" ContentType="application/vnd.openxmlformats-officedocument.presentationml.tags+xml"/>
  <Override PartName="/ppt/tags/tag6581.xml" ContentType="application/vnd.openxmlformats-officedocument.presentationml.tags+xml"/>
  <Override PartName="/ppt/tags/tag6582.xml" ContentType="application/vnd.openxmlformats-officedocument.presentationml.tags+xml"/>
  <Override PartName="/ppt/tags/tag6583.xml" ContentType="application/vnd.openxmlformats-officedocument.presentationml.tags+xml"/>
  <Override PartName="/ppt/tags/tag6584.xml" ContentType="application/vnd.openxmlformats-officedocument.presentationml.tags+xml"/>
  <Override PartName="/ppt/tags/tag6585.xml" ContentType="application/vnd.openxmlformats-officedocument.presentationml.tags+xml"/>
  <Override PartName="/ppt/tags/tag6586.xml" ContentType="application/vnd.openxmlformats-officedocument.presentationml.tags+xml"/>
  <Override PartName="/ppt/tags/tag6587.xml" ContentType="application/vnd.openxmlformats-officedocument.presentationml.tags+xml"/>
  <Override PartName="/ppt/tags/tag6588.xml" ContentType="application/vnd.openxmlformats-officedocument.presentationml.tags+xml"/>
  <Override PartName="/ppt/tags/tag6589.xml" ContentType="application/vnd.openxmlformats-officedocument.presentationml.tags+xml"/>
  <Override PartName="/ppt/tags/tag6590.xml" ContentType="application/vnd.openxmlformats-officedocument.presentationml.tags+xml"/>
  <Override PartName="/ppt/tags/tag6591.xml" ContentType="application/vnd.openxmlformats-officedocument.presentationml.tags+xml"/>
  <Override PartName="/ppt/tags/tag6592.xml" ContentType="application/vnd.openxmlformats-officedocument.presentationml.tags+xml"/>
  <Override PartName="/ppt/tags/tag6593.xml" ContentType="application/vnd.openxmlformats-officedocument.presentationml.tags+xml"/>
  <Override PartName="/ppt/tags/tag6594.xml" ContentType="application/vnd.openxmlformats-officedocument.presentationml.tags+xml"/>
  <Override PartName="/ppt/tags/tag6595.xml" ContentType="application/vnd.openxmlformats-officedocument.presentationml.tags+xml"/>
  <Override PartName="/ppt/tags/tag6596.xml" ContentType="application/vnd.openxmlformats-officedocument.presentationml.tags+xml"/>
  <Override PartName="/ppt/tags/tag6597.xml" ContentType="application/vnd.openxmlformats-officedocument.presentationml.tags+xml"/>
  <Override PartName="/ppt/tags/tag6598.xml" ContentType="application/vnd.openxmlformats-officedocument.presentationml.tags+xml"/>
  <Override PartName="/ppt/tags/tag6599.xml" ContentType="application/vnd.openxmlformats-officedocument.presentationml.tags+xml"/>
  <Override PartName="/ppt/tags/tag6600.xml" ContentType="application/vnd.openxmlformats-officedocument.presentationml.tags+xml"/>
  <Override PartName="/ppt/tags/tag6601.xml" ContentType="application/vnd.openxmlformats-officedocument.presentationml.tags+xml"/>
  <Override PartName="/ppt/tags/tag6602.xml" ContentType="application/vnd.openxmlformats-officedocument.presentationml.tags+xml"/>
  <Override PartName="/ppt/tags/tag6603.xml" ContentType="application/vnd.openxmlformats-officedocument.presentationml.tags+xml"/>
  <Override PartName="/ppt/tags/tag6604.xml" ContentType="application/vnd.openxmlformats-officedocument.presentationml.tags+xml"/>
  <Override PartName="/ppt/tags/tag6605.xml" ContentType="application/vnd.openxmlformats-officedocument.presentationml.tags+xml"/>
  <Override PartName="/ppt/tags/tag6606.xml" ContentType="application/vnd.openxmlformats-officedocument.presentationml.tags+xml"/>
  <Override PartName="/ppt/tags/tag6607.xml" ContentType="application/vnd.openxmlformats-officedocument.presentationml.tags+xml"/>
  <Override PartName="/ppt/tags/tag6608.xml" ContentType="application/vnd.openxmlformats-officedocument.presentationml.tags+xml"/>
  <Override PartName="/ppt/tags/tag6609.xml" ContentType="application/vnd.openxmlformats-officedocument.presentationml.tags+xml"/>
  <Override PartName="/ppt/tags/tag6610.xml" ContentType="application/vnd.openxmlformats-officedocument.presentationml.tags+xml"/>
  <Override PartName="/ppt/tags/tag6611.xml" ContentType="application/vnd.openxmlformats-officedocument.presentationml.tags+xml"/>
  <Override PartName="/ppt/tags/tag6612.xml" ContentType="application/vnd.openxmlformats-officedocument.presentationml.tags+xml"/>
  <Override PartName="/ppt/tags/tag6613.xml" ContentType="application/vnd.openxmlformats-officedocument.presentationml.tags+xml"/>
  <Override PartName="/ppt/tags/tag6614.xml" ContentType="application/vnd.openxmlformats-officedocument.presentationml.tags+xml"/>
  <Override PartName="/ppt/tags/tag6615.xml" ContentType="application/vnd.openxmlformats-officedocument.presentationml.tags+xml"/>
  <Override PartName="/ppt/tags/tag6616.xml" ContentType="application/vnd.openxmlformats-officedocument.presentationml.tags+xml"/>
  <Override PartName="/ppt/tags/tag6617.xml" ContentType="application/vnd.openxmlformats-officedocument.presentationml.tags+xml"/>
  <Override PartName="/ppt/tags/tag6618.xml" ContentType="application/vnd.openxmlformats-officedocument.presentationml.tags+xml"/>
  <Override PartName="/ppt/tags/tag6619.xml" ContentType="application/vnd.openxmlformats-officedocument.presentationml.tags+xml"/>
  <Override PartName="/ppt/tags/tag6620.xml" ContentType="application/vnd.openxmlformats-officedocument.presentationml.tags+xml"/>
  <Override PartName="/ppt/tags/tag6621.xml" ContentType="application/vnd.openxmlformats-officedocument.presentationml.tags+xml"/>
  <Override PartName="/ppt/tags/tag6622.xml" ContentType="application/vnd.openxmlformats-officedocument.presentationml.tags+xml"/>
  <Override PartName="/ppt/tags/tag6623.xml" ContentType="application/vnd.openxmlformats-officedocument.presentationml.tags+xml"/>
  <Override PartName="/ppt/tags/tag6624.xml" ContentType="application/vnd.openxmlformats-officedocument.presentationml.tags+xml"/>
  <Override PartName="/ppt/tags/tag6625.xml" ContentType="application/vnd.openxmlformats-officedocument.presentationml.tags+xml"/>
  <Override PartName="/ppt/tags/tag6626.xml" ContentType="application/vnd.openxmlformats-officedocument.presentationml.tags+xml"/>
  <Override PartName="/ppt/tags/tag6627.xml" ContentType="application/vnd.openxmlformats-officedocument.presentationml.tags+xml"/>
  <Override PartName="/ppt/tags/tag6628.xml" ContentType="application/vnd.openxmlformats-officedocument.presentationml.tags+xml"/>
  <Override PartName="/ppt/tags/tag6629.xml" ContentType="application/vnd.openxmlformats-officedocument.presentationml.tags+xml"/>
  <Override PartName="/ppt/tags/tag6630.xml" ContentType="application/vnd.openxmlformats-officedocument.presentationml.tags+xml"/>
  <Override PartName="/ppt/tags/tag6631.xml" ContentType="application/vnd.openxmlformats-officedocument.presentationml.tags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theme/theme49.xml" ContentType="application/vnd.openxmlformats-officedocument.theme+xml"/>
  <Override PartName="/ppt/tags/tag6632.xml" ContentType="application/vnd.openxmlformats-officedocument.presentationml.tags+xml"/>
  <Override PartName="/ppt/tags/tag6633.xml" ContentType="application/vnd.openxmlformats-officedocument.presentationml.tags+xml"/>
  <Override PartName="/ppt/tags/tag6634.xml" ContentType="application/vnd.openxmlformats-officedocument.presentationml.tags+xml"/>
  <Override PartName="/ppt/tags/tag6635.xml" ContentType="application/vnd.openxmlformats-officedocument.presentationml.tags+xml"/>
  <Override PartName="/ppt/tags/tag6636.xml" ContentType="application/vnd.openxmlformats-officedocument.presentationml.tags+xml"/>
  <Override PartName="/ppt/tags/tag6637.xml" ContentType="application/vnd.openxmlformats-officedocument.presentationml.tags+xml"/>
  <Override PartName="/ppt/tags/tag6638.xml" ContentType="application/vnd.openxmlformats-officedocument.presentationml.tags+xml"/>
  <Override PartName="/ppt/tags/tag6639.xml" ContentType="application/vnd.openxmlformats-officedocument.presentationml.tags+xml"/>
  <Override PartName="/ppt/tags/tag6640.xml" ContentType="application/vnd.openxmlformats-officedocument.presentationml.tags+xml"/>
  <Override PartName="/ppt/tags/tag6641.xml" ContentType="application/vnd.openxmlformats-officedocument.presentationml.tags+xml"/>
  <Override PartName="/ppt/tags/tag6642.xml" ContentType="application/vnd.openxmlformats-officedocument.presentationml.tags+xml"/>
  <Override PartName="/ppt/tags/tag6643.xml" ContentType="application/vnd.openxmlformats-officedocument.presentationml.tags+xml"/>
  <Override PartName="/ppt/tags/tag6644.xml" ContentType="application/vnd.openxmlformats-officedocument.presentationml.tags+xml"/>
  <Override PartName="/ppt/tags/tag6645.xml" ContentType="application/vnd.openxmlformats-officedocument.presentationml.tags+xml"/>
  <Override PartName="/ppt/tags/tag6646.xml" ContentType="application/vnd.openxmlformats-officedocument.presentationml.tags+xml"/>
  <Override PartName="/ppt/tags/tag6647.xml" ContentType="application/vnd.openxmlformats-officedocument.presentationml.tags+xml"/>
  <Override PartName="/ppt/tags/tag6648.xml" ContentType="application/vnd.openxmlformats-officedocument.presentationml.tags+xml"/>
  <Override PartName="/ppt/tags/tag6649.xml" ContentType="application/vnd.openxmlformats-officedocument.presentationml.tags+xml"/>
  <Override PartName="/ppt/tags/tag6650.xml" ContentType="application/vnd.openxmlformats-officedocument.presentationml.tags+xml"/>
  <Override PartName="/ppt/tags/tag6651.xml" ContentType="application/vnd.openxmlformats-officedocument.presentationml.tags+xml"/>
  <Override PartName="/ppt/tags/tag6652.xml" ContentType="application/vnd.openxmlformats-officedocument.presentationml.tags+xml"/>
  <Override PartName="/ppt/tags/tag6653.xml" ContentType="application/vnd.openxmlformats-officedocument.presentationml.tags+xml"/>
  <Override PartName="/ppt/tags/tag6654.xml" ContentType="application/vnd.openxmlformats-officedocument.presentationml.tags+xml"/>
  <Override PartName="/ppt/tags/tag6655.xml" ContentType="application/vnd.openxmlformats-officedocument.presentationml.tags+xml"/>
  <Override PartName="/ppt/tags/tag6656.xml" ContentType="application/vnd.openxmlformats-officedocument.presentationml.tags+xml"/>
  <Override PartName="/ppt/tags/tag6657.xml" ContentType="application/vnd.openxmlformats-officedocument.presentationml.tags+xml"/>
  <Override PartName="/ppt/tags/tag6658.xml" ContentType="application/vnd.openxmlformats-officedocument.presentationml.tags+xml"/>
  <Override PartName="/ppt/tags/tag6659.xml" ContentType="application/vnd.openxmlformats-officedocument.presentationml.tags+xml"/>
  <Override PartName="/ppt/tags/tag6660.xml" ContentType="application/vnd.openxmlformats-officedocument.presentationml.tags+xml"/>
  <Override PartName="/ppt/tags/tag6661.xml" ContentType="application/vnd.openxmlformats-officedocument.presentationml.tags+xml"/>
  <Override PartName="/ppt/tags/tag6662.xml" ContentType="application/vnd.openxmlformats-officedocument.presentationml.tags+xml"/>
  <Override PartName="/ppt/tags/tag6663.xml" ContentType="application/vnd.openxmlformats-officedocument.presentationml.tags+xml"/>
  <Override PartName="/ppt/tags/tag6664.xml" ContentType="application/vnd.openxmlformats-officedocument.presentationml.tags+xml"/>
  <Override PartName="/ppt/tags/tag6665.xml" ContentType="application/vnd.openxmlformats-officedocument.presentationml.tags+xml"/>
  <Override PartName="/ppt/tags/tag6666.xml" ContentType="application/vnd.openxmlformats-officedocument.presentationml.tags+xml"/>
  <Override PartName="/ppt/tags/tag6667.xml" ContentType="application/vnd.openxmlformats-officedocument.presentationml.tags+xml"/>
  <Override PartName="/ppt/tags/tag6668.xml" ContentType="application/vnd.openxmlformats-officedocument.presentationml.tags+xml"/>
  <Override PartName="/ppt/tags/tag6669.xml" ContentType="application/vnd.openxmlformats-officedocument.presentationml.tags+xml"/>
  <Override PartName="/ppt/tags/tag6670.xml" ContentType="application/vnd.openxmlformats-officedocument.presentationml.tags+xml"/>
  <Override PartName="/ppt/tags/tag6671.xml" ContentType="application/vnd.openxmlformats-officedocument.presentationml.tags+xml"/>
  <Override PartName="/ppt/tags/tag6672.xml" ContentType="application/vnd.openxmlformats-officedocument.presentationml.tags+xml"/>
  <Override PartName="/ppt/tags/tag6673.xml" ContentType="application/vnd.openxmlformats-officedocument.presentationml.tags+xml"/>
  <Override PartName="/ppt/tags/tag6674.xml" ContentType="application/vnd.openxmlformats-officedocument.presentationml.tags+xml"/>
  <Override PartName="/ppt/tags/tag6675.xml" ContentType="application/vnd.openxmlformats-officedocument.presentationml.tags+xml"/>
  <Override PartName="/ppt/tags/tag6676.xml" ContentType="application/vnd.openxmlformats-officedocument.presentationml.tags+xml"/>
  <Override PartName="/ppt/tags/tag6677.xml" ContentType="application/vnd.openxmlformats-officedocument.presentationml.tags+xml"/>
  <Override PartName="/ppt/tags/tag6678.xml" ContentType="application/vnd.openxmlformats-officedocument.presentationml.tags+xml"/>
  <Override PartName="/ppt/tags/tag6679.xml" ContentType="application/vnd.openxmlformats-officedocument.presentationml.tags+xml"/>
  <Override PartName="/ppt/tags/tag6680.xml" ContentType="application/vnd.openxmlformats-officedocument.presentationml.tags+xml"/>
  <Override PartName="/ppt/tags/tag6681.xml" ContentType="application/vnd.openxmlformats-officedocument.presentationml.tags+xml"/>
  <Override PartName="/ppt/tags/tag6682.xml" ContentType="application/vnd.openxmlformats-officedocument.presentationml.tags+xml"/>
  <Override PartName="/ppt/tags/tag6683.xml" ContentType="application/vnd.openxmlformats-officedocument.presentationml.tags+xml"/>
  <Override PartName="/ppt/tags/tag6684.xml" ContentType="application/vnd.openxmlformats-officedocument.presentationml.tags+xml"/>
  <Override PartName="/ppt/tags/tag6685.xml" ContentType="application/vnd.openxmlformats-officedocument.presentationml.tags+xml"/>
  <Override PartName="/ppt/tags/tag6686.xml" ContentType="application/vnd.openxmlformats-officedocument.presentationml.tags+xml"/>
  <Override PartName="/ppt/tags/tag6687.xml" ContentType="application/vnd.openxmlformats-officedocument.presentationml.tags+xml"/>
  <Override PartName="/ppt/tags/tag6688.xml" ContentType="application/vnd.openxmlformats-officedocument.presentationml.tags+xml"/>
  <Override PartName="/ppt/tags/tag6689.xml" ContentType="application/vnd.openxmlformats-officedocument.presentationml.tags+xml"/>
  <Override PartName="/ppt/tags/tag6690.xml" ContentType="application/vnd.openxmlformats-officedocument.presentationml.tags+xml"/>
  <Override PartName="/ppt/tags/tag6691.xml" ContentType="application/vnd.openxmlformats-officedocument.presentationml.tags+xml"/>
  <Override PartName="/ppt/tags/tag6692.xml" ContentType="application/vnd.openxmlformats-officedocument.presentationml.tags+xml"/>
  <Override PartName="/ppt/tags/tag6693.xml" ContentType="application/vnd.openxmlformats-officedocument.presentationml.tags+xml"/>
  <Override PartName="/ppt/tags/tag6694.xml" ContentType="application/vnd.openxmlformats-officedocument.presentationml.tags+xml"/>
  <Override PartName="/ppt/tags/tag6695.xml" ContentType="application/vnd.openxmlformats-officedocument.presentationml.tags+xml"/>
  <Override PartName="/ppt/tags/tag6696.xml" ContentType="application/vnd.openxmlformats-officedocument.presentationml.tags+xml"/>
  <Override PartName="/ppt/tags/tag6697.xml" ContentType="application/vnd.openxmlformats-officedocument.presentationml.tags+xml"/>
  <Override PartName="/ppt/tags/tag6698.xml" ContentType="application/vnd.openxmlformats-officedocument.presentationml.tags+xml"/>
  <Override PartName="/ppt/tags/tag6699.xml" ContentType="application/vnd.openxmlformats-officedocument.presentationml.tags+xml"/>
  <Override PartName="/ppt/tags/tag6700.xml" ContentType="application/vnd.openxmlformats-officedocument.presentationml.tags+xml"/>
  <Override PartName="/ppt/tags/tag6701.xml" ContentType="application/vnd.openxmlformats-officedocument.presentationml.tags+xml"/>
  <Override PartName="/ppt/tags/tag6702.xml" ContentType="application/vnd.openxmlformats-officedocument.presentationml.tags+xml"/>
  <Override PartName="/ppt/tags/tag6703.xml" ContentType="application/vnd.openxmlformats-officedocument.presentationml.tags+xml"/>
  <Override PartName="/ppt/tags/tag6704.xml" ContentType="application/vnd.openxmlformats-officedocument.presentationml.tags+xml"/>
  <Override PartName="/ppt/tags/tag6705.xml" ContentType="application/vnd.openxmlformats-officedocument.presentationml.tags+xml"/>
  <Override PartName="/ppt/tags/tag6706.xml" ContentType="application/vnd.openxmlformats-officedocument.presentationml.tags+xml"/>
  <Override PartName="/ppt/tags/tag6707.xml" ContentType="application/vnd.openxmlformats-officedocument.presentationml.tags+xml"/>
  <Override PartName="/ppt/tags/tag6708.xml" ContentType="application/vnd.openxmlformats-officedocument.presentationml.tags+xml"/>
  <Override PartName="/ppt/tags/tag6709.xml" ContentType="application/vnd.openxmlformats-officedocument.presentationml.tags+xml"/>
  <Override PartName="/ppt/tags/tag6710.xml" ContentType="application/vnd.openxmlformats-officedocument.presentationml.tags+xml"/>
  <Override PartName="/ppt/tags/tag6711.xml" ContentType="application/vnd.openxmlformats-officedocument.presentationml.tags+xml"/>
  <Override PartName="/ppt/tags/tag6712.xml" ContentType="application/vnd.openxmlformats-officedocument.presentationml.tags+xml"/>
  <Override PartName="/ppt/tags/tag6713.xml" ContentType="application/vnd.openxmlformats-officedocument.presentationml.tags+xml"/>
  <Override PartName="/ppt/tags/tag6714.xml" ContentType="application/vnd.openxmlformats-officedocument.presentationml.tags+xml"/>
  <Override PartName="/ppt/tags/tag6715.xml" ContentType="application/vnd.openxmlformats-officedocument.presentationml.tags+xml"/>
  <Override PartName="/ppt/tags/tag6716.xml" ContentType="application/vnd.openxmlformats-officedocument.presentationml.tags+xml"/>
  <Override PartName="/ppt/tags/tag6717.xml" ContentType="application/vnd.openxmlformats-officedocument.presentationml.tags+xml"/>
  <Override PartName="/ppt/tags/tag6718.xml" ContentType="application/vnd.openxmlformats-officedocument.presentationml.tags+xml"/>
  <Override PartName="/ppt/tags/tag6719.xml" ContentType="application/vnd.openxmlformats-officedocument.presentationml.tags+xml"/>
  <Override PartName="/ppt/tags/tag6720.xml" ContentType="application/vnd.openxmlformats-officedocument.presentationml.tags+xml"/>
  <Override PartName="/ppt/tags/tag6721.xml" ContentType="application/vnd.openxmlformats-officedocument.presentationml.tags+xml"/>
  <Override PartName="/ppt/tags/tag6722.xml" ContentType="application/vnd.openxmlformats-officedocument.presentationml.tags+xml"/>
  <Override PartName="/ppt/tags/tag6723.xml" ContentType="application/vnd.openxmlformats-officedocument.presentationml.tags+xml"/>
  <Override PartName="/ppt/tags/tag6724.xml" ContentType="application/vnd.openxmlformats-officedocument.presentationml.tags+xml"/>
  <Override PartName="/ppt/tags/tag6725.xml" ContentType="application/vnd.openxmlformats-officedocument.presentationml.tags+xml"/>
  <Override PartName="/ppt/tags/tag6726.xml" ContentType="application/vnd.openxmlformats-officedocument.presentationml.tags+xml"/>
  <Override PartName="/ppt/tags/tag6727.xml" ContentType="application/vnd.openxmlformats-officedocument.presentationml.tags+xml"/>
  <Override PartName="/ppt/tags/tag6728.xml" ContentType="application/vnd.openxmlformats-officedocument.presentationml.tags+xml"/>
  <Override PartName="/ppt/tags/tag6729.xml" ContentType="application/vnd.openxmlformats-officedocument.presentationml.tags+xml"/>
  <Override PartName="/ppt/tags/tag6730.xml" ContentType="application/vnd.openxmlformats-officedocument.presentationml.tags+xml"/>
  <Override PartName="/ppt/tags/tag6731.xml" ContentType="application/vnd.openxmlformats-officedocument.presentationml.tags+xml"/>
  <Override PartName="/ppt/tags/tag6732.xml" ContentType="application/vnd.openxmlformats-officedocument.presentationml.tags+xml"/>
  <Override PartName="/ppt/tags/tag6733.xml" ContentType="application/vnd.openxmlformats-officedocument.presentationml.tags+xml"/>
  <Override PartName="/ppt/tags/tag6734.xml" ContentType="application/vnd.openxmlformats-officedocument.presentationml.tags+xml"/>
  <Override PartName="/ppt/tags/tag6735.xml" ContentType="application/vnd.openxmlformats-officedocument.presentationml.tags+xml"/>
  <Override PartName="/ppt/tags/tag6736.xml" ContentType="application/vnd.openxmlformats-officedocument.presentationml.tags+xml"/>
  <Override PartName="/ppt/tags/tag6737.xml" ContentType="application/vnd.openxmlformats-officedocument.presentationml.tags+xml"/>
  <Override PartName="/ppt/tags/tag6738.xml" ContentType="application/vnd.openxmlformats-officedocument.presentationml.tags+xml"/>
  <Override PartName="/ppt/tags/tag6739.xml" ContentType="application/vnd.openxmlformats-officedocument.presentationml.tags+xml"/>
  <Override PartName="/ppt/tags/tag6740.xml" ContentType="application/vnd.openxmlformats-officedocument.presentationml.tags+xml"/>
  <Override PartName="/ppt/tags/tag6741.xml" ContentType="application/vnd.openxmlformats-officedocument.presentationml.tags+xml"/>
  <Override PartName="/ppt/tags/tag6742.xml" ContentType="application/vnd.openxmlformats-officedocument.presentationml.tags+xml"/>
  <Override PartName="/ppt/tags/tag6743.xml" ContentType="application/vnd.openxmlformats-officedocument.presentationml.tags+xml"/>
  <Override PartName="/ppt/tags/tag6744.xml" ContentType="application/vnd.openxmlformats-officedocument.presentationml.tags+xml"/>
  <Override PartName="/ppt/tags/tag6745.xml" ContentType="application/vnd.openxmlformats-officedocument.presentationml.tags+xml"/>
  <Override PartName="/ppt/tags/tag6746.xml" ContentType="application/vnd.openxmlformats-officedocument.presentationml.tags+xml"/>
  <Override PartName="/ppt/tags/tag6747.xml" ContentType="application/vnd.openxmlformats-officedocument.presentationml.tags+xml"/>
  <Override PartName="/ppt/tags/tag6748.xml" ContentType="application/vnd.openxmlformats-officedocument.presentationml.tags+xml"/>
  <Override PartName="/ppt/tags/tag6749.xml" ContentType="application/vnd.openxmlformats-officedocument.presentationml.tags+xml"/>
  <Override PartName="/ppt/tags/tag6750.xml" ContentType="application/vnd.openxmlformats-officedocument.presentationml.tags+xml"/>
  <Override PartName="/ppt/tags/tag6751.xml" ContentType="application/vnd.openxmlformats-officedocument.presentationml.tags+xml"/>
  <Override PartName="/ppt/tags/tag6752.xml" ContentType="application/vnd.openxmlformats-officedocument.presentationml.tags+xml"/>
  <Override PartName="/ppt/tags/tag6753.xml" ContentType="application/vnd.openxmlformats-officedocument.presentationml.tags+xml"/>
  <Override PartName="/ppt/tags/tag6754.xml" ContentType="application/vnd.openxmlformats-officedocument.presentationml.tags+xml"/>
  <Override PartName="/ppt/tags/tag6755.xml" ContentType="application/vnd.openxmlformats-officedocument.presentationml.tags+xml"/>
  <Override PartName="/ppt/tags/tag6756.xml" ContentType="application/vnd.openxmlformats-officedocument.presentationml.tags+xml"/>
  <Override PartName="/ppt/tags/tag6757.xml" ContentType="application/vnd.openxmlformats-officedocument.presentationml.tags+xml"/>
  <Override PartName="/ppt/tags/tag6758.xml" ContentType="application/vnd.openxmlformats-officedocument.presentationml.tags+xml"/>
  <Override PartName="/ppt/tags/tag6759.xml" ContentType="application/vnd.openxmlformats-officedocument.presentationml.tags+xml"/>
  <Override PartName="/ppt/tags/tag6760.xml" ContentType="application/vnd.openxmlformats-officedocument.presentationml.tags+xml"/>
  <Override PartName="/ppt/tags/tag6761.xml" ContentType="application/vnd.openxmlformats-officedocument.presentationml.tags+xml"/>
  <Override PartName="/ppt/tags/tag6762.xml" ContentType="application/vnd.openxmlformats-officedocument.presentationml.tags+xml"/>
  <Override PartName="/ppt/tags/tag6763.xml" ContentType="application/vnd.openxmlformats-officedocument.presentationml.tags+xml"/>
  <Override PartName="/ppt/tags/tag6764.xml" ContentType="application/vnd.openxmlformats-officedocument.presentationml.tags+xml"/>
  <Override PartName="/ppt/tags/tag6765.xml" ContentType="application/vnd.openxmlformats-officedocument.presentationml.tags+xml"/>
  <Override PartName="/ppt/tags/tag6766.xml" ContentType="application/vnd.openxmlformats-officedocument.presentationml.tags+xml"/>
  <Override PartName="/ppt/tags/tag6767.xml" ContentType="application/vnd.openxmlformats-officedocument.presentationml.tags+xml"/>
  <Override PartName="/ppt/tags/tag6768.xml" ContentType="application/vnd.openxmlformats-officedocument.presentationml.tags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theme/theme50.xml" ContentType="application/vnd.openxmlformats-officedocument.theme+xml"/>
  <Override PartName="/ppt/tags/tag6769.xml" ContentType="application/vnd.openxmlformats-officedocument.presentationml.tags+xml"/>
  <Override PartName="/ppt/tags/tag6770.xml" ContentType="application/vnd.openxmlformats-officedocument.presentationml.tags+xml"/>
  <Override PartName="/ppt/tags/tag6771.xml" ContentType="application/vnd.openxmlformats-officedocument.presentationml.tags+xml"/>
  <Override PartName="/ppt/tags/tag6772.xml" ContentType="application/vnd.openxmlformats-officedocument.presentationml.tags+xml"/>
  <Override PartName="/ppt/tags/tag6773.xml" ContentType="application/vnd.openxmlformats-officedocument.presentationml.tags+xml"/>
  <Override PartName="/ppt/tags/tag6774.xml" ContentType="application/vnd.openxmlformats-officedocument.presentationml.tags+xml"/>
  <Override PartName="/ppt/tags/tag6775.xml" ContentType="application/vnd.openxmlformats-officedocument.presentationml.tags+xml"/>
  <Override PartName="/ppt/tags/tag6776.xml" ContentType="application/vnd.openxmlformats-officedocument.presentationml.tags+xml"/>
  <Override PartName="/ppt/tags/tag6777.xml" ContentType="application/vnd.openxmlformats-officedocument.presentationml.tags+xml"/>
  <Override PartName="/ppt/tags/tag6778.xml" ContentType="application/vnd.openxmlformats-officedocument.presentationml.tags+xml"/>
  <Override PartName="/ppt/tags/tag6779.xml" ContentType="application/vnd.openxmlformats-officedocument.presentationml.tags+xml"/>
  <Override PartName="/ppt/tags/tag6780.xml" ContentType="application/vnd.openxmlformats-officedocument.presentationml.tags+xml"/>
  <Override PartName="/ppt/tags/tag6781.xml" ContentType="application/vnd.openxmlformats-officedocument.presentationml.tags+xml"/>
  <Override PartName="/ppt/tags/tag6782.xml" ContentType="application/vnd.openxmlformats-officedocument.presentationml.tags+xml"/>
  <Override PartName="/ppt/tags/tag6783.xml" ContentType="application/vnd.openxmlformats-officedocument.presentationml.tags+xml"/>
  <Override PartName="/ppt/tags/tag6784.xml" ContentType="application/vnd.openxmlformats-officedocument.presentationml.tags+xml"/>
  <Override PartName="/ppt/tags/tag6785.xml" ContentType="application/vnd.openxmlformats-officedocument.presentationml.tags+xml"/>
  <Override PartName="/ppt/tags/tag6786.xml" ContentType="application/vnd.openxmlformats-officedocument.presentationml.tags+xml"/>
  <Override PartName="/ppt/tags/tag6787.xml" ContentType="application/vnd.openxmlformats-officedocument.presentationml.tags+xml"/>
  <Override PartName="/ppt/tags/tag6788.xml" ContentType="application/vnd.openxmlformats-officedocument.presentationml.tags+xml"/>
  <Override PartName="/ppt/tags/tag6789.xml" ContentType="application/vnd.openxmlformats-officedocument.presentationml.tags+xml"/>
  <Override PartName="/ppt/tags/tag6790.xml" ContentType="application/vnd.openxmlformats-officedocument.presentationml.tags+xml"/>
  <Override PartName="/ppt/tags/tag6791.xml" ContentType="application/vnd.openxmlformats-officedocument.presentationml.tags+xml"/>
  <Override PartName="/ppt/tags/tag6792.xml" ContentType="application/vnd.openxmlformats-officedocument.presentationml.tags+xml"/>
  <Override PartName="/ppt/tags/tag6793.xml" ContentType="application/vnd.openxmlformats-officedocument.presentationml.tags+xml"/>
  <Override PartName="/ppt/tags/tag6794.xml" ContentType="application/vnd.openxmlformats-officedocument.presentationml.tags+xml"/>
  <Override PartName="/ppt/tags/tag6795.xml" ContentType="application/vnd.openxmlformats-officedocument.presentationml.tags+xml"/>
  <Override PartName="/ppt/tags/tag6796.xml" ContentType="application/vnd.openxmlformats-officedocument.presentationml.tags+xml"/>
  <Override PartName="/ppt/tags/tag6797.xml" ContentType="application/vnd.openxmlformats-officedocument.presentationml.tags+xml"/>
  <Override PartName="/ppt/tags/tag6798.xml" ContentType="application/vnd.openxmlformats-officedocument.presentationml.tags+xml"/>
  <Override PartName="/ppt/tags/tag6799.xml" ContentType="application/vnd.openxmlformats-officedocument.presentationml.tags+xml"/>
  <Override PartName="/ppt/tags/tag6800.xml" ContentType="application/vnd.openxmlformats-officedocument.presentationml.tags+xml"/>
  <Override PartName="/ppt/tags/tag6801.xml" ContentType="application/vnd.openxmlformats-officedocument.presentationml.tags+xml"/>
  <Override PartName="/ppt/tags/tag6802.xml" ContentType="application/vnd.openxmlformats-officedocument.presentationml.tags+xml"/>
  <Override PartName="/ppt/tags/tag6803.xml" ContentType="application/vnd.openxmlformats-officedocument.presentationml.tags+xml"/>
  <Override PartName="/ppt/tags/tag6804.xml" ContentType="application/vnd.openxmlformats-officedocument.presentationml.tags+xml"/>
  <Override PartName="/ppt/tags/tag6805.xml" ContentType="application/vnd.openxmlformats-officedocument.presentationml.tags+xml"/>
  <Override PartName="/ppt/tags/tag6806.xml" ContentType="application/vnd.openxmlformats-officedocument.presentationml.tags+xml"/>
  <Override PartName="/ppt/tags/tag6807.xml" ContentType="application/vnd.openxmlformats-officedocument.presentationml.tags+xml"/>
  <Override PartName="/ppt/tags/tag6808.xml" ContentType="application/vnd.openxmlformats-officedocument.presentationml.tags+xml"/>
  <Override PartName="/ppt/tags/tag6809.xml" ContentType="application/vnd.openxmlformats-officedocument.presentationml.tags+xml"/>
  <Override PartName="/ppt/tags/tag6810.xml" ContentType="application/vnd.openxmlformats-officedocument.presentationml.tags+xml"/>
  <Override PartName="/ppt/tags/tag6811.xml" ContentType="application/vnd.openxmlformats-officedocument.presentationml.tags+xml"/>
  <Override PartName="/ppt/tags/tag6812.xml" ContentType="application/vnd.openxmlformats-officedocument.presentationml.tags+xml"/>
  <Override PartName="/ppt/tags/tag6813.xml" ContentType="application/vnd.openxmlformats-officedocument.presentationml.tags+xml"/>
  <Override PartName="/ppt/tags/tag6814.xml" ContentType="application/vnd.openxmlformats-officedocument.presentationml.tags+xml"/>
  <Override PartName="/ppt/tags/tag6815.xml" ContentType="application/vnd.openxmlformats-officedocument.presentationml.tags+xml"/>
  <Override PartName="/ppt/tags/tag6816.xml" ContentType="application/vnd.openxmlformats-officedocument.presentationml.tags+xml"/>
  <Override PartName="/ppt/tags/tag6817.xml" ContentType="application/vnd.openxmlformats-officedocument.presentationml.tags+xml"/>
  <Override PartName="/ppt/tags/tag6818.xml" ContentType="application/vnd.openxmlformats-officedocument.presentationml.tags+xml"/>
  <Override PartName="/ppt/tags/tag6819.xml" ContentType="application/vnd.openxmlformats-officedocument.presentationml.tags+xml"/>
  <Override PartName="/ppt/tags/tag6820.xml" ContentType="application/vnd.openxmlformats-officedocument.presentationml.tags+xml"/>
  <Override PartName="/ppt/tags/tag6821.xml" ContentType="application/vnd.openxmlformats-officedocument.presentationml.tags+xml"/>
  <Override PartName="/ppt/tags/tag6822.xml" ContentType="application/vnd.openxmlformats-officedocument.presentationml.tags+xml"/>
  <Override PartName="/ppt/tags/tag6823.xml" ContentType="application/vnd.openxmlformats-officedocument.presentationml.tags+xml"/>
  <Override PartName="/ppt/tags/tag6824.xml" ContentType="application/vnd.openxmlformats-officedocument.presentationml.tags+xml"/>
  <Override PartName="/ppt/tags/tag6825.xml" ContentType="application/vnd.openxmlformats-officedocument.presentationml.tags+xml"/>
  <Override PartName="/ppt/tags/tag6826.xml" ContentType="application/vnd.openxmlformats-officedocument.presentationml.tags+xml"/>
  <Override PartName="/ppt/tags/tag6827.xml" ContentType="application/vnd.openxmlformats-officedocument.presentationml.tags+xml"/>
  <Override PartName="/ppt/tags/tag6828.xml" ContentType="application/vnd.openxmlformats-officedocument.presentationml.tags+xml"/>
  <Override PartName="/ppt/tags/tag6829.xml" ContentType="application/vnd.openxmlformats-officedocument.presentationml.tags+xml"/>
  <Override PartName="/ppt/tags/tag6830.xml" ContentType="application/vnd.openxmlformats-officedocument.presentationml.tags+xml"/>
  <Override PartName="/ppt/tags/tag6831.xml" ContentType="application/vnd.openxmlformats-officedocument.presentationml.tags+xml"/>
  <Override PartName="/ppt/tags/tag6832.xml" ContentType="application/vnd.openxmlformats-officedocument.presentationml.tags+xml"/>
  <Override PartName="/ppt/tags/tag6833.xml" ContentType="application/vnd.openxmlformats-officedocument.presentationml.tags+xml"/>
  <Override PartName="/ppt/tags/tag6834.xml" ContentType="application/vnd.openxmlformats-officedocument.presentationml.tags+xml"/>
  <Override PartName="/ppt/tags/tag6835.xml" ContentType="application/vnd.openxmlformats-officedocument.presentationml.tags+xml"/>
  <Override PartName="/ppt/tags/tag6836.xml" ContentType="application/vnd.openxmlformats-officedocument.presentationml.tags+xml"/>
  <Override PartName="/ppt/tags/tag6837.xml" ContentType="application/vnd.openxmlformats-officedocument.presentationml.tags+xml"/>
  <Override PartName="/ppt/tags/tag6838.xml" ContentType="application/vnd.openxmlformats-officedocument.presentationml.tags+xml"/>
  <Override PartName="/ppt/tags/tag6839.xml" ContentType="application/vnd.openxmlformats-officedocument.presentationml.tags+xml"/>
  <Override PartName="/ppt/tags/tag6840.xml" ContentType="application/vnd.openxmlformats-officedocument.presentationml.tags+xml"/>
  <Override PartName="/ppt/tags/tag6841.xml" ContentType="application/vnd.openxmlformats-officedocument.presentationml.tags+xml"/>
  <Override PartName="/ppt/tags/tag6842.xml" ContentType="application/vnd.openxmlformats-officedocument.presentationml.tags+xml"/>
  <Override PartName="/ppt/tags/tag6843.xml" ContentType="application/vnd.openxmlformats-officedocument.presentationml.tags+xml"/>
  <Override PartName="/ppt/tags/tag6844.xml" ContentType="application/vnd.openxmlformats-officedocument.presentationml.tags+xml"/>
  <Override PartName="/ppt/tags/tag6845.xml" ContentType="application/vnd.openxmlformats-officedocument.presentationml.tags+xml"/>
  <Override PartName="/ppt/tags/tag6846.xml" ContentType="application/vnd.openxmlformats-officedocument.presentationml.tags+xml"/>
  <Override PartName="/ppt/tags/tag6847.xml" ContentType="application/vnd.openxmlformats-officedocument.presentationml.tags+xml"/>
  <Override PartName="/ppt/tags/tag6848.xml" ContentType="application/vnd.openxmlformats-officedocument.presentationml.tags+xml"/>
  <Override PartName="/ppt/tags/tag6849.xml" ContentType="application/vnd.openxmlformats-officedocument.presentationml.tags+xml"/>
  <Override PartName="/ppt/tags/tag6850.xml" ContentType="application/vnd.openxmlformats-officedocument.presentationml.tags+xml"/>
  <Override PartName="/ppt/tags/tag6851.xml" ContentType="application/vnd.openxmlformats-officedocument.presentationml.tags+xml"/>
  <Override PartName="/ppt/tags/tag6852.xml" ContentType="application/vnd.openxmlformats-officedocument.presentationml.tags+xml"/>
  <Override PartName="/ppt/tags/tag6853.xml" ContentType="application/vnd.openxmlformats-officedocument.presentationml.tags+xml"/>
  <Override PartName="/ppt/tags/tag6854.xml" ContentType="application/vnd.openxmlformats-officedocument.presentationml.tags+xml"/>
  <Override PartName="/ppt/tags/tag6855.xml" ContentType="application/vnd.openxmlformats-officedocument.presentationml.tags+xml"/>
  <Override PartName="/ppt/tags/tag6856.xml" ContentType="application/vnd.openxmlformats-officedocument.presentationml.tags+xml"/>
  <Override PartName="/ppt/tags/tag6857.xml" ContentType="application/vnd.openxmlformats-officedocument.presentationml.tags+xml"/>
  <Override PartName="/ppt/tags/tag6858.xml" ContentType="application/vnd.openxmlformats-officedocument.presentationml.tags+xml"/>
  <Override PartName="/ppt/tags/tag6859.xml" ContentType="application/vnd.openxmlformats-officedocument.presentationml.tags+xml"/>
  <Override PartName="/ppt/tags/tag6860.xml" ContentType="application/vnd.openxmlformats-officedocument.presentationml.tags+xml"/>
  <Override PartName="/ppt/tags/tag6861.xml" ContentType="application/vnd.openxmlformats-officedocument.presentationml.tags+xml"/>
  <Override PartName="/ppt/tags/tag6862.xml" ContentType="application/vnd.openxmlformats-officedocument.presentationml.tags+xml"/>
  <Override PartName="/ppt/tags/tag6863.xml" ContentType="application/vnd.openxmlformats-officedocument.presentationml.tags+xml"/>
  <Override PartName="/ppt/tags/tag6864.xml" ContentType="application/vnd.openxmlformats-officedocument.presentationml.tags+xml"/>
  <Override PartName="/ppt/tags/tag6865.xml" ContentType="application/vnd.openxmlformats-officedocument.presentationml.tags+xml"/>
  <Override PartName="/ppt/tags/tag6866.xml" ContentType="application/vnd.openxmlformats-officedocument.presentationml.tags+xml"/>
  <Override PartName="/ppt/tags/tag6867.xml" ContentType="application/vnd.openxmlformats-officedocument.presentationml.tags+xml"/>
  <Override PartName="/ppt/tags/tag6868.xml" ContentType="application/vnd.openxmlformats-officedocument.presentationml.tags+xml"/>
  <Override PartName="/ppt/tags/tag6869.xml" ContentType="application/vnd.openxmlformats-officedocument.presentationml.tags+xml"/>
  <Override PartName="/ppt/tags/tag6870.xml" ContentType="application/vnd.openxmlformats-officedocument.presentationml.tags+xml"/>
  <Override PartName="/ppt/tags/tag6871.xml" ContentType="application/vnd.openxmlformats-officedocument.presentationml.tags+xml"/>
  <Override PartName="/ppt/tags/tag6872.xml" ContentType="application/vnd.openxmlformats-officedocument.presentationml.tags+xml"/>
  <Override PartName="/ppt/tags/tag6873.xml" ContentType="application/vnd.openxmlformats-officedocument.presentationml.tags+xml"/>
  <Override PartName="/ppt/tags/tag6874.xml" ContentType="application/vnd.openxmlformats-officedocument.presentationml.tags+xml"/>
  <Override PartName="/ppt/tags/tag6875.xml" ContentType="application/vnd.openxmlformats-officedocument.presentationml.tags+xml"/>
  <Override PartName="/ppt/tags/tag6876.xml" ContentType="application/vnd.openxmlformats-officedocument.presentationml.tags+xml"/>
  <Override PartName="/ppt/tags/tag6877.xml" ContentType="application/vnd.openxmlformats-officedocument.presentationml.tags+xml"/>
  <Override PartName="/ppt/tags/tag6878.xml" ContentType="application/vnd.openxmlformats-officedocument.presentationml.tags+xml"/>
  <Override PartName="/ppt/tags/tag6879.xml" ContentType="application/vnd.openxmlformats-officedocument.presentationml.tags+xml"/>
  <Override PartName="/ppt/tags/tag6880.xml" ContentType="application/vnd.openxmlformats-officedocument.presentationml.tags+xml"/>
  <Override PartName="/ppt/tags/tag6881.xml" ContentType="application/vnd.openxmlformats-officedocument.presentationml.tags+xml"/>
  <Override PartName="/ppt/tags/tag6882.xml" ContentType="application/vnd.openxmlformats-officedocument.presentationml.tags+xml"/>
  <Override PartName="/ppt/tags/tag6883.xml" ContentType="application/vnd.openxmlformats-officedocument.presentationml.tags+xml"/>
  <Override PartName="/ppt/tags/tag6884.xml" ContentType="application/vnd.openxmlformats-officedocument.presentationml.tags+xml"/>
  <Override PartName="/ppt/tags/tag6885.xml" ContentType="application/vnd.openxmlformats-officedocument.presentationml.tags+xml"/>
  <Override PartName="/ppt/tags/tag6886.xml" ContentType="application/vnd.openxmlformats-officedocument.presentationml.tags+xml"/>
  <Override PartName="/ppt/tags/tag6887.xml" ContentType="application/vnd.openxmlformats-officedocument.presentationml.tags+xml"/>
  <Override PartName="/ppt/tags/tag6888.xml" ContentType="application/vnd.openxmlformats-officedocument.presentationml.tags+xml"/>
  <Override PartName="/ppt/tags/tag6889.xml" ContentType="application/vnd.openxmlformats-officedocument.presentationml.tags+xml"/>
  <Override PartName="/ppt/tags/tag6890.xml" ContentType="application/vnd.openxmlformats-officedocument.presentationml.tags+xml"/>
  <Override PartName="/ppt/tags/tag6891.xml" ContentType="application/vnd.openxmlformats-officedocument.presentationml.tags+xml"/>
  <Override PartName="/ppt/tags/tag6892.xml" ContentType="application/vnd.openxmlformats-officedocument.presentationml.tags+xml"/>
  <Override PartName="/ppt/tags/tag6893.xml" ContentType="application/vnd.openxmlformats-officedocument.presentationml.tags+xml"/>
  <Override PartName="/ppt/tags/tag6894.xml" ContentType="application/vnd.openxmlformats-officedocument.presentationml.tags+xml"/>
  <Override PartName="/ppt/tags/tag6895.xml" ContentType="application/vnd.openxmlformats-officedocument.presentationml.tags+xml"/>
  <Override PartName="/ppt/tags/tag6896.xml" ContentType="application/vnd.openxmlformats-officedocument.presentationml.tags+xml"/>
  <Override PartName="/ppt/tags/tag6897.xml" ContentType="application/vnd.openxmlformats-officedocument.presentationml.tags+xml"/>
  <Override PartName="/ppt/tags/tag6898.xml" ContentType="application/vnd.openxmlformats-officedocument.presentationml.tags+xml"/>
  <Override PartName="/ppt/tags/tag6899.xml" ContentType="application/vnd.openxmlformats-officedocument.presentationml.tags+xml"/>
  <Override PartName="/ppt/tags/tag6900.xml" ContentType="application/vnd.openxmlformats-officedocument.presentationml.tags+xml"/>
  <Override PartName="/ppt/tags/tag6901.xml" ContentType="application/vnd.openxmlformats-officedocument.presentationml.tags+xml"/>
  <Override PartName="/ppt/tags/tag6902.xml" ContentType="application/vnd.openxmlformats-officedocument.presentationml.tags+xml"/>
  <Override PartName="/ppt/tags/tag6903.xml" ContentType="application/vnd.openxmlformats-officedocument.presentationml.tags+xml"/>
  <Override PartName="/ppt/tags/tag6904.xml" ContentType="application/vnd.openxmlformats-officedocument.presentationml.tags+xml"/>
  <Override PartName="/ppt/tags/tag6905.xml" ContentType="application/vnd.openxmlformats-officedocument.presentationml.tags+xml"/>
  <Override PartName="/ppt/tags/tag6906.xml" ContentType="application/vnd.openxmlformats-officedocument.presentationml.tags+xml"/>
  <Override PartName="/ppt/tags/tag6907.xml" ContentType="application/vnd.openxmlformats-officedocument.presentationml.tags+xml"/>
  <Override PartName="/ppt/tags/tag6908.xml" ContentType="application/vnd.openxmlformats-officedocument.presentationml.tags+xml"/>
  <Override PartName="/ppt/tags/tag6909.xml" ContentType="application/vnd.openxmlformats-officedocument.presentationml.tags+xml"/>
  <Override PartName="/ppt/tags/tag6910.xml" ContentType="application/vnd.openxmlformats-officedocument.presentationml.tags+xml"/>
  <Override PartName="/ppt/tags/tag6911.xml" ContentType="application/vnd.openxmlformats-officedocument.presentationml.tags+xml"/>
  <Override PartName="/ppt/tags/tag6912.xml" ContentType="application/vnd.openxmlformats-officedocument.presentationml.tags+xml"/>
  <Override PartName="/ppt/tags/tag6913.xml" ContentType="application/vnd.openxmlformats-officedocument.presentationml.tags+xml"/>
  <Override PartName="/ppt/tags/tag6914.xml" ContentType="application/vnd.openxmlformats-officedocument.presentationml.tags+xml"/>
  <Override PartName="/ppt/tags/tag6915.xml" ContentType="application/vnd.openxmlformats-officedocument.presentationml.tags+xml"/>
  <Override PartName="/ppt/tags/tag6916.xml" ContentType="application/vnd.openxmlformats-officedocument.presentationml.tags+xml"/>
  <Override PartName="/ppt/tags/tag6917.xml" ContentType="application/vnd.openxmlformats-officedocument.presentationml.tags+xml"/>
  <Override PartName="/ppt/tags/tag6918.xml" ContentType="application/vnd.openxmlformats-officedocument.presentationml.tags+xml"/>
  <Override PartName="/ppt/tags/tag6919.xml" ContentType="application/vnd.openxmlformats-officedocument.presentationml.tags+xml"/>
  <Override PartName="/ppt/tags/tag6920.xml" ContentType="application/vnd.openxmlformats-officedocument.presentationml.tags+xml"/>
  <Override PartName="/ppt/tags/tag6921.xml" ContentType="application/vnd.openxmlformats-officedocument.presentationml.tags+xml"/>
  <Override PartName="/ppt/tags/tag6922.xml" ContentType="application/vnd.openxmlformats-officedocument.presentationml.tags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theme/theme51.xml" ContentType="application/vnd.openxmlformats-officedocument.theme+xml"/>
  <Override PartName="/ppt/tags/tag6923.xml" ContentType="application/vnd.openxmlformats-officedocument.presentationml.tags+xml"/>
  <Override PartName="/ppt/tags/tag6924.xml" ContentType="application/vnd.openxmlformats-officedocument.presentationml.tags+xml"/>
  <Override PartName="/ppt/tags/tag6925.xml" ContentType="application/vnd.openxmlformats-officedocument.presentationml.tags+xml"/>
  <Override PartName="/ppt/tags/tag6926.xml" ContentType="application/vnd.openxmlformats-officedocument.presentationml.tags+xml"/>
  <Override PartName="/ppt/tags/tag6927.xml" ContentType="application/vnd.openxmlformats-officedocument.presentationml.tags+xml"/>
  <Override PartName="/ppt/tags/tag6928.xml" ContentType="application/vnd.openxmlformats-officedocument.presentationml.tags+xml"/>
  <Override PartName="/ppt/tags/tag6929.xml" ContentType="application/vnd.openxmlformats-officedocument.presentationml.tags+xml"/>
  <Override PartName="/ppt/tags/tag6930.xml" ContentType="application/vnd.openxmlformats-officedocument.presentationml.tags+xml"/>
  <Override PartName="/ppt/tags/tag6931.xml" ContentType="application/vnd.openxmlformats-officedocument.presentationml.tags+xml"/>
  <Override PartName="/ppt/tags/tag6932.xml" ContentType="application/vnd.openxmlformats-officedocument.presentationml.tags+xml"/>
  <Override PartName="/ppt/tags/tag6933.xml" ContentType="application/vnd.openxmlformats-officedocument.presentationml.tags+xml"/>
  <Override PartName="/ppt/tags/tag6934.xml" ContentType="application/vnd.openxmlformats-officedocument.presentationml.tags+xml"/>
  <Override PartName="/ppt/tags/tag6935.xml" ContentType="application/vnd.openxmlformats-officedocument.presentationml.tags+xml"/>
  <Override PartName="/ppt/tags/tag6936.xml" ContentType="application/vnd.openxmlformats-officedocument.presentationml.tags+xml"/>
  <Override PartName="/ppt/tags/tag6937.xml" ContentType="application/vnd.openxmlformats-officedocument.presentationml.tags+xml"/>
  <Override PartName="/ppt/tags/tag6938.xml" ContentType="application/vnd.openxmlformats-officedocument.presentationml.tags+xml"/>
  <Override PartName="/ppt/tags/tag6939.xml" ContentType="application/vnd.openxmlformats-officedocument.presentationml.tags+xml"/>
  <Override PartName="/ppt/tags/tag6940.xml" ContentType="application/vnd.openxmlformats-officedocument.presentationml.tags+xml"/>
  <Override PartName="/ppt/tags/tag6941.xml" ContentType="application/vnd.openxmlformats-officedocument.presentationml.tags+xml"/>
  <Override PartName="/ppt/tags/tag6942.xml" ContentType="application/vnd.openxmlformats-officedocument.presentationml.tags+xml"/>
  <Override PartName="/ppt/tags/tag6943.xml" ContentType="application/vnd.openxmlformats-officedocument.presentationml.tags+xml"/>
  <Override PartName="/ppt/tags/tag6944.xml" ContentType="application/vnd.openxmlformats-officedocument.presentationml.tags+xml"/>
  <Override PartName="/ppt/tags/tag6945.xml" ContentType="application/vnd.openxmlformats-officedocument.presentationml.tags+xml"/>
  <Override PartName="/ppt/tags/tag6946.xml" ContentType="application/vnd.openxmlformats-officedocument.presentationml.tags+xml"/>
  <Override PartName="/ppt/tags/tag6947.xml" ContentType="application/vnd.openxmlformats-officedocument.presentationml.tags+xml"/>
  <Override PartName="/ppt/tags/tag6948.xml" ContentType="application/vnd.openxmlformats-officedocument.presentationml.tags+xml"/>
  <Override PartName="/ppt/tags/tag6949.xml" ContentType="application/vnd.openxmlformats-officedocument.presentationml.tags+xml"/>
  <Override PartName="/ppt/tags/tag6950.xml" ContentType="application/vnd.openxmlformats-officedocument.presentationml.tags+xml"/>
  <Override PartName="/ppt/tags/tag6951.xml" ContentType="application/vnd.openxmlformats-officedocument.presentationml.tags+xml"/>
  <Override PartName="/ppt/tags/tag6952.xml" ContentType="application/vnd.openxmlformats-officedocument.presentationml.tags+xml"/>
  <Override PartName="/ppt/tags/tag6953.xml" ContentType="application/vnd.openxmlformats-officedocument.presentationml.tags+xml"/>
  <Override PartName="/ppt/tags/tag6954.xml" ContentType="application/vnd.openxmlformats-officedocument.presentationml.tags+xml"/>
  <Override PartName="/ppt/tags/tag6955.xml" ContentType="application/vnd.openxmlformats-officedocument.presentationml.tags+xml"/>
  <Override PartName="/ppt/tags/tag6956.xml" ContentType="application/vnd.openxmlformats-officedocument.presentationml.tags+xml"/>
  <Override PartName="/ppt/tags/tag6957.xml" ContentType="application/vnd.openxmlformats-officedocument.presentationml.tags+xml"/>
  <Override PartName="/ppt/tags/tag6958.xml" ContentType="application/vnd.openxmlformats-officedocument.presentationml.tags+xml"/>
  <Override PartName="/ppt/tags/tag6959.xml" ContentType="application/vnd.openxmlformats-officedocument.presentationml.tags+xml"/>
  <Override PartName="/ppt/tags/tag6960.xml" ContentType="application/vnd.openxmlformats-officedocument.presentationml.tags+xml"/>
  <Override PartName="/ppt/tags/tag6961.xml" ContentType="application/vnd.openxmlformats-officedocument.presentationml.tags+xml"/>
  <Override PartName="/ppt/tags/tag6962.xml" ContentType="application/vnd.openxmlformats-officedocument.presentationml.tags+xml"/>
  <Override PartName="/ppt/tags/tag6963.xml" ContentType="application/vnd.openxmlformats-officedocument.presentationml.tags+xml"/>
  <Override PartName="/ppt/tags/tag6964.xml" ContentType="application/vnd.openxmlformats-officedocument.presentationml.tags+xml"/>
  <Override PartName="/ppt/tags/tag6965.xml" ContentType="application/vnd.openxmlformats-officedocument.presentationml.tags+xml"/>
  <Override PartName="/ppt/tags/tag6966.xml" ContentType="application/vnd.openxmlformats-officedocument.presentationml.tags+xml"/>
  <Override PartName="/ppt/tags/tag6967.xml" ContentType="application/vnd.openxmlformats-officedocument.presentationml.tags+xml"/>
  <Override PartName="/ppt/tags/tag6968.xml" ContentType="application/vnd.openxmlformats-officedocument.presentationml.tags+xml"/>
  <Override PartName="/ppt/tags/tag6969.xml" ContentType="application/vnd.openxmlformats-officedocument.presentationml.tags+xml"/>
  <Override PartName="/ppt/tags/tag6970.xml" ContentType="application/vnd.openxmlformats-officedocument.presentationml.tags+xml"/>
  <Override PartName="/ppt/tags/tag6971.xml" ContentType="application/vnd.openxmlformats-officedocument.presentationml.tags+xml"/>
  <Override PartName="/ppt/tags/tag6972.xml" ContentType="application/vnd.openxmlformats-officedocument.presentationml.tags+xml"/>
  <Override PartName="/ppt/tags/tag6973.xml" ContentType="application/vnd.openxmlformats-officedocument.presentationml.tags+xml"/>
  <Override PartName="/ppt/tags/tag6974.xml" ContentType="application/vnd.openxmlformats-officedocument.presentationml.tags+xml"/>
  <Override PartName="/ppt/tags/tag6975.xml" ContentType="application/vnd.openxmlformats-officedocument.presentationml.tags+xml"/>
  <Override PartName="/ppt/tags/tag6976.xml" ContentType="application/vnd.openxmlformats-officedocument.presentationml.tags+xml"/>
  <Override PartName="/ppt/tags/tag6977.xml" ContentType="application/vnd.openxmlformats-officedocument.presentationml.tags+xml"/>
  <Override PartName="/ppt/tags/tag6978.xml" ContentType="application/vnd.openxmlformats-officedocument.presentationml.tags+xml"/>
  <Override PartName="/ppt/tags/tag6979.xml" ContentType="application/vnd.openxmlformats-officedocument.presentationml.tags+xml"/>
  <Override PartName="/ppt/tags/tag6980.xml" ContentType="application/vnd.openxmlformats-officedocument.presentationml.tags+xml"/>
  <Override PartName="/ppt/tags/tag6981.xml" ContentType="application/vnd.openxmlformats-officedocument.presentationml.tags+xml"/>
  <Override PartName="/ppt/tags/tag6982.xml" ContentType="application/vnd.openxmlformats-officedocument.presentationml.tags+xml"/>
  <Override PartName="/ppt/tags/tag6983.xml" ContentType="application/vnd.openxmlformats-officedocument.presentationml.tags+xml"/>
  <Override PartName="/ppt/tags/tag6984.xml" ContentType="application/vnd.openxmlformats-officedocument.presentationml.tags+xml"/>
  <Override PartName="/ppt/tags/tag6985.xml" ContentType="application/vnd.openxmlformats-officedocument.presentationml.tags+xml"/>
  <Override PartName="/ppt/tags/tag6986.xml" ContentType="application/vnd.openxmlformats-officedocument.presentationml.tags+xml"/>
  <Override PartName="/ppt/tags/tag6987.xml" ContentType="application/vnd.openxmlformats-officedocument.presentationml.tags+xml"/>
  <Override PartName="/ppt/tags/tag6988.xml" ContentType="application/vnd.openxmlformats-officedocument.presentationml.tags+xml"/>
  <Override PartName="/ppt/tags/tag6989.xml" ContentType="application/vnd.openxmlformats-officedocument.presentationml.tags+xml"/>
  <Override PartName="/ppt/tags/tag6990.xml" ContentType="application/vnd.openxmlformats-officedocument.presentationml.tags+xml"/>
  <Override PartName="/ppt/tags/tag6991.xml" ContentType="application/vnd.openxmlformats-officedocument.presentationml.tags+xml"/>
  <Override PartName="/ppt/tags/tag6992.xml" ContentType="application/vnd.openxmlformats-officedocument.presentationml.tags+xml"/>
  <Override PartName="/ppt/tags/tag6993.xml" ContentType="application/vnd.openxmlformats-officedocument.presentationml.tags+xml"/>
  <Override PartName="/ppt/tags/tag6994.xml" ContentType="application/vnd.openxmlformats-officedocument.presentationml.tags+xml"/>
  <Override PartName="/ppt/tags/tag6995.xml" ContentType="application/vnd.openxmlformats-officedocument.presentationml.tags+xml"/>
  <Override PartName="/ppt/tags/tag6996.xml" ContentType="application/vnd.openxmlformats-officedocument.presentationml.tags+xml"/>
  <Override PartName="/ppt/tags/tag6997.xml" ContentType="application/vnd.openxmlformats-officedocument.presentationml.tags+xml"/>
  <Override PartName="/ppt/tags/tag6998.xml" ContentType="application/vnd.openxmlformats-officedocument.presentationml.tags+xml"/>
  <Override PartName="/ppt/tags/tag6999.xml" ContentType="application/vnd.openxmlformats-officedocument.presentationml.tags+xml"/>
  <Override PartName="/ppt/tags/tag7000.xml" ContentType="application/vnd.openxmlformats-officedocument.presentationml.tags+xml"/>
  <Override PartName="/ppt/tags/tag7001.xml" ContentType="application/vnd.openxmlformats-officedocument.presentationml.tags+xml"/>
  <Override PartName="/ppt/tags/tag7002.xml" ContentType="application/vnd.openxmlformats-officedocument.presentationml.tags+xml"/>
  <Override PartName="/ppt/tags/tag7003.xml" ContentType="application/vnd.openxmlformats-officedocument.presentationml.tags+xml"/>
  <Override PartName="/ppt/tags/tag7004.xml" ContentType="application/vnd.openxmlformats-officedocument.presentationml.tags+xml"/>
  <Override PartName="/ppt/tags/tag7005.xml" ContentType="application/vnd.openxmlformats-officedocument.presentationml.tags+xml"/>
  <Override PartName="/ppt/tags/tag7006.xml" ContentType="application/vnd.openxmlformats-officedocument.presentationml.tags+xml"/>
  <Override PartName="/ppt/tags/tag7007.xml" ContentType="application/vnd.openxmlformats-officedocument.presentationml.tags+xml"/>
  <Override PartName="/ppt/tags/tag7008.xml" ContentType="application/vnd.openxmlformats-officedocument.presentationml.tags+xml"/>
  <Override PartName="/ppt/tags/tag7009.xml" ContentType="application/vnd.openxmlformats-officedocument.presentationml.tags+xml"/>
  <Override PartName="/ppt/tags/tag7010.xml" ContentType="application/vnd.openxmlformats-officedocument.presentationml.tags+xml"/>
  <Override PartName="/ppt/tags/tag7011.xml" ContentType="application/vnd.openxmlformats-officedocument.presentationml.tags+xml"/>
  <Override PartName="/ppt/tags/tag7012.xml" ContentType="application/vnd.openxmlformats-officedocument.presentationml.tags+xml"/>
  <Override PartName="/ppt/tags/tag7013.xml" ContentType="application/vnd.openxmlformats-officedocument.presentationml.tags+xml"/>
  <Override PartName="/ppt/tags/tag7014.xml" ContentType="application/vnd.openxmlformats-officedocument.presentationml.tags+xml"/>
  <Override PartName="/ppt/tags/tag7015.xml" ContentType="application/vnd.openxmlformats-officedocument.presentationml.tags+xml"/>
  <Override PartName="/ppt/tags/tag7016.xml" ContentType="application/vnd.openxmlformats-officedocument.presentationml.tags+xml"/>
  <Override PartName="/ppt/tags/tag7017.xml" ContentType="application/vnd.openxmlformats-officedocument.presentationml.tags+xml"/>
  <Override PartName="/ppt/tags/tag7018.xml" ContentType="application/vnd.openxmlformats-officedocument.presentationml.tags+xml"/>
  <Override PartName="/ppt/tags/tag7019.xml" ContentType="application/vnd.openxmlformats-officedocument.presentationml.tags+xml"/>
  <Override PartName="/ppt/tags/tag7020.xml" ContentType="application/vnd.openxmlformats-officedocument.presentationml.tags+xml"/>
  <Override PartName="/ppt/tags/tag7021.xml" ContentType="application/vnd.openxmlformats-officedocument.presentationml.tags+xml"/>
  <Override PartName="/ppt/tags/tag7022.xml" ContentType="application/vnd.openxmlformats-officedocument.presentationml.tags+xml"/>
  <Override PartName="/ppt/tags/tag7023.xml" ContentType="application/vnd.openxmlformats-officedocument.presentationml.tags+xml"/>
  <Override PartName="/ppt/tags/tag7024.xml" ContentType="application/vnd.openxmlformats-officedocument.presentationml.tags+xml"/>
  <Override PartName="/ppt/tags/tag7025.xml" ContentType="application/vnd.openxmlformats-officedocument.presentationml.tags+xml"/>
  <Override PartName="/ppt/tags/tag7026.xml" ContentType="application/vnd.openxmlformats-officedocument.presentationml.tags+xml"/>
  <Override PartName="/ppt/tags/tag7027.xml" ContentType="application/vnd.openxmlformats-officedocument.presentationml.tags+xml"/>
  <Override PartName="/ppt/tags/tag7028.xml" ContentType="application/vnd.openxmlformats-officedocument.presentationml.tags+xml"/>
  <Override PartName="/ppt/tags/tag7029.xml" ContentType="application/vnd.openxmlformats-officedocument.presentationml.tags+xml"/>
  <Override PartName="/ppt/tags/tag7030.xml" ContentType="application/vnd.openxmlformats-officedocument.presentationml.tags+xml"/>
  <Override PartName="/ppt/tags/tag7031.xml" ContentType="application/vnd.openxmlformats-officedocument.presentationml.tags+xml"/>
  <Override PartName="/ppt/tags/tag7032.xml" ContentType="application/vnd.openxmlformats-officedocument.presentationml.tags+xml"/>
  <Override PartName="/ppt/tags/tag7033.xml" ContentType="application/vnd.openxmlformats-officedocument.presentationml.tags+xml"/>
  <Override PartName="/ppt/tags/tag7034.xml" ContentType="application/vnd.openxmlformats-officedocument.presentationml.tags+xml"/>
  <Override PartName="/ppt/tags/tag7035.xml" ContentType="application/vnd.openxmlformats-officedocument.presentationml.tags+xml"/>
  <Override PartName="/ppt/tags/tag7036.xml" ContentType="application/vnd.openxmlformats-officedocument.presentationml.tags+xml"/>
  <Override PartName="/ppt/tags/tag7037.xml" ContentType="application/vnd.openxmlformats-officedocument.presentationml.tags+xml"/>
  <Override PartName="/ppt/tags/tag7038.xml" ContentType="application/vnd.openxmlformats-officedocument.presentationml.tags+xml"/>
  <Override PartName="/ppt/tags/tag7039.xml" ContentType="application/vnd.openxmlformats-officedocument.presentationml.tags+xml"/>
  <Override PartName="/ppt/tags/tag7040.xml" ContentType="application/vnd.openxmlformats-officedocument.presentationml.tags+xml"/>
  <Override PartName="/ppt/tags/tag7041.xml" ContentType="application/vnd.openxmlformats-officedocument.presentationml.tags+xml"/>
  <Override PartName="/ppt/tags/tag7042.xml" ContentType="application/vnd.openxmlformats-officedocument.presentationml.tags+xml"/>
  <Override PartName="/ppt/tags/tag7043.xml" ContentType="application/vnd.openxmlformats-officedocument.presentationml.tags+xml"/>
  <Override PartName="/ppt/tags/tag7044.xml" ContentType="application/vnd.openxmlformats-officedocument.presentationml.tags+xml"/>
  <Override PartName="/ppt/tags/tag7045.xml" ContentType="application/vnd.openxmlformats-officedocument.presentationml.tags+xml"/>
  <Override PartName="/ppt/tags/tag7046.xml" ContentType="application/vnd.openxmlformats-officedocument.presentationml.tags+xml"/>
  <Override PartName="/ppt/tags/tag7047.xml" ContentType="application/vnd.openxmlformats-officedocument.presentationml.tags+xml"/>
  <Override PartName="/ppt/tags/tag7048.xml" ContentType="application/vnd.openxmlformats-officedocument.presentationml.tags+xml"/>
  <Override PartName="/ppt/tags/tag7049.xml" ContentType="application/vnd.openxmlformats-officedocument.presentationml.tags+xml"/>
  <Override PartName="/ppt/tags/tag7050.xml" ContentType="application/vnd.openxmlformats-officedocument.presentationml.tags+xml"/>
  <Override PartName="/ppt/tags/tag7051.xml" ContentType="application/vnd.openxmlformats-officedocument.presentationml.tags+xml"/>
  <Override PartName="/ppt/tags/tag7052.xml" ContentType="application/vnd.openxmlformats-officedocument.presentationml.tags+xml"/>
  <Override PartName="/ppt/tags/tag7053.xml" ContentType="application/vnd.openxmlformats-officedocument.presentationml.tags+xml"/>
  <Override PartName="/ppt/tags/tag7054.xml" ContentType="application/vnd.openxmlformats-officedocument.presentationml.tags+xml"/>
  <Override PartName="/ppt/tags/tag7055.xml" ContentType="application/vnd.openxmlformats-officedocument.presentationml.tags+xml"/>
  <Override PartName="/ppt/tags/tag7056.xml" ContentType="application/vnd.openxmlformats-officedocument.presentationml.tags+xml"/>
  <Override PartName="/ppt/tags/tag7057.xml" ContentType="application/vnd.openxmlformats-officedocument.presentationml.tags+xml"/>
  <Override PartName="/ppt/tags/tag7058.xml" ContentType="application/vnd.openxmlformats-officedocument.presentationml.tags+xml"/>
  <Override PartName="/ppt/tags/tag7059.xml" ContentType="application/vnd.openxmlformats-officedocument.presentationml.tags+xml"/>
  <Override PartName="/ppt/tags/tag7060.xml" ContentType="application/vnd.openxmlformats-officedocument.presentationml.tags+xml"/>
  <Override PartName="/ppt/tags/tag7061.xml" ContentType="application/vnd.openxmlformats-officedocument.presentationml.tags+xml"/>
  <Override PartName="/ppt/tags/tag7062.xml" ContentType="application/vnd.openxmlformats-officedocument.presentationml.tags+xml"/>
  <Override PartName="/ppt/tags/tag7063.xml" ContentType="application/vnd.openxmlformats-officedocument.presentationml.tags+xml"/>
  <Override PartName="/ppt/tags/tag7064.xml" ContentType="application/vnd.openxmlformats-officedocument.presentationml.tags+xml"/>
  <Override PartName="/ppt/tags/tag7065.xml" ContentType="application/vnd.openxmlformats-officedocument.presentationml.tags+xml"/>
  <Override PartName="/ppt/tags/tag7066.xml" ContentType="application/vnd.openxmlformats-officedocument.presentationml.tags+xml"/>
  <Override PartName="/ppt/tags/tag7067.xml" ContentType="application/vnd.openxmlformats-officedocument.presentationml.tags+xml"/>
  <Override PartName="/ppt/tags/tag7068.xml" ContentType="application/vnd.openxmlformats-officedocument.presentationml.tags+xml"/>
  <Override PartName="/ppt/tags/tag7069.xml" ContentType="application/vnd.openxmlformats-officedocument.presentationml.tags+xml"/>
  <Override PartName="/ppt/tags/tag7070.xml" ContentType="application/vnd.openxmlformats-officedocument.presentationml.tags+xml"/>
  <Override PartName="/ppt/tags/tag7071.xml" ContentType="application/vnd.openxmlformats-officedocument.presentationml.tags+xml"/>
  <Override PartName="/ppt/tags/tag7072.xml" ContentType="application/vnd.openxmlformats-officedocument.presentationml.tags+xml"/>
  <Override PartName="/ppt/tags/tag7073.xml" ContentType="application/vnd.openxmlformats-officedocument.presentationml.tags+xml"/>
  <Override PartName="/ppt/tags/tag7074.xml" ContentType="application/vnd.openxmlformats-officedocument.presentationml.tags+xml"/>
  <Override PartName="/ppt/tags/tag7075.xml" ContentType="application/vnd.openxmlformats-officedocument.presentationml.tags+xml"/>
  <Override PartName="/ppt/tags/tag7076.xml" ContentType="application/vnd.openxmlformats-officedocument.presentationml.tags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theme/theme52.xml" ContentType="application/vnd.openxmlformats-officedocument.theme+xml"/>
  <Override PartName="/ppt/tags/tag7077.xml" ContentType="application/vnd.openxmlformats-officedocument.presentationml.tags+xml"/>
  <Override PartName="/ppt/tags/tag7078.xml" ContentType="application/vnd.openxmlformats-officedocument.presentationml.tags+xml"/>
  <Override PartName="/ppt/tags/tag7079.xml" ContentType="application/vnd.openxmlformats-officedocument.presentationml.tags+xml"/>
  <Override PartName="/ppt/tags/tag7080.xml" ContentType="application/vnd.openxmlformats-officedocument.presentationml.tags+xml"/>
  <Override PartName="/ppt/tags/tag7081.xml" ContentType="application/vnd.openxmlformats-officedocument.presentationml.tags+xml"/>
  <Override PartName="/ppt/tags/tag7082.xml" ContentType="application/vnd.openxmlformats-officedocument.presentationml.tags+xml"/>
  <Override PartName="/ppt/tags/tag7083.xml" ContentType="application/vnd.openxmlformats-officedocument.presentationml.tags+xml"/>
  <Override PartName="/ppt/tags/tag7084.xml" ContentType="application/vnd.openxmlformats-officedocument.presentationml.tags+xml"/>
  <Override PartName="/ppt/tags/tag7085.xml" ContentType="application/vnd.openxmlformats-officedocument.presentationml.tags+xml"/>
  <Override PartName="/ppt/tags/tag7086.xml" ContentType="application/vnd.openxmlformats-officedocument.presentationml.tags+xml"/>
  <Override PartName="/ppt/tags/tag7087.xml" ContentType="application/vnd.openxmlformats-officedocument.presentationml.tags+xml"/>
  <Override PartName="/ppt/tags/tag7088.xml" ContentType="application/vnd.openxmlformats-officedocument.presentationml.tags+xml"/>
  <Override PartName="/ppt/tags/tag7089.xml" ContentType="application/vnd.openxmlformats-officedocument.presentationml.tags+xml"/>
  <Override PartName="/ppt/tags/tag7090.xml" ContentType="application/vnd.openxmlformats-officedocument.presentationml.tags+xml"/>
  <Override PartName="/ppt/tags/tag7091.xml" ContentType="application/vnd.openxmlformats-officedocument.presentationml.tags+xml"/>
  <Override PartName="/ppt/tags/tag7092.xml" ContentType="application/vnd.openxmlformats-officedocument.presentationml.tags+xml"/>
  <Override PartName="/ppt/tags/tag7093.xml" ContentType="application/vnd.openxmlformats-officedocument.presentationml.tags+xml"/>
  <Override PartName="/ppt/tags/tag7094.xml" ContentType="application/vnd.openxmlformats-officedocument.presentationml.tags+xml"/>
  <Override PartName="/ppt/tags/tag7095.xml" ContentType="application/vnd.openxmlformats-officedocument.presentationml.tags+xml"/>
  <Override PartName="/ppt/tags/tag7096.xml" ContentType="application/vnd.openxmlformats-officedocument.presentationml.tags+xml"/>
  <Override PartName="/ppt/tags/tag7097.xml" ContentType="application/vnd.openxmlformats-officedocument.presentationml.tags+xml"/>
  <Override PartName="/ppt/tags/tag7098.xml" ContentType="application/vnd.openxmlformats-officedocument.presentationml.tags+xml"/>
  <Override PartName="/ppt/tags/tag7099.xml" ContentType="application/vnd.openxmlformats-officedocument.presentationml.tags+xml"/>
  <Override PartName="/ppt/tags/tag7100.xml" ContentType="application/vnd.openxmlformats-officedocument.presentationml.tags+xml"/>
  <Override PartName="/ppt/tags/tag7101.xml" ContentType="application/vnd.openxmlformats-officedocument.presentationml.tags+xml"/>
  <Override PartName="/ppt/tags/tag7102.xml" ContentType="application/vnd.openxmlformats-officedocument.presentationml.tags+xml"/>
  <Override PartName="/ppt/tags/tag7103.xml" ContentType="application/vnd.openxmlformats-officedocument.presentationml.tags+xml"/>
  <Override PartName="/ppt/tags/tag7104.xml" ContentType="application/vnd.openxmlformats-officedocument.presentationml.tags+xml"/>
  <Override PartName="/ppt/tags/tag7105.xml" ContentType="application/vnd.openxmlformats-officedocument.presentationml.tags+xml"/>
  <Override PartName="/ppt/tags/tag7106.xml" ContentType="application/vnd.openxmlformats-officedocument.presentationml.tags+xml"/>
  <Override PartName="/ppt/tags/tag7107.xml" ContentType="application/vnd.openxmlformats-officedocument.presentationml.tags+xml"/>
  <Override PartName="/ppt/tags/tag7108.xml" ContentType="application/vnd.openxmlformats-officedocument.presentationml.tags+xml"/>
  <Override PartName="/ppt/tags/tag7109.xml" ContentType="application/vnd.openxmlformats-officedocument.presentationml.tags+xml"/>
  <Override PartName="/ppt/tags/tag7110.xml" ContentType="application/vnd.openxmlformats-officedocument.presentationml.tags+xml"/>
  <Override PartName="/ppt/tags/tag7111.xml" ContentType="application/vnd.openxmlformats-officedocument.presentationml.tags+xml"/>
  <Override PartName="/ppt/tags/tag7112.xml" ContentType="application/vnd.openxmlformats-officedocument.presentationml.tags+xml"/>
  <Override PartName="/ppt/tags/tag7113.xml" ContentType="application/vnd.openxmlformats-officedocument.presentationml.tags+xml"/>
  <Override PartName="/ppt/tags/tag7114.xml" ContentType="application/vnd.openxmlformats-officedocument.presentationml.tags+xml"/>
  <Override PartName="/ppt/tags/tag7115.xml" ContentType="application/vnd.openxmlformats-officedocument.presentationml.tags+xml"/>
  <Override PartName="/ppt/tags/tag7116.xml" ContentType="application/vnd.openxmlformats-officedocument.presentationml.tags+xml"/>
  <Override PartName="/ppt/tags/tag7117.xml" ContentType="application/vnd.openxmlformats-officedocument.presentationml.tags+xml"/>
  <Override PartName="/ppt/tags/tag7118.xml" ContentType="application/vnd.openxmlformats-officedocument.presentationml.tags+xml"/>
  <Override PartName="/ppt/tags/tag7119.xml" ContentType="application/vnd.openxmlformats-officedocument.presentationml.tags+xml"/>
  <Override PartName="/ppt/tags/tag7120.xml" ContentType="application/vnd.openxmlformats-officedocument.presentationml.tags+xml"/>
  <Override PartName="/ppt/tags/tag7121.xml" ContentType="application/vnd.openxmlformats-officedocument.presentationml.tags+xml"/>
  <Override PartName="/ppt/tags/tag7122.xml" ContentType="application/vnd.openxmlformats-officedocument.presentationml.tags+xml"/>
  <Override PartName="/ppt/tags/tag7123.xml" ContentType="application/vnd.openxmlformats-officedocument.presentationml.tags+xml"/>
  <Override PartName="/ppt/tags/tag7124.xml" ContentType="application/vnd.openxmlformats-officedocument.presentationml.tags+xml"/>
  <Override PartName="/ppt/tags/tag7125.xml" ContentType="application/vnd.openxmlformats-officedocument.presentationml.tags+xml"/>
  <Override PartName="/ppt/tags/tag7126.xml" ContentType="application/vnd.openxmlformats-officedocument.presentationml.tags+xml"/>
  <Override PartName="/ppt/tags/tag7127.xml" ContentType="application/vnd.openxmlformats-officedocument.presentationml.tags+xml"/>
  <Override PartName="/ppt/tags/tag7128.xml" ContentType="application/vnd.openxmlformats-officedocument.presentationml.tags+xml"/>
  <Override PartName="/ppt/tags/tag7129.xml" ContentType="application/vnd.openxmlformats-officedocument.presentationml.tags+xml"/>
  <Override PartName="/ppt/tags/tag7130.xml" ContentType="application/vnd.openxmlformats-officedocument.presentationml.tags+xml"/>
  <Override PartName="/ppt/tags/tag7131.xml" ContentType="application/vnd.openxmlformats-officedocument.presentationml.tags+xml"/>
  <Override PartName="/ppt/tags/tag7132.xml" ContentType="application/vnd.openxmlformats-officedocument.presentationml.tags+xml"/>
  <Override PartName="/ppt/tags/tag7133.xml" ContentType="application/vnd.openxmlformats-officedocument.presentationml.tags+xml"/>
  <Override PartName="/ppt/tags/tag7134.xml" ContentType="application/vnd.openxmlformats-officedocument.presentationml.tags+xml"/>
  <Override PartName="/ppt/tags/tag7135.xml" ContentType="application/vnd.openxmlformats-officedocument.presentationml.tags+xml"/>
  <Override PartName="/ppt/tags/tag7136.xml" ContentType="application/vnd.openxmlformats-officedocument.presentationml.tags+xml"/>
  <Override PartName="/ppt/tags/tag7137.xml" ContentType="application/vnd.openxmlformats-officedocument.presentationml.tags+xml"/>
  <Override PartName="/ppt/tags/tag7138.xml" ContentType="application/vnd.openxmlformats-officedocument.presentationml.tags+xml"/>
  <Override PartName="/ppt/tags/tag7139.xml" ContentType="application/vnd.openxmlformats-officedocument.presentationml.tags+xml"/>
  <Override PartName="/ppt/tags/tag7140.xml" ContentType="application/vnd.openxmlformats-officedocument.presentationml.tags+xml"/>
  <Override PartName="/ppt/tags/tag7141.xml" ContentType="application/vnd.openxmlformats-officedocument.presentationml.tags+xml"/>
  <Override PartName="/ppt/tags/tag7142.xml" ContentType="application/vnd.openxmlformats-officedocument.presentationml.tags+xml"/>
  <Override PartName="/ppt/tags/tag7143.xml" ContentType="application/vnd.openxmlformats-officedocument.presentationml.tags+xml"/>
  <Override PartName="/ppt/tags/tag7144.xml" ContentType="application/vnd.openxmlformats-officedocument.presentationml.tags+xml"/>
  <Override PartName="/ppt/tags/tag7145.xml" ContentType="application/vnd.openxmlformats-officedocument.presentationml.tags+xml"/>
  <Override PartName="/ppt/tags/tag7146.xml" ContentType="application/vnd.openxmlformats-officedocument.presentationml.tags+xml"/>
  <Override PartName="/ppt/tags/tag7147.xml" ContentType="application/vnd.openxmlformats-officedocument.presentationml.tags+xml"/>
  <Override PartName="/ppt/tags/tag7148.xml" ContentType="application/vnd.openxmlformats-officedocument.presentationml.tags+xml"/>
  <Override PartName="/ppt/tags/tag7149.xml" ContentType="application/vnd.openxmlformats-officedocument.presentationml.tags+xml"/>
  <Override PartName="/ppt/tags/tag7150.xml" ContentType="application/vnd.openxmlformats-officedocument.presentationml.tags+xml"/>
  <Override PartName="/ppt/tags/tag7151.xml" ContentType="application/vnd.openxmlformats-officedocument.presentationml.tags+xml"/>
  <Override PartName="/ppt/tags/tag7152.xml" ContentType="application/vnd.openxmlformats-officedocument.presentationml.tags+xml"/>
  <Override PartName="/ppt/tags/tag7153.xml" ContentType="application/vnd.openxmlformats-officedocument.presentationml.tags+xml"/>
  <Override PartName="/ppt/tags/tag7154.xml" ContentType="application/vnd.openxmlformats-officedocument.presentationml.tags+xml"/>
  <Override PartName="/ppt/tags/tag7155.xml" ContentType="application/vnd.openxmlformats-officedocument.presentationml.tags+xml"/>
  <Override PartName="/ppt/tags/tag7156.xml" ContentType="application/vnd.openxmlformats-officedocument.presentationml.tags+xml"/>
  <Override PartName="/ppt/tags/tag7157.xml" ContentType="application/vnd.openxmlformats-officedocument.presentationml.tags+xml"/>
  <Override PartName="/ppt/tags/tag7158.xml" ContentType="application/vnd.openxmlformats-officedocument.presentationml.tags+xml"/>
  <Override PartName="/ppt/tags/tag7159.xml" ContentType="application/vnd.openxmlformats-officedocument.presentationml.tags+xml"/>
  <Override PartName="/ppt/tags/tag7160.xml" ContentType="application/vnd.openxmlformats-officedocument.presentationml.tags+xml"/>
  <Override PartName="/ppt/tags/tag7161.xml" ContentType="application/vnd.openxmlformats-officedocument.presentationml.tags+xml"/>
  <Override PartName="/ppt/tags/tag7162.xml" ContentType="application/vnd.openxmlformats-officedocument.presentationml.tags+xml"/>
  <Override PartName="/ppt/tags/tag7163.xml" ContentType="application/vnd.openxmlformats-officedocument.presentationml.tags+xml"/>
  <Override PartName="/ppt/tags/tag7164.xml" ContentType="application/vnd.openxmlformats-officedocument.presentationml.tags+xml"/>
  <Override PartName="/ppt/tags/tag7165.xml" ContentType="application/vnd.openxmlformats-officedocument.presentationml.tags+xml"/>
  <Override PartName="/ppt/tags/tag7166.xml" ContentType="application/vnd.openxmlformats-officedocument.presentationml.tags+xml"/>
  <Override PartName="/ppt/tags/tag7167.xml" ContentType="application/vnd.openxmlformats-officedocument.presentationml.tags+xml"/>
  <Override PartName="/ppt/tags/tag7168.xml" ContentType="application/vnd.openxmlformats-officedocument.presentationml.tags+xml"/>
  <Override PartName="/ppt/tags/tag7169.xml" ContentType="application/vnd.openxmlformats-officedocument.presentationml.tags+xml"/>
  <Override PartName="/ppt/tags/tag7170.xml" ContentType="application/vnd.openxmlformats-officedocument.presentationml.tags+xml"/>
  <Override PartName="/ppt/tags/tag7171.xml" ContentType="application/vnd.openxmlformats-officedocument.presentationml.tags+xml"/>
  <Override PartName="/ppt/tags/tag7172.xml" ContentType="application/vnd.openxmlformats-officedocument.presentationml.tags+xml"/>
  <Override PartName="/ppt/tags/tag7173.xml" ContentType="application/vnd.openxmlformats-officedocument.presentationml.tags+xml"/>
  <Override PartName="/ppt/tags/tag7174.xml" ContentType="application/vnd.openxmlformats-officedocument.presentationml.tags+xml"/>
  <Override PartName="/ppt/tags/tag7175.xml" ContentType="application/vnd.openxmlformats-officedocument.presentationml.tags+xml"/>
  <Override PartName="/ppt/tags/tag7176.xml" ContentType="application/vnd.openxmlformats-officedocument.presentationml.tags+xml"/>
  <Override PartName="/ppt/tags/tag7177.xml" ContentType="application/vnd.openxmlformats-officedocument.presentationml.tags+xml"/>
  <Override PartName="/ppt/tags/tag7178.xml" ContentType="application/vnd.openxmlformats-officedocument.presentationml.tags+xml"/>
  <Override PartName="/ppt/tags/tag7179.xml" ContentType="application/vnd.openxmlformats-officedocument.presentationml.tags+xml"/>
  <Override PartName="/ppt/tags/tag7180.xml" ContentType="application/vnd.openxmlformats-officedocument.presentationml.tags+xml"/>
  <Override PartName="/ppt/tags/tag7181.xml" ContentType="application/vnd.openxmlformats-officedocument.presentationml.tags+xml"/>
  <Override PartName="/ppt/tags/tag7182.xml" ContentType="application/vnd.openxmlformats-officedocument.presentationml.tags+xml"/>
  <Override PartName="/ppt/tags/tag7183.xml" ContentType="application/vnd.openxmlformats-officedocument.presentationml.tags+xml"/>
  <Override PartName="/ppt/tags/tag7184.xml" ContentType="application/vnd.openxmlformats-officedocument.presentationml.tags+xml"/>
  <Override PartName="/ppt/tags/tag7185.xml" ContentType="application/vnd.openxmlformats-officedocument.presentationml.tags+xml"/>
  <Override PartName="/ppt/tags/tag7186.xml" ContentType="application/vnd.openxmlformats-officedocument.presentationml.tags+xml"/>
  <Override PartName="/ppt/tags/tag7187.xml" ContentType="application/vnd.openxmlformats-officedocument.presentationml.tags+xml"/>
  <Override PartName="/ppt/tags/tag7188.xml" ContentType="application/vnd.openxmlformats-officedocument.presentationml.tags+xml"/>
  <Override PartName="/ppt/tags/tag7189.xml" ContentType="application/vnd.openxmlformats-officedocument.presentationml.tags+xml"/>
  <Override PartName="/ppt/tags/tag7190.xml" ContentType="application/vnd.openxmlformats-officedocument.presentationml.tags+xml"/>
  <Override PartName="/ppt/tags/tag7191.xml" ContentType="application/vnd.openxmlformats-officedocument.presentationml.tags+xml"/>
  <Override PartName="/ppt/tags/tag7192.xml" ContentType="application/vnd.openxmlformats-officedocument.presentationml.tags+xml"/>
  <Override PartName="/ppt/tags/tag7193.xml" ContentType="application/vnd.openxmlformats-officedocument.presentationml.tags+xml"/>
  <Override PartName="/ppt/tags/tag7194.xml" ContentType="application/vnd.openxmlformats-officedocument.presentationml.tags+xml"/>
  <Override PartName="/ppt/tags/tag7195.xml" ContentType="application/vnd.openxmlformats-officedocument.presentationml.tags+xml"/>
  <Override PartName="/ppt/tags/tag7196.xml" ContentType="application/vnd.openxmlformats-officedocument.presentationml.tags+xml"/>
  <Override PartName="/ppt/tags/tag7197.xml" ContentType="application/vnd.openxmlformats-officedocument.presentationml.tags+xml"/>
  <Override PartName="/ppt/tags/tag7198.xml" ContentType="application/vnd.openxmlformats-officedocument.presentationml.tags+xml"/>
  <Override PartName="/ppt/tags/tag7199.xml" ContentType="application/vnd.openxmlformats-officedocument.presentationml.tags+xml"/>
  <Override PartName="/ppt/tags/tag7200.xml" ContentType="application/vnd.openxmlformats-officedocument.presentationml.tags+xml"/>
  <Override PartName="/ppt/tags/tag7201.xml" ContentType="application/vnd.openxmlformats-officedocument.presentationml.tags+xml"/>
  <Override PartName="/ppt/tags/tag7202.xml" ContentType="application/vnd.openxmlformats-officedocument.presentationml.tags+xml"/>
  <Override PartName="/ppt/tags/tag7203.xml" ContentType="application/vnd.openxmlformats-officedocument.presentationml.tags+xml"/>
  <Override PartName="/ppt/tags/tag7204.xml" ContentType="application/vnd.openxmlformats-officedocument.presentationml.tags+xml"/>
  <Override PartName="/ppt/tags/tag7205.xml" ContentType="application/vnd.openxmlformats-officedocument.presentationml.tags+xml"/>
  <Override PartName="/ppt/tags/tag7206.xml" ContentType="application/vnd.openxmlformats-officedocument.presentationml.tags+xml"/>
  <Override PartName="/ppt/tags/tag7207.xml" ContentType="application/vnd.openxmlformats-officedocument.presentationml.tags+xml"/>
  <Override PartName="/ppt/tags/tag7208.xml" ContentType="application/vnd.openxmlformats-officedocument.presentationml.tags+xml"/>
  <Override PartName="/ppt/tags/tag7209.xml" ContentType="application/vnd.openxmlformats-officedocument.presentationml.tags+xml"/>
  <Override PartName="/ppt/tags/tag7210.xml" ContentType="application/vnd.openxmlformats-officedocument.presentationml.tags+xml"/>
  <Override PartName="/ppt/tags/tag7211.xml" ContentType="application/vnd.openxmlformats-officedocument.presentationml.tags+xml"/>
  <Override PartName="/ppt/tags/tag7212.xml" ContentType="application/vnd.openxmlformats-officedocument.presentationml.tags+xml"/>
  <Override PartName="/ppt/tags/tag7213.xml" ContentType="application/vnd.openxmlformats-officedocument.presentationml.tags+xml"/>
  <Override PartName="/ppt/tags/tag7214.xml" ContentType="application/vnd.openxmlformats-officedocument.presentationml.tags+xml"/>
  <Override PartName="/ppt/tags/tag7215.xml" ContentType="application/vnd.openxmlformats-officedocument.presentationml.tags+xml"/>
  <Override PartName="/ppt/tags/tag7216.xml" ContentType="application/vnd.openxmlformats-officedocument.presentationml.tags+xml"/>
  <Override PartName="/ppt/tags/tag7217.xml" ContentType="application/vnd.openxmlformats-officedocument.presentationml.tags+xml"/>
  <Override PartName="/ppt/tags/tag7218.xml" ContentType="application/vnd.openxmlformats-officedocument.presentationml.tags+xml"/>
  <Override PartName="/ppt/tags/tag7219.xml" ContentType="application/vnd.openxmlformats-officedocument.presentationml.tags+xml"/>
  <Override PartName="/ppt/tags/tag7220.xml" ContentType="application/vnd.openxmlformats-officedocument.presentationml.tags+xml"/>
  <Override PartName="/ppt/tags/tag7221.xml" ContentType="application/vnd.openxmlformats-officedocument.presentationml.tags+xml"/>
  <Override PartName="/ppt/tags/tag7222.xml" ContentType="application/vnd.openxmlformats-officedocument.presentationml.tags+xml"/>
  <Override PartName="/ppt/tags/tag7223.xml" ContentType="application/vnd.openxmlformats-officedocument.presentationml.tags+xml"/>
  <Override PartName="/ppt/tags/tag7224.xml" ContentType="application/vnd.openxmlformats-officedocument.presentationml.tags+xml"/>
  <Override PartName="/ppt/tags/tag7225.xml" ContentType="application/vnd.openxmlformats-officedocument.presentationml.tags+xml"/>
  <Override PartName="/ppt/tags/tag7226.xml" ContentType="application/vnd.openxmlformats-officedocument.presentationml.tags+xml"/>
  <Override PartName="/ppt/tags/tag7227.xml" ContentType="application/vnd.openxmlformats-officedocument.presentationml.tags+xml"/>
  <Override PartName="/ppt/tags/tag7228.xml" ContentType="application/vnd.openxmlformats-officedocument.presentationml.tags+xml"/>
  <Override PartName="/ppt/tags/tag7229.xml" ContentType="application/vnd.openxmlformats-officedocument.presentationml.tags+xml"/>
  <Override PartName="/ppt/tags/tag7230.xml" ContentType="application/vnd.openxmlformats-officedocument.presentationml.tags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theme/theme53.xml" ContentType="application/vnd.openxmlformats-officedocument.theme+xml"/>
  <Override PartName="/ppt/tags/tag7231.xml" ContentType="application/vnd.openxmlformats-officedocument.presentationml.tags+xml"/>
  <Override PartName="/ppt/tags/tag7232.xml" ContentType="application/vnd.openxmlformats-officedocument.presentationml.tags+xml"/>
  <Override PartName="/ppt/tags/tag7233.xml" ContentType="application/vnd.openxmlformats-officedocument.presentationml.tags+xml"/>
  <Override PartName="/ppt/tags/tag7234.xml" ContentType="application/vnd.openxmlformats-officedocument.presentationml.tags+xml"/>
  <Override PartName="/ppt/tags/tag7235.xml" ContentType="application/vnd.openxmlformats-officedocument.presentationml.tags+xml"/>
  <Override PartName="/ppt/tags/tag7236.xml" ContentType="application/vnd.openxmlformats-officedocument.presentationml.tags+xml"/>
  <Override PartName="/ppt/tags/tag7237.xml" ContentType="application/vnd.openxmlformats-officedocument.presentationml.tags+xml"/>
  <Override PartName="/ppt/tags/tag7238.xml" ContentType="application/vnd.openxmlformats-officedocument.presentationml.tags+xml"/>
  <Override PartName="/ppt/tags/tag7239.xml" ContentType="application/vnd.openxmlformats-officedocument.presentationml.tags+xml"/>
  <Override PartName="/ppt/tags/tag7240.xml" ContentType="application/vnd.openxmlformats-officedocument.presentationml.tags+xml"/>
  <Override PartName="/ppt/tags/tag7241.xml" ContentType="application/vnd.openxmlformats-officedocument.presentationml.tags+xml"/>
  <Override PartName="/ppt/tags/tag7242.xml" ContentType="application/vnd.openxmlformats-officedocument.presentationml.tags+xml"/>
  <Override PartName="/ppt/tags/tag7243.xml" ContentType="application/vnd.openxmlformats-officedocument.presentationml.tags+xml"/>
  <Override PartName="/ppt/tags/tag7244.xml" ContentType="application/vnd.openxmlformats-officedocument.presentationml.tags+xml"/>
  <Override PartName="/ppt/tags/tag7245.xml" ContentType="application/vnd.openxmlformats-officedocument.presentationml.tags+xml"/>
  <Override PartName="/ppt/tags/tag7246.xml" ContentType="application/vnd.openxmlformats-officedocument.presentationml.tags+xml"/>
  <Override PartName="/ppt/tags/tag7247.xml" ContentType="application/vnd.openxmlformats-officedocument.presentationml.tags+xml"/>
  <Override PartName="/ppt/tags/tag7248.xml" ContentType="application/vnd.openxmlformats-officedocument.presentationml.tags+xml"/>
  <Override PartName="/ppt/tags/tag7249.xml" ContentType="application/vnd.openxmlformats-officedocument.presentationml.tags+xml"/>
  <Override PartName="/ppt/tags/tag7250.xml" ContentType="application/vnd.openxmlformats-officedocument.presentationml.tags+xml"/>
  <Override PartName="/ppt/tags/tag7251.xml" ContentType="application/vnd.openxmlformats-officedocument.presentationml.tags+xml"/>
  <Override PartName="/ppt/tags/tag7252.xml" ContentType="application/vnd.openxmlformats-officedocument.presentationml.tags+xml"/>
  <Override PartName="/ppt/tags/tag7253.xml" ContentType="application/vnd.openxmlformats-officedocument.presentationml.tags+xml"/>
  <Override PartName="/ppt/tags/tag7254.xml" ContentType="application/vnd.openxmlformats-officedocument.presentationml.tags+xml"/>
  <Override PartName="/ppt/tags/tag7255.xml" ContentType="application/vnd.openxmlformats-officedocument.presentationml.tags+xml"/>
  <Override PartName="/ppt/tags/tag7256.xml" ContentType="application/vnd.openxmlformats-officedocument.presentationml.tags+xml"/>
  <Override PartName="/ppt/tags/tag7257.xml" ContentType="application/vnd.openxmlformats-officedocument.presentationml.tags+xml"/>
  <Override PartName="/ppt/tags/tag7258.xml" ContentType="application/vnd.openxmlformats-officedocument.presentationml.tags+xml"/>
  <Override PartName="/ppt/tags/tag7259.xml" ContentType="application/vnd.openxmlformats-officedocument.presentationml.tags+xml"/>
  <Override PartName="/ppt/tags/tag7260.xml" ContentType="application/vnd.openxmlformats-officedocument.presentationml.tags+xml"/>
  <Override PartName="/ppt/tags/tag7261.xml" ContentType="application/vnd.openxmlformats-officedocument.presentationml.tags+xml"/>
  <Override PartName="/ppt/tags/tag7262.xml" ContentType="application/vnd.openxmlformats-officedocument.presentationml.tags+xml"/>
  <Override PartName="/ppt/tags/tag7263.xml" ContentType="application/vnd.openxmlformats-officedocument.presentationml.tags+xml"/>
  <Override PartName="/ppt/tags/tag7264.xml" ContentType="application/vnd.openxmlformats-officedocument.presentationml.tags+xml"/>
  <Override PartName="/ppt/tags/tag7265.xml" ContentType="application/vnd.openxmlformats-officedocument.presentationml.tags+xml"/>
  <Override PartName="/ppt/tags/tag7266.xml" ContentType="application/vnd.openxmlformats-officedocument.presentationml.tags+xml"/>
  <Override PartName="/ppt/tags/tag7267.xml" ContentType="application/vnd.openxmlformats-officedocument.presentationml.tags+xml"/>
  <Override PartName="/ppt/tags/tag7268.xml" ContentType="application/vnd.openxmlformats-officedocument.presentationml.tags+xml"/>
  <Override PartName="/ppt/tags/tag7269.xml" ContentType="application/vnd.openxmlformats-officedocument.presentationml.tags+xml"/>
  <Override PartName="/ppt/tags/tag7270.xml" ContentType="application/vnd.openxmlformats-officedocument.presentationml.tags+xml"/>
  <Override PartName="/ppt/tags/tag7271.xml" ContentType="application/vnd.openxmlformats-officedocument.presentationml.tags+xml"/>
  <Override PartName="/ppt/tags/tag7272.xml" ContentType="application/vnd.openxmlformats-officedocument.presentationml.tags+xml"/>
  <Override PartName="/ppt/tags/tag7273.xml" ContentType="application/vnd.openxmlformats-officedocument.presentationml.tags+xml"/>
  <Override PartName="/ppt/tags/tag7274.xml" ContentType="application/vnd.openxmlformats-officedocument.presentationml.tags+xml"/>
  <Override PartName="/ppt/tags/tag7275.xml" ContentType="application/vnd.openxmlformats-officedocument.presentationml.tags+xml"/>
  <Override PartName="/ppt/tags/tag7276.xml" ContentType="application/vnd.openxmlformats-officedocument.presentationml.tags+xml"/>
  <Override PartName="/ppt/tags/tag7277.xml" ContentType="application/vnd.openxmlformats-officedocument.presentationml.tags+xml"/>
  <Override PartName="/ppt/tags/tag7278.xml" ContentType="application/vnd.openxmlformats-officedocument.presentationml.tags+xml"/>
  <Override PartName="/ppt/tags/tag7279.xml" ContentType="application/vnd.openxmlformats-officedocument.presentationml.tags+xml"/>
  <Override PartName="/ppt/tags/tag7280.xml" ContentType="application/vnd.openxmlformats-officedocument.presentationml.tags+xml"/>
  <Override PartName="/ppt/tags/tag7281.xml" ContentType="application/vnd.openxmlformats-officedocument.presentationml.tags+xml"/>
  <Override PartName="/ppt/tags/tag7282.xml" ContentType="application/vnd.openxmlformats-officedocument.presentationml.tags+xml"/>
  <Override PartName="/ppt/tags/tag7283.xml" ContentType="application/vnd.openxmlformats-officedocument.presentationml.tags+xml"/>
  <Override PartName="/ppt/tags/tag7284.xml" ContentType="application/vnd.openxmlformats-officedocument.presentationml.tags+xml"/>
  <Override PartName="/ppt/tags/tag7285.xml" ContentType="application/vnd.openxmlformats-officedocument.presentationml.tags+xml"/>
  <Override PartName="/ppt/tags/tag7286.xml" ContentType="application/vnd.openxmlformats-officedocument.presentationml.tags+xml"/>
  <Override PartName="/ppt/tags/tag7287.xml" ContentType="application/vnd.openxmlformats-officedocument.presentationml.tags+xml"/>
  <Override PartName="/ppt/tags/tag7288.xml" ContentType="application/vnd.openxmlformats-officedocument.presentationml.tags+xml"/>
  <Override PartName="/ppt/tags/tag7289.xml" ContentType="application/vnd.openxmlformats-officedocument.presentationml.tags+xml"/>
  <Override PartName="/ppt/tags/tag7290.xml" ContentType="application/vnd.openxmlformats-officedocument.presentationml.tags+xml"/>
  <Override PartName="/ppt/tags/tag7291.xml" ContentType="application/vnd.openxmlformats-officedocument.presentationml.tags+xml"/>
  <Override PartName="/ppt/tags/tag7292.xml" ContentType="application/vnd.openxmlformats-officedocument.presentationml.tags+xml"/>
  <Override PartName="/ppt/tags/tag7293.xml" ContentType="application/vnd.openxmlformats-officedocument.presentationml.tags+xml"/>
  <Override PartName="/ppt/tags/tag7294.xml" ContentType="application/vnd.openxmlformats-officedocument.presentationml.tags+xml"/>
  <Override PartName="/ppt/tags/tag7295.xml" ContentType="application/vnd.openxmlformats-officedocument.presentationml.tags+xml"/>
  <Override PartName="/ppt/tags/tag7296.xml" ContentType="application/vnd.openxmlformats-officedocument.presentationml.tags+xml"/>
  <Override PartName="/ppt/tags/tag7297.xml" ContentType="application/vnd.openxmlformats-officedocument.presentationml.tags+xml"/>
  <Override PartName="/ppt/tags/tag7298.xml" ContentType="application/vnd.openxmlformats-officedocument.presentationml.tags+xml"/>
  <Override PartName="/ppt/tags/tag7299.xml" ContentType="application/vnd.openxmlformats-officedocument.presentationml.tags+xml"/>
  <Override PartName="/ppt/tags/tag7300.xml" ContentType="application/vnd.openxmlformats-officedocument.presentationml.tags+xml"/>
  <Override PartName="/ppt/tags/tag7301.xml" ContentType="application/vnd.openxmlformats-officedocument.presentationml.tags+xml"/>
  <Override PartName="/ppt/tags/tag7302.xml" ContentType="application/vnd.openxmlformats-officedocument.presentationml.tags+xml"/>
  <Override PartName="/ppt/tags/tag7303.xml" ContentType="application/vnd.openxmlformats-officedocument.presentationml.tags+xml"/>
  <Override PartName="/ppt/tags/tag7304.xml" ContentType="application/vnd.openxmlformats-officedocument.presentationml.tags+xml"/>
  <Override PartName="/ppt/tags/tag7305.xml" ContentType="application/vnd.openxmlformats-officedocument.presentationml.tags+xml"/>
  <Override PartName="/ppt/tags/tag7306.xml" ContentType="application/vnd.openxmlformats-officedocument.presentationml.tags+xml"/>
  <Override PartName="/ppt/tags/tag7307.xml" ContentType="application/vnd.openxmlformats-officedocument.presentationml.tags+xml"/>
  <Override PartName="/ppt/tags/tag7308.xml" ContentType="application/vnd.openxmlformats-officedocument.presentationml.tags+xml"/>
  <Override PartName="/ppt/tags/tag7309.xml" ContentType="application/vnd.openxmlformats-officedocument.presentationml.tags+xml"/>
  <Override PartName="/ppt/tags/tag7310.xml" ContentType="application/vnd.openxmlformats-officedocument.presentationml.tags+xml"/>
  <Override PartName="/ppt/tags/tag7311.xml" ContentType="application/vnd.openxmlformats-officedocument.presentationml.tags+xml"/>
  <Override PartName="/ppt/tags/tag7312.xml" ContentType="application/vnd.openxmlformats-officedocument.presentationml.tags+xml"/>
  <Override PartName="/ppt/tags/tag7313.xml" ContentType="application/vnd.openxmlformats-officedocument.presentationml.tags+xml"/>
  <Override PartName="/ppt/tags/tag7314.xml" ContentType="application/vnd.openxmlformats-officedocument.presentationml.tags+xml"/>
  <Override PartName="/ppt/tags/tag7315.xml" ContentType="application/vnd.openxmlformats-officedocument.presentationml.tags+xml"/>
  <Override PartName="/ppt/tags/tag7316.xml" ContentType="application/vnd.openxmlformats-officedocument.presentationml.tags+xml"/>
  <Override PartName="/ppt/tags/tag7317.xml" ContentType="application/vnd.openxmlformats-officedocument.presentationml.tags+xml"/>
  <Override PartName="/ppt/tags/tag7318.xml" ContentType="application/vnd.openxmlformats-officedocument.presentationml.tags+xml"/>
  <Override PartName="/ppt/tags/tag7319.xml" ContentType="application/vnd.openxmlformats-officedocument.presentationml.tags+xml"/>
  <Override PartName="/ppt/tags/tag7320.xml" ContentType="application/vnd.openxmlformats-officedocument.presentationml.tags+xml"/>
  <Override PartName="/ppt/tags/tag7321.xml" ContentType="application/vnd.openxmlformats-officedocument.presentationml.tags+xml"/>
  <Override PartName="/ppt/tags/tag7322.xml" ContentType="application/vnd.openxmlformats-officedocument.presentationml.tags+xml"/>
  <Override PartName="/ppt/tags/tag7323.xml" ContentType="application/vnd.openxmlformats-officedocument.presentationml.tags+xml"/>
  <Override PartName="/ppt/tags/tag7324.xml" ContentType="application/vnd.openxmlformats-officedocument.presentationml.tags+xml"/>
  <Override PartName="/ppt/tags/tag7325.xml" ContentType="application/vnd.openxmlformats-officedocument.presentationml.tags+xml"/>
  <Override PartName="/ppt/tags/tag7326.xml" ContentType="application/vnd.openxmlformats-officedocument.presentationml.tags+xml"/>
  <Override PartName="/ppt/tags/tag7327.xml" ContentType="application/vnd.openxmlformats-officedocument.presentationml.tags+xml"/>
  <Override PartName="/ppt/tags/tag7328.xml" ContentType="application/vnd.openxmlformats-officedocument.presentationml.tags+xml"/>
  <Override PartName="/ppt/tags/tag7329.xml" ContentType="application/vnd.openxmlformats-officedocument.presentationml.tags+xml"/>
  <Override PartName="/ppt/tags/tag7330.xml" ContentType="application/vnd.openxmlformats-officedocument.presentationml.tags+xml"/>
  <Override PartName="/ppt/tags/tag7331.xml" ContentType="application/vnd.openxmlformats-officedocument.presentationml.tags+xml"/>
  <Override PartName="/ppt/tags/tag7332.xml" ContentType="application/vnd.openxmlformats-officedocument.presentationml.tags+xml"/>
  <Override PartName="/ppt/tags/tag7333.xml" ContentType="application/vnd.openxmlformats-officedocument.presentationml.tags+xml"/>
  <Override PartName="/ppt/tags/tag7334.xml" ContentType="application/vnd.openxmlformats-officedocument.presentationml.tags+xml"/>
  <Override PartName="/ppt/tags/tag7335.xml" ContentType="application/vnd.openxmlformats-officedocument.presentationml.tags+xml"/>
  <Override PartName="/ppt/tags/tag7336.xml" ContentType="application/vnd.openxmlformats-officedocument.presentationml.tags+xml"/>
  <Override PartName="/ppt/tags/tag7337.xml" ContentType="application/vnd.openxmlformats-officedocument.presentationml.tags+xml"/>
  <Override PartName="/ppt/tags/tag7338.xml" ContentType="application/vnd.openxmlformats-officedocument.presentationml.tags+xml"/>
  <Override PartName="/ppt/tags/tag7339.xml" ContentType="application/vnd.openxmlformats-officedocument.presentationml.tags+xml"/>
  <Override PartName="/ppt/tags/tag7340.xml" ContentType="application/vnd.openxmlformats-officedocument.presentationml.tags+xml"/>
  <Override PartName="/ppt/tags/tag7341.xml" ContentType="application/vnd.openxmlformats-officedocument.presentationml.tags+xml"/>
  <Override PartName="/ppt/tags/tag7342.xml" ContentType="application/vnd.openxmlformats-officedocument.presentationml.tags+xml"/>
  <Override PartName="/ppt/tags/tag7343.xml" ContentType="application/vnd.openxmlformats-officedocument.presentationml.tags+xml"/>
  <Override PartName="/ppt/tags/tag7344.xml" ContentType="application/vnd.openxmlformats-officedocument.presentationml.tags+xml"/>
  <Override PartName="/ppt/tags/tag7345.xml" ContentType="application/vnd.openxmlformats-officedocument.presentationml.tags+xml"/>
  <Override PartName="/ppt/tags/tag7346.xml" ContentType="application/vnd.openxmlformats-officedocument.presentationml.tags+xml"/>
  <Override PartName="/ppt/tags/tag7347.xml" ContentType="application/vnd.openxmlformats-officedocument.presentationml.tags+xml"/>
  <Override PartName="/ppt/tags/tag7348.xml" ContentType="application/vnd.openxmlformats-officedocument.presentationml.tags+xml"/>
  <Override PartName="/ppt/tags/tag7349.xml" ContentType="application/vnd.openxmlformats-officedocument.presentationml.tags+xml"/>
  <Override PartName="/ppt/tags/tag7350.xml" ContentType="application/vnd.openxmlformats-officedocument.presentationml.tags+xml"/>
  <Override PartName="/ppt/tags/tag7351.xml" ContentType="application/vnd.openxmlformats-officedocument.presentationml.tags+xml"/>
  <Override PartName="/ppt/tags/tag7352.xml" ContentType="application/vnd.openxmlformats-officedocument.presentationml.tags+xml"/>
  <Override PartName="/ppt/tags/tag7353.xml" ContentType="application/vnd.openxmlformats-officedocument.presentationml.tags+xml"/>
  <Override PartName="/ppt/tags/tag7354.xml" ContentType="application/vnd.openxmlformats-officedocument.presentationml.tags+xml"/>
  <Override PartName="/ppt/tags/tag7355.xml" ContentType="application/vnd.openxmlformats-officedocument.presentationml.tags+xml"/>
  <Override PartName="/ppt/tags/tag7356.xml" ContentType="application/vnd.openxmlformats-officedocument.presentationml.tags+xml"/>
  <Override PartName="/ppt/tags/tag7357.xml" ContentType="application/vnd.openxmlformats-officedocument.presentationml.tags+xml"/>
  <Override PartName="/ppt/tags/tag7358.xml" ContentType="application/vnd.openxmlformats-officedocument.presentationml.tags+xml"/>
  <Override PartName="/ppt/tags/tag7359.xml" ContentType="application/vnd.openxmlformats-officedocument.presentationml.tags+xml"/>
  <Override PartName="/ppt/tags/tag7360.xml" ContentType="application/vnd.openxmlformats-officedocument.presentationml.tags+xml"/>
  <Override PartName="/ppt/tags/tag7361.xml" ContentType="application/vnd.openxmlformats-officedocument.presentationml.tags+xml"/>
  <Override PartName="/ppt/tags/tag7362.xml" ContentType="application/vnd.openxmlformats-officedocument.presentationml.tags+xml"/>
  <Override PartName="/ppt/tags/tag7363.xml" ContentType="application/vnd.openxmlformats-officedocument.presentationml.tags+xml"/>
  <Override PartName="/ppt/tags/tag7364.xml" ContentType="application/vnd.openxmlformats-officedocument.presentationml.tags+xml"/>
  <Override PartName="/ppt/tags/tag7365.xml" ContentType="application/vnd.openxmlformats-officedocument.presentationml.tags+xml"/>
  <Override PartName="/ppt/tags/tag7366.xml" ContentType="application/vnd.openxmlformats-officedocument.presentationml.tags+xml"/>
  <Override PartName="/ppt/tags/tag7367.xml" ContentType="application/vnd.openxmlformats-officedocument.presentationml.tags+xml"/>
  <Override PartName="/ppt/tags/tag7368.xml" ContentType="application/vnd.openxmlformats-officedocument.presentationml.tags+xml"/>
  <Override PartName="/ppt/tags/tag7369.xml" ContentType="application/vnd.openxmlformats-officedocument.presentationml.tags+xml"/>
  <Override PartName="/ppt/tags/tag7370.xml" ContentType="application/vnd.openxmlformats-officedocument.presentationml.tags+xml"/>
  <Override PartName="/ppt/tags/tag7371.xml" ContentType="application/vnd.openxmlformats-officedocument.presentationml.tags+xml"/>
  <Override PartName="/ppt/tags/tag7372.xml" ContentType="application/vnd.openxmlformats-officedocument.presentationml.tags+xml"/>
  <Override PartName="/ppt/tags/tag7373.xml" ContentType="application/vnd.openxmlformats-officedocument.presentationml.tags+xml"/>
  <Override PartName="/ppt/tags/tag7374.xml" ContentType="application/vnd.openxmlformats-officedocument.presentationml.tags+xml"/>
  <Override PartName="/ppt/tags/tag7375.xml" ContentType="application/vnd.openxmlformats-officedocument.presentationml.tags+xml"/>
  <Override PartName="/ppt/tags/tag7376.xml" ContentType="application/vnd.openxmlformats-officedocument.presentationml.tags+xml"/>
  <Override PartName="/ppt/tags/tag7377.xml" ContentType="application/vnd.openxmlformats-officedocument.presentationml.tags+xml"/>
  <Override PartName="/ppt/tags/tag7378.xml" ContentType="application/vnd.openxmlformats-officedocument.presentationml.tags+xml"/>
  <Override PartName="/ppt/tags/tag7379.xml" ContentType="application/vnd.openxmlformats-officedocument.presentationml.tags+xml"/>
  <Override PartName="/ppt/tags/tag7380.xml" ContentType="application/vnd.openxmlformats-officedocument.presentationml.tags+xml"/>
  <Override PartName="/ppt/tags/tag7381.xml" ContentType="application/vnd.openxmlformats-officedocument.presentationml.tags+xml"/>
  <Override PartName="/ppt/tags/tag7382.xml" ContentType="application/vnd.openxmlformats-officedocument.presentationml.tags+xml"/>
  <Override PartName="/ppt/tags/tag7383.xml" ContentType="application/vnd.openxmlformats-officedocument.presentationml.tags+xml"/>
  <Override PartName="/ppt/tags/tag7384.xml" ContentType="application/vnd.openxmlformats-officedocument.presentationml.tags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theme/theme54.xml" ContentType="application/vnd.openxmlformats-officedocument.theme+xml"/>
  <Override PartName="/ppt/tags/tag7385.xml" ContentType="application/vnd.openxmlformats-officedocument.presentationml.tags+xml"/>
  <Override PartName="/ppt/tags/tag7386.xml" ContentType="application/vnd.openxmlformats-officedocument.presentationml.tags+xml"/>
  <Override PartName="/ppt/tags/tag7387.xml" ContentType="application/vnd.openxmlformats-officedocument.presentationml.tags+xml"/>
  <Override PartName="/ppt/tags/tag7388.xml" ContentType="application/vnd.openxmlformats-officedocument.presentationml.tags+xml"/>
  <Override PartName="/ppt/tags/tag7389.xml" ContentType="application/vnd.openxmlformats-officedocument.presentationml.tags+xml"/>
  <Override PartName="/ppt/tags/tag7390.xml" ContentType="application/vnd.openxmlformats-officedocument.presentationml.tags+xml"/>
  <Override PartName="/ppt/tags/tag7391.xml" ContentType="application/vnd.openxmlformats-officedocument.presentationml.tags+xml"/>
  <Override PartName="/ppt/tags/tag7392.xml" ContentType="application/vnd.openxmlformats-officedocument.presentationml.tags+xml"/>
  <Override PartName="/ppt/tags/tag7393.xml" ContentType="application/vnd.openxmlformats-officedocument.presentationml.tags+xml"/>
  <Override PartName="/ppt/tags/tag7394.xml" ContentType="application/vnd.openxmlformats-officedocument.presentationml.tags+xml"/>
  <Override PartName="/ppt/tags/tag7395.xml" ContentType="application/vnd.openxmlformats-officedocument.presentationml.tags+xml"/>
  <Override PartName="/ppt/tags/tag7396.xml" ContentType="application/vnd.openxmlformats-officedocument.presentationml.tags+xml"/>
  <Override PartName="/ppt/tags/tag7397.xml" ContentType="application/vnd.openxmlformats-officedocument.presentationml.tags+xml"/>
  <Override PartName="/ppt/tags/tag7398.xml" ContentType="application/vnd.openxmlformats-officedocument.presentationml.tags+xml"/>
  <Override PartName="/ppt/tags/tag7399.xml" ContentType="application/vnd.openxmlformats-officedocument.presentationml.tags+xml"/>
  <Override PartName="/ppt/tags/tag7400.xml" ContentType="application/vnd.openxmlformats-officedocument.presentationml.tags+xml"/>
  <Override PartName="/ppt/tags/tag7401.xml" ContentType="application/vnd.openxmlformats-officedocument.presentationml.tags+xml"/>
  <Override PartName="/ppt/tags/tag7402.xml" ContentType="application/vnd.openxmlformats-officedocument.presentationml.tags+xml"/>
  <Override PartName="/ppt/tags/tag7403.xml" ContentType="application/vnd.openxmlformats-officedocument.presentationml.tags+xml"/>
  <Override PartName="/ppt/tags/tag7404.xml" ContentType="application/vnd.openxmlformats-officedocument.presentationml.tags+xml"/>
  <Override PartName="/ppt/tags/tag7405.xml" ContentType="application/vnd.openxmlformats-officedocument.presentationml.tags+xml"/>
  <Override PartName="/ppt/tags/tag7406.xml" ContentType="application/vnd.openxmlformats-officedocument.presentationml.tags+xml"/>
  <Override PartName="/ppt/tags/tag7407.xml" ContentType="application/vnd.openxmlformats-officedocument.presentationml.tags+xml"/>
  <Override PartName="/ppt/tags/tag7408.xml" ContentType="application/vnd.openxmlformats-officedocument.presentationml.tags+xml"/>
  <Override PartName="/ppt/tags/tag7409.xml" ContentType="application/vnd.openxmlformats-officedocument.presentationml.tags+xml"/>
  <Override PartName="/ppt/tags/tag7410.xml" ContentType="application/vnd.openxmlformats-officedocument.presentationml.tags+xml"/>
  <Override PartName="/ppt/tags/tag7411.xml" ContentType="application/vnd.openxmlformats-officedocument.presentationml.tags+xml"/>
  <Override PartName="/ppt/tags/tag7412.xml" ContentType="application/vnd.openxmlformats-officedocument.presentationml.tags+xml"/>
  <Override PartName="/ppt/tags/tag7413.xml" ContentType="application/vnd.openxmlformats-officedocument.presentationml.tags+xml"/>
  <Override PartName="/ppt/tags/tag7414.xml" ContentType="application/vnd.openxmlformats-officedocument.presentationml.tags+xml"/>
  <Override PartName="/ppt/tags/tag7415.xml" ContentType="application/vnd.openxmlformats-officedocument.presentationml.tags+xml"/>
  <Override PartName="/ppt/tags/tag7416.xml" ContentType="application/vnd.openxmlformats-officedocument.presentationml.tags+xml"/>
  <Override PartName="/ppt/tags/tag7417.xml" ContentType="application/vnd.openxmlformats-officedocument.presentationml.tags+xml"/>
  <Override PartName="/ppt/tags/tag7418.xml" ContentType="application/vnd.openxmlformats-officedocument.presentationml.tags+xml"/>
  <Override PartName="/ppt/tags/tag7419.xml" ContentType="application/vnd.openxmlformats-officedocument.presentationml.tags+xml"/>
  <Override PartName="/ppt/tags/tag7420.xml" ContentType="application/vnd.openxmlformats-officedocument.presentationml.tags+xml"/>
  <Override PartName="/ppt/tags/tag7421.xml" ContentType="application/vnd.openxmlformats-officedocument.presentationml.tags+xml"/>
  <Override PartName="/ppt/tags/tag7422.xml" ContentType="application/vnd.openxmlformats-officedocument.presentationml.tags+xml"/>
  <Override PartName="/ppt/tags/tag7423.xml" ContentType="application/vnd.openxmlformats-officedocument.presentationml.tags+xml"/>
  <Override PartName="/ppt/tags/tag7424.xml" ContentType="application/vnd.openxmlformats-officedocument.presentationml.tags+xml"/>
  <Override PartName="/ppt/tags/tag7425.xml" ContentType="application/vnd.openxmlformats-officedocument.presentationml.tags+xml"/>
  <Override PartName="/ppt/tags/tag7426.xml" ContentType="application/vnd.openxmlformats-officedocument.presentationml.tags+xml"/>
  <Override PartName="/ppt/tags/tag7427.xml" ContentType="application/vnd.openxmlformats-officedocument.presentationml.tags+xml"/>
  <Override PartName="/ppt/tags/tag7428.xml" ContentType="application/vnd.openxmlformats-officedocument.presentationml.tags+xml"/>
  <Override PartName="/ppt/tags/tag7429.xml" ContentType="application/vnd.openxmlformats-officedocument.presentationml.tags+xml"/>
  <Override PartName="/ppt/tags/tag7430.xml" ContentType="application/vnd.openxmlformats-officedocument.presentationml.tags+xml"/>
  <Override PartName="/ppt/tags/tag7431.xml" ContentType="application/vnd.openxmlformats-officedocument.presentationml.tags+xml"/>
  <Override PartName="/ppt/tags/tag7432.xml" ContentType="application/vnd.openxmlformats-officedocument.presentationml.tags+xml"/>
  <Override PartName="/ppt/tags/tag7433.xml" ContentType="application/vnd.openxmlformats-officedocument.presentationml.tags+xml"/>
  <Override PartName="/ppt/tags/tag7434.xml" ContentType="application/vnd.openxmlformats-officedocument.presentationml.tags+xml"/>
  <Override PartName="/ppt/tags/tag7435.xml" ContentType="application/vnd.openxmlformats-officedocument.presentationml.tags+xml"/>
  <Override PartName="/ppt/tags/tag7436.xml" ContentType="application/vnd.openxmlformats-officedocument.presentationml.tags+xml"/>
  <Override PartName="/ppt/tags/tag7437.xml" ContentType="application/vnd.openxmlformats-officedocument.presentationml.tags+xml"/>
  <Override PartName="/ppt/tags/tag7438.xml" ContentType="application/vnd.openxmlformats-officedocument.presentationml.tags+xml"/>
  <Override PartName="/ppt/tags/tag7439.xml" ContentType="application/vnd.openxmlformats-officedocument.presentationml.tags+xml"/>
  <Override PartName="/ppt/tags/tag7440.xml" ContentType="application/vnd.openxmlformats-officedocument.presentationml.tags+xml"/>
  <Override PartName="/ppt/tags/tag7441.xml" ContentType="application/vnd.openxmlformats-officedocument.presentationml.tags+xml"/>
  <Override PartName="/ppt/tags/tag7442.xml" ContentType="application/vnd.openxmlformats-officedocument.presentationml.tags+xml"/>
  <Override PartName="/ppt/tags/tag7443.xml" ContentType="application/vnd.openxmlformats-officedocument.presentationml.tags+xml"/>
  <Override PartName="/ppt/tags/tag7444.xml" ContentType="application/vnd.openxmlformats-officedocument.presentationml.tags+xml"/>
  <Override PartName="/ppt/tags/tag7445.xml" ContentType="application/vnd.openxmlformats-officedocument.presentationml.tags+xml"/>
  <Override PartName="/ppt/tags/tag7446.xml" ContentType="application/vnd.openxmlformats-officedocument.presentationml.tags+xml"/>
  <Override PartName="/ppt/tags/tag7447.xml" ContentType="application/vnd.openxmlformats-officedocument.presentationml.tags+xml"/>
  <Override PartName="/ppt/tags/tag7448.xml" ContentType="application/vnd.openxmlformats-officedocument.presentationml.tags+xml"/>
  <Override PartName="/ppt/tags/tag7449.xml" ContentType="application/vnd.openxmlformats-officedocument.presentationml.tags+xml"/>
  <Override PartName="/ppt/tags/tag7450.xml" ContentType="application/vnd.openxmlformats-officedocument.presentationml.tags+xml"/>
  <Override PartName="/ppt/tags/tag7451.xml" ContentType="application/vnd.openxmlformats-officedocument.presentationml.tags+xml"/>
  <Override PartName="/ppt/tags/tag7452.xml" ContentType="application/vnd.openxmlformats-officedocument.presentationml.tags+xml"/>
  <Override PartName="/ppt/tags/tag7453.xml" ContentType="application/vnd.openxmlformats-officedocument.presentationml.tags+xml"/>
  <Override PartName="/ppt/tags/tag7454.xml" ContentType="application/vnd.openxmlformats-officedocument.presentationml.tags+xml"/>
  <Override PartName="/ppt/tags/tag7455.xml" ContentType="application/vnd.openxmlformats-officedocument.presentationml.tags+xml"/>
  <Override PartName="/ppt/tags/tag7456.xml" ContentType="application/vnd.openxmlformats-officedocument.presentationml.tags+xml"/>
  <Override PartName="/ppt/tags/tag7457.xml" ContentType="application/vnd.openxmlformats-officedocument.presentationml.tags+xml"/>
  <Override PartName="/ppt/tags/tag7458.xml" ContentType="application/vnd.openxmlformats-officedocument.presentationml.tags+xml"/>
  <Override PartName="/ppt/tags/tag7459.xml" ContentType="application/vnd.openxmlformats-officedocument.presentationml.tags+xml"/>
  <Override PartName="/ppt/tags/tag7460.xml" ContentType="application/vnd.openxmlformats-officedocument.presentationml.tags+xml"/>
  <Override PartName="/ppt/tags/tag7461.xml" ContentType="application/vnd.openxmlformats-officedocument.presentationml.tags+xml"/>
  <Override PartName="/ppt/tags/tag7462.xml" ContentType="application/vnd.openxmlformats-officedocument.presentationml.tags+xml"/>
  <Override PartName="/ppt/tags/tag7463.xml" ContentType="application/vnd.openxmlformats-officedocument.presentationml.tags+xml"/>
  <Override PartName="/ppt/tags/tag7464.xml" ContentType="application/vnd.openxmlformats-officedocument.presentationml.tags+xml"/>
  <Override PartName="/ppt/tags/tag7465.xml" ContentType="application/vnd.openxmlformats-officedocument.presentationml.tags+xml"/>
  <Override PartName="/ppt/tags/tag7466.xml" ContentType="application/vnd.openxmlformats-officedocument.presentationml.tags+xml"/>
  <Override PartName="/ppt/tags/tag7467.xml" ContentType="application/vnd.openxmlformats-officedocument.presentationml.tags+xml"/>
  <Override PartName="/ppt/tags/tag7468.xml" ContentType="application/vnd.openxmlformats-officedocument.presentationml.tags+xml"/>
  <Override PartName="/ppt/tags/tag7469.xml" ContentType="application/vnd.openxmlformats-officedocument.presentationml.tags+xml"/>
  <Override PartName="/ppt/tags/tag7470.xml" ContentType="application/vnd.openxmlformats-officedocument.presentationml.tags+xml"/>
  <Override PartName="/ppt/tags/tag7471.xml" ContentType="application/vnd.openxmlformats-officedocument.presentationml.tags+xml"/>
  <Override PartName="/ppt/tags/tag7472.xml" ContentType="application/vnd.openxmlformats-officedocument.presentationml.tags+xml"/>
  <Override PartName="/ppt/tags/tag7473.xml" ContentType="application/vnd.openxmlformats-officedocument.presentationml.tags+xml"/>
  <Override PartName="/ppt/tags/tag7474.xml" ContentType="application/vnd.openxmlformats-officedocument.presentationml.tags+xml"/>
  <Override PartName="/ppt/tags/tag7475.xml" ContentType="application/vnd.openxmlformats-officedocument.presentationml.tags+xml"/>
  <Override PartName="/ppt/tags/tag7476.xml" ContentType="application/vnd.openxmlformats-officedocument.presentationml.tags+xml"/>
  <Override PartName="/ppt/tags/tag7477.xml" ContentType="application/vnd.openxmlformats-officedocument.presentationml.tags+xml"/>
  <Override PartName="/ppt/tags/tag7478.xml" ContentType="application/vnd.openxmlformats-officedocument.presentationml.tags+xml"/>
  <Override PartName="/ppt/tags/tag7479.xml" ContentType="application/vnd.openxmlformats-officedocument.presentationml.tags+xml"/>
  <Override PartName="/ppt/tags/tag7480.xml" ContentType="application/vnd.openxmlformats-officedocument.presentationml.tags+xml"/>
  <Override PartName="/ppt/tags/tag7481.xml" ContentType="application/vnd.openxmlformats-officedocument.presentationml.tags+xml"/>
  <Override PartName="/ppt/tags/tag7482.xml" ContentType="application/vnd.openxmlformats-officedocument.presentationml.tags+xml"/>
  <Override PartName="/ppt/tags/tag7483.xml" ContentType="application/vnd.openxmlformats-officedocument.presentationml.tags+xml"/>
  <Override PartName="/ppt/tags/tag7484.xml" ContentType="application/vnd.openxmlformats-officedocument.presentationml.tags+xml"/>
  <Override PartName="/ppt/tags/tag7485.xml" ContentType="application/vnd.openxmlformats-officedocument.presentationml.tags+xml"/>
  <Override PartName="/ppt/tags/tag7486.xml" ContentType="application/vnd.openxmlformats-officedocument.presentationml.tags+xml"/>
  <Override PartName="/ppt/tags/tag7487.xml" ContentType="application/vnd.openxmlformats-officedocument.presentationml.tags+xml"/>
  <Override PartName="/ppt/tags/tag7488.xml" ContentType="application/vnd.openxmlformats-officedocument.presentationml.tags+xml"/>
  <Override PartName="/ppt/tags/tag7489.xml" ContentType="application/vnd.openxmlformats-officedocument.presentationml.tags+xml"/>
  <Override PartName="/ppt/tags/tag7490.xml" ContentType="application/vnd.openxmlformats-officedocument.presentationml.tags+xml"/>
  <Override PartName="/ppt/tags/tag7491.xml" ContentType="application/vnd.openxmlformats-officedocument.presentationml.tags+xml"/>
  <Override PartName="/ppt/tags/tag7492.xml" ContentType="application/vnd.openxmlformats-officedocument.presentationml.tags+xml"/>
  <Override PartName="/ppt/tags/tag7493.xml" ContentType="application/vnd.openxmlformats-officedocument.presentationml.tags+xml"/>
  <Override PartName="/ppt/tags/tag7494.xml" ContentType="application/vnd.openxmlformats-officedocument.presentationml.tags+xml"/>
  <Override PartName="/ppt/tags/tag7495.xml" ContentType="application/vnd.openxmlformats-officedocument.presentationml.tags+xml"/>
  <Override PartName="/ppt/tags/tag7496.xml" ContentType="application/vnd.openxmlformats-officedocument.presentationml.tags+xml"/>
  <Override PartName="/ppt/tags/tag7497.xml" ContentType="application/vnd.openxmlformats-officedocument.presentationml.tags+xml"/>
  <Override PartName="/ppt/tags/tag7498.xml" ContentType="application/vnd.openxmlformats-officedocument.presentationml.tags+xml"/>
  <Override PartName="/ppt/tags/tag7499.xml" ContentType="application/vnd.openxmlformats-officedocument.presentationml.tags+xml"/>
  <Override PartName="/ppt/tags/tag7500.xml" ContentType="application/vnd.openxmlformats-officedocument.presentationml.tags+xml"/>
  <Override PartName="/ppt/tags/tag7501.xml" ContentType="application/vnd.openxmlformats-officedocument.presentationml.tags+xml"/>
  <Override PartName="/ppt/tags/tag7502.xml" ContentType="application/vnd.openxmlformats-officedocument.presentationml.tags+xml"/>
  <Override PartName="/ppt/tags/tag7503.xml" ContentType="application/vnd.openxmlformats-officedocument.presentationml.tags+xml"/>
  <Override PartName="/ppt/tags/tag7504.xml" ContentType="application/vnd.openxmlformats-officedocument.presentationml.tags+xml"/>
  <Override PartName="/ppt/tags/tag7505.xml" ContentType="application/vnd.openxmlformats-officedocument.presentationml.tags+xml"/>
  <Override PartName="/ppt/tags/tag7506.xml" ContentType="application/vnd.openxmlformats-officedocument.presentationml.tags+xml"/>
  <Override PartName="/ppt/tags/tag7507.xml" ContentType="application/vnd.openxmlformats-officedocument.presentationml.tags+xml"/>
  <Override PartName="/ppt/tags/tag7508.xml" ContentType="application/vnd.openxmlformats-officedocument.presentationml.tags+xml"/>
  <Override PartName="/ppt/tags/tag7509.xml" ContentType="application/vnd.openxmlformats-officedocument.presentationml.tags+xml"/>
  <Override PartName="/ppt/tags/tag7510.xml" ContentType="application/vnd.openxmlformats-officedocument.presentationml.tags+xml"/>
  <Override PartName="/ppt/tags/tag7511.xml" ContentType="application/vnd.openxmlformats-officedocument.presentationml.tags+xml"/>
  <Override PartName="/ppt/tags/tag7512.xml" ContentType="application/vnd.openxmlformats-officedocument.presentationml.tags+xml"/>
  <Override PartName="/ppt/tags/tag7513.xml" ContentType="application/vnd.openxmlformats-officedocument.presentationml.tags+xml"/>
  <Override PartName="/ppt/tags/tag7514.xml" ContentType="application/vnd.openxmlformats-officedocument.presentationml.tags+xml"/>
  <Override PartName="/ppt/tags/tag7515.xml" ContentType="application/vnd.openxmlformats-officedocument.presentationml.tags+xml"/>
  <Override PartName="/ppt/tags/tag7516.xml" ContentType="application/vnd.openxmlformats-officedocument.presentationml.tags+xml"/>
  <Override PartName="/ppt/tags/tag7517.xml" ContentType="application/vnd.openxmlformats-officedocument.presentationml.tags+xml"/>
  <Override PartName="/ppt/tags/tag7518.xml" ContentType="application/vnd.openxmlformats-officedocument.presentationml.tags+xml"/>
  <Override PartName="/ppt/tags/tag7519.xml" ContentType="application/vnd.openxmlformats-officedocument.presentationml.tags+xml"/>
  <Override PartName="/ppt/tags/tag7520.xml" ContentType="application/vnd.openxmlformats-officedocument.presentationml.tags+xml"/>
  <Override PartName="/ppt/tags/tag7521.xml" ContentType="application/vnd.openxmlformats-officedocument.presentationml.tags+xml"/>
  <Override PartName="/ppt/tags/tag7522.xml" ContentType="application/vnd.openxmlformats-officedocument.presentationml.tags+xml"/>
  <Override PartName="/ppt/tags/tag7523.xml" ContentType="application/vnd.openxmlformats-officedocument.presentationml.tags+xml"/>
  <Override PartName="/ppt/tags/tag7524.xml" ContentType="application/vnd.openxmlformats-officedocument.presentationml.tags+xml"/>
  <Override PartName="/ppt/tags/tag7525.xml" ContentType="application/vnd.openxmlformats-officedocument.presentationml.tags+xml"/>
  <Override PartName="/ppt/tags/tag7526.xml" ContentType="application/vnd.openxmlformats-officedocument.presentationml.tags+xml"/>
  <Override PartName="/ppt/tags/tag7527.xml" ContentType="application/vnd.openxmlformats-officedocument.presentationml.tags+xml"/>
  <Override PartName="/ppt/tags/tag7528.xml" ContentType="application/vnd.openxmlformats-officedocument.presentationml.tags+xml"/>
  <Override PartName="/ppt/tags/tag7529.xml" ContentType="application/vnd.openxmlformats-officedocument.presentationml.tags+xml"/>
  <Override PartName="/ppt/tags/tag7530.xml" ContentType="application/vnd.openxmlformats-officedocument.presentationml.tags+xml"/>
  <Override PartName="/ppt/tags/tag7531.xml" ContentType="application/vnd.openxmlformats-officedocument.presentationml.tags+xml"/>
  <Override PartName="/ppt/tags/tag7532.xml" ContentType="application/vnd.openxmlformats-officedocument.presentationml.tags+xml"/>
  <Override PartName="/ppt/tags/tag7533.xml" ContentType="application/vnd.openxmlformats-officedocument.presentationml.tags+xml"/>
  <Override PartName="/ppt/tags/tag7534.xml" ContentType="application/vnd.openxmlformats-officedocument.presentationml.tags+xml"/>
  <Override PartName="/ppt/tags/tag7535.xml" ContentType="application/vnd.openxmlformats-officedocument.presentationml.tags+xml"/>
  <Override PartName="/ppt/tags/tag7536.xml" ContentType="application/vnd.openxmlformats-officedocument.presentationml.tags+xml"/>
  <Override PartName="/ppt/tags/tag7537.xml" ContentType="application/vnd.openxmlformats-officedocument.presentationml.tags+xml"/>
  <Override PartName="/ppt/tags/tag7538.xml" ContentType="application/vnd.openxmlformats-officedocument.presentationml.tags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theme/theme55.xml" ContentType="application/vnd.openxmlformats-officedocument.theme+xml"/>
  <Override PartName="/ppt/tags/tag7539.xml" ContentType="application/vnd.openxmlformats-officedocument.presentationml.tags+xml"/>
  <Override PartName="/ppt/tags/tag7540.xml" ContentType="application/vnd.openxmlformats-officedocument.presentationml.tags+xml"/>
  <Override PartName="/ppt/tags/tag7541.xml" ContentType="application/vnd.openxmlformats-officedocument.presentationml.tags+xml"/>
  <Override PartName="/ppt/tags/tag7542.xml" ContentType="application/vnd.openxmlformats-officedocument.presentationml.tags+xml"/>
  <Override PartName="/ppt/tags/tag7543.xml" ContentType="application/vnd.openxmlformats-officedocument.presentationml.tags+xml"/>
  <Override PartName="/ppt/tags/tag7544.xml" ContentType="application/vnd.openxmlformats-officedocument.presentationml.tags+xml"/>
  <Override PartName="/ppt/tags/tag7545.xml" ContentType="application/vnd.openxmlformats-officedocument.presentationml.tags+xml"/>
  <Override PartName="/ppt/tags/tag7546.xml" ContentType="application/vnd.openxmlformats-officedocument.presentationml.tags+xml"/>
  <Override PartName="/ppt/tags/tag7547.xml" ContentType="application/vnd.openxmlformats-officedocument.presentationml.tags+xml"/>
  <Override PartName="/ppt/tags/tag7548.xml" ContentType="application/vnd.openxmlformats-officedocument.presentationml.tags+xml"/>
  <Override PartName="/ppt/tags/tag7549.xml" ContentType="application/vnd.openxmlformats-officedocument.presentationml.tags+xml"/>
  <Override PartName="/ppt/tags/tag7550.xml" ContentType="application/vnd.openxmlformats-officedocument.presentationml.tags+xml"/>
  <Override PartName="/ppt/tags/tag7551.xml" ContentType="application/vnd.openxmlformats-officedocument.presentationml.tags+xml"/>
  <Override PartName="/ppt/tags/tag7552.xml" ContentType="application/vnd.openxmlformats-officedocument.presentationml.tags+xml"/>
  <Override PartName="/ppt/tags/tag7553.xml" ContentType="application/vnd.openxmlformats-officedocument.presentationml.tags+xml"/>
  <Override PartName="/ppt/tags/tag7554.xml" ContentType="application/vnd.openxmlformats-officedocument.presentationml.tags+xml"/>
  <Override PartName="/ppt/tags/tag7555.xml" ContentType="application/vnd.openxmlformats-officedocument.presentationml.tags+xml"/>
  <Override PartName="/ppt/tags/tag7556.xml" ContentType="application/vnd.openxmlformats-officedocument.presentationml.tags+xml"/>
  <Override PartName="/ppt/tags/tag7557.xml" ContentType="application/vnd.openxmlformats-officedocument.presentationml.tags+xml"/>
  <Override PartName="/ppt/tags/tag7558.xml" ContentType="application/vnd.openxmlformats-officedocument.presentationml.tags+xml"/>
  <Override PartName="/ppt/tags/tag7559.xml" ContentType="application/vnd.openxmlformats-officedocument.presentationml.tags+xml"/>
  <Override PartName="/ppt/tags/tag7560.xml" ContentType="application/vnd.openxmlformats-officedocument.presentationml.tags+xml"/>
  <Override PartName="/ppt/tags/tag7561.xml" ContentType="application/vnd.openxmlformats-officedocument.presentationml.tags+xml"/>
  <Override PartName="/ppt/tags/tag7562.xml" ContentType="application/vnd.openxmlformats-officedocument.presentationml.tags+xml"/>
  <Override PartName="/ppt/tags/tag7563.xml" ContentType="application/vnd.openxmlformats-officedocument.presentationml.tags+xml"/>
  <Override PartName="/ppt/tags/tag7564.xml" ContentType="application/vnd.openxmlformats-officedocument.presentationml.tags+xml"/>
  <Override PartName="/ppt/tags/tag7565.xml" ContentType="application/vnd.openxmlformats-officedocument.presentationml.tags+xml"/>
  <Override PartName="/ppt/tags/tag7566.xml" ContentType="application/vnd.openxmlformats-officedocument.presentationml.tags+xml"/>
  <Override PartName="/ppt/tags/tag7567.xml" ContentType="application/vnd.openxmlformats-officedocument.presentationml.tags+xml"/>
  <Override PartName="/ppt/tags/tag7568.xml" ContentType="application/vnd.openxmlformats-officedocument.presentationml.tags+xml"/>
  <Override PartName="/ppt/tags/tag7569.xml" ContentType="application/vnd.openxmlformats-officedocument.presentationml.tags+xml"/>
  <Override PartName="/ppt/tags/tag7570.xml" ContentType="application/vnd.openxmlformats-officedocument.presentationml.tags+xml"/>
  <Override PartName="/ppt/tags/tag7571.xml" ContentType="application/vnd.openxmlformats-officedocument.presentationml.tags+xml"/>
  <Override PartName="/ppt/tags/tag7572.xml" ContentType="application/vnd.openxmlformats-officedocument.presentationml.tags+xml"/>
  <Override PartName="/ppt/tags/tag7573.xml" ContentType="application/vnd.openxmlformats-officedocument.presentationml.tags+xml"/>
  <Override PartName="/ppt/tags/tag7574.xml" ContentType="application/vnd.openxmlformats-officedocument.presentationml.tags+xml"/>
  <Override PartName="/ppt/tags/tag7575.xml" ContentType="application/vnd.openxmlformats-officedocument.presentationml.tags+xml"/>
  <Override PartName="/ppt/tags/tag7576.xml" ContentType="application/vnd.openxmlformats-officedocument.presentationml.tags+xml"/>
  <Override PartName="/ppt/tags/tag7577.xml" ContentType="application/vnd.openxmlformats-officedocument.presentationml.tags+xml"/>
  <Override PartName="/ppt/tags/tag7578.xml" ContentType="application/vnd.openxmlformats-officedocument.presentationml.tags+xml"/>
  <Override PartName="/ppt/tags/tag7579.xml" ContentType="application/vnd.openxmlformats-officedocument.presentationml.tags+xml"/>
  <Override PartName="/ppt/tags/tag7580.xml" ContentType="application/vnd.openxmlformats-officedocument.presentationml.tags+xml"/>
  <Override PartName="/ppt/tags/tag7581.xml" ContentType="application/vnd.openxmlformats-officedocument.presentationml.tags+xml"/>
  <Override PartName="/ppt/tags/tag7582.xml" ContentType="application/vnd.openxmlformats-officedocument.presentationml.tags+xml"/>
  <Override PartName="/ppt/tags/tag7583.xml" ContentType="application/vnd.openxmlformats-officedocument.presentationml.tags+xml"/>
  <Override PartName="/ppt/tags/tag7584.xml" ContentType="application/vnd.openxmlformats-officedocument.presentationml.tags+xml"/>
  <Override PartName="/ppt/tags/tag7585.xml" ContentType="application/vnd.openxmlformats-officedocument.presentationml.tags+xml"/>
  <Override PartName="/ppt/tags/tag7586.xml" ContentType="application/vnd.openxmlformats-officedocument.presentationml.tags+xml"/>
  <Override PartName="/ppt/tags/tag7587.xml" ContentType="application/vnd.openxmlformats-officedocument.presentationml.tags+xml"/>
  <Override PartName="/ppt/tags/tag7588.xml" ContentType="application/vnd.openxmlformats-officedocument.presentationml.tags+xml"/>
  <Override PartName="/ppt/tags/tag7589.xml" ContentType="application/vnd.openxmlformats-officedocument.presentationml.tags+xml"/>
  <Override PartName="/ppt/tags/tag7590.xml" ContentType="application/vnd.openxmlformats-officedocument.presentationml.tags+xml"/>
  <Override PartName="/ppt/tags/tag7591.xml" ContentType="application/vnd.openxmlformats-officedocument.presentationml.tags+xml"/>
  <Override PartName="/ppt/tags/tag7592.xml" ContentType="application/vnd.openxmlformats-officedocument.presentationml.tags+xml"/>
  <Override PartName="/ppt/tags/tag7593.xml" ContentType="application/vnd.openxmlformats-officedocument.presentationml.tags+xml"/>
  <Override PartName="/ppt/tags/tag7594.xml" ContentType="application/vnd.openxmlformats-officedocument.presentationml.tags+xml"/>
  <Override PartName="/ppt/tags/tag7595.xml" ContentType="application/vnd.openxmlformats-officedocument.presentationml.tags+xml"/>
  <Override PartName="/ppt/tags/tag7596.xml" ContentType="application/vnd.openxmlformats-officedocument.presentationml.tags+xml"/>
  <Override PartName="/ppt/tags/tag7597.xml" ContentType="application/vnd.openxmlformats-officedocument.presentationml.tags+xml"/>
  <Override PartName="/ppt/tags/tag7598.xml" ContentType="application/vnd.openxmlformats-officedocument.presentationml.tags+xml"/>
  <Override PartName="/ppt/tags/tag7599.xml" ContentType="application/vnd.openxmlformats-officedocument.presentationml.tags+xml"/>
  <Override PartName="/ppt/tags/tag7600.xml" ContentType="application/vnd.openxmlformats-officedocument.presentationml.tags+xml"/>
  <Override PartName="/ppt/tags/tag7601.xml" ContentType="application/vnd.openxmlformats-officedocument.presentationml.tags+xml"/>
  <Override PartName="/ppt/tags/tag7602.xml" ContentType="application/vnd.openxmlformats-officedocument.presentationml.tags+xml"/>
  <Override PartName="/ppt/tags/tag7603.xml" ContentType="application/vnd.openxmlformats-officedocument.presentationml.tags+xml"/>
  <Override PartName="/ppt/tags/tag7604.xml" ContentType="application/vnd.openxmlformats-officedocument.presentationml.tags+xml"/>
  <Override PartName="/ppt/tags/tag7605.xml" ContentType="application/vnd.openxmlformats-officedocument.presentationml.tags+xml"/>
  <Override PartName="/ppt/tags/tag7606.xml" ContentType="application/vnd.openxmlformats-officedocument.presentationml.tags+xml"/>
  <Override PartName="/ppt/tags/tag7607.xml" ContentType="application/vnd.openxmlformats-officedocument.presentationml.tags+xml"/>
  <Override PartName="/ppt/tags/tag7608.xml" ContentType="application/vnd.openxmlformats-officedocument.presentationml.tags+xml"/>
  <Override PartName="/ppt/tags/tag7609.xml" ContentType="application/vnd.openxmlformats-officedocument.presentationml.tags+xml"/>
  <Override PartName="/ppt/tags/tag7610.xml" ContentType="application/vnd.openxmlformats-officedocument.presentationml.tags+xml"/>
  <Override PartName="/ppt/tags/tag7611.xml" ContentType="application/vnd.openxmlformats-officedocument.presentationml.tags+xml"/>
  <Override PartName="/ppt/tags/tag7612.xml" ContentType="application/vnd.openxmlformats-officedocument.presentationml.tags+xml"/>
  <Override PartName="/ppt/tags/tag7613.xml" ContentType="application/vnd.openxmlformats-officedocument.presentationml.tags+xml"/>
  <Override PartName="/ppt/tags/tag7614.xml" ContentType="application/vnd.openxmlformats-officedocument.presentationml.tags+xml"/>
  <Override PartName="/ppt/tags/tag7615.xml" ContentType="application/vnd.openxmlformats-officedocument.presentationml.tags+xml"/>
  <Override PartName="/ppt/tags/tag7616.xml" ContentType="application/vnd.openxmlformats-officedocument.presentationml.tags+xml"/>
  <Override PartName="/ppt/tags/tag7617.xml" ContentType="application/vnd.openxmlformats-officedocument.presentationml.tags+xml"/>
  <Override PartName="/ppt/tags/tag7618.xml" ContentType="application/vnd.openxmlformats-officedocument.presentationml.tags+xml"/>
  <Override PartName="/ppt/tags/tag7619.xml" ContentType="application/vnd.openxmlformats-officedocument.presentationml.tags+xml"/>
  <Override PartName="/ppt/tags/tag7620.xml" ContentType="application/vnd.openxmlformats-officedocument.presentationml.tags+xml"/>
  <Override PartName="/ppt/tags/tag7621.xml" ContentType="application/vnd.openxmlformats-officedocument.presentationml.tags+xml"/>
  <Override PartName="/ppt/tags/tag7622.xml" ContentType="application/vnd.openxmlformats-officedocument.presentationml.tags+xml"/>
  <Override PartName="/ppt/tags/tag7623.xml" ContentType="application/vnd.openxmlformats-officedocument.presentationml.tags+xml"/>
  <Override PartName="/ppt/tags/tag7624.xml" ContentType="application/vnd.openxmlformats-officedocument.presentationml.tags+xml"/>
  <Override PartName="/ppt/tags/tag7625.xml" ContentType="application/vnd.openxmlformats-officedocument.presentationml.tags+xml"/>
  <Override PartName="/ppt/tags/tag7626.xml" ContentType="application/vnd.openxmlformats-officedocument.presentationml.tags+xml"/>
  <Override PartName="/ppt/tags/tag7627.xml" ContentType="application/vnd.openxmlformats-officedocument.presentationml.tags+xml"/>
  <Override PartName="/ppt/tags/tag7628.xml" ContentType="application/vnd.openxmlformats-officedocument.presentationml.tags+xml"/>
  <Override PartName="/ppt/tags/tag7629.xml" ContentType="application/vnd.openxmlformats-officedocument.presentationml.tags+xml"/>
  <Override PartName="/ppt/tags/tag7630.xml" ContentType="application/vnd.openxmlformats-officedocument.presentationml.tags+xml"/>
  <Override PartName="/ppt/tags/tag7631.xml" ContentType="application/vnd.openxmlformats-officedocument.presentationml.tags+xml"/>
  <Override PartName="/ppt/tags/tag7632.xml" ContentType="application/vnd.openxmlformats-officedocument.presentationml.tags+xml"/>
  <Override PartName="/ppt/tags/tag7633.xml" ContentType="application/vnd.openxmlformats-officedocument.presentationml.tags+xml"/>
  <Override PartName="/ppt/tags/tag7634.xml" ContentType="application/vnd.openxmlformats-officedocument.presentationml.tags+xml"/>
  <Override PartName="/ppt/tags/tag7635.xml" ContentType="application/vnd.openxmlformats-officedocument.presentationml.tags+xml"/>
  <Override PartName="/ppt/tags/tag7636.xml" ContentType="application/vnd.openxmlformats-officedocument.presentationml.tags+xml"/>
  <Override PartName="/ppt/tags/tag7637.xml" ContentType="application/vnd.openxmlformats-officedocument.presentationml.tags+xml"/>
  <Override PartName="/ppt/tags/tag7638.xml" ContentType="application/vnd.openxmlformats-officedocument.presentationml.tags+xml"/>
  <Override PartName="/ppt/tags/tag7639.xml" ContentType="application/vnd.openxmlformats-officedocument.presentationml.tags+xml"/>
  <Override PartName="/ppt/tags/tag7640.xml" ContentType="application/vnd.openxmlformats-officedocument.presentationml.tags+xml"/>
  <Override PartName="/ppt/tags/tag7641.xml" ContentType="application/vnd.openxmlformats-officedocument.presentationml.tags+xml"/>
  <Override PartName="/ppt/tags/tag7642.xml" ContentType="application/vnd.openxmlformats-officedocument.presentationml.tags+xml"/>
  <Override PartName="/ppt/tags/tag7643.xml" ContentType="application/vnd.openxmlformats-officedocument.presentationml.tags+xml"/>
  <Override PartName="/ppt/tags/tag7644.xml" ContentType="application/vnd.openxmlformats-officedocument.presentationml.tags+xml"/>
  <Override PartName="/ppt/tags/tag7645.xml" ContentType="application/vnd.openxmlformats-officedocument.presentationml.tags+xml"/>
  <Override PartName="/ppt/tags/tag7646.xml" ContentType="application/vnd.openxmlformats-officedocument.presentationml.tags+xml"/>
  <Override PartName="/ppt/tags/tag7647.xml" ContentType="application/vnd.openxmlformats-officedocument.presentationml.tags+xml"/>
  <Override PartName="/ppt/tags/tag7648.xml" ContentType="application/vnd.openxmlformats-officedocument.presentationml.tags+xml"/>
  <Override PartName="/ppt/tags/tag7649.xml" ContentType="application/vnd.openxmlformats-officedocument.presentationml.tags+xml"/>
  <Override PartName="/ppt/tags/tag7650.xml" ContentType="application/vnd.openxmlformats-officedocument.presentationml.tags+xml"/>
  <Override PartName="/ppt/tags/tag7651.xml" ContentType="application/vnd.openxmlformats-officedocument.presentationml.tags+xml"/>
  <Override PartName="/ppt/tags/tag7652.xml" ContentType="application/vnd.openxmlformats-officedocument.presentationml.tags+xml"/>
  <Override PartName="/ppt/tags/tag7653.xml" ContentType="application/vnd.openxmlformats-officedocument.presentationml.tags+xml"/>
  <Override PartName="/ppt/tags/tag7654.xml" ContentType="application/vnd.openxmlformats-officedocument.presentationml.tags+xml"/>
  <Override PartName="/ppt/tags/tag7655.xml" ContentType="application/vnd.openxmlformats-officedocument.presentationml.tags+xml"/>
  <Override PartName="/ppt/tags/tag7656.xml" ContentType="application/vnd.openxmlformats-officedocument.presentationml.tags+xml"/>
  <Override PartName="/ppt/slideLayouts/slideLayout837.xml" ContentType="application/vnd.openxmlformats-officedocument.presentationml.slideLayout+xml"/>
  <Override PartName="/ppt/theme/theme56.xml" ContentType="application/vnd.openxmlformats-officedocument.theme+xml"/>
  <Override PartName="/ppt/tags/tag7657.xml" ContentType="application/vnd.openxmlformats-officedocument.presentationml.tags+xml"/>
  <Override PartName="/ppt/tags/tag7658.xml" ContentType="application/vnd.openxmlformats-officedocument.presentationml.tags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theme/theme57.xml" ContentType="application/vnd.openxmlformats-officedocument.theme+xml"/>
  <Override PartName="/ppt/tags/tag7659.xml" ContentType="application/vnd.openxmlformats-officedocument.presentationml.tags+xml"/>
  <Override PartName="/ppt/tags/tag7660.xml" ContentType="application/vnd.openxmlformats-officedocument.presentationml.tags+xml"/>
  <Override PartName="/ppt/tags/tag7661.xml" ContentType="application/vnd.openxmlformats-officedocument.presentationml.tags+xml"/>
  <Override PartName="/ppt/tags/tag7662.xml" ContentType="application/vnd.openxmlformats-officedocument.presentationml.tags+xml"/>
  <Override PartName="/ppt/tags/tag7663.xml" ContentType="application/vnd.openxmlformats-officedocument.presentationml.tags+xml"/>
  <Override PartName="/ppt/tags/tag7664.xml" ContentType="application/vnd.openxmlformats-officedocument.presentationml.tags+xml"/>
  <Override PartName="/ppt/tags/tag7665.xml" ContentType="application/vnd.openxmlformats-officedocument.presentationml.tags+xml"/>
  <Override PartName="/ppt/tags/tag7666.xml" ContentType="application/vnd.openxmlformats-officedocument.presentationml.tags+xml"/>
  <Override PartName="/ppt/tags/tag7667.xml" ContentType="application/vnd.openxmlformats-officedocument.presentationml.tags+xml"/>
  <Override PartName="/ppt/tags/tag7668.xml" ContentType="application/vnd.openxmlformats-officedocument.presentationml.tags+xml"/>
  <Override PartName="/ppt/tags/tag7669.xml" ContentType="application/vnd.openxmlformats-officedocument.presentationml.tags+xml"/>
  <Override PartName="/ppt/tags/tag7670.xml" ContentType="application/vnd.openxmlformats-officedocument.presentationml.tags+xml"/>
  <Override PartName="/ppt/tags/tag7671.xml" ContentType="application/vnd.openxmlformats-officedocument.presentationml.tags+xml"/>
  <Override PartName="/ppt/tags/tag7672.xml" ContentType="application/vnd.openxmlformats-officedocument.presentationml.tags+xml"/>
  <Override PartName="/ppt/tags/tag7673.xml" ContentType="application/vnd.openxmlformats-officedocument.presentationml.tags+xml"/>
  <Override PartName="/ppt/tags/tag7674.xml" ContentType="application/vnd.openxmlformats-officedocument.presentationml.tags+xml"/>
  <Override PartName="/ppt/tags/tag7675.xml" ContentType="application/vnd.openxmlformats-officedocument.presentationml.tags+xml"/>
  <Override PartName="/ppt/tags/tag7676.xml" ContentType="application/vnd.openxmlformats-officedocument.presentationml.tags+xml"/>
  <Override PartName="/ppt/tags/tag7677.xml" ContentType="application/vnd.openxmlformats-officedocument.presentationml.tags+xml"/>
  <Override PartName="/ppt/tags/tag7678.xml" ContentType="application/vnd.openxmlformats-officedocument.presentationml.tags+xml"/>
  <Override PartName="/ppt/tags/tag7679.xml" ContentType="application/vnd.openxmlformats-officedocument.presentationml.tags+xml"/>
  <Override PartName="/ppt/tags/tag7680.xml" ContentType="application/vnd.openxmlformats-officedocument.presentationml.tags+xml"/>
  <Override PartName="/ppt/tags/tag7681.xml" ContentType="application/vnd.openxmlformats-officedocument.presentationml.tags+xml"/>
  <Override PartName="/ppt/tags/tag7682.xml" ContentType="application/vnd.openxmlformats-officedocument.presentationml.tags+xml"/>
  <Override PartName="/ppt/tags/tag7683.xml" ContentType="application/vnd.openxmlformats-officedocument.presentationml.tags+xml"/>
  <Override PartName="/ppt/tags/tag7684.xml" ContentType="application/vnd.openxmlformats-officedocument.presentationml.tags+xml"/>
  <Override PartName="/ppt/tags/tag7685.xml" ContentType="application/vnd.openxmlformats-officedocument.presentationml.tags+xml"/>
  <Override PartName="/ppt/tags/tag7686.xml" ContentType="application/vnd.openxmlformats-officedocument.presentationml.tags+xml"/>
  <Override PartName="/ppt/tags/tag7687.xml" ContentType="application/vnd.openxmlformats-officedocument.presentationml.tags+xml"/>
  <Override PartName="/ppt/tags/tag7688.xml" ContentType="application/vnd.openxmlformats-officedocument.presentationml.tags+xml"/>
  <Override PartName="/ppt/tags/tag7689.xml" ContentType="application/vnd.openxmlformats-officedocument.presentationml.tags+xml"/>
  <Override PartName="/ppt/tags/tag7690.xml" ContentType="application/vnd.openxmlformats-officedocument.presentationml.tags+xml"/>
  <Override PartName="/ppt/tags/tag7691.xml" ContentType="application/vnd.openxmlformats-officedocument.presentationml.tags+xml"/>
  <Override PartName="/ppt/tags/tag7692.xml" ContentType="application/vnd.openxmlformats-officedocument.presentationml.tags+xml"/>
  <Override PartName="/ppt/tags/tag7693.xml" ContentType="application/vnd.openxmlformats-officedocument.presentationml.tags+xml"/>
  <Override PartName="/ppt/tags/tag7694.xml" ContentType="application/vnd.openxmlformats-officedocument.presentationml.tags+xml"/>
  <Override PartName="/ppt/tags/tag7695.xml" ContentType="application/vnd.openxmlformats-officedocument.presentationml.tags+xml"/>
  <Override PartName="/ppt/tags/tag7696.xml" ContentType="application/vnd.openxmlformats-officedocument.presentationml.tags+xml"/>
  <Override PartName="/ppt/tags/tag7697.xml" ContentType="application/vnd.openxmlformats-officedocument.presentationml.tags+xml"/>
  <Override PartName="/ppt/tags/tag7698.xml" ContentType="application/vnd.openxmlformats-officedocument.presentationml.tags+xml"/>
  <Override PartName="/ppt/tags/tag7699.xml" ContentType="application/vnd.openxmlformats-officedocument.presentationml.tags+xml"/>
  <Override PartName="/ppt/tags/tag7700.xml" ContentType="application/vnd.openxmlformats-officedocument.presentationml.tags+xml"/>
  <Override PartName="/ppt/tags/tag7701.xml" ContentType="application/vnd.openxmlformats-officedocument.presentationml.tags+xml"/>
  <Override PartName="/ppt/tags/tag7702.xml" ContentType="application/vnd.openxmlformats-officedocument.presentationml.tags+xml"/>
  <Override PartName="/ppt/tags/tag7703.xml" ContentType="application/vnd.openxmlformats-officedocument.presentationml.tags+xml"/>
  <Override PartName="/ppt/tags/tag7704.xml" ContentType="application/vnd.openxmlformats-officedocument.presentationml.tags+xml"/>
  <Override PartName="/ppt/tags/tag7705.xml" ContentType="application/vnd.openxmlformats-officedocument.presentationml.tags+xml"/>
  <Override PartName="/ppt/tags/tag7706.xml" ContentType="application/vnd.openxmlformats-officedocument.presentationml.tags+xml"/>
  <Override PartName="/ppt/tags/tag7707.xml" ContentType="application/vnd.openxmlformats-officedocument.presentationml.tags+xml"/>
  <Override PartName="/ppt/tags/tag7708.xml" ContentType="application/vnd.openxmlformats-officedocument.presentationml.tags+xml"/>
  <Override PartName="/ppt/tags/tag7709.xml" ContentType="application/vnd.openxmlformats-officedocument.presentationml.tags+xml"/>
  <Override PartName="/ppt/tags/tag7710.xml" ContentType="application/vnd.openxmlformats-officedocument.presentationml.tags+xml"/>
  <Override PartName="/ppt/tags/tag7711.xml" ContentType="application/vnd.openxmlformats-officedocument.presentationml.tags+xml"/>
  <Override PartName="/ppt/tags/tag7712.xml" ContentType="application/vnd.openxmlformats-officedocument.presentationml.tags+xml"/>
  <Override PartName="/ppt/tags/tag7713.xml" ContentType="application/vnd.openxmlformats-officedocument.presentationml.tags+xml"/>
  <Override PartName="/ppt/tags/tag7714.xml" ContentType="application/vnd.openxmlformats-officedocument.presentationml.tags+xml"/>
  <Override PartName="/ppt/tags/tag7715.xml" ContentType="application/vnd.openxmlformats-officedocument.presentationml.tags+xml"/>
  <Override PartName="/ppt/tags/tag7716.xml" ContentType="application/vnd.openxmlformats-officedocument.presentationml.tags+xml"/>
  <Override PartName="/ppt/tags/tag7717.xml" ContentType="application/vnd.openxmlformats-officedocument.presentationml.tags+xml"/>
  <Override PartName="/ppt/tags/tag7718.xml" ContentType="application/vnd.openxmlformats-officedocument.presentationml.tags+xml"/>
  <Override PartName="/ppt/tags/tag7719.xml" ContentType="application/vnd.openxmlformats-officedocument.presentationml.tags+xml"/>
  <Override PartName="/ppt/tags/tag7720.xml" ContentType="application/vnd.openxmlformats-officedocument.presentationml.tags+xml"/>
  <Override PartName="/ppt/tags/tag7721.xml" ContentType="application/vnd.openxmlformats-officedocument.presentationml.tags+xml"/>
  <Override PartName="/ppt/tags/tag7722.xml" ContentType="application/vnd.openxmlformats-officedocument.presentationml.tags+xml"/>
  <Override PartName="/ppt/tags/tag7723.xml" ContentType="application/vnd.openxmlformats-officedocument.presentationml.tags+xml"/>
  <Override PartName="/ppt/tags/tag7724.xml" ContentType="application/vnd.openxmlformats-officedocument.presentationml.tags+xml"/>
  <Override PartName="/ppt/tags/tag7725.xml" ContentType="application/vnd.openxmlformats-officedocument.presentationml.tags+xml"/>
  <Override PartName="/ppt/tags/tag7726.xml" ContentType="application/vnd.openxmlformats-officedocument.presentationml.tags+xml"/>
  <Override PartName="/ppt/tags/tag7727.xml" ContentType="application/vnd.openxmlformats-officedocument.presentationml.tags+xml"/>
  <Override PartName="/ppt/tags/tag7728.xml" ContentType="application/vnd.openxmlformats-officedocument.presentationml.tags+xml"/>
  <Override PartName="/ppt/tags/tag7729.xml" ContentType="application/vnd.openxmlformats-officedocument.presentationml.tags+xml"/>
  <Override PartName="/ppt/tags/tag7730.xml" ContentType="application/vnd.openxmlformats-officedocument.presentationml.tags+xml"/>
  <Override PartName="/ppt/tags/tag7731.xml" ContentType="application/vnd.openxmlformats-officedocument.presentationml.tags+xml"/>
  <Override PartName="/ppt/tags/tag7732.xml" ContentType="application/vnd.openxmlformats-officedocument.presentationml.tags+xml"/>
  <Override PartName="/ppt/tags/tag7733.xml" ContentType="application/vnd.openxmlformats-officedocument.presentationml.tags+xml"/>
  <Override PartName="/ppt/tags/tag7734.xml" ContentType="application/vnd.openxmlformats-officedocument.presentationml.tags+xml"/>
  <Override PartName="/ppt/tags/tag7735.xml" ContentType="application/vnd.openxmlformats-officedocument.presentationml.tags+xml"/>
  <Override PartName="/ppt/tags/tag7736.xml" ContentType="application/vnd.openxmlformats-officedocument.presentationml.tags+xml"/>
  <Override PartName="/ppt/tags/tag7737.xml" ContentType="application/vnd.openxmlformats-officedocument.presentationml.tags+xml"/>
  <Override PartName="/ppt/tags/tag7738.xml" ContentType="application/vnd.openxmlformats-officedocument.presentationml.tags+xml"/>
  <Override PartName="/ppt/tags/tag7739.xml" ContentType="application/vnd.openxmlformats-officedocument.presentationml.tags+xml"/>
  <Override PartName="/ppt/tags/tag7740.xml" ContentType="application/vnd.openxmlformats-officedocument.presentationml.tags+xml"/>
  <Override PartName="/ppt/tags/tag7741.xml" ContentType="application/vnd.openxmlformats-officedocument.presentationml.tags+xml"/>
  <Override PartName="/ppt/tags/tag7742.xml" ContentType="application/vnd.openxmlformats-officedocument.presentationml.tags+xml"/>
  <Override PartName="/ppt/tags/tag7743.xml" ContentType="application/vnd.openxmlformats-officedocument.presentationml.tags+xml"/>
  <Override PartName="/ppt/tags/tag7744.xml" ContentType="application/vnd.openxmlformats-officedocument.presentationml.tags+xml"/>
  <Override PartName="/ppt/tags/tag7745.xml" ContentType="application/vnd.openxmlformats-officedocument.presentationml.tags+xml"/>
  <Override PartName="/ppt/tags/tag7746.xml" ContentType="application/vnd.openxmlformats-officedocument.presentationml.tags+xml"/>
  <Override PartName="/ppt/tags/tag7747.xml" ContentType="application/vnd.openxmlformats-officedocument.presentationml.tags+xml"/>
  <Override PartName="/ppt/tags/tag7748.xml" ContentType="application/vnd.openxmlformats-officedocument.presentationml.tags+xml"/>
  <Override PartName="/ppt/tags/tag7749.xml" ContentType="application/vnd.openxmlformats-officedocument.presentationml.tags+xml"/>
  <Override PartName="/ppt/tags/tag7750.xml" ContentType="application/vnd.openxmlformats-officedocument.presentationml.tags+xml"/>
  <Override PartName="/ppt/tags/tag7751.xml" ContentType="application/vnd.openxmlformats-officedocument.presentationml.tags+xml"/>
  <Override PartName="/ppt/tags/tag7752.xml" ContentType="application/vnd.openxmlformats-officedocument.presentationml.tags+xml"/>
  <Override PartName="/ppt/tags/tag7753.xml" ContentType="application/vnd.openxmlformats-officedocument.presentationml.tags+xml"/>
  <Override PartName="/ppt/tags/tag7754.xml" ContentType="application/vnd.openxmlformats-officedocument.presentationml.tags+xml"/>
  <Override PartName="/ppt/tags/tag7755.xml" ContentType="application/vnd.openxmlformats-officedocument.presentationml.tags+xml"/>
  <Override PartName="/ppt/tags/tag7756.xml" ContentType="application/vnd.openxmlformats-officedocument.presentationml.tags+xml"/>
  <Override PartName="/ppt/tags/tag7757.xml" ContentType="application/vnd.openxmlformats-officedocument.presentationml.tags+xml"/>
  <Override PartName="/ppt/tags/tag7758.xml" ContentType="application/vnd.openxmlformats-officedocument.presentationml.tags+xml"/>
  <Override PartName="/ppt/tags/tag7759.xml" ContentType="application/vnd.openxmlformats-officedocument.presentationml.tags+xml"/>
  <Override PartName="/ppt/tags/tag7760.xml" ContentType="application/vnd.openxmlformats-officedocument.presentationml.tags+xml"/>
  <Override PartName="/ppt/tags/tag7761.xml" ContentType="application/vnd.openxmlformats-officedocument.presentationml.tags+xml"/>
  <Override PartName="/ppt/tags/tag7762.xml" ContentType="application/vnd.openxmlformats-officedocument.presentationml.tags+xml"/>
  <Override PartName="/ppt/tags/tag7763.xml" ContentType="application/vnd.openxmlformats-officedocument.presentationml.tags+xml"/>
  <Override PartName="/ppt/tags/tag7764.xml" ContentType="application/vnd.openxmlformats-officedocument.presentationml.tags+xml"/>
  <Override PartName="/ppt/tags/tag7765.xml" ContentType="application/vnd.openxmlformats-officedocument.presentationml.tags+xml"/>
  <Override PartName="/ppt/tags/tag7766.xml" ContentType="application/vnd.openxmlformats-officedocument.presentationml.tags+xml"/>
  <Override PartName="/ppt/tags/tag7767.xml" ContentType="application/vnd.openxmlformats-officedocument.presentationml.tags+xml"/>
  <Override PartName="/ppt/tags/tag7768.xml" ContentType="application/vnd.openxmlformats-officedocument.presentationml.tags+xml"/>
  <Override PartName="/ppt/tags/tag7769.xml" ContentType="application/vnd.openxmlformats-officedocument.presentationml.tags+xml"/>
  <Override PartName="/ppt/tags/tag7770.xml" ContentType="application/vnd.openxmlformats-officedocument.presentationml.tags+xml"/>
  <Override PartName="/ppt/tags/tag7771.xml" ContentType="application/vnd.openxmlformats-officedocument.presentationml.tags+xml"/>
  <Override PartName="/ppt/tags/tag7772.xml" ContentType="application/vnd.openxmlformats-officedocument.presentationml.tags+xml"/>
  <Override PartName="/ppt/tags/tag7773.xml" ContentType="application/vnd.openxmlformats-officedocument.presentationml.tags+xml"/>
  <Override PartName="/ppt/tags/tag7774.xml" ContentType="application/vnd.openxmlformats-officedocument.presentationml.tags+xml"/>
  <Override PartName="/ppt/tags/tag7775.xml" ContentType="application/vnd.openxmlformats-officedocument.presentationml.tags+xml"/>
  <Override PartName="/ppt/tags/tag7776.xml" ContentType="application/vnd.openxmlformats-officedocument.presentationml.tags+xml"/>
  <Override PartName="/ppt/tags/tag7777.xml" ContentType="application/vnd.openxmlformats-officedocument.presentationml.tags+xml"/>
  <Override PartName="/ppt/tags/tag7778.xml" ContentType="application/vnd.openxmlformats-officedocument.presentationml.tags+xml"/>
  <Override PartName="/ppt/tags/tag7779.xml" ContentType="application/vnd.openxmlformats-officedocument.presentationml.tags+xml"/>
  <Override PartName="/ppt/tags/tag7780.xml" ContentType="application/vnd.openxmlformats-officedocument.presentationml.tags+xml"/>
  <Override PartName="/ppt/tags/tag7781.xml" ContentType="application/vnd.openxmlformats-officedocument.presentationml.tags+xml"/>
  <Override PartName="/ppt/tags/tag7782.xml" ContentType="application/vnd.openxmlformats-officedocument.presentationml.tags+xml"/>
  <Override PartName="/ppt/tags/tag7783.xml" ContentType="application/vnd.openxmlformats-officedocument.presentationml.tags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theme/theme58.xml" ContentType="application/vnd.openxmlformats-officedocument.theme+xml"/>
  <Override PartName="/ppt/tags/tag7784.xml" ContentType="application/vnd.openxmlformats-officedocument.presentationml.tags+xml"/>
  <Override PartName="/ppt/tags/tag7785.xml" ContentType="application/vnd.openxmlformats-officedocument.presentationml.tags+xml"/>
  <Override PartName="/ppt/tags/tag7786.xml" ContentType="application/vnd.openxmlformats-officedocument.presentationml.tags+xml"/>
  <Override PartName="/ppt/tags/tag7787.xml" ContentType="application/vnd.openxmlformats-officedocument.presentationml.tags+xml"/>
  <Override PartName="/ppt/tags/tag7788.xml" ContentType="application/vnd.openxmlformats-officedocument.presentationml.tags+xml"/>
  <Override PartName="/ppt/tags/tag7789.xml" ContentType="application/vnd.openxmlformats-officedocument.presentationml.tags+xml"/>
  <Override PartName="/ppt/tags/tag7790.xml" ContentType="application/vnd.openxmlformats-officedocument.presentationml.tags+xml"/>
  <Override PartName="/ppt/tags/tag7791.xml" ContentType="application/vnd.openxmlformats-officedocument.presentationml.tags+xml"/>
  <Override PartName="/ppt/tags/tag7792.xml" ContentType="application/vnd.openxmlformats-officedocument.presentationml.tags+xml"/>
  <Override PartName="/ppt/tags/tag7793.xml" ContentType="application/vnd.openxmlformats-officedocument.presentationml.tags+xml"/>
  <Override PartName="/ppt/tags/tag7794.xml" ContentType="application/vnd.openxmlformats-officedocument.presentationml.tags+xml"/>
  <Override PartName="/ppt/tags/tag7795.xml" ContentType="application/vnd.openxmlformats-officedocument.presentationml.tags+xml"/>
  <Override PartName="/ppt/tags/tag7796.xml" ContentType="application/vnd.openxmlformats-officedocument.presentationml.tags+xml"/>
  <Override PartName="/ppt/tags/tag7797.xml" ContentType="application/vnd.openxmlformats-officedocument.presentationml.tags+xml"/>
  <Override PartName="/ppt/tags/tag7798.xml" ContentType="application/vnd.openxmlformats-officedocument.presentationml.tags+xml"/>
  <Override PartName="/ppt/tags/tag7799.xml" ContentType="application/vnd.openxmlformats-officedocument.presentationml.tags+xml"/>
  <Override PartName="/ppt/tags/tag7800.xml" ContentType="application/vnd.openxmlformats-officedocument.presentationml.tags+xml"/>
  <Override PartName="/ppt/tags/tag7801.xml" ContentType="application/vnd.openxmlformats-officedocument.presentationml.tags+xml"/>
  <Override PartName="/ppt/tags/tag7802.xml" ContentType="application/vnd.openxmlformats-officedocument.presentationml.tags+xml"/>
  <Override PartName="/ppt/tags/tag7803.xml" ContentType="application/vnd.openxmlformats-officedocument.presentationml.tags+xml"/>
  <Override PartName="/ppt/tags/tag7804.xml" ContentType="application/vnd.openxmlformats-officedocument.presentationml.tags+xml"/>
  <Override PartName="/ppt/tags/tag7805.xml" ContentType="application/vnd.openxmlformats-officedocument.presentationml.tags+xml"/>
  <Override PartName="/ppt/tags/tag7806.xml" ContentType="application/vnd.openxmlformats-officedocument.presentationml.tags+xml"/>
  <Override PartName="/ppt/tags/tag7807.xml" ContentType="application/vnd.openxmlformats-officedocument.presentationml.tags+xml"/>
  <Override PartName="/ppt/tags/tag7808.xml" ContentType="application/vnd.openxmlformats-officedocument.presentationml.tags+xml"/>
  <Override PartName="/ppt/tags/tag7809.xml" ContentType="application/vnd.openxmlformats-officedocument.presentationml.tags+xml"/>
  <Override PartName="/ppt/tags/tag7810.xml" ContentType="application/vnd.openxmlformats-officedocument.presentationml.tags+xml"/>
  <Override PartName="/ppt/tags/tag7811.xml" ContentType="application/vnd.openxmlformats-officedocument.presentationml.tags+xml"/>
  <Override PartName="/ppt/tags/tag7812.xml" ContentType="application/vnd.openxmlformats-officedocument.presentationml.tags+xml"/>
  <Override PartName="/ppt/tags/tag7813.xml" ContentType="application/vnd.openxmlformats-officedocument.presentationml.tags+xml"/>
  <Override PartName="/ppt/tags/tag7814.xml" ContentType="application/vnd.openxmlformats-officedocument.presentationml.tags+xml"/>
  <Override PartName="/ppt/tags/tag7815.xml" ContentType="application/vnd.openxmlformats-officedocument.presentationml.tags+xml"/>
  <Override PartName="/ppt/tags/tag7816.xml" ContentType="application/vnd.openxmlformats-officedocument.presentationml.tags+xml"/>
  <Override PartName="/ppt/tags/tag7817.xml" ContentType="application/vnd.openxmlformats-officedocument.presentationml.tags+xml"/>
  <Override PartName="/ppt/tags/tag7818.xml" ContentType="application/vnd.openxmlformats-officedocument.presentationml.tags+xml"/>
  <Override PartName="/ppt/tags/tag7819.xml" ContentType="application/vnd.openxmlformats-officedocument.presentationml.tags+xml"/>
  <Override PartName="/ppt/tags/tag7820.xml" ContentType="application/vnd.openxmlformats-officedocument.presentationml.tags+xml"/>
  <Override PartName="/ppt/tags/tag7821.xml" ContentType="application/vnd.openxmlformats-officedocument.presentationml.tags+xml"/>
  <Override PartName="/ppt/tags/tag7822.xml" ContentType="application/vnd.openxmlformats-officedocument.presentationml.tags+xml"/>
  <Override PartName="/ppt/tags/tag7823.xml" ContentType="application/vnd.openxmlformats-officedocument.presentationml.tags+xml"/>
  <Override PartName="/ppt/tags/tag7824.xml" ContentType="application/vnd.openxmlformats-officedocument.presentationml.tags+xml"/>
  <Override PartName="/ppt/tags/tag7825.xml" ContentType="application/vnd.openxmlformats-officedocument.presentationml.tags+xml"/>
  <Override PartName="/ppt/tags/tag7826.xml" ContentType="application/vnd.openxmlformats-officedocument.presentationml.tags+xml"/>
  <Override PartName="/ppt/tags/tag7827.xml" ContentType="application/vnd.openxmlformats-officedocument.presentationml.tags+xml"/>
  <Override PartName="/ppt/tags/tag7828.xml" ContentType="application/vnd.openxmlformats-officedocument.presentationml.tags+xml"/>
  <Override PartName="/ppt/tags/tag7829.xml" ContentType="application/vnd.openxmlformats-officedocument.presentationml.tags+xml"/>
  <Override PartName="/ppt/tags/tag7830.xml" ContentType="application/vnd.openxmlformats-officedocument.presentationml.tags+xml"/>
  <Override PartName="/ppt/tags/tag7831.xml" ContentType="application/vnd.openxmlformats-officedocument.presentationml.tags+xml"/>
  <Override PartName="/ppt/tags/tag7832.xml" ContentType="application/vnd.openxmlformats-officedocument.presentationml.tags+xml"/>
  <Override PartName="/ppt/tags/tag7833.xml" ContentType="application/vnd.openxmlformats-officedocument.presentationml.tags+xml"/>
  <Override PartName="/ppt/tags/tag7834.xml" ContentType="application/vnd.openxmlformats-officedocument.presentationml.tags+xml"/>
  <Override PartName="/ppt/tags/tag7835.xml" ContentType="application/vnd.openxmlformats-officedocument.presentationml.tags+xml"/>
  <Override PartName="/ppt/tags/tag7836.xml" ContentType="application/vnd.openxmlformats-officedocument.presentationml.tags+xml"/>
  <Override PartName="/ppt/tags/tag7837.xml" ContentType="application/vnd.openxmlformats-officedocument.presentationml.tags+xml"/>
  <Override PartName="/ppt/tags/tag7838.xml" ContentType="application/vnd.openxmlformats-officedocument.presentationml.tags+xml"/>
  <Override PartName="/ppt/tags/tag7839.xml" ContentType="application/vnd.openxmlformats-officedocument.presentationml.tags+xml"/>
  <Override PartName="/ppt/tags/tag7840.xml" ContentType="application/vnd.openxmlformats-officedocument.presentationml.tags+xml"/>
  <Override PartName="/ppt/tags/tag7841.xml" ContentType="application/vnd.openxmlformats-officedocument.presentationml.tags+xml"/>
  <Override PartName="/ppt/tags/tag7842.xml" ContentType="application/vnd.openxmlformats-officedocument.presentationml.tags+xml"/>
  <Override PartName="/ppt/tags/tag7843.xml" ContentType="application/vnd.openxmlformats-officedocument.presentationml.tags+xml"/>
  <Override PartName="/ppt/tags/tag7844.xml" ContentType="application/vnd.openxmlformats-officedocument.presentationml.tags+xml"/>
  <Override PartName="/ppt/tags/tag7845.xml" ContentType="application/vnd.openxmlformats-officedocument.presentationml.tags+xml"/>
  <Override PartName="/ppt/tags/tag7846.xml" ContentType="application/vnd.openxmlformats-officedocument.presentationml.tags+xml"/>
  <Override PartName="/ppt/tags/tag7847.xml" ContentType="application/vnd.openxmlformats-officedocument.presentationml.tags+xml"/>
  <Override PartName="/ppt/tags/tag7848.xml" ContentType="application/vnd.openxmlformats-officedocument.presentationml.tags+xml"/>
  <Override PartName="/ppt/tags/tag7849.xml" ContentType="application/vnd.openxmlformats-officedocument.presentationml.tags+xml"/>
  <Override PartName="/ppt/tags/tag7850.xml" ContentType="application/vnd.openxmlformats-officedocument.presentationml.tags+xml"/>
  <Override PartName="/ppt/tags/tag7851.xml" ContentType="application/vnd.openxmlformats-officedocument.presentationml.tags+xml"/>
  <Override PartName="/ppt/tags/tag7852.xml" ContentType="application/vnd.openxmlformats-officedocument.presentationml.tags+xml"/>
  <Override PartName="/ppt/tags/tag7853.xml" ContentType="application/vnd.openxmlformats-officedocument.presentationml.tags+xml"/>
  <Override PartName="/ppt/tags/tag7854.xml" ContentType="application/vnd.openxmlformats-officedocument.presentationml.tags+xml"/>
  <Override PartName="/ppt/tags/tag7855.xml" ContentType="application/vnd.openxmlformats-officedocument.presentationml.tags+xml"/>
  <Override PartName="/ppt/tags/tag7856.xml" ContentType="application/vnd.openxmlformats-officedocument.presentationml.tags+xml"/>
  <Override PartName="/ppt/tags/tag7857.xml" ContentType="application/vnd.openxmlformats-officedocument.presentationml.tags+xml"/>
  <Override PartName="/ppt/tags/tag7858.xml" ContentType="application/vnd.openxmlformats-officedocument.presentationml.tags+xml"/>
  <Override PartName="/ppt/tags/tag7859.xml" ContentType="application/vnd.openxmlformats-officedocument.presentationml.tags+xml"/>
  <Override PartName="/ppt/tags/tag7860.xml" ContentType="application/vnd.openxmlformats-officedocument.presentationml.tags+xml"/>
  <Override PartName="/ppt/tags/tag7861.xml" ContentType="application/vnd.openxmlformats-officedocument.presentationml.tags+xml"/>
  <Override PartName="/ppt/tags/tag7862.xml" ContentType="application/vnd.openxmlformats-officedocument.presentationml.tags+xml"/>
  <Override PartName="/ppt/tags/tag7863.xml" ContentType="application/vnd.openxmlformats-officedocument.presentationml.tags+xml"/>
  <Override PartName="/ppt/tags/tag7864.xml" ContentType="application/vnd.openxmlformats-officedocument.presentationml.tags+xml"/>
  <Override PartName="/ppt/tags/tag7865.xml" ContentType="application/vnd.openxmlformats-officedocument.presentationml.tags+xml"/>
  <Override PartName="/ppt/tags/tag7866.xml" ContentType="application/vnd.openxmlformats-officedocument.presentationml.tags+xml"/>
  <Override PartName="/ppt/tags/tag7867.xml" ContentType="application/vnd.openxmlformats-officedocument.presentationml.tags+xml"/>
  <Override PartName="/ppt/tags/tag7868.xml" ContentType="application/vnd.openxmlformats-officedocument.presentationml.tags+xml"/>
  <Override PartName="/ppt/tags/tag7869.xml" ContentType="application/vnd.openxmlformats-officedocument.presentationml.tags+xml"/>
  <Override PartName="/ppt/tags/tag7870.xml" ContentType="application/vnd.openxmlformats-officedocument.presentationml.tags+xml"/>
  <Override PartName="/ppt/tags/tag7871.xml" ContentType="application/vnd.openxmlformats-officedocument.presentationml.tags+xml"/>
  <Override PartName="/ppt/tags/tag7872.xml" ContentType="application/vnd.openxmlformats-officedocument.presentationml.tags+xml"/>
  <Override PartName="/ppt/tags/tag7873.xml" ContentType="application/vnd.openxmlformats-officedocument.presentationml.tags+xml"/>
  <Override PartName="/ppt/tags/tag7874.xml" ContentType="application/vnd.openxmlformats-officedocument.presentationml.tags+xml"/>
  <Override PartName="/ppt/tags/tag7875.xml" ContentType="application/vnd.openxmlformats-officedocument.presentationml.tags+xml"/>
  <Override PartName="/ppt/tags/tag7876.xml" ContentType="application/vnd.openxmlformats-officedocument.presentationml.tags+xml"/>
  <Override PartName="/ppt/tags/tag7877.xml" ContentType="application/vnd.openxmlformats-officedocument.presentationml.tags+xml"/>
  <Override PartName="/ppt/tags/tag7878.xml" ContentType="application/vnd.openxmlformats-officedocument.presentationml.tags+xml"/>
  <Override PartName="/ppt/tags/tag7879.xml" ContentType="application/vnd.openxmlformats-officedocument.presentationml.tags+xml"/>
  <Override PartName="/ppt/tags/tag7880.xml" ContentType="application/vnd.openxmlformats-officedocument.presentationml.tags+xml"/>
  <Override PartName="/ppt/tags/tag7881.xml" ContentType="application/vnd.openxmlformats-officedocument.presentationml.tags+xml"/>
  <Override PartName="/ppt/tags/tag7882.xml" ContentType="application/vnd.openxmlformats-officedocument.presentationml.tags+xml"/>
  <Override PartName="/ppt/tags/tag7883.xml" ContentType="application/vnd.openxmlformats-officedocument.presentationml.tags+xml"/>
  <Override PartName="/ppt/tags/tag7884.xml" ContentType="application/vnd.openxmlformats-officedocument.presentationml.tags+xml"/>
  <Override PartName="/ppt/tags/tag7885.xml" ContentType="application/vnd.openxmlformats-officedocument.presentationml.tags+xml"/>
  <Override PartName="/ppt/tags/tag7886.xml" ContentType="application/vnd.openxmlformats-officedocument.presentationml.tags+xml"/>
  <Override PartName="/ppt/tags/tag7887.xml" ContentType="application/vnd.openxmlformats-officedocument.presentationml.tags+xml"/>
  <Override PartName="/ppt/tags/tag7888.xml" ContentType="application/vnd.openxmlformats-officedocument.presentationml.tags+xml"/>
  <Override PartName="/ppt/tags/tag7889.xml" ContentType="application/vnd.openxmlformats-officedocument.presentationml.tags+xml"/>
  <Override PartName="/ppt/tags/tag7890.xml" ContentType="application/vnd.openxmlformats-officedocument.presentationml.tags+xml"/>
  <Override PartName="/ppt/tags/tag7891.xml" ContentType="application/vnd.openxmlformats-officedocument.presentationml.tags+xml"/>
  <Override PartName="/ppt/tags/tag7892.xml" ContentType="application/vnd.openxmlformats-officedocument.presentationml.tags+xml"/>
  <Override PartName="/ppt/tags/tag7893.xml" ContentType="application/vnd.openxmlformats-officedocument.presentationml.tags+xml"/>
  <Override PartName="/ppt/tags/tag7894.xml" ContentType="application/vnd.openxmlformats-officedocument.presentationml.tags+xml"/>
  <Override PartName="/ppt/tags/tag7895.xml" ContentType="application/vnd.openxmlformats-officedocument.presentationml.tags+xml"/>
  <Override PartName="/ppt/tags/tag7896.xml" ContentType="application/vnd.openxmlformats-officedocument.presentationml.tags+xml"/>
  <Override PartName="/ppt/tags/tag7897.xml" ContentType="application/vnd.openxmlformats-officedocument.presentationml.tags+xml"/>
  <Override PartName="/ppt/tags/tag7898.xml" ContentType="application/vnd.openxmlformats-officedocument.presentationml.tags+xml"/>
  <Override PartName="/ppt/tags/tag7899.xml" ContentType="application/vnd.openxmlformats-officedocument.presentationml.tags+xml"/>
  <Override PartName="/ppt/tags/tag7900.xml" ContentType="application/vnd.openxmlformats-officedocument.presentationml.tags+xml"/>
  <Override PartName="/ppt/tags/tag7901.xml" ContentType="application/vnd.openxmlformats-officedocument.presentationml.tags+xml"/>
  <Override PartName="/ppt/tags/tag7902.xml" ContentType="application/vnd.openxmlformats-officedocument.presentationml.tags+xml"/>
  <Override PartName="/ppt/tags/tag7903.xml" ContentType="application/vnd.openxmlformats-officedocument.presentationml.tags+xml"/>
  <Override PartName="/ppt/tags/tag7904.xml" ContentType="application/vnd.openxmlformats-officedocument.presentationml.tags+xml"/>
  <Override PartName="/ppt/tags/tag7905.xml" ContentType="application/vnd.openxmlformats-officedocument.presentationml.tags+xml"/>
  <Override PartName="/ppt/tags/tag7906.xml" ContentType="application/vnd.openxmlformats-officedocument.presentationml.tags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theme/theme59.xml" ContentType="application/vnd.openxmlformats-officedocument.theme+xml"/>
  <Override PartName="/ppt/tags/tag7907.xml" ContentType="application/vnd.openxmlformats-officedocument.presentationml.tags+xml"/>
  <Override PartName="/ppt/tags/tag7908.xml" ContentType="application/vnd.openxmlformats-officedocument.presentationml.tags+xml"/>
  <Override PartName="/ppt/tags/tag7909.xml" ContentType="application/vnd.openxmlformats-officedocument.presentationml.tags+xml"/>
  <Override PartName="/ppt/tags/tag7910.xml" ContentType="application/vnd.openxmlformats-officedocument.presentationml.tags+xml"/>
  <Override PartName="/ppt/tags/tag7911.xml" ContentType="application/vnd.openxmlformats-officedocument.presentationml.tags+xml"/>
  <Override PartName="/ppt/tags/tag7912.xml" ContentType="application/vnd.openxmlformats-officedocument.presentationml.tags+xml"/>
  <Override PartName="/ppt/tags/tag7913.xml" ContentType="application/vnd.openxmlformats-officedocument.presentationml.tags+xml"/>
  <Override PartName="/ppt/tags/tag7914.xml" ContentType="application/vnd.openxmlformats-officedocument.presentationml.tags+xml"/>
  <Override PartName="/ppt/tags/tag7915.xml" ContentType="application/vnd.openxmlformats-officedocument.presentationml.tags+xml"/>
  <Override PartName="/ppt/tags/tag7916.xml" ContentType="application/vnd.openxmlformats-officedocument.presentationml.tags+xml"/>
  <Override PartName="/ppt/tags/tag7917.xml" ContentType="application/vnd.openxmlformats-officedocument.presentationml.tags+xml"/>
  <Override PartName="/ppt/tags/tag7918.xml" ContentType="application/vnd.openxmlformats-officedocument.presentationml.tags+xml"/>
  <Override PartName="/ppt/tags/tag7919.xml" ContentType="application/vnd.openxmlformats-officedocument.presentationml.tags+xml"/>
  <Override PartName="/ppt/tags/tag7920.xml" ContentType="application/vnd.openxmlformats-officedocument.presentationml.tags+xml"/>
  <Override PartName="/ppt/tags/tag7921.xml" ContentType="application/vnd.openxmlformats-officedocument.presentationml.tags+xml"/>
  <Override PartName="/ppt/tags/tag7922.xml" ContentType="application/vnd.openxmlformats-officedocument.presentationml.tags+xml"/>
  <Override PartName="/ppt/tags/tag7923.xml" ContentType="application/vnd.openxmlformats-officedocument.presentationml.tags+xml"/>
  <Override PartName="/ppt/tags/tag7924.xml" ContentType="application/vnd.openxmlformats-officedocument.presentationml.tags+xml"/>
  <Override PartName="/ppt/tags/tag7925.xml" ContentType="application/vnd.openxmlformats-officedocument.presentationml.tags+xml"/>
  <Override PartName="/ppt/tags/tag7926.xml" ContentType="application/vnd.openxmlformats-officedocument.presentationml.tags+xml"/>
  <Override PartName="/ppt/tags/tag7927.xml" ContentType="application/vnd.openxmlformats-officedocument.presentationml.tags+xml"/>
  <Override PartName="/ppt/tags/tag7928.xml" ContentType="application/vnd.openxmlformats-officedocument.presentationml.tags+xml"/>
  <Override PartName="/ppt/tags/tag7929.xml" ContentType="application/vnd.openxmlformats-officedocument.presentationml.tags+xml"/>
  <Override PartName="/ppt/tags/tag7930.xml" ContentType="application/vnd.openxmlformats-officedocument.presentationml.tags+xml"/>
  <Override PartName="/ppt/tags/tag7931.xml" ContentType="application/vnd.openxmlformats-officedocument.presentationml.tags+xml"/>
  <Override PartName="/ppt/tags/tag7932.xml" ContentType="application/vnd.openxmlformats-officedocument.presentationml.tags+xml"/>
  <Override PartName="/ppt/tags/tag7933.xml" ContentType="application/vnd.openxmlformats-officedocument.presentationml.tags+xml"/>
  <Override PartName="/ppt/tags/tag7934.xml" ContentType="application/vnd.openxmlformats-officedocument.presentationml.tags+xml"/>
  <Override PartName="/ppt/tags/tag7935.xml" ContentType="application/vnd.openxmlformats-officedocument.presentationml.tags+xml"/>
  <Override PartName="/ppt/tags/tag7936.xml" ContentType="application/vnd.openxmlformats-officedocument.presentationml.tags+xml"/>
  <Override PartName="/ppt/tags/tag7937.xml" ContentType="application/vnd.openxmlformats-officedocument.presentationml.tags+xml"/>
  <Override PartName="/ppt/tags/tag7938.xml" ContentType="application/vnd.openxmlformats-officedocument.presentationml.tags+xml"/>
  <Override PartName="/ppt/tags/tag7939.xml" ContentType="application/vnd.openxmlformats-officedocument.presentationml.tags+xml"/>
  <Override PartName="/ppt/tags/tag7940.xml" ContentType="application/vnd.openxmlformats-officedocument.presentationml.tags+xml"/>
  <Override PartName="/ppt/tags/tag7941.xml" ContentType="application/vnd.openxmlformats-officedocument.presentationml.tags+xml"/>
  <Override PartName="/ppt/tags/tag7942.xml" ContentType="application/vnd.openxmlformats-officedocument.presentationml.tags+xml"/>
  <Override PartName="/ppt/tags/tag7943.xml" ContentType="application/vnd.openxmlformats-officedocument.presentationml.tags+xml"/>
  <Override PartName="/ppt/tags/tag7944.xml" ContentType="application/vnd.openxmlformats-officedocument.presentationml.tags+xml"/>
  <Override PartName="/ppt/tags/tag7945.xml" ContentType="application/vnd.openxmlformats-officedocument.presentationml.tags+xml"/>
  <Override PartName="/ppt/tags/tag7946.xml" ContentType="application/vnd.openxmlformats-officedocument.presentationml.tags+xml"/>
  <Override PartName="/ppt/tags/tag7947.xml" ContentType="application/vnd.openxmlformats-officedocument.presentationml.tags+xml"/>
  <Override PartName="/ppt/tags/tag7948.xml" ContentType="application/vnd.openxmlformats-officedocument.presentationml.tags+xml"/>
  <Override PartName="/ppt/tags/tag7949.xml" ContentType="application/vnd.openxmlformats-officedocument.presentationml.tags+xml"/>
  <Override PartName="/ppt/tags/tag7950.xml" ContentType="application/vnd.openxmlformats-officedocument.presentationml.tags+xml"/>
  <Override PartName="/ppt/tags/tag7951.xml" ContentType="application/vnd.openxmlformats-officedocument.presentationml.tags+xml"/>
  <Override PartName="/ppt/tags/tag7952.xml" ContentType="application/vnd.openxmlformats-officedocument.presentationml.tags+xml"/>
  <Override PartName="/ppt/tags/tag7953.xml" ContentType="application/vnd.openxmlformats-officedocument.presentationml.tags+xml"/>
  <Override PartName="/ppt/tags/tag7954.xml" ContentType="application/vnd.openxmlformats-officedocument.presentationml.tags+xml"/>
  <Override PartName="/ppt/tags/tag7955.xml" ContentType="application/vnd.openxmlformats-officedocument.presentationml.tags+xml"/>
  <Override PartName="/ppt/tags/tag7956.xml" ContentType="application/vnd.openxmlformats-officedocument.presentationml.tags+xml"/>
  <Override PartName="/ppt/tags/tag7957.xml" ContentType="application/vnd.openxmlformats-officedocument.presentationml.tags+xml"/>
  <Override PartName="/ppt/tags/tag7958.xml" ContentType="application/vnd.openxmlformats-officedocument.presentationml.tags+xml"/>
  <Override PartName="/ppt/tags/tag7959.xml" ContentType="application/vnd.openxmlformats-officedocument.presentationml.tags+xml"/>
  <Override PartName="/ppt/tags/tag7960.xml" ContentType="application/vnd.openxmlformats-officedocument.presentationml.tags+xml"/>
  <Override PartName="/ppt/tags/tag7961.xml" ContentType="application/vnd.openxmlformats-officedocument.presentationml.tags+xml"/>
  <Override PartName="/ppt/tags/tag7962.xml" ContentType="application/vnd.openxmlformats-officedocument.presentationml.tags+xml"/>
  <Override PartName="/ppt/tags/tag7963.xml" ContentType="application/vnd.openxmlformats-officedocument.presentationml.tags+xml"/>
  <Override PartName="/ppt/tags/tag7964.xml" ContentType="application/vnd.openxmlformats-officedocument.presentationml.tags+xml"/>
  <Override PartName="/ppt/tags/tag7965.xml" ContentType="application/vnd.openxmlformats-officedocument.presentationml.tags+xml"/>
  <Override PartName="/ppt/tags/tag7966.xml" ContentType="application/vnd.openxmlformats-officedocument.presentationml.tags+xml"/>
  <Override PartName="/ppt/tags/tag7967.xml" ContentType="application/vnd.openxmlformats-officedocument.presentationml.tags+xml"/>
  <Override PartName="/ppt/tags/tag7968.xml" ContentType="application/vnd.openxmlformats-officedocument.presentationml.tags+xml"/>
  <Override PartName="/ppt/tags/tag7969.xml" ContentType="application/vnd.openxmlformats-officedocument.presentationml.tags+xml"/>
  <Override PartName="/ppt/tags/tag7970.xml" ContentType="application/vnd.openxmlformats-officedocument.presentationml.tags+xml"/>
  <Override PartName="/ppt/tags/tag7971.xml" ContentType="application/vnd.openxmlformats-officedocument.presentationml.tags+xml"/>
  <Override PartName="/ppt/tags/tag7972.xml" ContentType="application/vnd.openxmlformats-officedocument.presentationml.tags+xml"/>
  <Override PartName="/ppt/tags/tag7973.xml" ContentType="application/vnd.openxmlformats-officedocument.presentationml.tags+xml"/>
  <Override PartName="/ppt/tags/tag7974.xml" ContentType="application/vnd.openxmlformats-officedocument.presentationml.tags+xml"/>
  <Override PartName="/ppt/tags/tag7975.xml" ContentType="application/vnd.openxmlformats-officedocument.presentationml.tags+xml"/>
  <Override PartName="/ppt/tags/tag7976.xml" ContentType="application/vnd.openxmlformats-officedocument.presentationml.tags+xml"/>
  <Override PartName="/ppt/tags/tag7977.xml" ContentType="application/vnd.openxmlformats-officedocument.presentationml.tags+xml"/>
  <Override PartName="/ppt/tags/tag7978.xml" ContentType="application/vnd.openxmlformats-officedocument.presentationml.tags+xml"/>
  <Override PartName="/ppt/tags/tag7979.xml" ContentType="application/vnd.openxmlformats-officedocument.presentationml.tags+xml"/>
  <Override PartName="/ppt/tags/tag7980.xml" ContentType="application/vnd.openxmlformats-officedocument.presentationml.tags+xml"/>
  <Override PartName="/ppt/tags/tag7981.xml" ContentType="application/vnd.openxmlformats-officedocument.presentationml.tags+xml"/>
  <Override PartName="/ppt/tags/tag7982.xml" ContentType="application/vnd.openxmlformats-officedocument.presentationml.tags+xml"/>
  <Override PartName="/ppt/tags/tag7983.xml" ContentType="application/vnd.openxmlformats-officedocument.presentationml.tags+xml"/>
  <Override PartName="/ppt/tags/tag7984.xml" ContentType="application/vnd.openxmlformats-officedocument.presentationml.tags+xml"/>
  <Override PartName="/ppt/tags/tag7985.xml" ContentType="application/vnd.openxmlformats-officedocument.presentationml.tags+xml"/>
  <Override PartName="/ppt/tags/tag7986.xml" ContentType="application/vnd.openxmlformats-officedocument.presentationml.tags+xml"/>
  <Override PartName="/ppt/tags/tag7987.xml" ContentType="application/vnd.openxmlformats-officedocument.presentationml.tags+xml"/>
  <Override PartName="/ppt/tags/tag7988.xml" ContentType="application/vnd.openxmlformats-officedocument.presentationml.tags+xml"/>
  <Override PartName="/ppt/tags/tag7989.xml" ContentType="application/vnd.openxmlformats-officedocument.presentationml.tags+xml"/>
  <Override PartName="/ppt/tags/tag7990.xml" ContentType="application/vnd.openxmlformats-officedocument.presentationml.tags+xml"/>
  <Override PartName="/ppt/tags/tag7991.xml" ContentType="application/vnd.openxmlformats-officedocument.presentationml.tags+xml"/>
  <Override PartName="/ppt/tags/tag7992.xml" ContentType="application/vnd.openxmlformats-officedocument.presentationml.tags+xml"/>
  <Override PartName="/ppt/tags/tag7993.xml" ContentType="application/vnd.openxmlformats-officedocument.presentationml.tags+xml"/>
  <Override PartName="/ppt/tags/tag7994.xml" ContentType="application/vnd.openxmlformats-officedocument.presentationml.tags+xml"/>
  <Override PartName="/ppt/tags/tag7995.xml" ContentType="application/vnd.openxmlformats-officedocument.presentationml.tags+xml"/>
  <Override PartName="/ppt/tags/tag7996.xml" ContentType="application/vnd.openxmlformats-officedocument.presentationml.tags+xml"/>
  <Override PartName="/ppt/tags/tag7997.xml" ContentType="application/vnd.openxmlformats-officedocument.presentationml.tags+xml"/>
  <Override PartName="/ppt/tags/tag7998.xml" ContentType="application/vnd.openxmlformats-officedocument.presentationml.tags+xml"/>
  <Override PartName="/ppt/tags/tag7999.xml" ContentType="application/vnd.openxmlformats-officedocument.presentationml.tags+xml"/>
  <Override PartName="/ppt/tags/tag8000.xml" ContentType="application/vnd.openxmlformats-officedocument.presentationml.tags+xml"/>
  <Override PartName="/ppt/tags/tag8001.xml" ContentType="application/vnd.openxmlformats-officedocument.presentationml.tags+xml"/>
  <Override PartName="/ppt/tags/tag8002.xml" ContentType="application/vnd.openxmlformats-officedocument.presentationml.tags+xml"/>
  <Override PartName="/ppt/tags/tag8003.xml" ContentType="application/vnd.openxmlformats-officedocument.presentationml.tags+xml"/>
  <Override PartName="/ppt/tags/tag8004.xml" ContentType="application/vnd.openxmlformats-officedocument.presentationml.tags+xml"/>
  <Override PartName="/ppt/tags/tag8005.xml" ContentType="application/vnd.openxmlformats-officedocument.presentationml.tags+xml"/>
  <Override PartName="/ppt/tags/tag8006.xml" ContentType="application/vnd.openxmlformats-officedocument.presentationml.tags+xml"/>
  <Override PartName="/ppt/tags/tag8007.xml" ContentType="application/vnd.openxmlformats-officedocument.presentationml.tags+xml"/>
  <Override PartName="/ppt/tags/tag8008.xml" ContentType="application/vnd.openxmlformats-officedocument.presentationml.tags+xml"/>
  <Override PartName="/ppt/tags/tag8009.xml" ContentType="application/vnd.openxmlformats-officedocument.presentationml.tags+xml"/>
  <Override PartName="/ppt/tags/tag8010.xml" ContentType="application/vnd.openxmlformats-officedocument.presentationml.tags+xml"/>
  <Override PartName="/ppt/tags/tag8011.xml" ContentType="application/vnd.openxmlformats-officedocument.presentationml.tags+xml"/>
  <Override PartName="/ppt/tags/tag8012.xml" ContentType="application/vnd.openxmlformats-officedocument.presentationml.tags+xml"/>
  <Override PartName="/ppt/tags/tag8013.xml" ContentType="application/vnd.openxmlformats-officedocument.presentationml.tags+xml"/>
  <Override PartName="/ppt/tags/tag8014.xml" ContentType="application/vnd.openxmlformats-officedocument.presentationml.tags+xml"/>
  <Override PartName="/ppt/tags/tag8015.xml" ContentType="application/vnd.openxmlformats-officedocument.presentationml.tags+xml"/>
  <Override PartName="/ppt/tags/tag8016.xml" ContentType="application/vnd.openxmlformats-officedocument.presentationml.tags+xml"/>
  <Override PartName="/ppt/tags/tag8017.xml" ContentType="application/vnd.openxmlformats-officedocument.presentationml.tags+xml"/>
  <Override PartName="/ppt/tags/tag8018.xml" ContentType="application/vnd.openxmlformats-officedocument.presentationml.tags+xml"/>
  <Override PartName="/ppt/tags/tag8019.xml" ContentType="application/vnd.openxmlformats-officedocument.presentationml.tags+xml"/>
  <Override PartName="/ppt/tags/tag8020.xml" ContentType="application/vnd.openxmlformats-officedocument.presentationml.tags+xml"/>
  <Override PartName="/ppt/tags/tag8021.xml" ContentType="application/vnd.openxmlformats-officedocument.presentationml.tags+xml"/>
  <Override PartName="/ppt/tags/tag8022.xml" ContentType="application/vnd.openxmlformats-officedocument.presentationml.tags+xml"/>
  <Override PartName="/ppt/tags/tag8023.xml" ContentType="application/vnd.openxmlformats-officedocument.presentationml.tags+xml"/>
  <Override PartName="/ppt/tags/tag8024.xml" ContentType="application/vnd.openxmlformats-officedocument.presentationml.tags+xml"/>
  <Override PartName="/ppt/tags/tag8025.xml" ContentType="application/vnd.openxmlformats-officedocument.presentationml.tags+xml"/>
  <Override PartName="/ppt/tags/tag8026.xml" ContentType="application/vnd.openxmlformats-officedocument.presentationml.tags+xml"/>
  <Override PartName="/ppt/tags/tag8027.xml" ContentType="application/vnd.openxmlformats-officedocument.presentationml.tags+xml"/>
  <Override PartName="/ppt/tags/tag8028.xml" ContentType="application/vnd.openxmlformats-officedocument.presentationml.tags+xml"/>
  <Override PartName="/ppt/tags/tag8029.xml" ContentType="application/vnd.openxmlformats-officedocument.presentationml.tags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theme/theme60.xml" ContentType="application/vnd.openxmlformats-officedocument.theme+xml"/>
  <Override PartName="/ppt/tags/tag8030.xml" ContentType="application/vnd.openxmlformats-officedocument.presentationml.tags+xml"/>
  <Override PartName="/ppt/tags/tag8031.xml" ContentType="application/vnd.openxmlformats-officedocument.presentationml.tags+xml"/>
  <Override PartName="/ppt/tags/tag8032.xml" ContentType="application/vnd.openxmlformats-officedocument.presentationml.tags+xml"/>
  <Override PartName="/ppt/tags/tag8033.xml" ContentType="application/vnd.openxmlformats-officedocument.presentationml.tags+xml"/>
  <Override PartName="/ppt/tags/tag8034.xml" ContentType="application/vnd.openxmlformats-officedocument.presentationml.tags+xml"/>
  <Override PartName="/ppt/tags/tag8035.xml" ContentType="application/vnd.openxmlformats-officedocument.presentationml.tags+xml"/>
  <Override PartName="/ppt/tags/tag8036.xml" ContentType="application/vnd.openxmlformats-officedocument.presentationml.tags+xml"/>
  <Override PartName="/ppt/tags/tag8037.xml" ContentType="application/vnd.openxmlformats-officedocument.presentationml.tags+xml"/>
  <Override PartName="/ppt/tags/tag8038.xml" ContentType="application/vnd.openxmlformats-officedocument.presentationml.tags+xml"/>
  <Override PartName="/ppt/tags/tag8039.xml" ContentType="application/vnd.openxmlformats-officedocument.presentationml.tags+xml"/>
  <Override PartName="/ppt/tags/tag8040.xml" ContentType="application/vnd.openxmlformats-officedocument.presentationml.tags+xml"/>
  <Override PartName="/ppt/tags/tag8041.xml" ContentType="application/vnd.openxmlformats-officedocument.presentationml.tags+xml"/>
  <Override PartName="/ppt/tags/tag8042.xml" ContentType="application/vnd.openxmlformats-officedocument.presentationml.tags+xml"/>
  <Override PartName="/ppt/tags/tag8043.xml" ContentType="application/vnd.openxmlformats-officedocument.presentationml.tags+xml"/>
  <Override PartName="/ppt/tags/tag8044.xml" ContentType="application/vnd.openxmlformats-officedocument.presentationml.tags+xml"/>
  <Override PartName="/ppt/tags/tag8045.xml" ContentType="application/vnd.openxmlformats-officedocument.presentationml.tags+xml"/>
  <Override PartName="/ppt/tags/tag8046.xml" ContentType="application/vnd.openxmlformats-officedocument.presentationml.tags+xml"/>
  <Override PartName="/ppt/tags/tag8047.xml" ContentType="application/vnd.openxmlformats-officedocument.presentationml.tags+xml"/>
  <Override PartName="/ppt/tags/tag8048.xml" ContentType="application/vnd.openxmlformats-officedocument.presentationml.tags+xml"/>
  <Override PartName="/ppt/tags/tag8049.xml" ContentType="application/vnd.openxmlformats-officedocument.presentationml.tags+xml"/>
  <Override PartName="/ppt/tags/tag8050.xml" ContentType="application/vnd.openxmlformats-officedocument.presentationml.tags+xml"/>
  <Override PartName="/ppt/tags/tag8051.xml" ContentType="application/vnd.openxmlformats-officedocument.presentationml.tags+xml"/>
  <Override PartName="/ppt/tags/tag8052.xml" ContentType="application/vnd.openxmlformats-officedocument.presentationml.tags+xml"/>
  <Override PartName="/ppt/tags/tag8053.xml" ContentType="application/vnd.openxmlformats-officedocument.presentationml.tags+xml"/>
  <Override PartName="/ppt/tags/tag8054.xml" ContentType="application/vnd.openxmlformats-officedocument.presentationml.tags+xml"/>
  <Override PartName="/ppt/tags/tag8055.xml" ContentType="application/vnd.openxmlformats-officedocument.presentationml.tags+xml"/>
  <Override PartName="/ppt/tags/tag8056.xml" ContentType="application/vnd.openxmlformats-officedocument.presentationml.tags+xml"/>
  <Override PartName="/ppt/tags/tag8057.xml" ContentType="application/vnd.openxmlformats-officedocument.presentationml.tags+xml"/>
  <Override PartName="/ppt/tags/tag8058.xml" ContentType="application/vnd.openxmlformats-officedocument.presentationml.tags+xml"/>
  <Override PartName="/ppt/tags/tag8059.xml" ContentType="application/vnd.openxmlformats-officedocument.presentationml.tags+xml"/>
  <Override PartName="/ppt/tags/tag8060.xml" ContentType="application/vnd.openxmlformats-officedocument.presentationml.tags+xml"/>
  <Override PartName="/ppt/tags/tag8061.xml" ContentType="application/vnd.openxmlformats-officedocument.presentationml.tags+xml"/>
  <Override PartName="/ppt/tags/tag8062.xml" ContentType="application/vnd.openxmlformats-officedocument.presentationml.tags+xml"/>
  <Override PartName="/ppt/tags/tag8063.xml" ContentType="application/vnd.openxmlformats-officedocument.presentationml.tags+xml"/>
  <Override PartName="/ppt/tags/tag8064.xml" ContentType="application/vnd.openxmlformats-officedocument.presentationml.tags+xml"/>
  <Override PartName="/ppt/tags/tag8065.xml" ContentType="application/vnd.openxmlformats-officedocument.presentationml.tags+xml"/>
  <Override PartName="/ppt/tags/tag8066.xml" ContentType="application/vnd.openxmlformats-officedocument.presentationml.tags+xml"/>
  <Override PartName="/ppt/tags/tag8067.xml" ContentType="application/vnd.openxmlformats-officedocument.presentationml.tags+xml"/>
  <Override PartName="/ppt/tags/tag8068.xml" ContentType="application/vnd.openxmlformats-officedocument.presentationml.tags+xml"/>
  <Override PartName="/ppt/tags/tag8069.xml" ContentType="application/vnd.openxmlformats-officedocument.presentationml.tags+xml"/>
  <Override PartName="/ppt/tags/tag8070.xml" ContentType="application/vnd.openxmlformats-officedocument.presentationml.tags+xml"/>
  <Override PartName="/ppt/tags/tag8071.xml" ContentType="application/vnd.openxmlformats-officedocument.presentationml.tags+xml"/>
  <Override PartName="/ppt/tags/tag8072.xml" ContentType="application/vnd.openxmlformats-officedocument.presentationml.tags+xml"/>
  <Override PartName="/ppt/tags/tag8073.xml" ContentType="application/vnd.openxmlformats-officedocument.presentationml.tags+xml"/>
  <Override PartName="/ppt/tags/tag8074.xml" ContentType="application/vnd.openxmlformats-officedocument.presentationml.tags+xml"/>
  <Override PartName="/ppt/tags/tag8075.xml" ContentType="application/vnd.openxmlformats-officedocument.presentationml.tags+xml"/>
  <Override PartName="/ppt/tags/tag8076.xml" ContentType="application/vnd.openxmlformats-officedocument.presentationml.tags+xml"/>
  <Override PartName="/ppt/tags/tag8077.xml" ContentType="application/vnd.openxmlformats-officedocument.presentationml.tags+xml"/>
  <Override PartName="/ppt/tags/tag8078.xml" ContentType="application/vnd.openxmlformats-officedocument.presentationml.tags+xml"/>
  <Override PartName="/ppt/tags/tag8079.xml" ContentType="application/vnd.openxmlformats-officedocument.presentationml.tags+xml"/>
  <Override PartName="/ppt/tags/tag8080.xml" ContentType="application/vnd.openxmlformats-officedocument.presentationml.tags+xml"/>
  <Override PartName="/ppt/tags/tag8081.xml" ContentType="application/vnd.openxmlformats-officedocument.presentationml.tags+xml"/>
  <Override PartName="/ppt/tags/tag8082.xml" ContentType="application/vnd.openxmlformats-officedocument.presentationml.tags+xml"/>
  <Override PartName="/ppt/tags/tag8083.xml" ContentType="application/vnd.openxmlformats-officedocument.presentationml.tags+xml"/>
  <Override PartName="/ppt/tags/tag8084.xml" ContentType="application/vnd.openxmlformats-officedocument.presentationml.tags+xml"/>
  <Override PartName="/ppt/tags/tag8085.xml" ContentType="application/vnd.openxmlformats-officedocument.presentationml.tags+xml"/>
  <Override PartName="/ppt/tags/tag8086.xml" ContentType="application/vnd.openxmlformats-officedocument.presentationml.tags+xml"/>
  <Override PartName="/ppt/tags/tag8087.xml" ContentType="application/vnd.openxmlformats-officedocument.presentationml.tags+xml"/>
  <Override PartName="/ppt/tags/tag8088.xml" ContentType="application/vnd.openxmlformats-officedocument.presentationml.tags+xml"/>
  <Override PartName="/ppt/tags/tag8089.xml" ContentType="application/vnd.openxmlformats-officedocument.presentationml.tags+xml"/>
  <Override PartName="/ppt/tags/tag8090.xml" ContentType="application/vnd.openxmlformats-officedocument.presentationml.tags+xml"/>
  <Override PartName="/ppt/tags/tag8091.xml" ContentType="application/vnd.openxmlformats-officedocument.presentationml.tags+xml"/>
  <Override PartName="/ppt/tags/tag8092.xml" ContentType="application/vnd.openxmlformats-officedocument.presentationml.tags+xml"/>
  <Override PartName="/ppt/tags/tag8093.xml" ContentType="application/vnd.openxmlformats-officedocument.presentationml.tags+xml"/>
  <Override PartName="/ppt/tags/tag8094.xml" ContentType="application/vnd.openxmlformats-officedocument.presentationml.tags+xml"/>
  <Override PartName="/ppt/tags/tag8095.xml" ContentType="application/vnd.openxmlformats-officedocument.presentationml.tags+xml"/>
  <Override PartName="/ppt/tags/tag8096.xml" ContentType="application/vnd.openxmlformats-officedocument.presentationml.tags+xml"/>
  <Override PartName="/ppt/tags/tag8097.xml" ContentType="application/vnd.openxmlformats-officedocument.presentationml.tags+xml"/>
  <Override PartName="/ppt/tags/tag8098.xml" ContentType="application/vnd.openxmlformats-officedocument.presentationml.tags+xml"/>
  <Override PartName="/ppt/tags/tag8099.xml" ContentType="application/vnd.openxmlformats-officedocument.presentationml.tags+xml"/>
  <Override PartName="/ppt/tags/tag8100.xml" ContentType="application/vnd.openxmlformats-officedocument.presentationml.tags+xml"/>
  <Override PartName="/ppt/tags/tag8101.xml" ContentType="application/vnd.openxmlformats-officedocument.presentationml.tags+xml"/>
  <Override PartName="/ppt/tags/tag8102.xml" ContentType="application/vnd.openxmlformats-officedocument.presentationml.tags+xml"/>
  <Override PartName="/ppt/tags/tag8103.xml" ContentType="application/vnd.openxmlformats-officedocument.presentationml.tags+xml"/>
  <Override PartName="/ppt/tags/tag8104.xml" ContentType="application/vnd.openxmlformats-officedocument.presentationml.tags+xml"/>
  <Override PartName="/ppt/tags/tag8105.xml" ContentType="application/vnd.openxmlformats-officedocument.presentationml.tags+xml"/>
  <Override PartName="/ppt/tags/tag8106.xml" ContentType="application/vnd.openxmlformats-officedocument.presentationml.tags+xml"/>
  <Override PartName="/ppt/tags/tag8107.xml" ContentType="application/vnd.openxmlformats-officedocument.presentationml.tags+xml"/>
  <Override PartName="/ppt/tags/tag8108.xml" ContentType="application/vnd.openxmlformats-officedocument.presentationml.tags+xml"/>
  <Override PartName="/ppt/tags/tag8109.xml" ContentType="application/vnd.openxmlformats-officedocument.presentationml.tags+xml"/>
  <Override PartName="/ppt/tags/tag8110.xml" ContentType="application/vnd.openxmlformats-officedocument.presentationml.tags+xml"/>
  <Override PartName="/ppt/tags/tag8111.xml" ContentType="application/vnd.openxmlformats-officedocument.presentationml.tags+xml"/>
  <Override PartName="/ppt/tags/tag8112.xml" ContentType="application/vnd.openxmlformats-officedocument.presentationml.tags+xml"/>
  <Override PartName="/ppt/tags/tag8113.xml" ContentType="application/vnd.openxmlformats-officedocument.presentationml.tags+xml"/>
  <Override PartName="/ppt/tags/tag8114.xml" ContentType="application/vnd.openxmlformats-officedocument.presentationml.tags+xml"/>
  <Override PartName="/ppt/tags/tag8115.xml" ContentType="application/vnd.openxmlformats-officedocument.presentationml.tags+xml"/>
  <Override PartName="/ppt/tags/tag8116.xml" ContentType="application/vnd.openxmlformats-officedocument.presentationml.tags+xml"/>
  <Override PartName="/ppt/tags/tag8117.xml" ContentType="application/vnd.openxmlformats-officedocument.presentationml.tags+xml"/>
  <Override PartName="/ppt/tags/tag8118.xml" ContentType="application/vnd.openxmlformats-officedocument.presentationml.tags+xml"/>
  <Override PartName="/ppt/tags/tag8119.xml" ContentType="application/vnd.openxmlformats-officedocument.presentationml.tags+xml"/>
  <Override PartName="/ppt/tags/tag8120.xml" ContentType="application/vnd.openxmlformats-officedocument.presentationml.tags+xml"/>
  <Override PartName="/ppt/tags/tag8121.xml" ContentType="application/vnd.openxmlformats-officedocument.presentationml.tags+xml"/>
  <Override PartName="/ppt/tags/tag8122.xml" ContentType="application/vnd.openxmlformats-officedocument.presentationml.tags+xml"/>
  <Override PartName="/ppt/tags/tag8123.xml" ContentType="application/vnd.openxmlformats-officedocument.presentationml.tags+xml"/>
  <Override PartName="/ppt/tags/tag8124.xml" ContentType="application/vnd.openxmlformats-officedocument.presentationml.tags+xml"/>
  <Override PartName="/ppt/tags/tag8125.xml" ContentType="application/vnd.openxmlformats-officedocument.presentationml.tags+xml"/>
  <Override PartName="/ppt/tags/tag8126.xml" ContentType="application/vnd.openxmlformats-officedocument.presentationml.tags+xml"/>
  <Override PartName="/ppt/tags/tag8127.xml" ContentType="application/vnd.openxmlformats-officedocument.presentationml.tags+xml"/>
  <Override PartName="/ppt/tags/tag8128.xml" ContentType="application/vnd.openxmlformats-officedocument.presentationml.tags+xml"/>
  <Override PartName="/ppt/tags/tag8129.xml" ContentType="application/vnd.openxmlformats-officedocument.presentationml.tags+xml"/>
  <Override PartName="/ppt/tags/tag8130.xml" ContentType="application/vnd.openxmlformats-officedocument.presentationml.tags+xml"/>
  <Override PartName="/ppt/tags/tag8131.xml" ContentType="application/vnd.openxmlformats-officedocument.presentationml.tags+xml"/>
  <Override PartName="/ppt/tags/tag8132.xml" ContentType="application/vnd.openxmlformats-officedocument.presentationml.tags+xml"/>
  <Override PartName="/ppt/tags/tag8133.xml" ContentType="application/vnd.openxmlformats-officedocument.presentationml.tags+xml"/>
  <Override PartName="/ppt/tags/tag8134.xml" ContentType="application/vnd.openxmlformats-officedocument.presentationml.tags+xml"/>
  <Override PartName="/ppt/tags/tag8135.xml" ContentType="application/vnd.openxmlformats-officedocument.presentationml.tags+xml"/>
  <Override PartName="/ppt/tags/tag8136.xml" ContentType="application/vnd.openxmlformats-officedocument.presentationml.tags+xml"/>
  <Override PartName="/ppt/tags/tag8137.xml" ContentType="application/vnd.openxmlformats-officedocument.presentationml.tags+xml"/>
  <Override PartName="/ppt/tags/tag8138.xml" ContentType="application/vnd.openxmlformats-officedocument.presentationml.tags+xml"/>
  <Override PartName="/ppt/tags/tag8139.xml" ContentType="application/vnd.openxmlformats-officedocument.presentationml.tags+xml"/>
  <Override PartName="/ppt/tags/tag8140.xml" ContentType="application/vnd.openxmlformats-officedocument.presentationml.tags+xml"/>
  <Override PartName="/ppt/tags/tag8141.xml" ContentType="application/vnd.openxmlformats-officedocument.presentationml.tags+xml"/>
  <Override PartName="/ppt/tags/tag8142.xml" ContentType="application/vnd.openxmlformats-officedocument.presentationml.tags+xml"/>
  <Override PartName="/ppt/tags/tag8143.xml" ContentType="application/vnd.openxmlformats-officedocument.presentationml.tags+xml"/>
  <Override PartName="/ppt/tags/tag8144.xml" ContentType="application/vnd.openxmlformats-officedocument.presentationml.tags+xml"/>
  <Override PartName="/ppt/tags/tag8145.xml" ContentType="application/vnd.openxmlformats-officedocument.presentationml.tags+xml"/>
  <Override PartName="/ppt/tags/tag8146.xml" ContentType="application/vnd.openxmlformats-officedocument.presentationml.tags+xml"/>
  <Override PartName="/ppt/tags/tag8147.xml" ContentType="application/vnd.openxmlformats-officedocument.presentationml.tags+xml"/>
  <Override PartName="/ppt/tags/tag8148.xml" ContentType="application/vnd.openxmlformats-officedocument.presentationml.tags+xml"/>
  <Override PartName="/ppt/tags/tag8149.xml" ContentType="application/vnd.openxmlformats-officedocument.presentationml.tags+xml"/>
  <Override PartName="/ppt/tags/tag8150.xml" ContentType="application/vnd.openxmlformats-officedocument.presentationml.tags+xml"/>
  <Override PartName="/ppt/tags/tag8151.xml" ContentType="application/vnd.openxmlformats-officedocument.presentationml.tags+xml"/>
  <Override PartName="/ppt/tags/tag8152.xml" ContentType="application/vnd.openxmlformats-officedocument.presentationml.tags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theme/theme61.xml" ContentType="application/vnd.openxmlformats-officedocument.theme+xml"/>
  <Override PartName="/ppt/tags/tag8153.xml" ContentType="application/vnd.openxmlformats-officedocument.presentationml.tags+xml"/>
  <Override PartName="/ppt/tags/tag8154.xml" ContentType="application/vnd.openxmlformats-officedocument.presentationml.tags+xml"/>
  <Override PartName="/ppt/tags/tag8155.xml" ContentType="application/vnd.openxmlformats-officedocument.presentationml.tags+xml"/>
  <Override PartName="/ppt/tags/tag8156.xml" ContentType="application/vnd.openxmlformats-officedocument.presentationml.tags+xml"/>
  <Override PartName="/ppt/tags/tag8157.xml" ContentType="application/vnd.openxmlformats-officedocument.presentationml.tags+xml"/>
  <Override PartName="/ppt/tags/tag8158.xml" ContentType="application/vnd.openxmlformats-officedocument.presentationml.tags+xml"/>
  <Override PartName="/ppt/tags/tag8159.xml" ContentType="application/vnd.openxmlformats-officedocument.presentationml.tags+xml"/>
  <Override PartName="/ppt/tags/tag8160.xml" ContentType="application/vnd.openxmlformats-officedocument.presentationml.tags+xml"/>
  <Override PartName="/ppt/tags/tag8161.xml" ContentType="application/vnd.openxmlformats-officedocument.presentationml.tags+xml"/>
  <Override PartName="/ppt/tags/tag8162.xml" ContentType="application/vnd.openxmlformats-officedocument.presentationml.tags+xml"/>
  <Override PartName="/ppt/tags/tag8163.xml" ContentType="application/vnd.openxmlformats-officedocument.presentationml.tags+xml"/>
  <Override PartName="/ppt/tags/tag8164.xml" ContentType="application/vnd.openxmlformats-officedocument.presentationml.tags+xml"/>
  <Override PartName="/ppt/tags/tag8165.xml" ContentType="application/vnd.openxmlformats-officedocument.presentationml.tags+xml"/>
  <Override PartName="/ppt/tags/tag8166.xml" ContentType="application/vnd.openxmlformats-officedocument.presentationml.tags+xml"/>
  <Override PartName="/ppt/tags/tag8167.xml" ContentType="application/vnd.openxmlformats-officedocument.presentationml.tags+xml"/>
  <Override PartName="/ppt/tags/tag8168.xml" ContentType="application/vnd.openxmlformats-officedocument.presentationml.tags+xml"/>
  <Override PartName="/ppt/tags/tag8169.xml" ContentType="application/vnd.openxmlformats-officedocument.presentationml.tags+xml"/>
  <Override PartName="/ppt/tags/tag8170.xml" ContentType="application/vnd.openxmlformats-officedocument.presentationml.tags+xml"/>
  <Override PartName="/ppt/tags/tag8171.xml" ContentType="application/vnd.openxmlformats-officedocument.presentationml.tags+xml"/>
  <Override PartName="/ppt/tags/tag8172.xml" ContentType="application/vnd.openxmlformats-officedocument.presentationml.tags+xml"/>
  <Override PartName="/ppt/tags/tag8173.xml" ContentType="application/vnd.openxmlformats-officedocument.presentationml.tags+xml"/>
  <Override PartName="/ppt/tags/tag8174.xml" ContentType="application/vnd.openxmlformats-officedocument.presentationml.tags+xml"/>
  <Override PartName="/ppt/tags/tag8175.xml" ContentType="application/vnd.openxmlformats-officedocument.presentationml.tags+xml"/>
  <Override PartName="/ppt/tags/tag8176.xml" ContentType="application/vnd.openxmlformats-officedocument.presentationml.tags+xml"/>
  <Override PartName="/ppt/tags/tag8177.xml" ContentType="application/vnd.openxmlformats-officedocument.presentationml.tags+xml"/>
  <Override PartName="/ppt/tags/tag8178.xml" ContentType="application/vnd.openxmlformats-officedocument.presentationml.tags+xml"/>
  <Override PartName="/ppt/tags/tag8179.xml" ContentType="application/vnd.openxmlformats-officedocument.presentationml.tags+xml"/>
  <Override PartName="/ppt/tags/tag8180.xml" ContentType="application/vnd.openxmlformats-officedocument.presentationml.tags+xml"/>
  <Override PartName="/ppt/tags/tag8181.xml" ContentType="application/vnd.openxmlformats-officedocument.presentationml.tags+xml"/>
  <Override PartName="/ppt/tags/tag8182.xml" ContentType="application/vnd.openxmlformats-officedocument.presentationml.tags+xml"/>
  <Override PartName="/ppt/tags/tag8183.xml" ContentType="application/vnd.openxmlformats-officedocument.presentationml.tags+xml"/>
  <Override PartName="/ppt/tags/tag8184.xml" ContentType="application/vnd.openxmlformats-officedocument.presentationml.tags+xml"/>
  <Override PartName="/ppt/tags/tag8185.xml" ContentType="application/vnd.openxmlformats-officedocument.presentationml.tags+xml"/>
  <Override PartName="/ppt/tags/tag8186.xml" ContentType="application/vnd.openxmlformats-officedocument.presentationml.tags+xml"/>
  <Override PartName="/ppt/tags/tag8187.xml" ContentType="application/vnd.openxmlformats-officedocument.presentationml.tags+xml"/>
  <Override PartName="/ppt/tags/tag8188.xml" ContentType="application/vnd.openxmlformats-officedocument.presentationml.tags+xml"/>
  <Override PartName="/ppt/tags/tag8189.xml" ContentType="application/vnd.openxmlformats-officedocument.presentationml.tags+xml"/>
  <Override PartName="/ppt/tags/tag8190.xml" ContentType="application/vnd.openxmlformats-officedocument.presentationml.tags+xml"/>
  <Override PartName="/ppt/tags/tag8191.xml" ContentType="application/vnd.openxmlformats-officedocument.presentationml.tags+xml"/>
  <Override PartName="/ppt/tags/tag8192.xml" ContentType="application/vnd.openxmlformats-officedocument.presentationml.tags+xml"/>
  <Override PartName="/ppt/tags/tag8193.xml" ContentType="application/vnd.openxmlformats-officedocument.presentationml.tags+xml"/>
  <Override PartName="/ppt/tags/tag8194.xml" ContentType="application/vnd.openxmlformats-officedocument.presentationml.tags+xml"/>
  <Override PartName="/ppt/tags/tag8195.xml" ContentType="application/vnd.openxmlformats-officedocument.presentationml.tags+xml"/>
  <Override PartName="/ppt/tags/tag8196.xml" ContentType="application/vnd.openxmlformats-officedocument.presentationml.tags+xml"/>
  <Override PartName="/ppt/tags/tag8197.xml" ContentType="application/vnd.openxmlformats-officedocument.presentationml.tags+xml"/>
  <Override PartName="/ppt/tags/tag8198.xml" ContentType="application/vnd.openxmlformats-officedocument.presentationml.tags+xml"/>
  <Override PartName="/ppt/tags/tag8199.xml" ContentType="application/vnd.openxmlformats-officedocument.presentationml.tags+xml"/>
  <Override PartName="/ppt/tags/tag8200.xml" ContentType="application/vnd.openxmlformats-officedocument.presentationml.tags+xml"/>
  <Override PartName="/ppt/tags/tag8201.xml" ContentType="application/vnd.openxmlformats-officedocument.presentationml.tags+xml"/>
  <Override PartName="/ppt/tags/tag8202.xml" ContentType="application/vnd.openxmlformats-officedocument.presentationml.tags+xml"/>
  <Override PartName="/ppt/tags/tag8203.xml" ContentType="application/vnd.openxmlformats-officedocument.presentationml.tags+xml"/>
  <Override PartName="/ppt/tags/tag8204.xml" ContentType="application/vnd.openxmlformats-officedocument.presentationml.tags+xml"/>
  <Override PartName="/ppt/tags/tag8205.xml" ContentType="application/vnd.openxmlformats-officedocument.presentationml.tags+xml"/>
  <Override PartName="/ppt/tags/tag8206.xml" ContentType="application/vnd.openxmlformats-officedocument.presentationml.tags+xml"/>
  <Override PartName="/ppt/tags/tag8207.xml" ContentType="application/vnd.openxmlformats-officedocument.presentationml.tags+xml"/>
  <Override PartName="/ppt/tags/tag8208.xml" ContentType="application/vnd.openxmlformats-officedocument.presentationml.tags+xml"/>
  <Override PartName="/ppt/tags/tag8209.xml" ContentType="application/vnd.openxmlformats-officedocument.presentationml.tags+xml"/>
  <Override PartName="/ppt/tags/tag8210.xml" ContentType="application/vnd.openxmlformats-officedocument.presentationml.tags+xml"/>
  <Override PartName="/ppt/tags/tag8211.xml" ContentType="application/vnd.openxmlformats-officedocument.presentationml.tags+xml"/>
  <Override PartName="/ppt/tags/tag8212.xml" ContentType="application/vnd.openxmlformats-officedocument.presentationml.tags+xml"/>
  <Override PartName="/ppt/tags/tag8213.xml" ContentType="application/vnd.openxmlformats-officedocument.presentationml.tags+xml"/>
  <Override PartName="/ppt/tags/tag8214.xml" ContentType="application/vnd.openxmlformats-officedocument.presentationml.tags+xml"/>
  <Override PartName="/ppt/tags/tag8215.xml" ContentType="application/vnd.openxmlformats-officedocument.presentationml.tags+xml"/>
  <Override PartName="/ppt/tags/tag8216.xml" ContentType="application/vnd.openxmlformats-officedocument.presentationml.tags+xml"/>
  <Override PartName="/ppt/tags/tag8217.xml" ContentType="application/vnd.openxmlformats-officedocument.presentationml.tags+xml"/>
  <Override PartName="/ppt/tags/tag8218.xml" ContentType="application/vnd.openxmlformats-officedocument.presentationml.tags+xml"/>
  <Override PartName="/ppt/tags/tag8219.xml" ContentType="application/vnd.openxmlformats-officedocument.presentationml.tags+xml"/>
  <Override PartName="/ppt/tags/tag8220.xml" ContentType="application/vnd.openxmlformats-officedocument.presentationml.tags+xml"/>
  <Override PartName="/ppt/tags/tag8221.xml" ContentType="application/vnd.openxmlformats-officedocument.presentationml.tags+xml"/>
  <Override PartName="/ppt/tags/tag8222.xml" ContentType="application/vnd.openxmlformats-officedocument.presentationml.tags+xml"/>
  <Override PartName="/ppt/tags/tag8223.xml" ContentType="application/vnd.openxmlformats-officedocument.presentationml.tags+xml"/>
  <Override PartName="/ppt/tags/tag8224.xml" ContentType="application/vnd.openxmlformats-officedocument.presentationml.tags+xml"/>
  <Override PartName="/ppt/tags/tag8225.xml" ContentType="application/vnd.openxmlformats-officedocument.presentationml.tags+xml"/>
  <Override PartName="/ppt/tags/tag8226.xml" ContentType="application/vnd.openxmlformats-officedocument.presentationml.tags+xml"/>
  <Override PartName="/ppt/tags/tag8227.xml" ContentType="application/vnd.openxmlformats-officedocument.presentationml.tags+xml"/>
  <Override PartName="/ppt/tags/tag8228.xml" ContentType="application/vnd.openxmlformats-officedocument.presentationml.tags+xml"/>
  <Override PartName="/ppt/tags/tag8229.xml" ContentType="application/vnd.openxmlformats-officedocument.presentationml.tags+xml"/>
  <Override PartName="/ppt/tags/tag8230.xml" ContentType="application/vnd.openxmlformats-officedocument.presentationml.tags+xml"/>
  <Override PartName="/ppt/tags/tag8231.xml" ContentType="application/vnd.openxmlformats-officedocument.presentationml.tags+xml"/>
  <Override PartName="/ppt/tags/tag8232.xml" ContentType="application/vnd.openxmlformats-officedocument.presentationml.tags+xml"/>
  <Override PartName="/ppt/tags/tag8233.xml" ContentType="application/vnd.openxmlformats-officedocument.presentationml.tags+xml"/>
  <Override PartName="/ppt/tags/tag8234.xml" ContentType="application/vnd.openxmlformats-officedocument.presentationml.tags+xml"/>
  <Override PartName="/ppt/tags/tag8235.xml" ContentType="application/vnd.openxmlformats-officedocument.presentationml.tags+xml"/>
  <Override PartName="/ppt/tags/tag8236.xml" ContentType="application/vnd.openxmlformats-officedocument.presentationml.tags+xml"/>
  <Override PartName="/ppt/tags/tag8237.xml" ContentType="application/vnd.openxmlformats-officedocument.presentationml.tags+xml"/>
  <Override PartName="/ppt/tags/tag8238.xml" ContentType="application/vnd.openxmlformats-officedocument.presentationml.tags+xml"/>
  <Override PartName="/ppt/tags/tag8239.xml" ContentType="application/vnd.openxmlformats-officedocument.presentationml.tags+xml"/>
  <Override PartName="/ppt/tags/tag8240.xml" ContentType="application/vnd.openxmlformats-officedocument.presentationml.tags+xml"/>
  <Override PartName="/ppt/tags/tag8241.xml" ContentType="application/vnd.openxmlformats-officedocument.presentationml.tags+xml"/>
  <Override PartName="/ppt/tags/tag8242.xml" ContentType="application/vnd.openxmlformats-officedocument.presentationml.tags+xml"/>
  <Override PartName="/ppt/tags/tag8243.xml" ContentType="application/vnd.openxmlformats-officedocument.presentationml.tags+xml"/>
  <Override PartName="/ppt/tags/tag8244.xml" ContentType="application/vnd.openxmlformats-officedocument.presentationml.tags+xml"/>
  <Override PartName="/ppt/tags/tag8245.xml" ContentType="application/vnd.openxmlformats-officedocument.presentationml.tags+xml"/>
  <Override PartName="/ppt/tags/tag8246.xml" ContentType="application/vnd.openxmlformats-officedocument.presentationml.tags+xml"/>
  <Override PartName="/ppt/tags/tag8247.xml" ContentType="application/vnd.openxmlformats-officedocument.presentationml.tags+xml"/>
  <Override PartName="/ppt/tags/tag8248.xml" ContentType="application/vnd.openxmlformats-officedocument.presentationml.tags+xml"/>
  <Override PartName="/ppt/tags/tag8249.xml" ContentType="application/vnd.openxmlformats-officedocument.presentationml.tags+xml"/>
  <Override PartName="/ppt/tags/tag8250.xml" ContentType="application/vnd.openxmlformats-officedocument.presentationml.tags+xml"/>
  <Override PartName="/ppt/tags/tag8251.xml" ContentType="application/vnd.openxmlformats-officedocument.presentationml.tags+xml"/>
  <Override PartName="/ppt/tags/tag8252.xml" ContentType="application/vnd.openxmlformats-officedocument.presentationml.tags+xml"/>
  <Override PartName="/ppt/tags/tag8253.xml" ContentType="application/vnd.openxmlformats-officedocument.presentationml.tags+xml"/>
  <Override PartName="/ppt/tags/tag8254.xml" ContentType="application/vnd.openxmlformats-officedocument.presentationml.tags+xml"/>
  <Override PartName="/ppt/tags/tag8255.xml" ContentType="application/vnd.openxmlformats-officedocument.presentationml.tags+xml"/>
  <Override PartName="/ppt/tags/tag8256.xml" ContentType="application/vnd.openxmlformats-officedocument.presentationml.tags+xml"/>
  <Override PartName="/ppt/tags/tag8257.xml" ContentType="application/vnd.openxmlformats-officedocument.presentationml.tags+xml"/>
  <Override PartName="/ppt/tags/tag8258.xml" ContentType="application/vnd.openxmlformats-officedocument.presentationml.tags+xml"/>
  <Override PartName="/ppt/tags/tag8259.xml" ContentType="application/vnd.openxmlformats-officedocument.presentationml.tags+xml"/>
  <Override PartName="/ppt/tags/tag8260.xml" ContentType="application/vnd.openxmlformats-officedocument.presentationml.tags+xml"/>
  <Override PartName="/ppt/tags/tag8261.xml" ContentType="application/vnd.openxmlformats-officedocument.presentationml.tags+xml"/>
  <Override PartName="/ppt/tags/tag8262.xml" ContentType="application/vnd.openxmlformats-officedocument.presentationml.tags+xml"/>
  <Override PartName="/ppt/tags/tag8263.xml" ContentType="application/vnd.openxmlformats-officedocument.presentationml.tags+xml"/>
  <Override PartName="/ppt/tags/tag8264.xml" ContentType="application/vnd.openxmlformats-officedocument.presentationml.tags+xml"/>
  <Override PartName="/ppt/tags/tag8265.xml" ContentType="application/vnd.openxmlformats-officedocument.presentationml.tags+xml"/>
  <Override PartName="/ppt/tags/tag8266.xml" ContentType="application/vnd.openxmlformats-officedocument.presentationml.tags+xml"/>
  <Override PartName="/ppt/tags/tag8267.xml" ContentType="application/vnd.openxmlformats-officedocument.presentationml.tags+xml"/>
  <Override PartName="/ppt/tags/tag8268.xml" ContentType="application/vnd.openxmlformats-officedocument.presentationml.tags+xml"/>
  <Override PartName="/ppt/tags/tag8269.xml" ContentType="application/vnd.openxmlformats-officedocument.presentationml.tags+xml"/>
  <Override PartName="/ppt/tags/tag8270.xml" ContentType="application/vnd.openxmlformats-officedocument.presentationml.tags+xml"/>
  <Override PartName="/ppt/tags/tag8271.xml" ContentType="application/vnd.openxmlformats-officedocument.presentationml.tags+xml"/>
  <Override PartName="/ppt/tags/tag8272.xml" ContentType="application/vnd.openxmlformats-officedocument.presentationml.tags+xml"/>
  <Override PartName="/ppt/tags/tag8273.xml" ContentType="application/vnd.openxmlformats-officedocument.presentationml.tags+xml"/>
  <Override PartName="/ppt/tags/tag8274.xml" ContentType="application/vnd.openxmlformats-officedocument.presentationml.tags+xml"/>
  <Override PartName="/ppt/tags/tag8275.xml" ContentType="application/vnd.openxmlformats-officedocument.presentationml.tags+xml"/>
  <Override PartName="/ppt/tags/tag8276.xml" ContentType="application/vnd.openxmlformats-officedocument.presentationml.tags+xml"/>
  <Override PartName="/ppt/tags/tag8277.xml" ContentType="application/vnd.openxmlformats-officedocument.presentationml.tags+xml"/>
  <Override PartName="/ppt/tags/tag8278.xml" ContentType="application/vnd.openxmlformats-officedocument.presentationml.tags+xml"/>
  <Override PartName="/ppt/tags/tag8279.xml" ContentType="application/vnd.openxmlformats-officedocument.presentationml.tags+xml"/>
  <Override PartName="/ppt/tags/tag8280.xml" ContentType="application/vnd.openxmlformats-officedocument.presentationml.tags+xml"/>
  <Override PartName="/ppt/tags/tag8281.xml" ContentType="application/vnd.openxmlformats-officedocument.presentationml.tags+xml"/>
  <Override PartName="/ppt/tags/tag8282.xml" ContentType="application/vnd.openxmlformats-officedocument.presentationml.tags+xml"/>
  <Override PartName="/ppt/tags/tag8283.xml" ContentType="application/vnd.openxmlformats-officedocument.presentationml.tags+xml"/>
  <Override PartName="/ppt/tags/tag8284.xml" ContentType="application/vnd.openxmlformats-officedocument.presentationml.tags+xml"/>
  <Override PartName="/ppt/tags/tag8285.xml" ContentType="application/vnd.openxmlformats-officedocument.presentationml.tags+xml"/>
  <Override PartName="/ppt/tags/tag8286.xml" ContentType="application/vnd.openxmlformats-officedocument.presentationml.tags+xml"/>
  <Override PartName="/ppt/tags/tag8287.xml" ContentType="application/vnd.openxmlformats-officedocument.presentationml.tags+xml"/>
  <Override PartName="/ppt/tags/tag8288.xml" ContentType="application/vnd.openxmlformats-officedocument.presentationml.tags+xml"/>
  <Override PartName="/ppt/tags/tag8289.xml" ContentType="application/vnd.openxmlformats-officedocument.presentationml.tags+xml"/>
  <Override PartName="/ppt/tags/tag8290.xml" ContentType="application/vnd.openxmlformats-officedocument.presentationml.tags+xml"/>
  <Override PartName="/ppt/tags/tag8291.xml" ContentType="application/vnd.openxmlformats-officedocument.presentationml.tags+xml"/>
  <Override PartName="/ppt/tags/tag8292.xml" ContentType="application/vnd.openxmlformats-officedocument.presentationml.tags+xml"/>
  <Override PartName="/ppt/tags/tag8293.xml" ContentType="application/vnd.openxmlformats-officedocument.presentationml.tags+xml"/>
  <Override PartName="/ppt/tags/tag8294.xml" ContentType="application/vnd.openxmlformats-officedocument.presentationml.tags+xml"/>
  <Override PartName="/ppt/tags/tag8295.xml" ContentType="application/vnd.openxmlformats-officedocument.presentationml.tags+xml"/>
  <Override PartName="/ppt/tags/tag8296.xml" ContentType="application/vnd.openxmlformats-officedocument.presentationml.tags+xml"/>
  <Override PartName="/ppt/tags/tag8297.xml" ContentType="application/vnd.openxmlformats-officedocument.presentationml.tags+xml"/>
  <Override PartName="/ppt/tags/tag8298.xml" ContentType="application/vnd.openxmlformats-officedocument.presentationml.tags+xml"/>
  <Override PartName="/ppt/tags/tag8299.xml" ContentType="application/vnd.openxmlformats-officedocument.presentationml.tags+xml"/>
  <Override PartName="/ppt/tags/tag8300.xml" ContentType="application/vnd.openxmlformats-officedocument.presentationml.tags+xml"/>
  <Override PartName="/ppt/tags/tag8301.xml" ContentType="application/vnd.openxmlformats-officedocument.presentationml.tags+xml"/>
  <Override PartName="/ppt/tags/tag8302.xml" ContentType="application/vnd.openxmlformats-officedocument.presentationml.tags+xml"/>
  <Override PartName="/ppt/tags/tag8303.xml" ContentType="application/vnd.openxmlformats-officedocument.presentationml.tags+xml"/>
  <Override PartName="/ppt/tags/tag8304.xml" ContentType="application/vnd.openxmlformats-officedocument.presentationml.tags+xml"/>
  <Override PartName="/ppt/tags/tag8305.xml" ContentType="application/vnd.openxmlformats-officedocument.presentationml.tags+xml"/>
  <Override PartName="/ppt/tags/tag8306.xml" ContentType="application/vnd.openxmlformats-officedocument.presentationml.tags+xml"/>
  <Override PartName="/ppt/tags/tag8307.xml" ContentType="application/vnd.openxmlformats-officedocument.presentationml.tags+xml"/>
  <Override PartName="/ppt/tags/tag8308.xml" ContentType="application/vnd.openxmlformats-officedocument.presentationml.tags+xml"/>
  <Override PartName="/ppt/tags/tag8309.xml" ContentType="application/vnd.openxmlformats-officedocument.presentationml.tags+xml"/>
  <Override PartName="/ppt/tags/tag8310.xml" ContentType="application/vnd.openxmlformats-officedocument.presentationml.tags+xml"/>
  <Override PartName="/ppt/tags/tag8311.xml" ContentType="application/vnd.openxmlformats-officedocument.presentationml.tags+xml"/>
  <Override PartName="/ppt/tags/tag8312.xml" ContentType="application/vnd.openxmlformats-officedocument.presentationml.tags+xml"/>
  <Override PartName="/ppt/tags/tag8313.xml" ContentType="application/vnd.openxmlformats-officedocument.presentationml.tags+xml"/>
  <Override PartName="/ppt/tags/tag8314.xml" ContentType="application/vnd.openxmlformats-officedocument.presentationml.tags+xml"/>
  <Override PartName="/ppt/tags/tag8315.xml" ContentType="application/vnd.openxmlformats-officedocument.presentationml.tags+xml"/>
  <Override PartName="/ppt/tags/tag8316.xml" ContentType="application/vnd.openxmlformats-officedocument.presentationml.tags+xml"/>
  <Override PartName="/ppt/tags/tag8317.xml" ContentType="application/vnd.openxmlformats-officedocument.presentationml.tags+xml"/>
  <Override PartName="/ppt/tags/tag8318.xml" ContentType="application/vnd.openxmlformats-officedocument.presentationml.tags+xml"/>
  <Override PartName="/ppt/tags/tag8319.xml" ContentType="application/vnd.openxmlformats-officedocument.presentationml.tags+xml"/>
  <Override PartName="/ppt/tags/tag8320.xml" ContentType="application/vnd.openxmlformats-officedocument.presentationml.tags+xml"/>
  <Override PartName="/ppt/tags/tag8321.xml" ContentType="application/vnd.openxmlformats-officedocument.presentationml.tags+xml"/>
  <Override PartName="/ppt/tags/tag8322.xml" ContentType="application/vnd.openxmlformats-officedocument.presentationml.tags+xml"/>
  <Override PartName="/ppt/tags/tag8323.xml" ContentType="application/vnd.openxmlformats-officedocument.presentationml.tags+xml"/>
  <Override PartName="/ppt/tags/tag8324.xml" ContentType="application/vnd.openxmlformats-officedocument.presentationml.tags+xml"/>
  <Override PartName="/ppt/tags/tag8325.xml" ContentType="application/vnd.openxmlformats-officedocument.presentationml.tags+xml"/>
  <Override PartName="/ppt/tags/tag8326.xml" ContentType="application/vnd.openxmlformats-officedocument.presentationml.tags+xml"/>
  <Override PartName="/ppt/tags/tag8327.xml" ContentType="application/vnd.openxmlformats-officedocument.presentationml.tags+xml"/>
  <Override PartName="/ppt/tags/tag8328.xml" ContentType="application/vnd.openxmlformats-officedocument.presentationml.tags+xml"/>
  <Override PartName="/ppt/tags/tag8329.xml" ContentType="application/vnd.openxmlformats-officedocument.presentationml.tags+xml"/>
  <Override PartName="/ppt/tags/tag8330.xml" ContentType="application/vnd.openxmlformats-officedocument.presentationml.tags+xml"/>
  <Override PartName="/ppt/tags/tag8331.xml" ContentType="application/vnd.openxmlformats-officedocument.presentationml.tags+xml"/>
  <Override PartName="/ppt/tags/tag8332.xml" ContentType="application/vnd.openxmlformats-officedocument.presentationml.tags+xml"/>
  <Override PartName="/ppt/tags/tag8333.xml" ContentType="application/vnd.openxmlformats-officedocument.presentationml.tags+xml"/>
  <Override PartName="/ppt/tags/tag8334.xml" ContentType="application/vnd.openxmlformats-officedocument.presentationml.tags+xml"/>
  <Override PartName="/ppt/tags/tag8335.xml" ContentType="application/vnd.openxmlformats-officedocument.presentationml.tags+xml"/>
  <Override PartName="/ppt/tags/tag8336.xml" ContentType="application/vnd.openxmlformats-officedocument.presentationml.tags+xml"/>
  <Override PartName="/ppt/tags/tag8337.xml" ContentType="application/vnd.openxmlformats-officedocument.presentationml.tags+xml"/>
  <Override PartName="/ppt/tags/tag8338.xml" ContentType="application/vnd.openxmlformats-officedocument.presentationml.tags+xml"/>
  <Override PartName="/ppt/tags/tag8339.xml" ContentType="application/vnd.openxmlformats-officedocument.presentationml.tags+xml"/>
  <Override PartName="/ppt/tags/tag8340.xml" ContentType="application/vnd.openxmlformats-officedocument.presentationml.tags+xml"/>
  <Override PartName="/ppt/tags/tag8341.xml" ContentType="application/vnd.openxmlformats-officedocument.presentationml.tags+xml"/>
  <Override PartName="/ppt/tags/tag8342.xml" ContentType="application/vnd.openxmlformats-officedocument.presentationml.tags+xml"/>
  <Override PartName="/ppt/tags/tag8343.xml" ContentType="application/vnd.openxmlformats-officedocument.presentationml.tags+xml"/>
  <Override PartName="/ppt/tags/tag8344.xml" ContentType="application/vnd.openxmlformats-officedocument.presentationml.tags+xml"/>
  <Override PartName="/ppt/tags/tag8345.xml" ContentType="application/vnd.openxmlformats-officedocument.presentationml.tags+xml"/>
  <Override PartName="/ppt/tags/tag8346.xml" ContentType="application/vnd.openxmlformats-officedocument.presentationml.tags+xml"/>
  <Override PartName="/ppt/tags/tag8347.xml" ContentType="application/vnd.openxmlformats-officedocument.presentationml.tags+xml"/>
  <Override PartName="/ppt/tags/tag8348.xml" ContentType="application/vnd.openxmlformats-officedocument.presentationml.tags+xml"/>
  <Override PartName="/ppt/tags/tag8349.xml" ContentType="application/vnd.openxmlformats-officedocument.presentationml.tags+xml"/>
  <Override PartName="/ppt/tags/tag8350.xml" ContentType="application/vnd.openxmlformats-officedocument.presentationml.tags+xml"/>
  <Override PartName="/ppt/tags/tag8351.xml" ContentType="application/vnd.openxmlformats-officedocument.presentationml.tags+xml"/>
  <Override PartName="/ppt/tags/tag8352.xml" ContentType="application/vnd.openxmlformats-officedocument.presentationml.tags+xml"/>
  <Override PartName="/ppt/tags/tag8353.xml" ContentType="application/vnd.openxmlformats-officedocument.presentationml.tags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theme/theme62.xml" ContentType="application/vnd.openxmlformats-officedocument.theme+xml"/>
  <Override PartName="/ppt/tags/tag8354.xml" ContentType="application/vnd.openxmlformats-officedocument.presentationml.tags+xml"/>
  <Override PartName="/ppt/tags/tag8355.xml" ContentType="application/vnd.openxmlformats-officedocument.presentationml.tags+xml"/>
  <Override PartName="/ppt/tags/tag8356.xml" ContentType="application/vnd.openxmlformats-officedocument.presentationml.tags+xml"/>
  <Override PartName="/ppt/tags/tag8357.xml" ContentType="application/vnd.openxmlformats-officedocument.presentationml.tags+xml"/>
  <Override PartName="/ppt/tags/tag8358.xml" ContentType="application/vnd.openxmlformats-officedocument.presentationml.tags+xml"/>
  <Override PartName="/ppt/tags/tag8359.xml" ContentType="application/vnd.openxmlformats-officedocument.presentationml.tags+xml"/>
  <Override PartName="/ppt/tags/tag8360.xml" ContentType="application/vnd.openxmlformats-officedocument.presentationml.tags+xml"/>
  <Override PartName="/ppt/tags/tag8361.xml" ContentType="application/vnd.openxmlformats-officedocument.presentationml.tags+xml"/>
  <Override PartName="/ppt/tags/tag8362.xml" ContentType="application/vnd.openxmlformats-officedocument.presentationml.tags+xml"/>
  <Override PartName="/ppt/tags/tag8363.xml" ContentType="application/vnd.openxmlformats-officedocument.presentationml.tags+xml"/>
  <Override PartName="/ppt/tags/tag8364.xml" ContentType="application/vnd.openxmlformats-officedocument.presentationml.tags+xml"/>
  <Override PartName="/ppt/tags/tag8365.xml" ContentType="application/vnd.openxmlformats-officedocument.presentationml.tags+xml"/>
  <Override PartName="/ppt/tags/tag8366.xml" ContentType="application/vnd.openxmlformats-officedocument.presentationml.tags+xml"/>
  <Override PartName="/ppt/tags/tag8367.xml" ContentType="application/vnd.openxmlformats-officedocument.presentationml.tags+xml"/>
  <Override PartName="/ppt/tags/tag8368.xml" ContentType="application/vnd.openxmlformats-officedocument.presentationml.tags+xml"/>
  <Override PartName="/ppt/tags/tag8369.xml" ContentType="application/vnd.openxmlformats-officedocument.presentationml.tags+xml"/>
  <Override PartName="/ppt/tags/tag8370.xml" ContentType="application/vnd.openxmlformats-officedocument.presentationml.tags+xml"/>
  <Override PartName="/ppt/tags/tag8371.xml" ContentType="application/vnd.openxmlformats-officedocument.presentationml.tags+xml"/>
  <Override PartName="/ppt/tags/tag8372.xml" ContentType="application/vnd.openxmlformats-officedocument.presentationml.tags+xml"/>
  <Override PartName="/ppt/tags/tag8373.xml" ContentType="application/vnd.openxmlformats-officedocument.presentationml.tags+xml"/>
  <Override PartName="/ppt/tags/tag8374.xml" ContentType="application/vnd.openxmlformats-officedocument.presentationml.tags+xml"/>
  <Override PartName="/ppt/tags/tag8375.xml" ContentType="application/vnd.openxmlformats-officedocument.presentationml.tags+xml"/>
  <Override PartName="/ppt/tags/tag8376.xml" ContentType="application/vnd.openxmlformats-officedocument.presentationml.tags+xml"/>
  <Override PartName="/ppt/tags/tag8377.xml" ContentType="application/vnd.openxmlformats-officedocument.presentationml.tags+xml"/>
  <Override PartName="/ppt/tags/tag8378.xml" ContentType="application/vnd.openxmlformats-officedocument.presentationml.tags+xml"/>
  <Override PartName="/ppt/tags/tag8379.xml" ContentType="application/vnd.openxmlformats-officedocument.presentationml.tags+xml"/>
  <Override PartName="/ppt/tags/tag8380.xml" ContentType="application/vnd.openxmlformats-officedocument.presentationml.tags+xml"/>
  <Override PartName="/ppt/tags/tag8381.xml" ContentType="application/vnd.openxmlformats-officedocument.presentationml.tags+xml"/>
  <Override PartName="/ppt/tags/tag8382.xml" ContentType="application/vnd.openxmlformats-officedocument.presentationml.tags+xml"/>
  <Override PartName="/ppt/tags/tag8383.xml" ContentType="application/vnd.openxmlformats-officedocument.presentationml.tags+xml"/>
  <Override PartName="/ppt/tags/tag8384.xml" ContentType="application/vnd.openxmlformats-officedocument.presentationml.tags+xml"/>
  <Override PartName="/ppt/tags/tag8385.xml" ContentType="application/vnd.openxmlformats-officedocument.presentationml.tags+xml"/>
  <Override PartName="/ppt/tags/tag8386.xml" ContentType="application/vnd.openxmlformats-officedocument.presentationml.tags+xml"/>
  <Override PartName="/ppt/tags/tag8387.xml" ContentType="application/vnd.openxmlformats-officedocument.presentationml.tags+xml"/>
  <Override PartName="/ppt/tags/tag8388.xml" ContentType="application/vnd.openxmlformats-officedocument.presentationml.tags+xml"/>
  <Override PartName="/ppt/tags/tag8389.xml" ContentType="application/vnd.openxmlformats-officedocument.presentationml.tags+xml"/>
  <Override PartName="/ppt/tags/tag8390.xml" ContentType="application/vnd.openxmlformats-officedocument.presentationml.tags+xml"/>
  <Override PartName="/ppt/tags/tag8391.xml" ContentType="application/vnd.openxmlformats-officedocument.presentationml.tags+xml"/>
  <Override PartName="/ppt/tags/tag8392.xml" ContentType="application/vnd.openxmlformats-officedocument.presentationml.tags+xml"/>
  <Override PartName="/ppt/tags/tag8393.xml" ContentType="application/vnd.openxmlformats-officedocument.presentationml.tags+xml"/>
  <Override PartName="/ppt/tags/tag8394.xml" ContentType="application/vnd.openxmlformats-officedocument.presentationml.tags+xml"/>
  <Override PartName="/ppt/tags/tag8395.xml" ContentType="application/vnd.openxmlformats-officedocument.presentationml.tags+xml"/>
  <Override PartName="/ppt/tags/tag8396.xml" ContentType="application/vnd.openxmlformats-officedocument.presentationml.tags+xml"/>
  <Override PartName="/ppt/tags/tag8397.xml" ContentType="application/vnd.openxmlformats-officedocument.presentationml.tags+xml"/>
  <Override PartName="/ppt/tags/tag8398.xml" ContentType="application/vnd.openxmlformats-officedocument.presentationml.tags+xml"/>
  <Override PartName="/ppt/tags/tag8399.xml" ContentType="application/vnd.openxmlformats-officedocument.presentationml.tags+xml"/>
  <Override PartName="/ppt/tags/tag8400.xml" ContentType="application/vnd.openxmlformats-officedocument.presentationml.tags+xml"/>
  <Override PartName="/ppt/tags/tag8401.xml" ContentType="application/vnd.openxmlformats-officedocument.presentationml.tags+xml"/>
  <Override PartName="/ppt/tags/tag8402.xml" ContentType="application/vnd.openxmlformats-officedocument.presentationml.tags+xml"/>
  <Override PartName="/ppt/tags/tag8403.xml" ContentType="application/vnd.openxmlformats-officedocument.presentationml.tags+xml"/>
  <Override PartName="/ppt/tags/tag8404.xml" ContentType="application/vnd.openxmlformats-officedocument.presentationml.tags+xml"/>
  <Override PartName="/ppt/tags/tag8405.xml" ContentType="application/vnd.openxmlformats-officedocument.presentationml.tags+xml"/>
  <Override PartName="/ppt/tags/tag8406.xml" ContentType="application/vnd.openxmlformats-officedocument.presentationml.tags+xml"/>
  <Override PartName="/ppt/tags/tag8407.xml" ContentType="application/vnd.openxmlformats-officedocument.presentationml.tags+xml"/>
  <Override PartName="/ppt/tags/tag8408.xml" ContentType="application/vnd.openxmlformats-officedocument.presentationml.tags+xml"/>
  <Override PartName="/ppt/tags/tag8409.xml" ContentType="application/vnd.openxmlformats-officedocument.presentationml.tags+xml"/>
  <Override PartName="/ppt/tags/tag8410.xml" ContentType="application/vnd.openxmlformats-officedocument.presentationml.tags+xml"/>
  <Override PartName="/ppt/tags/tag8411.xml" ContentType="application/vnd.openxmlformats-officedocument.presentationml.tags+xml"/>
  <Override PartName="/ppt/tags/tag8412.xml" ContentType="application/vnd.openxmlformats-officedocument.presentationml.tags+xml"/>
  <Override PartName="/ppt/tags/tag8413.xml" ContentType="application/vnd.openxmlformats-officedocument.presentationml.tags+xml"/>
  <Override PartName="/ppt/tags/tag8414.xml" ContentType="application/vnd.openxmlformats-officedocument.presentationml.tags+xml"/>
  <Override PartName="/ppt/tags/tag8415.xml" ContentType="application/vnd.openxmlformats-officedocument.presentationml.tags+xml"/>
  <Override PartName="/ppt/tags/tag8416.xml" ContentType="application/vnd.openxmlformats-officedocument.presentationml.tags+xml"/>
  <Override PartName="/ppt/tags/tag8417.xml" ContentType="application/vnd.openxmlformats-officedocument.presentationml.tags+xml"/>
  <Override PartName="/ppt/tags/tag8418.xml" ContentType="application/vnd.openxmlformats-officedocument.presentationml.tags+xml"/>
  <Override PartName="/ppt/tags/tag8419.xml" ContentType="application/vnd.openxmlformats-officedocument.presentationml.tags+xml"/>
  <Override PartName="/ppt/tags/tag8420.xml" ContentType="application/vnd.openxmlformats-officedocument.presentationml.tags+xml"/>
  <Override PartName="/ppt/tags/tag8421.xml" ContentType="application/vnd.openxmlformats-officedocument.presentationml.tags+xml"/>
  <Override PartName="/ppt/tags/tag8422.xml" ContentType="application/vnd.openxmlformats-officedocument.presentationml.tags+xml"/>
  <Override PartName="/ppt/tags/tag8423.xml" ContentType="application/vnd.openxmlformats-officedocument.presentationml.tags+xml"/>
  <Override PartName="/ppt/tags/tag8424.xml" ContentType="application/vnd.openxmlformats-officedocument.presentationml.tags+xml"/>
  <Override PartName="/ppt/tags/tag8425.xml" ContentType="application/vnd.openxmlformats-officedocument.presentationml.tags+xml"/>
  <Override PartName="/ppt/tags/tag8426.xml" ContentType="application/vnd.openxmlformats-officedocument.presentationml.tags+xml"/>
  <Override PartName="/ppt/tags/tag8427.xml" ContentType="application/vnd.openxmlformats-officedocument.presentationml.tags+xml"/>
  <Override PartName="/ppt/tags/tag8428.xml" ContentType="application/vnd.openxmlformats-officedocument.presentationml.tags+xml"/>
  <Override PartName="/ppt/tags/tag8429.xml" ContentType="application/vnd.openxmlformats-officedocument.presentationml.tags+xml"/>
  <Override PartName="/ppt/tags/tag8430.xml" ContentType="application/vnd.openxmlformats-officedocument.presentationml.tags+xml"/>
  <Override PartName="/ppt/tags/tag8431.xml" ContentType="application/vnd.openxmlformats-officedocument.presentationml.tags+xml"/>
  <Override PartName="/ppt/tags/tag8432.xml" ContentType="application/vnd.openxmlformats-officedocument.presentationml.tags+xml"/>
  <Override PartName="/ppt/tags/tag8433.xml" ContentType="application/vnd.openxmlformats-officedocument.presentationml.tags+xml"/>
  <Override PartName="/ppt/tags/tag8434.xml" ContentType="application/vnd.openxmlformats-officedocument.presentationml.tags+xml"/>
  <Override PartName="/ppt/tags/tag8435.xml" ContentType="application/vnd.openxmlformats-officedocument.presentationml.tags+xml"/>
  <Override PartName="/ppt/tags/tag8436.xml" ContentType="application/vnd.openxmlformats-officedocument.presentationml.tags+xml"/>
  <Override PartName="/ppt/tags/tag8437.xml" ContentType="application/vnd.openxmlformats-officedocument.presentationml.tags+xml"/>
  <Override PartName="/ppt/tags/tag8438.xml" ContentType="application/vnd.openxmlformats-officedocument.presentationml.tags+xml"/>
  <Override PartName="/ppt/tags/tag8439.xml" ContentType="application/vnd.openxmlformats-officedocument.presentationml.tags+xml"/>
  <Override PartName="/ppt/tags/tag8440.xml" ContentType="application/vnd.openxmlformats-officedocument.presentationml.tags+xml"/>
  <Override PartName="/ppt/tags/tag8441.xml" ContentType="application/vnd.openxmlformats-officedocument.presentationml.tags+xml"/>
  <Override PartName="/ppt/tags/tag8442.xml" ContentType="application/vnd.openxmlformats-officedocument.presentationml.tags+xml"/>
  <Override PartName="/ppt/tags/tag8443.xml" ContentType="application/vnd.openxmlformats-officedocument.presentationml.tags+xml"/>
  <Override PartName="/ppt/tags/tag8444.xml" ContentType="application/vnd.openxmlformats-officedocument.presentationml.tags+xml"/>
  <Override PartName="/ppt/tags/tag8445.xml" ContentType="application/vnd.openxmlformats-officedocument.presentationml.tags+xml"/>
  <Override PartName="/ppt/tags/tag8446.xml" ContentType="application/vnd.openxmlformats-officedocument.presentationml.tags+xml"/>
  <Override PartName="/ppt/tags/tag8447.xml" ContentType="application/vnd.openxmlformats-officedocument.presentationml.tags+xml"/>
  <Override PartName="/ppt/tags/tag8448.xml" ContentType="application/vnd.openxmlformats-officedocument.presentationml.tags+xml"/>
  <Override PartName="/ppt/tags/tag8449.xml" ContentType="application/vnd.openxmlformats-officedocument.presentationml.tags+xml"/>
  <Override PartName="/ppt/tags/tag8450.xml" ContentType="application/vnd.openxmlformats-officedocument.presentationml.tags+xml"/>
  <Override PartName="/ppt/tags/tag8451.xml" ContentType="application/vnd.openxmlformats-officedocument.presentationml.tags+xml"/>
  <Override PartName="/ppt/tags/tag8452.xml" ContentType="application/vnd.openxmlformats-officedocument.presentationml.tags+xml"/>
  <Override PartName="/ppt/tags/tag8453.xml" ContentType="application/vnd.openxmlformats-officedocument.presentationml.tags+xml"/>
  <Override PartName="/ppt/tags/tag8454.xml" ContentType="application/vnd.openxmlformats-officedocument.presentationml.tags+xml"/>
  <Override PartName="/ppt/tags/tag8455.xml" ContentType="application/vnd.openxmlformats-officedocument.presentationml.tags+xml"/>
  <Override PartName="/ppt/tags/tag8456.xml" ContentType="application/vnd.openxmlformats-officedocument.presentationml.tags+xml"/>
  <Override PartName="/ppt/tags/tag8457.xml" ContentType="application/vnd.openxmlformats-officedocument.presentationml.tags+xml"/>
  <Override PartName="/ppt/tags/tag8458.xml" ContentType="application/vnd.openxmlformats-officedocument.presentationml.tags+xml"/>
  <Override PartName="/ppt/tags/tag8459.xml" ContentType="application/vnd.openxmlformats-officedocument.presentationml.tags+xml"/>
  <Override PartName="/ppt/tags/tag8460.xml" ContentType="application/vnd.openxmlformats-officedocument.presentationml.tags+xml"/>
  <Override PartName="/ppt/tags/tag8461.xml" ContentType="application/vnd.openxmlformats-officedocument.presentationml.tags+xml"/>
  <Override PartName="/ppt/tags/tag8462.xml" ContentType="application/vnd.openxmlformats-officedocument.presentationml.tags+xml"/>
  <Override PartName="/ppt/tags/tag8463.xml" ContentType="application/vnd.openxmlformats-officedocument.presentationml.tags+xml"/>
  <Override PartName="/ppt/tags/tag8464.xml" ContentType="application/vnd.openxmlformats-officedocument.presentationml.tags+xml"/>
  <Override PartName="/ppt/tags/tag8465.xml" ContentType="application/vnd.openxmlformats-officedocument.presentationml.tags+xml"/>
  <Override PartName="/ppt/tags/tag8466.xml" ContentType="application/vnd.openxmlformats-officedocument.presentationml.tags+xml"/>
  <Override PartName="/ppt/tags/tag8467.xml" ContentType="application/vnd.openxmlformats-officedocument.presentationml.tags+xml"/>
  <Override PartName="/ppt/tags/tag8468.xml" ContentType="application/vnd.openxmlformats-officedocument.presentationml.tags+xml"/>
  <Override PartName="/ppt/tags/tag8469.xml" ContentType="application/vnd.openxmlformats-officedocument.presentationml.tags+xml"/>
  <Override PartName="/ppt/tags/tag8470.xml" ContentType="application/vnd.openxmlformats-officedocument.presentationml.tags+xml"/>
  <Override PartName="/ppt/tags/tag8471.xml" ContentType="application/vnd.openxmlformats-officedocument.presentationml.tags+xml"/>
  <Override PartName="/ppt/tags/tag8472.xml" ContentType="application/vnd.openxmlformats-officedocument.presentationml.tags+xml"/>
  <Override PartName="/ppt/tags/tag8473.xml" ContentType="application/vnd.openxmlformats-officedocument.presentationml.tags+xml"/>
  <Override PartName="/ppt/tags/tag8474.xml" ContentType="application/vnd.openxmlformats-officedocument.presentationml.tags+xml"/>
  <Override PartName="/ppt/tags/tag8475.xml" ContentType="application/vnd.openxmlformats-officedocument.presentationml.tags+xml"/>
  <Override PartName="/ppt/tags/tag8476.xml" ContentType="application/vnd.openxmlformats-officedocument.presentationml.tags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theme/theme63.xml" ContentType="application/vnd.openxmlformats-officedocument.theme+xml"/>
  <Override PartName="/ppt/tags/tag8477.xml" ContentType="application/vnd.openxmlformats-officedocument.presentationml.tags+xml"/>
  <Override PartName="/ppt/tags/tag8478.xml" ContentType="application/vnd.openxmlformats-officedocument.presentationml.tags+xml"/>
  <Override PartName="/ppt/tags/tag8479.xml" ContentType="application/vnd.openxmlformats-officedocument.presentationml.tags+xml"/>
  <Override PartName="/ppt/tags/tag8480.xml" ContentType="application/vnd.openxmlformats-officedocument.presentationml.tags+xml"/>
  <Override PartName="/ppt/tags/tag8481.xml" ContentType="application/vnd.openxmlformats-officedocument.presentationml.tags+xml"/>
  <Override PartName="/ppt/tags/tag8482.xml" ContentType="application/vnd.openxmlformats-officedocument.presentationml.tags+xml"/>
  <Override PartName="/ppt/tags/tag8483.xml" ContentType="application/vnd.openxmlformats-officedocument.presentationml.tags+xml"/>
  <Override PartName="/ppt/tags/tag8484.xml" ContentType="application/vnd.openxmlformats-officedocument.presentationml.tags+xml"/>
  <Override PartName="/ppt/tags/tag8485.xml" ContentType="application/vnd.openxmlformats-officedocument.presentationml.tags+xml"/>
  <Override PartName="/ppt/tags/tag8486.xml" ContentType="application/vnd.openxmlformats-officedocument.presentationml.tags+xml"/>
  <Override PartName="/ppt/tags/tag8487.xml" ContentType="application/vnd.openxmlformats-officedocument.presentationml.tags+xml"/>
  <Override PartName="/ppt/tags/tag8488.xml" ContentType="application/vnd.openxmlformats-officedocument.presentationml.tags+xml"/>
  <Override PartName="/ppt/tags/tag8489.xml" ContentType="application/vnd.openxmlformats-officedocument.presentationml.tags+xml"/>
  <Override PartName="/ppt/tags/tag8490.xml" ContentType="application/vnd.openxmlformats-officedocument.presentationml.tags+xml"/>
  <Override PartName="/ppt/tags/tag8491.xml" ContentType="application/vnd.openxmlformats-officedocument.presentationml.tags+xml"/>
  <Override PartName="/ppt/tags/tag8492.xml" ContentType="application/vnd.openxmlformats-officedocument.presentationml.tags+xml"/>
  <Override PartName="/ppt/tags/tag8493.xml" ContentType="application/vnd.openxmlformats-officedocument.presentationml.tags+xml"/>
  <Override PartName="/ppt/tags/tag8494.xml" ContentType="application/vnd.openxmlformats-officedocument.presentationml.tags+xml"/>
  <Override PartName="/ppt/tags/tag8495.xml" ContentType="application/vnd.openxmlformats-officedocument.presentationml.tags+xml"/>
  <Override PartName="/ppt/tags/tag8496.xml" ContentType="application/vnd.openxmlformats-officedocument.presentationml.tags+xml"/>
  <Override PartName="/ppt/tags/tag8497.xml" ContentType="application/vnd.openxmlformats-officedocument.presentationml.tags+xml"/>
  <Override PartName="/ppt/tags/tag8498.xml" ContentType="application/vnd.openxmlformats-officedocument.presentationml.tags+xml"/>
  <Override PartName="/ppt/tags/tag8499.xml" ContentType="application/vnd.openxmlformats-officedocument.presentationml.tags+xml"/>
  <Override PartName="/ppt/tags/tag8500.xml" ContentType="application/vnd.openxmlformats-officedocument.presentationml.tags+xml"/>
  <Override PartName="/ppt/tags/tag8501.xml" ContentType="application/vnd.openxmlformats-officedocument.presentationml.tags+xml"/>
  <Override PartName="/ppt/tags/tag8502.xml" ContentType="application/vnd.openxmlformats-officedocument.presentationml.tags+xml"/>
  <Override PartName="/ppt/tags/tag8503.xml" ContentType="application/vnd.openxmlformats-officedocument.presentationml.tags+xml"/>
  <Override PartName="/ppt/tags/tag8504.xml" ContentType="application/vnd.openxmlformats-officedocument.presentationml.tags+xml"/>
  <Override PartName="/ppt/tags/tag8505.xml" ContentType="application/vnd.openxmlformats-officedocument.presentationml.tags+xml"/>
  <Override PartName="/ppt/tags/tag8506.xml" ContentType="application/vnd.openxmlformats-officedocument.presentationml.tags+xml"/>
  <Override PartName="/ppt/tags/tag8507.xml" ContentType="application/vnd.openxmlformats-officedocument.presentationml.tags+xml"/>
  <Override PartName="/ppt/tags/tag8508.xml" ContentType="application/vnd.openxmlformats-officedocument.presentationml.tags+xml"/>
  <Override PartName="/ppt/tags/tag8509.xml" ContentType="application/vnd.openxmlformats-officedocument.presentationml.tags+xml"/>
  <Override PartName="/ppt/tags/tag8510.xml" ContentType="application/vnd.openxmlformats-officedocument.presentationml.tags+xml"/>
  <Override PartName="/ppt/tags/tag8511.xml" ContentType="application/vnd.openxmlformats-officedocument.presentationml.tags+xml"/>
  <Override PartName="/ppt/tags/tag8512.xml" ContentType="application/vnd.openxmlformats-officedocument.presentationml.tags+xml"/>
  <Override PartName="/ppt/tags/tag8513.xml" ContentType="application/vnd.openxmlformats-officedocument.presentationml.tags+xml"/>
  <Override PartName="/ppt/tags/tag8514.xml" ContentType="application/vnd.openxmlformats-officedocument.presentationml.tags+xml"/>
  <Override PartName="/ppt/tags/tag8515.xml" ContentType="application/vnd.openxmlformats-officedocument.presentationml.tags+xml"/>
  <Override PartName="/ppt/tags/tag8516.xml" ContentType="application/vnd.openxmlformats-officedocument.presentationml.tags+xml"/>
  <Override PartName="/ppt/tags/tag8517.xml" ContentType="application/vnd.openxmlformats-officedocument.presentationml.tags+xml"/>
  <Override PartName="/ppt/tags/tag8518.xml" ContentType="application/vnd.openxmlformats-officedocument.presentationml.tags+xml"/>
  <Override PartName="/ppt/tags/tag8519.xml" ContentType="application/vnd.openxmlformats-officedocument.presentationml.tags+xml"/>
  <Override PartName="/ppt/tags/tag8520.xml" ContentType="application/vnd.openxmlformats-officedocument.presentationml.tags+xml"/>
  <Override PartName="/ppt/tags/tag8521.xml" ContentType="application/vnd.openxmlformats-officedocument.presentationml.tags+xml"/>
  <Override PartName="/ppt/tags/tag8522.xml" ContentType="application/vnd.openxmlformats-officedocument.presentationml.tags+xml"/>
  <Override PartName="/ppt/tags/tag8523.xml" ContentType="application/vnd.openxmlformats-officedocument.presentationml.tags+xml"/>
  <Override PartName="/ppt/tags/tag8524.xml" ContentType="application/vnd.openxmlformats-officedocument.presentationml.tags+xml"/>
  <Override PartName="/ppt/tags/tag8525.xml" ContentType="application/vnd.openxmlformats-officedocument.presentationml.tags+xml"/>
  <Override PartName="/ppt/tags/tag8526.xml" ContentType="application/vnd.openxmlformats-officedocument.presentationml.tags+xml"/>
  <Override PartName="/ppt/tags/tag8527.xml" ContentType="application/vnd.openxmlformats-officedocument.presentationml.tags+xml"/>
  <Override PartName="/ppt/tags/tag8528.xml" ContentType="application/vnd.openxmlformats-officedocument.presentationml.tags+xml"/>
  <Override PartName="/ppt/tags/tag8529.xml" ContentType="application/vnd.openxmlformats-officedocument.presentationml.tags+xml"/>
  <Override PartName="/ppt/tags/tag8530.xml" ContentType="application/vnd.openxmlformats-officedocument.presentationml.tags+xml"/>
  <Override PartName="/ppt/tags/tag8531.xml" ContentType="application/vnd.openxmlformats-officedocument.presentationml.tags+xml"/>
  <Override PartName="/ppt/tags/tag8532.xml" ContentType="application/vnd.openxmlformats-officedocument.presentationml.tags+xml"/>
  <Override PartName="/ppt/tags/tag8533.xml" ContentType="application/vnd.openxmlformats-officedocument.presentationml.tags+xml"/>
  <Override PartName="/ppt/tags/tag8534.xml" ContentType="application/vnd.openxmlformats-officedocument.presentationml.tags+xml"/>
  <Override PartName="/ppt/tags/tag8535.xml" ContentType="application/vnd.openxmlformats-officedocument.presentationml.tags+xml"/>
  <Override PartName="/ppt/tags/tag8536.xml" ContentType="application/vnd.openxmlformats-officedocument.presentationml.tags+xml"/>
  <Override PartName="/ppt/tags/tag8537.xml" ContentType="application/vnd.openxmlformats-officedocument.presentationml.tags+xml"/>
  <Override PartName="/ppt/tags/tag8538.xml" ContentType="application/vnd.openxmlformats-officedocument.presentationml.tags+xml"/>
  <Override PartName="/ppt/tags/tag8539.xml" ContentType="application/vnd.openxmlformats-officedocument.presentationml.tags+xml"/>
  <Override PartName="/ppt/tags/tag8540.xml" ContentType="application/vnd.openxmlformats-officedocument.presentationml.tags+xml"/>
  <Override PartName="/ppt/tags/tag8541.xml" ContentType="application/vnd.openxmlformats-officedocument.presentationml.tags+xml"/>
  <Override PartName="/ppt/tags/tag8542.xml" ContentType="application/vnd.openxmlformats-officedocument.presentationml.tags+xml"/>
  <Override PartName="/ppt/tags/tag8543.xml" ContentType="application/vnd.openxmlformats-officedocument.presentationml.tags+xml"/>
  <Override PartName="/ppt/tags/tag8544.xml" ContentType="application/vnd.openxmlformats-officedocument.presentationml.tags+xml"/>
  <Override PartName="/ppt/tags/tag8545.xml" ContentType="application/vnd.openxmlformats-officedocument.presentationml.tags+xml"/>
  <Override PartName="/ppt/tags/tag8546.xml" ContentType="application/vnd.openxmlformats-officedocument.presentationml.tags+xml"/>
  <Override PartName="/ppt/tags/tag8547.xml" ContentType="application/vnd.openxmlformats-officedocument.presentationml.tags+xml"/>
  <Override PartName="/ppt/tags/tag8548.xml" ContentType="application/vnd.openxmlformats-officedocument.presentationml.tags+xml"/>
  <Override PartName="/ppt/tags/tag8549.xml" ContentType="application/vnd.openxmlformats-officedocument.presentationml.tags+xml"/>
  <Override PartName="/ppt/tags/tag8550.xml" ContentType="application/vnd.openxmlformats-officedocument.presentationml.tags+xml"/>
  <Override PartName="/ppt/tags/tag8551.xml" ContentType="application/vnd.openxmlformats-officedocument.presentationml.tags+xml"/>
  <Override PartName="/ppt/tags/tag8552.xml" ContentType="application/vnd.openxmlformats-officedocument.presentationml.tags+xml"/>
  <Override PartName="/ppt/tags/tag8553.xml" ContentType="application/vnd.openxmlformats-officedocument.presentationml.tags+xml"/>
  <Override PartName="/ppt/tags/tag8554.xml" ContentType="application/vnd.openxmlformats-officedocument.presentationml.tags+xml"/>
  <Override PartName="/ppt/tags/tag8555.xml" ContentType="application/vnd.openxmlformats-officedocument.presentationml.tags+xml"/>
  <Override PartName="/ppt/tags/tag8556.xml" ContentType="application/vnd.openxmlformats-officedocument.presentationml.tags+xml"/>
  <Override PartName="/ppt/tags/tag8557.xml" ContentType="application/vnd.openxmlformats-officedocument.presentationml.tags+xml"/>
  <Override PartName="/ppt/tags/tag8558.xml" ContentType="application/vnd.openxmlformats-officedocument.presentationml.tags+xml"/>
  <Override PartName="/ppt/tags/tag8559.xml" ContentType="application/vnd.openxmlformats-officedocument.presentationml.tags+xml"/>
  <Override PartName="/ppt/tags/tag8560.xml" ContentType="application/vnd.openxmlformats-officedocument.presentationml.tags+xml"/>
  <Override PartName="/ppt/tags/tag8561.xml" ContentType="application/vnd.openxmlformats-officedocument.presentationml.tags+xml"/>
  <Override PartName="/ppt/tags/tag8562.xml" ContentType="application/vnd.openxmlformats-officedocument.presentationml.tags+xml"/>
  <Override PartName="/ppt/tags/tag8563.xml" ContentType="application/vnd.openxmlformats-officedocument.presentationml.tags+xml"/>
  <Override PartName="/ppt/tags/tag8564.xml" ContentType="application/vnd.openxmlformats-officedocument.presentationml.tags+xml"/>
  <Override PartName="/ppt/tags/tag8565.xml" ContentType="application/vnd.openxmlformats-officedocument.presentationml.tags+xml"/>
  <Override PartName="/ppt/tags/tag8566.xml" ContentType="application/vnd.openxmlformats-officedocument.presentationml.tags+xml"/>
  <Override PartName="/ppt/tags/tag8567.xml" ContentType="application/vnd.openxmlformats-officedocument.presentationml.tags+xml"/>
  <Override PartName="/ppt/tags/tag8568.xml" ContentType="application/vnd.openxmlformats-officedocument.presentationml.tags+xml"/>
  <Override PartName="/ppt/tags/tag8569.xml" ContentType="application/vnd.openxmlformats-officedocument.presentationml.tags+xml"/>
  <Override PartName="/ppt/tags/tag8570.xml" ContentType="application/vnd.openxmlformats-officedocument.presentationml.tags+xml"/>
  <Override PartName="/ppt/tags/tag8571.xml" ContentType="application/vnd.openxmlformats-officedocument.presentationml.tags+xml"/>
  <Override PartName="/ppt/tags/tag8572.xml" ContentType="application/vnd.openxmlformats-officedocument.presentationml.tags+xml"/>
  <Override PartName="/ppt/tags/tag8573.xml" ContentType="application/vnd.openxmlformats-officedocument.presentationml.tags+xml"/>
  <Override PartName="/ppt/tags/tag8574.xml" ContentType="application/vnd.openxmlformats-officedocument.presentationml.tags+xml"/>
  <Override PartName="/ppt/tags/tag8575.xml" ContentType="application/vnd.openxmlformats-officedocument.presentationml.tags+xml"/>
  <Override PartName="/ppt/tags/tag8576.xml" ContentType="application/vnd.openxmlformats-officedocument.presentationml.tags+xml"/>
  <Override PartName="/ppt/tags/tag8577.xml" ContentType="application/vnd.openxmlformats-officedocument.presentationml.tags+xml"/>
  <Override PartName="/ppt/tags/tag8578.xml" ContentType="application/vnd.openxmlformats-officedocument.presentationml.tags+xml"/>
  <Override PartName="/ppt/tags/tag8579.xml" ContentType="application/vnd.openxmlformats-officedocument.presentationml.tags+xml"/>
  <Override PartName="/ppt/tags/tag8580.xml" ContentType="application/vnd.openxmlformats-officedocument.presentationml.tags+xml"/>
  <Override PartName="/ppt/tags/tag8581.xml" ContentType="application/vnd.openxmlformats-officedocument.presentationml.tags+xml"/>
  <Override PartName="/ppt/tags/tag8582.xml" ContentType="application/vnd.openxmlformats-officedocument.presentationml.tags+xml"/>
  <Override PartName="/ppt/tags/tag8583.xml" ContentType="application/vnd.openxmlformats-officedocument.presentationml.tags+xml"/>
  <Override PartName="/ppt/tags/tag8584.xml" ContentType="application/vnd.openxmlformats-officedocument.presentationml.tags+xml"/>
  <Override PartName="/ppt/tags/tag8585.xml" ContentType="application/vnd.openxmlformats-officedocument.presentationml.tags+xml"/>
  <Override PartName="/ppt/tags/tag8586.xml" ContentType="application/vnd.openxmlformats-officedocument.presentationml.tags+xml"/>
  <Override PartName="/ppt/tags/tag8587.xml" ContentType="application/vnd.openxmlformats-officedocument.presentationml.tags+xml"/>
  <Override PartName="/ppt/tags/tag8588.xml" ContentType="application/vnd.openxmlformats-officedocument.presentationml.tags+xml"/>
  <Override PartName="/ppt/tags/tag8589.xml" ContentType="application/vnd.openxmlformats-officedocument.presentationml.tags+xml"/>
  <Override PartName="/ppt/tags/tag8590.xml" ContentType="application/vnd.openxmlformats-officedocument.presentationml.tags+xml"/>
  <Override PartName="/ppt/tags/tag8591.xml" ContentType="application/vnd.openxmlformats-officedocument.presentationml.tags+xml"/>
  <Override PartName="/ppt/tags/tag8592.xml" ContentType="application/vnd.openxmlformats-officedocument.presentationml.tags+xml"/>
  <Override PartName="/ppt/tags/tag8593.xml" ContentType="application/vnd.openxmlformats-officedocument.presentationml.tags+xml"/>
  <Override PartName="/ppt/tags/tag8594.xml" ContentType="application/vnd.openxmlformats-officedocument.presentationml.tags+xml"/>
  <Override PartName="/ppt/tags/tag8595.xml" ContentType="application/vnd.openxmlformats-officedocument.presentationml.tags+xml"/>
  <Override PartName="/ppt/tags/tag8596.xml" ContentType="application/vnd.openxmlformats-officedocument.presentationml.tags+xml"/>
  <Override PartName="/ppt/tags/tag8597.xml" ContentType="application/vnd.openxmlformats-officedocument.presentationml.tags+xml"/>
  <Override PartName="/ppt/tags/tag8598.xml" ContentType="application/vnd.openxmlformats-officedocument.presentationml.tags+xml"/>
  <Override PartName="/ppt/tags/tag8599.xml" ContentType="application/vnd.openxmlformats-officedocument.presentationml.tags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theme/theme64.xml" ContentType="application/vnd.openxmlformats-officedocument.theme+xml"/>
  <Override PartName="/ppt/tags/tag8600.xml" ContentType="application/vnd.openxmlformats-officedocument.presentationml.tags+xml"/>
  <Override PartName="/ppt/tags/tag8601.xml" ContentType="application/vnd.openxmlformats-officedocument.presentationml.tags+xml"/>
  <Override PartName="/ppt/tags/tag8602.xml" ContentType="application/vnd.openxmlformats-officedocument.presentationml.tags+xml"/>
  <Override PartName="/ppt/tags/tag8603.xml" ContentType="application/vnd.openxmlformats-officedocument.presentationml.tags+xml"/>
  <Override PartName="/ppt/tags/tag8604.xml" ContentType="application/vnd.openxmlformats-officedocument.presentationml.tags+xml"/>
  <Override PartName="/ppt/tags/tag8605.xml" ContentType="application/vnd.openxmlformats-officedocument.presentationml.tags+xml"/>
  <Override PartName="/ppt/tags/tag8606.xml" ContentType="application/vnd.openxmlformats-officedocument.presentationml.tags+xml"/>
  <Override PartName="/ppt/tags/tag8607.xml" ContentType="application/vnd.openxmlformats-officedocument.presentationml.tags+xml"/>
  <Override PartName="/ppt/tags/tag8608.xml" ContentType="application/vnd.openxmlformats-officedocument.presentationml.tags+xml"/>
  <Override PartName="/ppt/tags/tag8609.xml" ContentType="application/vnd.openxmlformats-officedocument.presentationml.tags+xml"/>
  <Override PartName="/ppt/tags/tag8610.xml" ContentType="application/vnd.openxmlformats-officedocument.presentationml.tags+xml"/>
  <Override PartName="/ppt/tags/tag8611.xml" ContentType="application/vnd.openxmlformats-officedocument.presentationml.tags+xml"/>
  <Override PartName="/ppt/tags/tag8612.xml" ContentType="application/vnd.openxmlformats-officedocument.presentationml.tags+xml"/>
  <Override PartName="/ppt/tags/tag8613.xml" ContentType="application/vnd.openxmlformats-officedocument.presentationml.tags+xml"/>
  <Override PartName="/ppt/tags/tag8614.xml" ContentType="application/vnd.openxmlformats-officedocument.presentationml.tags+xml"/>
  <Override PartName="/ppt/tags/tag8615.xml" ContentType="application/vnd.openxmlformats-officedocument.presentationml.tags+xml"/>
  <Override PartName="/ppt/tags/tag8616.xml" ContentType="application/vnd.openxmlformats-officedocument.presentationml.tags+xml"/>
  <Override PartName="/ppt/tags/tag8617.xml" ContentType="application/vnd.openxmlformats-officedocument.presentationml.tags+xml"/>
  <Override PartName="/ppt/tags/tag8618.xml" ContentType="application/vnd.openxmlformats-officedocument.presentationml.tags+xml"/>
  <Override PartName="/ppt/tags/tag8619.xml" ContentType="application/vnd.openxmlformats-officedocument.presentationml.tags+xml"/>
  <Override PartName="/ppt/tags/tag8620.xml" ContentType="application/vnd.openxmlformats-officedocument.presentationml.tags+xml"/>
  <Override PartName="/ppt/tags/tag8621.xml" ContentType="application/vnd.openxmlformats-officedocument.presentationml.tags+xml"/>
  <Override PartName="/ppt/tags/tag8622.xml" ContentType="application/vnd.openxmlformats-officedocument.presentationml.tags+xml"/>
  <Override PartName="/ppt/tags/tag8623.xml" ContentType="application/vnd.openxmlformats-officedocument.presentationml.tags+xml"/>
  <Override PartName="/ppt/tags/tag8624.xml" ContentType="application/vnd.openxmlformats-officedocument.presentationml.tags+xml"/>
  <Override PartName="/ppt/tags/tag8625.xml" ContentType="application/vnd.openxmlformats-officedocument.presentationml.tags+xml"/>
  <Override PartName="/ppt/tags/tag8626.xml" ContentType="application/vnd.openxmlformats-officedocument.presentationml.tags+xml"/>
  <Override PartName="/ppt/tags/tag8627.xml" ContentType="application/vnd.openxmlformats-officedocument.presentationml.tags+xml"/>
  <Override PartName="/ppt/tags/tag8628.xml" ContentType="application/vnd.openxmlformats-officedocument.presentationml.tags+xml"/>
  <Override PartName="/ppt/tags/tag8629.xml" ContentType="application/vnd.openxmlformats-officedocument.presentationml.tags+xml"/>
  <Override PartName="/ppt/tags/tag8630.xml" ContentType="application/vnd.openxmlformats-officedocument.presentationml.tags+xml"/>
  <Override PartName="/ppt/tags/tag8631.xml" ContentType="application/vnd.openxmlformats-officedocument.presentationml.tags+xml"/>
  <Override PartName="/ppt/tags/tag8632.xml" ContentType="application/vnd.openxmlformats-officedocument.presentationml.tags+xml"/>
  <Override PartName="/ppt/tags/tag8633.xml" ContentType="application/vnd.openxmlformats-officedocument.presentationml.tags+xml"/>
  <Override PartName="/ppt/tags/tag8634.xml" ContentType="application/vnd.openxmlformats-officedocument.presentationml.tags+xml"/>
  <Override PartName="/ppt/tags/tag8635.xml" ContentType="application/vnd.openxmlformats-officedocument.presentationml.tags+xml"/>
  <Override PartName="/ppt/tags/tag8636.xml" ContentType="application/vnd.openxmlformats-officedocument.presentationml.tags+xml"/>
  <Override PartName="/ppt/tags/tag8637.xml" ContentType="application/vnd.openxmlformats-officedocument.presentationml.tags+xml"/>
  <Override PartName="/ppt/tags/tag8638.xml" ContentType="application/vnd.openxmlformats-officedocument.presentationml.tags+xml"/>
  <Override PartName="/ppt/tags/tag8639.xml" ContentType="application/vnd.openxmlformats-officedocument.presentationml.tags+xml"/>
  <Override PartName="/ppt/tags/tag8640.xml" ContentType="application/vnd.openxmlformats-officedocument.presentationml.tags+xml"/>
  <Override PartName="/ppt/tags/tag8641.xml" ContentType="application/vnd.openxmlformats-officedocument.presentationml.tags+xml"/>
  <Override PartName="/ppt/tags/tag8642.xml" ContentType="application/vnd.openxmlformats-officedocument.presentationml.tags+xml"/>
  <Override PartName="/ppt/tags/tag8643.xml" ContentType="application/vnd.openxmlformats-officedocument.presentationml.tags+xml"/>
  <Override PartName="/ppt/tags/tag8644.xml" ContentType="application/vnd.openxmlformats-officedocument.presentationml.tags+xml"/>
  <Override PartName="/ppt/tags/tag8645.xml" ContentType="application/vnd.openxmlformats-officedocument.presentationml.tags+xml"/>
  <Override PartName="/ppt/tags/tag8646.xml" ContentType="application/vnd.openxmlformats-officedocument.presentationml.tags+xml"/>
  <Override PartName="/ppt/tags/tag8647.xml" ContentType="application/vnd.openxmlformats-officedocument.presentationml.tags+xml"/>
  <Override PartName="/ppt/tags/tag8648.xml" ContentType="application/vnd.openxmlformats-officedocument.presentationml.tags+xml"/>
  <Override PartName="/ppt/tags/tag8649.xml" ContentType="application/vnd.openxmlformats-officedocument.presentationml.tags+xml"/>
  <Override PartName="/ppt/tags/tag8650.xml" ContentType="application/vnd.openxmlformats-officedocument.presentationml.tags+xml"/>
  <Override PartName="/ppt/tags/tag8651.xml" ContentType="application/vnd.openxmlformats-officedocument.presentationml.tags+xml"/>
  <Override PartName="/ppt/tags/tag8652.xml" ContentType="application/vnd.openxmlformats-officedocument.presentationml.tags+xml"/>
  <Override PartName="/ppt/tags/tag8653.xml" ContentType="application/vnd.openxmlformats-officedocument.presentationml.tags+xml"/>
  <Override PartName="/ppt/tags/tag8654.xml" ContentType="application/vnd.openxmlformats-officedocument.presentationml.tags+xml"/>
  <Override PartName="/ppt/tags/tag8655.xml" ContentType="application/vnd.openxmlformats-officedocument.presentationml.tags+xml"/>
  <Override PartName="/ppt/tags/tag8656.xml" ContentType="application/vnd.openxmlformats-officedocument.presentationml.tags+xml"/>
  <Override PartName="/ppt/tags/tag8657.xml" ContentType="application/vnd.openxmlformats-officedocument.presentationml.tags+xml"/>
  <Override PartName="/ppt/tags/tag8658.xml" ContentType="application/vnd.openxmlformats-officedocument.presentationml.tags+xml"/>
  <Override PartName="/ppt/tags/tag8659.xml" ContentType="application/vnd.openxmlformats-officedocument.presentationml.tags+xml"/>
  <Override PartName="/ppt/tags/tag8660.xml" ContentType="application/vnd.openxmlformats-officedocument.presentationml.tags+xml"/>
  <Override PartName="/ppt/tags/tag8661.xml" ContentType="application/vnd.openxmlformats-officedocument.presentationml.tags+xml"/>
  <Override PartName="/ppt/tags/tag8662.xml" ContentType="application/vnd.openxmlformats-officedocument.presentationml.tags+xml"/>
  <Override PartName="/ppt/tags/tag8663.xml" ContentType="application/vnd.openxmlformats-officedocument.presentationml.tags+xml"/>
  <Override PartName="/ppt/tags/tag8664.xml" ContentType="application/vnd.openxmlformats-officedocument.presentationml.tags+xml"/>
  <Override PartName="/ppt/tags/tag8665.xml" ContentType="application/vnd.openxmlformats-officedocument.presentationml.tags+xml"/>
  <Override PartName="/ppt/tags/tag8666.xml" ContentType="application/vnd.openxmlformats-officedocument.presentationml.tags+xml"/>
  <Override PartName="/ppt/tags/tag8667.xml" ContentType="application/vnd.openxmlformats-officedocument.presentationml.tags+xml"/>
  <Override PartName="/ppt/tags/tag8668.xml" ContentType="application/vnd.openxmlformats-officedocument.presentationml.tags+xml"/>
  <Override PartName="/ppt/tags/tag8669.xml" ContentType="application/vnd.openxmlformats-officedocument.presentationml.tags+xml"/>
  <Override PartName="/ppt/tags/tag8670.xml" ContentType="application/vnd.openxmlformats-officedocument.presentationml.tags+xml"/>
  <Override PartName="/ppt/tags/tag8671.xml" ContentType="application/vnd.openxmlformats-officedocument.presentationml.tags+xml"/>
  <Override PartName="/ppt/tags/tag8672.xml" ContentType="application/vnd.openxmlformats-officedocument.presentationml.tags+xml"/>
  <Override PartName="/ppt/tags/tag8673.xml" ContentType="application/vnd.openxmlformats-officedocument.presentationml.tags+xml"/>
  <Override PartName="/ppt/tags/tag8674.xml" ContentType="application/vnd.openxmlformats-officedocument.presentationml.tags+xml"/>
  <Override PartName="/ppt/tags/tag8675.xml" ContentType="application/vnd.openxmlformats-officedocument.presentationml.tags+xml"/>
  <Override PartName="/ppt/tags/tag8676.xml" ContentType="application/vnd.openxmlformats-officedocument.presentationml.tags+xml"/>
  <Override PartName="/ppt/tags/tag8677.xml" ContentType="application/vnd.openxmlformats-officedocument.presentationml.tags+xml"/>
  <Override PartName="/ppt/tags/tag8678.xml" ContentType="application/vnd.openxmlformats-officedocument.presentationml.tags+xml"/>
  <Override PartName="/ppt/tags/tag8679.xml" ContentType="application/vnd.openxmlformats-officedocument.presentationml.tags+xml"/>
  <Override PartName="/ppt/tags/tag8680.xml" ContentType="application/vnd.openxmlformats-officedocument.presentationml.tags+xml"/>
  <Override PartName="/ppt/tags/tag8681.xml" ContentType="application/vnd.openxmlformats-officedocument.presentationml.tags+xml"/>
  <Override PartName="/ppt/tags/tag8682.xml" ContentType="application/vnd.openxmlformats-officedocument.presentationml.tags+xml"/>
  <Override PartName="/ppt/tags/tag8683.xml" ContentType="application/vnd.openxmlformats-officedocument.presentationml.tags+xml"/>
  <Override PartName="/ppt/tags/tag8684.xml" ContentType="application/vnd.openxmlformats-officedocument.presentationml.tags+xml"/>
  <Override PartName="/ppt/tags/tag8685.xml" ContentType="application/vnd.openxmlformats-officedocument.presentationml.tags+xml"/>
  <Override PartName="/ppt/tags/tag8686.xml" ContentType="application/vnd.openxmlformats-officedocument.presentationml.tags+xml"/>
  <Override PartName="/ppt/tags/tag8687.xml" ContentType="application/vnd.openxmlformats-officedocument.presentationml.tags+xml"/>
  <Override PartName="/ppt/tags/tag8688.xml" ContentType="application/vnd.openxmlformats-officedocument.presentationml.tags+xml"/>
  <Override PartName="/ppt/tags/tag8689.xml" ContentType="application/vnd.openxmlformats-officedocument.presentationml.tags+xml"/>
  <Override PartName="/ppt/tags/tag8690.xml" ContentType="application/vnd.openxmlformats-officedocument.presentationml.tags+xml"/>
  <Override PartName="/ppt/tags/tag8691.xml" ContentType="application/vnd.openxmlformats-officedocument.presentationml.tags+xml"/>
  <Override PartName="/ppt/tags/tag8692.xml" ContentType="application/vnd.openxmlformats-officedocument.presentationml.tags+xml"/>
  <Override PartName="/ppt/tags/tag8693.xml" ContentType="application/vnd.openxmlformats-officedocument.presentationml.tags+xml"/>
  <Override PartName="/ppt/tags/tag8694.xml" ContentType="application/vnd.openxmlformats-officedocument.presentationml.tags+xml"/>
  <Override PartName="/ppt/tags/tag8695.xml" ContentType="application/vnd.openxmlformats-officedocument.presentationml.tags+xml"/>
  <Override PartName="/ppt/tags/tag8696.xml" ContentType="application/vnd.openxmlformats-officedocument.presentationml.tags+xml"/>
  <Override PartName="/ppt/tags/tag8697.xml" ContentType="application/vnd.openxmlformats-officedocument.presentationml.tags+xml"/>
  <Override PartName="/ppt/tags/tag8698.xml" ContentType="application/vnd.openxmlformats-officedocument.presentationml.tags+xml"/>
  <Override PartName="/ppt/tags/tag8699.xml" ContentType="application/vnd.openxmlformats-officedocument.presentationml.tags+xml"/>
  <Override PartName="/ppt/tags/tag8700.xml" ContentType="application/vnd.openxmlformats-officedocument.presentationml.tags+xml"/>
  <Override PartName="/ppt/tags/tag8701.xml" ContentType="application/vnd.openxmlformats-officedocument.presentationml.tags+xml"/>
  <Override PartName="/ppt/tags/tag8702.xml" ContentType="application/vnd.openxmlformats-officedocument.presentationml.tags+xml"/>
  <Override PartName="/ppt/tags/tag8703.xml" ContentType="application/vnd.openxmlformats-officedocument.presentationml.tags+xml"/>
  <Override PartName="/ppt/tags/tag8704.xml" ContentType="application/vnd.openxmlformats-officedocument.presentationml.tags+xml"/>
  <Override PartName="/ppt/tags/tag8705.xml" ContentType="application/vnd.openxmlformats-officedocument.presentationml.tags+xml"/>
  <Override PartName="/ppt/tags/tag8706.xml" ContentType="application/vnd.openxmlformats-officedocument.presentationml.tags+xml"/>
  <Override PartName="/ppt/tags/tag8707.xml" ContentType="application/vnd.openxmlformats-officedocument.presentationml.tags+xml"/>
  <Override PartName="/ppt/tags/tag8708.xml" ContentType="application/vnd.openxmlformats-officedocument.presentationml.tags+xml"/>
  <Override PartName="/ppt/tags/tag8709.xml" ContentType="application/vnd.openxmlformats-officedocument.presentationml.tags+xml"/>
  <Override PartName="/ppt/tags/tag8710.xml" ContentType="application/vnd.openxmlformats-officedocument.presentationml.tags+xml"/>
  <Override PartName="/ppt/tags/tag8711.xml" ContentType="application/vnd.openxmlformats-officedocument.presentationml.tags+xml"/>
  <Override PartName="/ppt/tags/tag8712.xml" ContentType="application/vnd.openxmlformats-officedocument.presentationml.tags+xml"/>
  <Override PartName="/ppt/tags/tag8713.xml" ContentType="application/vnd.openxmlformats-officedocument.presentationml.tags+xml"/>
  <Override PartName="/ppt/tags/tag8714.xml" ContentType="application/vnd.openxmlformats-officedocument.presentationml.tags+xml"/>
  <Override PartName="/ppt/tags/tag8715.xml" ContentType="application/vnd.openxmlformats-officedocument.presentationml.tags+xml"/>
  <Override PartName="/ppt/tags/tag8716.xml" ContentType="application/vnd.openxmlformats-officedocument.presentationml.tags+xml"/>
  <Override PartName="/ppt/tags/tag8717.xml" ContentType="application/vnd.openxmlformats-officedocument.presentationml.tags+xml"/>
  <Override PartName="/ppt/tags/tag8718.xml" ContentType="application/vnd.openxmlformats-officedocument.presentationml.tags+xml"/>
  <Override PartName="/ppt/tags/tag8719.xml" ContentType="application/vnd.openxmlformats-officedocument.presentationml.tags+xml"/>
  <Override PartName="/ppt/tags/tag8720.xml" ContentType="application/vnd.openxmlformats-officedocument.presentationml.tags+xml"/>
  <Override PartName="/ppt/tags/tag8721.xml" ContentType="application/vnd.openxmlformats-officedocument.presentationml.tags+xml"/>
  <Override PartName="/ppt/tags/tag8722.xml" ContentType="application/vnd.openxmlformats-officedocument.presentationml.tags+xml"/>
  <Override PartName="/ppt/tags/tag8723.xml" ContentType="application/vnd.openxmlformats-officedocument.presentationml.tags+xml"/>
  <Override PartName="/ppt/tags/tag8724.xml" ContentType="application/vnd.openxmlformats-officedocument.presentationml.tags+xml"/>
  <Override PartName="/ppt/tags/tag8725.xml" ContentType="application/vnd.openxmlformats-officedocument.presentationml.tags+xml"/>
  <Override PartName="/ppt/tags/tag8726.xml" ContentType="application/vnd.openxmlformats-officedocument.presentationml.tags+xml"/>
  <Override PartName="/ppt/tags/tag8727.xml" ContentType="application/vnd.openxmlformats-officedocument.presentationml.tags+xml"/>
  <Override PartName="/ppt/tags/tag8728.xml" ContentType="application/vnd.openxmlformats-officedocument.presentationml.tags+xml"/>
  <Override PartName="/ppt/tags/tag8729.xml" ContentType="application/vnd.openxmlformats-officedocument.presentationml.tags+xml"/>
  <Override PartName="/ppt/tags/tag8730.xml" ContentType="application/vnd.openxmlformats-officedocument.presentationml.tags+xml"/>
  <Override PartName="/ppt/tags/tag8731.xml" ContentType="application/vnd.openxmlformats-officedocument.presentationml.tags+xml"/>
  <Override PartName="/ppt/tags/tag8732.xml" ContentType="application/vnd.openxmlformats-officedocument.presentationml.tags+xml"/>
  <Override PartName="/ppt/tags/tag8733.xml" ContentType="application/vnd.openxmlformats-officedocument.presentationml.tags+xml"/>
  <Override PartName="/ppt/tags/tag8734.xml" ContentType="application/vnd.openxmlformats-officedocument.presentationml.tags+xml"/>
  <Override PartName="/ppt/tags/tag8735.xml" ContentType="application/vnd.openxmlformats-officedocument.presentationml.tags+xml"/>
  <Override PartName="/ppt/tags/tag8736.xml" ContentType="application/vnd.openxmlformats-officedocument.presentationml.tags+xml"/>
  <Override PartName="/ppt/tags/tag8737.xml" ContentType="application/vnd.openxmlformats-officedocument.presentationml.tags+xml"/>
  <Override PartName="/ppt/tags/tag8738.xml" ContentType="application/vnd.openxmlformats-officedocument.presentationml.tags+xml"/>
  <Override PartName="/ppt/tags/tag8739.xml" ContentType="application/vnd.openxmlformats-officedocument.presentationml.tags+xml"/>
  <Override PartName="/ppt/tags/tag8740.xml" ContentType="application/vnd.openxmlformats-officedocument.presentationml.tags+xml"/>
  <Override PartName="/ppt/tags/tag8741.xml" ContentType="application/vnd.openxmlformats-officedocument.presentationml.tags+xml"/>
  <Override PartName="/ppt/tags/tag8742.xml" ContentType="application/vnd.openxmlformats-officedocument.presentationml.tags+xml"/>
  <Override PartName="/ppt/tags/tag8743.xml" ContentType="application/vnd.openxmlformats-officedocument.presentationml.tags+xml"/>
  <Override PartName="/ppt/tags/tag8744.xml" ContentType="application/vnd.openxmlformats-officedocument.presentationml.tags+xml"/>
  <Override PartName="/ppt/tags/tag8745.xml" ContentType="application/vnd.openxmlformats-officedocument.presentationml.tags+xml"/>
  <Override PartName="/ppt/tags/tag8746.xml" ContentType="application/vnd.openxmlformats-officedocument.presentationml.tags+xml"/>
  <Override PartName="/ppt/tags/tag8747.xml" ContentType="application/vnd.openxmlformats-officedocument.presentationml.tags+xml"/>
  <Override PartName="/ppt/tags/tag8748.xml" ContentType="application/vnd.openxmlformats-officedocument.presentationml.tags+xml"/>
  <Override PartName="/ppt/tags/tag8749.xml" ContentType="application/vnd.openxmlformats-officedocument.presentationml.tags+xml"/>
  <Override PartName="/ppt/tags/tag8750.xml" ContentType="application/vnd.openxmlformats-officedocument.presentationml.tags+xml"/>
  <Override PartName="/ppt/tags/tag8751.xml" ContentType="application/vnd.openxmlformats-officedocument.presentationml.tags+xml"/>
  <Override PartName="/ppt/tags/tag8752.xml" ContentType="application/vnd.openxmlformats-officedocument.presentationml.tags+xml"/>
  <Override PartName="/ppt/tags/tag8753.xml" ContentType="application/vnd.openxmlformats-officedocument.presentationml.tags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theme/theme65.xml" ContentType="application/vnd.openxmlformats-officedocument.theme+xml"/>
  <Override PartName="/ppt/tags/tag8754.xml" ContentType="application/vnd.openxmlformats-officedocument.presentationml.tags+xml"/>
  <Override PartName="/ppt/tags/tag8755.xml" ContentType="application/vnd.openxmlformats-officedocument.presentationml.tags+xml"/>
  <Override PartName="/ppt/tags/tag8756.xml" ContentType="application/vnd.openxmlformats-officedocument.presentationml.tags+xml"/>
  <Override PartName="/ppt/tags/tag8757.xml" ContentType="application/vnd.openxmlformats-officedocument.presentationml.tags+xml"/>
  <Override PartName="/ppt/tags/tag8758.xml" ContentType="application/vnd.openxmlformats-officedocument.presentationml.tags+xml"/>
  <Override PartName="/ppt/tags/tag8759.xml" ContentType="application/vnd.openxmlformats-officedocument.presentationml.tags+xml"/>
  <Override PartName="/ppt/tags/tag8760.xml" ContentType="application/vnd.openxmlformats-officedocument.presentationml.tags+xml"/>
  <Override PartName="/ppt/tags/tag8761.xml" ContentType="application/vnd.openxmlformats-officedocument.presentationml.tags+xml"/>
  <Override PartName="/ppt/tags/tag8762.xml" ContentType="application/vnd.openxmlformats-officedocument.presentationml.tags+xml"/>
  <Override PartName="/ppt/tags/tag8763.xml" ContentType="application/vnd.openxmlformats-officedocument.presentationml.tags+xml"/>
  <Override PartName="/ppt/tags/tag8764.xml" ContentType="application/vnd.openxmlformats-officedocument.presentationml.tags+xml"/>
  <Override PartName="/ppt/tags/tag8765.xml" ContentType="application/vnd.openxmlformats-officedocument.presentationml.tags+xml"/>
  <Override PartName="/ppt/tags/tag8766.xml" ContentType="application/vnd.openxmlformats-officedocument.presentationml.tags+xml"/>
  <Override PartName="/ppt/tags/tag8767.xml" ContentType="application/vnd.openxmlformats-officedocument.presentationml.tags+xml"/>
  <Override PartName="/ppt/tags/tag8768.xml" ContentType="application/vnd.openxmlformats-officedocument.presentationml.tags+xml"/>
  <Override PartName="/ppt/tags/tag8769.xml" ContentType="application/vnd.openxmlformats-officedocument.presentationml.tags+xml"/>
  <Override PartName="/ppt/tags/tag8770.xml" ContentType="application/vnd.openxmlformats-officedocument.presentationml.tags+xml"/>
  <Override PartName="/ppt/tags/tag8771.xml" ContentType="application/vnd.openxmlformats-officedocument.presentationml.tags+xml"/>
  <Override PartName="/ppt/tags/tag8772.xml" ContentType="application/vnd.openxmlformats-officedocument.presentationml.tags+xml"/>
  <Override PartName="/ppt/tags/tag8773.xml" ContentType="application/vnd.openxmlformats-officedocument.presentationml.tags+xml"/>
  <Override PartName="/ppt/tags/tag8774.xml" ContentType="application/vnd.openxmlformats-officedocument.presentationml.tags+xml"/>
  <Override PartName="/ppt/tags/tag8775.xml" ContentType="application/vnd.openxmlformats-officedocument.presentationml.tags+xml"/>
  <Override PartName="/ppt/tags/tag8776.xml" ContentType="application/vnd.openxmlformats-officedocument.presentationml.tags+xml"/>
  <Override PartName="/ppt/tags/tag8777.xml" ContentType="application/vnd.openxmlformats-officedocument.presentationml.tags+xml"/>
  <Override PartName="/ppt/tags/tag8778.xml" ContentType="application/vnd.openxmlformats-officedocument.presentationml.tags+xml"/>
  <Override PartName="/ppt/tags/tag8779.xml" ContentType="application/vnd.openxmlformats-officedocument.presentationml.tags+xml"/>
  <Override PartName="/ppt/tags/tag8780.xml" ContentType="application/vnd.openxmlformats-officedocument.presentationml.tags+xml"/>
  <Override PartName="/ppt/tags/tag8781.xml" ContentType="application/vnd.openxmlformats-officedocument.presentationml.tags+xml"/>
  <Override PartName="/ppt/tags/tag8782.xml" ContentType="application/vnd.openxmlformats-officedocument.presentationml.tags+xml"/>
  <Override PartName="/ppt/tags/tag8783.xml" ContentType="application/vnd.openxmlformats-officedocument.presentationml.tags+xml"/>
  <Override PartName="/ppt/tags/tag8784.xml" ContentType="application/vnd.openxmlformats-officedocument.presentationml.tags+xml"/>
  <Override PartName="/ppt/tags/tag8785.xml" ContentType="application/vnd.openxmlformats-officedocument.presentationml.tags+xml"/>
  <Override PartName="/ppt/tags/tag8786.xml" ContentType="application/vnd.openxmlformats-officedocument.presentationml.tags+xml"/>
  <Override PartName="/ppt/tags/tag8787.xml" ContentType="application/vnd.openxmlformats-officedocument.presentationml.tags+xml"/>
  <Override PartName="/ppt/tags/tag8788.xml" ContentType="application/vnd.openxmlformats-officedocument.presentationml.tags+xml"/>
  <Override PartName="/ppt/tags/tag8789.xml" ContentType="application/vnd.openxmlformats-officedocument.presentationml.tags+xml"/>
  <Override PartName="/ppt/tags/tag8790.xml" ContentType="application/vnd.openxmlformats-officedocument.presentationml.tags+xml"/>
  <Override PartName="/ppt/tags/tag8791.xml" ContentType="application/vnd.openxmlformats-officedocument.presentationml.tags+xml"/>
  <Override PartName="/ppt/tags/tag8792.xml" ContentType="application/vnd.openxmlformats-officedocument.presentationml.tags+xml"/>
  <Override PartName="/ppt/tags/tag8793.xml" ContentType="application/vnd.openxmlformats-officedocument.presentationml.tags+xml"/>
  <Override PartName="/ppt/tags/tag8794.xml" ContentType="application/vnd.openxmlformats-officedocument.presentationml.tags+xml"/>
  <Override PartName="/ppt/tags/tag8795.xml" ContentType="application/vnd.openxmlformats-officedocument.presentationml.tags+xml"/>
  <Override PartName="/ppt/tags/tag8796.xml" ContentType="application/vnd.openxmlformats-officedocument.presentationml.tags+xml"/>
  <Override PartName="/ppt/tags/tag8797.xml" ContentType="application/vnd.openxmlformats-officedocument.presentationml.tags+xml"/>
  <Override PartName="/ppt/tags/tag8798.xml" ContentType="application/vnd.openxmlformats-officedocument.presentationml.tags+xml"/>
  <Override PartName="/ppt/tags/tag8799.xml" ContentType="application/vnd.openxmlformats-officedocument.presentationml.tags+xml"/>
  <Override PartName="/ppt/tags/tag8800.xml" ContentType="application/vnd.openxmlformats-officedocument.presentationml.tags+xml"/>
  <Override PartName="/ppt/tags/tag8801.xml" ContentType="application/vnd.openxmlformats-officedocument.presentationml.tags+xml"/>
  <Override PartName="/ppt/tags/tag8802.xml" ContentType="application/vnd.openxmlformats-officedocument.presentationml.tags+xml"/>
  <Override PartName="/ppt/tags/tag8803.xml" ContentType="application/vnd.openxmlformats-officedocument.presentationml.tags+xml"/>
  <Override PartName="/ppt/tags/tag8804.xml" ContentType="application/vnd.openxmlformats-officedocument.presentationml.tags+xml"/>
  <Override PartName="/ppt/tags/tag8805.xml" ContentType="application/vnd.openxmlformats-officedocument.presentationml.tags+xml"/>
  <Override PartName="/ppt/tags/tag8806.xml" ContentType="application/vnd.openxmlformats-officedocument.presentationml.tags+xml"/>
  <Override PartName="/ppt/tags/tag8807.xml" ContentType="application/vnd.openxmlformats-officedocument.presentationml.tags+xml"/>
  <Override PartName="/ppt/tags/tag8808.xml" ContentType="application/vnd.openxmlformats-officedocument.presentationml.tags+xml"/>
  <Override PartName="/ppt/tags/tag8809.xml" ContentType="application/vnd.openxmlformats-officedocument.presentationml.tags+xml"/>
  <Override PartName="/ppt/tags/tag8810.xml" ContentType="application/vnd.openxmlformats-officedocument.presentationml.tags+xml"/>
  <Override PartName="/ppt/tags/tag8811.xml" ContentType="application/vnd.openxmlformats-officedocument.presentationml.tags+xml"/>
  <Override PartName="/ppt/tags/tag8812.xml" ContentType="application/vnd.openxmlformats-officedocument.presentationml.tags+xml"/>
  <Override PartName="/ppt/tags/tag8813.xml" ContentType="application/vnd.openxmlformats-officedocument.presentationml.tags+xml"/>
  <Override PartName="/ppt/tags/tag8814.xml" ContentType="application/vnd.openxmlformats-officedocument.presentationml.tags+xml"/>
  <Override PartName="/ppt/tags/tag8815.xml" ContentType="application/vnd.openxmlformats-officedocument.presentationml.tags+xml"/>
  <Override PartName="/ppt/tags/tag8816.xml" ContentType="application/vnd.openxmlformats-officedocument.presentationml.tags+xml"/>
  <Override PartName="/ppt/tags/tag8817.xml" ContentType="application/vnd.openxmlformats-officedocument.presentationml.tags+xml"/>
  <Override PartName="/ppt/tags/tag8818.xml" ContentType="application/vnd.openxmlformats-officedocument.presentationml.tags+xml"/>
  <Override PartName="/ppt/tags/tag8819.xml" ContentType="application/vnd.openxmlformats-officedocument.presentationml.tags+xml"/>
  <Override PartName="/ppt/tags/tag8820.xml" ContentType="application/vnd.openxmlformats-officedocument.presentationml.tags+xml"/>
  <Override PartName="/ppt/tags/tag8821.xml" ContentType="application/vnd.openxmlformats-officedocument.presentationml.tags+xml"/>
  <Override PartName="/ppt/tags/tag8822.xml" ContentType="application/vnd.openxmlformats-officedocument.presentationml.tags+xml"/>
  <Override PartName="/ppt/tags/tag8823.xml" ContentType="application/vnd.openxmlformats-officedocument.presentationml.tags+xml"/>
  <Override PartName="/ppt/tags/tag8824.xml" ContentType="application/vnd.openxmlformats-officedocument.presentationml.tags+xml"/>
  <Override PartName="/ppt/tags/tag8825.xml" ContentType="application/vnd.openxmlformats-officedocument.presentationml.tags+xml"/>
  <Override PartName="/ppt/tags/tag8826.xml" ContentType="application/vnd.openxmlformats-officedocument.presentationml.tags+xml"/>
  <Override PartName="/ppt/tags/tag8827.xml" ContentType="application/vnd.openxmlformats-officedocument.presentationml.tags+xml"/>
  <Override PartName="/ppt/tags/tag8828.xml" ContentType="application/vnd.openxmlformats-officedocument.presentationml.tags+xml"/>
  <Override PartName="/ppt/tags/tag8829.xml" ContentType="application/vnd.openxmlformats-officedocument.presentationml.tags+xml"/>
  <Override PartName="/ppt/tags/tag8830.xml" ContentType="application/vnd.openxmlformats-officedocument.presentationml.tags+xml"/>
  <Override PartName="/ppt/tags/tag8831.xml" ContentType="application/vnd.openxmlformats-officedocument.presentationml.tags+xml"/>
  <Override PartName="/ppt/tags/tag8832.xml" ContentType="application/vnd.openxmlformats-officedocument.presentationml.tags+xml"/>
  <Override PartName="/ppt/tags/tag8833.xml" ContentType="application/vnd.openxmlformats-officedocument.presentationml.tags+xml"/>
  <Override PartName="/ppt/tags/tag8834.xml" ContentType="application/vnd.openxmlformats-officedocument.presentationml.tags+xml"/>
  <Override PartName="/ppt/tags/tag8835.xml" ContentType="application/vnd.openxmlformats-officedocument.presentationml.tags+xml"/>
  <Override PartName="/ppt/tags/tag8836.xml" ContentType="application/vnd.openxmlformats-officedocument.presentationml.tags+xml"/>
  <Override PartName="/ppt/tags/tag8837.xml" ContentType="application/vnd.openxmlformats-officedocument.presentationml.tags+xml"/>
  <Override PartName="/ppt/tags/tag8838.xml" ContentType="application/vnd.openxmlformats-officedocument.presentationml.tags+xml"/>
  <Override PartName="/ppt/tags/tag8839.xml" ContentType="application/vnd.openxmlformats-officedocument.presentationml.tags+xml"/>
  <Override PartName="/ppt/tags/tag8840.xml" ContentType="application/vnd.openxmlformats-officedocument.presentationml.tags+xml"/>
  <Override PartName="/ppt/tags/tag8841.xml" ContentType="application/vnd.openxmlformats-officedocument.presentationml.tags+xml"/>
  <Override PartName="/ppt/tags/tag8842.xml" ContentType="application/vnd.openxmlformats-officedocument.presentationml.tags+xml"/>
  <Override PartName="/ppt/tags/tag8843.xml" ContentType="application/vnd.openxmlformats-officedocument.presentationml.tags+xml"/>
  <Override PartName="/ppt/tags/tag8844.xml" ContentType="application/vnd.openxmlformats-officedocument.presentationml.tags+xml"/>
  <Override PartName="/ppt/tags/tag8845.xml" ContentType="application/vnd.openxmlformats-officedocument.presentationml.tags+xml"/>
  <Override PartName="/ppt/tags/tag8846.xml" ContentType="application/vnd.openxmlformats-officedocument.presentationml.tags+xml"/>
  <Override PartName="/ppt/tags/tag8847.xml" ContentType="application/vnd.openxmlformats-officedocument.presentationml.tags+xml"/>
  <Override PartName="/ppt/tags/tag8848.xml" ContentType="application/vnd.openxmlformats-officedocument.presentationml.tags+xml"/>
  <Override PartName="/ppt/tags/tag8849.xml" ContentType="application/vnd.openxmlformats-officedocument.presentationml.tags+xml"/>
  <Override PartName="/ppt/tags/tag8850.xml" ContentType="application/vnd.openxmlformats-officedocument.presentationml.tags+xml"/>
  <Override PartName="/ppt/tags/tag8851.xml" ContentType="application/vnd.openxmlformats-officedocument.presentationml.tags+xml"/>
  <Override PartName="/ppt/tags/tag8852.xml" ContentType="application/vnd.openxmlformats-officedocument.presentationml.tags+xml"/>
  <Override PartName="/ppt/tags/tag8853.xml" ContentType="application/vnd.openxmlformats-officedocument.presentationml.tags+xml"/>
  <Override PartName="/ppt/tags/tag8854.xml" ContentType="application/vnd.openxmlformats-officedocument.presentationml.tags+xml"/>
  <Override PartName="/ppt/tags/tag8855.xml" ContentType="application/vnd.openxmlformats-officedocument.presentationml.tags+xml"/>
  <Override PartName="/ppt/tags/tag8856.xml" ContentType="application/vnd.openxmlformats-officedocument.presentationml.tags+xml"/>
  <Override PartName="/ppt/tags/tag8857.xml" ContentType="application/vnd.openxmlformats-officedocument.presentationml.tags+xml"/>
  <Override PartName="/ppt/tags/tag8858.xml" ContentType="application/vnd.openxmlformats-officedocument.presentationml.tags+xml"/>
  <Override PartName="/ppt/tags/tag8859.xml" ContentType="application/vnd.openxmlformats-officedocument.presentationml.tags+xml"/>
  <Override PartName="/ppt/tags/tag8860.xml" ContentType="application/vnd.openxmlformats-officedocument.presentationml.tags+xml"/>
  <Override PartName="/ppt/tags/tag8861.xml" ContentType="application/vnd.openxmlformats-officedocument.presentationml.tags+xml"/>
  <Override PartName="/ppt/tags/tag8862.xml" ContentType="application/vnd.openxmlformats-officedocument.presentationml.tags+xml"/>
  <Override PartName="/ppt/tags/tag8863.xml" ContentType="application/vnd.openxmlformats-officedocument.presentationml.tags+xml"/>
  <Override PartName="/ppt/tags/tag8864.xml" ContentType="application/vnd.openxmlformats-officedocument.presentationml.tags+xml"/>
  <Override PartName="/ppt/tags/tag8865.xml" ContentType="application/vnd.openxmlformats-officedocument.presentationml.tags+xml"/>
  <Override PartName="/ppt/tags/tag8866.xml" ContentType="application/vnd.openxmlformats-officedocument.presentationml.tags+xml"/>
  <Override PartName="/ppt/tags/tag8867.xml" ContentType="application/vnd.openxmlformats-officedocument.presentationml.tags+xml"/>
  <Override PartName="/ppt/tags/tag8868.xml" ContentType="application/vnd.openxmlformats-officedocument.presentationml.tags+xml"/>
  <Override PartName="/ppt/tags/tag8869.xml" ContentType="application/vnd.openxmlformats-officedocument.presentationml.tags+xml"/>
  <Override PartName="/ppt/tags/tag8870.xml" ContentType="application/vnd.openxmlformats-officedocument.presentationml.tags+xml"/>
  <Override PartName="/ppt/tags/tag8871.xml" ContentType="application/vnd.openxmlformats-officedocument.presentationml.tags+xml"/>
  <Override PartName="/ppt/tags/tag8872.xml" ContentType="application/vnd.openxmlformats-officedocument.presentationml.tags+xml"/>
  <Override PartName="/ppt/tags/tag8873.xml" ContentType="application/vnd.openxmlformats-officedocument.presentationml.tags+xml"/>
  <Override PartName="/ppt/tags/tag8874.xml" ContentType="application/vnd.openxmlformats-officedocument.presentationml.tags+xml"/>
  <Override PartName="/ppt/tags/tag8875.xml" ContentType="application/vnd.openxmlformats-officedocument.presentationml.tags+xml"/>
  <Override PartName="/ppt/tags/tag8876.xml" ContentType="application/vnd.openxmlformats-officedocument.presentationml.tags+xml"/>
  <Override PartName="/ppt/tags/tag8877.xml" ContentType="application/vnd.openxmlformats-officedocument.presentationml.tags+xml"/>
  <Override PartName="/ppt/tags/tag8878.xml" ContentType="application/vnd.openxmlformats-officedocument.presentationml.tags+xml"/>
  <Override PartName="/ppt/tags/tag8879.xml" ContentType="application/vnd.openxmlformats-officedocument.presentationml.tags+xml"/>
  <Override PartName="/ppt/tags/tag8880.xml" ContentType="application/vnd.openxmlformats-officedocument.presentationml.tags+xml"/>
  <Override PartName="/ppt/tags/tag8881.xml" ContentType="application/vnd.openxmlformats-officedocument.presentationml.tags+xml"/>
  <Override PartName="/ppt/tags/tag8882.xml" ContentType="application/vnd.openxmlformats-officedocument.presentationml.tags+xml"/>
  <Override PartName="/ppt/tags/tag8883.xml" ContentType="application/vnd.openxmlformats-officedocument.presentationml.tags+xml"/>
  <Override PartName="/ppt/tags/tag8884.xml" ContentType="application/vnd.openxmlformats-officedocument.presentationml.tags+xml"/>
  <Override PartName="/ppt/tags/tag8885.xml" ContentType="application/vnd.openxmlformats-officedocument.presentationml.tags+xml"/>
  <Override PartName="/ppt/tags/tag8886.xml" ContentType="application/vnd.openxmlformats-officedocument.presentationml.tags+xml"/>
  <Override PartName="/ppt/tags/tag8887.xml" ContentType="application/vnd.openxmlformats-officedocument.presentationml.tags+xml"/>
  <Override PartName="/ppt/tags/tag8888.xml" ContentType="application/vnd.openxmlformats-officedocument.presentationml.tags+xml"/>
  <Override PartName="/ppt/tags/tag8889.xml" ContentType="application/vnd.openxmlformats-officedocument.presentationml.tags+xml"/>
  <Override PartName="/ppt/tags/tag8890.xml" ContentType="application/vnd.openxmlformats-officedocument.presentationml.tags+xml"/>
  <Override PartName="/ppt/tags/tag8891.xml" ContentType="application/vnd.openxmlformats-officedocument.presentationml.tags+xml"/>
  <Override PartName="/ppt/tags/tag8892.xml" ContentType="application/vnd.openxmlformats-officedocument.presentationml.tags+xml"/>
  <Override PartName="/ppt/tags/tag8893.xml" ContentType="application/vnd.openxmlformats-officedocument.presentationml.tags+xml"/>
  <Override PartName="/ppt/tags/tag8894.xml" ContentType="application/vnd.openxmlformats-officedocument.presentationml.tags+xml"/>
  <Override PartName="/ppt/tags/tag8895.xml" ContentType="application/vnd.openxmlformats-officedocument.presentationml.tags+xml"/>
  <Override PartName="/ppt/tags/tag8896.xml" ContentType="application/vnd.openxmlformats-officedocument.presentationml.tags+xml"/>
  <Override PartName="/ppt/tags/tag8897.xml" ContentType="application/vnd.openxmlformats-officedocument.presentationml.tags+xml"/>
  <Override PartName="/ppt/tags/tag8898.xml" ContentType="application/vnd.openxmlformats-officedocument.presentationml.tags+xml"/>
  <Override PartName="/ppt/tags/tag8899.xml" ContentType="application/vnd.openxmlformats-officedocument.presentationml.tags+xml"/>
  <Override PartName="/ppt/tags/tag8900.xml" ContentType="application/vnd.openxmlformats-officedocument.presentationml.tags+xml"/>
  <Override PartName="/ppt/tags/tag8901.xml" ContentType="application/vnd.openxmlformats-officedocument.presentationml.tags+xml"/>
  <Override PartName="/ppt/tags/tag8902.xml" ContentType="application/vnd.openxmlformats-officedocument.presentationml.tags+xml"/>
  <Override PartName="/ppt/tags/tag8903.xml" ContentType="application/vnd.openxmlformats-officedocument.presentationml.tags+xml"/>
  <Override PartName="/ppt/tags/tag8904.xml" ContentType="application/vnd.openxmlformats-officedocument.presentationml.tags+xml"/>
  <Override PartName="/ppt/tags/tag8905.xml" ContentType="application/vnd.openxmlformats-officedocument.presentationml.tags+xml"/>
  <Override PartName="/ppt/tags/tag8906.xml" ContentType="application/vnd.openxmlformats-officedocument.presentationml.tags+xml"/>
  <Override PartName="/ppt/tags/tag8907.xml" ContentType="application/vnd.openxmlformats-officedocument.presentationml.tags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theme/theme66.xml" ContentType="application/vnd.openxmlformats-officedocument.theme+xml"/>
  <Override PartName="/ppt/tags/tag8908.xml" ContentType="application/vnd.openxmlformats-officedocument.presentationml.tags+xml"/>
  <Override PartName="/ppt/tags/tag8909.xml" ContentType="application/vnd.openxmlformats-officedocument.presentationml.tags+xml"/>
  <Override PartName="/ppt/tags/tag8910.xml" ContentType="application/vnd.openxmlformats-officedocument.presentationml.tags+xml"/>
  <Override PartName="/ppt/tags/tag8911.xml" ContentType="application/vnd.openxmlformats-officedocument.presentationml.tags+xml"/>
  <Override PartName="/ppt/tags/tag8912.xml" ContentType="application/vnd.openxmlformats-officedocument.presentationml.tags+xml"/>
  <Override PartName="/ppt/tags/tag8913.xml" ContentType="application/vnd.openxmlformats-officedocument.presentationml.tags+xml"/>
  <Override PartName="/ppt/tags/tag8914.xml" ContentType="application/vnd.openxmlformats-officedocument.presentationml.tags+xml"/>
  <Override PartName="/ppt/tags/tag8915.xml" ContentType="application/vnd.openxmlformats-officedocument.presentationml.tags+xml"/>
  <Override PartName="/ppt/tags/tag8916.xml" ContentType="application/vnd.openxmlformats-officedocument.presentationml.tags+xml"/>
  <Override PartName="/ppt/tags/tag8917.xml" ContentType="application/vnd.openxmlformats-officedocument.presentationml.tags+xml"/>
  <Override PartName="/ppt/tags/tag8918.xml" ContentType="application/vnd.openxmlformats-officedocument.presentationml.tags+xml"/>
  <Override PartName="/ppt/tags/tag8919.xml" ContentType="application/vnd.openxmlformats-officedocument.presentationml.tags+xml"/>
  <Override PartName="/ppt/tags/tag8920.xml" ContentType="application/vnd.openxmlformats-officedocument.presentationml.tags+xml"/>
  <Override PartName="/ppt/tags/tag8921.xml" ContentType="application/vnd.openxmlformats-officedocument.presentationml.tags+xml"/>
  <Override PartName="/ppt/tags/tag8922.xml" ContentType="application/vnd.openxmlformats-officedocument.presentationml.tags+xml"/>
  <Override PartName="/ppt/tags/tag8923.xml" ContentType="application/vnd.openxmlformats-officedocument.presentationml.tags+xml"/>
  <Override PartName="/ppt/tags/tag8924.xml" ContentType="application/vnd.openxmlformats-officedocument.presentationml.tags+xml"/>
  <Override PartName="/ppt/tags/tag8925.xml" ContentType="application/vnd.openxmlformats-officedocument.presentationml.tags+xml"/>
  <Override PartName="/ppt/tags/tag8926.xml" ContentType="application/vnd.openxmlformats-officedocument.presentationml.tags+xml"/>
  <Override PartName="/ppt/tags/tag8927.xml" ContentType="application/vnd.openxmlformats-officedocument.presentationml.tags+xml"/>
  <Override PartName="/ppt/tags/tag8928.xml" ContentType="application/vnd.openxmlformats-officedocument.presentationml.tags+xml"/>
  <Override PartName="/ppt/tags/tag8929.xml" ContentType="application/vnd.openxmlformats-officedocument.presentationml.tags+xml"/>
  <Override PartName="/ppt/tags/tag8930.xml" ContentType="application/vnd.openxmlformats-officedocument.presentationml.tags+xml"/>
  <Override PartName="/ppt/tags/tag8931.xml" ContentType="application/vnd.openxmlformats-officedocument.presentationml.tags+xml"/>
  <Override PartName="/ppt/tags/tag8932.xml" ContentType="application/vnd.openxmlformats-officedocument.presentationml.tags+xml"/>
  <Override PartName="/ppt/tags/tag8933.xml" ContentType="application/vnd.openxmlformats-officedocument.presentationml.tags+xml"/>
  <Override PartName="/ppt/tags/tag8934.xml" ContentType="application/vnd.openxmlformats-officedocument.presentationml.tags+xml"/>
  <Override PartName="/ppt/tags/tag8935.xml" ContentType="application/vnd.openxmlformats-officedocument.presentationml.tags+xml"/>
  <Override PartName="/ppt/tags/tag8936.xml" ContentType="application/vnd.openxmlformats-officedocument.presentationml.tags+xml"/>
  <Override PartName="/ppt/tags/tag8937.xml" ContentType="application/vnd.openxmlformats-officedocument.presentationml.tags+xml"/>
  <Override PartName="/ppt/tags/tag8938.xml" ContentType="application/vnd.openxmlformats-officedocument.presentationml.tags+xml"/>
  <Override PartName="/ppt/tags/tag8939.xml" ContentType="application/vnd.openxmlformats-officedocument.presentationml.tags+xml"/>
  <Override PartName="/ppt/tags/tag8940.xml" ContentType="application/vnd.openxmlformats-officedocument.presentationml.tags+xml"/>
  <Override PartName="/ppt/tags/tag8941.xml" ContentType="application/vnd.openxmlformats-officedocument.presentationml.tags+xml"/>
  <Override PartName="/ppt/tags/tag8942.xml" ContentType="application/vnd.openxmlformats-officedocument.presentationml.tags+xml"/>
  <Override PartName="/ppt/tags/tag8943.xml" ContentType="application/vnd.openxmlformats-officedocument.presentationml.tags+xml"/>
  <Override PartName="/ppt/tags/tag8944.xml" ContentType="application/vnd.openxmlformats-officedocument.presentationml.tags+xml"/>
  <Override PartName="/ppt/tags/tag8945.xml" ContentType="application/vnd.openxmlformats-officedocument.presentationml.tags+xml"/>
  <Override PartName="/ppt/tags/tag8946.xml" ContentType="application/vnd.openxmlformats-officedocument.presentationml.tags+xml"/>
  <Override PartName="/ppt/tags/tag8947.xml" ContentType="application/vnd.openxmlformats-officedocument.presentationml.tags+xml"/>
  <Override PartName="/ppt/tags/tag8948.xml" ContentType="application/vnd.openxmlformats-officedocument.presentationml.tags+xml"/>
  <Override PartName="/ppt/tags/tag8949.xml" ContentType="application/vnd.openxmlformats-officedocument.presentationml.tags+xml"/>
  <Override PartName="/ppt/tags/tag8950.xml" ContentType="application/vnd.openxmlformats-officedocument.presentationml.tags+xml"/>
  <Override PartName="/ppt/tags/tag8951.xml" ContentType="application/vnd.openxmlformats-officedocument.presentationml.tags+xml"/>
  <Override PartName="/ppt/tags/tag8952.xml" ContentType="application/vnd.openxmlformats-officedocument.presentationml.tags+xml"/>
  <Override PartName="/ppt/tags/tag8953.xml" ContentType="application/vnd.openxmlformats-officedocument.presentationml.tags+xml"/>
  <Override PartName="/ppt/tags/tag8954.xml" ContentType="application/vnd.openxmlformats-officedocument.presentationml.tags+xml"/>
  <Override PartName="/ppt/tags/tag8955.xml" ContentType="application/vnd.openxmlformats-officedocument.presentationml.tags+xml"/>
  <Override PartName="/ppt/tags/tag8956.xml" ContentType="application/vnd.openxmlformats-officedocument.presentationml.tags+xml"/>
  <Override PartName="/ppt/tags/tag8957.xml" ContentType="application/vnd.openxmlformats-officedocument.presentationml.tags+xml"/>
  <Override PartName="/ppt/tags/tag8958.xml" ContentType="application/vnd.openxmlformats-officedocument.presentationml.tags+xml"/>
  <Override PartName="/ppt/tags/tag8959.xml" ContentType="application/vnd.openxmlformats-officedocument.presentationml.tags+xml"/>
  <Override PartName="/ppt/tags/tag8960.xml" ContentType="application/vnd.openxmlformats-officedocument.presentationml.tags+xml"/>
  <Override PartName="/ppt/tags/tag8961.xml" ContentType="application/vnd.openxmlformats-officedocument.presentationml.tags+xml"/>
  <Override PartName="/ppt/tags/tag8962.xml" ContentType="application/vnd.openxmlformats-officedocument.presentationml.tags+xml"/>
  <Override PartName="/ppt/tags/tag8963.xml" ContentType="application/vnd.openxmlformats-officedocument.presentationml.tags+xml"/>
  <Override PartName="/ppt/tags/tag8964.xml" ContentType="application/vnd.openxmlformats-officedocument.presentationml.tags+xml"/>
  <Override PartName="/ppt/tags/tag8965.xml" ContentType="application/vnd.openxmlformats-officedocument.presentationml.tags+xml"/>
  <Override PartName="/ppt/tags/tag8966.xml" ContentType="application/vnd.openxmlformats-officedocument.presentationml.tags+xml"/>
  <Override PartName="/ppt/tags/tag8967.xml" ContentType="application/vnd.openxmlformats-officedocument.presentationml.tags+xml"/>
  <Override PartName="/ppt/tags/tag8968.xml" ContentType="application/vnd.openxmlformats-officedocument.presentationml.tags+xml"/>
  <Override PartName="/ppt/tags/tag8969.xml" ContentType="application/vnd.openxmlformats-officedocument.presentationml.tags+xml"/>
  <Override PartName="/ppt/tags/tag8970.xml" ContentType="application/vnd.openxmlformats-officedocument.presentationml.tags+xml"/>
  <Override PartName="/ppt/tags/tag8971.xml" ContentType="application/vnd.openxmlformats-officedocument.presentationml.tags+xml"/>
  <Override PartName="/ppt/tags/tag8972.xml" ContentType="application/vnd.openxmlformats-officedocument.presentationml.tags+xml"/>
  <Override PartName="/ppt/tags/tag8973.xml" ContentType="application/vnd.openxmlformats-officedocument.presentationml.tags+xml"/>
  <Override PartName="/ppt/tags/tag8974.xml" ContentType="application/vnd.openxmlformats-officedocument.presentationml.tags+xml"/>
  <Override PartName="/ppt/tags/tag8975.xml" ContentType="application/vnd.openxmlformats-officedocument.presentationml.tags+xml"/>
  <Override PartName="/ppt/tags/tag8976.xml" ContentType="application/vnd.openxmlformats-officedocument.presentationml.tags+xml"/>
  <Override PartName="/ppt/tags/tag8977.xml" ContentType="application/vnd.openxmlformats-officedocument.presentationml.tags+xml"/>
  <Override PartName="/ppt/tags/tag8978.xml" ContentType="application/vnd.openxmlformats-officedocument.presentationml.tags+xml"/>
  <Override PartName="/ppt/tags/tag8979.xml" ContentType="application/vnd.openxmlformats-officedocument.presentationml.tags+xml"/>
  <Override PartName="/ppt/tags/tag8980.xml" ContentType="application/vnd.openxmlformats-officedocument.presentationml.tags+xml"/>
  <Override PartName="/ppt/tags/tag8981.xml" ContentType="application/vnd.openxmlformats-officedocument.presentationml.tags+xml"/>
  <Override PartName="/ppt/tags/tag8982.xml" ContentType="application/vnd.openxmlformats-officedocument.presentationml.tags+xml"/>
  <Override PartName="/ppt/tags/tag8983.xml" ContentType="application/vnd.openxmlformats-officedocument.presentationml.tags+xml"/>
  <Override PartName="/ppt/tags/tag8984.xml" ContentType="application/vnd.openxmlformats-officedocument.presentationml.tags+xml"/>
  <Override PartName="/ppt/tags/tag8985.xml" ContentType="application/vnd.openxmlformats-officedocument.presentationml.tags+xml"/>
  <Override PartName="/ppt/tags/tag8986.xml" ContentType="application/vnd.openxmlformats-officedocument.presentationml.tags+xml"/>
  <Override PartName="/ppt/tags/tag8987.xml" ContentType="application/vnd.openxmlformats-officedocument.presentationml.tags+xml"/>
  <Override PartName="/ppt/tags/tag8988.xml" ContentType="application/vnd.openxmlformats-officedocument.presentationml.tags+xml"/>
  <Override PartName="/ppt/tags/tag8989.xml" ContentType="application/vnd.openxmlformats-officedocument.presentationml.tags+xml"/>
  <Override PartName="/ppt/tags/tag8990.xml" ContentType="application/vnd.openxmlformats-officedocument.presentationml.tags+xml"/>
  <Override PartName="/ppt/tags/tag8991.xml" ContentType="application/vnd.openxmlformats-officedocument.presentationml.tags+xml"/>
  <Override PartName="/ppt/tags/tag8992.xml" ContentType="application/vnd.openxmlformats-officedocument.presentationml.tags+xml"/>
  <Override PartName="/ppt/tags/tag8993.xml" ContentType="application/vnd.openxmlformats-officedocument.presentationml.tags+xml"/>
  <Override PartName="/ppt/tags/tag8994.xml" ContentType="application/vnd.openxmlformats-officedocument.presentationml.tags+xml"/>
  <Override PartName="/ppt/tags/tag8995.xml" ContentType="application/vnd.openxmlformats-officedocument.presentationml.tags+xml"/>
  <Override PartName="/ppt/tags/tag8996.xml" ContentType="application/vnd.openxmlformats-officedocument.presentationml.tags+xml"/>
  <Override PartName="/ppt/tags/tag8997.xml" ContentType="application/vnd.openxmlformats-officedocument.presentationml.tags+xml"/>
  <Override PartName="/ppt/tags/tag8998.xml" ContentType="application/vnd.openxmlformats-officedocument.presentationml.tags+xml"/>
  <Override PartName="/ppt/tags/tag8999.xml" ContentType="application/vnd.openxmlformats-officedocument.presentationml.tags+xml"/>
  <Override PartName="/ppt/tags/tag9000.xml" ContentType="application/vnd.openxmlformats-officedocument.presentationml.tags+xml"/>
  <Override PartName="/ppt/tags/tag9001.xml" ContentType="application/vnd.openxmlformats-officedocument.presentationml.tags+xml"/>
  <Override PartName="/ppt/tags/tag9002.xml" ContentType="application/vnd.openxmlformats-officedocument.presentationml.tags+xml"/>
  <Override PartName="/ppt/tags/tag9003.xml" ContentType="application/vnd.openxmlformats-officedocument.presentationml.tags+xml"/>
  <Override PartName="/ppt/tags/tag9004.xml" ContentType="application/vnd.openxmlformats-officedocument.presentationml.tags+xml"/>
  <Override PartName="/ppt/tags/tag9005.xml" ContentType="application/vnd.openxmlformats-officedocument.presentationml.tags+xml"/>
  <Override PartName="/ppt/tags/tag9006.xml" ContentType="application/vnd.openxmlformats-officedocument.presentationml.tags+xml"/>
  <Override PartName="/ppt/tags/tag9007.xml" ContentType="application/vnd.openxmlformats-officedocument.presentationml.tags+xml"/>
  <Override PartName="/ppt/tags/tag9008.xml" ContentType="application/vnd.openxmlformats-officedocument.presentationml.tags+xml"/>
  <Override PartName="/ppt/tags/tag9009.xml" ContentType="application/vnd.openxmlformats-officedocument.presentationml.tags+xml"/>
  <Override PartName="/ppt/tags/tag9010.xml" ContentType="application/vnd.openxmlformats-officedocument.presentationml.tags+xml"/>
  <Override PartName="/ppt/tags/tag9011.xml" ContentType="application/vnd.openxmlformats-officedocument.presentationml.tags+xml"/>
  <Override PartName="/ppt/tags/tag9012.xml" ContentType="application/vnd.openxmlformats-officedocument.presentationml.tags+xml"/>
  <Override PartName="/ppt/tags/tag9013.xml" ContentType="application/vnd.openxmlformats-officedocument.presentationml.tags+xml"/>
  <Override PartName="/ppt/tags/tag9014.xml" ContentType="application/vnd.openxmlformats-officedocument.presentationml.tags+xml"/>
  <Override PartName="/ppt/tags/tag9015.xml" ContentType="application/vnd.openxmlformats-officedocument.presentationml.tags+xml"/>
  <Override PartName="/ppt/tags/tag9016.xml" ContentType="application/vnd.openxmlformats-officedocument.presentationml.tags+xml"/>
  <Override PartName="/ppt/tags/tag9017.xml" ContentType="application/vnd.openxmlformats-officedocument.presentationml.tags+xml"/>
  <Override PartName="/ppt/tags/tag9018.xml" ContentType="application/vnd.openxmlformats-officedocument.presentationml.tags+xml"/>
  <Override PartName="/ppt/tags/tag9019.xml" ContentType="application/vnd.openxmlformats-officedocument.presentationml.tags+xml"/>
  <Override PartName="/ppt/tags/tag9020.xml" ContentType="application/vnd.openxmlformats-officedocument.presentationml.tags+xml"/>
  <Override PartName="/ppt/tags/tag9021.xml" ContentType="application/vnd.openxmlformats-officedocument.presentationml.tags+xml"/>
  <Override PartName="/ppt/tags/tag9022.xml" ContentType="application/vnd.openxmlformats-officedocument.presentationml.tags+xml"/>
  <Override PartName="/ppt/tags/tag9023.xml" ContentType="application/vnd.openxmlformats-officedocument.presentationml.tags+xml"/>
  <Override PartName="/ppt/tags/tag9024.xml" ContentType="application/vnd.openxmlformats-officedocument.presentationml.tags+xml"/>
  <Override PartName="/ppt/tags/tag9025.xml" ContentType="application/vnd.openxmlformats-officedocument.presentationml.tags+xml"/>
  <Override PartName="/ppt/tags/tag9026.xml" ContentType="application/vnd.openxmlformats-officedocument.presentationml.tags+xml"/>
  <Override PartName="/ppt/tags/tag9027.xml" ContentType="application/vnd.openxmlformats-officedocument.presentationml.tags+xml"/>
  <Override PartName="/ppt/tags/tag9028.xml" ContentType="application/vnd.openxmlformats-officedocument.presentationml.tags+xml"/>
  <Override PartName="/ppt/tags/tag9029.xml" ContentType="application/vnd.openxmlformats-officedocument.presentationml.tags+xml"/>
  <Override PartName="/ppt/tags/tag9030.xml" ContentType="application/vnd.openxmlformats-officedocument.presentationml.tags+xml"/>
  <Override PartName="/ppt/tags/tag9031.xml" ContentType="application/vnd.openxmlformats-officedocument.presentationml.tags+xml"/>
  <Override PartName="/ppt/tags/tag9032.xml" ContentType="application/vnd.openxmlformats-officedocument.presentationml.tags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theme/theme67.xml" ContentType="application/vnd.openxmlformats-officedocument.theme+xml"/>
  <Override PartName="/ppt/tags/tag9033.xml" ContentType="application/vnd.openxmlformats-officedocument.presentationml.tags+xml"/>
  <Override PartName="/ppt/tags/tag9034.xml" ContentType="application/vnd.openxmlformats-officedocument.presentationml.tags+xml"/>
  <Override PartName="/ppt/tags/tag9035.xml" ContentType="application/vnd.openxmlformats-officedocument.presentationml.tags+xml"/>
  <Override PartName="/ppt/tags/tag9036.xml" ContentType="application/vnd.openxmlformats-officedocument.presentationml.tags+xml"/>
  <Override PartName="/ppt/tags/tag9037.xml" ContentType="application/vnd.openxmlformats-officedocument.presentationml.tags+xml"/>
  <Override PartName="/ppt/tags/tag9038.xml" ContentType="application/vnd.openxmlformats-officedocument.presentationml.tags+xml"/>
  <Override PartName="/ppt/tags/tag9039.xml" ContentType="application/vnd.openxmlformats-officedocument.presentationml.tags+xml"/>
  <Override PartName="/ppt/tags/tag9040.xml" ContentType="application/vnd.openxmlformats-officedocument.presentationml.tags+xml"/>
  <Override PartName="/ppt/tags/tag9041.xml" ContentType="application/vnd.openxmlformats-officedocument.presentationml.tags+xml"/>
  <Override PartName="/ppt/tags/tag9042.xml" ContentType="application/vnd.openxmlformats-officedocument.presentationml.tags+xml"/>
  <Override PartName="/ppt/tags/tag9043.xml" ContentType="application/vnd.openxmlformats-officedocument.presentationml.tags+xml"/>
  <Override PartName="/ppt/tags/tag9044.xml" ContentType="application/vnd.openxmlformats-officedocument.presentationml.tags+xml"/>
  <Override PartName="/ppt/tags/tag9045.xml" ContentType="application/vnd.openxmlformats-officedocument.presentationml.tags+xml"/>
  <Override PartName="/ppt/tags/tag9046.xml" ContentType="application/vnd.openxmlformats-officedocument.presentationml.tags+xml"/>
  <Override PartName="/ppt/tags/tag9047.xml" ContentType="application/vnd.openxmlformats-officedocument.presentationml.tags+xml"/>
  <Override PartName="/ppt/tags/tag9048.xml" ContentType="application/vnd.openxmlformats-officedocument.presentationml.tags+xml"/>
  <Override PartName="/ppt/tags/tag9049.xml" ContentType="application/vnd.openxmlformats-officedocument.presentationml.tags+xml"/>
  <Override PartName="/ppt/tags/tag9050.xml" ContentType="application/vnd.openxmlformats-officedocument.presentationml.tags+xml"/>
  <Override PartName="/ppt/tags/tag9051.xml" ContentType="application/vnd.openxmlformats-officedocument.presentationml.tags+xml"/>
  <Override PartName="/ppt/tags/tag9052.xml" ContentType="application/vnd.openxmlformats-officedocument.presentationml.tags+xml"/>
  <Override PartName="/ppt/tags/tag9053.xml" ContentType="application/vnd.openxmlformats-officedocument.presentationml.tags+xml"/>
  <Override PartName="/ppt/tags/tag9054.xml" ContentType="application/vnd.openxmlformats-officedocument.presentationml.tags+xml"/>
  <Override PartName="/ppt/tags/tag9055.xml" ContentType="application/vnd.openxmlformats-officedocument.presentationml.tags+xml"/>
  <Override PartName="/ppt/tags/tag9056.xml" ContentType="application/vnd.openxmlformats-officedocument.presentationml.tags+xml"/>
  <Override PartName="/ppt/tags/tag9057.xml" ContentType="application/vnd.openxmlformats-officedocument.presentationml.tags+xml"/>
  <Override PartName="/ppt/tags/tag9058.xml" ContentType="application/vnd.openxmlformats-officedocument.presentationml.tags+xml"/>
  <Override PartName="/ppt/tags/tag9059.xml" ContentType="application/vnd.openxmlformats-officedocument.presentationml.tags+xml"/>
  <Override PartName="/ppt/tags/tag9060.xml" ContentType="application/vnd.openxmlformats-officedocument.presentationml.tags+xml"/>
  <Override PartName="/ppt/tags/tag9061.xml" ContentType="application/vnd.openxmlformats-officedocument.presentationml.tags+xml"/>
  <Override PartName="/ppt/tags/tag9062.xml" ContentType="application/vnd.openxmlformats-officedocument.presentationml.tags+xml"/>
  <Override PartName="/ppt/tags/tag9063.xml" ContentType="application/vnd.openxmlformats-officedocument.presentationml.tags+xml"/>
  <Override PartName="/ppt/tags/tag9064.xml" ContentType="application/vnd.openxmlformats-officedocument.presentationml.tags+xml"/>
  <Override PartName="/ppt/tags/tag9065.xml" ContentType="application/vnd.openxmlformats-officedocument.presentationml.tags+xml"/>
  <Override PartName="/ppt/tags/tag9066.xml" ContentType="application/vnd.openxmlformats-officedocument.presentationml.tags+xml"/>
  <Override PartName="/ppt/tags/tag9067.xml" ContentType="application/vnd.openxmlformats-officedocument.presentationml.tags+xml"/>
  <Override PartName="/ppt/tags/tag9068.xml" ContentType="application/vnd.openxmlformats-officedocument.presentationml.tags+xml"/>
  <Override PartName="/ppt/tags/tag9069.xml" ContentType="application/vnd.openxmlformats-officedocument.presentationml.tags+xml"/>
  <Override PartName="/ppt/tags/tag9070.xml" ContentType="application/vnd.openxmlformats-officedocument.presentationml.tags+xml"/>
  <Override PartName="/ppt/tags/tag9071.xml" ContentType="application/vnd.openxmlformats-officedocument.presentationml.tags+xml"/>
  <Override PartName="/ppt/tags/tag9072.xml" ContentType="application/vnd.openxmlformats-officedocument.presentationml.tags+xml"/>
  <Override PartName="/ppt/tags/tag9073.xml" ContentType="application/vnd.openxmlformats-officedocument.presentationml.tags+xml"/>
  <Override PartName="/ppt/tags/tag9074.xml" ContentType="application/vnd.openxmlformats-officedocument.presentationml.tags+xml"/>
  <Override PartName="/ppt/tags/tag9075.xml" ContentType="application/vnd.openxmlformats-officedocument.presentationml.tags+xml"/>
  <Override PartName="/ppt/tags/tag9076.xml" ContentType="application/vnd.openxmlformats-officedocument.presentationml.tags+xml"/>
  <Override PartName="/ppt/tags/tag9077.xml" ContentType="application/vnd.openxmlformats-officedocument.presentationml.tags+xml"/>
  <Override PartName="/ppt/tags/tag9078.xml" ContentType="application/vnd.openxmlformats-officedocument.presentationml.tags+xml"/>
  <Override PartName="/ppt/tags/tag9079.xml" ContentType="application/vnd.openxmlformats-officedocument.presentationml.tags+xml"/>
  <Override PartName="/ppt/tags/tag9080.xml" ContentType="application/vnd.openxmlformats-officedocument.presentationml.tags+xml"/>
  <Override PartName="/ppt/tags/tag9081.xml" ContentType="application/vnd.openxmlformats-officedocument.presentationml.tags+xml"/>
  <Override PartName="/ppt/tags/tag9082.xml" ContentType="application/vnd.openxmlformats-officedocument.presentationml.tags+xml"/>
  <Override PartName="/ppt/tags/tag9083.xml" ContentType="application/vnd.openxmlformats-officedocument.presentationml.tags+xml"/>
  <Override PartName="/ppt/tags/tag9084.xml" ContentType="application/vnd.openxmlformats-officedocument.presentationml.tags+xml"/>
  <Override PartName="/ppt/tags/tag9085.xml" ContentType="application/vnd.openxmlformats-officedocument.presentationml.tags+xml"/>
  <Override PartName="/ppt/tags/tag9086.xml" ContentType="application/vnd.openxmlformats-officedocument.presentationml.tags+xml"/>
  <Override PartName="/ppt/tags/tag9087.xml" ContentType="application/vnd.openxmlformats-officedocument.presentationml.tags+xml"/>
  <Override PartName="/ppt/tags/tag9088.xml" ContentType="application/vnd.openxmlformats-officedocument.presentationml.tags+xml"/>
  <Override PartName="/ppt/tags/tag9089.xml" ContentType="application/vnd.openxmlformats-officedocument.presentationml.tags+xml"/>
  <Override PartName="/ppt/tags/tag9090.xml" ContentType="application/vnd.openxmlformats-officedocument.presentationml.tags+xml"/>
  <Override PartName="/ppt/tags/tag9091.xml" ContentType="application/vnd.openxmlformats-officedocument.presentationml.tags+xml"/>
  <Override PartName="/ppt/tags/tag9092.xml" ContentType="application/vnd.openxmlformats-officedocument.presentationml.tags+xml"/>
  <Override PartName="/ppt/tags/tag9093.xml" ContentType="application/vnd.openxmlformats-officedocument.presentationml.tags+xml"/>
  <Override PartName="/ppt/tags/tag9094.xml" ContentType="application/vnd.openxmlformats-officedocument.presentationml.tags+xml"/>
  <Override PartName="/ppt/tags/tag9095.xml" ContentType="application/vnd.openxmlformats-officedocument.presentationml.tags+xml"/>
  <Override PartName="/ppt/tags/tag9096.xml" ContentType="application/vnd.openxmlformats-officedocument.presentationml.tags+xml"/>
  <Override PartName="/ppt/tags/tag9097.xml" ContentType="application/vnd.openxmlformats-officedocument.presentationml.tags+xml"/>
  <Override PartName="/ppt/tags/tag9098.xml" ContentType="application/vnd.openxmlformats-officedocument.presentationml.tags+xml"/>
  <Override PartName="/ppt/tags/tag9099.xml" ContentType="application/vnd.openxmlformats-officedocument.presentationml.tags+xml"/>
  <Override PartName="/ppt/tags/tag9100.xml" ContentType="application/vnd.openxmlformats-officedocument.presentationml.tags+xml"/>
  <Override PartName="/ppt/tags/tag9101.xml" ContentType="application/vnd.openxmlformats-officedocument.presentationml.tags+xml"/>
  <Override PartName="/ppt/tags/tag9102.xml" ContentType="application/vnd.openxmlformats-officedocument.presentationml.tags+xml"/>
  <Override PartName="/ppt/tags/tag9103.xml" ContentType="application/vnd.openxmlformats-officedocument.presentationml.tags+xml"/>
  <Override PartName="/ppt/tags/tag9104.xml" ContentType="application/vnd.openxmlformats-officedocument.presentationml.tags+xml"/>
  <Override PartName="/ppt/tags/tag9105.xml" ContentType="application/vnd.openxmlformats-officedocument.presentationml.tags+xml"/>
  <Override PartName="/ppt/tags/tag9106.xml" ContentType="application/vnd.openxmlformats-officedocument.presentationml.tags+xml"/>
  <Override PartName="/ppt/tags/tag9107.xml" ContentType="application/vnd.openxmlformats-officedocument.presentationml.tags+xml"/>
  <Override PartName="/ppt/tags/tag9108.xml" ContentType="application/vnd.openxmlformats-officedocument.presentationml.tags+xml"/>
  <Override PartName="/ppt/tags/tag9109.xml" ContentType="application/vnd.openxmlformats-officedocument.presentationml.tags+xml"/>
  <Override PartName="/ppt/tags/tag9110.xml" ContentType="application/vnd.openxmlformats-officedocument.presentationml.tags+xml"/>
  <Override PartName="/ppt/tags/tag9111.xml" ContentType="application/vnd.openxmlformats-officedocument.presentationml.tags+xml"/>
  <Override PartName="/ppt/tags/tag9112.xml" ContentType="application/vnd.openxmlformats-officedocument.presentationml.tags+xml"/>
  <Override PartName="/ppt/tags/tag9113.xml" ContentType="application/vnd.openxmlformats-officedocument.presentationml.tags+xml"/>
  <Override PartName="/ppt/tags/tag9114.xml" ContentType="application/vnd.openxmlformats-officedocument.presentationml.tags+xml"/>
  <Override PartName="/ppt/tags/tag9115.xml" ContentType="application/vnd.openxmlformats-officedocument.presentationml.tags+xml"/>
  <Override PartName="/ppt/tags/tag9116.xml" ContentType="application/vnd.openxmlformats-officedocument.presentationml.tags+xml"/>
  <Override PartName="/ppt/tags/tag9117.xml" ContentType="application/vnd.openxmlformats-officedocument.presentationml.tags+xml"/>
  <Override PartName="/ppt/tags/tag9118.xml" ContentType="application/vnd.openxmlformats-officedocument.presentationml.tags+xml"/>
  <Override PartName="/ppt/tags/tag9119.xml" ContentType="application/vnd.openxmlformats-officedocument.presentationml.tags+xml"/>
  <Override PartName="/ppt/tags/tag9120.xml" ContentType="application/vnd.openxmlformats-officedocument.presentationml.tags+xml"/>
  <Override PartName="/ppt/tags/tag9121.xml" ContentType="application/vnd.openxmlformats-officedocument.presentationml.tags+xml"/>
  <Override PartName="/ppt/tags/tag9122.xml" ContentType="application/vnd.openxmlformats-officedocument.presentationml.tags+xml"/>
  <Override PartName="/ppt/tags/tag9123.xml" ContentType="application/vnd.openxmlformats-officedocument.presentationml.tags+xml"/>
  <Override PartName="/ppt/tags/tag9124.xml" ContentType="application/vnd.openxmlformats-officedocument.presentationml.tags+xml"/>
  <Override PartName="/ppt/tags/tag9125.xml" ContentType="application/vnd.openxmlformats-officedocument.presentationml.tags+xml"/>
  <Override PartName="/ppt/tags/tag9126.xml" ContentType="application/vnd.openxmlformats-officedocument.presentationml.tags+xml"/>
  <Override PartName="/ppt/tags/tag9127.xml" ContentType="application/vnd.openxmlformats-officedocument.presentationml.tags+xml"/>
  <Override PartName="/ppt/tags/tag9128.xml" ContentType="application/vnd.openxmlformats-officedocument.presentationml.tags+xml"/>
  <Override PartName="/ppt/tags/tag9129.xml" ContentType="application/vnd.openxmlformats-officedocument.presentationml.tags+xml"/>
  <Override PartName="/ppt/tags/tag9130.xml" ContentType="application/vnd.openxmlformats-officedocument.presentationml.tags+xml"/>
  <Override PartName="/ppt/tags/tag9131.xml" ContentType="application/vnd.openxmlformats-officedocument.presentationml.tags+xml"/>
  <Override PartName="/ppt/tags/tag9132.xml" ContentType="application/vnd.openxmlformats-officedocument.presentationml.tags+xml"/>
  <Override PartName="/ppt/tags/tag9133.xml" ContentType="application/vnd.openxmlformats-officedocument.presentationml.tags+xml"/>
  <Override PartName="/ppt/tags/tag9134.xml" ContentType="application/vnd.openxmlformats-officedocument.presentationml.tags+xml"/>
  <Override PartName="/ppt/tags/tag9135.xml" ContentType="application/vnd.openxmlformats-officedocument.presentationml.tags+xml"/>
  <Override PartName="/ppt/tags/tag9136.xml" ContentType="application/vnd.openxmlformats-officedocument.presentationml.tags+xml"/>
  <Override PartName="/ppt/tags/tag9137.xml" ContentType="application/vnd.openxmlformats-officedocument.presentationml.tags+xml"/>
  <Override PartName="/ppt/tags/tag9138.xml" ContentType="application/vnd.openxmlformats-officedocument.presentationml.tags+xml"/>
  <Override PartName="/ppt/tags/tag9139.xml" ContentType="application/vnd.openxmlformats-officedocument.presentationml.tags+xml"/>
  <Override PartName="/ppt/tags/tag9140.xml" ContentType="application/vnd.openxmlformats-officedocument.presentationml.tags+xml"/>
  <Override PartName="/ppt/tags/tag9141.xml" ContentType="application/vnd.openxmlformats-officedocument.presentationml.tags+xml"/>
  <Override PartName="/ppt/tags/tag9142.xml" ContentType="application/vnd.openxmlformats-officedocument.presentationml.tags+xml"/>
  <Override PartName="/ppt/tags/tag9143.xml" ContentType="application/vnd.openxmlformats-officedocument.presentationml.tags+xml"/>
  <Override PartName="/ppt/tags/tag9144.xml" ContentType="application/vnd.openxmlformats-officedocument.presentationml.tags+xml"/>
  <Override PartName="/ppt/tags/tag9145.xml" ContentType="application/vnd.openxmlformats-officedocument.presentationml.tags+xml"/>
  <Override PartName="/ppt/tags/tag9146.xml" ContentType="application/vnd.openxmlformats-officedocument.presentationml.tags+xml"/>
  <Override PartName="/ppt/tags/tag9147.xml" ContentType="application/vnd.openxmlformats-officedocument.presentationml.tags+xml"/>
  <Override PartName="/ppt/tags/tag9148.xml" ContentType="application/vnd.openxmlformats-officedocument.presentationml.tags+xml"/>
  <Override PartName="/ppt/tags/tag9149.xml" ContentType="application/vnd.openxmlformats-officedocument.presentationml.tags+xml"/>
  <Override PartName="/ppt/tags/tag9150.xml" ContentType="application/vnd.openxmlformats-officedocument.presentationml.tags+xml"/>
  <Override PartName="/ppt/tags/tag9151.xml" ContentType="application/vnd.openxmlformats-officedocument.presentationml.tags+xml"/>
  <Override PartName="/ppt/tags/tag9152.xml" ContentType="application/vnd.openxmlformats-officedocument.presentationml.tags+xml"/>
  <Override PartName="/ppt/tags/tag9153.xml" ContentType="application/vnd.openxmlformats-officedocument.presentationml.tags+xml"/>
  <Override PartName="/ppt/tags/tag9154.xml" ContentType="application/vnd.openxmlformats-officedocument.presentationml.tags+xml"/>
  <Override PartName="/ppt/tags/tag9155.xml" ContentType="application/vnd.openxmlformats-officedocument.presentationml.tags+xml"/>
  <Override PartName="/ppt/tags/tag9156.xml" ContentType="application/vnd.openxmlformats-officedocument.presentationml.tags+xml"/>
  <Override PartName="/ppt/tags/tag9157.xml" ContentType="application/vnd.openxmlformats-officedocument.presentationml.tags+xml"/>
  <Override PartName="/ppt/tags/tag9158.xml" ContentType="application/vnd.openxmlformats-officedocument.presentationml.tags+xml"/>
  <Override PartName="/ppt/tags/tag9159.xml" ContentType="application/vnd.openxmlformats-officedocument.presentationml.tags+xml"/>
  <Override PartName="/ppt/tags/tag9160.xml" ContentType="application/vnd.openxmlformats-officedocument.presentationml.tags+xml"/>
  <Override PartName="/ppt/tags/tag9161.xml" ContentType="application/vnd.openxmlformats-officedocument.presentationml.tags+xml"/>
  <Override PartName="/ppt/tags/tag9162.xml" ContentType="application/vnd.openxmlformats-officedocument.presentationml.tags+xml"/>
  <Override PartName="/ppt/tags/tag9163.xml" ContentType="application/vnd.openxmlformats-officedocument.presentationml.tags+xml"/>
  <Override PartName="/ppt/tags/tag9164.xml" ContentType="application/vnd.openxmlformats-officedocument.presentationml.tags+xml"/>
  <Override PartName="/ppt/tags/tag9165.xml" ContentType="application/vnd.openxmlformats-officedocument.presentationml.tags+xml"/>
  <Override PartName="/ppt/tags/tag9166.xml" ContentType="application/vnd.openxmlformats-officedocument.presentationml.tags+xml"/>
  <Override PartName="/ppt/tags/tag9167.xml" ContentType="application/vnd.openxmlformats-officedocument.presentationml.tags+xml"/>
  <Override PartName="/ppt/tags/tag9168.xml" ContentType="application/vnd.openxmlformats-officedocument.presentationml.tags+xml"/>
  <Override PartName="/ppt/tags/tag9169.xml" ContentType="application/vnd.openxmlformats-officedocument.presentationml.tags+xml"/>
  <Override PartName="/ppt/tags/tag9170.xml" ContentType="application/vnd.openxmlformats-officedocument.presentationml.tags+xml"/>
  <Override PartName="/ppt/tags/tag9171.xml" ContentType="application/vnd.openxmlformats-officedocument.presentationml.tags+xml"/>
  <Override PartName="/ppt/tags/tag9172.xml" ContentType="application/vnd.openxmlformats-officedocument.presentationml.tags+xml"/>
  <Override PartName="/ppt/tags/tag9173.xml" ContentType="application/vnd.openxmlformats-officedocument.presentationml.tags+xml"/>
  <Override PartName="/ppt/tags/tag9174.xml" ContentType="application/vnd.openxmlformats-officedocument.presentationml.tags+xml"/>
  <Override PartName="/ppt/tags/tag9175.xml" ContentType="application/vnd.openxmlformats-officedocument.presentationml.tags+xml"/>
  <Override PartName="/ppt/tags/tag9176.xml" ContentType="application/vnd.openxmlformats-officedocument.presentationml.tags+xml"/>
  <Override PartName="/ppt/tags/tag9177.xml" ContentType="application/vnd.openxmlformats-officedocument.presentationml.tags+xml"/>
  <Override PartName="/ppt/tags/tag9178.xml" ContentType="application/vnd.openxmlformats-officedocument.presentationml.tags+xml"/>
  <Override PartName="/ppt/tags/tag9179.xml" ContentType="application/vnd.openxmlformats-officedocument.presentationml.tags+xml"/>
  <Override PartName="/ppt/tags/tag9180.xml" ContentType="application/vnd.openxmlformats-officedocument.presentationml.tags+xml"/>
  <Override PartName="/ppt/tags/tag9181.xml" ContentType="application/vnd.openxmlformats-officedocument.presentationml.tags+xml"/>
  <Override PartName="/ppt/tags/tag9182.xml" ContentType="application/vnd.openxmlformats-officedocument.presentationml.tags+xml"/>
  <Override PartName="/ppt/tags/tag9183.xml" ContentType="application/vnd.openxmlformats-officedocument.presentationml.tags+xml"/>
  <Override PartName="/ppt/tags/tag9184.xml" ContentType="application/vnd.openxmlformats-officedocument.presentationml.tags+xml"/>
  <Override PartName="/ppt/tags/tag9185.xml" ContentType="application/vnd.openxmlformats-officedocument.presentationml.tags+xml"/>
  <Override PartName="/ppt/tags/tag9186.xml" ContentType="application/vnd.openxmlformats-officedocument.presentationml.tags+xml"/>
  <Override PartName="/ppt/tags/tag9187.xml" ContentType="application/vnd.openxmlformats-officedocument.presentationml.tags+xml"/>
  <Override PartName="/ppt/tags/tag9188.xml" ContentType="application/vnd.openxmlformats-officedocument.presentationml.tags+xml"/>
  <Override PartName="/ppt/tags/tag9189.xml" ContentType="application/vnd.openxmlformats-officedocument.presentationml.tags+xml"/>
  <Override PartName="/ppt/tags/tag9190.xml" ContentType="application/vnd.openxmlformats-officedocument.presentationml.tags+xml"/>
  <Override PartName="/ppt/tags/tag9191.xml" ContentType="application/vnd.openxmlformats-officedocument.presentationml.tags+xml"/>
  <Override PartName="/ppt/tags/tag9192.xml" ContentType="application/vnd.openxmlformats-officedocument.presentationml.tags+xml"/>
  <Override PartName="/ppt/tags/tag9193.xml" ContentType="application/vnd.openxmlformats-officedocument.presentationml.tags+xml"/>
  <Override PartName="/ppt/tags/tag9194.xml" ContentType="application/vnd.openxmlformats-officedocument.presentationml.tags+xml"/>
  <Override PartName="/ppt/tags/tag9195.xml" ContentType="application/vnd.openxmlformats-officedocument.presentationml.tags+xml"/>
  <Override PartName="/ppt/tags/tag9196.xml" ContentType="application/vnd.openxmlformats-officedocument.presentationml.tags+xml"/>
  <Override PartName="/ppt/tags/tag9197.xml" ContentType="application/vnd.openxmlformats-officedocument.presentationml.tags+xml"/>
  <Override PartName="/ppt/tags/tag9198.xml" ContentType="application/vnd.openxmlformats-officedocument.presentationml.tags+xml"/>
  <Override PartName="/ppt/tags/tag9199.xml" ContentType="application/vnd.openxmlformats-officedocument.presentationml.tags+xml"/>
  <Override PartName="/ppt/tags/tag9200.xml" ContentType="application/vnd.openxmlformats-officedocument.presentationml.tags+xml"/>
  <Override PartName="/ppt/tags/tag9201.xml" ContentType="application/vnd.openxmlformats-officedocument.presentationml.tags+xml"/>
  <Override PartName="/ppt/tags/tag9202.xml" ContentType="application/vnd.openxmlformats-officedocument.presentationml.tags+xml"/>
  <Override PartName="/ppt/tags/tag9203.xml" ContentType="application/vnd.openxmlformats-officedocument.presentationml.tags+xml"/>
  <Override PartName="/ppt/tags/tag9204.xml" ContentType="application/vnd.openxmlformats-officedocument.presentationml.tags+xml"/>
  <Override PartName="/ppt/tags/tag9205.xml" ContentType="application/vnd.openxmlformats-officedocument.presentationml.tags+xml"/>
  <Override PartName="/ppt/tags/tag9206.xml" ContentType="application/vnd.openxmlformats-officedocument.presentationml.tags+xml"/>
  <Override PartName="/ppt/tags/tag9207.xml" ContentType="application/vnd.openxmlformats-officedocument.presentationml.tags+xml"/>
  <Override PartName="/ppt/tags/tag9208.xml" ContentType="application/vnd.openxmlformats-officedocument.presentationml.tags+xml"/>
  <Override PartName="/ppt/tags/tag9209.xml" ContentType="application/vnd.openxmlformats-officedocument.presentationml.tags+xml"/>
  <Override PartName="/ppt/tags/tag9210.xml" ContentType="application/vnd.openxmlformats-officedocument.presentationml.tags+xml"/>
  <Override PartName="/ppt/tags/tag9211.xml" ContentType="application/vnd.openxmlformats-officedocument.presentationml.tags+xml"/>
  <Override PartName="/ppt/tags/tag9212.xml" ContentType="application/vnd.openxmlformats-officedocument.presentationml.tags+xml"/>
  <Override PartName="/ppt/tags/tag9213.xml" ContentType="application/vnd.openxmlformats-officedocument.presentationml.tags+xml"/>
  <Override PartName="/ppt/tags/tag9214.xml" ContentType="application/vnd.openxmlformats-officedocument.presentationml.tags+xml"/>
  <Override PartName="/ppt/tags/tag9215.xml" ContentType="application/vnd.openxmlformats-officedocument.presentationml.tags+xml"/>
  <Override PartName="/ppt/tags/tag9216.xml" ContentType="application/vnd.openxmlformats-officedocument.presentationml.tags+xml"/>
  <Override PartName="/ppt/tags/tag9217.xml" ContentType="application/vnd.openxmlformats-officedocument.presentationml.tags+xml"/>
  <Override PartName="/ppt/tags/tag9218.xml" ContentType="application/vnd.openxmlformats-officedocument.presentationml.tags+xml"/>
  <Override PartName="/ppt/tags/tag9219.xml" ContentType="application/vnd.openxmlformats-officedocument.presentationml.tags+xml"/>
  <Override PartName="/ppt/tags/tag9220.xml" ContentType="application/vnd.openxmlformats-officedocument.presentationml.tags+xml"/>
  <Override PartName="/ppt/tags/tag9221.xml" ContentType="application/vnd.openxmlformats-officedocument.presentationml.tags+xml"/>
  <Override PartName="/ppt/tags/tag9222.xml" ContentType="application/vnd.openxmlformats-officedocument.presentationml.tags+xml"/>
  <Override PartName="/ppt/tags/tag9223.xml" ContentType="application/vnd.openxmlformats-officedocument.presentationml.tags+xml"/>
  <Override PartName="/ppt/tags/tag9224.xml" ContentType="application/vnd.openxmlformats-officedocument.presentationml.tags+xml"/>
  <Override PartName="/ppt/tags/tag9225.xml" ContentType="application/vnd.openxmlformats-officedocument.presentationml.tags+xml"/>
  <Override PartName="/ppt/tags/tag9226.xml" ContentType="application/vnd.openxmlformats-officedocument.presentationml.tags+xml"/>
  <Override PartName="/ppt/tags/tag9227.xml" ContentType="application/vnd.openxmlformats-officedocument.presentationml.tags+xml"/>
  <Override PartName="/ppt/tags/tag9228.xml" ContentType="application/vnd.openxmlformats-officedocument.presentationml.tags+xml"/>
  <Override PartName="/ppt/tags/tag9229.xml" ContentType="application/vnd.openxmlformats-officedocument.presentationml.tags+xml"/>
  <Override PartName="/ppt/tags/tag9230.xml" ContentType="application/vnd.openxmlformats-officedocument.presentationml.tags+xml"/>
  <Override PartName="/ppt/tags/tag9231.xml" ContentType="application/vnd.openxmlformats-officedocument.presentationml.tags+xml"/>
  <Override PartName="/ppt/tags/tag9232.xml" ContentType="application/vnd.openxmlformats-officedocument.presentationml.tags+xml"/>
  <Override PartName="/ppt/tags/tag9233.xml" ContentType="application/vnd.openxmlformats-officedocument.presentationml.tags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theme/theme68.xml" ContentType="application/vnd.openxmlformats-officedocument.theme+xml"/>
  <Override PartName="/ppt/tags/tag9234.xml" ContentType="application/vnd.openxmlformats-officedocument.presentationml.tags+xml"/>
  <Override PartName="/ppt/tags/tag9235.xml" ContentType="application/vnd.openxmlformats-officedocument.presentationml.tags+xml"/>
  <Override PartName="/ppt/tags/tag9236.xml" ContentType="application/vnd.openxmlformats-officedocument.presentationml.tags+xml"/>
  <Override PartName="/ppt/tags/tag9237.xml" ContentType="application/vnd.openxmlformats-officedocument.presentationml.tags+xml"/>
  <Override PartName="/ppt/tags/tag9238.xml" ContentType="application/vnd.openxmlformats-officedocument.presentationml.tags+xml"/>
  <Override PartName="/ppt/tags/tag9239.xml" ContentType="application/vnd.openxmlformats-officedocument.presentationml.tags+xml"/>
  <Override PartName="/ppt/tags/tag9240.xml" ContentType="application/vnd.openxmlformats-officedocument.presentationml.tags+xml"/>
  <Override PartName="/ppt/tags/tag9241.xml" ContentType="application/vnd.openxmlformats-officedocument.presentationml.tags+xml"/>
  <Override PartName="/ppt/tags/tag9242.xml" ContentType="application/vnd.openxmlformats-officedocument.presentationml.tags+xml"/>
  <Override PartName="/ppt/tags/tag9243.xml" ContentType="application/vnd.openxmlformats-officedocument.presentationml.tags+xml"/>
  <Override PartName="/ppt/tags/tag9244.xml" ContentType="application/vnd.openxmlformats-officedocument.presentationml.tags+xml"/>
  <Override PartName="/ppt/tags/tag9245.xml" ContentType="application/vnd.openxmlformats-officedocument.presentationml.tags+xml"/>
  <Override PartName="/ppt/tags/tag9246.xml" ContentType="application/vnd.openxmlformats-officedocument.presentationml.tags+xml"/>
  <Override PartName="/ppt/tags/tag9247.xml" ContentType="application/vnd.openxmlformats-officedocument.presentationml.tags+xml"/>
  <Override PartName="/ppt/tags/tag9248.xml" ContentType="application/vnd.openxmlformats-officedocument.presentationml.tags+xml"/>
  <Override PartName="/ppt/tags/tag9249.xml" ContentType="application/vnd.openxmlformats-officedocument.presentationml.tags+xml"/>
  <Override PartName="/ppt/tags/tag9250.xml" ContentType="application/vnd.openxmlformats-officedocument.presentationml.tags+xml"/>
  <Override PartName="/ppt/tags/tag9251.xml" ContentType="application/vnd.openxmlformats-officedocument.presentationml.tags+xml"/>
  <Override PartName="/ppt/tags/tag9252.xml" ContentType="application/vnd.openxmlformats-officedocument.presentationml.tags+xml"/>
  <Override PartName="/ppt/tags/tag9253.xml" ContentType="application/vnd.openxmlformats-officedocument.presentationml.tags+xml"/>
  <Override PartName="/ppt/tags/tag9254.xml" ContentType="application/vnd.openxmlformats-officedocument.presentationml.tags+xml"/>
  <Override PartName="/ppt/tags/tag9255.xml" ContentType="application/vnd.openxmlformats-officedocument.presentationml.tags+xml"/>
  <Override PartName="/ppt/tags/tag9256.xml" ContentType="application/vnd.openxmlformats-officedocument.presentationml.tags+xml"/>
  <Override PartName="/ppt/tags/tag9257.xml" ContentType="application/vnd.openxmlformats-officedocument.presentationml.tags+xml"/>
  <Override PartName="/ppt/tags/tag9258.xml" ContentType="application/vnd.openxmlformats-officedocument.presentationml.tags+xml"/>
  <Override PartName="/ppt/tags/tag9259.xml" ContentType="application/vnd.openxmlformats-officedocument.presentationml.tags+xml"/>
  <Override PartName="/ppt/tags/tag9260.xml" ContentType="application/vnd.openxmlformats-officedocument.presentationml.tags+xml"/>
  <Override PartName="/ppt/tags/tag9261.xml" ContentType="application/vnd.openxmlformats-officedocument.presentationml.tags+xml"/>
  <Override PartName="/ppt/tags/tag9262.xml" ContentType="application/vnd.openxmlformats-officedocument.presentationml.tags+xml"/>
  <Override PartName="/ppt/tags/tag9263.xml" ContentType="application/vnd.openxmlformats-officedocument.presentationml.tags+xml"/>
  <Override PartName="/ppt/tags/tag9264.xml" ContentType="application/vnd.openxmlformats-officedocument.presentationml.tags+xml"/>
  <Override PartName="/ppt/tags/tag9265.xml" ContentType="application/vnd.openxmlformats-officedocument.presentationml.tags+xml"/>
  <Override PartName="/ppt/tags/tag9266.xml" ContentType="application/vnd.openxmlformats-officedocument.presentationml.tags+xml"/>
  <Override PartName="/ppt/tags/tag9267.xml" ContentType="application/vnd.openxmlformats-officedocument.presentationml.tags+xml"/>
  <Override PartName="/ppt/tags/tag9268.xml" ContentType="application/vnd.openxmlformats-officedocument.presentationml.tags+xml"/>
  <Override PartName="/ppt/tags/tag9269.xml" ContentType="application/vnd.openxmlformats-officedocument.presentationml.tags+xml"/>
  <Override PartName="/ppt/tags/tag9270.xml" ContentType="application/vnd.openxmlformats-officedocument.presentationml.tags+xml"/>
  <Override PartName="/ppt/tags/tag9271.xml" ContentType="application/vnd.openxmlformats-officedocument.presentationml.tags+xml"/>
  <Override PartName="/ppt/tags/tag9272.xml" ContentType="application/vnd.openxmlformats-officedocument.presentationml.tags+xml"/>
  <Override PartName="/ppt/tags/tag9273.xml" ContentType="application/vnd.openxmlformats-officedocument.presentationml.tags+xml"/>
  <Override PartName="/ppt/tags/tag9274.xml" ContentType="application/vnd.openxmlformats-officedocument.presentationml.tags+xml"/>
  <Override PartName="/ppt/tags/tag9275.xml" ContentType="application/vnd.openxmlformats-officedocument.presentationml.tags+xml"/>
  <Override PartName="/ppt/tags/tag9276.xml" ContentType="application/vnd.openxmlformats-officedocument.presentationml.tags+xml"/>
  <Override PartName="/ppt/tags/tag9277.xml" ContentType="application/vnd.openxmlformats-officedocument.presentationml.tags+xml"/>
  <Override PartName="/ppt/tags/tag9278.xml" ContentType="application/vnd.openxmlformats-officedocument.presentationml.tags+xml"/>
  <Override PartName="/ppt/tags/tag9279.xml" ContentType="application/vnd.openxmlformats-officedocument.presentationml.tags+xml"/>
  <Override PartName="/ppt/tags/tag9280.xml" ContentType="application/vnd.openxmlformats-officedocument.presentationml.tags+xml"/>
  <Override PartName="/ppt/tags/tag9281.xml" ContentType="application/vnd.openxmlformats-officedocument.presentationml.tags+xml"/>
  <Override PartName="/ppt/tags/tag9282.xml" ContentType="application/vnd.openxmlformats-officedocument.presentationml.tags+xml"/>
  <Override PartName="/ppt/tags/tag9283.xml" ContentType="application/vnd.openxmlformats-officedocument.presentationml.tags+xml"/>
  <Override PartName="/ppt/tags/tag9284.xml" ContentType="application/vnd.openxmlformats-officedocument.presentationml.tags+xml"/>
  <Override PartName="/ppt/tags/tag9285.xml" ContentType="application/vnd.openxmlformats-officedocument.presentationml.tags+xml"/>
  <Override PartName="/ppt/tags/tag9286.xml" ContentType="application/vnd.openxmlformats-officedocument.presentationml.tags+xml"/>
  <Override PartName="/ppt/tags/tag9287.xml" ContentType="application/vnd.openxmlformats-officedocument.presentationml.tags+xml"/>
  <Override PartName="/ppt/tags/tag9288.xml" ContentType="application/vnd.openxmlformats-officedocument.presentationml.tags+xml"/>
  <Override PartName="/ppt/tags/tag9289.xml" ContentType="application/vnd.openxmlformats-officedocument.presentationml.tags+xml"/>
  <Override PartName="/ppt/tags/tag9290.xml" ContentType="application/vnd.openxmlformats-officedocument.presentationml.tags+xml"/>
  <Override PartName="/ppt/tags/tag9291.xml" ContentType="application/vnd.openxmlformats-officedocument.presentationml.tags+xml"/>
  <Override PartName="/ppt/tags/tag9292.xml" ContentType="application/vnd.openxmlformats-officedocument.presentationml.tags+xml"/>
  <Override PartName="/ppt/tags/tag9293.xml" ContentType="application/vnd.openxmlformats-officedocument.presentationml.tags+xml"/>
  <Override PartName="/ppt/tags/tag9294.xml" ContentType="application/vnd.openxmlformats-officedocument.presentationml.tags+xml"/>
  <Override PartName="/ppt/tags/tag9295.xml" ContentType="application/vnd.openxmlformats-officedocument.presentationml.tags+xml"/>
  <Override PartName="/ppt/tags/tag9296.xml" ContentType="application/vnd.openxmlformats-officedocument.presentationml.tags+xml"/>
  <Override PartName="/ppt/tags/tag9297.xml" ContentType="application/vnd.openxmlformats-officedocument.presentationml.tags+xml"/>
  <Override PartName="/ppt/tags/tag9298.xml" ContentType="application/vnd.openxmlformats-officedocument.presentationml.tags+xml"/>
  <Override PartName="/ppt/tags/tag9299.xml" ContentType="application/vnd.openxmlformats-officedocument.presentationml.tags+xml"/>
  <Override PartName="/ppt/tags/tag9300.xml" ContentType="application/vnd.openxmlformats-officedocument.presentationml.tags+xml"/>
  <Override PartName="/ppt/tags/tag9301.xml" ContentType="application/vnd.openxmlformats-officedocument.presentationml.tags+xml"/>
  <Override PartName="/ppt/tags/tag9302.xml" ContentType="application/vnd.openxmlformats-officedocument.presentationml.tags+xml"/>
  <Override PartName="/ppt/tags/tag9303.xml" ContentType="application/vnd.openxmlformats-officedocument.presentationml.tags+xml"/>
  <Override PartName="/ppt/tags/tag9304.xml" ContentType="application/vnd.openxmlformats-officedocument.presentationml.tags+xml"/>
  <Override PartName="/ppt/tags/tag9305.xml" ContentType="application/vnd.openxmlformats-officedocument.presentationml.tags+xml"/>
  <Override PartName="/ppt/tags/tag9306.xml" ContentType="application/vnd.openxmlformats-officedocument.presentationml.tags+xml"/>
  <Override PartName="/ppt/tags/tag9307.xml" ContentType="application/vnd.openxmlformats-officedocument.presentationml.tags+xml"/>
  <Override PartName="/ppt/tags/tag9308.xml" ContentType="application/vnd.openxmlformats-officedocument.presentationml.tags+xml"/>
  <Override PartName="/ppt/tags/tag9309.xml" ContentType="application/vnd.openxmlformats-officedocument.presentationml.tags+xml"/>
  <Override PartName="/ppt/tags/tag9310.xml" ContentType="application/vnd.openxmlformats-officedocument.presentationml.tags+xml"/>
  <Override PartName="/ppt/tags/tag9311.xml" ContentType="application/vnd.openxmlformats-officedocument.presentationml.tags+xml"/>
  <Override PartName="/ppt/tags/tag9312.xml" ContentType="application/vnd.openxmlformats-officedocument.presentationml.tags+xml"/>
  <Override PartName="/ppt/tags/tag9313.xml" ContentType="application/vnd.openxmlformats-officedocument.presentationml.tags+xml"/>
  <Override PartName="/ppt/tags/tag9314.xml" ContentType="application/vnd.openxmlformats-officedocument.presentationml.tags+xml"/>
  <Override PartName="/ppt/tags/tag9315.xml" ContentType="application/vnd.openxmlformats-officedocument.presentationml.tags+xml"/>
  <Override PartName="/ppt/tags/tag9316.xml" ContentType="application/vnd.openxmlformats-officedocument.presentationml.tags+xml"/>
  <Override PartName="/ppt/tags/tag9317.xml" ContentType="application/vnd.openxmlformats-officedocument.presentationml.tags+xml"/>
  <Override PartName="/ppt/tags/tag9318.xml" ContentType="application/vnd.openxmlformats-officedocument.presentationml.tags+xml"/>
  <Override PartName="/ppt/tags/tag9319.xml" ContentType="application/vnd.openxmlformats-officedocument.presentationml.tags+xml"/>
  <Override PartName="/ppt/tags/tag9320.xml" ContentType="application/vnd.openxmlformats-officedocument.presentationml.tags+xml"/>
  <Override PartName="/ppt/tags/tag9321.xml" ContentType="application/vnd.openxmlformats-officedocument.presentationml.tags+xml"/>
  <Override PartName="/ppt/tags/tag9322.xml" ContentType="application/vnd.openxmlformats-officedocument.presentationml.tags+xml"/>
  <Override PartName="/ppt/tags/tag9323.xml" ContentType="application/vnd.openxmlformats-officedocument.presentationml.tags+xml"/>
  <Override PartName="/ppt/tags/tag9324.xml" ContentType="application/vnd.openxmlformats-officedocument.presentationml.tags+xml"/>
  <Override PartName="/ppt/tags/tag9325.xml" ContentType="application/vnd.openxmlformats-officedocument.presentationml.tags+xml"/>
  <Override PartName="/ppt/tags/tag9326.xml" ContentType="application/vnd.openxmlformats-officedocument.presentationml.tags+xml"/>
  <Override PartName="/ppt/tags/tag9327.xml" ContentType="application/vnd.openxmlformats-officedocument.presentationml.tags+xml"/>
  <Override PartName="/ppt/tags/tag9328.xml" ContentType="application/vnd.openxmlformats-officedocument.presentationml.tags+xml"/>
  <Override PartName="/ppt/tags/tag9329.xml" ContentType="application/vnd.openxmlformats-officedocument.presentationml.tags+xml"/>
  <Override PartName="/ppt/tags/tag9330.xml" ContentType="application/vnd.openxmlformats-officedocument.presentationml.tags+xml"/>
  <Override PartName="/ppt/tags/tag9331.xml" ContentType="application/vnd.openxmlformats-officedocument.presentationml.tags+xml"/>
  <Override PartName="/ppt/tags/tag9332.xml" ContentType="application/vnd.openxmlformats-officedocument.presentationml.tags+xml"/>
  <Override PartName="/ppt/tags/tag9333.xml" ContentType="application/vnd.openxmlformats-officedocument.presentationml.tags+xml"/>
  <Override PartName="/ppt/tags/tag9334.xml" ContentType="application/vnd.openxmlformats-officedocument.presentationml.tags+xml"/>
  <Override PartName="/ppt/tags/tag9335.xml" ContentType="application/vnd.openxmlformats-officedocument.presentationml.tags+xml"/>
  <Override PartName="/ppt/tags/tag9336.xml" ContentType="application/vnd.openxmlformats-officedocument.presentationml.tags+xml"/>
  <Override PartName="/ppt/tags/tag9337.xml" ContentType="application/vnd.openxmlformats-officedocument.presentationml.tags+xml"/>
  <Override PartName="/ppt/tags/tag9338.xml" ContentType="application/vnd.openxmlformats-officedocument.presentationml.tags+xml"/>
  <Override PartName="/ppt/tags/tag9339.xml" ContentType="application/vnd.openxmlformats-officedocument.presentationml.tags+xml"/>
  <Override PartName="/ppt/tags/tag9340.xml" ContentType="application/vnd.openxmlformats-officedocument.presentationml.tags+xml"/>
  <Override PartName="/ppt/tags/tag9341.xml" ContentType="application/vnd.openxmlformats-officedocument.presentationml.tags+xml"/>
  <Override PartName="/ppt/tags/tag9342.xml" ContentType="application/vnd.openxmlformats-officedocument.presentationml.tags+xml"/>
  <Override PartName="/ppt/tags/tag9343.xml" ContentType="application/vnd.openxmlformats-officedocument.presentationml.tags+xml"/>
  <Override PartName="/ppt/tags/tag9344.xml" ContentType="application/vnd.openxmlformats-officedocument.presentationml.tags+xml"/>
  <Override PartName="/ppt/tags/tag9345.xml" ContentType="application/vnd.openxmlformats-officedocument.presentationml.tags+xml"/>
  <Override PartName="/ppt/tags/tag9346.xml" ContentType="application/vnd.openxmlformats-officedocument.presentationml.tags+xml"/>
  <Override PartName="/ppt/tags/tag9347.xml" ContentType="application/vnd.openxmlformats-officedocument.presentationml.tags+xml"/>
  <Override PartName="/ppt/tags/tag9348.xml" ContentType="application/vnd.openxmlformats-officedocument.presentationml.tags+xml"/>
  <Override PartName="/ppt/tags/tag9349.xml" ContentType="application/vnd.openxmlformats-officedocument.presentationml.tags+xml"/>
  <Override PartName="/ppt/tags/tag9350.xml" ContentType="application/vnd.openxmlformats-officedocument.presentationml.tags+xml"/>
  <Override PartName="/ppt/tags/tag9351.xml" ContentType="application/vnd.openxmlformats-officedocument.presentationml.tags+xml"/>
  <Override PartName="/ppt/tags/tag9352.xml" ContentType="application/vnd.openxmlformats-officedocument.presentationml.tags+xml"/>
  <Override PartName="/ppt/tags/tag9353.xml" ContentType="application/vnd.openxmlformats-officedocument.presentationml.tags+xml"/>
  <Override PartName="/ppt/tags/tag9354.xml" ContentType="application/vnd.openxmlformats-officedocument.presentationml.tags+xml"/>
  <Override PartName="/ppt/tags/tag9355.xml" ContentType="application/vnd.openxmlformats-officedocument.presentationml.tags+xml"/>
  <Override PartName="/ppt/tags/tag9356.xml" ContentType="application/vnd.openxmlformats-officedocument.presentationml.tags+xml"/>
  <Override PartName="/ppt/tags/tag9357.xml" ContentType="application/vnd.openxmlformats-officedocument.presentationml.tags+xml"/>
  <Override PartName="/ppt/tags/tag9358.xml" ContentType="application/vnd.openxmlformats-officedocument.presentationml.tags+xml"/>
  <Override PartName="/ppt/tags/tag9359.xml" ContentType="application/vnd.openxmlformats-officedocument.presentationml.tags+xml"/>
  <Override PartName="/ppt/tags/tag9360.xml" ContentType="application/vnd.openxmlformats-officedocument.presentationml.tags+xml"/>
  <Override PartName="/ppt/tags/tag9361.xml" ContentType="application/vnd.openxmlformats-officedocument.presentationml.tags+xml"/>
  <Override PartName="/ppt/tags/tag9362.xml" ContentType="application/vnd.openxmlformats-officedocument.presentationml.tags+xml"/>
  <Override PartName="/ppt/tags/tag9363.xml" ContentType="application/vnd.openxmlformats-officedocument.presentationml.tags+xml"/>
  <Override PartName="/ppt/tags/tag9364.xml" ContentType="application/vnd.openxmlformats-officedocument.presentationml.tags+xml"/>
  <Override PartName="/ppt/tags/tag9365.xml" ContentType="application/vnd.openxmlformats-officedocument.presentationml.tags+xml"/>
  <Override PartName="/ppt/tags/tag9366.xml" ContentType="application/vnd.openxmlformats-officedocument.presentationml.tags+xml"/>
  <Override PartName="/ppt/tags/tag9367.xml" ContentType="application/vnd.openxmlformats-officedocument.presentationml.tags+xml"/>
  <Override PartName="/ppt/tags/tag9368.xml" ContentType="application/vnd.openxmlformats-officedocument.presentationml.tags+xml"/>
  <Override PartName="/ppt/tags/tag9369.xml" ContentType="application/vnd.openxmlformats-officedocument.presentationml.tags+xml"/>
  <Override PartName="/ppt/tags/tag9370.xml" ContentType="application/vnd.openxmlformats-officedocument.presentationml.tags+xml"/>
  <Override PartName="/ppt/tags/tag9371.xml" ContentType="application/vnd.openxmlformats-officedocument.presentationml.tags+xml"/>
  <Override PartName="/ppt/tags/tag9372.xml" ContentType="application/vnd.openxmlformats-officedocument.presentationml.tags+xml"/>
  <Override PartName="/ppt/tags/tag9373.xml" ContentType="application/vnd.openxmlformats-officedocument.presentationml.tags+xml"/>
  <Override PartName="/ppt/tags/tag9374.xml" ContentType="application/vnd.openxmlformats-officedocument.presentationml.tags+xml"/>
  <Override PartName="/ppt/tags/tag9375.xml" ContentType="application/vnd.openxmlformats-officedocument.presentationml.tags+xml"/>
  <Override PartName="/ppt/tags/tag9376.xml" ContentType="application/vnd.openxmlformats-officedocument.presentationml.tags+xml"/>
  <Override PartName="/ppt/tags/tag9377.xml" ContentType="application/vnd.openxmlformats-officedocument.presentationml.tags+xml"/>
  <Override PartName="/ppt/tags/tag9378.xml" ContentType="application/vnd.openxmlformats-officedocument.presentationml.tags+xml"/>
  <Override PartName="/ppt/tags/tag9379.xml" ContentType="application/vnd.openxmlformats-officedocument.presentationml.tags+xml"/>
  <Override PartName="/ppt/tags/tag9380.xml" ContentType="application/vnd.openxmlformats-officedocument.presentationml.tags+xml"/>
  <Override PartName="/ppt/tags/tag9381.xml" ContentType="application/vnd.openxmlformats-officedocument.presentationml.tags+xml"/>
  <Override PartName="/ppt/tags/tag9382.xml" ContentType="application/vnd.openxmlformats-officedocument.presentationml.tags+xml"/>
  <Override PartName="/ppt/tags/tag9383.xml" ContentType="application/vnd.openxmlformats-officedocument.presentationml.tags+xml"/>
  <Override PartName="/ppt/tags/tag9384.xml" ContentType="application/vnd.openxmlformats-officedocument.presentationml.tags+xml"/>
  <Override PartName="/ppt/tags/tag9385.xml" ContentType="application/vnd.openxmlformats-officedocument.presentationml.tags+xml"/>
  <Override PartName="/ppt/tags/tag9386.xml" ContentType="application/vnd.openxmlformats-officedocument.presentationml.tags+xml"/>
  <Override PartName="/ppt/tags/tag9387.xml" ContentType="application/vnd.openxmlformats-officedocument.presentationml.tags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theme/theme69.xml" ContentType="application/vnd.openxmlformats-officedocument.theme+xml"/>
  <Override PartName="/ppt/tags/tag9388.xml" ContentType="application/vnd.openxmlformats-officedocument.presentationml.tags+xml"/>
  <Override PartName="/ppt/tags/tag9389.xml" ContentType="application/vnd.openxmlformats-officedocument.presentationml.tags+xml"/>
  <Override PartName="/ppt/tags/tag9390.xml" ContentType="application/vnd.openxmlformats-officedocument.presentationml.tags+xml"/>
  <Override PartName="/ppt/tags/tag9391.xml" ContentType="application/vnd.openxmlformats-officedocument.presentationml.tags+xml"/>
  <Override PartName="/ppt/tags/tag9392.xml" ContentType="application/vnd.openxmlformats-officedocument.presentationml.tags+xml"/>
  <Override PartName="/ppt/tags/tag9393.xml" ContentType="application/vnd.openxmlformats-officedocument.presentationml.tags+xml"/>
  <Override PartName="/ppt/tags/tag9394.xml" ContentType="application/vnd.openxmlformats-officedocument.presentationml.tags+xml"/>
  <Override PartName="/ppt/tags/tag9395.xml" ContentType="application/vnd.openxmlformats-officedocument.presentationml.tags+xml"/>
  <Override PartName="/ppt/tags/tag9396.xml" ContentType="application/vnd.openxmlformats-officedocument.presentationml.tags+xml"/>
  <Override PartName="/ppt/tags/tag9397.xml" ContentType="application/vnd.openxmlformats-officedocument.presentationml.tags+xml"/>
  <Override PartName="/ppt/tags/tag9398.xml" ContentType="application/vnd.openxmlformats-officedocument.presentationml.tags+xml"/>
  <Override PartName="/ppt/tags/tag9399.xml" ContentType="application/vnd.openxmlformats-officedocument.presentationml.tags+xml"/>
  <Override PartName="/ppt/tags/tag9400.xml" ContentType="application/vnd.openxmlformats-officedocument.presentationml.tags+xml"/>
  <Override PartName="/ppt/tags/tag9401.xml" ContentType="application/vnd.openxmlformats-officedocument.presentationml.tags+xml"/>
  <Override PartName="/ppt/tags/tag9402.xml" ContentType="application/vnd.openxmlformats-officedocument.presentationml.tags+xml"/>
  <Override PartName="/ppt/tags/tag9403.xml" ContentType="application/vnd.openxmlformats-officedocument.presentationml.tags+xml"/>
  <Override PartName="/ppt/tags/tag9404.xml" ContentType="application/vnd.openxmlformats-officedocument.presentationml.tags+xml"/>
  <Override PartName="/ppt/tags/tag9405.xml" ContentType="application/vnd.openxmlformats-officedocument.presentationml.tags+xml"/>
  <Override PartName="/ppt/tags/tag9406.xml" ContentType="application/vnd.openxmlformats-officedocument.presentationml.tags+xml"/>
  <Override PartName="/ppt/tags/tag9407.xml" ContentType="application/vnd.openxmlformats-officedocument.presentationml.tags+xml"/>
  <Override PartName="/ppt/tags/tag9408.xml" ContentType="application/vnd.openxmlformats-officedocument.presentationml.tags+xml"/>
  <Override PartName="/ppt/tags/tag9409.xml" ContentType="application/vnd.openxmlformats-officedocument.presentationml.tags+xml"/>
  <Override PartName="/ppt/tags/tag9410.xml" ContentType="application/vnd.openxmlformats-officedocument.presentationml.tags+xml"/>
  <Override PartName="/ppt/tags/tag9411.xml" ContentType="application/vnd.openxmlformats-officedocument.presentationml.tags+xml"/>
  <Override PartName="/ppt/tags/tag9412.xml" ContentType="application/vnd.openxmlformats-officedocument.presentationml.tags+xml"/>
  <Override PartName="/ppt/tags/tag9413.xml" ContentType="application/vnd.openxmlformats-officedocument.presentationml.tags+xml"/>
  <Override PartName="/ppt/tags/tag9414.xml" ContentType="application/vnd.openxmlformats-officedocument.presentationml.tags+xml"/>
  <Override PartName="/ppt/tags/tag9415.xml" ContentType="application/vnd.openxmlformats-officedocument.presentationml.tags+xml"/>
  <Override PartName="/ppt/tags/tag9416.xml" ContentType="application/vnd.openxmlformats-officedocument.presentationml.tags+xml"/>
  <Override PartName="/ppt/tags/tag9417.xml" ContentType="application/vnd.openxmlformats-officedocument.presentationml.tags+xml"/>
  <Override PartName="/ppt/tags/tag9418.xml" ContentType="application/vnd.openxmlformats-officedocument.presentationml.tags+xml"/>
  <Override PartName="/ppt/tags/tag9419.xml" ContentType="application/vnd.openxmlformats-officedocument.presentationml.tags+xml"/>
  <Override PartName="/ppt/tags/tag9420.xml" ContentType="application/vnd.openxmlformats-officedocument.presentationml.tags+xml"/>
  <Override PartName="/ppt/tags/tag9421.xml" ContentType="application/vnd.openxmlformats-officedocument.presentationml.tags+xml"/>
  <Override PartName="/ppt/tags/tag9422.xml" ContentType="application/vnd.openxmlformats-officedocument.presentationml.tags+xml"/>
  <Override PartName="/ppt/tags/tag9423.xml" ContentType="application/vnd.openxmlformats-officedocument.presentationml.tags+xml"/>
  <Override PartName="/ppt/tags/tag9424.xml" ContentType="application/vnd.openxmlformats-officedocument.presentationml.tags+xml"/>
  <Override PartName="/ppt/tags/tag9425.xml" ContentType="application/vnd.openxmlformats-officedocument.presentationml.tags+xml"/>
  <Override PartName="/ppt/tags/tag9426.xml" ContentType="application/vnd.openxmlformats-officedocument.presentationml.tags+xml"/>
  <Override PartName="/ppt/tags/tag9427.xml" ContentType="application/vnd.openxmlformats-officedocument.presentationml.tags+xml"/>
  <Override PartName="/ppt/tags/tag9428.xml" ContentType="application/vnd.openxmlformats-officedocument.presentationml.tags+xml"/>
  <Override PartName="/ppt/tags/tag9429.xml" ContentType="application/vnd.openxmlformats-officedocument.presentationml.tags+xml"/>
  <Override PartName="/ppt/tags/tag9430.xml" ContentType="application/vnd.openxmlformats-officedocument.presentationml.tags+xml"/>
  <Override PartName="/ppt/tags/tag9431.xml" ContentType="application/vnd.openxmlformats-officedocument.presentationml.tags+xml"/>
  <Override PartName="/ppt/tags/tag9432.xml" ContentType="application/vnd.openxmlformats-officedocument.presentationml.tags+xml"/>
  <Override PartName="/ppt/tags/tag9433.xml" ContentType="application/vnd.openxmlformats-officedocument.presentationml.tags+xml"/>
  <Override PartName="/ppt/tags/tag9434.xml" ContentType="application/vnd.openxmlformats-officedocument.presentationml.tags+xml"/>
  <Override PartName="/ppt/tags/tag9435.xml" ContentType="application/vnd.openxmlformats-officedocument.presentationml.tags+xml"/>
  <Override PartName="/ppt/tags/tag9436.xml" ContentType="application/vnd.openxmlformats-officedocument.presentationml.tags+xml"/>
  <Override PartName="/ppt/tags/tag9437.xml" ContentType="application/vnd.openxmlformats-officedocument.presentationml.tags+xml"/>
  <Override PartName="/ppt/tags/tag9438.xml" ContentType="application/vnd.openxmlformats-officedocument.presentationml.tags+xml"/>
  <Override PartName="/ppt/tags/tag9439.xml" ContentType="application/vnd.openxmlformats-officedocument.presentationml.tags+xml"/>
  <Override PartName="/ppt/tags/tag9440.xml" ContentType="application/vnd.openxmlformats-officedocument.presentationml.tags+xml"/>
  <Override PartName="/ppt/tags/tag9441.xml" ContentType="application/vnd.openxmlformats-officedocument.presentationml.tags+xml"/>
  <Override PartName="/ppt/tags/tag9442.xml" ContentType="application/vnd.openxmlformats-officedocument.presentationml.tags+xml"/>
  <Override PartName="/ppt/tags/tag9443.xml" ContentType="application/vnd.openxmlformats-officedocument.presentationml.tags+xml"/>
  <Override PartName="/ppt/tags/tag9444.xml" ContentType="application/vnd.openxmlformats-officedocument.presentationml.tags+xml"/>
  <Override PartName="/ppt/tags/tag9445.xml" ContentType="application/vnd.openxmlformats-officedocument.presentationml.tags+xml"/>
  <Override PartName="/ppt/tags/tag9446.xml" ContentType="application/vnd.openxmlformats-officedocument.presentationml.tags+xml"/>
  <Override PartName="/ppt/tags/tag9447.xml" ContentType="application/vnd.openxmlformats-officedocument.presentationml.tags+xml"/>
  <Override PartName="/ppt/tags/tag9448.xml" ContentType="application/vnd.openxmlformats-officedocument.presentationml.tags+xml"/>
  <Override PartName="/ppt/tags/tag9449.xml" ContentType="application/vnd.openxmlformats-officedocument.presentationml.tags+xml"/>
  <Override PartName="/ppt/tags/tag9450.xml" ContentType="application/vnd.openxmlformats-officedocument.presentationml.tags+xml"/>
  <Override PartName="/ppt/tags/tag9451.xml" ContentType="application/vnd.openxmlformats-officedocument.presentationml.tags+xml"/>
  <Override PartName="/ppt/tags/tag9452.xml" ContentType="application/vnd.openxmlformats-officedocument.presentationml.tags+xml"/>
  <Override PartName="/ppt/tags/tag9453.xml" ContentType="application/vnd.openxmlformats-officedocument.presentationml.tags+xml"/>
  <Override PartName="/ppt/tags/tag9454.xml" ContentType="application/vnd.openxmlformats-officedocument.presentationml.tags+xml"/>
  <Override PartName="/ppt/tags/tag9455.xml" ContentType="application/vnd.openxmlformats-officedocument.presentationml.tags+xml"/>
  <Override PartName="/ppt/tags/tag9456.xml" ContentType="application/vnd.openxmlformats-officedocument.presentationml.tags+xml"/>
  <Override PartName="/ppt/tags/tag9457.xml" ContentType="application/vnd.openxmlformats-officedocument.presentationml.tags+xml"/>
  <Override PartName="/ppt/tags/tag9458.xml" ContentType="application/vnd.openxmlformats-officedocument.presentationml.tags+xml"/>
  <Override PartName="/ppt/tags/tag9459.xml" ContentType="application/vnd.openxmlformats-officedocument.presentationml.tags+xml"/>
  <Override PartName="/ppt/tags/tag9460.xml" ContentType="application/vnd.openxmlformats-officedocument.presentationml.tags+xml"/>
  <Override PartName="/ppt/tags/tag9461.xml" ContentType="application/vnd.openxmlformats-officedocument.presentationml.tags+xml"/>
  <Override PartName="/ppt/tags/tag9462.xml" ContentType="application/vnd.openxmlformats-officedocument.presentationml.tags+xml"/>
  <Override PartName="/ppt/tags/tag9463.xml" ContentType="application/vnd.openxmlformats-officedocument.presentationml.tags+xml"/>
  <Override PartName="/ppt/tags/tag9464.xml" ContentType="application/vnd.openxmlformats-officedocument.presentationml.tags+xml"/>
  <Override PartName="/ppt/tags/tag9465.xml" ContentType="application/vnd.openxmlformats-officedocument.presentationml.tags+xml"/>
  <Override PartName="/ppt/tags/tag9466.xml" ContentType="application/vnd.openxmlformats-officedocument.presentationml.tags+xml"/>
  <Override PartName="/ppt/tags/tag9467.xml" ContentType="application/vnd.openxmlformats-officedocument.presentationml.tags+xml"/>
  <Override PartName="/ppt/tags/tag9468.xml" ContentType="application/vnd.openxmlformats-officedocument.presentationml.tags+xml"/>
  <Override PartName="/ppt/tags/tag9469.xml" ContentType="application/vnd.openxmlformats-officedocument.presentationml.tags+xml"/>
  <Override PartName="/ppt/tags/tag9470.xml" ContentType="application/vnd.openxmlformats-officedocument.presentationml.tags+xml"/>
  <Override PartName="/ppt/tags/tag9471.xml" ContentType="application/vnd.openxmlformats-officedocument.presentationml.tags+xml"/>
  <Override PartName="/ppt/tags/tag9472.xml" ContentType="application/vnd.openxmlformats-officedocument.presentationml.tags+xml"/>
  <Override PartName="/ppt/tags/tag9473.xml" ContentType="application/vnd.openxmlformats-officedocument.presentationml.tags+xml"/>
  <Override PartName="/ppt/tags/tag9474.xml" ContentType="application/vnd.openxmlformats-officedocument.presentationml.tags+xml"/>
  <Override PartName="/ppt/tags/tag9475.xml" ContentType="application/vnd.openxmlformats-officedocument.presentationml.tags+xml"/>
  <Override PartName="/ppt/tags/tag9476.xml" ContentType="application/vnd.openxmlformats-officedocument.presentationml.tags+xml"/>
  <Override PartName="/ppt/tags/tag9477.xml" ContentType="application/vnd.openxmlformats-officedocument.presentationml.tags+xml"/>
  <Override PartName="/ppt/tags/tag9478.xml" ContentType="application/vnd.openxmlformats-officedocument.presentationml.tags+xml"/>
  <Override PartName="/ppt/tags/tag9479.xml" ContentType="application/vnd.openxmlformats-officedocument.presentationml.tags+xml"/>
  <Override PartName="/ppt/tags/tag9480.xml" ContentType="application/vnd.openxmlformats-officedocument.presentationml.tags+xml"/>
  <Override PartName="/ppt/tags/tag9481.xml" ContentType="application/vnd.openxmlformats-officedocument.presentationml.tags+xml"/>
  <Override PartName="/ppt/tags/tag9482.xml" ContentType="application/vnd.openxmlformats-officedocument.presentationml.tags+xml"/>
  <Override PartName="/ppt/tags/tag9483.xml" ContentType="application/vnd.openxmlformats-officedocument.presentationml.tags+xml"/>
  <Override PartName="/ppt/tags/tag9484.xml" ContentType="application/vnd.openxmlformats-officedocument.presentationml.tags+xml"/>
  <Override PartName="/ppt/tags/tag9485.xml" ContentType="application/vnd.openxmlformats-officedocument.presentationml.tags+xml"/>
  <Override PartName="/ppt/tags/tag9486.xml" ContentType="application/vnd.openxmlformats-officedocument.presentationml.tags+xml"/>
  <Override PartName="/ppt/tags/tag9487.xml" ContentType="application/vnd.openxmlformats-officedocument.presentationml.tags+xml"/>
  <Override PartName="/ppt/tags/tag9488.xml" ContentType="application/vnd.openxmlformats-officedocument.presentationml.tags+xml"/>
  <Override PartName="/ppt/tags/tag9489.xml" ContentType="application/vnd.openxmlformats-officedocument.presentationml.tags+xml"/>
  <Override PartName="/ppt/tags/tag9490.xml" ContentType="application/vnd.openxmlformats-officedocument.presentationml.tags+xml"/>
  <Override PartName="/ppt/tags/tag9491.xml" ContentType="application/vnd.openxmlformats-officedocument.presentationml.tags+xml"/>
  <Override PartName="/ppt/tags/tag9492.xml" ContentType="application/vnd.openxmlformats-officedocument.presentationml.tags+xml"/>
  <Override PartName="/ppt/tags/tag9493.xml" ContentType="application/vnd.openxmlformats-officedocument.presentationml.tags+xml"/>
  <Override PartName="/ppt/tags/tag9494.xml" ContentType="application/vnd.openxmlformats-officedocument.presentationml.tags+xml"/>
  <Override PartName="/ppt/tags/tag9495.xml" ContentType="application/vnd.openxmlformats-officedocument.presentationml.tags+xml"/>
  <Override PartName="/ppt/tags/tag9496.xml" ContentType="application/vnd.openxmlformats-officedocument.presentationml.tags+xml"/>
  <Override PartName="/ppt/tags/tag9497.xml" ContentType="application/vnd.openxmlformats-officedocument.presentationml.tags+xml"/>
  <Override PartName="/ppt/tags/tag9498.xml" ContentType="application/vnd.openxmlformats-officedocument.presentationml.tags+xml"/>
  <Override PartName="/ppt/tags/tag9499.xml" ContentType="application/vnd.openxmlformats-officedocument.presentationml.tags+xml"/>
  <Override PartName="/ppt/tags/tag9500.xml" ContentType="application/vnd.openxmlformats-officedocument.presentationml.tags+xml"/>
  <Override PartName="/ppt/tags/tag9501.xml" ContentType="application/vnd.openxmlformats-officedocument.presentationml.tags+xml"/>
  <Override PartName="/ppt/tags/tag9502.xml" ContentType="application/vnd.openxmlformats-officedocument.presentationml.tags+xml"/>
  <Override PartName="/ppt/tags/tag9503.xml" ContentType="application/vnd.openxmlformats-officedocument.presentationml.tags+xml"/>
  <Override PartName="/ppt/tags/tag9504.xml" ContentType="application/vnd.openxmlformats-officedocument.presentationml.tags+xml"/>
  <Override PartName="/ppt/tags/tag9505.xml" ContentType="application/vnd.openxmlformats-officedocument.presentationml.tags+xml"/>
  <Override PartName="/ppt/tags/tag9506.xml" ContentType="application/vnd.openxmlformats-officedocument.presentationml.tags+xml"/>
  <Override PartName="/ppt/tags/tag9507.xml" ContentType="application/vnd.openxmlformats-officedocument.presentationml.tags+xml"/>
  <Override PartName="/ppt/tags/tag9508.xml" ContentType="application/vnd.openxmlformats-officedocument.presentationml.tags+xml"/>
  <Override PartName="/ppt/tags/tag9509.xml" ContentType="application/vnd.openxmlformats-officedocument.presentationml.tags+xml"/>
  <Override PartName="/ppt/tags/tag9510.xml" ContentType="application/vnd.openxmlformats-officedocument.presentationml.tags+xml"/>
  <Override PartName="/ppt/tags/tag9511.xml" ContentType="application/vnd.openxmlformats-officedocument.presentationml.tags+xml"/>
  <Override PartName="/ppt/tags/tag9512.xml" ContentType="application/vnd.openxmlformats-officedocument.presentationml.tags+xml"/>
  <Override PartName="/ppt/tags/tag9513.xml" ContentType="application/vnd.openxmlformats-officedocument.presentationml.tags+xml"/>
  <Override PartName="/ppt/tags/tag9514.xml" ContentType="application/vnd.openxmlformats-officedocument.presentationml.tags+xml"/>
  <Override PartName="/ppt/tags/tag9515.xml" ContentType="application/vnd.openxmlformats-officedocument.presentationml.tags+xml"/>
  <Override PartName="/ppt/tags/tag9516.xml" ContentType="application/vnd.openxmlformats-officedocument.presentationml.tags+xml"/>
  <Override PartName="/ppt/tags/tag9517.xml" ContentType="application/vnd.openxmlformats-officedocument.presentationml.tags+xml"/>
  <Override PartName="/ppt/tags/tag9518.xml" ContentType="application/vnd.openxmlformats-officedocument.presentationml.tags+xml"/>
  <Override PartName="/ppt/tags/tag9519.xml" ContentType="application/vnd.openxmlformats-officedocument.presentationml.tags+xml"/>
  <Override PartName="/ppt/tags/tag9520.xml" ContentType="application/vnd.openxmlformats-officedocument.presentationml.tags+xml"/>
  <Override PartName="/ppt/tags/tag9521.xml" ContentType="application/vnd.openxmlformats-officedocument.presentationml.tags+xml"/>
  <Override PartName="/ppt/tags/tag9522.xml" ContentType="application/vnd.openxmlformats-officedocument.presentationml.tags+xml"/>
  <Override PartName="/ppt/tags/tag9523.xml" ContentType="application/vnd.openxmlformats-officedocument.presentationml.tags+xml"/>
  <Override PartName="/ppt/tags/tag9524.xml" ContentType="application/vnd.openxmlformats-officedocument.presentationml.tags+xml"/>
  <Override PartName="/ppt/tags/tag9525.xml" ContentType="application/vnd.openxmlformats-officedocument.presentationml.tags+xml"/>
  <Override PartName="/ppt/tags/tag9526.xml" ContentType="application/vnd.openxmlformats-officedocument.presentationml.tags+xml"/>
  <Override PartName="/ppt/tags/tag9527.xml" ContentType="application/vnd.openxmlformats-officedocument.presentationml.tags+xml"/>
  <Override PartName="/ppt/tags/tag9528.xml" ContentType="application/vnd.openxmlformats-officedocument.presentationml.tags+xml"/>
  <Override PartName="/ppt/tags/tag9529.xml" ContentType="application/vnd.openxmlformats-officedocument.presentationml.tags+xml"/>
  <Override PartName="/ppt/tags/tag9530.xml" ContentType="application/vnd.openxmlformats-officedocument.presentationml.tags+xml"/>
  <Override PartName="/ppt/tags/tag9531.xml" ContentType="application/vnd.openxmlformats-officedocument.presentationml.tags+xml"/>
  <Override PartName="/ppt/tags/tag9532.xml" ContentType="application/vnd.openxmlformats-officedocument.presentationml.tags+xml"/>
  <Override PartName="/ppt/tags/tag9533.xml" ContentType="application/vnd.openxmlformats-officedocument.presentationml.tags+xml"/>
  <Override PartName="/ppt/tags/tag9534.xml" ContentType="application/vnd.openxmlformats-officedocument.presentationml.tags+xml"/>
  <Override PartName="/ppt/tags/tag9535.xml" ContentType="application/vnd.openxmlformats-officedocument.presentationml.tags+xml"/>
  <Override PartName="/ppt/tags/tag9536.xml" ContentType="application/vnd.openxmlformats-officedocument.presentationml.tags+xml"/>
  <Override PartName="/ppt/tags/tag9537.xml" ContentType="application/vnd.openxmlformats-officedocument.presentationml.tags+xml"/>
  <Override PartName="/ppt/tags/tag9538.xml" ContentType="application/vnd.openxmlformats-officedocument.presentationml.tags+xml"/>
  <Override PartName="/ppt/tags/tag9539.xml" ContentType="application/vnd.openxmlformats-officedocument.presentationml.tags+xml"/>
  <Override PartName="/ppt/tags/tag9540.xml" ContentType="application/vnd.openxmlformats-officedocument.presentationml.tags+xml"/>
  <Override PartName="/ppt/tags/tag9541.xml" ContentType="application/vnd.openxmlformats-officedocument.presentationml.tags+xml"/>
  <Override PartName="/ppt/tags/tag9542.xml" ContentType="application/vnd.openxmlformats-officedocument.presentationml.tags+xml"/>
  <Override PartName="/ppt/tags/tag9543.xml" ContentType="application/vnd.openxmlformats-officedocument.presentationml.tags+xml"/>
  <Override PartName="/ppt/tags/tag9544.xml" ContentType="application/vnd.openxmlformats-officedocument.presentationml.tags+xml"/>
  <Override PartName="/ppt/tags/tag9545.xml" ContentType="application/vnd.openxmlformats-officedocument.presentationml.tags+xml"/>
  <Override PartName="/ppt/tags/tag9546.xml" ContentType="application/vnd.openxmlformats-officedocument.presentationml.tags+xml"/>
  <Override PartName="/ppt/tags/tag9547.xml" ContentType="application/vnd.openxmlformats-officedocument.presentationml.tags+xml"/>
  <Override PartName="/ppt/tags/tag9548.xml" ContentType="application/vnd.openxmlformats-officedocument.presentationml.tags+xml"/>
  <Override PartName="/ppt/tags/tag9549.xml" ContentType="application/vnd.openxmlformats-officedocument.presentationml.tags+xml"/>
  <Override PartName="/ppt/tags/tag9550.xml" ContentType="application/vnd.openxmlformats-officedocument.presentationml.tags+xml"/>
  <Override PartName="/ppt/tags/tag9551.xml" ContentType="application/vnd.openxmlformats-officedocument.presentationml.tags+xml"/>
  <Override PartName="/ppt/tags/tag9552.xml" ContentType="application/vnd.openxmlformats-officedocument.presentationml.tags+xml"/>
  <Override PartName="/ppt/tags/tag9553.xml" ContentType="application/vnd.openxmlformats-officedocument.presentationml.tags+xml"/>
  <Override PartName="/ppt/tags/tag9554.xml" ContentType="application/vnd.openxmlformats-officedocument.presentationml.tags+xml"/>
  <Override PartName="/ppt/tags/tag9555.xml" ContentType="application/vnd.openxmlformats-officedocument.presentationml.tags+xml"/>
  <Override PartName="/ppt/tags/tag9556.xml" ContentType="application/vnd.openxmlformats-officedocument.presentationml.tags+xml"/>
  <Override PartName="/ppt/tags/tag9557.xml" ContentType="application/vnd.openxmlformats-officedocument.presentationml.tags+xml"/>
  <Override PartName="/ppt/tags/tag9558.xml" ContentType="application/vnd.openxmlformats-officedocument.presentationml.tags+xml"/>
  <Override PartName="/ppt/tags/tag9559.xml" ContentType="application/vnd.openxmlformats-officedocument.presentationml.tags+xml"/>
  <Override PartName="/ppt/tags/tag9560.xml" ContentType="application/vnd.openxmlformats-officedocument.presentationml.tags+xml"/>
  <Override PartName="/ppt/tags/tag9561.xml" ContentType="application/vnd.openxmlformats-officedocument.presentationml.tags+xml"/>
  <Override PartName="/ppt/tags/tag9562.xml" ContentType="application/vnd.openxmlformats-officedocument.presentationml.tags+xml"/>
  <Override PartName="/ppt/tags/tag9563.xml" ContentType="application/vnd.openxmlformats-officedocument.presentationml.tags+xml"/>
  <Override PartName="/ppt/tags/tag9564.xml" ContentType="application/vnd.openxmlformats-officedocument.presentationml.tags+xml"/>
  <Override PartName="/ppt/tags/tag9565.xml" ContentType="application/vnd.openxmlformats-officedocument.presentationml.tags+xml"/>
  <Override PartName="/ppt/tags/tag9566.xml" ContentType="application/vnd.openxmlformats-officedocument.presentationml.tags+xml"/>
  <Override PartName="/ppt/tags/tag9567.xml" ContentType="application/vnd.openxmlformats-officedocument.presentationml.tags+xml"/>
  <Override PartName="/ppt/tags/tag9568.xml" ContentType="application/vnd.openxmlformats-officedocument.presentationml.tags+xml"/>
  <Override PartName="/ppt/tags/tag9569.xml" ContentType="application/vnd.openxmlformats-officedocument.presentationml.tags+xml"/>
  <Override PartName="/ppt/tags/tag9570.xml" ContentType="application/vnd.openxmlformats-officedocument.presentationml.tags+xml"/>
  <Override PartName="/ppt/tags/tag9571.xml" ContentType="application/vnd.openxmlformats-officedocument.presentationml.tags+xml"/>
  <Override PartName="/ppt/tags/tag9572.xml" ContentType="application/vnd.openxmlformats-officedocument.presentationml.tags+xml"/>
  <Override PartName="/ppt/tags/tag9573.xml" ContentType="application/vnd.openxmlformats-officedocument.presentationml.tags+xml"/>
  <Override PartName="/ppt/tags/tag9574.xml" ContentType="application/vnd.openxmlformats-officedocument.presentationml.tags+xml"/>
  <Override PartName="/ppt/tags/tag9575.xml" ContentType="application/vnd.openxmlformats-officedocument.presentationml.tags+xml"/>
  <Override PartName="/ppt/tags/tag9576.xml" ContentType="application/vnd.openxmlformats-officedocument.presentationml.tags+xml"/>
  <Override PartName="/ppt/tags/tag9577.xml" ContentType="application/vnd.openxmlformats-officedocument.presentationml.tags+xml"/>
  <Override PartName="/ppt/tags/tag9578.xml" ContentType="application/vnd.openxmlformats-officedocument.presentationml.tags+xml"/>
  <Override PartName="/ppt/tags/tag9579.xml" ContentType="application/vnd.openxmlformats-officedocument.presentationml.tags+xml"/>
  <Override PartName="/ppt/tags/tag9580.xml" ContentType="application/vnd.openxmlformats-officedocument.presentationml.tags+xml"/>
  <Override PartName="/ppt/tags/tag9581.xml" ContentType="application/vnd.openxmlformats-officedocument.presentationml.tags+xml"/>
  <Override PartName="/ppt/tags/tag9582.xml" ContentType="application/vnd.openxmlformats-officedocument.presentationml.tags+xml"/>
  <Override PartName="/ppt/tags/tag9583.xml" ContentType="application/vnd.openxmlformats-officedocument.presentationml.tags+xml"/>
  <Override PartName="/ppt/tags/tag9584.xml" ContentType="application/vnd.openxmlformats-officedocument.presentationml.tags+xml"/>
  <Override PartName="/ppt/tags/tag9585.xml" ContentType="application/vnd.openxmlformats-officedocument.presentationml.tags+xml"/>
  <Override PartName="/ppt/tags/tag9586.xml" ContentType="application/vnd.openxmlformats-officedocument.presentationml.tags+xml"/>
  <Override PartName="/ppt/tags/tag9587.xml" ContentType="application/vnd.openxmlformats-officedocument.presentationml.tags+xml"/>
  <Override PartName="/ppt/tags/tag9588.xml" ContentType="application/vnd.openxmlformats-officedocument.presentationml.tags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theme/theme70.xml" ContentType="application/vnd.openxmlformats-officedocument.theme+xml"/>
  <Override PartName="/ppt/tags/tag9589.xml" ContentType="application/vnd.openxmlformats-officedocument.presentationml.tags+xml"/>
  <Override PartName="/ppt/tags/tag9590.xml" ContentType="application/vnd.openxmlformats-officedocument.presentationml.tags+xml"/>
  <Override PartName="/ppt/tags/tag9591.xml" ContentType="application/vnd.openxmlformats-officedocument.presentationml.tags+xml"/>
  <Override PartName="/ppt/tags/tag9592.xml" ContentType="application/vnd.openxmlformats-officedocument.presentationml.tags+xml"/>
  <Override PartName="/ppt/tags/tag9593.xml" ContentType="application/vnd.openxmlformats-officedocument.presentationml.tags+xml"/>
  <Override PartName="/ppt/tags/tag9594.xml" ContentType="application/vnd.openxmlformats-officedocument.presentationml.tags+xml"/>
  <Override PartName="/ppt/tags/tag9595.xml" ContentType="application/vnd.openxmlformats-officedocument.presentationml.tags+xml"/>
  <Override PartName="/ppt/tags/tag9596.xml" ContentType="application/vnd.openxmlformats-officedocument.presentationml.tags+xml"/>
  <Override PartName="/ppt/tags/tag9597.xml" ContentType="application/vnd.openxmlformats-officedocument.presentationml.tags+xml"/>
  <Override PartName="/ppt/tags/tag9598.xml" ContentType="application/vnd.openxmlformats-officedocument.presentationml.tags+xml"/>
  <Override PartName="/ppt/tags/tag9599.xml" ContentType="application/vnd.openxmlformats-officedocument.presentationml.tags+xml"/>
  <Override PartName="/ppt/tags/tag9600.xml" ContentType="application/vnd.openxmlformats-officedocument.presentationml.tags+xml"/>
  <Override PartName="/ppt/tags/tag9601.xml" ContentType="application/vnd.openxmlformats-officedocument.presentationml.tags+xml"/>
  <Override PartName="/ppt/tags/tag9602.xml" ContentType="application/vnd.openxmlformats-officedocument.presentationml.tags+xml"/>
  <Override PartName="/ppt/tags/tag9603.xml" ContentType="application/vnd.openxmlformats-officedocument.presentationml.tags+xml"/>
  <Override PartName="/ppt/tags/tag9604.xml" ContentType="application/vnd.openxmlformats-officedocument.presentationml.tags+xml"/>
  <Override PartName="/ppt/tags/tag9605.xml" ContentType="application/vnd.openxmlformats-officedocument.presentationml.tags+xml"/>
  <Override PartName="/ppt/tags/tag9606.xml" ContentType="application/vnd.openxmlformats-officedocument.presentationml.tags+xml"/>
  <Override PartName="/ppt/tags/tag9607.xml" ContentType="application/vnd.openxmlformats-officedocument.presentationml.tags+xml"/>
  <Override PartName="/ppt/tags/tag9608.xml" ContentType="application/vnd.openxmlformats-officedocument.presentationml.tags+xml"/>
  <Override PartName="/ppt/tags/tag9609.xml" ContentType="application/vnd.openxmlformats-officedocument.presentationml.tags+xml"/>
  <Override PartName="/ppt/tags/tag9610.xml" ContentType="application/vnd.openxmlformats-officedocument.presentationml.tags+xml"/>
  <Override PartName="/ppt/tags/tag9611.xml" ContentType="application/vnd.openxmlformats-officedocument.presentationml.tags+xml"/>
  <Override PartName="/ppt/tags/tag9612.xml" ContentType="application/vnd.openxmlformats-officedocument.presentationml.tags+xml"/>
  <Override PartName="/ppt/tags/tag9613.xml" ContentType="application/vnd.openxmlformats-officedocument.presentationml.tags+xml"/>
  <Override PartName="/ppt/tags/tag9614.xml" ContentType="application/vnd.openxmlformats-officedocument.presentationml.tags+xml"/>
  <Override PartName="/ppt/tags/tag9615.xml" ContentType="application/vnd.openxmlformats-officedocument.presentationml.tags+xml"/>
  <Override PartName="/ppt/tags/tag9616.xml" ContentType="application/vnd.openxmlformats-officedocument.presentationml.tags+xml"/>
  <Override PartName="/ppt/tags/tag9617.xml" ContentType="application/vnd.openxmlformats-officedocument.presentationml.tags+xml"/>
  <Override PartName="/ppt/tags/tag9618.xml" ContentType="application/vnd.openxmlformats-officedocument.presentationml.tags+xml"/>
  <Override PartName="/ppt/tags/tag9619.xml" ContentType="application/vnd.openxmlformats-officedocument.presentationml.tags+xml"/>
  <Override PartName="/ppt/tags/tag9620.xml" ContentType="application/vnd.openxmlformats-officedocument.presentationml.tags+xml"/>
  <Override PartName="/ppt/tags/tag9621.xml" ContentType="application/vnd.openxmlformats-officedocument.presentationml.tags+xml"/>
  <Override PartName="/ppt/tags/tag9622.xml" ContentType="application/vnd.openxmlformats-officedocument.presentationml.tags+xml"/>
  <Override PartName="/ppt/tags/tag9623.xml" ContentType="application/vnd.openxmlformats-officedocument.presentationml.tags+xml"/>
  <Override PartName="/ppt/tags/tag9624.xml" ContentType="application/vnd.openxmlformats-officedocument.presentationml.tags+xml"/>
  <Override PartName="/ppt/tags/tag9625.xml" ContentType="application/vnd.openxmlformats-officedocument.presentationml.tags+xml"/>
  <Override PartName="/ppt/tags/tag9626.xml" ContentType="application/vnd.openxmlformats-officedocument.presentationml.tags+xml"/>
  <Override PartName="/ppt/tags/tag9627.xml" ContentType="application/vnd.openxmlformats-officedocument.presentationml.tags+xml"/>
  <Override PartName="/ppt/tags/tag9628.xml" ContentType="application/vnd.openxmlformats-officedocument.presentationml.tags+xml"/>
  <Override PartName="/ppt/tags/tag9629.xml" ContentType="application/vnd.openxmlformats-officedocument.presentationml.tags+xml"/>
  <Override PartName="/ppt/tags/tag9630.xml" ContentType="application/vnd.openxmlformats-officedocument.presentationml.tags+xml"/>
  <Override PartName="/ppt/tags/tag9631.xml" ContentType="application/vnd.openxmlformats-officedocument.presentationml.tags+xml"/>
  <Override PartName="/ppt/tags/tag9632.xml" ContentType="application/vnd.openxmlformats-officedocument.presentationml.tags+xml"/>
  <Override PartName="/ppt/tags/tag9633.xml" ContentType="application/vnd.openxmlformats-officedocument.presentationml.tags+xml"/>
  <Override PartName="/ppt/tags/tag9634.xml" ContentType="application/vnd.openxmlformats-officedocument.presentationml.tags+xml"/>
  <Override PartName="/ppt/tags/tag9635.xml" ContentType="application/vnd.openxmlformats-officedocument.presentationml.tags+xml"/>
  <Override PartName="/ppt/tags/tag9636.xml" ContentType="application/vnd.openxmlformats-officedocument.presentationml.tags+xml"/>
  <Override PartName="/ppt/tags/tag9637.xml" ContentType="application/vnd.openxmlformats-officedocument.presentationml.tags+xml"/>
  <Override PartName="/ppt/tags/tag9638.xml" ContentType="application/vnd.openxmlformats-officedocument.presentationml.tags+xml"/>
  <Override PartName="/ppt/tags/tag9639.xml" ContentType="application/vnd.openxmlformats-officedocument.presentationml.tags+xml"/>
  <Override PartName="/ppt/tags/tag9640.xml" ContentType="application/vnd.openxmlformats-officedocument.presentationml.tags+xml"/>
  <Override PartName="/ppt/tags/tag9641.xml" ContentType="application/vnd.openxmlformats-officedocument.presentationml.tags+xml"/>
  <Override PartName="/ppt/tags/tag9642.xml" ContentType="application/vnd.openxmlformats-officedocument.presentationml.tags+xml"/>
  <Override PartName="/ppt/tags/tag9643.xml" ContentType="application/vnd.openxmlformats-officedocument.presentationml.tags+xml"/>
  <Override PartName="/ppt/tags/tag9644.xml" ContentType="application/vnd.openxmlformats-officedocument.presentationml.tags+xml"/>
  <Override PartName="/ppt/tags/tag9645.xml" ContentType="application/vnd.openxmlformats-officedocument.presentationml.tags+xml"/>
  <Override PartName="/ppt/tags/tag9646.xml" ContentType="application/vnd.openxmlformats-officedocument.presentationml.tags+xml"/>
  <Override PartName="/ppt/tags/tag9647.xml" ContentType="application/vnd.openxmlformats-officedocument.presentationml.tags+xml"/>
  <Override PartName="/ppt/tags/tag9648.xml" ContentType="application/vnd.openxmlformats-officedocument.presentationml.tags+xml"/>
  <Override PartName="/ppt/tags/tag9649.xml" ContentType="application/vnd.openxmlformats-officedocument.presentationml.tags+xml"/>
  <Override PartName="/ppt/tags/tag9650.xml" ContentType="application/vnd.openxmlformats-officedocument.presentationml.tags+xml"/>
  <Override PartName="/ppt/tags/tag9651.xml" ContentType="application/vnd.openxmlformats-officedocument.presentationml.tags+xml"/>
  <Override PartName="/ppt/tags/tag9652.xml" ContentType="application/vnd.openxmlformats-officedocument.presentationml.tags+xml"/>
  <Override PartName="/ppt/tags/tag9653.xml" ContentType="application/vnd.openxmlformats-officedocument.presentationml.tags+xml"/>
  <Override PartName="/ppt/tags/tag9654.xml" ContentType="application/vnd.openxmlformats-officedocument.presentationml.tags+xml"/>
  <Override PartName="/ppt/tags/tag9655.xml" ContentType="application/vnd.openxmlformats-officedocument.presentationml.tags+xml"/>
  <Override PartName="/ppt/tags/tag9656.xml" ContentType="application/vnd.openxmlformats-officedocument.presentationml.tags+xml"/>
  <Override PartName="/ppt/tags/tag9657.xml" ContentType="application/vnd.openxmlformats-officedocument.presentationml.tags+xml"/>
  <Override PartName="/ppt/tags/tag9658.xml" ContentType="application/vnd.openxmlformats-officedocument.presentationml.tags+xml"/>
  <Override PartName="/ppt/tags/tag9659.xml" ContentType="application/vnd.openxmlformats-officedocument.presentationml.tags+xml"/>
  <Override PartName="/ppt/tags/tag9660.xml" ContentType="application/vnd.openxmlformats-officedocument.presentationml.tags+xml"/>
  <Override PartName="/ppt/tags/tag9661.xml" ContentType="application/vnd.openxmlformats-officedocument.presentationml.tags+xml"/>
  <Override PartName="/ppt/tags/tag9662.xml" ContentType="application/vnd.openxmlformats-officedocument.presentationml.tags+xml"/>
  <Override PartName="/ppt/tags/tag9663.xml" ContentType="application/vnd.openxmlformats-officedocument.presentationml.tags+xml"/>
  <Override PartName="/ppt/tags/tag9664.xml" ContentType="application/vnd.openxmlformats-officedocument.presentationml.tags+xml"/>
  <Override PartName="/ppt/tags/tag9665.xml" ContentType="application/vnd.openxmlformats-officedocument.presentationml.tags+xml"/>
  <Override PartName="/ppt/tags/tag9666.xml" ContentType="application/vnd.openxmlformats-officedocument.presentationml.tags+xml"/>
  <Override PartName="/ppt/tags/tag9667.xml" ContentType="application/vnd.openxmlformats-officedocument.presentationml.tags+xml"/>
  <Override PartName="/ppt/tags/tag9668.xml" ContentType="application/vnd.openxmlformats-officedocument.presentationml.tags+xml"/>
  <Override PartName="/ppt/tags/tag9669.xml" ContentType="application/vnd.openxmlformats-officedocument.presentationml.tags+xml"/>
  <Override PartName="/ppt/tags/tag9670.xml" ContentType="application/vnd.openxmlformats-officedocument.presentationml.tags+xml"/>
  <Override PartName="/ppt/tags/tag9671.xml" ContentType="application/vnd.openxmlformats-officedocument.presentationml.tags+xml"/>
  <Override PartName="/ppt/tags/tag9672.xml" ContentType="application/vnd.openxmlformats-officedocument.presentationml.tags+xml"/>
  <Override PartName="/ppt/tags/tag9673.xml" ContentType="application/vnd.openxmlformats-officedocument.presentationml.tags+xml"/>
  <Override PartName="/ppt/tags/tag9674.xml" ContentType="application/vnd.openxmlformats-officedocument.presentationml.tags+xml"/>
  <Override PartName="/ppt/tags/tag9675.xml" ContentType="application/vnd.openxmlformats-officedocument.presentationml.tags+xml"/>
  <Override PartName="/ppt/tags/tag9676.xml" ContentType="application/vnd.openxmlformats-officedocument.presentationml.tags+xml"/>
  <Override PartName="/ppt/tags/tag9677.xml" ContentType="application/vnd.openxmlformats-officedocument.presentationml.tags+xml"/>
  <Override PartName="/ppt/tags/tag9678.xml" ContentType="application/vnd.openxmlformats-officedocument.presentationml.tags+xml"/>
  <Override PartName="/ppt/tags/tag9679.xml" ContentType="application/vnd.openxmlformats-officedocument.presentationml.tags+xml"/>
  <Override PartName="/ppt/tags/tag9680.xml" ContentType="application/vnd.openxmlformats-officedocument.presentationml.tags+xml"/>
  <Override PartName="/ppt/tags/tag9681.xml" ContentType="application/vnd.openxmlformats-officedocument.presentationml.tags+xml"/>
  <Override PartName="/ppt/tags/tag9682.xml" ContentType="application/vnd.openxmlformats-officedocument.presentationml.tags+xml"/>
  <Override PartName="/ppt/tags/tag9683.xml" ContentType="application/vnd.openxmlformats-officedocument.presentationml.tags+xml"/>
  <Override PartName="/ppt/tags/tag9684.xml" ContentType="application/vnd.openxmlformats-officedocument.presentationml.tags+xml"/>
  <Override PartName="/ppt/tags/tag9685.xml" ContentType="application/vnd.openxmlformats-officedocument.presentationml.tags+xml"/>
  <Override PartName="/ppt/tags/tag9686.xml" ContentType="application/vnd.openxmlformats-officedocument.presentationml.tags+xml"/>
  <Override PartName="/ppt/tags/tag9687.xml" ContentType="application/vnd.openxmlformats-officedocument.presentationml.tags+xml"/>
  <Override PartName="/ppt/tags/tag9688.xml" ContentType="application/vnd.openxmlformats-officedocument.presentationml.tags+xml"/>
  <Override PartName="/ppt/tags/tag9689.xml" ContentType="application/vnd.openxmlformats-officedocument.presentationml.tags+xml"/>
  <Override PartName="/ppt/tags/tag9690.xml" ContentType="application/vnd.openxmlformats-officedocument.presentationml.tags+xml"/>
  <Override PartName="/ppt/tags/tag9691.xml" ContentType="application/vnd.openxmlformats-officedocument.presentationml.tags+xml"/>
  <Override PartName="/ppt/tags/tag9692.xml" ContentType="application/vnd.openxmlformats-officedocument.presentationml.tags+xml"/>
  <Override PartName="/ppt/tags/tag9693.xml" ContentType="application/vnd.openxmlformats-officedocument.presentationml.tags+xml"/>
  <Override PartName="/ppt/tags/tag9694.xml" ContentType="application/vnd.openxmlformats-officedocument.presentationml.tags+xml"/>
  <Override PartName="/ppt/tags/tag9695.xml" ContentType="application/vnd.openxmlformats-officedocument.presentationml.tags+xml"/>
  <Override PartName="/ppt/tags/tag9696.xml" ContentType="application/vnd.openxmlformats-officedocument.presentationml.tags+xml"/>
  <Override PartName="/ppt/tags/tag9697.xml" ContentType="application/vnd.openxmlformats-officedocument.presentationml.tags+xml"/>
  <Override PartName="/ppt/tags/tag9698.xml" ContentType="application/vnd.openxmlformats-officedocument.presentationml.tags+xml"/>
  <Override PartName="/ppt/tags/tag9699.xml" ContentType="application/vnd.openxmlformats-officedocument.presentationml.tags+xml"/>
  <Override PartName="/ppt/tags/tag9700.xml" ContentType="application/vnd.openxmlformats-officedocument.presentationml.tags+xml"/>
  <Override PartName="/ppt/tags/tag9701.xml" ContentType="application/vnd.openxmlformats-officedocument.presentationml.tags+xml"/>
  <Override PartName="/ppt/tags/tag9702.xml" ContentType="application/vnd.openxmlformats-officedocument.presentationml.tags+xml"/>
  <Override PartName="/ppt/tags/tag9703.xml" ContentType="application/vnd.openxmlformats-officedocument.presentationml.tags+xml"/>
  <Override PartName="/ppt/tags/tag9704.xml" ContentType="application/vnd.openxmlformats-officedocument.presentationml.tags+xml"/>
  <Override PartName="/ppt/tags/tag9705.xml" ContentType="application/vnd.openxmlformats-officedocument.presentationml.tags+xml"/>
  <Override PartName="/ppt/tags/tag9706.xml" ContentType="application/vnd.openxmlformats-officedocument.presentationml.tags+xml"/>
  <Override PartName="/ppt/tags/tag9707.xml" ContentType="application/vnd.openxmlformats-officedocument.presentationml.tags+xml"/>
  <Override PartName="/ppt/tags/tag9708.xml" ContentType="application/vnd.openxmlformats-officedocument.presentationml.tags+xml"/>
  <Override PartName="/ppt/tags/tag9709.xml" ContentType="application/vnd.openxmlformats-officedocument.presentationml.tags+xml"/>
  <Override PartName="/ppt/tags/tag9710.xml" ContentType="application/vnd.openxmlformats-officedocument.presentationml.tags+xml"/>
  <Override PartName="/ppt/tags/tag9711.xml" ContentType="application/vnd.openxmlformats-officedocument.presentationml.tags+xml"/>
  <Override PartName="/ppt/tags/tag9712.xml" ContentType="application/vnd.openxmlformats-officedocument.presentationml.tags+xml"/>
  <Override PartName="/ppt/tags/tag9713.xml" ContentType="application/vnd.openxmlformats-officedocument.presentationml.tags+xml"/>
  <Override PartName="/ppt/tags/tag9714.xml" ContentType="application/vnd.openxmlformats-officedocument.presentationml.tags+xml"/>
  <Override PartName="/ppt/tags/tag9715.xml" ContentType="application/vnd.openxmlformats-officedocument.presentationml.tags+xml"/>
  <Override PartName="/ppt/tags/tag9716.xml" ContentType="application/vnd.openxmlformats-officedocument.presentationml.tags+xml"/>
  <Override PartName="/ppt/tags/tag9717.xml" ContentType="application/vnd.openxmlformats-officedocument.presentationml.tags+xml"/>
  <Override PartName="/ppt/tags/tag9718.xml" ContentType="application/vnd.openxmlformats-officedocument.presentationml.tags+xml"/>
  <Override PartName="/ppt/tags/tag9719.xml" ContentType="application/vnd.openxmlformats-officedocument.presentationml.tags+xml"/>
  <Override PartName="/ppt/tags/tag9720.xml" ContentType="application/vnd.openxmlformats-officedocument.presentationml.tags+xml"/>
  <Override PartName="/ppt/tags/tag9721.xml" ContentType="application/vnd.openxmlformats-officedocument.presentationml.tags+xml"/>
  <Override PartName="/ppt/tags/tag9722.xml" ContentType="application/vnd.openxmlformats-officedocument.presentationml.tags+xml"/>
  <Override PartName="/ppt/tags/tag9723.xml" ContentType="application/vnd.openxmlformats-officedocument.presentationml.tags+xml"/>
  <Override PartName="/ppt/tags/tag9724.xml" ContentType="application/vnd.openxmlformats-officedocument.presentationml.tags+xml"/>
  <Override PartName="/ppt/tags/tag9725.xml" ContentType="application/vnd.openxmlformats-officedocument.presentationml.tags+xml"/>
  <Override PartName="/ppt/tags/tag9726.xml" ContentType="application/vnd.openxmlformats-officedocument.presentationml.tags+xml"/>
  <Override PartName="/ppt/tags/tag9727.xml" ContentType="application/vnd.openxmlformats-officedocument.presentationml.tags+xml"/>
  <Override PartName="/ppt/tags/tag9728.xml" ContentType="application/vnd.openxmlformats-officedocument.presentationml.tags+xml"/>
  <Override PartName="/ppt/tags/tag9729.xml" ContentType="application/vnd.openxmlformats-officedocument.presentationml.tags+xml"/>
  <Override PartName="/ppt/tags/tag9730.xml" ContentType="application/vnd.openxmlformats-officedocument.presentationml.tags+xml"/>
  <Override PartName="/ppt/tags/tag9731.xml" ContentType="application/vnd.openxmlformats-officedocument.presentationml.tags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theme/theme71.xml" ContentType="application/vnd.openxmlformats-officedocument.theme+xml"/>
  <Override PartName="/ppt/tags/tag9732.xml" ContentType="application/vnd.openxmlformats-officedocument.presentationml.tags+xml"/>
  <Override PartName="/ppt/tags/tag9733.xml" ContentType="application/vnd.openxmlformats-officedocument.presentationml.tags+xml"/>
  <Override PartName="/ppt/tags/tag9734.xml" ContentType="application/vnd.openxmlformats-officedocument.presentationml.tags+xml"/>
  <Override PartName="/ppt/tags/tag9735.xml" ContentType="application/vnd.openxmlformats-officedocument.presentationml.tags+xml"/>
  <Override PartName="/ppt/tags/tag9736.xml" ContentType="application/vnd.openxmlformats-officedocument.presentationml.tags+xml"/>
  <Override PartName="/ppt/tags/tag9737.xml" ContentType="application/vnd.openxmlformats-officedocument.presentationml.tags+xml"/>
  <Override PartName="/ppt/tags/tag9738.xml" ContentType="application/vnd.openxmlformats-officedocument.presentationml.tags+xml"/>
  <Override PartName="/ppt/tags/tag9739.xml" ContentType="application/vnd.openxmlformats-officedocument.presentationml.tags+xml"/>
  <Override PartName="/ppt/tags/tag9740.xml" ContentType="application/vnd.openxmlformats-officedocument.presentationml.tags+xml"/>
  <Override PartName="/ppt/tags/tag9741.xml" ContentType="application/vnd.openxmlformats-officedocument.presentationml.tags+xml"/>
  <Override PartName="/ppt/tags/tag9742.xml" ContentType="application/vnd.openxmlformats-officedocument.presentationml.tags+xml"/>
  <Override PartName="/ppt/tags/tag9743.xml" ContentType="application/vnd.openxmlformats-officedocument.presentationml.tags+xml"/>
  <Override PartName="/ppt/tags/tag9744.xml" ContentType="application/vnd.openxmlformats-officedocument.presentationml.tags+xml"/>
  <Override PartName="/ppt/tags/tag9745.xml" ContentType="application/vnd.openxmlformats-officedocument.presentationml.tags+xml"/>
  <Override PartName="/ppt/tags/tag9746.xml" ContentType="application/vnd.openxmlformats-officedocument.presentationml.tags+xml"/>
  <Override PartName="/ppt/tags/tag9747.xml" ContentType="application/vnd.openxmlformats-officedocument.presentationml.tags+xml"/>
  <Override PartName="/ppt/tags/tag9748.xml" ContentType="application/vnd.openxmlformats-officedocument.presentationml.tags+xml"/>
  <Override PartName="/ppt/tags/tag9749.xml" ContentType="application/vnd.openxmlformats-officedocument.presentationml.tags+xml"/>
  <Override PartName="/ppt/tags/tag9750.xml" ContentType="application/vnd.openxmlformats-officedocument.presentationml.tags+xml"/>
  <Override PartName="/ppt/tags/tag9751.xml" ContentType="application/vnd.openxmlformats-officedocument.presentationml.tags+xml"/>
  <Override PartName="/ppt/tags/tag9752.xml" ContentType="application/vnd.openxmlformats-officedocument.presentationml.tags+xml"/>
  <Override PartName="/ppt/tags/tag9753.xml" ContentType="application/vnd.openxmlformats-officedocument.presentationml.tags+xml"/>
  <Override PartName="/ppt/tags/tag9754.xml" ContentType="application/vnd.openxmlformats-officedocument.presentationml.tags+xml"/>
  <Override PartName="/ppt/tags/tag9755.xml" ContentType="application/vnd.openxmlformats-officedocument.presentationml.tags+xml"/>
  <Override PartName="/ppt/tags/tag9756.xml" ContentType="application/vnd.openxmlformats-officedocument.presentationml.tags+xml"/>
  <Override PartName="/ppt/tags/tag9757.xml" ContentType="application/vnd.openxmlformats-officedocument.presentationml.tags+xml"/>
  <Override PartName="/ppt/tags/tag9758.xml" ContentType="application/vnd.openxmlformats-officedocument.presentationml.tags+xml"/>
  <Override PartName="/ppt/tags/tag9759.xml" ContentType="application/vnd.openxmlformats-officedocument.presentationml.tags+xml"/>
  <Override PartName="/ppt/tags/tag9760.xml" ContentType="application/vnd.openxmlformats-officedocument.presentationml.tags+xml"/>
  <Override PartName="/ppt/tags/tag9761.xml" ContentType="application/vnd.openxmlformats-officedocument.presentationml.tags+xml"/>
  <Override PartName="/ppt/tags/tag9762.xml" ContentType="application/vnd.openxmlformats-officedocument.presentationml.tags+xml"/>
  <Override PartName="/ppt/tags/tag9763.xml" ContentType="application/vnd.openxmlformats-officedocument.presentationml.tags+xml"/>
  <Override PartName="/ppt/tags/tag9764.xml" ContentType="application/vnd.openxmlformats-officedocument.presentationml.tags+xml"/>
  <Override PartName="/ppt/tags/tag9765.xml" ContentType="application/vnd.openxmlformats-officedocument.presentationml.tags+xml"/>
  <Override PartName="/ppt/tags/tag9766.xml" ContentType="application/vnd.openxmlformats-officedocument.presentationml.tags+xml"/>
  <Override PartName="/ppt/tags/tag9767.xml" ContentType="application/vnd.openxmlformats-officedocument.presentationml.tags+xml"/>
  <Override PartName="/ppt/tags/tag9768.xml" ContentType="application/vnd.openxmlformats-officedocument.presentationml.tags+xml"/>
  <Override PartName="/ppt/tags/tag9769.xml" ContentType="application/vnd.openxmlformats-officedocument.presentationml.tags+xml"/>
  <Override PartName="/ppt/tags/tag9770.xml" ContentType="application/vnd.openxmlformats-officedocument.presentationml.tags+xml"/>
  <Override PartName="/ppt/tags/tag9771.xml" ContentType="application/vnd.openxmlformats-officedocument.presentationml.tags+xml"/>
  <Override PartName="/ppt/tags/tag9772.xml" ContentType="application/vnd.openxmlformats-officedocument.presentationml.tags+xml"/>
  <Override PartName="/ppt/tags/tag9773.xml" ContentType="application/vnd.openxmlformats-officedocument.presentationml.tags+xml"/>
  <Override PartName="/ppt/tags/tag9774.xml" ContentType="application/vnd.openxmlformats-officedocument.presentationml.tags+xml"/>
  <Override PartName="/ppt/tags/tag9775.xml" ContentType="application/vnd.openxmlformats-officedocument.presentationml.tags+xml"/>
  <Override PartName="/ppt/tags/tag9776.xml" ContentType="application/vnd.openxmlformats-officedocument.presentationml.tags+xml"/>
  <Override PartName="/ppt/tags/tag9777.xml" ContentType="application/vnd.openxmlformats-officedocument.presentationml.tags+xml"/>
  <Override PartName="/ppt/tags/tag9778.xml" ContentType="application/vnd.openxmlformats-officedocument.presentationml.tags+xml"/>
  <Override PartName="/ppt/tags/tag9779.xml" ContentType="application/vnd.openxmlformats-officedocument.presentationml.tags+xml"/>
  <Override PartName="/ppt/tags/tag9780.xml" ContentType="application/vnd.openxmlformats-officedocument.presentationml.tags+xml"/>
  <Override PartName="/ppt/tags/tag9781.xml" ContentType="application/vnd.openxmlformats-officedocument.presentationml.tags+xml"/>
  <Override PartName="/ppt/tags/tag9782.xml" ContentType="application/vnd.openxmlformats-officedocument.presentationml.tags+xml"/>
  <Override PartName="/ppt/tags/tag9783.xml" ContentType="application/vnd.openxmlformats-officedocument.presentationml.tags+xml"/>
  <Override PartName="/ppt/tags/tag9784.xml" ContentType="application/vnd.openxmlformats-officedocument.presentationml.tags+xml"/>
  <Override PartName="/ppt/tags/tag9785.xml" ContentType="application/vnd.openxmlformats-officedocument.presentationml.tags+xml"/>
  <Override PartName="/ppt/tags/tag9786.xml" ContentType="application/vnd.openxmlformats-officedocument.presentationml.tags+xml"/>
  <Override PartName="/ppt/tags/tag9787.xml" ContentType="application/vnd.openxmlformats-officedocument.presentationml.tags+xml"/>
  <Override PartName="/ppt/tags/tag9788.xml" ContentType="application/vnd.openxmlformats-officedocument.presentationml.tags+xml"/>
  <Override PartName="/ppt/tags/tag9789.xml" ContentType="application/vnd.openxmlformats-officedocument.presentationml.tags+xml"/>
  <Override PartName="/ppt/tags/tag9790.xml" ContentType="application/vnd.openxmlformats-officedocument.presentationml.tags+xml"/>
  <Override PartName="/ppt/tags/tag9791.xml" ContentType="application/vnd.openxmlformats-officedocument.presentationml.tags+xml"/>
  <Override PartName="/ppt/tags/tag9792.xml" ContentType="application/vnd.openxmlformats-officedocument.presentationml.tags+xml"/>
  <Override PartName="/ppt/tags/tag9793.xml" ContentType="application/vnd.openxmlformats-officedocument.presentationml.tags+xml"/>
  <Override PartName="/ppt/tags/tag9794.xml" ContentType="application/vnd.openxmlformats-officedocument.presentationml.tags+xml"/>
  <Override PartName="/ppt/tags/tag9795.xml" ContentType="application/vnd.openxmlformats-officedocument.presentationml.tags+xml"/>
  <Override PartName="/ppt/tags/tag9796.xml" ContentType="application/vnd.openxmlformats-officedocument.presentationml.tags+xml"/>
  <Override PartName="/ppt/tags/tag9797.xml" ContentType="application/vnd.openxmlformats-officedocument.presentationml.tags+xml"/>
  <Override PartName="/ppt/tags/tag9798.xml" ContentType="application/vnd.openxmlformats-officedocument.presentationml.tags+xml"/>
  <Override PartName="/ppt/tags/tag9799.xml" ContentType="application/vnd.openxmlformats-officedocument.presentationml.tags+xml"/>
  <Override PartName="/ppt/tags/tag9800.xml" ContentType="application/vnd.openxmlformats-officedocument.presentationml.tags+xml"/>
  <Override PartName="/ppt/tags/tag9801.xml" ContentType="application/vnd.openxmlformats-officedocument.presentationml.tags+xml"/>
  <Override PartName="/ppt/tags/tag9802.xml" ContentType="application/vnd.openxmlformats-officedocument.presentationml.tags+xml"/>
  <Override PartName="/ppt/tags/tag9803.xml" ContentType="application/vnd.openxmlformats-officedocument.presentationml.tags+xml"/>
  <Override PartName="/ppt/tags/tag9804.xml" ContentType="application/vnd.openxmlformats-officedocument.presentationml.tags+xml"/>
  <Override PartName="/ppt/tags/tag9805.xml" ContentType="application/vnd.openxmlformats-officedocument.presentationml.tags+xml"/>
  <Override PartName="/ppt/tags/tag9806.xml" ContentType="application/vnd.openxmlformats-officedocument.presentationml.tags+xml"/>
  <Override PartName="/ppt/tags/tag9807.xml" ContentType="application/vnd.openxmlformats-officedocument.presentationml.tags+xml"/>
  <Override PartName="/ppt/tags/tag9808.xml" ContentType="application/vnd.openxmlformats-officedocument.presentationml.tags+xml"/>
  <Override PartName="/ppt/tags/tag9809.xml" ContentType="application/vnd.openxmlformats-officedocument.presentationml.tags+xml"/>
  <Override PartName="/ppt/tags/tag9810.xml" ContentType="application/vnd.openxmlformats-officedocument.presentationml.tags+xml"/>
  <Override PartName="/ppt/tags/tag9811.xml" ContentType="application/vnd.openxmlformats-officedocument.presentationml.tags+xml"/>
  <Override PartName="/ppt/tags/tag9812.xml" ContentType="application/vnd.openxmlformats-officedocument.presentationml.tags+xml"/>
  <Override PartName="/ppt/tags/tag9813.xml" ContentType="application/vnd.openxmlformats-officedocument.presentationml.tags+xml"/>
  <Override PartName="/ppt/tags/tag9814.xml" ContentType="application/vnd.openxmlformats-officedocument.presentationml.tags+xml"/>
  <Override PartName="/ppt/tags/tag9815.xml" ContentType="application/vnd.openxmlformats-officedocument.presentationml.tags+xml"/>
  <Override PartName="/ppt/tags/tag9816.xml" ContentType="application/vnd.openxmlformats-officedocument.presentationml.tags+xml"/>
  <Override PartName="/ppt/tags/tag9817.xml" ContentType="application/vnd.openxmlformats-officedocument.presentationml.tags+xml"/>
  <Override PartName="/ppt/tags/tag9818.xml" ContentType="application/vnd.openxmlformats-officedocument.presentationml.tags+xml"/>
  <Override PartName="/ppt/tags/tag9819.xml" ContentType="application/vnd.openxmlformats-officedocument.presentationml.tags+xml"/>
  <Override PartName="/ppt/tags/tag9820.xml" ContentType="application/vnd.openxmlformats-officedocument.presentationml.tags+xml"/>
  <Override PartName="/ppt/tags/tag9821.xml" ContentType="application/vnd.openxmlformats-officedocument.presentationml.tags+xml"/>
  <Override PartName="/ppt/tags/tag9822.xml" ContentType="application/vnd.openxmlformats-officedocument.presentationml.tags+xml"/>
  <Override PartName="/ppt/tags/tag9823.xml" ContentType="application/vnd.openxmlformats-officedocument.presentationml.tags+xml"/>
  <Override PartName="/ppt/tags/tag9824.xml" ContentType="application/vnd.openxmlformats-officedocument.presentationml.tags+xml"/>
  <Override PartName="/ppt/tags/tag9825.xml" ContentType="application/vnd.openxmlformats-officedocument.presentationml.tags+xml"/>
  <Override PartName="/ppt/tags/tag9826.xml" ContentType="application/vnd.openxmlformats-officedocument.presentationml.tags+xml"/>
  <Override PartName="/ppt/tags/tag9827.xml" ContentType="application/vnd.openxmlformats-officedocument.presentationml.tags+xml"/>
  <Override PartName="/ppt/tags/tag9828.xml" ContentType="application/vnd.openxmlformats-officedocument.presentationml.tags+xml"/>
  <Override PartName="/ppt/tags/tag9829.xml" ContentType="application/vnd.openxmlformats-officedocument.presentationml.tags+xml"/>
  <Override PartName="/ppt/tags/tag9830.xml" ContentType="application/vnd.openxmlformats-officedocument.presentationml.tags+xml"/>
  <Override PartName="/ppt/tags/tag9831.xml" ContentType="application/vnd.openxmlformats-officedocument.presentationml.tags+xml"/>
  <Override PartName="/ppt/tags/tag9832.xml" ContentType="application/vnd.openxmlformats-officedocument.presentationml.tags+xml"/>
  <Override PartName="/ppt/tags/tag9833.xml" ContentType="application/vnd.openxmlformats-officedocument.presentationml.tags+xml"/>
  <Override PartName="/ppt/tags/tag9834.xml" ContentType="application/vnd.openxmlformats-officedocument.presentationml.tags+xml"/>
  <Override PartName="/ppt/tags/tag9835.xml" ContentType="application/vnd.openxmlformats-officedocument.presentationml.tags+xml"/>
  <Override PartName="/ppt/tags/tag9836.xml" ContentType="application/vnd.openxmlformats-officedocument.presentationml.tags+xml"/>
  <Override PartName="/ppt/tags/tag9837.xml" ContentType="application/vnd.openxmlformats-officedocument.presentationml.tags+xml"/>
  <Override PartName="/ppt/tags/tag9838.xml" ContentType="application/vnd.openxmlformats-officedocument.presentationml.tags+xml"/>
  <Override PartName="/ppt/tags/tag9839.xml" ContentType="application/vnd.openxmlformats-officedocument.presentationml.tags+xml"/>
  <Override PartName="/ppt/tags/tag9840.xml" ContentType="application/vnd.openxmlformats-officedocument.presentationml.tags+xml"/>
  <Override PartName="/ppt/tags/tag9841.xml" ContentType="application/vnd.openxmlformats-officedocument.presentationml.tags+xml"/>
  <Override PartName="/ppt/tags/tag9842.xml" ContentType="application/vnd.openxmlformats-officedocument.presentationml.tags+xml"/>
  <Override PartName="/ppt/tags/tag9843.xml" ContentType="application/vnd.openxmlformats-officedocument.presentationml.tags+xml"/>
  <Override PartName="/ppt/tags/tag9844.xml" ContentType="application/vnd.openxmlformats-officedocument.presentationml.tags+xml"/>
  <Override PartName="/ppt/tags/tag9845.xml" ContentType="application/vnd.openxmlformats-officedocument.presentationml.tags+xml"/>
  <Override PartName="/ppt/tags/tag9846.xml" ContentType="application/vnd.openxmlformats-officedocument.presentationml.tags+xml"/>
  <Override PartName="/ppt/tags/tag9847.xml" ContentType="application/vnd.openxmlformats-officedocument.presentationml.tags+xml"/>
  <Override PartName="/ppt/tags/tag9848.xml" ContentType="application/vnd.openxmlformats-officedocument.presentationml.tags+xml"/>
  <Override PartName="/ppt/tags/tag9849.xml" ContentType="application/vnd.openxmlformats-officedocument.presentationml.tags+xml"/>
  <Override PartName="/ppt/tags/tag9850.xml" ContentType="application/vnd.openxmlformats-officedocument.presentationml.tags+xml"/>
  <Override PartName="/ppt/tags/tag9851.xml" ContentType="application/vnd.openxmlformats-officedocument.presentationml.tags+xml"/>
  <Override PartName="/ppt/tags/tag9852.xml" ContentType="application/vnd.openxmlformats-officedocument.presentationml.tags+xml"/>
  <Override PartName="/ppt/tags/tag9853.xml" ContentType="application/vnd.openxmlformats-officedocument.presentationml.tags+xml"/>
  <Override PartName="/ppt/tags/tag9854.xml" ContentType="application/vnd.openxmlformats-officedocument.presentationml.tags+xml"/>
  <Override PartName="/ppt/tags/tag9855.xml" ContentType="application/vnd.openxmlformats-officedocument.presentationml.tags+xml"/>
  <Override PartName="/ppt/tags/tag9856.xml" ContentType="application/vnd.openxmlformats-officedocument.presentationml.tags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theme/theme72.xml" ContentType="application/vnd.openxmlformats-officedocument.theme+xml"/>
  <Override PartName="/ppt/tags/tag9857.xml" ContentType="application/vnd.openxmlformats-officedocument.presentationml.tags+xml"/>
  <Override PartName="/ppt/tags/tag9858.xml" ContentType="application/vnd.openxmlformats-officedocument.presentationml.tags+xml"/>
  <Override PartName="/ppt/tags/tag9859.xml" ContentType="application/vnd.openxmlformats-officedocument.presentationml.tags+xml"/>
  <Override PartName="/ppt/tags/tag9860.xml" ContentType="application/vnd.openxmlformats-officedocument.presentationml.tags+xml"/>
  <Override PartName="/ppt/tags/tag9861.xml" ContentType="application/vnd.openxmlformats-officedocument.presentationml.tags+xml"/>
  <Override PartName="/ppt/tags/tag9862.xml" ContentType="application/vnd.openxmlformats-officedocument.presentationml.tags+xml"/>
  <Override PartName="/ppt/tags/tag9863.xml" ContentType="application/vnd.openxmlformats-officedocument.presentationml.tags+xml"/>
  <Override PartName="/ppt/tags/tag9864.xml" ContentType="application/vnd.openxmlformats-officedocument.presentationml.tags+xml"/>
  <Override PartName="/ppt/tags/tag9865.xml" ContentType="application/vnd.openxmlformats-officedocument.presentationml.tags+xml"/>
  <Override PartName="/ppt/tags/tag9866.xml" ContentType="application/vnd.openxmlformats-officedocument.presentationml.tags+xml"/>
  <Override PartName="/ppt/tags/tag9867.xml" ContentType="application/vnd.openxmlformats-officedocument.presentationml.tags+xml"/>
  <Override PartName="/ppt/tags/tag9868.xml" ContentType="application/vnd.openxmlformats-officedocument.presentationml.tags+xml"/>
  <Override PartName="/ppt/tags/tag9869.xml" ContentType="application/vnd.openxmlformats-officedocument.presentationml.tags+xml"/>
  <Override PartName="/ppt/tags/tag9870.xml" ContentType="application/vnd.openxmlformats-officedocument.presentationml.tags+xml"/>
  <Override PartName="/ppt/tags/tag9871.xml" ContentType="application/vnd.openxmlformats-officedocument.presentationml.tags+xml"/>
  <Override PartName="/ppt/tags/tag9872.xml" ContentType="application/vnd.openxmlformats-officedocument.presentationml.tags+xml"/>
  <Override PartName="/ppt/tags/tag9873.xml" ContentType="application/vnd.openxmlformats-officedocument.presentationml.tags+xml"/>
  <Override PartName="/ppt/tags/tag9874.xml" ContentType="application/vnd.openxmlformats-officedocument.presentationml.tags+xml"/>
  <Override PartName="/ppt/tags/tag9875.xml" ContentType="application/vnd.openxmlformats-officedocument.presentationml.tags+xml"/>
  <Override PartName="/ppt/tags/tag9876.xml" ContentType="application/vnd.openxmlformats-officedocument.presentationml.tags+xml"/>
  <Override PartName="/ppt/tags/tag9877.xml" ContentType="application/vnd.openxmlformats-officedocument.presentationml.tags+xml"/>
  <Override PartName="/ppt/tags/tag9878.xml" ContentType="application/vnd.openxmlformats-officedocument.presentationml.tags+xml"/>
  <Override PartName="/ppt/tags/tag9879.xml" ContentType="application/vnd.openxmlformats-officedocument.presentationml.tags+xml"/>
  <Override PartName="/ppt/tags/tag9880.xml" ContentType="application/vnd.openxmlformats-officedocument.presentationml.tags+xml"/>
  <Override PartName="/ppt/tags/tag9881.xml" ContentType="application/vnd.openxmlformats-officedocument.presentationml.tags+xml"/>
  <Override PartName="/ppt/tags/tag9882.xml" ContentType="application/vnd.openxmlformats-officedocument.presentationml.tags+xml"/>
  <Override PartName="/ppt/tags/tag9883.xml" ContentType="application/vnd.openxmlformats-officedocument.presentationml.tags+xml"/>
  <Override PartName="/ppt/tags/tag9884.xml" ContentType="application/vnd.openxmlformats-officedocument.presentationml.tags+xml"/>
  <Override PartName="/ppt/tags/tag9885.xml" ContentType="application/vnd.openxmlformats-officedocument.presentationml.tags+xml"/>
  <Override PartName="/ppt/tags/tag9886.xml" ContentType="application/vnd.openxmlformats-officedocument.presentationml.tags+xml"/>
  <Override PartName="/ppt/tags/tag9887.xml" ContentType="application/vnd.openxmlformats-officedocument.presentationml.tags+xml"/>
  <Override PartName="/ppt/tags/tag9888.xml" ContentType="application/vnd.openxmlformats-officedocument.presentationml.tags+xml"/>
  <Override PartName="/ppt/tags/tag9889.xml" ContentType="application/vnd.openxmlformats-officedocument.presentationml.tags+xml"/>
  <Override PartName="/ppt/tags/tag9890.xml" ContentType="application/vnd.openxmlformats-officedocument.presentationml.tags+xml"/>
  <Override PartName="/ppt/tags/tag9891.xml" ContentType="application/vnd.openxmlformats-officedocument.presentationml.tags+xml"/>
  <Override PartName="/ppt/tags/tag9892.xml" ContentType="application/vnd.openxmlformats-officedocument.presentationml.tags+xml"/>
  <Override PartName="/ppt/tags/tag9893.xml" ContentType="application/vnd.openxmlformats-officedocument.presentationml.tags+xml"/>
  <Override PartName="/ppt/tags/tag9894.xml" ContentType="application/vnd.openxmlformats-officedocument.presentationml.tags+xml"/>
  <Override PartName="/ppt/tags/tag9895.xml" ContentType="application/vnd.openxmlformats-officedocument.presentationml.tags+xml"/>
  <Override PartName="/ppt/tags/tag9896.xml" ContentType="application/vnd.openxmlformats-officedocument.presentationml.tags+xml"/>
  <Override PartName="/ppt/tags/tag9897.xml" ContentType="application/vnd.openxmlformats-officedocument.presentationml.tags+xml"/>
  <Override PartName="/ppt/tags/tag9898.xml" ContentType="application/vnd.openxmlformats-officedocument.presentationml.tags+xml"/>
  <Override PartName="/ppt/tags/tag9899.xml" ContentType="application/vnd.openxmlformats-officedocument.presentationml.tags+xml"/>
  <Override PartName="/ppt/tags/tag9900.xml" ContentType="application/vnd.openxmlformats-officedocument.presentationml.tags+xml"/>
  <Override PartName="/ppt/tags/tag9901.xml" ContentType="application/vnd.openxmlformats-officedocument.presentationml.tags+xml"/>
  <Override PartName="/ppt/tags/tag9902.xml" ContentType="application/vnd.openxmlformats-officedocument.presentationml.tags+xml"/>
  <Override PartName="/ppt/tags/tag9903.xml" ContentType="application/vnd.openxmlformats-officedocument.presentationml.tags+xml"/>
  <Override PartName="/ppt/tags/tag9904.xml" ContentType="application/vnd.openxmlformats-officedocument.presentationml.tags+xml"/>
  <Override PartName="/ppt/tags/tag9905.xml" ContentType="application/vnd.openxmlformats-officedocument.presentationml.tags+xml"/>
  <Override PartName="/ppt/tags/tag9906.xml" ContentType="application/vnd.openxmlformats-officedocument.presentationml.tags+xml"/>
  <Override PartName="/ppt/tags/tag9907.xml" ContentType="application/vnd.openxmlformats-officedocument.presentationml.tags+xml"/>
  <Override PartName="/ppt/tags/tag9908.xml" ContentType="application/vnd.openxmlformats-officedocument.presentationml.tags+xml"/>
  <Override PartName="/ppt/tags/tag9909.xml" ContentType="application/vnd.openxmlformats-officedocument.presentationml.tags+xml"/>
  <Override PartName="/ppt/tags/tag9910.xml" ContentType="application/vnd.openxmlformats-officedocument.presentationml.tags+xml"/>
  <Override PartName="/ppt/tags/tag9911.xml" ContentType="application/vnd.openxmlformats-officedocument.presentationml.tags+xml"/>
  <Override PartName="/ppt/tags/tag9912.xml" ContentType="application/vnd.openxmlformats-officedocument.presentationml.tags+xml"/>
  <Override PartName="/ppt/tags/tag9913.xml" ContentType="application/vnd.openxmlformats-officedocument.presentationml.tags+xml"/>
  <Override PartName="/ppt/tags/tag9914.xml" ContentType="application/vnd.openxmlformats-officedocument.presentationml.tags+xml"/>
  <Override PartName="/ppt/tags/tag9915.xml" ContentType="application/vnd.openxmlformats-officedocument.presentationml.tags+xml"/>
  <Override PartName="/ppt/tags/tag9916.xml" ContentType="application/vnd.openxmlformats-officedocument.presentationml.tags+xml"/>
  <Override PartName="/ppt/tags/tag9917.xml" ContentType="application/vnd.openxmlformats-officedocument.presentationml.tags+xml"/>
  <Override PartName="/ppt/tags/tag9918.xml" ContentType="application/vnd.openxmlformats-officedocument.presentationml.tags+xml"/>
  <Override PartName="/ppt/tags/tag9919.xml" ContentType="application/vnd.openxmlformats-officedocument.presentationml.tags+xml"/>
  <Override PartName="/ppt/tags/tag9920.xml" ContentType="application/vnd.openxmlformats-officedocument.presentationml.tags+xml"/>
  <Override PartName="/ppt/tags/tag9921.xml" ContentType="application/vnd.openxmlformats-officedocument.presentationml.tags+xml"/>
  <Override PartName="/ppt/tags/tag9922.xml" ContentType="application/vnd.openxmlformats-officedocument.presentationml.tags+xml"/>
  <Override PartName="/ppt/tags/tag9923.xml" ContentType="application/vnd.openxmlformats-officedocument.presentationml.tags+xml"/>
  <Override PartName="/ppt/tags/tag9924.xml" ContentType="application/vnd.openxmlformats-officedocument.presentationml.tags+xml"/>
  <Override PartName="/ppt/tags/tag9925.xml" ContentType="application/vnd.openxmlformats-officedocument.presentationml.tags+xml"/>
  <Override PartName="/ppt/tags/tag9926.xml" ContentType="application/vnd.openxmlformats-officedocument.presentationml.tags+xml"/>
  <Override PartName="/ppt/tags/tag9927.xml" ContentType="application/vnd.openxmlformats-officedocument.presentationml.tags+xml"/>
  <Override PartName="/ppt/tags/tag9928.xml" ContentType="application/vnd.openxmlformats-officedocument.presentationml.tags+xml"/>
  <Override PartName="/ppt/tags/tag9929.xml" ContentType="application/vnd.openxmlformats-officedocument.presentationml.tags+xml"/>
  <Override PartName="/ppt/tags/tag9930.xml" ContentType="application/vnd.openxmlformats-officedocument.presentationml.tags+xml"/>
  <Override PartName="/ppt/tags/tag9931.xml" ContentType="application/vnd.openxmlformats-officedocument.presentationml.tags+xml"/>
  <Override PartName="/ppt/tags/tag9932.xml" ContentType="application/vnd.openxmlformats-officedocument.presentationml.tags+xml"/>
  <Override PartName="/ppt/tags/tag9933.xml" ContentType="application/vnd.openxmlformats-officedocument.presentationml.tags+xml"/>
  <Override PartName="/ppt/tags/tag9934.xml" ContentType="application/vnd.openxmlformats-officedocument.presentationml.tags+xml"/>
  <Override PartName="/ppt/tags/tag9935.xml" ContentType="application/vnd.openxmlformats-officedocument.presentationml.tags+xml"/>
  <Override PartName="/ppt/tags/tag9936.xml" ContentType="application/vnd.openxmlformats-officedocument.presentationml.tags+xml"/>
  <Override PartName="/ppt/tags/tag9937.xml" ContentType="application/vnd.openxmlformats-officedocument.presentationml.tags+xml"/>
  <Override PartName="/ppt/tags/tag9938.xml" ContentType="application/vnd.openxmlformats-officedocument.presentationml.tags+xml"/>
  <Override PartName="/ppt/tags/tag9939.xml" ContentType="application/vnd.openxmlformats-officedocument.presentationml.tags+xml"/>
  <Override PartName="/ppt/tags/tag9940.xml" ContentType="application/vnd.openxmlformats-officedocument.presentationml.tags+xml"/>
  <Override PartName="/ppt/tags/tag9941.xml" ContentType="application/vnd.openxmlformats-officedocument.presentationml.tags+xml"/>
  <Override PartName="/ppt/tags/tag9942.xml" ContentType="application/vnd.openxmlformats-officedocument.presentationml.tags+xml"/>
  <Override PartName="/ppt/tags/tag9943.xml" ContentType="application/vnd.openxmlformats-officedocument.presentationml.tags+xml"/>
  <Override PartName="/ppt/tags/tag9944.xml" ContentType="application/vnd.openxmlformats-officedocument.presentationml.tags+xml"/>
  <Override PartName="/ppt/tags/tag9945.xml" ContentType="application/vnd.openxmlformats-officedocument.presentationml.tags+xml"/>
  <Override PartName="/ppt/tags/tag9946.xml" ContentType="application/vnd.openxmlformats-officedocument.presentationml.tags+xml"/>
  <Override PartName="/ppt/tags/tag9947.xml" ContentType="application/vnd.openxmlformats-officedocument.presentationml.tags+xml"/>
  <Override PartName="/ppt/tags/tag9948.xml" ContentType="application/vnd.openxmlformats-officedocument.presentationml.tags+xml"/>
  <Override PartName="/ppt/tags/tag9949.xml" ContentType="application/vnd.openxmlformats-officedocument.presentationml.tags+xml"/>
  <Override PartName="/ppt/tags/tag9950.xml" ContentType="application/vnd.openxmlformats-officedocument.presentationml.tags+xml"/>
  <Override PartName="/ppt/tags/tag9951.xml" ContentType="application/vnd.openxmlformats-officedocument.presentationml.tags+xml"/>
  <Override PartName="/ppt/tags/tag9952.xml" ContentType="application/vnd.openxmlformats-officedocument.presentationml.tags+xml"/>
  <Override PartName="/ppt/tags/tag9953.xml" ContentType="application/vnd.openxmlformats-officedocument.presentationml.tags+xml"/>
  <Override PartName="/ppt/tags/tag9954.xml" ContentType="application/vnd.openxmlformats-officedocument.presentationml.tags+xml"/>
  <Override PartName="/ppt/tags/tag9955.xml" ContentType="application/vnd.openxmlformats-officedocument.presentationml.tags+xml"/>
  <Override PartName="/ppt/tags/tag9956.xml" ContentType="application/vnd.openxmlformats-officedocument.presentationml.tags+xml"/>
  <Override PartName="/ppt/tags/tag9957.xml" ContentType="application/vnd.openxmlformats-officedocument.presentationml.tags+xml"/>
  <Override PartName="/ppt/tags/tag9958.xml" ContentType="application/vnd.openxmlformats-officedocument.presentationml.tags+xml"/>
  <Override PartName="/ppt/tags/tag9959.xml" ContentType="application/vnd.openxmlformats-officedocument.presentationml.tags+xml"/>
  <Override PartName="/ppt/tags/tag9960.xml" ContentType="application/vnd.openxmlformats-officedocument.presentationml.tags+xml"/>
  <Override PartName="/ppt/tags/tag9961.xml" ContentType="application/vnd.openxmlformats-officedocument.presentationml.tags+xml"/>
  <Override PartName="/ppt/tags/tag9962.xml" ContentType="application/vnd.openxmlformats-officedocument.presentationml.tags+xml"/>
  <Override PartName="/ppt/tags/tag9963.xml" ContentType="application/vnd.openxmlformats-officedocument.presentationml.tags+xml"/>
  <Override PartName="/ppt/tags/tag9964.xml" ContentType="application/vnd.openxmlformats-officedocument.presentationml.tags+xml"/>
  <Override PartName="/ppt/tags/tag9965.xml" ContentType="application/vnd.openxmlformats-officedocument.presentationml.tags+xml"/>
  <Override PartName="/ppt/tags/tag9966.xml" ContentType="application/vnd.openxmlformats-officedocument.presentationml.tags+xml"/>
  <Override PartName="/ppt/tags/tag9967.xml" ContentType="application/vnd.openxmlformats-officedocument.presentationml.tags+xml"/>
  <Override PartName="/ppt/tags/tag9968.xml" ContentType="application/vnd.openxmlformats-officedocument.presentationml.tags+xml"/>
  <Override PartName="/ppt/tags/tag9969.xml" ContentType="application/vnd.openxmlformats-officedocument.presentationml.tags+xml"/>
  <Override PartName="/ppt/tags/tag9970.xml" ContentType="application/vnd.openxmlformats-officedocument.presentationml.tags+xml"/>
  <Override PartName="/ppt/tags/tag9971.xml" ContentType="application/vnd.openxmlformats-officedocument.presentationml.tags+xml"/>
  <Override PartName="/ppt/tags/tag9972.xml" ContentType="application/vnd.openxmlformats-officedocument.presentationml.tags+xml"/>
  <Override PartName="/ppt/tags/tag9973.xml" ContentType="application/vnd.openxmlformats-officedocument.presentationml.tags+xml"/>
  <Override PartName="/ppt/tags/tag9974.xml" ContentType="application/vnd.openxmlformats-officedocument.presentationml.tags+xml"/>
  <Override PartName="/ppt/tags/tag9975.xml" ContentType="application/vnd.openxmlformats-officedocument.presentationml.tags+xml"/>
  <Override PartName="/ppt/tags/tag9976.xml" ContentType="application/vnd.openxmlformats-officedocument.presentationml.tags+xml"/>
  <Override PartName="/ppt/tags/tag9977.xml" ContentType="application/vnd.openxmlformats-officedocument.presentationml.tags+xml"/>
  <Override PartName="/ppt/tags/tag9978.xml" ContentType="application/vnd.openxmlformats-officedocument.presentationml.tags+xml"/>
  <Override PartName="/ppt/tags/tag9979.xml" ContentType="application/vnd.openxmlformats-officedocument.presentationml.tags+xml"/>
  <Override PartName="/ppt/tags/tag9980.xml" ContentType="application/vnd.openxmlformats-officedocument.presentationml.tags+xml"/>
  <Override PartName="/ppt/tags/tag9981.xml" ContentType="application/vnd.openxmlformats-officedocument.presentationml.tags+xml"/>
  <Override PartName="/ppt/tags/tag9982.xml" ContentType="application/vnd.openxmlformats-officedocument.presentationml.tags+xml"/>
  <Override PartName="/ppt/tags/tag9983.xml" ContentType="application/vnd.openxmlformats-officedocument.presentationml.tags+xml"/>
  <Override PartName="/ppt/tags/tag9984.xml" ContentType="application/vnd.openxmlformats-officedocument.presentationml.tags+xml"/>
  <Override PartName="/ppt/tags/tag9985.xml" ContentType="application/vnd.openxmlformats-officedocument.presentationml.tags+xml"/>
  <Override PartName="/ppt/tags/tag9986.xml" ContentType="application/vnd.openxmlformats-officedocument.presentationml.tags+xml"/>
  <Override PartName="/ppt/tags/tag9987.xml" ContentType="application/vnd.openxmlformats-officedocument.presentationml.tags+xml"/>
  <Override PartName="/ppt/tags/tag9988.xml" ContentType="application/vnd.openxmlformats-officedocument.presentationml.tags+xml"/>
  <Override PartName="/ppt/tags/tag9989.xml" ContentType="application/vnd.openxmlformats-officedocument.presentationml.tags+xml"/>
  <Override PartName="/ppt/tags/tag9990.xml" ContentType="application/vnd.openxmlformats-officedocument.presentationml.tags+xml"/>
  <Override PartName="/ppt/tags/tag9991.xml" ContentType="application/vnd.openxmlformats-officedocument.presentationml.tags+xml"/>
  <Override PartName="/ppt/tags/tag9992.xml" ContentType="application/vnd.openxmlformats-officedocument.presentationml.tags+xml"/>
  <Override PartName="/ppt/tags/tag9993.xml" ContentType="application/vnd.openxmlformats-officedocument.presentationml.tags+xml"/>
  <Override PartName="/ppt/tags/tag9994.xml" ContentType="application/vnd.openxmlformats-officedocument.presentationml.tags+xml"/>
  <Override PartName="/ppt/tags/tag9995.xml" ContentType="application/vnd.openxmlformats-officedocument.presentationml.tags+xml"/>
  <Override PartName="/ppt/tags/tag9996.xml" ContentType="application/vnd.openxmlformats-officedocument.presentationml.tags+xml"/>
  <Override PartName="/ppt/tags/tag9997.xml" ContentType="application/vnd.openxmlformats-officedocument.presentationml.tags+xml"/>
  <Override PartName="/ppt/tags/tag9998.xml" ContentType="application/vnd.openxmlformats-officedocument.presentationml.tags+xml"/>
  <Override PartName="/ppt/tags/tag9999.xml" ContentType="application/vnd.openxmlformats-officedocument.presentationml.tags+xml"/>
  <Override PartName="/ppt/tags/tag10000.xml" ContentType="application/vnd.openxmlformats-officedocument.presentationml.tags+xml"/>
  <Override PartName="/ppt/tags/tag10001.xml" ContentType="application/vnd.openxmlformats-officedocument.presentationml.tags+xml"/>
  <Override PartName="/ppt/tags/tag10002.xml" ContentType="application/vnd.openxmlformats-officedocument.presentationml.tags+xml"/>
  <Override PartName="/ppt/tags/tag10003.xml" ContentType="application/vnd.openxmlformats-officedocument.presentationml.tags+xml"/>
  <Override PartName="/ppt/tags/tag10004.xml" ContentType="application/vnd.openxmlformats-officedocument.presentationml.tags+xml"/>
  <Override PartName="/ppt/tags/tag10005.xml" ContentType="application/vnd.openxmlformats-officedocument.presentationml.tags+xml"/>
  <Override PartName="/ppt/tags/tag10006.xml" ContentType="application/vnd.openxmlformats-officedocument.presentationml.tags+xml"/>
  <Override PartName="/ppt/tags/tag10007.xml" ContentType="application/vnd.openxmlformats-officedocument.presentationml.tags+xml"/>
  <Override PartName="/ppt/tags/tag10008.xml" ContentType="application/vnd.openxmlformats-officedocument.presentationml.tags+xml"/>
  <Override PartName="/ppt/tags/tag10009.xml" ContentType="application/vnd.openxmlformats-officedocument.presentationml.tags+xml"/>
  <Override PartName="/ppt/tags/tag10010.xml" ContentType="application/vnd.openxmlformats-officedocument.presentationml.tags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theme/theme73.xml" ContentType="application/vnd.openxmlformats-officedocument.theme+xml"/>
  <Override PartName="/ppt/tags/tag10011.xml" ContentType="application/vnd.openxmlformats-officedocument.presentationml.tags+xml"/>
  <Override PartName="/ppt/tags/tag10012.xml" ContentType="application/vnd.openxmlformats-officedocument.presentationml.tags+xml"/>
  <Override PartName="/ppt/tags/tag10013.xml" ContentType="application/vnd.openxmlformats-officedocument.presentationml.tags+xml"/>
  <Override PartName="/ppt/tags/tag10014.xml" ContentType="application/vnd.openxmlformats-officedocument.presentationml.tags+xml"/>
  <Override PartName="/ppt/tags/tag10015.xml" ContentType="application/vnd.openxmlformats-officedocument.presentationml.tags+xml"/>
  <Override PartName="/ppt/tags/tag10016.xml" ContentType="application/vnd.openxmlformats-officedocument.presentationml.tags+xml"/>
  <Override PartName="/ppt/tags/tag10017.xml" ContentType="application/vnd.openxmlformats-officedocument.presentationml.tags+xml"/>
  <Override PartName="/ppt/tags/tag10018.xml" ContentType="application/vnd.openxmlformats-officedocument.presentationml.tags+xml"/>
  <Override PartName="/ppt/tags/tag10019.xml" ContentType="application/vnd.openxmlformats-officedocument.presentationml.tags+xml"/>
  <Override PartName="/ppt/tags/tag10020.xml" ContentType="application/vnd.openxmlformats-officedocument.presentationml.tags+xml"/>
  <Override PartName="/ppt/tags/tag10021.xml" ContentType="application/vnd.openxmlformats-officedocument.presentationml.tags+xml"/>
  <Override PartName="/ppt/tags/tag10022.xml" ContentType="application/vnd.openxmlformats-officedocument.presentationml.tags+xml"/>
  <Override PartName="/ppt/tags/tag10023.xml" ContentType="application/vnd.openxmlformats-officedocument.presentationml.tags+xml"/>
  <Override PartName="/ppt/tags/tag10024.xml" ContentType="application/vnd.openxmlformats-officedocument.presentationml.tags+xml"/>
  <Override PartName="/ppt/tags/tag10025.xml" ContentType="application/vnd.openxmlformats-officedocument.presentationml.tags+xml"/>
  <Override PartName="/ppt/tags/tag10026.xml" ContentType="application/vnd.openxmlformats-officedocument.presentationml.tags+xml"/>
  <Override PartName="/ppt/tags/tag10027.xml" ContentType="application/vnd.openxmlformats-officedocument.presentationml.tags+xml"/>
  <Override PartName="/ppt/tags/tag10028.xml" ContentType="application/vnd.openxmlformats-officedocument.presentationml.tags+xml"/>
  <Override PartName="/ppt/tags/tag10029.xml" ContentType="application/vnd.openxmlformats-officedocument.presentationml.tags+xml"/>
  <Override PartName="/ppt/tags/tag10030.xml" ContentType="application/vnd.openxmlformats-officedocument.presentationml.tags+xml"/>
  <Override PartName="/ppt/tags/tag10031.xml" ContentType="application/vnd.openxmlformats-officedocument.presentationml.tags+xml"/>
  <Override PartName="/ppt/tags/tag10032.xml" ContentType="application/vnd.openxmlformats-officedocument.presentationml.tags+xml"/>
  <Override PartName="/ppt/tags/tag10033.xml" ContentType="application/vnd.openxmlformats-officedocument.presentationml.tags+xml"/>
  <Override PartName="/ppt/tags/tag10034.xml" ContentType="application/vnd.openxmlformats-officedocument.presentationml.tags+xml"/>
  <Override PartName="/ppt/tags/tag10035.xml" ContentType="application/vnd.openxmlformats-officedocument.presentationml.tags+xml"/>
  <Override PartName="/ppt/tags/tag10036.xml" ContentType="application/vnd.openxmlformats-officedocument.presentationml.tags+xml"/>
  <Override PartName="/ppt/tags/tag10037.xml" ContentType="application/vnd.openxmlformats-officedocument.presentationml.tags+xml"/>
  <Override PartName="/ppt/tags/tag10038.xml" ContentType="application/vnd.openxmlformats-officedocument.presentationml.tags+xml"/>
  <Override PartName="/ppt/tags/tag10039.xml" ContentType="application/vnd.openxmlformats-officedocument.presentationml.tags+xml"/>
  <Override PartName="/ppt/tags/tag10040.xml" ContentType="application/vnd.openxmlformats-officedocument.presentationml.tags+xml"/>
  <Override PartName="/ppt/tags/tag10041.xml" ContentType="application/vnd.openxmlformats-officedocument.presentationml.tags+xml"/>
  <Override PartName="/ppt/tags/tag10042.xml" ContentType="application/vnd.openxmlformats-officedocument.presentationml.tags+xml"/>
  <Override PartName="/ppt/tags/tag10043.xml" ContentType="application/vnd.openxmlformats-officedocument.presentationml.tags+xml"/>
  <Override PartName="/ppt/tags/tag10044.xml" ContentType="application/vnd.openxmlformats-officedocument.presentationml.tags+xml"/>
  <Override PartName="/ppt/tags/tag10045.xml" ContentType="application/vnd.openxmlformats-officedocument.presentationml.tags+xml"/>
  <Override PartName="/ppt/tags/tag10046.xml" ContentType="application/vnd.openxmlformats-officedocument.presentationml.tags+xml"/>
  <Override PartName="/ppt/tags/tag10047.xml" ContentType="application/vnd.openxmlformats-officedocument.presentationml.tags+xml"/>
  <Override PartName="/ppt/tags/tag10048.xml" ContentType="application/vnd.openxmlformats-officedocument.presentationml.tags+xml"/>
  <Override PartName="/ppt/tags/tag10049.xml" ContentType="application/vnd.openxmlformats-officedocument.presentationml.tags+xml"/>
  <Override PartName="/ppt/tags/tag10050.xml" ContentType="application/vnd.openxmlformats-officedocument.presentationml.tags+xml"/>
  <Override PartName="/ppt/tags/tag10051.xml" ContentType="application/vnd.openxmlformats-officedocument.presentationml.tags+xml"/>
  <Override PartName="/ppt/tags/tag10052.xml" ContentType="application/vnd.openxmlformats-officedocument.presentationml.tags+xml"/>
  <Override PartName="/ppt/tags/tag10053.xml" ContentType="application/vnd.openxmlformats-officedocument.presentationml.tags+xml"/>
  <Override PartName="/ppt/tags/tag10054.xml" ContentType="application/vnd.openxmlformats-officedocument.presentationml.tags+xml"/>
  <Override PartName="/ppt/tags/tag10055.xml" ContentType="application/vnd.openxmlformats-officedocument.presentationml.tags+xml"/>
  <Override PartName="/ppt/tags/tag10056.xml" ContentType="application/vnd.openxmlformats-officedocument.presentationml.tags+xml"/>
  <Override PartName="/ppt/tags/tag10057.xml" ContentType="application/vnd.openxmlformats-officedocument.presentationml.tags+xml"/>
  <Override PartName="/ppt/tags/tag10058.xml" ContentType="application/vnd.openxmlformats-officedocument.presentationml.tags+xml"/>
  <Override PartName="/ppt/tags/tag10059.xml" ContentType="application/vnd.openxmlformats-officedocument.presentationml.tags+xml"/>
  <Override PartName="/ppt/tags/tag10060.xml" ContentType="application/vnd.openxmlformats-officedocument.presentationml.tags+xml"/>
  <Override PartName="/ppt/tags/tag10061.xml" ContentType="application/vnd.openxmlformats-officedocument.presentationml.tags+xml"/>
  <Override PartName="/ppt/tags/tag10062.xml" ContentType="application/vnd.openxmlformats-officedocument.presentationml.tags+xml"/>
  <Override PartName="/ppt/tags/tag10063.xml" ContentType="application/vnd.openxmlformats-officedocument.presentationml.tags+xml"/>
  <Override PartName="/ppt/tags/tag10064.xml" ContentType="application/vnd.openxmlformats-officedocument.presentationml.tags+xml"/>
  <Override PartName="/ppt/tags/tag10065.xml" ContentType="application/vnd.openxmlformats-officedocument.presentationml.tags+xml"/>
  <Override PartName="/ppt/tags/tag10066.xml" ContentType="application/vnd.openxmlformats-officedocument.presentationml.tags+xml"/>
  <Override PartName="/ppt/tags/tag10067.xml" ContentType="application/vnd.openxmlformats-officedocument.presentationml.tags+xml"/>
  <Override PartName="/ppt/tags/tag10068.xml" ContentType="application/vnd.openxmlformats-officedocument.presentationml.tags+xml"/>
  <Override PartName="/ppt/tags/tag10069.xml" ContentType="application/vnd.openxmlformats-officedocument.presentationml.tags+xml"/>
  <Override PartName="/ppt/tags/tag10070.xml" ContentType="application/vnd.openxmlformats-officedocument.presentationml.tags+xml"/>
  <Override PartName="/ppt/tags/tag10071.xml" ContentType="application/vnd.openxmlformats-officedocument.presentationml.tags+xml"/>
  <Override PartName="/ppt/tags/tag10072.xml" ContentType="application/vnd.openxmlformats-officedocument.presentationml.tags+xml"/>
  <Override PartName="/ppt/tags/tag10073.xml" ContentType="application/vnd.openxmlformats-officedocument.presentationml.tags+xml"/>
  <Override PartName="/ppt/tags/tag10074.xml" ContentType="application/vnd.openxmlformats-officedocument.presentationml.tags+xml"/>
  <Override PartName="/ppt/tags/tag10075.xml" ContentType="application/vnd.openxmlformats-officedocument.presentationml.tags+xml"/>
  <Override PartName="/ppt/tags/tag10076.xml" ContentType="application/vnd.openxmlformats-officedocument.presentationml.tags+xml"/>
  <Override PartName="/ppt/tags/tag10077.xml" ContentType="application/vnd.openxmlformats-officedocument.presentationml.tags+xml"/>
  <Override PartName="/ppt/tags/tag10078.xml" ContentType="application/vnd.openxmlformats-officedocument.presentationml.tags+xml"/>
  <Override PartName="/ppt/tags/tag10079.xml" ContentType="application/vnd.openxmlformats-officedocument.presentationml.tags+xml"/>
  <Override PartName="/ppt/tags/tag10080.xml" ContentType="application/vnd.openxmlformats-officedocument.presentationml.tags+xml"/>
  <Override PartName="/ppt/tags/tag10081.xml" ContentType="application/vnd.openxmlformats-officedocument.presentationml.tags+xml"/>
  <Override PartName="/ppt/tags/tag10082.xml" ContentType="application/vnd.openxmlformats-officedocument.presentationml.tags+xml"/>
  <Override PartName="/ppt/tags/tag10083.xml" ContentType="application/vnd.openxmlformats-officedocument.presentationml.tags+xml"/>
  <Override PartName="/ppt/tags/tag10084.xml" ContentType="application/vnd.openxmlformats-officedocument.presentationml.tags+xml"/>
  <Override PartName="/ppt/tags/tag10085.xml" ContentType="application/vnd.openxmlformats-officedocument.presentationml.tags+xml"/>
  <Override PartName="/ppt/tags/tag10086.xml" ContentType="application/vnd.openxmlformats-officedocument.presentationml.tags+xml"/>
  <Override PartName="/ppt/tags/tag10087.xml" ContentType="application/vnd.openxmlformats-officedocument.presentationml.tags+xml"/>
  <Override PartName="/ppt/tags/tag10088.xml" ContentType="application/vnd.openxmlformats-officedocument.presentationml.tags+xml"/>
  <Override PartName="/ppt/tags/tag10089.xml" ContentType="application/vnd.openxmlformats-officedocument.presentationml.tags+xml"/>
  <Override PartName="/ppt/tags/tag10090.xml" ContentType="application/vnd.openxmlformats-officedocument.presentationml.tags+xml"/>
  <Override PartName="/ppt/tags/tag10091.xml" ContentType="application/vnd.openxmlformats-officedocument.presentationml.tags+xml"/>
  <Override PartName="/ppt/tags/tag10092.xml" ContentType="application/vnd.openxmlformats-officedocument.presentationml.tags+xml"/>
  <Override PartName="/ppt/tags/tag10093.xml" ContentType="application/vnd.openxmlformats-officedocument.presentationml.tags+xml"/>
  <Override PartName="/ppt/tags/tag10094.xml" ContentType="application/vnd.openxmlformats-officedocument.presentationml.tags+xml"/>
  <Override PartName="/ppt/tags/tag10095.xml" ContentType="application/vnd.openxmlformats-officedocument.presentationml.tags+xml"/>
  <Override PartName="/ppt/tags/tag10096.xml" ContentType="application/vnd.openxmlformats-officedocument.presentationml.tags+xml"/>
  <Override PartName="/ppt/tags/tag10097.xml" ContentType="application/vnd.openxmlformats-officedocument.presentationml.tags+xml"/>
  <Override PartName="/ppt/tags/tag10098.xml" ContentType="application/vnd.openxmlformats-officedocument.presentationml.tags+xml"/>
  <Override PartName="/ppt/tags/tag10099.xml" ContentType="application/vnd.openxmlformats-officedocument.presentationml.tags+xml"/>
  <Override PartName="/ppt/tags/tag10100.xml" ContentType="application/vnd.openxmlformats-officedocument.presentationml.tags+xml"/>
  <Override PartName="/ppt/tags/tag10101.xml" ContentType="application/vnd.openxmlformats-officedocument.presentationml.tags+xml"/>
  <Override PartName="/ppt/tags/tag10102.xml" ContentType="application/vnd.openxmlformats-officedocument.presentationml.tags+xml"/>
  <Override PartName="/ppt/tags/tag10103.xml" ContentType="application/vnd.openxmlformats-officedocument.presentationml.tags+xml"/>
  <Override PartName="/ppt/tags/tag10104.xml" ContentType="application/vnd.openxmlformats-officedocument.presentationml.tags+xml"/>
  <Override PartName="/ppt/tags/tag10105.xml" ContentType="application/vnd.openxmlformats-officedocument.presentationml.tags+xml"/>
  <Override PartName="/ppt/tags/tag10106.xml" ContentType="application/vnd.openxmlformats-officedocument.presentationml.tags+xml"/>
  <Override PartName="/ppt/tags/tag10107.xml" ContentType="application/vnd.openxmlformats-officedocument.presentationml.tags+xml"/>
  <Override PartName="/ppt/tags/tag10108.xml" ContentType="application/vnd.openxmlformats-officedocument.presentationml.tags+xml"/>
  <Override PartName="/ppt/tags/tag10109.xml" ContentType="application/vnd.openxmlformats-officedocument.presentationml.tags+xml"/>
  <Override PartName="/ppt/tags/tag10110.xml" ContentType="application/vnd.openxmlformats-officedocument.presentationml.tags+xml"/>
  <Override PartName="/ppt/tags/tag10111.xml" ContentType="application/vnd.openxmlformats-officedocument.presentationml.tags+xml"/>
  <Override PartName="/ppt/tags/tag10112.xml" ContentType="application/vnd.openxmlformats-officedocument.presentationml.tags+xml"/>
  <Override PartName="/ppt/tags/tag10113.xml" ContentType="application/vnd.openxmlformats-officedocument.presentationml.tags+xml"/>
  <Override PartName="/ppt/tags/tag10114.xml" ContentType="application/vnd.openxmlformats-officedocument.presentationml.tags+xml"/>
  <Override PartName="/ppt/tags/tag10115.xml" ContentType="application/vnd.openxmlformats-officedocument.presentationml.tags+xml"/>
  <Override PartName="/ppt/tags/tag10116.xml" ContentType="application/vnd.openxmlformats-officedocument.presentationml.tags+xml"/>
  <Override PartName="/ppt/tags/tag10117.xml" ContentType="application/vnd.openxmlformats-officedocument.presentationml.tags+xml"/>
  <Override PartName="/ppt/tags/tag10118.xml" ContentType="application/vnd.openxmlformats-officedocument.presentationml.tags+xml"/>
  <Override PartName="/ppt/tags/tag10119.xml" ContentType="application/vnd.openxmlformats-officedocument.presentationml.tags+xml"/>
  <Override PartName="/ppt/tags/tag10120.xml" ContentType="application/vnd.openxmlformats-officedocument.presentationml.tags+xml"/>
  <Override PartName="/ppt/tags/tag10121.xml" ContentType="application/vnd.openxmlformats-officedocument.presentationml.tags+xml"/>
  <Override PartName="/ppt/tags/tag10122.xml" ContentType="application/vnd.openxmlformats-officedocument.presentationml.tags+xml"/>
  <Override PartName="/ppt/tags/tag10123.xml" ContentType="application/vnd.openxmlformats-officedocument.presentationml.tags+xml"/>
  <Override PartName="/ppt/tags/tag10124.xml" ContentType="application/vnd.openxmlformats-officedocument.presentationml.tags+xml"/>
  <Override PartName="/ppt/tags/tag10125.xml" ContentType="application/vnd.openxmlformats-officedocument.presentationml.tags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theme/theme74.xml" ContentType="application/vnd.openxmlformats-officedocument.theme+xml"/>
  <Override PartName="/ppt/tags/tag10126.xml" ContentType="application/vnd.openxmlformats-officedocument.presentationml.tags+xml"/>
  <Override PartName="/ppt/tags/tag10127.xml" ContentType="application/vnd.openxmlformats-officedocument.presentationml.tags+xml"/>
  <Override PartName="/ppt/tags/tag10128.xml" ContentType="application/vnd.openxmlformats-officedocument.presentationml.tags+xml"/>
  <Override PartName="/ppt/tags/tag10129.xml" ContentType="application/vnd.openxmlformats-officedocument.presentationml.tags+xml"/>
  <Override PartName="/ppt/tags/tag10130.xml" ContentType="application/vnd.openxmlformats-officedocument.presentationml.tags+xml"/>
  <Override PartName="/ppt/tags/tag10131.xml" ContentType="application/vnd.openxmlformats-officedocument.presentationml.tags+xml"/>
  <Override PartName="/ppt/tags/tag10132.xml" ContentType="application/vnd.openxmlformats-officedocument.presentationml.tags+xml"/>
  <Override PartName="/ppt/tags/tag10133.xml" ContentType="application/vnd.openxmlformats-officedocument.presentationml.tags+xml"/>
  <Override PartName="/ppt/tags/tag10134.xml" ContentType="application/vnd.openxmlformats-officedocument.presentationml.tags+xml"/>
  <Override PartName="/ppt/tags/tag10135.xml" ContentType="application/vnd.openxmlformats-officedocument.presentationml.tags+xml"/>
  <Override PartName="/ppt/tags/tag10136.xml" ContentType="application/vnd.openxmlformats-officedocument.presentationml.tags+xml"/>
  <Override PartName="/ppt/tags/tag10137.xml" ContentType="application/vnd.openxmlformats-officedocument.presentationml.tags+xml"/>
  <Override PartName="/ppt/tags/tag10138.xml" ContentType="application/vnd.openxmlformats-officedocument.presentationml.tags+xml"/>
  <Override PartName="/ppt/tags/tag10139.xml" ContentType="application/vnd.openxmlformats-officedocument.presentationml.tags+xml"/>
  <Override PartName="/ppt/tags/tag10140.xml" ContentType="application/vnd.openxmlformats-officedocument.presentationml.tags+xml"/>
  <Override PartName="/ppt/tags/tag10141.xml" ContentType="application/vnd.openxmlformats-officedocument.presentationml.tags+xml"/>
  <Override PartName="/ppt/tags/tag10142.xml" ContentType="application/vnd.openxmlformats-officedocument.presentationml.tags+xml"/>
  <Override PartName="/ppt/tags/tag10143.xml" ContentType="application/vnd.openxmlformats-officedocument.presentationml.tags+xml"/>
  <Override PartName="/ppt/tags/tag10144.xml" ContentType="application/vnd.openxmlformats-officedocument.presentationml.tags+xml"/>
  <Override PartName="/ppt/tags/tag10145.xml" ContentType="application/vnd.openxmlformats-officedocument.presentationml.tags+xml"/>
  <Override PartName="/ppt/tags/tag10146.xml" ContentType="application/vnd.openxmlformats-officedocument.presentationml.tags+xml"/>
  <Override PartName="/ppt/tags/tag10147.xml" ContentType="application/vnd.openxmlformats-officedocument.presentationml.tags+xml"/>
  <Override PartName="/ppt/tags/tag10148.xml" ContentType="application/vnd.openxmlformats-officedocument.presentationml.tags+xml"/>
  <Override PartName="/ppt/tags/tag10149.xml" ContentType="application/vnd.openxmlformats-officedocument.presentationml.tags+xml"/>
  <Override PartName="/ppt/tags/tag10150.xml" ContentType="application/vnd.openxmlformats-officedocument.presentationml.tags+xml"/>
  <Override PartName="/ppt/tags/tag10151.xml" ContentType="application/vnd.openxmlformats-officedocument.presentationml.tags+xml"/>
  <Override PartName="/ppt/tags/tag10152.xml" ContentType="application/vnd.openxmlformats-officedocument.presentationml.tags+xml"/>
  <Override PartName="/ppt/tags/tag10153.xml" ContentType="application/vnd.openxmlformats-officedocument.presentationml.tags+xml"/>
  <Override PartName="/ppt/tags/tag10154.xml" ContentType="application/vnd.openxmlformats-officedocument.presentationml.tags+xml"/>
  <Override PartName="/ppt/tags/tag10155.xml" ContentType="application/vnd.openxmlformats-officedocument.presentationml.tags+xml"/>
  <Override PartName="/ppt/tags/tag10156.xml" ContentType="application/vnd.openxmlformats-officedocument.presentationml.tags+xml"/>
  <Override PartName="/ppt/tags/tag10157.xml" ContentType="application/vnd.openxmlformats-officedocument.presentationml.tags+xml"/>
  <Override PartName="/ppt/tags/tag10158.xml" ContentType="application/vnd.openxmlformats-officedocument.presentationml.tags+xml"/>
  <Override PartName="/ppt/tags/tag10159.xml" ContentType="application/vnd.openxmlformats-officedocument.presentationml.tags+xml"/>
  <Override PartName="/ppt/tags/tag10160.xml" ContentType="application/vnd.openxmlformats-officedocument.presentationml.tags+xml"/>
  <Override PartName="/ppt/tags/tag10161.xml" ContentType="application/vnd.openxmlformats-officedocument.presentationml.tags+xml"/>
  <Override PartName="/ppt/tags/tag10162.xml" ContentType="application/vnd.openxmlformats-officedocument.presentationml.tags+xml"/>
  <Override PartName="/ppt/tags/tag10163.xml" ContentType="application/vnd.openxmlformats-officedocument.presentationml.tags+xml"/>
  <Override PartName="/ppt/tags/tag10164.xml" ContentType="application/vnd.openxmlformats-officedocument.presentationml.tags+xml"/>
  <Override PartName="/ppt/tags/tag10165.xml" ContentType="application/vnd.openxmlformats-officedocument.presentationml.tags+xml"/>
  <Override PartName="/ppt/tags/tag10166.xml" ContentType="application/vnd.openxmlformats-officedocument.presentationml.tags+xml"/>
  <Override PartName="/ppt/tags/tag10167.xml" ContentType="application/vnd.openxmlformats-officedocument.presentationml.tags+xml"/>
  <Override PartName="/ppt/tags/tag10168.xml" ContentType="application/vnd.openxmlformats-officedocument.presentationml.tags+xml"/>
  <Override PartName="/ppt/tags/tag10169.xml" ContentType="application/vnd.openxmlformats-officedocument.presentationml.tags+xml"/>
  <Override PartName="/ppt/tags/tag10170.xml" ContentType="application/vnd.openxmlformats-officedocument.presentationml.tags+xml"/>
  <Override PartName="/ppt/tags/tag10171.xml" ContentType="application/vnd.openxmlformats-officedocument.presentationml.tags+xml"/>
  <Override PartName="/ppt/tags/tag10172.xml" ContentType="application/vnd.openxmlformats-officedocument.presentationml.tags+xml"/>
  <Override PartName="/ppt/tags/tag10173.xml" ContentType="application/vnd.openxmlformats-officedocument.presentationml.tags+xml"/>
  <Override PartName="/ppt/tags/tag10174.xml" ContentType="application/vnd.openxmlformats-officedocument.presentationml.tags+xml"/>
  <Override PartName="/ppt/tags/tag10175.xml" ContentType="application/vnd.openxmlformats-officedocument.presentationml.tags+xml"/>
  <Override PartName="/ppt/tags/tag10176.xml" ContentType="application/vnd.openxmlformats-officedocument.presentationml.tags+xml"/>
  <Override PartName="/ppt/tags/tag10177.xml" ContentType="application/vnd.openxmlformats-officedocument.presentationml.tags+xml"/>
  <Override PartName="/ppt/tags/tag10178.xml" ContentType="application/vnd.openxmlformats-officedocument.presentationml.tags+xml"/>
  <Override PartName="/ppt/tags/tag10179.xml" ContentType="application/vnd.openxmlformats-officedocument.presentationml.tags+xml"/>
  <Override PartName="/ppt/tags/tag10180.xml" ContentType="application/vnd.openxmlformats-officedocument.presentationml.tags+xml"/>
  <Override PartName="/ppt/tags/tag10181.xml" ContentType="application/vnd.openxmlformats-officedocument.presentationml.tags+xml"/>
  <Override PartName="/ppt/tags/tag10182.xml" ContentType="application/vnd.openxmlformats-officedocument.presentationml.tags+xml"/>
  <Override PartName="/ppt/tags/tag10183.xml" ContentType="application/vnd.openxmlformats-officedocument.presentationml.tags+xml"/>
  <Override PartName="/ppt/tags/tag10184.xml" ContentType="application/vnd.openxmlformats-officedocument.presentationml.tags+xml"/>
  <Override PartName="/ppt/tags/tag10185.xml" ContentType="application/vnd.openxmlformats-officedocument.presentationml.tags+xml"/>
  <Override PartName="/ppt/tags/tag10186.xml" ContentType="application/vnd.openxmlformats-officedocument.presentationml.tags+xml"/>
  <Override PartName="/ppt/tags/tag10187.xml" ContentType="application/vnd.openxmlformats-officedocument.presentationml.tags+xml"/>
  <Override PartName="/ppt/tags/tag10188.xml" ContentType="application/vnd.openxmlformats-officedocument.presentationml.tags+xml"/>
  <Override PartName="/ppt/tags/tag10189.xml" ContentType="application/vnd.openxmlformats-officedocument.presentationml.tags+xml"/>
  <Override PartName="/ppt/tags/tag10190.xml" ContentType="application/vnd.openxmlformats-officedocument.presentationml.tags+xml"/>
  <Override PartName="/ppt/tags/tag10191.xml" ContentType="application/vnd.openxmlformats-officedocument.presentationml.tags+xml"/>
  <Override PartName="/ppt/tags/tag10192.xml" ContentType="application/vnd.openxmlformats-officedocument.presentationml.tags+xml"/>
  <Override PartName="/ppt/tags/tag10193.xml" ContentType="application/vnd.openxmlformats-officedocument.presentationml.tags+xml"/>
  <Override PartName="/ppt/tags/tag10194.xml" ContentType="application/vnd.openxmlformats-officedocument.presentationml.tags+xml"/>
  <Override PartName="/ppt/tags/tag10195.xml" ContentType="application/vnd.openxmlformats-officedocument.presentationml.tags+xml"/>
  <Override PartName="/ppt/tags/tag10196.xml" ContentType="application/vnd.openxmlformats-officedocument.presentationml.tags+xml"/>
  <Override PartName="/ppt/tags/tag10197.xml" ContentType="application/vnd.openxmlformats-officedocument.presentationml.tags+xml"/>
  <Override PartName="/ppt/tags/tag10198.xml" ContentType="application/vnd.openxmlformats-officedocument.presentationml.tags+xml"/>
  <Override PartName="/ppt/tags/tag10199.xml" ContentType="application/vnd.openxmlformats-officedocument.presentationml.tags+xml"/>
  <Override PartName="/ppt/tags/tag10200.xml" ContentType="application/vnd.openxmlformats-officedocument.presentationml.tags+xml"/>
  <Override PartName="/ppt/tags/tag10201.xml" ContentType="application/vnd.openxmlformats-officedocument.presentationml.tags+xml"/>
  <Override PartName="/ppt/tags/tag10202.xml" ContentType="application/vnd.openxmlformats-officedocument.presentationml.tags+xml"/>
  <Override PartName="/ppt/tags/tag10203.xml" ContentType="application/vnd.openxmlformats-officedocument.presentationml.tags+xml"/>
  <Override PartName="/ppt/tags/tag10204.xml" ContentType="application/vnd.openxmlformats-officedocument.presentationml.tags+xml"/>
  <Override PartName="/ppt/tags/tag10205.xml" ContentType="application/vnd.openxmlformats-officedocument.presentationml.tags+xml"/>
  <Override PartName="/ppt/tags/tag10206.xml" ContentType="application/vnd.openxmlformats-officedocument.presentationml.tags+xml"/>
  <Override PartName="/ppt/tags/tag10207.xml" ContentType="application/vnd.openxmlformats-officedocument.presentationml.tags+xml"/>
  <Override PartName="/ppt/tags/tag10208.xml" ContentType="application/vnd.openxmlformats-officedocument.presentationml.tags+xml"/>
  <Override PartName="/ppt/tags/tag10209.xml" ContentType="application/vnd.openxmlformats-officedocument.presentationml.tags+xml"/>
  <Override PartName="/ppt/tags/tag10210.xml" ContentType="application/vnd.openxmlformats-officedocument.presentationml.tags+xml"/>
  <Override PartName="/ppt/tags/tag10211.xml" ContentType="application/vnd.openxmlformats-officedocument.presentationml.tags+xml"/>
  <Override PartName="/ppt/tags/tag10212.xml" ContentType="application/vnd.openxmlformats-officedocument.presentationml.tags+xml"/>
  <Override PartName="/ppt/tags/tag10213.xml" ContentType="application/vnd.openxmlformats-officedocument.presentationml.tags+xml"/>
  <Override PartName="/ppt/tags/tag10214.xml" ContentType="application/vnd.openxmlformats-officedocument.presentationml.tags+xml"/>
  <Override PartName="/ppt/tags/tag10215.xml" ContentType="application/vnd.openxmlformats-officedocument.presentationml.tags+xml"/>
  <Override PartName="/ppt/tags/tag10216.xml" ContentType="application/vnd.openxmlformats-officedocument.presentationml.tags+xml"/>
  <Override PartName="/ppt/tags/tag10217.xml" ContentType="application/vnd.openxmlformats-officedocument.presentationml.tags+xml"/>
  <Override PartName="/ppt/tags/tag10218.xml" ContentType="application/vnd.openxmlformats-officedocument.presentationml.tags+xml"/>
  <Override PartName="/ppt/tags/tag10219.xml" ContentType="application/vnd.openxmlformats-officedocument.presentationml.tags+xml"/>
  <Override PartName="/ppt/tags/tag10220.xml" ContentType="application/vnd.openxmlformats-officedocument.presentationml.tags+xml"/>
  <Override PartName="/ppt/tags/tag10221.xml" ContentType="application/vnd.openxmlformats-officedocument.presentationml.tags+xml"/>
  <Override PartName="/ppt/tags/tag10222.xml" ContentType="application/vnd.openxmlformats-officedocument.presentationml.tags+xml"/>
  <Override PartName="/ppt/tags/tag10223.xml" ContentType="application/vnd.openxmlformats-officedocument.presentationml.tags+xml"/>
  <Override PartName="/ppt/tags/tag10224.xml" ContentType="application/vnd.openxmlformats-officedocument.presentationml.tags+xml"/>
  <Override PartName="/ppt/tags/tag10225.xml" ContentType="application/vnd.openxmlformats-officedocument.presentationml.tags+xml"/>
  <Override PartName="/ppt/tags/tag10226.xml" ContentType="application/vnd.openxmlformats-officedocument.presentationml.tags+xml"/>
  <Override PartName="/ppt/tags/tag10227.xml" ContentType="application/vnd.openxmlformats-officedocument.presentationml.tags+xml"/>
  <Override PartName="/ppt/tags/tag10228.xml" ContentType="application/vnd.openxmlformats-officedocument.presentationml.tags+xml"/>
  <Override PartName="/ppt/tags/tag10229.xml" ContentType="application/vnd.openxmlformats-officedocument.presentationml.tags+xml"/>
  <Override PartName="/ppt/tags/tag10230.xml" ContentType="application/vnd.openxmlformats-officedocument.presentationml.tags+xml"/>
  <Override PartName="/ppt/tags/tag10231.xml" ContentType="application/vnd.openxmlformats-officedocument.presentationml.tags+xml"/>
  <Override PartName="/ppt/tags/tag10232.xml" ContentType="application/vnd.openxmlformats-officedocument.presentationml.tags+xml"/>
  <Override PartName="/ppt/tags/tag10233.xml" ContentType="application/vnd.openxmlformats-officedocument.presentationml.tags+xml"/>
  <Override PartName="/ppt/tags/tag10234.xml" ContentType="application/vnd.openxmlformats-officedocument.presentationml.tags+xml"/>
  <Override PartName="/ppt/tags/tag10235.xml" ContentType="application/vnd.openxmlformats-officedocument.presentationml.tags+xml"/>
  <Override PartName="/ppt/tags/tag10236.xml" ContentType="application/vnd.openxmlformats-officedocument.presentationml.tags+xml"/>
  <Override PartName="/ppt/tags/tag10237.xml" ContentType="application/vnd.openxmlformats-officedocument.presentationml.tags+xml"/>
  <Override PartName="/ppt/tags/tag10238.xml" ContentType="application/vnd.openxmlformats-officedocument.presentationml.tags+xml"/>
  <Override PartName="/ppt/tags/tag10239.xml" ContentType="application/vnd.openxmlformats-officedocument.presentationml.tags+xml"/>
  <Override PartName="/ppt/tags/tag10240.xml" ContentType="application/vnd.openxmlformats-officedocument.presentationml.tags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theme/theme75.xml" ContentType="application/vnd.openxmlformats-officedocument.theme+xml"/>
  <Override PartName="/ppt/tags/tag10241.xml" ContentType="application/vnd.openxmlformats-officedocument.presentationml.tags+xml"/>
  <Override PartName="/ppt/tags/tag10242.xml" ContentType="application/vnd.openxmlformats-officedocument.presentationml.tags+xml"/>
  <Override PartName="/ppt/tags/tag10243.xml" ContentType="application/vnd.openxmlformats-officedocument.presentationml.tags+xml"/>
  <Override PartName="/ppt/tags/tag10244.xml" ContentType="application/vnd.openxmlformats-officedocument.presentationml.tags+xml"/>
  <Override PartName="/ppt/tags/tag10245.xml" ContentType="application/vnd.openxmlformats-officedocument.presentationml.tags+xml"/>
  <Override PartName="/ppt/tags/tag10246.xml" ContentType="application/vnd.openxmlformats-officedocument.presentationml.tags+xml"/>
  <Override PartName="/ppt/tags/tag10247.xml" ContentType="application/vnd.openxmlformats-officedocument.presentationml.tags+xml"/>
  <Override PartName="/ppt/tags/tag10248.xml" ContentType="application/vnd.openxmlformats-officedocument.presentationml.tags+xml"/>
  <Override PartName="/ppt/tags/tag10249.xml" ContentType="application/vnd.openxmlformats-officedocument.presentationml.tags+xml"/>
  <Override PartName="/ppt/tags/tag10250.xml" ContentType="application/vnd.openxmlformats-officedocument.presentationml.tags+xml"/>
  <Override PartName="/ppt/tags/tag10251.xml" ContentType="application/vnd.openxmlformats-officedocument.presentationml.tags+xml"/>
  <Override PartName="/ppt/tags/tag10252.xml" ContentType="application/vnd.openxmlformats-officedocument.presentationml.tags+xml"/>
  <Override PartName="/ppt/tags/tag10253.xml" ContentType="application/vnd.openxmlformats-officedocument.presentationml.tags+xml"/>
  <Override PartName="/ppt/tags/tag10254.xml" ContentType="application/vnd.openxmlformats-officedocument.presentationml.tags+xml"/>
  <Override PartName="/ppt/tags/tag10255.xml" ContentType="application/vnd.openxmlformats-officedocument.presentationml.tags+xml"/>
  <Override PartName="/ppt/tags/tag10256.xml" ContentType="application/vnd.openxmlformats-officedocument.presentationml.tags+xml"/>
  <Override PartName="/ppt/tags/tag10257.xml" ContentType="application/vnd.openxmlformats-officedocument.presentationml.tags+xml"/>
  <Override PartName="/ppt/tags/tag10258.xml" ContentType="application/vnd.openxmlformats-officedocument.presentationml.tags+xml"/>
  <Override PartName="/ppt/tags/tag10259.xml" ContentType="application/vnd.openxmlformats-officedocument.presentationml.tags+xml"/>
  <Override PartName="/ppt/tags/tag10260.xml" ContentType="application/vnd.openxmlformats-officedocument.presentationml.tags+xml"/>
  <Override PartName="/ppt/tags/tag10261.xml" ContentType="application/vnd.openxmlformats-officedocument.presentationml.tags+xml"/>
  <Override PartName="/ppt/tags/tag10262.xml" ContentType="application/vnd.openxmlformats-officedocument.presentationml.tags+xml"/>
  <Override PartName="/ppt/tags/tag10263.xml" ContentType="application/vnd.openxmlformats-officedocument.presentationml.tags+xml"/>
  <Override PartName="/ppt/tags/tag10264.xml" ContentType="application/vnd.openxmlformats-officedocument.presentationml.tags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theme/theme76.xml" ContentType="application/vnd.openxmlformats-officedocument.theme+xml"/>
  <Override PartName="/ppt/tags/tag10265.xml" ContentType="application/vnd.openxmlformats-officedocument.presentationml.tags+xml"/>
  <Override PartName="/ppt/tags/tag10266.xml" ContentType="application/vnd.openxmlformats-officedocument.presentationml.tags+xml"/>
  <Override PartName="/ppt/tags/tag10267.xml" ContentType="application/vnd.openxmlformats-officedocument.presentationml.tags+xml"/>
  <Override PartName="/ppt/tags/tag10268.xml" ContentType="application/vnd.openxmlformats-officedocument.presentationml.tags+xml"/>
  <Override PartName="/ppt/tags/tag10269.xml" ContentType="application/vnd.openxmlformats-officedocument.presentationml.tags+xml"/>
  <Override PartName="/ppt/tags/tag10270.xml" ContentType="application/vnd.openxmlformats-officedocument.presentationml.tags+xml"/>
  <Override PartName="/ppt/tags/tag10271.xml" ContentType="application/vnd.openxmlformats-officedocument.presentationml.tags+xml"/>
  <Override PartName="/ppt/tags/tag10272.xml" ContentType="application/vnd.openxmlformats-officedocument.presentationml.tags+xml"/>
  <Override PartName="/ppt/tags/tag10273.xml" ContentType="application/vnd.openxmlformats-officedocument.presentationml.tags+xml"/>
  <Override PartName="/ppt/tags/tag10274.xml" ContentType="application/vnd.openxmlformats-officedocument.presentationml.tags+xml"/>
  <Override PartName="/ppt/tags/tag10275.xml" ContentType="application/vnd.openxmlformats-officedocument.presentationml.tags+xml"/>
  <Override PartName="/ppt/tags/tag10276.xml" ContentType="application/vnd.openxmlformats-officedocument.presentationml.tags+xml"/>
  <Override PartName="/ppt/tags/tag10277.xml" ContentType="application/vnd.openxmlformats-officedocument.presentationml.tags+xml"/>
  <Override PartName="/ppt/tags/tag10278.xml" ContentType="application/vnd.openxmlformats-officedocument.presentationml.tags+xml"/>
  <Override PartName="/ppt/tags/tag10279.xml" ContentType="application/vnd.openxmlformats-officedocument.presentationml.tags+xml"/>
  <Override PartName="/ppt/tags/tag10280.xml" ContentType="application/vnd.openxmlformats-officedocument.presentationml.tags+xml"/>
  <Override PartName="/ppt/tags/tag10281.xml" ContentType="application/vnd.openxmlformats-officedocument.presentationml.tags+xml"/>
  <Override PartName="/ppt/tags/tag10282.xml" ContentType="application/vnd.openxmlformats-officedocument.presentationml.tags+xml"/>
  <Override PartName="/ppt/tags/tag10283.xml" ContentType="application/vnd.openxmlformats-officedocument.presentationml.tags+xml"/>
  <Override PartName="/ppt/tags/tag10284.xml" ContentType="application/vnd.openxmlformats-officedocument.presentationml.tags+xml"/>
  <Override PartName="/ppt/tags/tag10285.xml" ContentType="application/vnd.openxmlformats-officedocument.presentationml.tags+xml"/>
  <Override PartName="/ppt/tags/tag10286.xml" ContentType="application/vnd.openxmlformats-officedocument.presentationml.tags+xml"/>
  <Override PartName="/ppt/tags/tag10287.xml" ContentType="application/vnd.openxmlformats-officedocument.presentationml.tags+xml"/>
  <Override PartName="/ppt/tags/tag10288.xml" ContentType="application/vnd.openxmlformats-officedocument.presentationml.tags+xml"/>
  <Override PartName="/ppt/tags/tag10289.xml" ContentType="application/vnd.openxmlformats-officedocument.presentationml.tags+xml"/>
  <Override PartName="/ppt/tags/tag10290.xml" ContentType="application/vnd.openxmlformats-officedocument.presentationml.tags+xml"/>
  <Override PartName="/ppt/tags/tag10291.xml" ContentType="application/vnd.openxmlformats-officedocument.presentationml.tags+xml"/>
  <Override PartName="/ppt/tags/tag10292.xml" ContentType="application/vnd.openxmlformats-officedocument.presentationml.tags+xml"/>
  <Override PartName="/ppt/tags/tag10293.xml" ContentType="application/vnd.openxmlformats-officedocument.presentationml.tags+xml"/>
  <Override PartName="/ppt/tags/tag10294.xml" ContentType="application/vnd.openxmlformats-officedocument.presentationml.tags+xml"/>
  <Override PartName="/ppt/tags/tag10295.xml" ContentType="application/vnd.openxmlformats-officedocument.presentationml.tags+xml"/>
  <Override PartName="/ppt/tags/tag10296.xml" ContentType="application/vnd.openxmlformats-officedocument.presentationml.tags+xml"/>
  <Override PartName="/ppt/tags/tag10297.xml" ContentType="application/vnd.openxmlformats-officedocument.presentationml.tags+xml"/>
  <Override PartName="/ppt/tags/tag10298.xml" ContentType="application/vnd.openxmlformats-officedocument.presentationml.tags+xml"/>
  <Override PartName="/ppt/tags/tag10299.xml" ContentType="application/vnd.openxmlformats-officedocument.presentationml.tags+xml"/>
  <Override PartName="/ppt/tags/tag10300.xml" ContentType="application/vnd.openxmlformats-officedocument.presentationml.tags+xml"/>
  <Override PartName="/ppt/tags/tag10301.xml" ContentType="application/vnd.openxmlformats-officedocument.presentationml.tags+xml"/>
  <Override PartName="/ppt/tags/tag10302.xml" ContentType="application/vnd.openxmlformats-officedocument.presentationml.tags+xml"/>
  <Override PartName="/ppt/tags/tag10303.xml" ContentType="application/vnd.openxmlformats-officedocument.presentationml.tags+xml"/>
  <Override PartName="/ppt/tags/tag10304.xml" ContentType="application/vnd.openxmlformats-officedocument.presentationml.tags+xml"/>
  <Override PartName="/ppt/tags/tag10305.xml" ContentType="application/vnd.openxmlformats-officedocument.presentationml.tags+xml"/>
  <Override PartName="/ppt/tags/tag10306.xml" ContentType="application/vnd.openxmlformats-officedocument.presentationml.tags+xml"/>
  <Override PartName="/ppt/tags/tag10307.xml" ContentType="application/vnd.openxmlformats-officedocument.presentationml.tags+xml"/>
  <Override PartName="/ppt/tags/tag10308.xml" ContentType="application/vnd.openxmlformats-officedocument.presentationml.tags+xml"/>
  <Override PartName="/ppt/tags/tag10309.xml" ContentType="application/vnd.openxmlformats-officedocument.presentationml.tags+xml"/>
  <Override PartName="/ppt/tags/tag10310.xml" ContentType="application/vnd.openxmlformats-officedocument.presentationml.tags+xml"/>
  <Override PartName="/ppt/tags/tag10311.xml" ContentType="application/vnd.openxmlformats-officedocument.presentationml.tags+xml"/>
  <Override PartName="/ppt/tags/tag10312.xml" ContentType="application/vnd.openxmlformats-officedocument.presentationml.tags+xml"/>
  <Override PartName="/ppt/tags/tag10313.xml" ContentType="application/vnd.openxmlformats-officedocument.presentationml.tags+xml"/>
  <Override PartName="/ppt/tags/tag10314.xml" ContentType="application/vnd.openxmlformats-officedocument.presentationml.tags+xml"/>
  <Override PartName="/ppt/tags/tag10315.xml" ContentType="application/vnd.openxmlformats-officedocument.presentationml.tags+xml"/>
  <Override PartName="/ppt/tags/tag10316.xml" ContentType="application/vnd.openxmlformats-officedocument.presentationml.tags+xml"/>
  <Override PartName="/ppt/tags/tag10317.xml" ContentType="application/vnd.openxmlformats-officedocument.presentationml.tags+xml"/>
  <Override PartName="/ppt/tags/tag10318.xml" ContentType="application/vnd.openxmlformats-officedocument.presentationml.tags+xml"/>
  <Override PartName="/ppt/tags/tag10319.xml" ContentType="application/vnd.openxmlformats-officedocument.presentationml.tags+xml"/>
  <Override PartName="/ppt/tags/tag10320.xml" ContentType="application/vnd.openxmlformats-officedocument.presentationml.tags+xml"/>
  <Override PartName="/ppt/tags/tag10321.xml" ContentType="application/vnd.openxmlformats-officedocument.presentationml.tags+xml"/>
  <Override PartName="/ppt/tags/tag10322.xml" ContentType="application/vnd.openxmlformats-officedocument.presentationml.tags+xml"/>
  <Override PartName="/ppt/tags/tag10323.xml" ContentType="application/vnd.openxmlformats-officedocument.presentationml.tags+xml"/>
  <Override PartName="/ppt/tags/tag10324.xml" ContentType="application/vnd.openxmlformats-officedocument.presentationml.tags+xml"/>
  <Override PartName="/ppt/tags/tag10325.xml" ContentType="application/vnd.openxmlformats-officedocument.presentationml.tags+xml"/>
  <Override PartName="/ppt/tags/tag10326.xml" ContentType="application/vnd.openxmlformats-officedocument.presentationml.tags+xml"/>
  <Override PartName="/ppt/tags/tag10327.xml" ContentType="application/vnd.openxmlformats-officedocument.presentationml.tags+xml"/>
  <Override PartName="/ppt/tags/tag10328.xml" ContentType="application/vnd.openxmlformats-officedocument.presentationml.tags+xml"/>
  <Override PartName="/ppt/tags/tag10329.xml" ContentType="application/vnd.openxmlformats-officedocument.presentationml.tags+xml"/>
  <Override PartName="/ppt/tags/tag10330.xml" ContentType="application/vnd.openxmlformats-officedocument.presentationml.tags+xml"/>
  <Override PartName="/ppt/tags/tag10331.xml" ContentType="application/vnd.openxmlformats-officedocument.presentationml.tags+xml"/>
  <Override PartName="/ppt/tags/tag10332.xml" ContentType="application/vnd.openxmlformats-officedocument.presentationml.tags+xml"/>
  <Override PartName="/ppt/tags/tag10333.xml" ContentType="application/vnd.openxmlformats-officedocument.presentationml.tags+xml"/>
  <Override PartName="/ppt/tags/tag10334.xml" ContentType="application/vnd.openxmlformats-officedocument.presentationml.tags+xml"/>
  <Override PartName="/ppt/tags/tag10335.xml" ContentType="application/vnd.openxmlformats-officedocument.presentationml.tags+xml"/>
  <Override PartName="/ppt/tags/tag10336.xml" ContentType="application/vnd.openxmlformats-officedocument.presentationml.tags+xml"/>
  <Override PartName="/ppt/tags/tag10337.xml" ContentType="application/vnd.openxmlformats-officedocument.presentationml.tags+xml"/>
  <Override PartName="/ppt/tags/tag10338.xml" ContentType="application/vnd.openxmlformats-officedocument.presentationml.tags+xml"/>
  <Override PartName="/ppt/tags/tag10339.xml" ContentType="application/vnd.openxmlformats-officedocument.presentationml.tags+xml"/>
  <Override PartName="/ppt/tags/tag10340.xml" ContentType="application/vnd.openxmlformats-officedocument.presentationml.tags+xml"/>
  <Override PartName="/ppt/tags/tag10341.xml" ContentType="application/vnd.openxmlformats-officedocument.presentationml.tags+xml"/>
  <Override PartName="/ppt/tags/tag10342.xml" ContentType="application/vnd.openxmlformats-officedocument.presentationml.tags+xml"/>
  <Override PartName="/ppt/tags/tag10343.xml" ContentType="application/vnd.openxmlformats-officedocument.presentationml.tags+xml"/>
  <Override PartName="/ppt/tags/tag10344.xml" ContentType="application/vnd.openxmlformats-officedocument.presentationml.tags+xml"/>
  <Override PartName="/ppt/tags/tag10345.xml" ContentType="application/vnd.openxmlformats-officedocument.presentationml.tags+xml"/>
  <Override PartName="/ppt/tags/tag10346.xml" ContentType="application/vnd.openxmlformats-officedocument.presentationml.tags+xml"/>
  <Override PartName="/ppt/tags/tag10347.xml" ContentType="application/vnd.openxmlformats-officedocument.presentationml.tags+xml"/>
  <Override PartName="/ppt/tags/tag10348.xml" ContentType="application/vnd.openxmlformats-officedocument.presentationml.tags+xml"/>
  <Override PartName="/ppt/tags/tag10349.xml" ContentType="application/vnd.openxmlformats-officedocument.presentationml.tags+xml"/>
  <Override PartName="/ppt/tags/tag10350.xml" ContentType="application/vnd.openxmlformats-officedocument.presentationml.tags+xml"/>
  <Override PartName="/ppt/tags/tag10351.xml" ContentType="application/vnd.openxmlformats-officedocument.presentationml.tags+xml"/>
  <Override PartName="/ppt/tags/tag10352.xml" ContentType="application/vnd.openxmlformats-officedocument.presentationml.tags+xml"/>
  <Override PartName="/ppt/tags/tag10353.xml" ContentType="application/vnd.openxmlformats-officedocument.presentationml.tags+xml"/>
  <Override PartName="/ppt/tags/tag10354.xml" ContentType="application/vnd.openxmlformats-officedocument.presentationml.tags+xml"/>
  <Override PartName="/ppt/tags/tag10355.xml" ContentType="application/vnd.openxmlformats-officedocument.presentationml.tags+xml"/>
  <Override PartName="/ppt/tags/tag10356.xml" ContentType="application/vnd.openxmlformats-officedocument.presentationml.tags+xml"/>
  <Override PartName="/ppt/tags/tag10357.xml" ContentType="application/vnd.openxmlformats-officedocument.presentationml.tags+xml"/>
  <Override PartName="/ppt/tags/tag10358.xml" ContentType="application/vnd.openxmlformats-officedocument.presentationml.tags+xml"/>
  <Override PartName="/ppt/tags/tag10359.xml" ContentType="application/vnd.openxmlformats-officedocument.presentationml.tags+xml"/>
  <Override PartName="/ppt/tags/tag10360.xml" ContentType="application/vnd.openxmlformats-officedocument.presentationml.tags+xml"/>
  <Override PartName="/ppt/tags/tag10361.xml" ContentType="application/vnd.openxmlformats-officedocument.presentationml.tags+xml"/>
  <Override PartName="/ppt/tags/tag10362.xml" ContentType="application/vnd.openxmlformats-officedocument.presentationml.tags+xml"/>
  <Override PartName="/ppt/tags/tag10363.xml" ContentType="application/vnd.openxmlformats-officedocument.presentationml.tags+xml"/>
  <Override PartName="/ppt/tags/tag10364.xml" ContentType="application/vnd.openxmlformats-officedocument.presentationml.tags+xml"/>
  <Override PartName="/ppt/tags/tag10365.xml" ContentType="application/vnd.openxmlformats-officedocument.presentationml.tags+xml"/>
  <Override PartName="/ppt/tags/tag10366.xml" ContentType="application/vnd.openxmlformats-officedocument.presentationml.tags+xml"/>
  <Override PartName="/ppt/tags/tag10367.xml" ContentType="application/vnd.openxmlformats-officedocument.presentationml.tags+xml"/>
  <Override PartName="/ppt/tags/tag10368.xml" ContentType="application/vnd.openxmlformats-officedocument.presentationml.tags+xml"/>
  <Override PartName="/ppt/tags/tag10369.xml" ContentType="application/vnd.openxmlformats-officedocument.presentationml.tags+xml"/>
  <Override PartName="/ppt/tags/tag10370.xml" ContentType="application/vnd.openxmlformats-officedocument.presentationml.tags+xml"/>
  <Override PartName="/ppt/tags/tag10371.xml" ContentType="application/vnd.openxmlformats-officedocument.presentationml.tags+xml"/>
  <Override PartName="/ppt/tags/tag10372.xml" ContentType="application/vnd.openxmlformats-officedocument.presentationml.tags+xml"/>
  <Override PartName="/ppt/tags/tag10373.xml" ContentType="application/vnd.openxmlformats-officedocument.presentationml.tags+xml"/>
  <Override PartName="/ppt/tags/tag10374.xml" ContentType="application/vnd.openxmlformats-officedocument.presentationml.tags+xml"/>
  <Override PartName="/ppt/tags/tag10375.xml" ContentType="application/vnd.openxmlformats-officedocument.presentationml.tags+xml"/>
  <Override PartName="/ppt/tags/tag10376.xml" ContentType="application/vnd.openxmlformats-officedocument.presentationml.tags+xml"/>
  <Override PartName="/ppt/tags/tag10377.xml" ContentType="application/vnd.openxmlformats-officedocument.presentationml.tags+xml"/>
  <Override PartName="/ppt/tags/tag10378.xml" ContentType="application/vnd.openxmlformats-officedocument.presentationml.tags+xml"/>
  <Override PartName="/ppt/tags/tag10379.xml" ContentType="application/vnd.openxmlformats-officedocument.presentationml.tags+xml"/>
  <Override PartName="/ppt/tags/tag10380.xml" ContentType="application/vnd.openxmlformats-officedocument.presentationml.tags+xml"/>
  <Override PartName="/ppt/tags/tag10381.xml" ContentType="application/vnd.openxmlformats-officedocument.presentationml.tags+xml"/>
  <Override PartName="/ppt/tags/tag10382.xml" ContentType="application/vnd.openxmlformats-officedocument.presentationml.tags+xml"/>
  <Override PartName="/ppt/tags/tag10383.xml" ContentType="application/vnd.openxmlformats-officedocument.presentationml.tags+xml"/>
  <Override PartName="/ppt/tags/tag10384.xml" ContentType="application/vnd.openxmlformats-officedocument.presentationml.tags+xml"/>
  <Override PartName="/ppt/tags/tag10385.xml" ContentType="application/vnd.openxmlformats-officedocument.presentationml.tags+xml"/>
  <Override PartName="/ppt/tags/tag10386.xml" ContentType="application/vnd.openxmlformats-officedocument.presentationml.tags+xml"/>
  <Override PartName="/ppt/tags/tag10387.xml" ContentType="application/vnd.openxmlformats-officedocument.presentationml.tags+xml"/>
  <Override PartName="/ppt/tags/tag10388.xml" ContentType="application/vnd.openxmlformats-officedocument.presentationml.tags+xml"/>
  <Override PartName="/ppt/tags/tag10389.xml" ContentType="application/vnd.openxmlformats-officedocument.presentationml.tags+xml"/>
  <Override PartName="/ppt/tags/tag10390.xml" ContentType="application/vnd.openxmlformats-officedocument.presentationml.tags+xml"/>
  <Override PartName="/ppt/tags/tag10391.xml" ContentType="application/vnd.openxmlformats-officedocument.presentationml.tags+xml"/>
  <Override PartName="/ppt/tags/tag10392.xml" ContentType="application/vnd.openxmlformats-officedocument.presentationml.tags+xml"/>
  <Override PartName="/ppt/tags/tag10393.xml" ContentType="application/vnd.openxmlformats-officedocument.presentationml.tags+xml"/>
  <Override PartName="/ppt/tags/tag10394.xml" ContentType="application/vnd.openxmlformats-officedocument.presentationml.tags+xml"/>
  <Override PartName="/ppt/tags/tag10395.xml" ContentType="application/vnd.openxmlformats-officedocument.presentationml.tags+xml"/>
  <Override PartName="/ppt/tags/tag10396.xml" ContentType="application/vnd.openxmlformats-officedocument.presentationml.tags+xml"/>
  <Override PartName="/ppt/tags/tag10397.xml" ContentType="application/vnd.openxmlformats-officedocument.presentationml.tags+xml"/>
  <Override PartName="/ppt/tags/tag10398.xml" ContentType="application/vnd.openxmlformats-officedocument.presentationml.tags+xml"/>
  <Override PartName="/ppt/tags/tag10399.xml" ContentType="application/vnd.openxmlformats-officedocument.presentationml.tags+xml"/>
  <Override PartName="/ppt/tags/tag10400.xml" ContentType="application/vnd.openxmlformats-officedocument.presentationml.tags+xml"/>
  <Override PartName="/ppt/tags/tag10401.xml" ContentType="application/vnd.openxmlformats-officedocument.presentationml.tags+xml"/>
  <Override PartName="/ppt/tags/tag10402.xml" ContentType="application/vnd.openxmlformats-officedocument.presentationml.tags+xml"/>
  <Override PartName="/ppt/tags/tag10403.xml" ContentType="application/vnd.openxmlformats-officedocument.presentationml.tags+xml"/>
  <Override PartName="/ppt/tags/tag10404.xml" ContentType="application/vnd.openxmlformats-officedocument.presentationml.tags+xml"/>
  <Override PartName="/ppt/tags/tag10405.xml" ContentType="application/vnd.openxmlformats-officedocument.presentationml.tags+xml"/>
  <Override PartName="/ppt/tags/tag10406.xml" ContentType="application/vnd.openxmlformats-officedocument.presentationml.tags+xml"/>
  <Override PartName="/ppt/tags/tag10407.xml" ContentType="application/vnd.openxmlformats-officedocument.presentationml.tags+xml"/>
  <Override PartName="/ppt/tags/tag10408.xml" ContentType="application/vnd.openxmlformats-officedocument.presentationml.tags+xml"/>
  <Override PartName="/ppt/tags/tag10409.xml" ContentType="application/vnd.openxmlformats-officedocument.presentationml.tags+xml"/>
  <Override PartName="/ppt/tags/tag10410.xml" ContentType="application/vnd.openxmlformats-officedocument.presentationml.tags+xml"/>
  <Override PartName="/ppt/tags/tag10411.xml" ContentType="application/vnd.openxmlformats-officedocument.presentationml.tags+xml"/>
  <Override PartName="/ppt/tags/tag10412.xml" ContentType="application/vnd.openxmlformats-officedocument.presentationml.tags+xml"/>
  <Override PartName="/ppt/tags/tag10413.xml" ContentType="application/vnd.openxmlformats-officedocument.presentationml.tags+xml"/>
  <Override PartName="/ppt/tags/tag10414.xml" ContentType="application/vnd.openxmlformats-officedocument.presentationml.tags+xml"/>
  <Override PartName="/ppt/tags/tag10415.xml" ContentType="application/vnd.openxmlformats-officedocument.presentationml.tags+xml"/>
  <Override PartName="/ppt/tags/tag10416.xml" ContentType="application/vnd.openxmlformats-officedocument.presentationml.tags+xml"/>
  <Override PartName="/ppt/tags/tag10417.xml" ContentType="application/vnd.openxmlformats-officedocument.presentationml.tags+xml"/>
  <Override PartName="/ppt/tags/tag10418.xml" ContentType="application/vnd.openxmlformats-officedocument.presentationml.tags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theme/theme77.xml" ContentType="application/vnd.openxmlformats-officedocument.theme+xml"/>
  <Override PartName="/ppt/tags/tag10419.xml" ContentType="application/vnd.openxmlformats-officedocument.presentationml.tags+xml"/>
  <Override PartName="/ppt/tags/tag10420.xml" ContentType="application/vnd.openxmlformats-officedocument.presentationml.tags+xml"/>
  <Override PartName="/ppt/tags/tag10421.xml" ContentType="application/vnd.openxmlformats-officedocument.presentationml.tags+xml"/>
  <Override PartName="/ppt/tags/tag10422.xml" ContentType="application/vnd.openxmlformats-officedocument.presentationml.tags+xml"/>
  <Override PartName="/ppt/tags/tag10423.xml" ContentType="application/vnd.openxmlformats-officedocument.presentationml.tags+xml"/>
  <Override PartName="/ppt/tags/tag10424.xml" ContentType="application/vnd.openxmlformats-officedocument.presentationml.tags+xml"/>
  <Override PartName="/ppt/tags/tag10425.xml" ContentType="application/vnd.openxmlformats-officedocument.presentationml.tags+xml"/>
  <Override PartName="/ppt/tags/tag10426.xml" ContentType="application/vnd.openxmlformats-officedocument.presentationml.tags+xml"/>
  <Override PartName="/ppt/tags/tag10427.xml" ContentType="application/vnd.openxmlformats-officedocument.presentationml.tags+xml"/>
  <Override PartName="/ppt/tags/tag10428.xml" ContentType="application/vnd.openxmlformats-officedocument.presentationml.tags+xml"/>
  <Override PartName="/ppt/tags/tag10429.xml" ContentType="application/vnd.openxmlformats-officedocument.presentationml.tags+xml"/>
  <Override PartName="/ppt/tags/tag10430.xml" ContentType="application/vnd.openxmlformats-officedocument.presentationml.tags+xml"/>
  <Override PartName="/ppt/tags/tag10431.xml" ContentType="application/vnd.openxmlformats-officedocument.presentationml.tags+xml"/>
  <Override PartName="/ppt/tags/tag10432.xml" ContentType="application/vnd.openxmlformats-officedocument.presentationml.tags+xml"/>
  <Override PartName="/ppt/tags/tag10433.xml" ContentType="application/vnd.openxmlformats-officedocument.presentationml.tags+xml"/>
  <Override PartName="/ppt/tags/tag10434.xml" ContentType="application/vnd.openxmlformats-officedocument.presentationml.tags+xml"/>
  <Override PartName="/ppt/tags/tag10435.xml" ContentType="application/vnd.openxmlformats-officedocument.presentationml.tags+xml"/>
  <Override PartName="/ppt/tags/tag10436.xml" ContentType="application/vnd.openxmlformats-officedocument.presentationml.tags+xml"/>
  <Override PartName="/ppt/tags/tag10437.xml" ContentType="application/vnd.openxmlformats-officedocument.presentationml.tags+xml"/>
  <Override PartName="/ppt/tags/tag10438.xml" ContentType="application/vnd.openxmlformats-officedocument.presentationml.tags+xml"/>
  <Override PartName="/ppt/tags/tag10439.xml" ContentType="application/vnd.openxmlformats-officedocument.presentationml.tags+xml"/>
  <Override PartName="/ppt/tags/tag10440.xml" ContentType="application/vnd.openxmlformats-officedocument.presentationml.tags+xml"/>
  <Override PartName="/ppt/tags/tag10441.xml" ContentType="application/vnd.openxmlformats-officedocument.presentationml.tags+xml"/>
  <Override PartName="/ppt/tags/tag10442.xml" ContentType="application/vnd.openxmlformats-officedocument.presentationml.tags+xml"/>
  <Override PartName="/ppt/tags/tag10443.xml" ContentType="application/vnd.openxmlformats-officedocument.presentationml.tags+xml"/>
  <Override PartName="/ppt/tags/tag10444.xml" ContentType="application/vnd.openxmlformats-officedocument.presentationml.tags+xml"/>
  <Override PartName="/ppt/tags/tag10445.xml" ContentType="application/vnd.openxmlformats-officedocument.presentationml.tags+xml"/>
  <Override PartName="/ppt/tags/tag10446.xml" ContentType="application/vnd.openxmlformats-officedocument.presentationml.tags+xml"/>
  <Override PartName="/ppt/tags/tag10447.xml" ContentType="application/vnd.openxmlformats-officedocument.presentationml.tags+xml"/>
  <Override PartName="/ppt/tags/tag10448.xml" ContentType="application/vnd.openxmlformats-officedocument.presentationml.tags+xml"/>
  <Override PartName="/ppt/tags/tag10449.xml" ContentType="application/vnd.openxmlformats-officedocument.presentationml.tags+xml"/>
  <Override PartName="/ppt/tags/tag10450.xml" ContentType="application/vnd.openxmlformats-officedocument.presentationml.tags+xml"/>
  <Override PartName="/ppt/tags/tag10451.xml" ContentType="application/vnd.openxmlformats-officedocument.presentationml.tags+xml"/>
  <Override PartName="/ppt/tags/tag10452.xml" ContentType="application/vnd.openxmlformats-officedocument.presentationml.tags+xml"/>
  <Override PartName="/ppt/tags/tag10453.xml" ContentType="application/vnd.openxmlformats-officedocument.presentationml.tags+xml"/>
  <Override PartName="/ppt/tags/tag10454.xml" ContentType="application/vnd.openxmlformats-officedocument.presentationml.tags+xml"/>
  <Override PartName="/ppt/tags/tag10455.xml" ContentType="application/vnd.openxmlformats-officedocument.presentationml.tags+xml"/>
  <Override PartName="/ppt/tags/tag10456.xml" ContentType="application/vnd.openxmlformats-officedocument.presentationml.tags+xml"/>
  <Override PartName="/ppt/tags/tag10457.xml" ContentType="application/vnd.openxmlformats-officedocument.presentationml.tags+xml"/>
  <Override PartName="/ppt/tags/tag10458.xml" ContentType="application/vnd.openxmlformats-officedocument.presentationml.tags+xml"/>
  <Override PartName="/ppt/tags/tag10459.xml" ContentType="application/vnd.openxmlformats-officedocument.presentationml.tags+xml"/>
  <Override PartName="/ppt/tags/tag10460.xml" ContentType="application/vnd.openxmlformats-officedocument.presentationml.tags+xml"/>
  <Override PartName="/ppt/tags/tag10461.xml" ContentType="application/vnd.openxmlformats-officedocument.presentationml.tags+xml"/>
  <Override PartName="/ppt/tags/tag10462.xml" ContentType="application/vnd.openxmlformats-officedocument.presentationml.tags+xml"/>
  <Override PartName="/ppt/tags/tag10463.xml" ContentType="application/vnd.openxmlformats-officedocument.presentationml.tags+xml"/>
  <Override PartName="/ppt/tags/tag10464.xml" ContentType="application/vnd.openxmlformats-officedocument.presentationml.tags+xml"/>
  <Override PartName="/ppt/tags/tag10465.xml" ContentType="application/vnd.openxmlformats-officedocument.presentationml.tags+xml"/>
  <Override PartName="/ppt/tags/tag10466.xml" ContentType="application/vnd.openxmlformats-officedocument.presentationml.tags+xml"/>
  <Override PartName="/ppt/tags/tag10467.xml" ContentType="application/vnd.openxmlformats-officedocument.presentationml.tags+xml"/>
  <Override PartName="/ppt/tags/tag10468.xml" ContentType="application/vnd.openxmlformats-officedocument.presentationml.tags+xml"/>
  <Override PartName="/ppt/tags/tag10469.xml" ContentType="application/vnd.openxmlformats-officedocument.presentationml.tags+xml"/>
  <Override PartName="/ppt/tags/tag10470.xml" ContentType="application/vnd.openxmlformats-officedocument.presentationml.tags+xml"/>
  <Override PartName="/ppt/tags/tag10471.xml" ContentType="application/vnd.openxmlformats-officedocument.presentationml.tags+xml"/>
  <Override PartName="/ppt/tags/tag10472.xml" ContentType="application/vnd.openxmlformats-officedocument.presentationml.tags+xml"/>
  <Override PartName="/ppt/tags/tag10473.xml" ContentType="application/vnd.openxmlformats-officedocument.presentationml.tags+xml"/>
  <Override PartName="/ppt/tags/tag10474.xml" ContentType="application/vnd.openxmlformats-officedocument.presentationml.tags+xml"/>
  <Override PartName="/ppt/tags/tag10475.xml" ContentType="application/vnd.openxmlformats-officedocument.presentationml.tags+xml"/>
  <Override PartName="/ppt/tags/tag10476.xml" ContentType="application/vnd.openxmlformats-officedocument.presentationml.tags+xml"/>
  <Override PartName="/ppt/tags/tag10477.xml" ContentType="application/vnd.openxmlformats-officedocument.presentationml.tags+xml"/>
  <Override PartName="/ppt/tags/tag10478.xml" ContentType="application/vnd.openxmlformats-officedocument.presentationml.tags+xml"/>
  <Override PartName="/ppt/tags/tag10479.xml" ContentType="application/vnd.openxmlformats-officedocument.presentationml.tags+xml"/>
  <Override PartName="/ppt/tags/tag10480.xml" ContentType="application/vnd.openxmlformats-officedocument.presentationml.tags+xml"/>
  <Override PartName="/ppt/tags/tag10481.xml" ContentType="application/vnd.openxmlformats-officedocument.presentationml.tags+xml"/>
  <Override PartName="/ppt/tags/tag10482.xml" ContentType="application/vnd.openxmlformats-officedocument.presentationml.tags+xml"/>
  <Override PartName="/ppt/tags/tag10483.xml" ContentType="application/vnd.openxmlformats-officedocument.presentationml.tags+xml"/>
  <Override PartName="/ppt/tags/tag10484.xml" ContentType="application/vnd.openxmlformats-officedocument.presentationml.tags+xml"/>
  <Override PartName="/ppt/tags/tag10485.xml" ContentType="application/vnd.openxmlformats-officedocument.presentationml.tags+xml"/>
  <Override PartName="/ppt/tags/tag10486.xml" ContentType="application/vnd.openxmlformats-officedocument.presentationml.tags+xml"/>
  <Override PartName="/ppt/tags/tag10487.xml" ContentType="application/vnd.openxmlformats-officedocument.presentationml.tags+xml"/>
  <Override PartName="/ppt/tags/tag10488.xml" ContentType="application/vnd.openxmlformats-officedocument.presentationml.tags+xml"/>
  <Override PartName="/ppt/tags/tag10489.xml" ContentType="application/vnd.openxmlformats-officedocument.presentationml.tags+xml"/>
  <Override PartName="/ppt/tags/tag10490.xml" ContentType="application/vnd.openxmlformats-officedocument.presentationml.tags+xml"/>
  <Override PartName="/ppt/tags/tag10491.xml" ContentType="application/vnd.openxmlformats-officedocument.presentationml.tags+xml"/>
  <Override PartName="/ppt/tags/tag10492.xml" ContentType="application/vnd.openxmlformats-officedocument.presentationml.tags+xml"/>
  <Override PartName="/ppt/tags/tag10493.xml" ContentType="application/vnd.openxmlformats-officedocument.presentationml.tags+xml"/>
  <Override PartName="/ppt/tags/tag10494.xml" ContentType="application/vnd.openxmlformats-officedocument.presentationml.tags+xml"/>
  <Override PartName="/ppt/tags/tag10495.xml" ContentType="application/vnd.openxmlformats-officedocument.presentationml.tags+xml"/>
  <Override PartName="/ppt/tags/tag10496.xml" ContentType="application/vnd.openxmlformats-officedocument.presentationml.tags+xml"/>
  <Override PartName="/ppt/tags/tag10497.xml" ContentType="application/vnd.openxmlformats-officedocument.presentationml.tags+xml"/>
  <Override PartName="/ppt/tags/tag10498.xml" ContentType="application/vnd.openxmlformats-officedocument.presentationml.tags+xml"/>
  <Override PartName="/ppt/tags/tag10499.xml" ContentType="application/vnd.openxmlformats-officedocument.presentationml.tags+xml"/>
  <Override PartName="/ppt/tags/tag10500.xml" ContentType="application/vnd.openxmlformats-officedocument.presentationml.tags+xml"/>
  <Override PartName="/ppt/tags/tag10501.xml" ContentType="application/vnd.openxmlformats-officedocument.presentationml.tags+xml"/>
  <Override PartName="/ppt/tags/tag10502.xml" ContentType="application/vnd.openxmlformats-officedocument.presentationml.tags+xml"/>
  <Override PartName="/ppt/tags/tag10503.xml" ContentType="application/vnd.openxmlformats-officedocument.presentationml.tags+xml"/>
  <Override PartName="/ppt/tags/tag10504.xml" ContentType="application/vnd.openxmlformats-officedocument.presentationml.tags+xml"/>
  <Override PartName="/ppt/tags/tag10505.xml" ContentType="application/vnd.openxmlformats-officedocument.presentationml.tags+xml"/>
  <Override PartName="/ppt/tags/tag10506.xml" ContentType="application/vnd.openxmlformats-officedocument.presentationml.tags+xml"/>
  <Override PartName="/ppt/tags/tag10507.xml" ContentType="application/vnd.openxmlformats-officedocument.presentationml.tags+xml"/>
  <Override PartName="/ppt/tags/tag10508.xml" ContentType="application/vnd.openxmlformats-officedocument.presentationml.tags+xml"/>
  <Override PartName="/ppt/tags/tag10509.xml" ContentType="application/vnd.openxmlformats-officedocument.presentationml.tags+xml"/>
  <Override PartName="/ppt/tags/tag10510.xml" ContentType="application/vnd.openxmlformats-officedocument.presentationml.tags+xml"/>
  <Override PartName="/ppt/tags/tag10511.xml" ContentType="application/vnd.openxmlformats-officedocument.presentationml.tags+xml"/>
  <Override PartName="/ppt/tags/tag10512.xml" ContentType="application/vnd.openxmlformats-officedocument.presentationml.tags+xml"/>
  <Override PartName="/ppt/tags/tag10513.xml" ContentType="application/vnd.openxmlformats-officedocument.presentationml.tags+xml"/>
  <Override PartName="/ppt/tags/tag10514.xml" ContentType="application/vnd.openxmlformats-officedocument.presentationml.tags+xml"/>
  <Override PartName="/ppt/tags/tag10515.xml" ContentType="application/vnd.openxmlformats-officedocument.presentationml.tags+xml"/>
  <Override PartName="/ppt/tags/tag10516.xml" ContentType="application/vnd.openxmlformats-officedocument.presentationml.tags+xml"/>
  <Override PartName="/ppt/tags/tag10517.xml" ContentType="application/vnd.openxmlformats-officedocument.presentationml.tags+xml"/>
  <Override PartName="/ppt/tags/tag10518.xml" ContentType="application/vnd.openxmlformats-officedocument.presentationml.tags+xml"/>
  <Override PartName="/ppt/tags/tag10519.xml" ContentType="application/vnd.openxmlformats-officedocument.presentationml.tags+xml"/>
  <Override PartName="/ppt/tags/tag10520.xml" ContentType="application/vnd.openxmlformats-officedocument.presentationml.tags+xml"/>
  <Override PartName="/ppt/tags/tag10521.xml" ContentType="application/vnd.openxmlformats-officedocument.presentationml.tags+xml"/>
  <Override PartName="/ppt/tags/tag10522.xml" ContentType="application/vnd.openxmlformats-officedocument.presentationml.tags+xml"/>
  <Override PartName="/ppt/tags/tag10523.xml" ContentType="application/vnd.openxmlformats-officedocument.presentationml.tags+xml"/>
  <Override PartName="/ppt/tags/tag10524.xml" ContentType="application/vnd.openxmlformats-officedocument.presentationml.tags+xml"/>
  <Override PartName="/ppt/tags/tag10525.xml" ContentType="application/vnd.openxmlformats-officedocument.presentationml.tags+xml"/>
  <Override PartName="/ppt/tags/tag10526.xml" ContentType="application/vnd.openxmlformats-officedocument.presentationml.tags+xml"/>
  <Override PartName="/ppt/tags/tag10527.xml" ContentType="application/vnd.openxmlformats-officedocument.presentationml.tags+xml"/>
  <Override PartName="/ppt/tags/tag10528.xml" ContentType="application/vnd.openxmlformats-officedocument.presentationml.tags+xml"/>
  <Override PartName="/ppt/tags/tag10529.xml" ContentType="application/vnd.openxmlformats-officedocument.presentationml.tags+xml"/>
  <Override PartName="/ppt/tags/tag10530.xml" ContentType="application/vnd.openxmlformats-officedocument.presentationml.tags+xml"/>
  <Override PartName="/ppt/tags/tag10531.xml" ContentType="application/vnd.openxmlformats-officedocument.presentationml.tags+xml"/>
  <Override PartName="/ppt/tags/tag10532.xml" ContentType="application/vnd.openxmlformats-officedocument.presentationml.tags+xml"/>
  <Override PartName="/ppt/tags/tag10533.xml" ContentType="application/vnd.openxmlformats-officedocument.presentationml.tags+xml"/>
  <Override PartName="/ppt/tags/tag10534.xml" ContentType="application/vnd.openxmlformats-officedocument.presentationml.tags+xml"/>
  <Override PartName="/ppt/tags/tag10535.xml" ContentType="application/vnd.openxmlformats-officedocument.presentationml.tags+xml"/>
  <Override PartName="/ppt/tags/tag10536.xml" ContentType="application/vnd.openxmlformats-officedocument.presentationml.tags+xml"/>
  <Override PartName="/ppt/tags/tag10537.xml" ContentType="application/vnd.openxmlformats-officedocument.presentationml.tags+xml"/>
  <Override PartName="/ppt/tags/tag10538.xml" ContentType="application/vnd.openxmlformats-officedocument.presentationml.tags+xml"/>
  <Override PartName="/ppt/tags/tag10539.xml" ContentType="application/vnd.openxmlformats-officedocument.presentationml.tags+xml"/>
  <Override PartName="/ppt/tags/tag10540.xml" ContentType="application/vnd.openxmlformats-officedocument.presentationml.tags+xml"/>
  <Override PartName="/ppt/tags/tag10541.xml" ContentType="application/vnd.openxmlformats-officedocument.presentationml.tags+xml"/>
  <Override PartName="/ppt/tags/tag10542.xml" ContentType="application/vnd.openxmlformats-officedocument.presentationml.tags+xml"/>
  <Override PartName="/ppt/tags/tag10543.xml" ContentType="application/vnd.openxmlformats-officedocument.presentationml.tags+xml"/>
  <Override PartName="/ppt/tags/tag10544.xml" ContentType="application/vnd.openxmlformats-officedocument.presentationml.tags+xml"/>
  <Override PartName="/ppt/tags/tag10545.xml" ContentType="application/vnd.openxmlformats-officedocument.presentationml.tags+xml"/>
  <Override PartName="/ppt/tags/tag10546.xml" ContentType="application/vnd.openxmlformats-officedocument.presentationml.tags+xml"/>
  <Override PartName="/ppt/tags/tag10547.xml" ContentType="application/vnd.openxmlformats-officedocument.presentationml.tags+xml"/>
  <Override PartName="/ppt/tags/tag10548.xml" ContentType="application/vnd.openxmlformats-officedocument.presentationml.tags+xml"/>
  <Override PartName="/ppt/tags/tag10549.xml" ContentType="application/vnd.openxmlformats-officedocument.presentationml.tags+xml"/>
  <Override PartName="/ppt/tags/tag10550.xml" ContentType="application/vnd.openxmlformats-officedocument.presentationml.tags+xml"/>
  <Override PartName="/ppt/tags/tag10551.xml" ContentType="application/vnd.openxmlformats-officedocument.presentationml.tags+xml"/>
  <Override PartName="/ppt/tags/tag10552.xml" ContentType="application/vnd.openxmlformats-officedocument.presentationml.tags+xml"/>
  <Override PartName="/ppt/tags/tag10553.xml" ContentType="application/vnd.openxmlformats-officedocument.presentationml.tags+xml"/>
  <Override PartName="/ppt/tags/tag10554.xml" ContentType="application/vnd.openxmlformats-officedocument.presentationml.tags+xml"/>
  <Override PartName="/ppt/tags/tag10555.xml" ContentType="application/vnd.openxmlformats-officedocument.presentationml.tags+xml"/>
  <Override PartName="/ppt/tags/tag10556.xml" ContentType="application/vnd.openxmlformats-officedocument.presentationml.tags+xml"/>
  <Override PartName="/ppt/tags/tag10557.xml" ContentType="application/vnd.openxmlformats-officedocument.presentationml.tags+xml"/>
  <Override PartName="/ppt/tags/tag10558.xml" ContentType="application/vnd.openxmlformats-officedocument.presentationml.tags+xml"/>
  <Override PartName="/ppt/tags/tag10559.xml" ContentType="application/vnd.openxmlformats-officedocument.presentationml.tags+xml"/>
  <Override PartName="/ppt/tags/tag10560.xml" ContentType="application/vnd.openxmlformats-officedocument.presentationml.tags+xml"/>
  <Override PartName="/ppt/tags/tag10561.xml" ContentType="application/vnd.openxmlformats-officedocument.presentationml.tags+xml"/>
  <Override PartName="/ppt/tags/tag10562.xml" ContentType="application/vnd.openxmlformats-officedocument.presentationml.tags+xml"/>
  <Override PartName="/ppt/tags/tag10563.xml" ContentType="application/vnd.openxmlformats-officedocument.presentationml.tags+xml"/>
  <Override PartName="/ppt/tags/tag10564.xml" ContentType="application/vnd.openxmlformats-officedocument.presentationml.tags+xml"/>
  <Override PartName="/ppt/tags/tag10565.xml" ContentType="application/vnd.openxmlformats-officedocument.presentationml.tags+xml"/>
  <Override PartName="/ppt/tags/tag10566.xml" ContentType="application/vnd.openxmlformats-officedocument.presentationml.tags+xml"/>
  <Override PartName="/ppt/tags/tag10567.xml" ContentType="application/vnd.openxmlformats-officedocument.presentationml.tags+xml"/>
  <Override PartName="/ppt/tags/tag10568.xml" ContentType="application/vnd.openxmlformats-officedocument.presentationml.tags+xml"/>
  <Override PartName="/ppt/tags/tag10569.xml" ContentType="application/vnd.openxmlformats-officedocument.presentationml.tags+xml"/>
  <Override PartName="/ppt/tags/tag10570.xml" ContentType="application/vnd.openxmlformats-officedocument.presentationml.tags+xml"/>
  <Override PartName="/ppt/tags/tag10571.xml" ContentType="application/vnd.openxmlformats-officedocument.presentationml.tags+xml"/>
  <Override PartName="/ppt/tags/tag10572.xml" ContentType="application/vnd.openxmlformats-officedocument.presentationml.tags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theme/theme78.xml" ContentType="application/vnd.openxmlformats-officedocument.theme+xml"/>
  <Override PartName="/ppt/tags/tag10573.xml" ContentType="application/vnd.openxmlformats-officedocument.presentationml.tags+xml"/>
  <Override PartName="/ppt/tags/tag10574.xml" ContentType="application/vnd.openxmlformats-officedocument.presentationml.tags+xml"/>
  <Override PartName="/ppt/tags/tag10575.xml" ContentType="application/vnd.openxmlformats-officedocument.presentationml.tags+xml"/>
  <Override PartName="/ppt/tags/tag10576.xml" ContentType="application/vnd.openxmlformats-officedocument.presentationml.tags+xml"/>
  <Override PartName="/ppt/tags/tag10577.xml" ContentType="application/vnd.openxmlformats-officedocument.presentationml.tags+xml"/>
  <Override PartName="/ppt/tags/tag10578.xml" ContentType="application/vnd.openxmlformats-officedocument.presentationml.tags+xml"/>
  <Override PartName="/ppt/tags/tag10579.xml" ContentType="application/vnd.openxmlformats-officedocument.presentationml.tags+xml"/>
  <Override PartName="/ppt/tags/tag10580.xml" ContentType="application/vnd.openxmlformats-officedocument.presentationml.tags+xml"/>
  <Override PartName="/ppt/tags/tag10581.xml" ContentType="application/vnd.openxmlformats-officedocument.presentationml.tags+xml"/>
  <Override PartName="/ppt/tags/tag10582.xml" ContentType="application/vnd.openxmlformats-officedocument.presentationml.tags+xml"/>
  <Override PartName="/ppt/tags/tag10583.xml" ContentType="application/vnd.openxmlformats-officedocument.presentationml.tags+xml"/>
  <Override PartName="/ppt/tags/tag10584.xml" ContentType="application/vnd.openxmlformats-officedocument.presentationml.tags+xml"/>
  <Override PartName="/ppt/tags/tag10585.xml" ContentType="application/vnd.openxmlformats-officedocument.presentationml.tags+xml"/>
  <Override PartName="/ppt/tags/tag10586.xml" ContentType="application/vnd.openxmlformats-officedocument.presentationml.tags+xml"/>
  <Override PartName="/ppt/tags/tag10587.xml" ContentType="application/vnd.openxmlformats-officedocument.presentationml.tags+xml"/>
  <Override PartName="/ppt/tags/tag10588.xml" ContentType="application/vnd.openxmlformats-officedocument.presentationml.tags+xml"/>
  <Override PartName="/ppt/tags/tag10589.xml" ContentType="application/vnd.openxmlformats-officedocument.presentationml.tags+xml"/>
  <Override PartName="/ppt/tags/tag10590.xml" ContentType="application/vnd.openxmlformats-officedocument.presentationml.tags+xml"/>
  <Override PartName="/ppt/tags/tag10591.xml" ContentType="application/vnd.openxmlformats-officedocument.presentationml.tags+xml"/>
  <Override PartName="/ppt/tags/tag10592.xml" ContentType="application/vnd.openxmlformats-officedocument.presentationml.tags+xml"/>
  <Override PartName="/ppt/tags/tag10593.xml" ContentType="application/vnd.openxmlformats-officedocument.presentationml.tags+xml"/>
  <Override PartName="/ppt/tags/tag10594.xml" ContentType="application/vnd.openxmlformats-officedocument.presentationml.tags+xml"/>
  <Override PartName="/ppt/tags/tag10595.xml" ContentType="application/vnd.openxmlformats-officedocument.presentationml.tags+xml"/>
  <Override PartName="/ppt/tags/tag10596.xml" ContentType="application/vnd.openxmlformats-officedocument.presentationml.tags+xml"/>
  <Override PartName="/ppt/tags/tag10597.xml" ContentType="application/vnd.openxmlformats-officedocument.presentationml.tags+xml"/>
  <Override PartName="/ppt/tags/tag10598.xml" ContentType="application/vnd.openxmlformats-officedocument.presentationml.tags+xml"/>
  <Override PartName="/ppt/tags/tag10599.xml" ContentType="application/vnd.openxmlformats-officedocument.presentationml.tags+xml"/>
  <Override PartName="/ppt/tags/tag10600.xml" ContentType="application/vnd.openxmlformats-officedocument.presentationml.tags+xml"/>
  <Override PartName="/ppt/tags/tag10601.xml" ContentType="application/vnd.openxmlformats-officedocument.presentationml.tags+xml"/>
  <Override PartName="/ppt/tags/tag10602.xml" ContentType="application/vnd.openxmlformats-officedocument.presentationml.tags+xml"/>
  <Override PartName="/ppt/tags/tag10603.xml" ContentType="application/vnd.openxmlformats-officedocument.presentationml.tags+xml"/>
  <Override PartName="/ppt/tags/tag10604.xml" ContentType="application/vnd.openxmlformats-officedocument.presentationml.tags+xml"/>
  <Override PartName="/ppt/tags/tag10605.xml" ContentType="application/vnd.openxmlformats-officedocument.presentationml.tags+xml"/>
  <Override PartName="/ppt/tags/tag10606.xml" ContentType="application/vnd.openxmlformats-officedocument.presentationml.tags+xml"/>
  <Override PartName="/ppt/tags/tag10607.xml" ContentType="application/vnd.openxmlformats-officedocument.presentationml.tags+xml"/>
  <Override PartName="/ppt/tags/tag10608.xml" ContentType="application/vnd.openxmlformats-officedocument.presentationml.tags+xml"/>
  <Override PartName="/ppt/tags/tag10609.xml" ContentType="application/vnd.openxmlformats-officedocument.presentationml.tags+xml"/>
  <Override PartName="/ppt/tags/tag10610.xml" ContentType="application/vnd.openxmlformats-officedocument.presentationml.tags+xml"/>
  <Override PartName="/ppt/tags/tag10611.xml" ContentType="application/vnd.openxmlformats-officedocument.presentationml.tags+xml"/>
  <Override PartName="/ppt/tags/tag10612.xml" ContentType="application/vnd.openxmlformats-officedocument.presentationml.tags+xml"/>
  <Override PartName="/ppt/tags/tag10613.xml" ContentType="application/vnd.openxmlformats-officedocument.presentationml.tags+xml"/>
  <Override PartName="/ppt/tags/tag10614.xml" ContentType="application/vnd.openxmlformats-officedocument.presentationml.tags+xml"/>
  <Override PartName="/ppt/tags/tag10615.xml" ContentType="application/vnd.openxmlformats-officedocument.presentationml.tags+xml"/>
  <Override PartName="/ppt/tags/tag10616.xml" ContentType="application/vnd.openxmlformats-officedocument.presentationml.tags+xml"/>
  <Override PartName="/ppt/tags/tag10617.xml" ContentType="application/vnd.openxmlformats-officedocument.presentationml.tags+xml"/>
  <Override PartName="/ppt/tags/tag10618.xml" ContentType="application/vnd.openxmlformats-officedocument.presentationml.tags+xml"/>
  <Override PartName="/ppt/tags/tag10619.xml" ContentType="application/vnd.openxmlformats-officedocument.presentationml.tags+xml"/>
  <Override PartName="/ppt/tags/tag10620.xml" ContentType="application/vnd.openxmlformats-officedocument.presentationml.tags+xml"/>
  <Override PartName="/ppt/tags/tag10621.xml" ContentType="application/vnd.openxmlformats-officedocument.presentationml.tags+xml"/>
  <Override PartName="/ppt/tags/tag10622.xml" ContentType="application/vnd.openxmlformats-officedocument.presentationml.tags+xml"/>
  <Override PartName="/ppt/tags/tag10623.xml" ContentType="application/vnd.openxmlformats-officedocument.presentationml.tags+xml"/>
  <Override PartName="/ppt/tags/tag10624.xml" ContentType="application/vnd.openxmlformats-officedocument.presentationml.tags+xml"/>
  <Override PartName="/ppt/tags/tag10625.xml" ContentType="application/vnd.openxmlformats-officedocument.presentationml.tags+xml"/>
  <Override PartName="/ppt/tags/tag10626.xml" ContentType="application/vnd.openxmlformats-officedocument.presentationml.tags+xml"/>
  <Override PartName="/ppt/tags/tag10627.xml" ContentType="application/vnd.openxmlformats-officedocument.presentationml.tags+xml"/>
  <Override PartName="/ppt/tags/tag10628.xml" ContentType="application/vnd.openxmlformats-officedocument.presentationml.tags+xml"/>
  <Override PartName="/ppt/tags/tag10629.xml" ContentType="application/vnd.openxmlformats-officedocument.presentationml.tags+xml"/>
  <Override PartName="/ppt/tags/tag10630.xml" ContentType="application/vnd.openxmlformats-officedocument.presentationml.tags+xml"/>
  <Override PartName="/ppt/tags/tag10631.xml" ContentType="application/vnd.openxmlformats-officedocument.presentationml.tags+xml"/>
  <Override PartName="/ppt/tags/tag10632.xml" ContentType="application/vnd.openxmlformats-officedocument.presentationml.tags+xml"/>
  <Override PartName="/ppt/tags/tag10633.xml" ContentType="application/vnd.openxmlformats-officedocument.presentationml.tags+xml"/>
  <Override PartName="/ppt/tags/tag10634.xml" ContentType="application/vnd.openxmlformats-officedocument.presentationml.tags+xml"/>
  <Override PartName="/ppt/tags/tag10635.xml" ContentType="application/vnd.openxmlformats-officedocument.presentationml.tags+xml"/>
  <Override PartName="/ppt/tags/tag10636.xml" ContentType="application/vnd.openxmlformats-officedocument.presentationml.tags+xml"/>
  <Override PartName="/ppt/tags/tag10637.xml" ContentType="application/vnd.openxmlformats-officedocument.presentationml.tags+xml"/>
  <Override PartName="/ppt/tags/tag10638.xml" ContentType="application/vnd.openxmlformats-officedocument.presentationml.tags+xml"/>
  <Override PartName="/ppt/tags/tag10639.xml" ContentType="application/vnd.openxmlformats-officedocument.presentationml.tags+xml"/>
  <Override PartName="/ppt/tags/tag10640.xml" ContentType="application/vnd.openxmlformats-officedocument.presentationml.tags+xml"/>
  <Override PartName="/ppt/tags/tag10641.xml" ContentType="application/vnd.openxmlformats-officedocument.presentationml.tags+xml"/>
  <Override PartName="/ppt/tags/tag10642.xml" ContentType="application/vnd.openxmlformats-officedocument.presentationml.tags+xml"/>
  <Override PartName="/ppt/tags/tag10643.xml" ContentType="application/vnd.openxmlformats-officedocument.presentationml.tags+xml"/>
  <Override PartName="/ppt/tags/tag10644.xml" ContentType="application/vnd.openxmlformats-officedocument.presentationml.tags+xml"/>
  <Override PartName="/ppt/tags/tag10645.xml" ContentType="application/vnd.openxmlformats-officedocument.presentationml.tags+xml"/>
  <Override PartName="/ppt/tags/tag10646.xml" ContentType="application/vnd.openxmlformats-officedocument.presentationml.tags+xml"/>
  <Override PartName="/ppt/tags/tag10647.xml" ContentType="application/vnd.openxmlformats-officedocument.presentationml.tags+xml"/>
  <Override PartName="/ppt/tags/tag10648.xml" ContentType="application/vnd.openxmlformats-officedocument.presentationml.tags+xml"/>
  <Override PartName="/ppt/tags/tag10649.xml" ContentType="application/vnd.openxmlformats-officedocument.presentationml.tags+xml"/>
  <Override PartName="/ppt/tags/tag10650.xml" ContentType="application/vnd.openxmlformats-officedocument.presentationml.tags+xml"/>
  <Override PartName="/ppt/tags/tag10651.xml" ContentType="application/vnd.openxmlformats-officedocument.presentationml.tags+xml"/>
  <Override PartName="/ppt/tags/tag10652.xml" ContentType="application/vnd.openxmlformats-officedocument.presentationml.tags+xml"/>
  <Override PartName="/ppt/tags/tag10653.xml" ContentType="application/vnd.openxmlformats-officedocument.presentationml.tags+xml"/>
  <Override PartName="/ppt/tags/tag10654.xml" ContentType="application/vnd.openxmlformats-officedocument.presentationml.tags+xml"/>
  <Override PartName="/ppt/tags/tag10655.xml" ContentType="application/vnd.openxmlformats-officedocument.presentationml.tags+xml"/>
  <Override PartName="/ppt/tags/tag10656.xml" ContentType="application/vnd.openxmlformats-officedocument.presentationml.tags+xml"/>
  <Override PartName="/ppt/tags/tag10657.xml" ContentType="application/vnd.openxmlformats-officedocument.presentationml.tags+xml"/>
  <Override PartName="/ppt/tags/tag10658.xml" ContentType="application/vnd.openxmlformats-officedocument.presentationml.tags+xml"/>
  <Override PartName="/ppt/tags/tag10659.xml" ContentType="application/vnd.openxmlformats-officedocument.presentationml.tags+xml"/>
  <Override PartName="/ppt/tags/tag10660.xml" ContentType="application/vnd.openxmlformats-officedocument.presentationml.tags+xml"/>
  <Override PartName="/ppt/tags/tag10661.xml" ContentType="application/vnd.openxmlformats-officedocument.presentationml.tags+xml"/>
  <Override PartName="/ppt/tags/tag10662.xml" ContentType="application/vnd.openxmlformats-officedocument.presentationml.tags+xml"/>
  <Override PartName="/ppt/tags/tag10663.xml" ContentType="application/vnd.openxmlformats-officedocument.presentationml.tags+xml"/>
  <Override PartName="/ppt/tags/tag10664.xml" ContentType="application/vnd.openxmlformats-officedocument.presentationml.tags+xml"/>
  <Override PartName="/ppt/tags/tag10665.xml" ContentType="application/vnd.openxmlformats-officedocument.presentationml.tags+xml"/>
  <Override PartName="/ppt/tags/tag10666.xml" ContentType="application/vnd.openxmlformats-officedocument.presentationml.tags+xml"/>
  <Override PartName="/ppt/tags/tag10667.xml" ContentType="application/vnd.openxmlformats-officedocument.presentationml.tags+xml"/>
  <Override PartName="/ppt/tags/tag10668.xml" ContentType="application/vnd.openxmlformats-officedocument.presentationml.tags+xml"/>
  <Override PartName="/ppt/tags/tag10669.xml" ContentType="application/vnd.openxmlformats-officedocument.presentationml.tags+xml"/>
  <Override PartName="/ppt/tags/tag10670.xml" ContentType="application/vnd.openxmlformats-officedocument.presentationml.tags+xml"/>
  <Override PartName="/ppt/tags/tag10671.xml" ContentType="application/vnd.openxmlformats-officedocument.presentationml.tags+xml"/>
  <Override PartName="/ppt/tags/tag10672.xml" ContentType="application/vnd.openxmlformats-officedocument.presentationml.tags+xml"/>
  <Override PartName="/ppt/tags/tag10673.xml" ContentType="application/vnd.openxmlformats-officedocument.presentationml.tags+xml"/>
  <Override PartName="/ppt/tags/tag10674.xml" ContentType="application/vnd.openxmlformats-officedocument.presentationml.tags+xml"/>
  <Override PartName="/ppt/tags/tag10675.xml" ContentType="application/vnd.openxmlformats-officedocument.presentationml.tags+xml"/>
  <Override PartName="/ppt/tags/tag10676.xml" ContentType="application/vnd.openxmlformats-officedocument.presentationml.tags+xml"/>
  <Override PartName="/ppt/tags/tag10677.xml" ContentType="application/vnd.openxmlformats-officedocument.presentationml.tags+xml"/>
  <Override PartName="/ppt/tags/tag10678.xml" ContentType="application/vnd.openxmlformats-officedocument.presentationml.tags+xml"/>
  <Override PartName="/ppt/tags/tag10679.xml" ContentType="application/vnd.openxmlformats-officedocument.presentationml.tags+xml"/>
  <Override PartName="/ppt/tags/tag10680.xml" ContentType="application/vnd.openxmlformats-officedocument.presentationml.tags+xml"/>
  <Override PartName="/ppt/tags/tag10681.xml" ContentType="application/vnd.openxmlformats-officedocument.presentationml.tags+xml"/>
  <Override PartName="/ppt/tags/tag10682.xml" ContentType="application/vnd.openxmlformats-officedocument.presentationml.tags+xml"/>
  <Override PartName="/ppt/tags/tag10683.xml" ContentType="application/vnd.openxmlformats-officedocument.presentationml.tags+xml"/>
  <Override PartName="/ppt/tags/tag10684.xml" ContentType="application/vnd.openxmlformats-officedocument.presentationml.tags+xml"/>
  <Override PartName="/ppt/tags/tag10685.xml" ContentType="application/vnd.openxmlformats-officedocument.presentationml.tags+xml"/>
  <Override PartName="/ppt/tags/tag10686.xml" ContentType="application/vnd.openxmlformats-officedocument.presentationml.tags+xml"/>
  <Override PartName="/ppt/tags/tag10687.xml" ContentType="application/vnd.openxmlformats-officedocument.presentationml.tags+xml"/>
  <Override PartName="/ppt/tags/tag10688.xml" ContentType="application/vnd.openxmlformats-officedocument.presentationml.tags+xml"/>
  <Override PartName="/ppt/tags/tag10689.xml" ContentType="application/vnd.openxmlformats-officedocument.presentationml.tags+xml"/>
  <Override PartName="/ppt/tags/tag10690.xml" ContentType="application/vnd.openxmlformats-officedocument.presentationml.tags+xml"/>
  <Override PartName="/ppt/tags/tag10691.xml" ContentType="application/vnd.openxmlformats-officedocument.presentationml.tags+xml"/>
  <Override PartName="/ppt/tags/tag10692.xml" ContentType="application/vnd.openxmlformats-officedocument.presentationml.tags+xml"/>
  <Override PartName="/ppt/tags/tag10693.xml" ContentType="application/vnd.openxmlformats-officedocument.presentationml.tags+xml"/>
  <Override PartName="/ppt/tags/tag10694.xml" ContentType="application/vnd.openxmlformats-officedocument.presentationml.tags+xml"/>
  <Override PartName="/ppt/tags/tag10695.xml" ContentType="application/vnd.openxmlformats-officedocument.presentationml.tags+xml"/>
  <Override PartName="/ppt/tags/tag10696.xml" ContentType="application/vnd.openxmlformats-officedocument.presentationml.tags+xml"/>
  <Override PartName="/ppt/tags/tag10697.xml" ContentType="application/vnd.openxmlformats-officedocument.presentationml.tags+xml"/>
  <Override PartName="/ppt/tags/tag10698.xml" ContentType="application/vnd.openxmlformats-officedocument.presentationml.tags+xml"/>
  <Override PartName="/ppt/tags/tag10699.xml" ContentType="application/vnd.openxmlformats-officedocument.presentationml.tags+xml"/>
  <Override PartName="/ppt/tags/tag10700.xml" ContentType="application/vnd.openxmlformats-officedocument.presentationml.tags+xml"/>
  <Override PartName="/ppt/tags/tag10701.xml" ContentType="application/vnd.openxmlformats-officedocument.presentationml.tags+xml"/>
  <Override PartName="/ppt/tags/tag10702.xml" ContentType="application/vnd.openxmlformats-officedocument.presentationml.tags+xml"/>
  <Override PartName="/ppt/tags/tag10703.xml" ContentType="application/vnd.openxmlformats-officedocument.presentationml.tags+xml"/>
  <Override PartName="/ppt/tags/tag10704.xml" ContentType="application/vnd.openxmlformats-officedocument.presentationml.tags+xml"/>
  <Override PartName="/ppt/tags/tag10705.xml" ContentType="application/vnd.openxmlformats-officedocument.presentationml.tags+xml"/>
  <Override PartName="/ppt/tags/tag10706.xml" ContentType="application/vnd.openxmlformats-officedocument.presentationml.tags+xml"/>
  <Override PartName="/ppt/tags/tag10707.xml" ContentType="application/vnd.openxmlformats-officedocument.presentationml.tags+xml"/>
  <Override PartName="/ppt/tags/tag10708.xml" ContentType="application/vnd.openxmlformats-officedocument.presentationml.tags+xml"/>
  <Override PartName="/ppt/theme/theme79.xml" ContentType="application/vnd.openxmlformats-officedocument.theme+xml"/>
  <Override PartName="/ppt/theme/theme80.xml" ContentType="application/vnd.openxmlformats-officedocument.theme+xml"/>
  <Override PartName="/ppt/tags/tag10709.xml" ContentType="application/vnd.openxmlformats-officedocument.presentationml.tags+xml"/>
  <Override PartName="/ppt/tags/tag10710.xml" ContentType="application/vnd.openxmlformats-officedocument.presentationml.tags+xml"/>
  <Override PartName="/ppt/tags/tag10711.xml" ContentType="application/vnd.openxmlformats-officedocument.presentationml.tags+xml"/>
  <Override PartName="/ppt/tags/tag10712.xml" ContentType="application/vnd.openxmlformats-officedocument.presentationml.tags+xml"/>
  <Override PartName="/ppt/tags/tag10713.xml" ContentType="application/vnd.openxmlformats-officedocument.presentationml.tags+xml"/>
  <Override PartName="/ppt/tags/tag10714.xml" ContentType="application/vnd.openxmlformats-officedocument.presentationml.tags+xml"/>
  <Override PartName="/ppt/notesSlides/notesSlide1.xml" ContentType="application/vnd.openxmlformats-officedocument.presentationml.notesSlide+xml"/>
  <Override PartName="/ppt/tags/tag10715.xml" ContentType="application/vnd.openxmlformats-officedocument.presentationml.tags+xml"/>
  <Override PartName="/ppt/tags/tag10716.xml" ContentType="application/vnd.openxmlformats-officedocument.presentationml.tags+xml"/>
  <Override PartName="/ppt/tags/tag10717.xml" ContentType="application/vnd.openxmlformats-officedocument.presentationml.tags+xml"/>
  <Override PartName="/ppt/tags/tag10718.xml" ContentType="application/vnd.openxmlformats-officedocument.presentationml.tags+xml"/>
  <Override PartName="/ppt/tags/tag10719.xml" ContentType="application/vnd.openxmlformats-officedocument.presentationml.tags+xml"/>
  <Override PartName="/ppt/tags/tag10720.xml" ContentType="application/vnd.openxmlformats-officedocument.presentationml.tags+xml"/>
  <Override PartName="/ppt/tags/tag10721.xml" ContentType="application/vnd.openxmlformats-officedocument.presentationml.tags+xml"/>
  <Override PartName="/ppt/tags/tag10722.xml" ContentType="application/vnd.openxmlformats-officedocument.presentationml.tags+xml"/>
  <Override PartName="/ppt/tags/tag10723.xml" ContentType="application/vnd.openxmlformats-officedocument.presentationml.tags+xml"/>
  <Override PartName="/ppt/tags/tag10724.xml" ContentType="application/vnd.openxmlformats-officedocument.presentationml.tags+xml"/>
  <Override PartName="/ppt/tags/tag10725.xml" ContentType="application/vnd.openxmlformats-officedocument.presentationml.tags+xml"/>
  <Override PartName="/ppt/tags/tag10726.xml" ContentType="application/vnd.openxmlformats-officedocument.presentationml.tags+xml"/>
  <Override PartName="/ppt/notesSlides/notesSlide2.xml" ContentType="application/vnd.openxmlformats-officedocument.presentationml.notesSlide+xml"/>
  <Override PartName="/ppt/tags/tag10727.xml" ContentType="application/vnd.openxmlformats-officedocument.presentationml.tags+xml"/>
  <Override PartName="/ppt/tags/tag10728.xml" ContentType="application/vnd.openxmlformats-officedocument.presentationml.tags+xml"/>
  <Override PartName="/ppt/tags/tag10729.xml" ContentType="application/vnd.openxmlformats-officedocument.presentationml.tags+xml"/>
  <Override PartName="/ppt/tags/tag10730.xml" ContentType="application/vnd.openxmlformats-officedocument.presentationml.tags+xml"/>
  <Override PartName="/ppt/tags/tag10731.xml" ContentType="application/vnd.openxmlformats-officedocument.presentationml.tags+xml"/>
  <Override PartName="/ppt/tags/tag10732.xml" ContentType="application/vnd.openxmlformats-officedocument.presentationml.tags+xml"/>
  <Override PartName="/ppt/tags/tag10733.xml" ContentType="application/vnd.openxmlformats-officedocument.presentationml.tags+xml"/>
  <Override PartName="/ppt/tags/tag10734.xml" ContentType="application/vnd.openxmlformats-officedocument.presentationml.tags+xml"/>
  <Override PartName="/ppt/tags/tag10735.xml" ContentType="application/vnd.openxmlformats-officedocument.presentationml.tags+xml"/>
  <Override PartName="/ppt/tags/tag10736.xml" ContentType="application/vnd.openxmlformats-officedocument.presentationml.tags+xml"/>
  <Override PartName="/ppt/tags/tag10737.xml" ContentType="application/vnd.openxmlformats-officedocument.presentationml.tags+xml"/>
  <Override PartName="/ppt/tags/tag10738.xml" ContentType="application/vnd.openxmlformats-officedocument.presentationml.tags+xml"/>
  <Override PartName="/ppt/tags/tag10739.xml" ContentType="application/vnd.openxmlformats-officedocument.presentationml.tags+xml"/>
  <Override PartName="/ppt/tags/tag10740.xml" ContentType="application/vnd.openxmlformats-officedocument.presentationml.tags+xml"/>
  <Override PartName="/ppt/tags/tag10741.xml" ContentType="application/vnd.openxmlformats-officedocument.presentationml.tags+xml"/>
  <Override PartName="/ppt/tags/tag10742.xml" ContentType="application/vnd.openxmlformats-officedocument.presentationml.tags+xml"/>
  <Override PartName="/ppt/tags/tag10743.xml" ContentType="application/vnd.openxmlformats-officedocument.presentationml.tags+xml"/>
  <Override PartName="/ppt/tags/tag10744.xml" ContentType="application/vnd.openxmlformats-officedocument.presentationml.tags+xml"/>
  <Override PartName="/ppt/tags/tag10745.xml" ContentType="application/vnd.openxmlformats-officedocument.presentationml.tags+xml"/>
  <Override PartName="/ppt/tags/tag10746.xml" ContentType="application/vnd.openxmlformats-officedocument.presentationml.tags+xml"/>
  <Override PartName="/ppt/tags/tag10747.xml" ContentType="application/vnd.openxmlformats-officedocument.presentationml.tags+xml"/>
  <Override PartName="/ppt/tags/tag10748.xml" ContentType="application/vnd.openxmlformats-officedocument.presentationml.tags+xml"/>
  <Override PartName="/ppt/tags/tag10749.xml" ContentType="application/vnd.openxmlformats-officedocument.presentationml.tags+xml"/>
  <Override PartName="/ppt/tags/tag10750.xml" ContentType="application/vnd.openxmlformats-officedocument.presentationml.tags+xml"/>
  <Override PartName="/ppt/tags/tag10751.xml" ContentType="application/vnd.openxmlformats-officedocument.presentationml.tags+xml"/>
  <Override PartName="/ppt/tags/tag10752.xml" ContentType="application/vnd.openxmlformats-officedocument.presentationml.tags+xml"/>
  <Override PartName="/ppt/tags/tag10753.xml" ContentType="application/vnd.openxmlformats-officedocument.presentationml.tags+xml"/>
  <Override PartName="/ppt/tags/tag10754.xml" ContentType="application/vnd.openxmlformats-officedocument.presentationml.tags+xml"/>
  <Override PartName="/ppt/tags/tag10755.xml" ContentType="application/vnd.openxmlformats-officedocument.presentationml.tags+xml"/>
  <Override PartName="/ppt/tags/tag10756.xml" ContentType="application/vnd.openxmlformats-officedocument.presentationml.tags+xml"/>
  <Override PartName="/ppt/tags/tag10757.xml" ContentType="application/vnd.openxmlformats-officedocument.presentationml.tags+xml"/>
  <Override PartName="/ppt/tags/tag10758.xml" ContentType="application/vnd.openxmlformats-officedocument.presentationml.tags+xml"/>
  <Override PartName="/ppt/tags/tag10759.xml" ContentType="application/vnd.openxmlformats-officedocument.presentationml.tags+xml"/>
  <Override PartName="/ppt/notesSlides/notesSlide3.xml" ContentType="application/vnd.openxmlformats-officedocument.presentationml.notesSlide+xml"/>
  <Override PartName="/ppt/tags/tag10760.xml" ContentType="application/vnd.openxmlformats-officedocument.presentationml.tags+xml"/>
  <Override PartName="/ppt/tags/tag10761.xml" ContentType="application/vnd.openxmlformats-officedocument.presentationml.tags+xml"/>
  <Override PartName="/ppt/tags/tag10762.xml" ContentType="application/vnd.openxmlformats-officedocument.presentationml.tags+xml"/>
  <Override PartName="/ppt/tags/tag10763.xml" ContentType="application/vnd.openxmlformats-officedocument.presentationml.tags+xml"/>
  <Override PartName="/ppt/tags/tag10764.xml" ContentType="application/vnd.openxmlformats-officedocument.presentationml.tags+xml"/>
  <Override PartName="/ppt/tags/tag10765.xml" ContentType="application/vnd.openxmlformats-officedocument.presentationml.tags+xml"/>
  <Override PartName="/ppt/tags/tag10766.xml" ContentType="application/vnd.openxmlformats-officedocument.presentationml.tags+xml"/>
  <Override PartName="/ppt/tags/tag10767.xml" ContentType="application/vnd.openxmlformats-officedocument.presentationml.tags+xml"/>
  <Override PartName="/ppt/tags/tag10768.xml" ContentType="application/vnd.openxmlformats-officedocument.presentationml.tags+xml"/>
  <Override PartName="/ppt/tags/tag10769.xml" ContentType="application/vnd.openxmlformats-officedocument.presentationml.tags+xml"/>
  <Override PartName="/ppt/tags/tag10770.xml" ContentType="application/vnd.openxmlformats-officedocument.presentationml.tags+xml"/>
  <Override PartName="/ppt/tags/tag10771.xml" ContentType="application/vnd.openxmlformats-officedocument.presentationml.tags+xml"/>
  <Override PartName="/ppt/tags/tag10772.xml" ContentType="application/vnd.openxmlformats-officedocument.presentationml.tags+xml"/>
  <Override PartName="/ppt/notesSlides/notesSlide4.xml" ContentType="application/vnd.openxmlformats-officedocument.presentationml.notesSlide+xml"/>
  <Override PartName="/ppt/tags/tag10773.xml" ContentType="application/vnd.openxmlformats-officedocument.presentationml.tags+xml"/>
  <Override PartName="/ppt/tags/tag10774.xml" ContentType="application/vnd.openxmlformats-officedocument.presentationml.tags+xml"/>
  <Override PartName="/ppt/tags/tag10775.xml" ContentType="application/vnd.openxmlformats-officedocument.presentationml.tags+xml"/>
  <Override PartName="/ppt/tags/tag10776.xml" ContentType="application/vnd.openxmlformats-officedocument.presentationml.tags+xml"/>
  <Override PartName="/ppt/tags/tag10777.xml" ContentType="application/vnd.openxmlformats-officedocument.presentationml.tags+xml"/>
  <Override PartName="/ppt/tags/tag10778.xml" ContentType="application/vnd.openxmlformats-officedocument.presentationml.tags+xml"/>
  <Override PartName="/ppt/tags/tag10779.xml" ContentType="application/vnd.openxmlformats-officedocument.presentationml.tags+xml"/>
  <Override PartName="/ppt/tags/tag10780.xml" ContentType="application/vnd.openxmlformats-officedocument.presentationml.tags+xml"/>
  <Override PartName="/ppt/tags/tag10781.xml" ContentType="application/vnd.openxmlformats-officedocument.presentationml.tags+xml"/>
  <Override PartName="/ppt/tags/tag10782.xml" ContentType="application/vnd.openxmlformats-officedocument.presentationml.tags+xml"/>
  <Override PartName="/ppt/tags/tag10783.xml" ContentType="application/vnd.openxmlformats-officedocument.presentationml.tags+xml"/>
  <Override PartName="/ppt/tags/tag10784.xml" ContentType="application/vnd.openxmlformats-officedocument.presentationml.tags+xml"/>
  <Override PartName="/ppt/tags/tag10785.xml" ContentType="application/vnd.openxmlformats-officedocument.presentationml.tags+xml"/>
  <Override PartName="/ppt/tags/tag10786.xml" ContentType="application/vnd.openxmlformats-officedocument.presentationml.tags+xml"/>
  <Override PartName="/ppt/tags/tag10787.xml" ContentType="application/vnd.openxmlformats-officedocument.presentationml.tags+xml"/>
  <Override PartName="/ppt/tags/tag10788.xml" ContentType="application/vnd.openxmlformats-officedocument.presentationml.tags+xml"/>
  <Override PartName="/ppt/tags/tag10789.xml" ContentType="application/vnd.openxmlformats-officedocument.presentationml.tags+xml"/>
  <Override PartName="/ppt/tags/tag10790.xml" ContentType="application/vnd.openxmlformats-officedocument.presentationml.tags+xml"/>
  <Override PartName="/ppt/tags/tag10791.xml" ContentType="application/vnd.openxmlformats-officedocument.presentationml.tags+xml"/>
  <Override PartName="/ppt/tags/tag10792.xml" ContentType="application/vnd.openxmlformats-officedocument.presentationml.tags+xml"/>
  <Override PartName="/ppt/tags/tag10793.xml" ContentType="application/vnd.openxmlformats-officedocument.presentationml.tags+xml"/>
  <Override PartName="/ppt/tags/tag10794.xml" ContentType="application/vnd.openxmlformats-officedocument.presentationml.tags+xml"/>
  <Override PartName="/ppt/tags/tag10795.xml" ContentType="application/vnd.openxmlformats-officedocument.presentationml.tags+xml"/>
  <Override PartName="/ppt/tags/tag10796.xml" ContentType="application/vnd.openxmlformats-officedocument.presentationml.tags+xml"/>
  <Override PartName="/ppt/tags/tag10797.xml" ContentType="application/vnd.openxmlformats-officedocument.presentationml.tags+xml"/>
  <Override PartName="/ppt/tags/tag10798.xml" ContentType="application/vnd.openxmlformats-officedocument.presentationml.tags+xml"/>
  <Override PartName="/ppt/tags/tag10799.xml" ContentType="application/vnd.openxmlformats-officedocument.presentationml.tags+xml"/>
  <Override PartName="/ppt/tags/tag10800.xml" ContentType="application/vnd.openxmlformats-officedocument.presentationml.tags+xml"/>
  <Override PartName="/ppt/tags/tag10801.xml" ContentType="application/vnd.openxmlformats-officedocument.presentationml.tags+xml"/>
  <Override PartName="/ppt/tags/tag10802.xml" ContentType="application/vnd.openxmlformats-officedocument.presentationml.tags+xml"/>
  <Override PartName="/ppt/tags/tag10803.xml" ContentType="application/vnd.openxmlformats-officedocument.presentationml.tags+xml"/>
  <Override PartName="/ppt/tags/tag10804.xml" ContentType="application/vnd.openxmlformats-officedocument.presentationml.tags+xml"/>
  <Override PartName="/ppt/tags/tag10805.xml" ContentType="application/vnd.openxmlformats-officedocument.presentationml.tags+xml"/>
  <Override PartName="/ppt/tags/tag10806.xml" ContentType="application/vnd.openxmlformats-officedocument.presentationml.tags+xml"/>
  <Override PartName="/ppt/tags/tag10807.xml" ContentType="application/vnd.openxmlformats-officedocument.presentationml.tags+xml"/>
  <Override PartName="/ppt/tags/tag10808.xml" ContentType="application/vnd.openxmlformats-officedocument.presentationml.tags+xml"/>
  <Override PartName="/ppt/tags/tag10809.xml" ContentType="application/vnd.openxmlformats-officedocument.presentationml.tags+xml"/>
  <Override PartName="/ppt/tags/tag10810.xml" ContentType="application/vnd.openxmlformats-officedocument.presentationml.tags+xml"/>
  <Override PartName="/ppt/tags/tag10811.xml" ContentType="application/vnd.openxmlformats-officedocument.presentationml.tags+xml"/>
  <Override PartName="/ppt/tags/tag10812.xml" ContentType="application/vnd.openxmlformats-officedocument.presentationml.tags+xml"/>
  <Override PartName="/ppt/tags/tag10813.xml" ContentType="application/vnd.openxmlformats-officedocument.presentationml.tags+xml"/>
  <Override PartName="/ppt/tags/tag10814.xml" ContentType="application/vnd.openxmlformats-officedocument.presentationml.tags+xml"/>
  <Override PartName="/ppt/tags/tag10815.xml" ContentType="application/vnd.openxmlformats-officedocument.presentationml.tags+xml"/>
  <Override PartName="/ppt/tags/tag10816.xml" ContentType="application/vnd.openxmlformats-officedocument.presentationml.tags+xml"/>
  <Override PartName="/ppt/tags/tag10817.xml" ContentType="application/vnd.openxmlformats-officedocument.presentationml.tags+xml"/>
  <Override PartName="/ppt/tags/tag10818.xml" ContentType="application/vnd.openxmlformats-officedocument.presentationml.tags+xml"/>
  <Override PartName="/ppt/tags/tag10819.xml" ContentType="application/vnd.openxmlformats-officedocument.presentationml.tags+xml"/>
  <Override PartName="/ppt/tags/tag10820.xml" ContentType="application/vnd.openxmlformats-officedocument.presentationml.tags+xml"/>
  <Override PartName="/ppt/tags/tag10821.xml" ContentType="application/vnd.openxmlformats-officedocument.presentationml.tags+xml"/>
  <Override PartName="/ppt/tags/tag10822.xml" ContentType="application/vnd.openxmlformats-officedocument.presentationml.tags+xml"/>
  <Override PartName="/ppt/tags/tag10823.xml" ContentType="application/vnd.openxmlformats-officedocument.presentationml.tags+xml"/>
  <Override PartName="/ppt/tags/tag10824.xml" ContentType="application/vnd.openxmlformats-officedocument.presentationml.tags+xml"/>
  <Override PartName="/ppt/tags/tag10825.xml" ContentType="application/vnd.openxmlformats-officedocument.presentationml.tags+xml"/>
  <Override PartName="/ppt/tags/tag10826.xml" ContentType="application/vnd.openxmlformats-officedocument.presentationml.tags+xml"/>
  <Override PartName="/ppt/tags/tag10827.xml" ContentType="application/vnd.openxmlformats-officedocument.presentationml.tags+xml"/>
  <Override PartName="/ppt/tags/tag10828.xml" ContentType="application/vnd.openxmlformats-officedocument.presentationml.tags+xml"/>
  <Override PartName="/ppt/tags/tag10829.xml" ContentType="application/vnd.openxmlformats-officedocument.presentationml.tags+xml"/>
  <Override PartName="/ppt/tags/tag10830.xml" ContentType="application/vnd.openxmlformats-officedocument.presentationml.tags+xml"/>
  <Override PartName="/ppt/tags/tag10831.xml" ContentType="application/vnd.openxmlformats-officedocument.presentationml.tags+xml"/>
  <Override PartName="/ppt/tags/tag10832.xml" ContentType="application/vnd.openxmlformats-officedocument.presentationml.tags+xml"/>
  <Override PartName="/ppt/tags/tag10833.xml" ContentType="application/vnd.openxmlformats-officedocument.presentationml.tags+xml"/>
  <Override PartName="/ppt/tags/tag10834.xml" ContentType="application/vnd.openxmlformats-officedocument.presentationml.tags+xml"/>
  <Override PartName="/ppt/tags/tag10835.xml" ContentType="application/vnd.openxmlformats-officedocument.presentationml.tags+xml"/>
  <Override PartName="/ppt/tags/tag10836.xml" ContentType="application/vnd.openxmlformats-officedocument.presentationml.tags+xml"/>
  <Override PartName="/ppt/tags/tag10837.xml" ContentType="application/vnd.openxmlformats-officedocument.presentationml.tags+xml"/>
  <Override PartName="/ppt/tags/tag10838.xml" ContentType="application/vnd.openxmlformats-officedocument.presentationml.tags+xml"/>
  <Override PartName="/ppt/tags/tag10839.xml" ContentType="application/vnd.openxmlformats-officedocument.presentationml.tags+xml"/>
  <Override PartName="/ppt/tags/tag10840.xml" ContentType="application/vnd.openxmlformats-officedocument.presentationml.tags+xml"/>
  <Override PartName="/ppt/tags/tag10841.xml" ContentType="application/vnd.openxmlformats-officedocument.presentationml.tags+xml"/>
  <Override PartName="/ppt/tags/tag10842.xml" ContentType="application/vnd.openxmlformats-officedocument.presentationml.tags+xml"/>
  <Override PartName="/ppt/tags/tag10843.xml" ContentType="application/vnd.openxmlformats-officedocument.presentationml.tags+xml"/>
  <Override PartName="/ppt/tags/tag10844.xml" ContentType="application/vnd.openxmlformats-officedocument.presentationml.tags+xml"/>
  <Override PartName="/ppt/tags/tag10845.xml" ContentType="application/vnd.openxmlformats-officedocument.presentationml.tags+xml"/>
  <Override PartName="/ppt/tags/tag10846.xml" ContentType="application/vnd.openxmlformats-officedocument.presentationml.tags+xml"/>
  <Override PartName="/ppt/tags/tag10847.xml" ContentType="application/vnd.openxmlformats-officedocument.presentationml.tags+xml"/>
  <Override PartName="/ppt/tags/tag10848.xml" ContentType="application/vnd.openxmlformats-officedocument.presentationml.tags+xml"/>
  <Override PartName="/ppt/tags/tag10849.xml" ContentType="application/vnd.openxmlformats-officedocument.presentationml.tags+xml"/>
  <Override PartName="/ppt/tags/tag10850.xml" ContentType="application/vnd.openxmlformats-officedocument.presentationml.tags+xml"/>
  <Override PartName="/ppt/tags/tag10851.xml" ContentType="application/vnd.openxmlformats-officedocument.presentationml.tags+xml"/>
  <Override PartName="/ppt/tags/tag10852.xml" ContentType="application/vnd.openxmlformats-officedocument.presentationml.tags+xml"/>
  <Override PartName="/ppt/tags/tag10853.xml" ContentType="application/vnd.openxmlformats-officedocument.presentationml.tags+xml"/>
  <Override PartName="/ppt/tags/tag10854.xml" ContentType="application/vnd.openxmlformats-officedocument.presentationml.tags+xml"/>
  <Override PartName="/ppt/tags/tag10855.xml" ContentType="application/vnd.openxmlformats-officedocument.presentationml.tags+xml"/>
  <Override PartName="/ppt/tags/tag10856.xml" ContentType="application/vnd.openxmlformats-officedocument.presentationml.tags+xml"/>
  <Override PartName="/ppt/tags/tag10857.xml" ContentType="application/vnd.openxmlformats-officedocument.presentationml.tags+xml"/>
  <Override PartName="/ppt/tags/tag10858.xml" ContentType="application/vnd.openxmlformats-officedocument.presentationml.tags+xml"/>
  <Override PartName="/ppt/tags/tag10859.xml" ContentType="application/vnd.openxmlformats-officedocument.presentationml.tags+xml"/>
  <Override PartName="/ppt/tags/tag10860.xml" ContentType="application/vnd.openxmlformats-officedocument.presentationml.tags+xml"/>
  <Override PartName="/ppt/tags/tag10861.xml" ContentType="application/vnd.openxmlformats-officedocument.presentationml.tags+xml"/>
  <Override PartName="/ppt/tags/tag10862.xml" ContentType="application/vnd.openxmlformats-officedocument.presentationml.tags+xml"/>
  <Override PartName="/ppt/tags/tag10863.xml" ContentType="application/vnd.openxmlformats-officedocument.presentationml.tags+xml"/>
  <Override PartName="/ppt/tags/tag10864.xml" ContentType="application/vnd.openxmlformats-officedocument.presentationml.tags+xml"/>
  <Override PartName="/ppt/tags/tag10865.xml" ContentType="application/vnd.openxmlformats-officedocument.presentationml.tags+xml"/>
  <Override PartName="/ppt/tags/tag10866.xml" ContentType="application/vnd.openxmlformats-officedocument.presentationml.tags+xml"/>
  <Override PartName="/ppt/tags/tag10867.xml" ContentType="application/vnd.openxmlformats-officedocument.presentationml.tags+xml"/>
  <Override PartName="/ppt/tags/tag10868.xml" ContentType="application/vnd.openxmlformats-officedocument.presentationml.tags+xml"/>
  <Override PartName="/ppt/tags/tag10869.xml" ContentType="application/vnd.openxmlformats-officedocument.presentationml.tags+xml"/>
  <Override PartName="/ppt/tags/tag10870.xml" ContentType="application/vnd.openxmlformats-officedocument.presentationml.tags+xml"/>
  <Override PartName="/ppt/tags/tag10871.xml" ContentType="application/vnd.openxmlformats-officedocument.presentationml.tags+xml"/>
  <Override PartName="/ppt/tags/tag10872.xml" ContentType="application/vnd.openxmlformats-officedocument.presentationml.tags+xml"/>
  <Override PartName="/ppt/tags/tag10873.xml" ContentType="application/vnd.openxmlformats-officedocument.presentationml.tags+xml"/>
  <Override PartName="/ppt/tags/tag10874.xml" ContentType="application/vnd.openxmlformats-officedocument.presentationml.tags+xml"/>
  <Override PartName="/ppt/tags/tag10875.xml" ContentType="application/vnd.openxmlformats-officedocument.presentationml.tags+xml"/>
  <Override PartName="/ppt/tags/tag10876.xml" ContentType="application/vnd.openxmlformats-officedocument.presentationml.tags+xml"/>
  <Override PartName="/ppt/tags/tag10877.xml" ContentType="application/vnd.openxmlformats-officedocument.presentationml.tags+xml"/>
  <Override PartName="/ppt/tags/tag10878.xml" ContentType="application/vnd.openxmlformats-officedocument.presentationml.tags+xml"/>
  <Override PartName="/ppt/tags/tag10879.xml" ContentType="application/vnd.openxmlformats-officedocument.presentationml.tags+xml"/>
  <Override PartName="/ppt/tags/tag10880.xml" ContentType="application/vnd.openxmlformats-officedocument.presentationml.tags+xml"/>
  <Override PartName="/ppt/tags/tag10881.xml" ContentType="application/vnd.openxmlformats-officedocument.presentationml.tags+xml"/>
  <Override PartName="/ppt/tags/tag10882.xml" ContentType="application/vnd.openxmlformats-officedocument.presentationml.tags+xml"/>
  <Override PartName="/ppt/tags/tag10883.xml" ContentType="application/vnd.openxmlformats-officedocument.presentationml.tags+xml"/>
  <Override PartName="/ppt/tags/tag10884.xml" ContentType="application/vnd.openxmlformats-officedocument.presentationml.tags+xml"/>
  <Override PartName="/ppt/tags/tag10885.xml" ContentType="application/vnd.openxmlformats-officedocument.presentationml.tags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64" r:id="rId1"/>
    <p:sldMasterId id="2147485915" r:id="rId2"/>
    <p:sldMasterId id="2147485931" r:id="rId3"/>
    <p:sldMasterId id="2147485945" r:id="rId4"/>
    <p:sldMasterId id="2147485961" r:id="rId5"/>
    <p:sldMasterId id="2147485993" r:id="rId6"/>
    <p:sldMasterId id="2147486025" r:id="rId7"/>
    <p:sldMasterId id="2147486042" r:id="rId8"/>
    <p:sldMasterId id="2147486060" r:id="rId9"/>
    <p:sldMasterId id="2147486091" r:id="rId10"/>
    <p:sldMasterId id="2147486113" r:id="rId11"/>
    <p:sldMasterId id="2147486130" r:id="rId12"/>
    <p:sldMasterId id="2147486172" r:id="rId13"/>
    <p:sldMasterId id="2147486186" r:id="rId14"/>
    <p:sldMasterId id="2147486218" r:id="rId15"/>
    <p:sldMasterId id="2147486235" r:id="rId16"/>
    <p:sldMasterId id="2147486252" r:id="rId17"/>
    <p:sldMasterId id="2147486267" r:id="rId18"/>
    <p:sldMasterId id="2147486287" r:id="rId19"/>
    <p:sldMasterId id="2147486306" r:id="rId20"/>
    <p:sldMasterId id="2147486325" r:id="rId21"/>
    <p:sldMasterId id="2147486359" r:id="rId22"/>
    <p:sldMasterId id="2147486381" r:id="rId23"/>
    <p:sldMasterId id="2147486396" r:id="rId24"/>
    <p:sldMasterId id="2147486412" r:id="rId25"/>
    <p:sldMasterId id="2147486494" r:id="rId26"/>
    <p:sldMasterId id="2147486515" r:id="rId27"/>
    <p:sldMasterId id="2147486575" r:id="rId28"/>
    <p:sldMasterId id="2147486594" r:id="rId29"/>
    <p:sldMasterId id="2147486627" r:id="rId30"/>
    <p:sldMasterId id="2147486676" r:id="rId31"/>
    <p:sldMasterId id="2147486692" r:id="rId32"/>
    <p:sldMasterId id="2147486706" r:id="rId33"/>
    <p:sldMasterId id="2147486723" r:id="rId34"/>
    <p:sldMasterId id="2147486739" r:id="rId35"/>
    <p:sldMasterId id="2147486755" r:id="rId36"/>
    <p:sldMasterId id="2147486829" r:id="rId37"/>
    <p:sldMasterId id="2147486895" r:id="rId38"/>
    <p:sldMasterId id="2147486917" r:id="rId39"/>
    <p:sldMasterId id="2147486947" r:id="rId40"/>
    <p:sldMasterId id="2147486961" r:id="rId41"/>
    <p:sldMasterId id="2147486977" r:id="rId42"/>
    <p:sldMasterId id="2147486993" r:id="rId43"/>
    <p:sldMasterId id="2147487009" r:id="rId44"/>
    <p:sldMasterId id="2147487025" r:id="rId45"/>
    <p:sldMasterId id="2147487057" r:id="rId46"/>
    <p:sldMasterId id="2147487073" r:id="rId47"/>
    <p:sldMasterId id="2147487089" r:id="rId48"/>
    <p:sldMasterId id="2147487104" r:id="rId49"/>
    <p:sldMasterId id="2147487120" r:id="rId50"/>
    <p:sldMasterId id="2147487139" r:id="rId51"/>
    <p:sldMasterId id="2147487158" r:id="rId52"/>
    <p:sldMasterId id="2147487177" r:id="rId53"/>
    <p:sldMasterId id="2147487196" r:id="rId54"/>
    <p:sldMasterId id="2147487215" r:id="rId55"/>
    <p:sldMasterId id="2147487232" r:id="rId56"/>
    <p:sldMasterId id="2147487234" r:id="rId57"/>
    <p:sldMasterId id="2147487250" r:id="rId58"/>
    <p:sldMasterId id="2147487264" r:id="rId59"/>
    <p:sldMasterId id="2147487278" r:id="rId60"/>
    <p:sldMasterId id="2147487292" r:id="rId61"/>
    <p:sldMasterId id="2147487314" r:id="rId62"/>
    <p:sldMasterId id="2147487328" r:id="rId63"/>
    <p:sldMasterId id="2147487342" r:id="rId64"/>
    <p:sldMasterId id="2147487363" r:id="rId65"/>
    <p:sldMasterId id="2147487382" r:id="rId66"/>
    <p:sldMasterId id="2147487396" r:id="rId67"/>
    <p:sldMasterId id="2147487418" r:id="rId68"/>
    <p:sldMasterId id="2147487437" r:id="rId69"/>
    <p:sldMasterId id="2147487459" r:id="rId70"/>
    <p:sldMasterId id="2147487477" r:id="rId71"/>
    <p:sldMasterId id="2147487491" r:id="rId72"/>
    <p:sldMasterId id="2147487510" r:id="rId73"/>
    <p:sldMasterId id="2147487524" r:id="rId74"/>
    <p:sldMasterId id="2147487538" r:id="rId75"/>
    <p:sldMasterId id="2147487546" r:id="rId76"/>
    <p:sldMasterId id="2147487565" r:id="rId77"/>
    <p:sldMasterId id="2147487584" r:id="rId78"/>
  </p:sldMasterIdLst>
  <p:notesMasterIdLst>
    <p:notesMasterId r:id="rId96"/>
  </p:notesMasterIdLst>
  <p:handoutMasterIdLst>
    <p:handoutMasterId r:id="rId97"/>
  </p:handoutMasterIdLst>
  <p:sldIdLst>
    <p:sldId id="2145705123" r:id="rId79"/>
    <p:sldId id="2145707127" r:id="rId80"/>
    <p:sldId id="2145707128" r:id="rId81"/>
    <p:sldId id="2145707134" r:id="rId82"/>
    <p:sldId id="2145707079" r:id="rId83"/>
    <p:sldId id="2145706384" r:id="rId84"/>
    <p:sldId id="2145707135" r:id="rId85"/>
    <p:sldId id="3847" r:id="rId86"/>
    <p:sldId id="2145707136" r:id="rId87"/>
    <p:sldId id="2145707140" r:id="rId88"/>
    <p:sldId id="2145707137" r:id="rId89"/>
    <p:sldId id="2145707076" r:id="rId90"/>
    <p:sldId id="2145707133" r:id="rId91"/>
    <p:sldId id="2145707138" r:id="rId92"/>
    <p:sldId id="2145706971" r:id="rId93"/>
    <p:sldId id="2145707139" r:id="rId94"/>
    <p:sldId id="2145707087" r:id="rId95"/>
  </p:sldIdLst>
  <p:sldSz cx="12192000" cy="6858000"/>
  <p:notesSz cx="7102475" cy="9388475"/>
  <p:custDataLst>
    <p:tags r:id="rId98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Haley Rich" initials="HR" lastIdx="1" clrIdx="0">
    <p:extLst>
      <p:ext uri="{19B8F6BF-5375-455C-9EA6-DF929625EA0E}">
        <p15:presenceInfo xmlns:p15="http://schemas.microsoft.com/office/powerpoint/2012/main" userId="S-1-5-21-1801674531-1788223648-725345543-11859" providerId="AD"/>
      </p:ext>
    </p:extLst>
  </p:cmAuthor>
  <p:cmAuthor id="2" name="Gabriel Gobbi" initials="GG" lastIdx="1" clrIdx="1">
    <p:extLst>
      <p:ext uri="{19B8F6BF-5375-455C-9EA6-DF929625EA0E}">
        <p15:presenceInfo xmlns:p15="http://schemas.microsoft.com/office/powerpoint/2012/main" userId="S::Gabriel_Gobbi@mckinsey.com::891d285d-e033-4f2f-841b-5f64b9240c5a" providerId="AD"/>
      </p:ext>
    </p:extLst>
  </p:cmAuthor>
  <p:cmAuthor id="3" name="Marina Osborn" initials="MO" lastIdx="1" clrIdx="2">
    <p:extLst>
      <p:ext uri="{19B8F6BF-5375-455C-9EA6-DF929625EA0E}">
        <p15:presenceInfo xmlns:p15="http://schemas.microsoft.com/office/powerpoint/2012/main" userId="S::Marina_Osborn@mckinsey.com::6912f1f0-81c3-4548-b519-adc0ca4c3f29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2F2F2"/>
    <a:srgbClr val="818185"/>
    <a:srgbClr val="919191"/>
    <a:srgbClr val="4D4D4D"/>
    <a:srgbClr val="CED6E9"/>
    <a:srgbClr val="BFBFBF"/>
    <a:srgbClr val="E8E8E8"/>
    <a:srgbClr val="FA5300"/>
    <a:srgbClr val="BC8117"/>
    <a:srgbClr val="B1570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0320" autoAdjust="0"/>
    <p:restoredTop sz="94250" autoAdjust="0"/>
  </p:normalViewPr>
  <p:slideViewPr>
    <p:cSldViewPr snapToGrid="0" snapToObjects="1">
      <p:cViewPr>
        <p:scale>
          <a:sx n="50" d="100"/>
          <a:sy n="50" d="100"/>
        </p:scale>
        <p:origin x="1392" y="140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66" d="100"/>
        <a:sy n="66" d="100"/>
      </p:scale>
      <p:origin x="0" y="0"/>
    </p:cViewPr>
  </p:notesTextViewPr>
  <p:sorterViewPr>
    <p:cViewPr>
      <p:scale>
        <a:sx n="150" d="100"/>
        <a:sy n="150" d="100"/>
      </p:scale>
      <p:origin x="0" y="-34776"/>
    </p:cViewPr>
  </p:sorterViewPr>
  <p:notesViewPr>
    <p:cSldViewPr snapToGrid="0" snapToObjects="1">
      <p:cViewPr>
        <p:scale>
          <a:sx n="250" d="100"/>
          <a:sy n="250" d="100"/>
        </p:scale>
        <p:origin x="1128" y="-392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Master" Target="slideMasters/slideMaster26.xml"/><Relationship Id="rId21" Type="http://schemas.openxmlformats.org/officeDocument/2006/relationships/slideMaster" Target="slideMasters/slideMaster21.xml"/><Relationship Id="rId42" Type="http://schemas.openxmlformats.org/officeDocument/2006/relationships/slideMaster" Target="slideMasters/slideMaster42.xml"/><Relationship Id="rId47" Type="http://schemas.openxmlformats.org/officeDocument/2006/relationships/slideMaster" Target="slideMasters/slideMaster47.xml"/><Relationship Id="rId63" Type="http://schemas.openxmlformats.org/officeDocument/2006/relationships/slideMaster" Target="slideMasters/slideMaster63.xml"/><Relationship Id="rId68" Type="http://schemas.openxmlformats.org/officeDocument/2006/relationships/slideMaster" Target="slideMasters/slideMaster68.xml"/><Relationship Id="rId84" Type="http://schemas.openxmlformats.org/officeDocument/2006/relationships/slide" Target="slides/slide6.xml"/><Relationship Id="rId89" Type="http://schemas.openxmlformats.org/officeDocument/2006/relationships/slide" Target="slides/slide11.xml"/><Relationship Id="rId7" Type="http://schemas.openxmlformats.org/officeDocument/2006/relationships/slideMaster" Target="slideMasters/slideMaster7.xml"/><Relationship Id="rId71" Type="http://schemas.openxmlformats.org/officeDocument/2006/relationships/slideMaster" Target="slideMasters/slideMaster71.xml"/><Relationship Id="rId92" Type="http://schemas.openxmlformats.org/officeDocument/2006/relationships/slide" Target="slides/slide14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Master" Target="slideMasters/slideMaster29.xml"/><Relationship Id="rId11" Type="http://schemas.openxmlformats.org/officeDocument/2006/relationships/slideMaster" Target="slideMasters/slideMaster11.xml"/><Relationship Id="rId24" Type="http://schemas.openxmlformats.org/officeDocument/2006/relationships/slideMaster" Target="slideMasters/slideMaster24.xml"/><Relationship Id="rId32" Type="http://schemas.openxmlformats.org/officeDocument/2006/relationships/slideMaster" Target="slideMasters/slideMaster32.xml"/><Relationship Id="rId37" Type="http://schemas.openxmlformats.org/officeDocument/2006/relationships/slideMaster" Target="slideMasters/slideMaster37.xml"/><Relationship Id="rId40" Type="http://schemas.openxmlformats.org/officeDocument/2006/relationships/slideMaster" Target="slideMasters/slideMaster40.xml"/><Relationship Id="rId45" Type="http://schemas.openxmlformats.org/officeDocument/2006/relationships/slideMaster" Target="slideMasters/slideMaster45.xml"/><Relationship Id="rId53" Type="http://schemas.openxmlformats.org/officeDocument/2006/relationships/slideMaster" Target="slideMasters/slideMaster53.xml"/><Relationship Id="rId58" Type="http://schemas.openxmlformats.org/officeDocument/2006/relationships/slideMaster" Target="slideMasters/slideMaster58.xml"/><Relationship Id="rId66" Type="http://schemas.openxmlformats.org/officeDocument/2006/relationships/slideMaster" Target="slideMasters/slideMaster66.xml"/><Relationship Id="rId74" Type="http://schemas.openxmlformats.org/officeDocument/2006/relationships/slideMaster" Target="slideMasters/slideMaster74.xml"/><Relationship Id="rId79" Type="http://schemas.openxmlformats.org/officeDocument/2006/relationships/slide" Target="slides/slide1.xml"/><Relationship Id="rId87" Type="http://schemas.openxmlformats.org/officeDocument/2006/relationships/slide" Target="slides/slide9.xml"/><Relationship Id="rId102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61" Type="http://schemas.openxmlformats.org/officeDocument/2006/relationships/slideMaster" Target="slideMasters/slideMaster61.xml"/><Relationship Id="rId82" Type="http://schemas.openxmlformats.org/officeDocument/2006/relationships/slide" Target="slides/slide4.xml"/><Relationship Id="rId90" Type="http://schemas.openxmlformats.org/officeDocument/2006/relationships/slide" Target="slides/slide12.xml"/><Relationship Id="rId95" Type="http://schemas.openxmlformats.org/officeDocument/2006/relationships/slide" Target="slides/slide17.xml"/><Relationship Id="rId19" Type="http://schemas.openxmlformats.org/officeDocument/2006/relationships/slideMaster" Target="slideMasters/slideMaster19.xml"/><Relationship Id="rId14" Type="http://schemas.openxmlformats.org/officeDocument/2006/relationships/slideMaster" Target="slideMasters/slideMaster14.xml"/><Relationship Id="rId22" Type="http://schemas.openxmlformats.org/officeDocument/2006/relationships/slideMaster" Target="slideMasters/slideMaster22.xml"/><Relationship Id="rId27" Type="http://schemas.openxmlformats.org/officeDocument/2006/relationships/slideMaster" Target="slideMasters/slideMaster27.xml"/><Relationship Id="rId30" Type="http://schemas.openxmlformats.org/officeDocument/2006/relationships/slideMaster" Target="slideMasters/slideMaster30.xml"/><Relationship Id="rId35" Type="http://schemas.openxmlformats.org/officeDocument/2006/relationships/slideMaster" Target="slideMasters/slideMaster35.xml"/><Relationship Id="rId43" Type="http://schemas.openxmlformats.org/officeDocument/2006/relationships/slideMaster" Target="slideMasters/slideMaster43.xml"/><Relationship Id="rId48" Type="http://schemas.openxmlformats.org/officeDocument/2006/relationships/slideMaster" Target="slideMasters/slideMaster48.xml"/><Relationship Id="rId56" Type="http://schemas.openxmlformats.org/officeDocument/2006/relationships/slideMaster" Target="slideMasters/slideMaster56.xml"/><Relationship Id="rId64" Type="http://schemas.openxmlformats.org/officeDocument/2006/relationships/slideMaster" Target="slideMasters/slideMaster64.xml"/><Relationship Id="rId69" Type="http://schemas.openxmlformats.org/officeDocument/2006/relationships/slideMaster" Target="slideMasters/slideMaster69.xml"/><Relationship Id="rId77" Type="http://schemas.openxmlformats.org/officeDocument/2006/relationships/slideMaster" Target="slideMasters/slideMaster77.xml"/><Relationship Id="rId100" Type="http://schemas.openxmlformats.org/officeDocument/2006/relationships/presProps" Target="presProps.xml"/><Relationship Id="rId8" Type="http://schemas.openxmlformats.org/officeDocument/2006/relationships/slideMaster" Target="slideMasters/slideMaster8.xml"/><Relationship Id="rId51" Type="http://schemas.openxmlformats.org/officeDocument/2006/relationships/slideMaster" Target="slideMasters/slideMaster51.xml"/><Relationship Id="rId72" Type="http://schemas.openxmlformats.org/officeDocument/2006/relationships/slideMaster" Target="slideMasters/slideMaster72.xml"/><Relationship Id="rId80" Type="http://schemas.openxmlformats.org/officeDocument/2006/relationships/slide" Target="slides/slide2.xml"/><Relationship Id="rId85" Type="http://schemas.openxmlformats.org/officeDocument/2006/relationships/slide" Target="slides/slide7.xml"/><Relationship Id="rId93" Type="http://schemas.openxmlformats.org/officeDocument/2006/relationships/slide" Target="slides/slide15.xml"/><Relationship Id="rId98" Type="http://schemas.openxmlformats.org/officeDocument/2006/relationships/tags" Target="tags/tag1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Master" Target="slideMasters/slideMaster25.xml"/><Relationship Id="rId33" Type="http://schemas.openxmlformats.org/officeDocument/2006/relationships/slideMaster" Target="slideMasters/slideMaster33.xml"/><Relationship Id="rId38" Type="http://schemas.openxmlformats.org/officeDocument/2006/relationships/slideMaster" Target="slideMasters/slideMaster38.xml"/><Relationship Id="rId46" Type="http://schemas.openxmlformats.org/officeDocument/2006/relationships/slideMaster" Target="slideMasters/slideMaster46.xml"/><Relationship Id="rId59" Type="http://schemas.openxmlformats.org/officeDocument/2006/relationships/slideMaster" Target="slideMasters/slideMaster59.xml"/><Relationship Id="rId67" Type="http://schemas.openxmlformats.org/officeDocument/2006/relationships/slideMaster" Target="slideMasters/slideMaster67.xml"/><Relationship Id="rId103" Type="http://schemas.openxmlformats.org/officeDocument/2006/relationships/tableStyles" Target="tableStyles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54" Type="http://schemas.openxmlformats.org/officeDocument/2006/relationships/slideMaster" Target="slideMasters/slideMaster54.xml"/><Relationship Id="rId62" Type="http://schemas.openxmlformats.org/officeDocument/2006/relationships/slideMaster" Target="slideMasters/slideMaster62.xml"/><Relationship Id="rId70" Type="http://schemas.openxmlformats.org/officeDocument/2006/relationships/slideMaster" Target="slideMasters/slideMaster70.xml"/><Relationship Id="rId75" Type="http://schemas.openxmlformats.org/officeDocument/2006/relationships/slideMaster" Target="slideMasters/slideMaster75.xml"/><Relationship Id="rId83" Type="http://schemas.openxmlformats.org/officeDocument/2006/relationships/slide" Target="slides/slide5.xml"/><Relationship Id="rId88" Type="http://schemas.openxmlformats.org/officeDocument/2006/relationships/slide" Target="slides/slide10.xml"/><Relationship Id="rId91" Type="http://schemas.openxmlformats.org/officeDocument/2006/relationships/slide" Target="slides/slide13.xml"/><Relationship Id="rId96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Master" Target="slideMasters/slideMaster23.xml"/><Relationship Id="rId28" Type="http://schemas.openxmlformats.org/officeDocument/2006/relationships/slideMaster" Target="slideMasters/slideMaster28.xml"/><Relationship Id="rId36" Type="http://schemas.openxmlformats.org/officeDocument/2006/relationships/slideMaster" Target="slideMasters/slideMaster36.xml"/><Relationship Id="rId49" Type="http://schemas.openxmlformats.org/officeDocument/2006/relationships/slideMaster" Target="slideMasters/slideMaster49.xml"/><Relationship Id="rId57" Type="http://schemas.openxmlformats.org/officeDocument/2006/relationships/slideMaster" Target="slideMasters/slideMaster57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44" Type="http://schemas.openxmlformats.org/officeDocument/2006/relationships/slideMaster" Target="slideMasters/slideMaster44.xml"/><Relationship Id="rId52" Type="http://schemas.openxmlformats.org/officeDocument/2006/relationships/slideMaster" Target="slideMasters/slideMaster52.xml"/><Relationship Id="rId60" Type="http://schemas.openxmlformats.org/officeDocument/2006/relationships/slideMaster" Target="slideMasters/slideMaster60.xml"/><Relationship Id="rId65" Type="http://schemas.openxmlformats.org/officeDocument/2006/relationships/slideMaster" Target="slideMasters/slideMaster65.xml"/><Relationship Id="rId73" Type="http://schemas.openxmlformats.org/officeDocument/2006/relationships/slideMaster" Target="slideMasters/slideMaster73.xml"/><Relationship Id="rId78" Type="http://schemas.openxmlformats.org/officeDocument/2006/relationships/slideMaster" Target="slideMasters/slideMaster78.xml"/><Relationship Id="rId81" Type="http://schemas.openxmlformats.org/officeDocument/2006/relationships/slide" Target="slides/slide3.xml"/><Relationship Id="rId86" Type="http://schemas.openxmlformats.org/officeDocument/2006/relationships/slide" Target="slides/slide8.xml"/><Relationship Id="rId94" Type="http://schemas.openxmlformats.org/officeDocument/2006/relationships/slide" Target="slides/slide16.xml"/><Relationship Id="rId99" Type="http://schemas.openxmlformats.org/officeDocument/2006/relationships/commentAuthors" Target="commentAuthors.xml"/><Relationship Id="rId101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39" Type="http://schemas.openxmlformats.org/officeDocument/2006/relationships/slideMaster" Target="slideMasters/slideMaster39.xml"/><Relationship Id="rId34" Type="http://schemas.openxmlformats.org/officeDocument/2006/relationships/slideMaster" Target="slideMasters/slideMaster34.xml"/><Relationship Id="rId50" Type="http://schemas.openxmlformats.org/officeDocument/2006/relationships/slideMaster" Target="slideMasters/slideMaster50.xml"/><Relationship Id="rId55" Type="http://schemas.openxmlformats.org/officeDocument/2006/relationships/slideMaster" Target="slideMasters/slideMaster55.xml"/><Relationship Id="rId76" Type="http://schemas.openxmlformats.org/officeDocument/2006/relationships/slideMaster" Target="slideMasters/slideMaster76.xml"/><Relationship Id="rId97" Type="http://schemas.openxmlformats.org/officeDocument/2006/relationships/handoutMaster" Target="handoutMasters/handoutMaster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emf"/></Relationships>
</file>

<file path=ppt/drawings/_rels/vmlDrawing10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00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100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100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3.emf"/></Relationships>
</file>

<file path=ppt/drawings/_rels/vmlDrawing100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0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0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0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0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0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0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emf"/></Relationships>
</file>

<file path=ppt/drawings/_rels/vmlDrawing10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emf"/></Relationships>
</file>

<file path=ppt/drawings/_rels/vmlDrawing10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emf"/></Relationships>
</file>

<file path=ppt/drawings/_rels/vmlDrawing10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4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4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4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4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5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5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105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10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63.emf"/></Relationships>
</file>

<file path=ppt/drawings/_rels/vmlDrawing105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5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5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6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6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6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6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6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6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6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6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6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4.emf"/></Relationships>
</file>

<file path=ppt/drawings/_rels/vmlDrawing107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7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emf"/></Relationships>
</file>

<file path=ppt/drawings/_rels/vmlDrawing107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emf"/></Relationships>
</file>

<file path=ppt/drawings/_rels/vmlDrawing107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7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7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7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7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7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emf"/></Relationships>
</file>

<file path=ppt/drawings/_rels/vmlDrawing107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8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8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8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8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8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8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8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8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8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8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9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9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9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9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9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9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9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9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9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09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emf"/></Relationships>
</file>

<file path=ppt/drawings/_rels/vmlDrawing1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10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0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0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0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0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0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0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0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0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0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1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1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11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11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63.emf"/></Relationships>
</file>

<file path=ppt/drawings/_rels/vmlDrawing11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1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46.emf"/></Relationships>
</file>

<file path=ppt/drawings/_rels/vmlDrawing11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47.emf"/></Relationships>
</file>

<file path=ppt/drawings/_rels/vmlDrawing1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1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48.emf"/></Relationships>
</file>

<file path=ppt/drawings/_rels/vmlDrawing11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9.emf"/></Relationships>
</file>

<file path=ppt/drawings/_rels/vmlDrawing11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0.emf"/></Relationships>
</file>

<file path=ppt/drawings/_rels/vmlDrawing11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1.emf"/></Relationships>
</file>

<file path=ppt/drawings/_rels/vmlDrawing11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emf"/></Relationships>
</file>

<file path=ppt/drawings/_rels/vmlDrawing11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3.emf"/></Relationships>
</file>

<file path=ppt/drawings/_rels/vmlDrawing11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4.emf"/></Relationships>
</file>

<file path=ppt/drawings/_rels/vmlDrawing11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55.emf"/></Relationships>
</file>

<file path=ppt/drawings/_rels/vmlDrawing11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56.emf"/></Relationships>
</file>

<file path=ppt/drawings/_rels/vmlDrawing11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57.emf"/></Relationships>
</file>

<file path=ppt/drawings/_rels/vmlDrawing1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1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58.emf"/></Relationships>
</file>

<file path=ppt/drawings/_rels/vmlDrawing11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1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6.emf"/></Relationships>
</file>

<file path=ppt/drawings/_rels/vmlDrawing11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47.emf"/></Relationships>
</file>

<file path=ppt/drawings/_rels/vmlDrawing11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48.emf"/></Relationships>
</file>

<file path=ppt/drawings/_rels/vmlDrawing11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49.emf"/></Relationships>
</file>

<file path=ppt/drawings/_rels/vmlDrawing114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0.emf"/></Relationships>
</file>

<file path=ppt/drawings/_rels/vmlDrawing1147.vml.rels><?xml version="1.0" encoding="UTF-8" standalone="yes"?>
<Relationships xmlns="http://schemas.openxmlformats.org/package/2006/relationships"><Relationship Id="rId1" Type="http://schemas.openxmlformats.org/officeDocument/2006/relationships/image" Target="../media/image51.emf"/></Relationships>
</file>

<file path=ppt/drawings/_rels/vmlDrawing1148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emf"/></Relationships>
</file>

<file path=ppt/drawings/_rels/vmlDrawing1149.vml.rels><?xml version="1.0" encoding="UTF-8" standalone="yes"?>
<Relationships xmlns="http://schemas.openxmlformats.org/package/2006/relationships"><Relationship Id="rId1" Type="http://schemas.openxmlformats.org/officeDocument/2006/relationships/image" Target="../media/image53.emf"/></Relationships>
</file>

<file path=ppt/drawings/_rels/vmlDrawing1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1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54.emf"/></Relationships>
</file>

<file path=ppt/drawings/_rels/vmlDrawing115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5.emf"/></Relationships>
</file>

<file path=ppt/drawings/_rels/vmlDrawing11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6.emf"/></Relationships>
</file>

<file path=ppt/drawings/_rels/vmlDrawing11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7.emf"/></Relationships>
</file>

<file path=ppt/drawings/_rels/vmlDrawing115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8.emf"/></Relationships>
</file>

<file path=ppt/drawings/_rels/vmlDrawing1155.vml.rels><?xml version="1.0" encoding="UTF-8" standalone="yes"?>
<Relationships xmlns="http://schemas.openxmlformats.org/package/2006/relationships"><Relationship Id="rId1" Type="http://schemas.openxmlformats.org/officeDocument/2006/relationships/image" Target="../media/image61.emf"/></Relationships>
</file>

<file path=ppt/drawings/_rels/vmlDrawing11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emf"/></Relationships>
</file>

<file path=ppt/drawings/_rels/vmlDrawing115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emf"/></Relationships>
</file>

<file path=ppt/drawings/_rels/vmlDrawing115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emf"/></Relationships>
</file>

<file path=ppt/drawings/_rels/vmlDrawing1159.vml.rels><?xml version="1.0" encoding="UTF-8" standalone="yes"?>
<Relationships xmlns="http://schemas.openxmlformats.org/package/2006/relationships"><Relationship Id="rId1" Type="http://schemas.openxmlformats.org/officeDocument/2006/relationships/image" Target="../media/image83.emf"/></Relationships>
</file>

<file path=ppt/drawings/_rels/vmlDrawing1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16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16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6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6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6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6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6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6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6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17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7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7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7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7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7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117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1177.vml.rels><?xml version="1.0" encoding="UTF-8" standalone="yes"?>
<Relationships xmlns="http://schemas.openxmlformats.org/package/2006/relationships"><Relationship Id="rId1" Type="http://schemas.openxmlformats.org/officeDocument/2006/relationships/image" Target="../media/image63.emf"/></Relationships>
</file>

<file path=ppt/drawings/_rels/vmlDrawing117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17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18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8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8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8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8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8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8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8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8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8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19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9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9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19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119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1195.vml.rels><?xml version="1.0" encoding="UTF-8" standalone="yes"?>
<Relationships xmlns="http://schemas.openxmlformats.org/package/2006/relationships"><Relationship Id="rId1" Type="http://schemas.openxmlformats.org/officeDocument/2006/relationships/image" Target="../media/image63.emf"/></Relationships>
</file>

<file path=ppt/drawings/_rels/vmlDrawing119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emf"/></Relationships>
</file>

<file path=ppt/drawings/_rels/vmlDrawing1197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emf"/></Relationships>
</file>

<file path=ppt/drawings/_rels/vmlDrawing119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emf"/></Relationships>
</file>

<file path=ppt/drawings/_rels/vmlDrawing119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e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.emf"/></Relationships>
</file>

<file path=ppt/drawings/_rels/vmlDrawing1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20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emf"/></Relationships>
</file>

<file path=ppt/drawings/_rels/vmlDrawing120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emf"/></Relationships>
</file>

<file path=ppt/drawings/_rels/vmlDrawing1202.vml.rels><?xml version="1.0" encoding="UTF-8" standalone="yes"?>
<Relationships xmlns="http://schemas.openxmlformats.org/package/2006/relationships"><Relationship Id="rId1" Type="http://schemas.openxmlformats.org/officeDocument/2006/relationships/image" Target="../media/image87.emf"/></Relationships>
</file>

<file path=ppt/drawings/_rels/vmlDrawing120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emf"/></Relationships>
</file>

<file path=ppt/drawings/_rels/vmlDrawing1204.vml.rels><?xml version="1.0" encoding="UTF-8" standalone="yes"?>
<Relationships xmlns="http://schemas.openxmlformats.org/package/2006/relationships"><Relationship Id="rId1" Type="http://schemas.openxmlformats.org/officeDocument/2006/relationships/image" Target="../media/image86.emf"/></Relationships>
</file>

<file path=ppt/drawings/_rels/vmlDrawing1205.vml.rels><?xml version="1.0" encoding="UTF-8" standalone="yes"?>
<Relationships xmlns="http://schemas.openxmlformats.org/package/2006/relationships"><Relationship Id="rId1" Type="http://schemas.openxmlformats.org/officeDocument/2006/relationships/image" Target="../media/image87.emf"/></Relationships>
</file>

<file path=ppt/drawings/_rels/vmlDrawing120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20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20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20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2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2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2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2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2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2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2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2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2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2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2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2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1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1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emf"/></Relationships>
</file>

<file path=ppt/drawings/_rels/vmlDrawing1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emf"/></Relationships>
</file>

<file path=ppt/drawings/_rels/vmlDrawing1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4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4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4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4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5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5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5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emf"/></Relationships>
</file>

<file path=ppt/drawings/_rels/vmlDrawing15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emf"/></Relationships>
</file>

<file path=ppt/drawings/_rels/vmlDrawing15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5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6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6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6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emf"/></Relationships>
</file>

<file path=ppt/drawings/_rels/vmlDrawing16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6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emf"/></Relationships>
</file>

<file path=ppt/drawings/_rels/vmlDrawing16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9.emf"/></Relationships>
</file>

<file path=ppt/drawings/_rels/vmlDrawing16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0.emf"/></Relationships>
</file>

<file path=ppt/drawings/_rels/vmlDrawing168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.emf"/></Relationships>
</file>

<file path=ppt/drawings/_rels/vmlDrawing169.vml.rels><?xml version="1.0" encoding="UTF-8" standalone="yes"?>
<Relationships xmlns="http://schemas.openxmlformats.org/package/2006/relationships"><Relationship Id="rId1" Type="http://schemas.openxmlformats.org/officeDocument/2006/relationships/image" Target="../media/image32.e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70.vml.rels><?xml version="1.0" encoding="UTF-8" standalone="yes"?>
<Relationships xmlns="http://schemas.openxmlformats.org/package/2006/relationships"><Relationship Id="rId1" Type="http://schemas.openxmlformats.org/officeDocument/2006/relationships/image" Target="../media/image33.emf"/></Relationships>
</file>

<file path=ppt/drawings/_rels/vmlDrawing17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4.emf"/></Relationships>
</file>

<file path=ppt/drawings/_rels/vmlDrawing17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5.emf"/></Relationships>
</file>

<file path=ppt/drawings/_rels/vmlDrawing173.vml.rels><?xml version="1.0" encoding="UTF-8" standalone="yes"?>
<Relationships xmlns="http://schemas.openxmlformats.org/package/2006/relationships"><Relationship Id="rId1" Type="http://schemas.openxmlformats.org/officeDocument/2006/relationships/image" Target="../media/image36.emf"/></Relationships>
</file>

<file path=ppt/drawings/_rels/vmlDrawing174.vml.rels><?xml version="1.0" encoding="UTF-8" standalone="yes"?>
<Relationships xmlns="http://schemas.openxmlformats.org/package/2006/relationships"><Relationship Id="rId1" Type="http://schemas.openxmlformats.org/officeDocument/2006/relationships/image" Target="../media/image37.emf"/></Relationships>
</file>

<file path=ppt/drawings/_rels/vmlDrawing175.vml.rels><?xml version="1.0" encoding="UTF-8" standalone="yes"?>
<Relationships xmlns="http://schemas.openxmlformats.org/package/2006/relationships"><Relationship Id="rId1" Type="http://schemas.openxmlformats.org/officeDocument/2006/relationships/image" Target="../media/image38.emf"/></Relationships>
</file>

<file path=ppt/drawings/_rels/vmlDrawing17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9.emf"/></Relationships>
</file>

<file path=ppt/drawings/_rels/vmlDrawing177.vml.rels><?xml version="1.0" encoding="UTF-8" standalone="yes"?>
<Relationships xmlns="http://schemas.openxmlformats.org/package/2006/relationships"><Relationship Id="rId1" Type="http://schemas.openxmlformats.org/officeDocument/2006/relationships/image" Target="../media/image40.emf"/></Relationships>
</file>

<file path=ppt/drawings/_rels/vmlDrawing178.vml.rels><?xml version="1.0" encoding="UTF-8" standalone="yes"?>
<Relationships xmlns="http://schemas.openxmlformats.org/package/2006/relationships"><Relationship Id="rId1" Type="http://schemas.openxmlformats.org/officeDocument/2006/relationships/image" Target="../media/image43.emf"/></Relationships>
</file>

<file path=ppt/drawings/_rels/vmlDrawing179.vml.rels><?xml version="1.0" encoding="UTF-8" standalone="yes"?>
<Relationships xmlns="http://schemas.openxmlformats.org/package/2006/relationships"><Relationship Id="rId1" Type="http://schemas.openxmlformats.org/officeDocument/2006/relationships/image" Target="../media/image45.e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8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emf"/></Relationships>
</file>

<file path=ppt/drawings/_rels/vmlDrawing18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8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8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8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8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8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8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8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8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9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9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9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9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9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19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96.vml.rels><?xml version="1.0" encoding="UTF-8" standalone="yes"?>
<Relationships xmlns="http://schemas.openxmlformats.org/package/2006/relationships"><Relationship Id="rId1" Type="http://schemas.openxmlformats.org/officeDocument/2006/relationships/image" Target="../media/image46.emf"/></Relationships>
</file>

<file path=ppt/drawings/_rels/vmlDrawing197.vml.rels><?xml version="1.0" encoding="UTF-8" standalone="yes"?>
<Relationships xmlns="http://schemas.openxmlformats.org/package/2006/relationships"><Relationship Id="rId1" Type="http://schemas.openxmlformats.org/officeDocument/2006/relationships/image" Target="../media/image47.emf"/></Relationships>
</file>

<file path=ppt/drawings/_rels/vmlDrawing198.vml.rels><?xml version="1.0" encoding="UTF-8" standalone="yes"?>
<Relationships xmlns="http://schemas.openxmlformats.org/package/2006/relationships"><Relationship Id="rId1" Type="http://schemas.openxmlformats.org/officeDocument/2006/relationships/image" Target="../media/image48.emf"/></Relationships>
</file>

<file path=ppt/drawings/_rels/vmlDrawing199.vml.rels><?xml version="1.0" encoding="UTF-8" standalone="yes"?>
<Relationships xmlns="http://schemas.openxmlformats.org/package/2006/relationships"><Relationship Id="rId1" Type="http://schemas.openxmlformats.org/officeDocument/2006/relationships/image" Target="../media/image49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e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00.vml.rels><?xml version="1.0" encoding="UTF-8" standalone="yes"?>
<Relationships xmlns="http://schemas.openxmlformats.org/package/2006/relationships"><Relationship Id="rId1" Type="http://schemas.openxmlformats.org/officeDocument/2006/relationships/image" Target="../media/image50.emf"/></Relationships>
</file>

<file path=ppt/drawings/_rels/vmlDrawing20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1.emf"/></Relationships>
</file>

<file path=ppt/drawings/_rels/vmlDrawing20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emf"/></Relationships>
</file>

<file path=ppt/drawings/_rels/vmlDrawing20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3.emf"/></Relationships>
</file>

<file path=ppt/drawings/_rels/vmlDrawing20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4.emf"/></Relationships>
</file>

<file path=ppt/drawings/_rels/vmlDrawing20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5.emf"/></Relationships>
</file>

<file path=ppt/drawings/_rels/vmlDrawing20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6.emf"/></Relationships>
</file>

<file path=ppt/drawings/_rels/vmlDrawing207.vml.rels><?xml version="1.0" encoding="UTF-8" standalone="yes"?>
<Relationships xmlns="http://schemas.openxmlformats.org/package/2006/relationships"><Relationship Id="rId1" Type="http://schemas.openxmlformats.org/officeDocument/2006/relationships/image" Target="../media/image57.emf"/></Relationships>
</file>

<file path=ppt/drawings/_rels/vmlDrawing208.vml.rels><?xml version="1.0" encoding="UTF-8" standalone="yes"?>
<Relationships xmlns="http://schemas.openxmlformats.org/package/2006/relationships"><Relationship Id="rId1" Type="http://schemas.openxmlformats.org/officeDocument/2006/relationships/image" Target="../media/image58.emf"/></Relationships>
</file>

<file path=ppt/drawings/_rels/vmlDrawing20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2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7.emf"/></Relationships>
</file>

<file path=ppt/drawings/_rels/vmlDrawing2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4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4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4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4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5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5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5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5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5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5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6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6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6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6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6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6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6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6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6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7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7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7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emf"/></Relationships>
</file>

<file path=ppt/drawings/_rels/vmlDrawing27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7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27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27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27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27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27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8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28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28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28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28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28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28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28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28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28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9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9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9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9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9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9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9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9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9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29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30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0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0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0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0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0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0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0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0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0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3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4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4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4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4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5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5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5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5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5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5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emf"/></Relationships>
</file>

<file path=ppt/drawings/_rels/vmlDrawing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6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emf"/></Relationships>
</file>

<file path=ppt/drawings/_rels/vmlDrawing36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6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6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6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6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emf"/></Relationships>
</file>

<file path=ppt/drawings/_rels/vmlDrawing36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6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6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7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7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7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7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7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7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7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7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7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7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8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8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8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8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8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8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8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8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8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8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9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9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9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9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9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9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9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9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9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39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drawings/_rels/vmlDrawing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0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0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0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0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0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0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0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0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0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0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4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4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4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emf"/></Relationships>
</file>

<file path=ppt/drawings/_rels/vmlDrawing4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4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46.emf"/></Relationships>
</file>

<file path=ppt/drawings/_rels/vmlDrawing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48.emf"/></Relationships>
</file>

<file path=ppt/drawings/_rels/vmlDrawing4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9.emf"/></Relationships>
</file>

<file path=ppt/drawings/_rels/vmlDrawing4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0.emf"/></Relationships>
</file>

<file path=ppt/drawings/_rels/vmlDrawing4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1.emf"/></Relationships>
</file>

<file path=ppt/drawings/_rels/vmlDrawing4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emf"/></Relationships>
</file>

<file path=ppt/drawings/_rels/vmlDrawing4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3.emf"/></Relationships>
</file>

<file path=ppt/drawings/_rels/vmlDrawing4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4.emf"/></Relationships>
</file>

<file path=ppt/drawings/_rels/vmlDrawing4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55.emf"/></Relationships>
</file>

<file path=ppt/drawings/_rels/vmlDrawing4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56.emf"/></Relationships>
</file>

<file path=ppt/drawings/_rels/vmlDrawing4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57.emf"/></Relationships>
</file>

<file path=ppt/drawings/_rels/vmlDrawing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58.emf"/></Relationships>
</file>

<file path=ppt/drawings/_rels/vmlDrawing4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4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4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4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4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4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4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5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5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5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5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45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5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6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6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6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6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6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6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6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6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6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7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emf"/></Relationships>
</file>

<file path=ppt/drawings/_rels/vmlDrawing47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7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emf"/></Relationships>
</file>

<file path=ppt/drawings/_rels/vmlDrawing47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47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7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7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7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7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7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8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8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8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8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8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8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8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emf"/></Relationships>
</file>

<file path=ppt/drawings/_rels/vmlDrawing48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8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emf"/></Relationships>
</file>

<file path=ppt/drawings/_rels/vmlDrawing48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4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49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49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49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49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49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49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49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49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49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49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0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50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50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50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50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50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50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0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0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0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4.emf"/></Relationships>
</file>

<file path=ppt/drawings/_rels/vmlDrawing5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5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4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4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4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4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5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5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5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5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5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5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5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5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6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6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6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6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6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566.vml.rels><?xml version="1.0" encoding="UTF-8" standalone="yes"?>
<Relationships xmlns="http://schemas.openxmlformats.org/package/2006/relationships"><Relationship Id="rId1" Type="http://schemas.openxmlformats.org/officeDocument/2006/relationships/image" Target="../media/image61.emf"/></Relationships>
</file>

<file path=ppt/drawings/_rels/vmlDrawing56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emf"/></Relationships>
</file>

<file path=ppt/drawings/_rels/vmlDrawing56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emf"/></Relationships>
</file>

<file path=ppt/drawings/_rels/vmlDrawing56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5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7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7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7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7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7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7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7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7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7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7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8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8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8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8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8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58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8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8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8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8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9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9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9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9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9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9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9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9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59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emf"/></Relationships>
</file>

<file path=ppt/drawings/_rels/vmlDrawing59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emf"/></Relationships>
</file>

<file path=ppt/drawings/_rels/vmlDrawing6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0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0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0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0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0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0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emf"/></Relationships>
</file>

<file path=ppt/drawings/_rels/vmlDrawing60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0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0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0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46.emf"/></Relationships>
</file>

<file path=ppt/drawings/_rels/vmlDrawing6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47.emf"/></Relationships>
</file>

<file path=ppt/drawings/_rels/vmlDrawing6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48.emf"/></Relationships>
</file>

<file path=ppt/drawings/_rels/vmlDrawing6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49.emf"/></Relationships>
</file>

<file path=ppt/drawings/_rels/vmlDrawing6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50.emf"/></Relationships>
</file>

<file path=ppt/drawings/_rels/vmlDrawing6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51.emf"/></Relationships>
</file>

<file path=ppt/drawings/_rels/vmlDrawing6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emf"/></Relationships>
</file>

<file path=ppt/drawings/_rels/vmlDrawing6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3.emf"/></Relationships>
</file>

<file path=ppt/drawings/_rels/vmlDrawing6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4.emf"/></Relationships>
</file>

<file path=ppt/drawings/_rels/vmlDrawing6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5.emf"/></Relationships>
</file>

<file path=ppt/drawings/_rels/vmlDrawing6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6.emf"/></Relationships>
</file>

<file path=ppt/drawings/_rels/vmlDrawing64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7.emf"/></Relationships>
</file>

<file path=ppt/drawings/_rels/vmlDrawing647.vml.rels><?xml version="1.0" encoding="UTF-8" standalone="yes"?>
<Relationships xmlns="http://schemas.openxmlformats.org/package/2006/relationships"><Relationship Id="rId1" Type="http://schemas.openxmlformats.org/officeDocument/2006/relationships/image" Target="../media/image58.emf"/></Relationships>
</file>

<file path=ppt/drawings/_rels/vmlDrawing64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4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5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5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5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5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5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5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6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6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6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6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6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6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6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6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6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6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7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7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7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7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7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7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7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7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67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7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8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8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8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8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8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8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8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8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8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8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9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9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9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69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69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9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9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9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9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69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9.emf"/></Relationships>
</file>

<file path=ppt/drawings/_rels/vmlDrawing7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0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0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0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0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0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0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0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0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70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70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7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7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7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7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4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4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4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4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7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5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75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5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5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5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5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76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6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6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6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6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6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6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76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76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77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7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7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7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7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7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7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7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7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7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78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8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8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8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78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785.vml.rels><?xml version="1.0" encoding="UTF-8" standalone="yes"?>
<Relationships xmlns="http://schemas.openxmlformats.org/package/2006/relationships"><Relationship Id="rId1" Type="http://schemas.openxmlformats.org/officeDocument/2006/relationships/image" Target="../media/image63.emf"/></Relationships>
</file>

<file path=ppt/drawings/_rels/vmlDrawing78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78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8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8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79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9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9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9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9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9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9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9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9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79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emf"/></Relationships>
</file>

<file path=ppt/drawings/_rels/vmlDrawing8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80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01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80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80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3.emf"/></Relationships>
</file>

<file path=ppt/drawings/_rels/vmlDrawing80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80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0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0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0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0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8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8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8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8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3.emf"/></Relationships>
</file>

<file path=ppt/drawings/_rels/vmlDrawing8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8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8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8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8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63.emf"/></Relationships>
</file>

<file path=ppt/drawings/_rels/vmlDrawing8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8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8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4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4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4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4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8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5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5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5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8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857.vml.rels><?xml version="1.0" encoding="UTF-8" standalone="yes"?>
<Relationships xmlns="http://schemas.openxmlformats.org/package/2006/relationships"><Relationship Id="rId1" Type="http://schemas.openxmlformats.org/officeDocument/2006/relationships/image" Target="../media/image63.emf"/></Relationships>
</file>

<file path=ppt/drawings/_rels/vmlDrawing85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859.vml.rels><?xml version="1.0" encoding="UTF-8" standalone="yes"?>
<Relationships xmlns="http://schemas.openxmlformats.org/package/2006/relationships"><Relationship Id="rId1" Type="http://schemas.openxmlformats.org/officeDocument/2006/relationships/image" Target="../media/image64.emf"/></Relationships>
</file>

<file path=ppt/drawings/_rels/vmlDrawing8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860.vml.rels><?xml version="1.0" encoding="UTF-8" standalone="yes"?>
<Relationships xmlns="http://schemas.openxmlformats.org/package/2006/relationships"><Relationship Id="rId1" Type="http://schemas.openxmlformats.org/officeDocument/2006/relationships/image" Target="../media/image65.emf"/></Relationships>
</file>

<file path=ppt/drawings/_rels/vmlDrawing86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6.emf"/></Relationships>
</file>

<file path=ppt/drawings/_rels/vmlDrawing86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emf"/></Relationships>
</file>

<file path=ppt/drawings/_rels/vmlDrawing8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8.emf"/></Relationships>
</file>

<file path=ppt/drawings/_rels/vmlDrawing86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emf"/></Relationships>
</file>

<file path=ppt/drawings/_rels/vmlDrawing865.vml.rels><?xml version="1.0" encoding="UTF-8" standalone="yes"?>
<Relationships xmlns="http://schemas.openxmlformats.org/package/2006/relationships"><Relationship Id="rId1" Type="http://schemas.openxmlformats.org/officeDocument/2006/relationships/image" Target="../media/image70.emf"/></Relationships>
</file>

<file path=ppt/drawings/_rels/vmlDrawing866.vml.rels><?xml version="1.0" encoding="UTF-8" standalone="yes"?>
<Relationships xmlns="http://schemas.openxmlformats.org/package/2006/relationships"><Relationship Id="rId1" Type="http://schemas.openxmlformats.org/officeDocument/2006/relationships/image" Target="../media/image71.emf"/></Relationships>
</file>

<file path=ppt/drawings/_rels/vmlDrawing867.vml.rels><?xml version="1.0" encoding="UTF-8" standalone="yes"?>
<Relationships xmlns="http://schemas.openxmlformats.org/package/2006/relationships"><Relationship Id="rId1" Type="http://schemas.openxmlformats.org/officeDocument/2006/relationships/image" Target="../media/image72.emf"/></Relationships>
</file>

<file path=ppt/drawings/_rels/vmlDrawing868.vml.rels><?xml version="1.0" encoding="UTF-8" standalone="yes"?>
<Relationships xmlns="http://schemas.openxmlformats.org/package/2006/relationships"><Relationship Id="rId1" Type="http://schemas.openxmlformats.org/officeDocument/2006/relationships/image" Target="../media/image73.emf"/></Relationships>
</file>

<file path=ppt/drawings/_rels/vmlDrawing869.vml.rels><?xml version="1.0" encoding="UTF-8" standalone="yes"?>
<Relationships xmlns="http://schemas.openxmlformats.org/package/2006/relationships"><Relationship Id="rId1" Type="http://schemas.openxmlformats.org/officeDocument/2006/relationships/image" Target="../media/image74.emf"/></Relationships>
</file>

<file path=ppt/drawings/_rels/vmlDrawing8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870.vml.rels><?xml version="1.0" encoding="UTF-8" standalone="yes"?>
<Relationships xmlns="http://schemas.openxmlformats.org/package/2006/relationships"><Relationship Id="rId1" Type="http://schemas.openxmlformats.org/officeDocument/2006/relationships/image" Target="../media/image75.emf"/></Relationships>
</file>

<file path=ppt/drawings/_rels/vmlDrawing87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6.emf"/></Relationships>
</file>

<file path=ppt/drawings/_rels/vmlDrawing87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7.emf"/></Relationships>
</file>

<file path=ppt/drawings/_rels/vmlDrawing87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8.emf"/></Relationships>
</file>

<file path=ppt/drawings/_rels/vmlDrawing874.vml.rels><?xml version="1.0" encoding="UTF-8" standalone="yes"?>
<Relationships xmlns="http://schemas.openxmlformats.org/package/2006/relationships"><Relationship Id="rId1" Type="http://schemas.openxmlformats.org/officeDocument/2006/relationships/image" Target="../media/image79.emf"/></Relationships>
</file>

<file path=ppt/drawings/_rels/vmlDrawing87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876.vml.rels><?xml version="1.0" encoding="UTF-8" standalone="yes"?>
<Relationships xmlns="http://schemas.openxmlformats.org/package/2006/relationships"><Relationship Id="rId1" Type="http://schemas.openxmlformats.org/officeDocument/2006/relationships/image" Target="../media/image63.emf"/></Relationships>
</file>

<file path=ppt/drawings/_rels/vmlDrawing87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87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7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8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88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88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8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8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8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8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8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8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8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8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89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9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9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9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89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9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9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9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9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89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9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90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0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0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0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0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0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0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90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0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0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.emf"/></Relationships>
</file>

<file path=ppt/drawings/_rels/vmlDrawing9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9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9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emf"/></Relationships>
</file>

<file path=ppt/drawings/_rels/vmlDrawing9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7.emf"/></Relationships>
</file>

<file path=ppt/drawings/_rels/vmlDrawing9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3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3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4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emf"/></Relationships>
</file>

<file path=ppt/drawings/_rels/vmlDrawing94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9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4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4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4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4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4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4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5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5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95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5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5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5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5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6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6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6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6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6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6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6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6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96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6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7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7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7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7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7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7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7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7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7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7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8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8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8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emf"/></Relationships>
</file>

<file path=ppt/drawings/_rels/vmlDrawing98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emf"/></Relationships>
</file>

<file path=ppt/drawings/_rels/vmlDrawing98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3.emf"/></Relationships>
</file>

<file path=ppt/drawings/_rels/vmlDrawing98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98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8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8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8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9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9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9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9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9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9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9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9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9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drawings/_rels/vmlDrawing99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504BC41E-EAC0-4D88-BA59-21A53C68F870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8163" cy="469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0B5C4BB-B13C-4942-8E14-023ED14A3DB8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4022725" y="0"/>
            <a:ext cx="3078163" cy="469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6BD5B6C-20AF-4F0F-889A-7AADC7535123}" type="datetime3">
              <a:rPr lang="en-US" smtClean="0"/>
              <a:t>15 November 2020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8221145-1027-4A39-B15A-DD84A26C2039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918575"/>
            <a:ext cx="3078163" cy="469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A147719-50F5-4089-8123-86F5AF9C8847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4022725" y="8918575"/>
            <a:ext cx="3078163" cy="469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2610F73-99D1-48E7-A408-B5EB5C8393F8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73196516"/>
      </p:ext>
    </p:extLst>
  </p:cSld>
  <p:clrMap bg1="lt1" tx1="dk1" bg2="lt2" tx2="dk2" accent1="accent1" accent2="accent2" accent3="accent3" accent4="accent4" accent5="accent5" accent6="accent6" hlink="hlink" folHlink="folHlink"/>
  <p:hf hdr="0" ftr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7739" cy="471054"/>
          </a:xfrm>
          <a:prstGeom prst="rect">
            <a:avLst/>
          </a:prstGeom>
        </p:spPr>
        <p:txBody>
          <a:bodyPr vert="horz" lIns="914400" tIns="47114" rIns="94229" bIns="47114" rtlCol="0"/>
          <a:lstStyle>
            <a:lvl1pPr algn="l">
              <a:defRPr sz="9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4023092" y="0"/>
            <a:ext cx="3077739" cy="471054"/>
          </a:xfrm>
          <a:prstGeom prst="rect">
            <a:avLst/>
          </a:prstGeom>
        </p:spPr>
        <p:txBody>
          <a:bodyPr vert="horz" lIns="94229" tIns="47114" rIns="914400" bIns="47114" rtlCol="0"/>
          <a:lstStyle>
            <a:lvl1pPr algn="r">
              <a:defRPr sz="9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1pPr>
          </a:lstStyle>
          <a:p>
            <a:fld id="{1DF34805-1F01-4BDA-A8CA-FCEA2B4BC8D0}" type="datetime3">
              <a:rPr lang="en-US" smtClean="0"/>
              <a:pPr/>
              <a:t>15 November 2020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735013" y="563563"/>
            <a:ext cx="5632450" cy="3168650"/>
          </a:xfrm>
          <a:prstGeom prst="rect">
            <a:avLst/>
          </a:prstGeom>
          <a:noFill/>
          <a:ln w="6350">
            <a:solidFill>
              <a:prstClr val="black"/>
            </a:solidFill>
          </a:ln>
        </p:spPr>
        <p:txBody>
          <a:bodyPr vert="horz" lIns="94229" tIns="47114" rIns="94229" bIns="47114" rtlCol="0" anchor="ctr"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917422"/>
            <a:ext cx="3077739" cy="471053"/>
          </a:xfrm>
          <a:prstGeom prst="rect">
            <a:avLst/>
          </a:prstGeom>
        </p:spPr>
        <p:txBody>
          <a:bodyPr vert="horz" lIns="914400" tIns="47114" rIns="94229" bIns="47114" rtlCol="0" anchor="b"/>
          <a:lstStyle>
            <a:lvl1pPr algn="l">
              <a:defRPr sz="9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4023092" y="8917422"/>
            <a:ext cx="3077739" cy="471053"/>
          </a:xfrm>
          <a:prstGeom prst="rect">
            <a:avLst/>
          </a:prstGeom>
        </p:spPr>
        <p:txBody>
          <a:bodyPr vert="horz" lIns="94229" tIns="47114" rIns="914400" bIns="47114" rtlCol="0" anchor="b"/>
          <a:lstStyle>
            <a:lvl1pPr algn="r">
              <a:defRPr sz="9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1pPr>
          </a:lstStyle>
          <a:p>
            <a:fld id="{CF5EBCF4-26FC-4F76-8DA1-52FDDC328D44}" type="slidenum">
              <a:rPr lang="en-US" smtClean="0"/>
              <a:pPr/>
              <a:t>‹nº›</a:t>
            </a:fld>
            <a:endParaRPr lang="en-US" dirty="0"/>
          </a:p>
        </p:txBody>
      </p:sp>
      <p:sp>
        <p:nvSpPr>
          <p:cNvPr id="9" name="Notes Placeholder 8">
            <a:extLst>
              <a:ext uri="{FF2B5EF4-FFF2-40B4-BE49-F238E27FC236}">
                <a16:creationId xmlns:a16="http://schemas.microsoft.com/office/drawing/2014/main" id="{0CB7C52D-12F1-4B27-95B4-DB01358D59B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709613" y="4518025"/>
            <a:ext cx="5683250" cy="369728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80066646"/>
      </p:ext>
    </p:extLst>
  </p:cSld>
  <p:clrMap bg1="lt1" tx1="dk1" bg2="lt2" tx2="dk2" accent1="accent1" accent2="accent2" accent3="accent3" accent4="accent4" accent5="accent5" accent6="accent6" hlink="hlink" folHlink="folHlink"/>
  <p:hf hdr="0" ftr="0"/>
  <p:notesStyle>
    <a:lvl1pPr marL="0" algn="l" defTabSz="914400" rtl="0" eaLnBrk="1" latinLnBrk="0" hangingPunct="1">
      <a:lnSpc>
        <a:spcPct val="100000"/>
      </a:lnSpc>
      <a:spcBef>
        <a:spcPts val="400"/>
      </a:spcBef>
      <a:spcAft>
        <a:spcPts val="400"/>
      </a:spcAft>
      <a:defRPr lang="en-US" sz="1100" kern="1200">
        <a:solidFill>
          <a:schemeClr val="tx1"/>
        </a:solidFill>
        <a:latin typeface="Itau Display" panose="020B0503020204020204" pitchFamily="34" charset="0"/>
        <a:ea typeface="+mn-ea"/>
        <a:cs typeface="Arial" panose="020B0604020202020204" pitchFamily="34" charset="0"/>
        <a:sym typeface="Itau Display" panose="020B0503020204020204" pitchFamily="34" charset="0"/>
      </a:defRPr>
    </a:lvl1pPr>
    <a:lvl2pPr marL="171450" indent="-171450" algn="l" defTabSz="914400" rtl="0" eaLnBrk="1" latinLnBrk="0" hangingPunct="1">
      <a:buFont typeface="Wingdings" panose="05000000000000000000" pitchFamily="2" charset="2"/>
      <a:buChar char=""/>
      <a:defRPr lang="en-US" sz="1100" kern="1200">
        <a:solidFill>
          <a:schemeClr val="tx1"/>
        </a:solidFill>
        <a:latin typeface="Itau Display" panose="020B0503020204020204" pitchFamily="34" charset="0"/>
        <a:ea typeface="+mn-ea"/>
        <a:cs typeface="+mn-cs"/>
        <a:sym typeface="Itau Display" panose="020B0503020204020204" pitchFamily="34" charset="0"/>
      </a:defRPr>
    </a:lvl2pPr>
    <a:lvl3pPr marL="400050" indent="-171450" algn="l" defTabSz="914400" rtl="0" eaLnBrk="1" latinLnBrk="0" hangingPunct="1">
      <a:buFont typeface="Arial" panose="020B0604020202020204" pitchFamily="34" charset="0"/>
      <a:buChar char="―"/>
      <a:defRPr lang="en-US" sz="1100" kern="1200">
        <a:solidFill>
          <a:schemeClr val="tx1"/>
        </a:solidFill>
        <a:latin typeface="Itau Display" panose="020B0503020204020204" pitchFamily="34" charset="0"/>
        <a:ea typeface="+mn-ea"/>
        <a:cs typeface="+mn-cs"/>
        <a:sym typeface="Itau Display" panose="020B0503020204020204" pitchFamily="34" charset="0"/>
      </a:defRPr>
    </a:lvl3pPr>
    <a:lvl4pPr marL="579437" indent="-171450" algn="l" defTabSz="914400" rtl="0" eaLnBrk="1" latinLnBrk="0" hangingPunct="1">
      <a:buFont typeface="Arial" panose="020B0604020202020204" pitchFamily="34" charset="0"/>
      <a:buChar char="»"/>
      <a:defRPr lang="en-US" sz="1100" kern="1200">
        <a:solidFill>
          <a:schemeClr val="tx1"/>
        </a:solidFill>
        <a:latin typeface="Itau Display" panose="020B0503020204020204" pitchFamily="34" charset="0"/>
        <a:ea typeface="+mn-ea"/>
        <a:cs typeface="+mn-cs"/>
        <a:sym typeface="Itau Display" panose="020B0503020204020204" pitchFamily="34" charset="0"/>
      </a:defRPr>
    </a:lvl4pPr>
    <a:lvl5pPr marL="750887" indent="-171450" algn="l" defTabSz="914400" rtl="0" eaLnBrk="1" latinLnBrk="0" hangingPunct="1">
      <a:buFont typeface="Arial" panose="020B0604020202020204" pitchFamily="34" charset="0"/>
      <a:buChar char="›"/>
      <a:defRPr lang="en-US" sz="1100" kern="1200">
        <a:solidFill>
          <a:schemeClr val="tx1"/>
        </a:solidFill>
        <a:latin typeface="Itau Display" panose="020B0503020204020204" pitchFamily="34" charset="0"/>
        <a:ea typeface="+mn-ea"/>
        <a:cs typeface="+mn-cs"/>
        <a:sym typeface="Itau Display" panose="020B0503020204020204" pitchFamily="34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Date Placeholder 3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1DF34805-1F01-4BDA-A8CA-FCEA2B4BC8D0}" type="datetime3">
              <a:rPr lang="en-US" smtClean="0"/>
              <a:pPr/>
              <a:t>15 November 2020</a:t>
            </a:fld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F5EBCF4-26FC-4F76-8DA1-52FDDC328D44}" type="slidenum">
              <a:rPr lang="en-US" smtClean="0"/>
              <a:pPr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2259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C3A632B-FBDE-46D4-BF6F-6D14421E6342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839470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Date Placeholder 3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F34805-1F01-4BDA-A8CA-FCEA2B4BC8D0}" type="datetime3">
              <a:rPr kumimoji="0" lang="pt-BR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15.11.20</a:t>
            </a:fld>
            <a:endParaRPr kumimoji="0" lang="pt-BR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F5EBCF4-26FC-4F76-8DA1-52FDDC328D44}" type="slidenum">
              <a:rPr kumimoji="0" lang="pt-BR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pt-BR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742704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Date Placeholder 3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DF34805-1F01-4BDA-A8CA-FCEA2B4BC8D0}" type="datetime3">
              <a:rPr kumimoji="0" lang="pt-BR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15.11.20</a:t>
            </a:fld>
            <a:endParaRPr kumimoji="0" lang="pt-BR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F5EBCF4-26FC-4F76-8DA1-52FDDC328D44}" type="slidenum">
              <a:rPr kumimoji="0" lang="pt-BR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pt-BR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583095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pt-BR" sz="1200" b="1" kern="1200" dirty="0">
                <a:solidFill>
                  <a:schemeClr val="tx1"/>
                </a:solidFill>
                <a:effectLst/>
                <a:cs typeface="+mn-cs"/>
              </a:rPr>
              <a:t>Compromisso e convocação</a:t>
            </a:r>
            <a:endParaRPr lang="pt-BR" dirty="0"/>
          </a:p>
          <a:p>
            <a:endParaRPr lang="pt-BR" dirty="0">
              <a:effectLst/>
            </a:endParaRPr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pt-BR" sz="1200" kern="1200" dirty="0">
                <a:solidFill>
                  <a:schemeClr val="tx1"/>
                </a:solidFill>
                <a:effectLst/>
                <a:cs typeface="+mn-cs"/>
              </a:rPr>
              <a:t>O </a:t>
            </a:r>
            <a:r>
              <a:rPr lang="pt-BR" sz="1200" b="1" kern="1200" dirty="0">
                <a:solidFill>
                  <a:schemeClr val="tx1"/>
                </a:solidFill>
                <a:effectLst/>
                <a:cs typeface="+mn-cs"/>
              </a:rPr>
              <a:t>engajamento de todos será fundamental</a:t>
            </a:r>
            <a:r>
              <a:rPr lang="pt-BR" sz="1200" kern="1200" dirty="0">
                <a:solidFill>
                  <a:schemeClr val="tx1"/>
                </a:solidFill>
                <a:effectLst/>
                <a:cs typeface="+mn-cs"/>
              </a:rPr>
              <a:t>, de </a:t>
            </a:r>
            <a:r>
              <a:rPr lang="pt-BR" sz="1200" b="1" kern="1200" dirty="0">
                <a:solidFill>
                  <a:schemeClr val="tx1"/>
                </a:solidFill>
                <a:effectLst/>
                <a:cs typeface="+mn-cs"/>
              </a:rPr>
              <a:t>maneira multidisciplicar</a:t>
            </a:r>
            <a:r>
              <a:rPr lang="pt-BR" sz="1200" kern="1200" dirty="0">
                <a:solidFill>
                  <a:schemeClr val="tx1"/>
                </a:solidFill>
                <a:effectLst/>
                <a:cs typeface="+mn-cs"/>
              </a:rPr>
              <a:t>, integrando diferentes áreas</a:t>
            </a:r>
            <a:endParaRPr lang="pt-BR" sz="1100" kern="1200" dirty="0">
              <a:solidFill>
                <a:schemeClr val="tx1"/>
              </a:solidFill>
              <a:effectLst/>
              <a:cs typeface="+mn-cs"/>
            </a:endParaRPr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pt-BR" sz="1200" kern="1200" dirty="0">
                <a:solidFill>
                  <a:schemeClr val="tx1"/>
                </a:solidFill>
                <a:effectLst/>
                <a:cs typeface="+mn-cs"/>
              </a:rPr>
              <a:t>Eu e o CEH estaremos diretamente envolvidos, apoiando em tudo que for necessário</a:t>
            </a:r>
            <a:endParaRPr lang="pt-BR" sz="1100" kern="1200" dirty="0">
              <a:solidFill>
                <a:schemeClr val="tx1"/>
              </a:solidFill>
              <a:effectLst/>
              <a:cs typeface="+mn-cs"/>
            </a:endParaRPr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pt-BR" sz="1200" kern="1200" dirty="0">
                <a:solidFill>
                  <a:schemeClr val="tx1"/>
                </a:solidFill>
                <a:effectLst/>
                <a:cs typeface="+mn-cs"/>
              </a:rPr>
              <a:t>Talvez os times que estarão dedicados não serão mais desmobilizados uma vez que </a:t>
            </a:r>
            <a:r>
              <a:rPr lang="pt-BR" sz="1200" b="1" kern="1200" dirty="0">
                <a:solidFill>
                  <a:schemeClr val="tx1"/>
                </a:solidFill>
                <a:effectLst/>
                <a:cs typeface="+mn-cs"/>
              </a:rPr>
              <a:t>“transformar vire o novo BAU</a:t>
            </a:r>
            <a:r>
              <a:rPr lang="pt-BR" sz="1200" kern="1200" dirty="0">
                <a:solidFill>
                  <a:schemeClr val="tx1"/>
                </a:solidFill>
                <a:effectLst/>
                <a:cs typeface="+mn-cs"/>
              </a:rPr>
              <a:t>”</a:t>
            </a:r>
            <a:endParaRPr lang="pt-BR" sz="1100" kern="1200" dirty="0">
              <a:solidFill>
                <a:schemeClr val="tx1"/>
              </a:solidFill>
              <a:effectLst/>
              <a:cs typeface="+mn-cs"/>
            </a:endParaRPr>
          </a:p>
          <a:p>
            <a:pPr marL="628650" lvl="1" indent="-171450">
              <a:buFont typeface="Arial" panose="020B0604020202020204" pitchFamily="34" charset="0"/>
              <a:buChar char="•"/>
            </a:pPr>
            <a:r>
              <a:rPr lang="pt-BR" sz="1200" kern="1200" dirty="0">
                <a:solidFill>
                  <a:schemeClr val="tx1"/>
                </a:solidFill>
                <a:effectLst/>
                <a:cs typeface="+mn-cs"/>
              </a:rPr>
              <a:t>Conto com todos vocês!</a:t>
            </a:r>
            <a:endParaRPr lang="pt-BR" sz="1100" kern="1200" dirty="0">
              <a:solidFill>
                <a:schemeClr val="tx1"/>
              </a:solidFill>
              <a:effectLst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A5D675B-AA41-4BED-AE9F-708E2A8EE757}" type="slidenum">
              <a:rPr kumimoji="0" lang="pt-B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pt-B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56360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.xml"/><Relationship Id="rId3" Type="http://schemas.openxmlformats.org/officeDocument/2006/relationships/tags" Target="../tags/tag25.xml"/><Relationship Id="rId7" Type="http://schemas.openxmlformats.org/officeDocument/2006/relationships/tags" Target="../tags/tag29.xml"/><Relationship Id="rId2" Type="http://schemas.openxmlformats.org/officeDocument/2006/relationships/tags" Target="../tags/tag24.xml"/><Relationship Id="rId1" Type="http://schemas.openxmlformats.org/officeDocument/2006/relationships/vmlDrawing" Target="../drawings/vmlDrawing2.vml"/><Relationship Id="rId6" Type="http://schemas.openxmlformats.org/officeDocument/2006/relationships/tags" Target="../tags/tag28.xml"/><Relationship Id="rId5" Type="http://schemas.openxmlformats.org/officeDocument/2006/relationships/tags" Target="../tags/tag27.xml"/><Relationship Id="rId10" Type="http://schemas.openxmlformats.org/officeDocument/2006/relationships/image" Target="../media/image4.emf"/><Relationship Id="rId4" Type="http://schemas.openxmlformats.org/officeDocument/2006/relationships/tags" Target="../tags/tag26.xml"/><Relationship Id="rId9" Type="http://schemas.openxmlformats.org/officeDocument/2006/relationships/oleObject" Target="../embeddings/oleObject2.bin"/></Relationships>
</file>

<file path=ppt/slideLayouts/_rels/slideLayout10.xml.rels><?xml version="1.0" encoding="UTF-8" standalone="yes"?>
<Relationships xmlns="http://schemas.openxmlformats.org/package/2006/relationships"><Relationship Id="rId8" Type="http://schemas.openxmlformats.org/officeDocument/2006/relationships/tags" Target="../tags/tag93.xml"/><Relationship Id="rId13" Type="http://schemas.openxmlformats.org/officeDocument/2006/relationships/slideMaster" Target="../slideMasters/slideMaster1.xml"/><Relationship Id="rId3" Type="http://schemas.openxmlformats.org/officeDocument/2006/relationships/tags" Target="../tags/tag88.xml"/><Relationship Id="rId7" Type="http://schemas.openxmlformats.org/officeDocument/2006/relationships/tags" Target="../tags/tag92.xml"/><Relationship Id="rId12" Type="http://schemas.openxmlformats.org/officeDocument/2006/relationships/tags" Target="../tags/tag97.xml"/><Relationship Id="rId17" Type="http://schemas.openxmlformats.org/officeDocument/2006/relationships/image" Target="../media/image3.svg"/><Relationship Id="rId2" Type="http://schemas.openxmlformats.org/officeDocument/2006/relationships/tags" Target="../tags/tag87.xml"/><Relationship Id="rId16" Type="http://schemas.openxmlformats.org/officeDocument/2006/relationships/image" Target="../media/image2.png"/><Relationship Id="rId1" Type="http://schemas.openxmlformats.org/officeDocument/2006/relationships/vmlDrawing" Target="../drawings/vmlDrawing11.vml"/><Relationship Id="rId6" Type="http://schemas.openxmlformats.org/officeDocument/2006/relationships/tags" Target="../tags/tag91.xml"/><Relationship Id="rId11" Type="http://schemas.openxmlformats.org/officeDocument/2006/relationships/tags" Target="../tags/tag96.xml"/><Relationship Id="rId5" Type="http://schemas.openxmlformats.org/officeDocument/2006/relationships/tags" Target="../tags/tag90.xml"/><Relationship Id="rId15" Type="http://schemas.openxmlformats.org/officeDocument/2006/relationships/image" Target="../media/image13.emf"/><Relationship Id="rId10" Type="http://schemas.openxmlformats.org/officeDocument/2006/relationships/tags" Target="../tags/tag95.xml"/><Relationship Id="rId4" Type="http://schemas.openxmlformats.org/officeDocument/2006/relationships/tags" Target="../tags/tag89.xml"/><Relationship Id="rId9" Type="http://schemas.openxmlformats.org/officeDocument/2006/relationships/tags" Target="../tags/tag94.xml"/><Relationship Id="rId14" Type="http://schemas.openxmlformats.org/officeDocument/2006/relationships/oleObject" Target="../embeddings/oleObject11.bin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00.xml.rels><?xml version="1.0" encoding="UTF-8" standalone="yes"?>
<Relationships xmlns="http://schemas.openxmlformats.org/package/2006/relationships"><Relationship Id="rId8" Type="http://schemas.openxmlformats.org/officeDocument/2006/relationships/tags" Target="../tags/tag9190.xml"/><Relationship Id="rId13" Type="http://schemas.openxmlformats.org/officeDocument/2006/relationships/oleObject" Target="../embeddings/oleObject1032.bin"/><Relationship Id="rId3" Type="http://schemas.openxmlformats.org/officeDocument/2006/relationships/tags" Target="../tags/tag9185.xml"/><Relationship Id="rId7" Type="http://schemas.openxmlformats.org/officeDocument/2006/relationships/tags" Target="../tags/tag9189.xml"/><Relationship Id="rId12" Type="http://schemas.openxmlformats.org/officeDocument/2006/relationships/slideMaster" Target="../slideMasters/slideMaster67.xml"/><Relationship Id="rId2" Type="http://schemas.openxmlformats.org/officeDocument/2006/relationships/tags" Target="../tags/tag9184.xml"/><Relationship Id="rId16" Type="http://schemas.openxmlformats.org/officeDocument/2006/relationships/image" Target="../media/image3.svg"/><Relationship Id="rId1" Type="http://schemas.openxmlformats.org/officeDocument/2006/relationships/vmlDrawing" Target="../drawings/vmlDrawing1032.vml"/><Relationship Id="rId6" Type="http://schemas.openxmlformats.org/officeDocument/2006/relationships/tags" Target="../tags/tag9188.xml"/><Relationship Id="rId11" Type="http://schemas.openxmlformats.org/officeDocument/2006/relationships/tags" Target="../tags/tag9193.xml"/><Relationship Id="rId5" Type="http://schemas.openxmlformats.org/officeDocument/2006/relationships/tags" Target="../tags/tag9187.xml"/><Relationship Id="rId15" Type="http://schemas.openxmlformats.org/officeDocument/2006/relationships/image" Target="../media/image19.png"/><Relationship Id="rId10" Type="http://schemas.openxmlformats.org/officeDocument/2006/relationships/tags" Target="../tags/tag9192.xml"/><Relationship Id="rId4" Type="http://schemas.openxmlformats.org/officeDocument/2006/relationships/tags" Target="../tags/tag9186.xml"/><Relationship Id="rId9" Type="http://schemas.openxmlformats.org/officeDocument/2006/relationships/tags" Target="../tags/tag9191.xml"/><Relationship Id="rId14" Type="http://schemas.openxmlformats.org/officeDocument/2006/relationships/image" Target="../media/image27.emf"/></Relationships>
</file>

<file path=ppt/slideLayouts/_rels/slideLayout1001.xml.rels><?xml version="1.0" encoding="UTF-8" standalone="yes"?>
<Relationships xmlns="http://schemas.openxmlformats.org/package/2006/relationships"><Relationship Id="rId8" Type="http://schemas.openxmlformats.org/officeDocument/2006/relationships/tags" Target="../tags/tag9200.xml"/><Relationship Id="rId13" Type="http://schemas.openxmlformats.org/officeDocument/2006/relationships/image" Target="../media/image19.png"/><Relationship Id="rId3" Type="http://schemas.openxmlformats.org/officeDocument/2006/relationships/tags" Target="../tags/tag9195.xml"/><Relationship Id="rId7" Type="http://schemas.openxmlformats.org/officeDocument/2006/relationships/tags" Target="../tags/tag9199.xml"/><Relationship Id="rId12" Type="http://schemas.openxmlformats.org/officeDocument/2006/relationships/image" Target="../media/image17.emf"/><Relationship Id="rId2" Type="http://schemas.openxmlformats.org/officeDocument/2006/relationships/tags" Target="../tags/tag9194.xml"/><Relationship Id="rId1" Type="http://schemas.openxmlformats.org/officeDocument/2006/relationships/vmlDrawing" Target="../drawings/vmlDrawing1033.vml"/><Relationship Id="rId6" Type="http://schemas.openxmlformats.org/officeDocument/2006/relationships/tags" Target="../tags/tag9198.xml"/><Relationship Id="rId11" Type="http://schemas.openxmlformats.org/officeDocument/2006/relationships/oleObject" Target="../embeddings/oleObject1033.bin"/><Relationship Id="rId5" Type="http://schemas.openxmlformats.org/officeDocument/2006/relationships/tags" Target="../tags/tag9197.xml"/><Relationship Id="rId10" Type="http://schemas.openxmlformats.org/officeDocument/2006/relationships/slideMaster" Target="../slideMasters/slideMaster67.xml"/><Relationship Id="rId4" Type="http://schemas.openxmlformats.org/officeDocument/2006/relationships/tags" Target="../tags/tag9196.xml"/><Relationship Id="rId9" Type="http://schemas.openxmlformats.org/officeDocument/2006/relationships/tags" Target="../tags/tag9201.xml"/><Relationship Id="rId14" Type="http://schemas.openxmlformats.org/officeDocument/2006/relationships/image" Target="../media/image3.svg"/></Relationships>
</file>

<file path=ppt/slideLayouts/_rels/slideLayout10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9203.xml"/><Relationship Id="rId7" Type="http://schemas.openxmlformats.org/officeDocument/2006/relationships/oleObject" Target="../embeddings/oleObject1034.bin"/><Relationship Id="rId2" Type="http://schemas.openxmlformats.org/officeDocument/2006/relationships/tags" Target="../tags/tag9202.xml"/><Relationship Id="rId1" Type="http://schemas.openxmlformats.org/officeDocument/2006/relationships/vmlDrawing" Target="../drawings/vmlDrawing1034.vml"/><Relationship Id="rId6" Type="http://schemas.openxmlformats.org/officeDocument/2006/relationships/slideMaster" Target="../slideMasters/slideMaster67.xml"/><Relationship Id="rId5" Type="http://schemas.openxmlformats.org/officeDocument/2006/relationships/tags" Target="../tags/tag9205.xml"/><Relationship Id="rId10" Type="http://schemas.openxmlformats.org/officeDocument/2006/relationships/image" Target="../media/image3.svg"/><Relationship Id="rId4" Type="http://schemas.openxmlformats.org/officeDocument/2006/relationships/tags" Target="../tags/tag9204.xml"/><Relationship Id="rId9" Type="http://schemas.openxmlformats.org/officeDocument/2006/relationships/image" Target="../media/image19.png"/></Relationships>
</file>

<file path=ppt/slideLayouts/_rels/slideLayout10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9207.xml"/><Relationship Id="rId7" Type="http://schemas.openxmlformats.org/officeDocument/2006/relationships/image" Target="../media/image19.png"/><Relationship Id="rId2" Type="http://schemas.openxmlformats.org/officeDocument/2006/relationships/tags" Target="../tags/tag9206.xml"/><Relationship Id="rId1" Type="http://schemas.openxmlformats.org/officeDocument/2006/relationships/vmlDrawing" Target="../drawings/vmlDrawing1035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1035.bin"/><Relationship Id="rId4" Type="http://schemas.openxmlformats.org/officeDocument/2006/relationships/slideMaster" Target="../slideMasters/slideMaster67.xml"/></Relationships>
</file>

<file path=ppt/slideLayouts/_rels/slideLayout1004.xml.rels><?xml version="1.0" encoding="UTF-8" standalone="yes"?>
<Relationships xmlns="http://schemas.openxmlformats.org/package/2006/relationships"><Relationship Id="rId8" Type="http://schemas.openxmlformats.org/officeDocument/2006/relationships/tags" Target="../tags/tag9214.xml"/><Relationship Id="rId13" Type="http://schemas.openxmlformats.org/officeDocument/2006/relationships/tags" Target="../tags/tag9219.xml"/><Relationship Id="rId18" Type="http://schemas.openxmlformats.org/officeDocument/2006/relationships/image" Target="../media/image3.svg"/><Relationship Id="rId3" Type="http://schemas.openxmlformats.org/officeDocument/2006/relationships/tags" Target="../tags/tag9209.xml"/><Relationship Id="rId7" Type="http://schemas.openxmlformats.org/officeDocument/2006/relationships/tags" Target="../tags/tag9213.xml"/><Relationship Id="rId12" Type="http://schemas.openxmlformats.org/officeDocument/2006/relationships/tags" Target="../tags/tag9218.xml"/><Relationship Id="rId17" Type="http://schemas.openxmlformats.org/officeDocument/2006/relationships/image" Target="../media/image19.png"/><Relationship Id="rId2" Type="http://schemas.openxmlformats.org/officeDocument/2006/relationships/tags" Target="../tags/tag9208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036.vml"/><Relationship Id="rId6" Type="http://schemas.openxmlformats.org/officeDocument/2006/relationships/tags" Target="../tags/tag9212.xml"/><Relationship Id="rId11" Type="http://schemas.openxmlformats.org/officeDocument/2006/relationships/tags" Target="../tags/tag9217.xml"/><Relationship Id="rId5" Type="http://schemas.openxmlformats.org/officeDocument/2006/relationships/tags" Target="../tags/tag9211.xml"/><Relationship Id="rId15" Type="http://schemas.openxmlformats.org/officeDocument/2006/relationships/oleObject" Target="../embeddings/oleObject1036.bin"/><Relationship Id="rId10" Type="http://schemas.openxmlformats.org/officeDocument/2006/relationships/tags" Target="../tags/tag9216.xml"/><Relationship Id="rId4" Type="http://schemas.openxmlformats.org/officeDocument/2006/relationships/tags" Target="../tags/tag9210.xml"/><Relationship Id="rId9" Type="http://schemas.openxmlformats.org/officeDocument/2006/relationships/tags" Target="../tags/tag9215.xml"/><Relationship Id="rId14" Type="http://schemas.openxmlformats.org/officeDocument/2006/relationships/slideMaster" Target="../slideMasters/slideMaster67.xml"/></Relationships>
</file>

<file path=ppt/slideLayouts/_rels/slideLayout1005.xml.rels><?xml version="1.0" encoding="UTF-8" standalone="yes"?>
<Relationships xmlns="http://schemas.openxmlformats.org/package/2006/relationships"><Relationship Id="rId8" Type="http://schemas.openxmlformats.org/officeDocument/2006/relationships/tags" Target="../tags/tag9226.xml"/><Relationship Id="rId13" Type="http://schemas.openxmlformats.org/officeDocument/2006/relationships/tags" Target="../tags/tag9231.xml"/><Relationship Id="rId18" Type="http://schemas.openxmlformats.org/officeDocument/2006/relationships/image" Target="../media/image3.svg"/><Relationship Id="rId3" Type="http://schemas.openxmlformats.org/officeDocument/2006/relationships/tags" Target="../tags/tag9221.xml"/><Relationship Id="rId7" Type="http://schemas.openxmlformats.org/officeDocument/2006/relationships/tags" Target="../tags/tag9225.xml"/><Relationship Id="rId12" Type="http://schemas.openxmlformats.org/officeDocument/2006/relationships/tags" Target="../tags/tag9230.xml"/><Relationship Id="rId17" Type="http://schemas.openxmlformats.org/officeDocument/2006/relationships/image" Target="../media/image19.png"/><Relationship Id="rId2" Type="http://schemas.openxmlformats.org/officeDocument/2006/relationships/tags" Target="../tags/tag922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037.vml"/><Relationship Id="rId6" Type="http://schemas.openxmlformats.org/officeDocument/2006/relationships/tags" Target="../tags/tag9224.xml"/><Relationship Id="rId11" Type="http://schemas.openxmlformats.org/officeDocument/2006/relationships/tags" Target="../tags/tag9229.xml"/><Relationship Id="rId5" Type="http://schemas.openxmlformats.org/officeDocument/2006/relationships/tags" Target="../tags/tag9223.xml"/><Relationship Id="rId15" Type="http://schemas.openxmlformats.org/officeDocument/2006/relationships/oleObject" Target="../embeddings/oleObject1037.bin"/><Relationship Id="rId10" Type="http://schemas.openxmlformats.org/officeDocument/2006/relationships/tags" Target="../tags/tag9228.xml"/><Relationship Id="rId4" Type="http://schemas.openxmlformats.org/officeDocument/2006/relationships/tags" Target="../tags/tag9222.xml"/><Relationship Id="rId9" Type="http://schemas.openxmlformats.org/officeDocument/2006/relationships/tags" Target="../tags/tag9227.xml"/><Relationship Id="rId14" Type="http://schemas.openxmlformats.org/officeDocument/2006/relationships/slideMaster" Target="../slideMasters/slideMaster67.xml"/></Relationships>
</file>

<file path=ppt/slideLayouts/_rels/slideLayout1006.xml.rels><?xml version="1.0" encoding="UTF-8" standalone="yes"?>
<Relationships xmlns="http://schemas.openxmlformats.org/package/2006/relationships"><Relationship Id="rId3" Type="http://schemas.openxmlformats.org/officeDocument/2006/relationships/tags" Target="../tags/tag9233.xml"/><Relationship Id="rId2" Type="http://schemas.openxmlformats.org/officeDocument/2006/relationships/tags" Target="../tags/tag9232.xml"/><Relationship Id="rId1" Type="http://schemas.openxmlformats.org/officeDocument/2006/relationships/vmlDrawing" Target="../drawings/vmlDrawing1038.vml"/><Relationship Id="rId6" Type="http://schemas.openxmlformats.org/officeDocument/2006/relationships/image" Target="../media/image25.emf"/><Relationship Id="rId5" Type="http://schemas.openxmlformats.org/officeDocument/2006/relationships/oleObject" Target="../embeddings/oleObject1038.bin"/><Relationship Id="rId4" Type="http://schemas.openxmlformats.org/officeDocument/2006/relationships/slideMaster" Target="../slideMasters/slideMaster67.xml"/></Relationships>
</file>

<file path=ppt/slideLayouts/_rels/slideLayout1007.xml.rels><?xml version="1.0" encoding="UTF-8" standalone="yes"?>
<Relationships xmlns="http://schemas.openxmlformats.org/package/2006/relationships"><Relationship Id="rId8" Type="http://schemas.openxmlformats.org/officeDocument/2006/relationships/tags" Target="../tags/tag9263.xml"/><Relationship Id="rId3" Type="http://schemas.openxmlformats.org/officeDocument/2006/relationships/tags" Target="../tags/tag9258.xml"/><Relationship Id="rId7" Type="http://schemas.openxmlformats.org/officeDocument/2006/relationships/tags" Target="../tags/tag9262.xml"/><Relationship Id="rId2" Type="http://schemas.openxmlformats.org/officeDocument/2006/relationships/tags" Target="../tags/tag9257.xml"/><Relationship Id="rId1" Type="http://schemas.openxmlformats.org/officeDocument/2006/relationships/vmlDrawing" Target="../drawings/vmlDrawing1040.vml"/><Relationship Id="rId6" Type="http://schemas.openxmlformats.org/officeDocument/2006/relationships/tags" Target="../tags/tag9261.xml"/><Relationship Id="rId11" Type="http://schemas.openxmlformats.org/officeDocument/2006/relationships/image" Target="../media/image17.emf"/><Relationship Id="rId5" Type="http://schemas.openxmlformats.org/officeDocument/2006/relationships/tags" Target="../tags/tag9260.xml"/><Relationship Id="rId10" Type="http://schemas.openxmlformats.org/officeDocument/2006/relationships/oleObject" Target="../embeddings/oleObject1040.bin"/><Relationship Id="rId4" Type="http://schemas.openxmlformats.org/officeDocument/2006/relationships/tags" Target="../tags/tag9259.xml"/><Relationship Id="rId9" Type="http://schemas.openxmlformats.org/officeDocument/2006/relationships/slideMaster" Target="../slideMasters/slideMaster68.xml"/></Relationships>
</file>

<file path=ppt/slideLayouts/_rels/slideLayout1008.xml.rels><?xml version="1.0" encoding="UTF-8" standalone="yes"?>
<Relationships xmlns="http://schemas.openxmlformats.org/package/2006/relationships"><Relationship Id="rId8" Type="http://schemas.openxmlformats.org/officeDocument/2006/relationships/tags" Target="../tags/tag9270.xml"/><Relationship Id="rId13" Type="http://schemas.openxmlformats.org/officeDocument/2006/relationships/image" Target="../media/image23.png"/><Relationship Id="rId3" Type="http://schemas.openxmlformats.org/officeDocument/2006/relationships/tags" Target="../tags/tag9265.xml"/><Relationship Id="rId7" Type="http://schemas.openxmlformats.org/officeDocument/2006/relationships/tags" Target="../tags/tag9269.xml"/><Relationship Id="rId12" Type="http://schemas.openxmlformats.org/officeDocument/2006/relationships/image" Target="../media/image17.emf"/><Relationship Id="rId2" Type="http://schemas.openxmlformats.org/officeDocument/2006/relationships/tags" Target="../tags/tag9264.xml"/><Relationship Id="rId1" Type="http://schemas.openxmlformats.org/officeDocument/2006/relationships/vmlDrawing" Target="../drawings/vmlDrawing1041.vml"/><Relationship Id="rId6" Type="http://schemas.openxmlformats.org/officeDocument/2006/relationships/tags" Target="../tags/tag9268.xml"/><Relationship Id="rId11" Type="http://schemas.openxmlformats.org/officeDocument/2006/relationships/oleObject" Target="../embeddings/oleObject1041.bin"/><Relationship Id="rId5" Type="http://schemas.openxmlformats.org/officeDocument/2006/relationships/tags" Target="../tags/tag9267.xml"/><Relationship Id="rId10" Type="http://schemas.openxmlformats.org/officeDocument/2006/relationships/slideMaster" Target="../slideMasters/slideMaster68.xml"/><Relationship Id="rId4" Type="http://schemas.openxmlformats.org/officeDocument/2006/relationships/tags" Target="../tags/tag9266.xml"/><Relationship Id="rId9" Type="http://schemas.openxmlformats.org/officeDocument/2006/relationships/tags" Target="../tags/tag9271.xml"/></Relationships>
</file>

<file path=ppt/slideLayouts/_rels/slideLayout10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9273.xml"/><Relationship Id="rId7" Type="http://schemas.openxmlformats.org/officeDocument/2006/relationships/oleObject" Target="../embeddings/oleObject1042.bin"/><Relationship Id="rId2" Type="http://schemas.openxmlformats.org/officeDocument/2006/relationships/tags" Target="../tags/tag9272.xml"/><Relationship Id="rId1" Type="http://schemas.openxmlformats.org/officeDocument/2006/relationships/vmlDrawing" Target="../drawings/vmlDrawing1042.vml"/><Relationship Id="rId6" Type="http://schemas.openxmlformats.org/officeDocument/2006/relationships/slideMaster" Target="../slideMasters/slideMaster68.xml"/><Relationship Id="rId5" Type="http://schemas.openxmlformats.org/officeDocument/2006/relationships/tags" Target="../tags/tag9275.xml"/><Relationship Id="rId4" Type="http://schemas.openxmlformats.org/officeDocument/2006/relationships/tags" Target="../tags/tag9274.xml"/></Relationships>
</file>

<file path=ppt/slideLayouts/_rels/slideLayout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921.xml"/><Relationship Id="rId7" Type="http://schemas.openxmlformats.org/officeDocument/2006/relationships/image" Target="../media/image19.png"/><Relationship Id="rId2" Type="http://schemas.openxmlformats.org/officeDocument/2006/relationships/tags" Target="../tags/tag920.xml"/><Relationship Id="rId1" Type="http://schemas.openxmlformats.org/officeDocument/2006/relationships/vmlDrawing" Target="../drawings/vmlDrawing106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106.bin"/><Relationship Id="rId4" Type="http://schemas.openxmlformats.org/officeDocument/2006/relationships/slideMaster" Target="../slideMasters/slideMaster7.xml"/></Relationships>
</file>

<file path=ppt/slideLayouts/_rels/slideLayout101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8.xml"/><Relationship Id="rId3" Type="http://schemas.openxmlformats.org/officeDocument/2006/relationships/tags" Target="../tags/tag9277.xml"/><Relationship Id="rId7" Type="http://schemas.openxmlformats.org/officeDocument/2006/relationships/tags" Target="../tags/tag9281.xml"/><Relationship Id="rId2" Type="http://schemas.openxmlformats.org/officeDocument/2006/relationships/tags" Target="../tags/tag9276.xml"/><Relationship Id="rId1" Type="http://schemas.openxmlformats.org/officeDocument/2006/relationships/vmlDrawing" Target="../drawings/vmlDrawing1043.vml"/><Relationship Id="rId6" Type="http://schemas.openxmlformats.org/officeDocument/2006/relationships/tags" Target="../tags/tag9280.xml"/><Relationship Id="rId5" Type="http://schemas.openxmlformats.org/officeDocument/2006/relationships/tags" Target="../tags/tag9279.xml"/><Relationship Id="rId10" Type="http://schemas.openxmlformats.org/officeDocument/2006/relationships/image" Target="../media/image17.emf"/><Relationship Id="rId4" Type="http://schemas.openxmlformats.org/officeDocument/2006/relationships/tags" Target="../tags/tag9278.xml"/><Relationship Id="rId9" Type="http://schemas.openxmlformats.org/officeDocument/2006/relationships/oleObject" Target="../embeddings/oleObject1043.bin"/></Relationships>
</file>

<file path=ppt/slideLayouts/_rels/slideLayout1011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8.xml"/><Relationship Id="rId3" Type="http://schemas.openxmlformats.org/officeDocument/2006/relationships/tags" Target="../tags/tag9283.xml"/><Relationship Id="rId7" Type="http://schemas.openxmlformats.org/officeDocument/2006/relationships/tags" Target="../tags/tag9287.xml"/><Relationship Id="rId2" Type="http://schemas.openxmlformats.org/officeDocument/2006/relationships/tags" Target="../tags/tag9282.xml"/><Relationship Id="rId1" Type="http://schemas.openxmlformats.org/officeDocument/2006/relationships/vmlDrawing" Target="../drawings/vmlDrawing1044.vml"/><Relationship Id="rId6" Type="http://schemas.openxmlformats.org/officeDocument/2006/relationships/tags" Target="../tags/tag9286.xml"/><Relationship Id="rId5" Type="http://schemas.openxmlformats.org/officeDocument/2006/relationships/tags" Target="../tags/tag9285.xml"/><Relationship Id="rId10" Type="http://schemas.openxmlformats.org/officeDocument/2006/relationships/image" Target="../media/image17.emf"/><Relationship Id="rId4" Type="http://schemas.openxmlformats.org/officeDocument/2006/relationships/tags" Target="../tags/tag9284.xml"/><Relationship Id="rId9" Type="http://schemas.openxmlformats.org/officeDocument/2006/relationships/oleObject" Target="../embeddings/oleObject1044.bin"/></Relationships>
</file>

<file path=ppt/slideLayouts/_rels/slideLayout1012.xml.rels><?xml version="1.0" encoding="UTF-8" standalone="yes"?>
<Relationships xmlns="http://schemas.openxmlformats.org/package/2006/relationships"><Relationship Id="rId8" Type="http://schemas.openxmlformats.org/officeDocument/2006/relationships/tags" Target="../tags/tag9294.xml"/><Relationship Id="rId3" Type="http://schemas.openxmlformats.org/officeDocument/2006/relationships/tags" Target="../tags/tag9289.xml"/><Relationship Id="rId7" Type="http://schemas.openxmlformats.org/officeDocument/2006/relationships/tags" Target="../tags/tag9293.xml"/><Relationship Id="rId2" Type="http://schemas.openxmlformats.org/officeDocument/2006/relationships/tags" Target="../tags/tag9288.xml"/><Relationship Id="rId1" Type="http://schemas.openxmlformats.org/officeDocument/2006/relationships/vmlDrawing" Target="../drawings/vmlDrawing1045.vml"/><Relationship Id="rId6" Type="http://schemas.openxmlformats.org/officeDocument/2006/relationships/tags" Target="../tags/tag9292.xml"/><Relationship Id="rId11" Type="http://schemas.openxmlformats.org/officeDocument/2006/relationships/image" Target="../media/image17.emf"/><Relationship Id="rId5" Type="http://schemas.openxmlformats.org/officeDocument/2006/relationships/tags" Target="../tags/tag9291.xml"/><Relationship Id="rId10" Type="http://schemas.openxmlformats.org/officeDocument/2006/relationships/oleObject" Target="../embeddings/oleObject1045.bin"/><Relationship Id="rId4" Type="http://schemas.openxmlformats.org/officeDocument/2006/relationships/tags" Target="../tags/tag9290.xml"/><Relationship Id="rId9" Type="http://schemas.openxmlformats.org/officeDocument/2006/relationships/slideMaster" Target="../slideMasters/slideMaster68.xml"/></Relationships>
</file>

<file path=ppt/slideLayouts/_rels/slideLayout1013.xml.rels><?xml version="1.0" encoding="UTF-8" standalone="yes"?>
<Relationships xmlns="http://schemas.openxmlformats.org/package/2006/relationships"><Relationship Id="rId8" Type="http://schemas.openxmlformats.org/officeDocument/2006/relationships/tags" Target="../tags/tag9301.xml"/><Relationship Id="rId13" Type="http://schemas.openxmlformats.org/officeDocument/2006/relationships/tags" Target="../tags/tag9306.xml"/><Relationship Id="rId18" Type="http://schemas.openxmlformats.org/officeDocument/2006/relationships/image" Target="../media/image3.svg"/><Relationship Id="rId3" Type="http://schemas.openxmlformats.org/officeDocument/2006/relationships/tags" Target="../tags/tag9296.xml"/><Relationship Id="rId7" Type="http://schemas.openxmlformats.org/officeDocument/2006/relationships/tags" Target="../tags/tag9300.xml"/><Relationship Id="rId12" Type="http://schemas.openxmlformats.org/officeDocument/2006/relationships/tags" Target="../tags/tag9305.xml"/><Relationship Id="rId17" Type="http://schemas.openxmlformats.org/officeDocument/2006/relationships/image" Target="../media/image19.png"/><Relationship Id="rId2" Type="http://schemas.openxmlformats.org/officeDocument/2006/relationships/tags" Target="../tags/tag9295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046.vml"/><Relationship Id="rId6" Type="http://schemas.openxmlformats.org/officeDocument/2006/relationships/tags" Target="../tags/tag9299.xml"/><Relationship Id="rId11" Type="http://schemas.openxmlformats.org/officeDocument/2006/relationships/tags" Target="../tags/tag9304.xml"/><Relationship Id="rId5" Type="http://schemas.openxmlformats.org/officeDocument/2006/relationships/tags" Target="../tags/tag9298.xml"/><Relationship Id="rId15" Type="http://schemas.openxmlformats.org/officeDocument/2006/relationships/oleObject" Target="../embeddings/oleObject1046.bin"/><Relationship Id="rId10" Type="http://schemas.openxmlformats.org/officeDocument/2006/relationships/tags" Target="../tags/tag9303.xml"/><Relationship Id="rId4" Type="http://schemas.openxmlformats.org/officeDocument/2006/relationships/tags" Target="../tags/tag9297.xml"/><Relationship Id="rId9" Type="http://schemas.openxmlformats.org/officeDocument/2006/relationships/tags" Target="../tags/tag9302.xml"/><Relationship Id="rId14" Type="http://schemas.openxmlformats.org/officeDocument/2006/relationships/slideMaster" Target="../slideMasters/slideMaster68.xml"/></Relationships>
</file>

<file path=ppt/slideLayouts/_rels/slideLayout1014.xml.rels><?xml version="1.0" encoding="UTF-8" standalone="yes"?>
<Relationships xmlns="http://schemas.openxmlformats.org/package/2006/relationships"><Relationship Id="rId8" Type="http://schemas.openxmlformats.org/officeDocument/2006/relationships/tags" Target="../tags/tag9313.xml"/><Relationship Id="rId13" Type="http://schemas.openxmlformats.org/officeDocument/2006/relationships/tags" Target="../tags/tag9318.xml"/><Relationship Id="rId18" Type="http://schemas.openxmlformats.org/officeDocument/2006/relationships/image" Target="../media/image3.svg"/><Relationship Id="rId3" Type="http://schemas.openxmlformats.org/officeDocument/2006/relationships/tags" Target="../tags/tag9308.xml"/><Relationship Id="rId7" Type="http://schemas.openxmlformats.org/officeDocument/2006/relationships/tags" Target="../tags/tag9312.xml"/><Relationship Id="rId12" Type="http://schemas.openxmlformats.org/officeDocument/2006/relationships/tags" Target="../tags/tag9317.xml"/><Relationship Id="rId17" Type="http://schemas.openxmlformats.org/officeDocument/2006/relationships/image" Target="../media/image19.png"/><Relationship Id="rId2" Type="http://schemas.openxmlformats.org/officeDocument/2006/relationships/tags" Target="../tags/tag9307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047.vml"/><Relationship Id="rId6" Type="http://schemas.openxmlformats.org/officeDocument/2006/relationships/tags" Target="../tags/tag9311.xml"/><Relationship Id="rId11" Type="http://schemas.openxmlformats.org/officeDocument/2006/relationships/tags" Target="../tags/tag9316.xml"/><Relationship Id="rId5" Type="http://schemas.openxmlformats.org/officeDocument/2006/relationships/tags" Target="../tags/tag9310.xml"/><Relationship Id="rId15" Type="http://schemas.openxmlformats.org/officeDocument/2006/relationships/oleObject" Target="../embeddings/oleObject1047.bin"/><Relationship Id="rId10" Type="http://schemas.openxmlformats.org/officeDocument/2006/relationships/tags" Target="../tags/tag9315.xml"/><Relationship Id="rId4" Type="http://schemas.openxmlformats.org/officeDocument/2006/relationships/tags" Target="../tags/tag9309.xml"/><Relationship Id="rId9" Type="http://schemas.openxmlformats.org/officeDocument/2006/relationships/tags" Target="../tags/tag9314.xml"/><Relationship Id="rId14" Type="http://schemas.openxmlformats.org/officeDocument/2006/relationships/slideMaster" Target="../slideMasters/slideMaster68.xml"/></Relationships>
</file>

<file path=ppt/slideLayouts/_rels/slideLayout1015.xml.rels><?xml version="1.0" encoding="UTF-8" standalone="yes"?>
<Relationships xmlns="http://schemas.openxmlformats.org/package/2006/relationships"><Relationship Id="rId8" Type="http://schemas.openxmlformats.org/officeDocument/2006/relationships/tags" Target="../tags/tag9325.xml"/><Relationship Id="rId13" Type="http://schemas.openxmlformats.org/officeDocument/2006/relationships/tags" Target="../tags/tag9330.xml"/><Relationship Id="rId18" Type="http://schemas.openxmlformats.org/officeDocument/2006/relationships/image" Target="../media/image19.png"/><Relationship Id="rId3" Type="http://schemas.openxmlformats.org/officeDocument/2006/relationships/tags" Target="../tags/tag9320.xml"/><Relationship Id="rId7" Type="http://schemas.openxmlformats.org/officeDocument/2006/relationships/tags" Target="../tags/tag9324.xml"/><Relationship Id="rId12" Type="http://schemas.openxmlformats.org/officeDocument/2006/relationships/tags" Target="../tags/tag9329.xml"/><Relationship Id="rId17" Type="http://schemas.openxmlformats.org/officeDocument/2006/relationships/image" Target="../media/image17.emf"/><Relationship Id="rId2" Type="http://schemas.openxmlformats.org/officeDocument/2006/relationships/tags" Target="../tags/tag9319.xml"/><Relationship Id="rId16" Type="http://schemas.openxmlformats.org/officeDocument/2006/relationships/oleObject" Target="../embeddings/oleObject1048.bin"/><Relationship Id="rId1" Type="http://schemas.openxmlformats.org/officeDocument/2006/relationships/vmlDrawing" Target="../drawings/vmlDrawing1048.vml"/><Relationship Id="rId6" Type="http://schemas.openxmlformats.org/officeDocument/2006/relationships/tags" Target="../tags/tag9323.xml"/><Relationship Id="rId11" Type="http://schemas.openxmlformats.org/officeDocument/2006/relationships/tags" Target="../tags/tag9328.xml"/><Relationship Id="rId5" Type="http://schemas.openxmlformats.org/officeDocument/2006/relationships/tags" Target="../tags/tag9322.xml"/><Relationship Id="rId15" Type="http://schemas.openxmlformats.org/officeDocument/2006/relationships/slideMaster" Target="../slideMasters/slideMaster68.xml"/><Relationship Id="rId10" Type="http://schemas.openxmlformats.org/officeDocument/2006/relationships/tags" Target="../tags/tag9327.xml"/><Relationship Id="rId19" Type="http://schemas.openxmlformats.org/officeDocument/2006/relationships/image" Target="../media/image3.svg"/><Relationship Id="rId4" Type="http://schemas.openxmlformats.org/officeDocument/2006/relationships/tags" Target="../tags/tag9321.xml"/><Relationship Id="rId9" Type="http://schemas.openxmlformats.org/officeDocument/2006/relationships/tags" Target="../tags/tag9326.xml"/><Relationship Id="rId14" Type="http://schemas.openxmlformats.org/officeDocument/2006/relationships/tags" Target="../tags/tag9331.xml"/></Relationships>
</file>

<file path=ppt/slideLayouts/_rels/slideLayout1016.xml.rels><?xml version="1.0" encoding="UTF-8" standalone="yes"?>
<Relationships xmlns="http://schemas.openxmlformats.org/package/2006/relationships"><Relationship Id="rId8" Type="http://schemas.openxmlformats.org/officeDocument/2006/relationships/tags" Target="../tags/tag9338.xml"/><Relationship Id="rId13" Type="http://schemas.openxmlformats.org/officeDocument/2006/relationships/tags" Target="../tags/tag9343.xml"/><Relationship Id="rId18" Type="http://schemas.openxmlformats.org/officeDocument/2006/relationships/image" Target="../media/image19.png"/><Relationship Id="rId3" Type="http://schemas.openxmlformats.org/officeDocument/2006/relationships/tags" Target="../tags/tag9333.xml"/><Relationship Id="rId7" Type="http://schemas.openxmlformats.org/officeDocument/2006/relationships/tags" Target="../tags/tag9337.xml"/><Relationship Id="rId12" Type="http://schemas.openxmlformats.org/officeDocument/2006/relationships/tags" Target="../tags/tag9342.xml"/><Relationship Id="rId17" Type="http://schemas.openxmlformats.org/officeDocument/2006/relationships/image" Target="../media/image17.emf"/><Relationship Id="rId2" Type="http://schemas.openxmlformats.org/officeDocument/2006/relationships/tags" Target="../tags/tag9332.xml"/><Relationship Id="rId16" Type="http://schemas.openxmlformats.org/officeDocument/2006/relationships/oleObject" Target="../embeddings/oleObject1049.bin"/><Relationship Id="rId1" Type="http://schemas.openxmlformats.org/officeDocument/2006/relationships/vmlDrawing" Target="../drawings/vmlDrawing1049.vml"/><Relationship Id="rId6" Type="http://schemas.openxmlformats.org/officeDocument/2006/relationships/tags" Target="../tags/tag9336.xml"/><Relationship Id="rId11" Type="http://schemas.openxmlformats.org/officeDocument/2006/relationships/tags" Target="../tags/tag9341.xml"/><Relationship Id="rId5" Type="http://schemas.openxmlformats.org/officeDocument/2006/relationships/tags" Target="../tags/tag9335.xml"/><Relationship Id="rId15" Type="http://schemas.openxmlformats.org/officeDocument/2006/relationships/slideMaster" Target="../slideMasters/slideMaster68.xml"/><Relationship Id="rId10" Type="http://schemas.openxmlformats.org/officeDocument/2006/relationships/tags" Target="../tags/tag9340.xml"/><Relationship Id="rId19" Type="http://schemas.openxmlformats.org/officeDocument/2006/relationships/image" Target="../media/image3.svg"/><Relationship Id="rId4" Type="http://schemas.openxmlformats.org/officeDocument/2006/relationships/tags" Target="../tags/tag9334.xml"/><Relationship Id="rId9" Type="http://schemas.openxmlformats.org/officeDocument/2006/relationships/tags" Target="../tags/tag9339.xml"/><Relationship Id="rId14" Type="http://schemas.openxmlformats.org/officeDocument/2006/relationships/tags" Target="../tags/tag9344.xml"/></Relationships>
</file>

<file path=ppt/slideLayouts/_rels/slideLayout1017.xml.rels><?xml version="1.0" encoding="UTF-8" standalone="yes"?>
<Relationships xmlns="http://schemas.openxmlformats.org/package/2006/relationships"><Relationship Id="rId8" Type="http://schemas.openxmlformats.org/officeDocument/2006/relationships/tags" Target="../tags/tag9351.xml"/><Relationship Id="rId13" Type="http://schemas.openxmlformats.org/officeDocument/2006/relationships/image" Target="../media/image19.png"/><Relationship Id="rId3" Type="http://schemas.openxmlformats.org/officeDocument/2006/relationships/tags" Target="../tags/tag9346.xml"/><Relationship Id="rId7" Type="http://schemas.openxmlformats.org/officeDocument/2006/relationships/tags" Target="../tags/tag9350.xml"/><Relationship Id="rId12" Type="http://schemas.openxmlformats.org/officeDocument/2006/relationships/image" Target="../media/image17.emf"/><Relationship Id="rId2" Type="http://schemas.openxmlformats.org/officeDocument/2006/relationships/tags" Target="../tags/tag9345.xml"/><Relationship Id="rId1" Type="http://schemas.openxmlformats.org/officeDocument/2006/relationships/vmlDrawing" Target="../drawings/vmlDrawing1050.vml"/><Relationship Id="rId6" Type="http://schemas.openxmlformats.org/officeDocument/2006/relationships/tags" Target="../tags/tag9349.xml"/><Relationship Id="rId11" Type="http://schemas.openxmlformats.org/officeDocument/2006/relationships/oleObject" Target="../embeddings/oleObject1050.bin"/><Relationship Id="rId5" Type="http://schemas.openxmlformats.org/officeDocument/2006/relationships/tags" Target="../tags/tag9348.xml"/><Relationship Id="rId10" Type="http://schemas.openxmlformats.org/officeDocument/2006/relationships/slideMaster" Target="../slideMasters/slideMaster68.xml"/><Relationship Id="rId4" Type="http://schemas.openxmlformats.org/officeDocument/2006/relationships/tags" Target="../tags/tag9347.xml"/><Relationship Id="rId9" Type="http://schemas.openxmlformats.org/officeDocument/2006/relationships/tags" Target="../tags/tag9352.xml"/><Relationship Id="rId14" Type="http://schemas.openxmlformats.org/officeDocument/2006/relationships/image" Target="../media/image3.svg"/></Relationships>
</file>

<file path=ppt/slideLayouts/_rels/slideLayout10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9354.xml"/><Relationship Id="rId7" Type="http://schemas.openxmlformats.org/officeDocument/2006/relationships/oleObject" Target="../embeddings/oleObject1051.bin"/><Relationship Id="rId2" Type="http://schemas.openxmlformats.org/officeDocument/2006/relationships/tags" Target="../tags/tag9353.xml"/><Relationship Id="rId1" Type="http://schemas.openxmlformats.org/officeDocument/2006/relationships/vmlDrawing" Target="../drawings/vmlDrawing1051.vml"/><Relationship Id="rId6" Type="http://schemas.openxmlformats.org/officeDocument/2006/relationships/slideMaster" Target="../slideMasters/slideMaster68.xml"/><Relationship Id="rId5" Type="http://schemas.openxmlformats.org/officeDocument/2006/relationships/tags" Target="../tags/tag9356.xml"/><Relationship Id="rId10" Type="http://schemas.openxmlformats.org/officeDocument/2006/relationships/image" Target="../media/image3.svg"/><Relationship Id="rId4" Type="http://schemas.openxmlformats.org/officeDocument/2006/relationships/tags" Target="../tags/tag9355.xml"/><Relationship Id="rId9" Type="http://schemas.openxmlformats.org/officeDocument/2006/relationships/image" Target="../media/image19.png"/></Relationships>
</file>

<file path=ppt/slideLayouts/_rels/slideLayout101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68.xml"/><Relationship Id="rId2" Type="http://schemas.openxmlformats.org/officeDocument/2006/relationships/tags" Target="../tags/tag9357.xml"/><Relationship Id="rId1" Type="http://schemas.openxmlformats.org/officeDocument/2006/relationships/vmlDrawing" Target="../drawings/vmlDrawing1052.vml"/><Relationship Id="rId5" Type="http://schemas.openxmlformats.org/officeDocument/2006/relationships/image" Target="../media/image17.emf"/><Relationship Id="rId4" Type="http://schemas.openxmlformats.org/officeDocument/2006/relationships/oleObject" Target="../embeddings/oleObject1052.bin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tags" Target="../tags/tag923.xml"/><Relationship Id="rId2" Type="http://schemas.openxmlformats.org/officeDocument/2006/relationships/tags" Target="../tags/tag922.xml"/><Relationship Id="rId1" Type="http://schemas.openxmlformats.org/officeDocument/2006/relationships/vmlDrawing" Target="../drawings/vmlDrawing107.vml"/><Relationship Id="rId6" Type="http://schemas.openxmlformats.org/officeDocument/2006/relationships/image" Target="../media/image24.emf"/><Relationship Id="rId5" Type="http://schemas.openxmlformats.org/officeDocument/2006/relationships/oleObject" Target="../embeddings/oleObject107.bin"/><Relationship Id="rId4" Type="http://schemas.openxmlformats.org/officeDocument/2006/relationships/slideMaster" Target="../slideMasters/slideMaster7.xml"/></Relationships>
</file>

<file path=ppt/slideLayouts/_rels/slideLayout1020.xml.rels><?xml version="1.0" encoding="UTF-8" standalone="yes"?>
<Relationships xmlns="http://schemas.openxmlformats.org/package/2006/relationships"><Relationship Id="rId8" Type="http://schemas.openxmlformats.org/officeDocument/2006/relationships/tags" Target="../tags/tag9364.xml"/><Relationship Id="rId13" Type="http://schemas.openxmlformats.org/officeDocument/2006/relationships/tags" Target="../tags/tag9369.xml"/><Relationship Id="rId18" Type="http://schemas.openxmlformats.org/officeDocument/2006/relationships/image" Target="../media/image3.svg"/><Relationship Id="rId3" Type="http://schemas.openxmlformats.org/officeDocument/2006/relationships/tags" Target="../tags/tag9359.xml"/><Relationship Id="rId7" Type="http://schemas.openxmlformats.org/officeDocument/2006/relationships/tags" Target="../tags/tag9363.xml"/><Relationship Id="rId12" Type="http://schemas.openxmlformats.org/officeDocument/2006/relationships/tags" Target="../tags/tag9368.xml"/><Relationship Id="rId17" Type="http://schemas.openxmlformats.org/officeDocument/2006/relationships/image" Target="../media/image19.png"/><Relationship Id="rId2" Type="http://schemas.openxmlformats.org/officeDocument/2006/relationships/tags" Target="../tags/tag9358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053.vml"/><Relationship Id="rId6" Type="http://schemas.openxmlformats.org/officeDocument/2006/relationships/tags" Target="../tags/tag9362.xml"/><Relationship Id="rId11" Type="http://schemas.openxmlformats.org/officeDocument/2006/relationships/tags" Target="../tags/tag9367.xml"/><Relationship Id="rId5" Type="http://schemas.openxmlformats.org/officeDocument/2006/relationships/tags" Target="../tags/tag9361.xml"/><Relationship Id="rId15" Type="http://schemas.openxmlformats.org/officeDocument/2006/relationships/oleObject" Target="../embeddings/oleObject1053.bin"/><Relationship Id="rId10" Type="http://schemas.openxmlformats.org/officeDocument/2006/relationships/tags" Target="../tags/tag9366.xml"/><Relationship Id="rId4" Type="http://schemas.openxmlformats.org/officeDocument/2006/relationships/tags" Target="../tags/tag9360.xml"/><Relationship Id="rId9" Type="http://schemas.openxmlformats.org/officeDocument/2006/relationships/tags" Target="../tags/tag9365.xml"/><Relationship Id="rId14" Type="http://schemas.openxmlformats.org/officeDocument/2006/relationships/slideMaster" Target="../slideMasters/slideMaster68.xml"/></Relationships>
</file>

<file path=ppt/slideLayouts/_rels/slideLayout102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54.bin"/><Relationship Id="rId3" Type="http://schemas.openxmlformats.org/officeDocument/2006/relationships/tags" Target="../tags/tag9371.xml"/><Relationship Id="rId7" Type="http://schemas.openxmlformats.org/officeDocument/2006/relationships/slideMaster" Target="../slideMasters/slideMaster68.xml"/><Relationship Id="rId2" Type="http://schemas.openxmlformats.org/officeDocument/2006/relationships/tags" Target="../tags/tag9370.xml"/><Relationship Id="rId1" Type="http://schemas.openxmlformats.org/officeDocument/2006/relationships/vmlDrawing" Target="../drawings/vmlDrawing1054.vml"/><Relationship Id="rId6" Type="http://schemas.openxmlformats.org/officeDocument/2006/relationships/tags" Target="../tags/tag9374.xml"/><Relationship Id="rId5" Type="http://schemas.openxmlformats.org/officeDocument/2006/relationships/tags" Target="../tags/tag9373.xml"/><Relationship Id="rId4" Type="http://schemas.openxmlformats.org/officeDocument/2006/relationships/tags" Target="../tags/tag9372.xml"/><Relationship Id="rId9" Type="http://schemas.openxmlformats.org/officeDocument/2006/relationships/image" Target="../media/image5.emf"/></Relationships>
</file>

<file path=ppt/slideLayouts/_rels/slideLayout1022.xml.rels><?xml version="1.0" encoding="UTF-8" standalone="yes"?>
<Relationships xmlns="http://schemas.openxmlformats.org/package/2006/relationships"><Relationship Id="rId8" Type="http://schemas.openxmlformats.org/officeDocument/2006/relationships/tags" Target="../tags/tag9381.xml"/><Relationship Id="rId13" Type="http://schemas.openxmlformats.org/officeDocument/2006/relationships/tags" Target="../tags/tag9386.xml"/><Relationship Id="rId18" Type="http://schemas.openxmlformats.org/officeDocument/2006/relationships/image" Target="../media/image3.svg"/><Relationship Id="rId3" Type="http://schemas.openxmlformats.org/officeDocument/2006/relationships/tags" Target="../tags/tag9376.xml"/><Relationship Id="rId7" Type="http://schemas.openxmlformats.org/officeDocument/2006/relationships/tags" Target="../tags/tag9380.xml"/><Relationship Id="rId12" Type="http://schemas.openxmlformats.org/officeDocument/2006/relationships/tags" Target="../tags/tag9385.xml"/><Relationship Id="rId17" Type="http://schemas.openxmlformats.org/officeDocument/2006/relationships/image" Target="../media/image19.png"/><Relationship Id="rId2" Type="http://schemas.openxmlformats.org/officeDocument/2006/relationships/tags" Target="../tags/tag9375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1055.vml"/><Relationship Id="rId6" Type="http://schemas.openxmlformats.org/officeDocument/2006/relationships/tags" Target="../tags/tag9379.xml"/><Relationship Id="rId11" Type="http://schemas.openxmlformats.org/officeDocument/2006/relationships/tags" Target="../tags/tag9384.xml"/><Relationship Id="rId5" Type="http://schemas.openxmlformats.org/officeDocument/2006/relationships/tags" Target="../tags/tag9378.xml"/><Relationship Id="rId15" Type="http://schemas.openxmlformats.org/officeDocument/2006/relationships/oleObject" Target="../embeddings/oleObject1055.bin"/><Relationship Id="rId10" Type="http://schemas.openxmlformats.org/officeDocument/2006/relationships/tags" Target="../tags/tag9383.xml"/><Relationship Id="rId4" Type="http://schemas.openxmlformats.org/officeDocument/2006/relationships/tags" Target="../tags/tag9377.xml"/><Relationship Id="rId9" Type="http://schemas.openxmlformats.org/officeDocument/2006/relationships/tags" Target="../tags/tag9382.xml"/><Relationship Id="rId14" Type="http://schemas.openxmlformats.org/officeDocument/2006/relationships/slideMaster" Target="../slideMasters/slideMaster68.xml"/></Relationships>
</file>

<file path=ppt/slideLayouts/_rels/slideLayout102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68.xml"/><Relationship Id="rId2" Type="http://schemas.openxmlformats.org/officeDocument/2006/relationships/tags" Target="../tags/tag9387.xml"/><Relationship Id="rId1" Type="http://schemas.openxmlformats.org/officeDocument/2006/relationships/vmlDrawing" Target="../drawings/vmlDrawing1056.vml"/><Relationship Id="rId5" Type="http://schemas.openxmlformats.org/officeDocument/2006/relationships/image" Target="../media/image63.emf"/><Relationship Id="rId4" Type="http://schemas.openxmlformats.org/officeDocument/2006/relationships/oleObject" Target="../embeddings/oleObject1056.bin"/></Relationships>
</file>

<file path=ppt/slideLayouts/_rels/slideLayout102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9.xml"/><Relationship Id="rId13" Type="http://schemas.openxmlformats.org/officeDocument/2006/relationships/image" Target="../media/image20.png"/><Relationship Id="rId3" Type="http://schemas.openxmlformats.org/officeDocument/2006/relationships/tags" Target="../tags/tag9411.xml"/><Relationship Id="rId7" Type="http://schemas.openxmlformats.org/officeDocument/2006/relationships/tags" Target="../tags/tag9415.xml"/><Relationship Id="rId12" Type="http://schemas.openxmlformats.org/officeDocument/2006/relationships/image" Target="../media/image3.svg"/><Relationship Id="rId2" Type="http://schemas.openxmlformats.org/officeDocument/2006/relationships/tags" Target="../tags/tag9410.xml"/><Relationship Id="rId1" Type="http://schemas.openxmlformats.org/officeDocument/2006/relationships/vmlDrawing" Target="../drawings/vmlDrawing1058.vml"/><Relationship Id="rId6" Type="http://schemas.openxmlformats.org/officeDocument/2006/relationships/tags" Target="../tags/tag9414.xml"/><Relationship Id="rId11" Type="http://schemas.openxmlformats.org/officeDocument/2006/relationships/image" Target="../media/image19.png"/><Relationship Id="rId5" Type="http://schemas.openxmlformats.org/officeDocument/2006/relationships/tags" Target="../tags/tag9413.xml"/><Relationship Id="rId10" Type="http://schemas.openxmlformats.org/officeDocument/2006/relationships/image" Target="../media/image17.emf"/><Relationship Id="rId4" Type="http://schemas.openxmlformats.org/officeDocument/2006/relationships/tags" Target="../tags/tag9412.xml"/><Relationship Id="rId9" Type="http://schemas.openxmlformats.org/officeDocument/2006/relationships/oleObject" Target="../embeddings/oleObject1058.bin"/><Relationship Id="rId14" Type="http://schemas.openxmlformats.org/officeDocument/2006/relationships/image" Target="../media/image21.svg"/></Relationships>
</file>

<file path=ppt/slideLayouts/_rels/slideLayout1025.xml.rels><?xml version="1.0" encoding="UTF-8" standalone="yes"?>
<Relationships xmlns="http://schemas.openxmlformats.org/package/2006/relationships"><Relationship Id="rId8" Type="http://schemas.openxmlformats.org/officeDocument/2006/relationships/tags" Target="../tags/tag9422.xml"/><Relationship Id="rId3" Type="http://schemas.openxmlformats.org/officeDocument/2006/relationships/tags" Target="../tags/tag9417.xml"/><Relationship Id="rId7" Type="http://schemas.openxmlformats.org/officeDocument/2006/relationships/tags" Target="../tags/tag9421.xml"/><Relationship Id="rId2" Type="http://schemas.openxmlformats.org/officeDocument/2006/relationships/tags" Target="../tags/tag9416.xml"/><Relationship Id="rId1" Type="http://schemas.openxmlformats.org/officeDocument/2006/relationships/vmlDrawing" Target="../drawings/vmlDrawing1059.vml"/><Relationship Id="rId6" Type="http://schemas.openxmlformats.org/officeDocument/2006/relationships/tags" Target="../tags/tag9420.xml"/><Relationship Id="rId11" Type="http://schemas.openxmlformats.org/officeDocument/2006/relationships/image" Target="../media/image17.emf"/><Relationship Id="rId5" Type="http://schemas.openxmlformats.org/officeDocument/2006/relationships/tags" Target="../tags/tag9419.xml"/><Relationship Id="rId10" Type="http://schemas.openxmlformats.org/officeDocument/2006/relationships/oleObject" Target="../embeddings/oleObject1059.bin"/><Relationship Id="rId4" Type="http://schemas.openxmlformats.org/officeDocument/2006/relationships/tags" Target="../tags/tag9418.xml"/><Relationship Id="rId9" Type="http://schemas.openxmlformats.org/officeDocument/2006/relationships/slideMaster" Target="../slideMasters/slideMaster69.xml"/></Relationships>
</file>

<file path=ppt/slideLayouts/_rels/slideLayout1026.xml.rels><?xml version="1.0" encoding="UTF-8" standalone="yes"?>
<Relationships xmlns="http://schemas.openxmlformats.org/package/2006/relationships"><Relationship Id="rId8" Type="http://schemas.openxmlformats.org/officeDocument/2006/relationships/tags" Target="../tags/tag9429.xml"/><Relationship Id="rId3" Type="http://schemas.openxmlformats.org/officeDocument/2006/relationships/tags" Target="../tags/tag9424.xml"/><Relationship Id="rId7" Type="http://schemas.openxmlformats.org/officeDocument/2006/relationships/tags" Target="../tags/tag9428.xml"/><Relationship Id="rId2" Type="http://schemas.openxmlformats.org/officeDocument/2006/relationships/tags" Target="../tags/tag9423.xml"/><Relationship Id="rId1" Type="http://schemas.openxmlformats.org/officeDocument/2006/relationships/vmlDrawing" Target="../drawings/vmlDrawing1060.vml"/><Relationship Id="rId6" Type="http://schemas.openxmlformats.org/officeDocument/2006/relationships/tags" Target="../tags/tag9427.xml"/><Relationship Id="rId11" Type="http://schemas.openxmlformats.org/officeDocument/2006/relationships/image" Target="../media/image17.emf"/><Relationship Id="rId5" Type="http://schemas.openxmlformats.org/officeDocument/2006/relationships/tags" Target="../tags/tag9426.xml"/><Relationship Id="rId10" Type="http://schemas.openxmlformats.org/officeDocument/2006/relationships/oleObject" Target="../embeddings/oleObject1060.bin"/><Relationship Id="rId4" Type="http://schemas.openxmlformats.org/officeDocument/2006/relationships/tags" Target="../tags/tag9425.xml"/><Relationship Id="rId9" Type="http://schemas.openxmlformats.org/officeDocument/2006/relationships/slideMaster" Target="../slideMasters/slideMaster69.xml"/></Relationships>
</file>

<file path=ppt/slideLayouts/_rels/slideLayout10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9431.xml"/><Relationship Id="rId7" Type="http://schemas.openxmlformats.org/officeDocument/2006/relationships/oleObject" Target="../embeddings/oleObject1061.bin"/><Relationship Id="rId2" Type="http://schemas.openxmlformats.org/officeDocument/2006/relationships/tags" Target="../tags/tag9430.xml"/><Relationship Id="rId1" Type="http://schemas.openxmlformats.org/officeDocument/2006/relationships/vmlDrawing" Target="../drawings/vmlDrawing1061.vml"/><Relationship Id="rId6" Type="http://schemas.openxmlformats.org/officeDocument/2006/relationships/slideMaster" Target="../slideMasters/slideMaster69.xml"/><Relationship Id="rId5" Type="http://schemas.openxmlformats.org/officeDocument/2006/relationships/tags" Target="../tags/tag9433.xml"/><Relationship Id="rId4" Type="http://schemas.openxmlformats.org/officeDocument/2006/relationships/tags" Target="../tags/tag9432.xml"/></Relationships>
</file>

<file path=ppt/slideLayouts/_rels/slideLayout1028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9.xml"/><Relationship Id="rId3" Type="http://schemas.openxmlformats.org/officeDocument/2006/relationships/tags" Target="../tags/tag9435.xml"/><Relationship Id="rId7" Type="http://schemas.openxmlformats.org/officeDocument/2006/relationships/tags" Target="../tags/tag9439.xml"/><Relationship Id="rId2" Type="http://schemas.openxmlformats.org/officeDocument/2006/relationships/tags" Target="../tags/tag9434.xml"/><Relationship Id="rId1" Type="http://schemas.openxmlformats.org/officeDocument/2006/relationships/vmlDrawing" Target="../drawings/vmlDrawing1062.vml"/><Relationship Id="rId6" Type="http://schemas.openxmlformats.org/officeDocument/2006/relationships/tags" Target="../tags/tag9438.xml"/><Relationship Id="rId5" Type="http://schemas.openxmlformats.org/officeDocument/2006/relationships/tags" Target="../tags/tag9437.xml"/><Relationship Id="rId10" Type="http://schemas.openxmlformats.org/officeDocument/2006/relationships/image" Target="../media/image17.emf"/><Relationship Id="rId4" Type="http://schemas.openxmlformats.org/officeDocument/2006/relationships/tags" Target="../tags/tag9436.xml"/><Relationship Id="rId9" Type="http://schemas.openxmlformats.org/officeDocument/2006/relationships/oleObject" Target="../embeddings/oleObject1062.bin"/></Relationships>
</file>

<file path=ppt/slideLayouts/_rels/slideLayout102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9.xml"/><Relationship Id="rId3" Type="http://schemas.openxmlformats.org/officeDocument/2006/relationships/tags" Target="../tags/tag9441.xml"/><Relationship Id="rId7" Type="http://schemas.openxmlformats.org/officeDocument/2006/relationships/tags" Target="../tags/tag9445.xml"/><Relationship Id="rId2" Type="http://schemas.openxmlformats.org/officeDocument/2006/relationships/tags" Target="../tags/tag9440.xml"/><Relationship Id="rId1" Type="http://schemas.openxmlformats.org/officeDocument/2006/relationships/vmlDrawing" Target="../drawings/vmlDrawing1063.vml"/><Relationship Id="rId6" Type="http://schemas.openxmlformats.org/officeDocument/2006/relationships/tags" Target="../tags/tag9444.xml"/><Relationship Id="rId5" Type="http://schemas.openxmlformats.org/officeDocument/2006/relationships/tags" Target="../tags/tag9443.xml"/><Relationship Id="rId10" Type="http://schemas.openxmlformats.org/officeDocument/2006/relationships/image" Target="../media/image17.emf"/><Relationship Id="rId4" Type="http://schemas.openxmlformats.org/officeDocument/2006/relationships/tags" Target="../tags/tag9442.xml"/><Relationship Id="rId9" Type="http://schemas.openxmlformats.org/officeDocument/2006/relationships/oleObject" Target="../embeddings/oleObject1063.bin"/></Relationships>
</file>

<file path=ppt/slideLayouts/_rels/slideLayout103.xml.rels><?xml version="1.0" encoding="UTF-8" standalone="yes"?>
<Relationships xmlns="http://schemas.openxmlformats.org/package/2006/relationships"><Relationship Id="rId8" Type="http://schemas.openxmlformats.org/officeDocument/2006/relationships/tags" Target="../tags/tag930.xml"/><Relationship Id="rId3" Type="http://schemas.openxmlformats.org/officeDocument/2006/relationships/tags" Target="../tags/tag925.xml"/><Relationship Id="rId7" Type="http://schemas.openxmlformats.org/officeDocument/2006/relationships/tags" Target="../tags/tag929.xml"/><Relationship Id="rId2" Type="http://schemas.openxmlformats.org/officeDocument/2006/relationships/tags" Target="../tags/tag924.xml"/><Relationship Id="rId1" Type="http://schemas.openxmlformats.org/officeDocument/2006/relationships/vmlDrawing" Target="../drawings/vmlDrawing108.vml"/><Relationship Id="rId6" Type="http://schemas.openxmlformats.org/officeDocument/2006/relationships/tags" Target="../tags/tag928.xml"/><Relationship Id="rId11" Type="http://schemas.openxmlformats.org/officeDocument/2006/relationships/image" Target="../media/image17.emf"/><Relationship Id="rId5" Type="http://schemas.openxmlformats.org/officeDocument/2006/relationships/tags" Target="../tags/tag927.xml"/><Relationship Id="rId10" Type="http://schemas.openxmlformats.org/officeDocument/2006/relationships/oleObject" Target="../embeddings/oleObject108.bin"/><Relationship Id="rId4" Type="http://schemas.openxmlformats.org/officeDocument/2006/relationships/tags" Target="../tags/tag926.xml"/><Relationship Id="rId9" Type="http://schemas.openxmlformats.org/officeDocument/2006/relationships/slideMaster" Target="../slideMasters/slideMaster7.xml"/></Relationships>
</file>

<file path=ppt/slideLayouts/_rels/slideLayout1030.xml.rels><?xml version="1.0" encoding="UTF-8" standalone="yes"?>
<Relationships xmlns="http://schemas.openxmlformats.org/package/2006/relationships"><Relationship Id="rId8" Type="http://schemas.openxmlformats.org/officeDocument/2006/relationships/tags" Target="../tags/tag9452.xml"/><Relationship Id="rId3" Type="http://schemas.openxmlformats.org/officeDocument/2006/relationships/tags" Target="../tags/tag9447.xml"/><Relationship Id="rId7" Type="http://schemas.openxmlformats.org/officeDocument/2006/relationships/tags" Target="../tags/tag9451.xml"/><Relationship Id="rId2" Type="http://schemas.openxmlformats.org/officeDocument/2006/relationships/tags" Target="../tags/tag9446.xml"/><Relationship Id="rId1" Type="http://schemas.openxmlformats.org/officeDocument/2006/relationships/vmlDrawing" Target="../drawings/vmlDrawing1064.vml"/><Relationship Id="rId6" Type="http://schemas.openxmlformats.org/officeDocument/2006/relationships/tags" Target="../tags/tag9450.xml"/><Relationship Id="rId11" Type="http://schemas.openxmlformats.org/officeDocument/2006/relationships/image" Target="../media/image17.emf"/><Relationship Id="rId5" Type="http://schemas.openxmlformats.org/officeDocument/2006/relationships/tags" Target="../tags/tag9449.xml"/><Relationship Id="rId10" Type="http://schemas.openxmlformats.org/officeDocument/2006/relationships/oleObject" Target="../embeddings/oleObject1064.bin"/><Relationship Id="rId4" Type="http://schemas.openxmlformats.org/officeDocument/2006/relationships/tags" Target="../tags/tag9448.xml"/><Relationship Id="rId9" Type="http://schemas.openxmlformats.org/officeDocument/2006/relationships/slideMaster" Target="../slideMasters/slideMaster69.xml"/></Relationships>
</file>

<file path=ppt/slideLayouts/_rels/slideLayout1031.xml.rels><?xml version="1.0" encoding="UTF-8" standalone="yes"?>
<Relationships xmlns="http://schemas.openxmlformats.org/package/2006/relationships"><Relationship Id="rId8" Type="http://schemas.openxmlformats.org/officeDocument/2006/relationships/tags" Target="../tags/tag9459.xml"/><Relationship Id="rId13" Type="http://schemas.openxmlformats.org/officeDocument/2006/relationships/tags" Target="../tags/tag9464.xml"/><Relationship Id="rId18" Type="http://schemas.openxmlformats.org/officeDocument/2006/relationships/image" Target="../media/image3.svg"/><Relationship Id="rId3" Type="http://schemas.openxmlformats.org/officeDocument/2006/relationships/tags" Target="../tags/tag9454.xml"/><Relationship Id="rId7" Type="http://schemas.openxmlformats.org/officeDocument/2006/relationships/tags" Target="../tags/tag9458.xml"/><Relationship Id="rId12" Type="http://schemas.openxmlformats.org/officeDocument/2006/relationships/tags" Target="../tags/tag9463.xml"/><Relationship Id="rId17" Type="http://schemas.openxmlformats.org/officeDocument/2006/relationships/image" Target="../media/image19.png"/><Relationship Id="rId2" Type="http://schemas.openxmlformats.org/officeDocument/2006/relationships/tags" Target="../tags/tag9453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065.vml"/><Relationship Id="rId6" Type="http://schemas.openxmlformats.org/officeDocument/2006/relationships/tags" Target="../tags/tag9457.xml"/><Relationship Id="rId11" Type="http://schemas.openxmlformats.org/officeDocument/2006/relationships/tags" Target="../tags/tag9462.xml"/><Relationship Id="rId5" Type="http://schemas.openxmlformats.org/officeDocument/2006/relationships/tags" Target="../tags/tag9456.xml"/><Relationship Id="rId15" Type="http://schemas.openxmlformats.org/officeDocument/2006/relationships/oleObject" Target="../embeddings/oleObject1065.bin"/><Relationship Id="rId10" Type="http://schemas.openxmlformats.org/officeDocument/2006/relationships/tags" Target="../tags/tag9461.xml"/><Relationship Id="rId4" Type="http://schemas.openxmlformats.org/officeDocument/2006/relationships/tags" Target="../tags/tag9455.xml"/><Relationship Id="rId9" Type="http://schemas.openxmlformats.org/officeDocument/2006/relationships/tags" Target="../tags/tag9460.xml"/><Relationship Id="rId14" Type="http://schemas.openxmlformats.org/officeDocument/2006/relationships/slideMaster" Target="../slideMasters/slideMaster69.xml"/></Relationships>
</file>

<file path=ppt/slideLayouts/_rels/slideLayout1032.xml.rels><?xml version="1.0" encoding="UTF-8" standalone="yes"?>
<Relationships xmlns="http://schemas.openxmlformats.org/package/2006/relationships"><Relationship Id="rId8" Type="http://schemas.openxmlformats.org/officeDocument/2006/relationships/tags" Target="../tags/tag9471.xml"/><Relationship Id="rId13" Type="http://schemas.openxmlformats.org/officeDocument/2006/relationships/tags" Target="../tags/tag9476.xml"/><Relationship Id="rId18" Type="http://schemas.openxmlformats.org/officeDocument/2006/relationships/image" Target="../media/image3.svg"/><Relationship Id="rId3" Type="http://schemas.openxmlformats.org/officeDocument/2006/relationships/tags" Target="../tags/tag9466.xml"/><Relationship Id="rId7" Type="http://schemas.openxmlformats.org/officeDocument/2006/relationships/tags" Target="../tags/tag9470.xml"/><Relationship Id="rId12" Type="http://schemas.openxmlformats.org/officeDocument/2006/relationships/tags" Target="../tags/tag9475.xml"/><Relationship Id="rId17" Type="http://schemas.openxmlformats.org/officeDocument/2006/relationships/image" Target="../media/image19.png"/><Relationship Id="rId2" Type="http://schemas.openxmlformats.org/officeDocument/2006/relationships/tags" Target="../tags/tag9465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066.vml"/><Relationship Id="rId6" Type="http://schemas.openxmlformats.org/officeDocument/2006/relationships/tags" Target="../tags/tag9469.xml"/><Relationship Id="rId11" Type="http://schemas.openxmlformats.org/officeDocument/2006/relationships/tags" Target="../tags/tag9474.xml"/><Relationship Id="rId5" Type="http://schemas.openxmlformats.org/officeDocument/2006/relationships/tags" Target="../tags/tag9468.xml"/><Relationship Id="rId15" Type="http://schemas.openxmlformats.org/officeDocument/2006/relationships/oleObject" Target="../embeddings/oleObject1066.bin"/><Relationship Id="rId10" Type="http://schemas.openxmlformats.org/officeDocument/2006/relationships/tags" Target="../tags/tag9473.xml"/><Relationship Id="rId4" Type="http://schemas.openxmlformats.org/officeDocument/2006/relationships/tags" Target="../tags/tag9467.xml"/><Relationship Id="rId9" Type="http://schemas.openxmlformats.org/officeDocument/2006/relationships/tags" Target="../tags/tag9472.xml"/><Relationship Id="rId14" Type="http://schemas.openxmlformats.org/officeDocument/2006/relationships/slideMaster" Target="../slideMasters/slideMaster69.xml"/></Relationships>
</file>

<file path=ppt/slideLayouts/_rels/slideLayout1033.xml.rels><?xml version="1.0" encoding="UTF-8" standalone="yes"?>
<Relationships xmlns="http://schemas.openxmlformats.org/package/2006/relationships"><Relationship Id="rId8" Type="http://schemas.openxmlformats.org/officeDocument/2006/relationships/tags" Target="../tags/tag9483.xml"/><Relationship Id="rId13" Type="http://schemas.openxmlformats.org/officeDocument/2006/relationships/tags" Target="../tags/tag9488.xml"/><Relationship Id="rId18" Type="http://schemas.openxmlformats.org/officeDocument/2006/relationships/image" Target="../media/image19.png"/><Relationship Id="rId3" Type="http://schemas.openxmlformats.org/officeDocument/2006/relationships/tags" Target="../tags/tag9478.xml"/><Relationship Id="rId7" Type="http://schemas.openxmlformats.org/officeDocument/2006/relationships/tags" Target="../tags/tag9482.xml"/><Relationship Id="rId12" Type="http://schemas.openxmlformats.org/officeDocument/2006/relationships/tags" Target="../tags/tag9487.xml"/><Relationship Id="rId17" Type="http://schemas.openxmlformats.org/officeDocument/2006/relationships/image" Target="../media/image17.emf"/><Relationship Id="rId2" Type="http://schemas.openxmlformats.org/officeDocument/2006/relationships/tags" Target="../tags/tag9477.xml"/><Relationship Id="rId16" Type="http://schemas.openxmlformats.org/officeDocument/2006/relationships/oleObject" Target="../embeddings/oleObject1067.bin"/><Relationship Id="rId1" Type="http://schemas.openxmlformats.org/officeDocument/2006/relationships/vmlDrawing" Target="../drawings/vmlDrawing1067.vml"/><Relationship Id="rId6" Type="http://schemas.openxmlformats.org/officeDocument/2006/relationships/tags" Target="../tags/tag9481.xml"/><Relationship Id="rId11" Type="http://schemas.openxmlformats.org/officeDocument/2006/relationships/tags" Target="../tags/tag9486.xml"/><Relationship Id="rId5" Type="http://schemas.openxmlformats.org/officeDocument/2006/relationships/tags" Target="../tags/tag9480.xml"/><Relationship Id="rId15" Type="http://schemas.openxmlformats.org/officeDocument/2006/relationships/slideMaster" Target="../slideMasters/slideMaster69.xml"/><Relationship Id="rId10" Type="http://schemas.openxmlformats.org/officeDocument/2006/relationships/tags" Target="../tags/tag9485.xml"/><Relationship Id="rId19" Type="http://schemas.openxmlformats.org/officeDocument/2006/relationships/image" Target="../media/image3.svg"/><Relationship Id="rId4" Type="http://schemas.openxmlformats.org/officeDocument/2006/relationships/tags" Target="../tags/tag9479.xml"/><Relationship Id="rId9" Type="http://schemas.openxmlformats.org/officeDocument/2006/relationships/tags" Target="../tags/tag9484.xml"/><Relationship Id="rId14" Type="http://schemas.openxmlformats.org/officeDocument/2006/relationships/tags" Target="../tags/tag9489.xml"/></Relationships>
</file>

<file path=ppt/slideLayouts/_rels/slideLayout1034.xml.rels><?xml version="1.0" encoding="UTF-8" standalone="yes"?>
<Relationships xmlns="http://schemas.openxmlformats.org/package/2006/relationships"><Relationship Id="rId8" Type="http://schemas.openxmlformats.org/officeDocument/2006/relationships/tags" Target="../tags/tag9496.xml"/><Relationship Id="rId13" Type="http://schemas.openxmlformats.org/officeDocument/2006/relationships/tags" Target="../tags/tag9501.xml"/><Relationship Id="rId18" Type="http://schemas.openxmlformats.org/officeDocument/2006/relationships/image" Target="../media/image19.png"/><Relationship Id="rId3" Type="http://schemas.openxmlformats.org/officeDocument/2006/relationships/tags" Target="../tags/tag9491.xml"/><Relationship Id="rId7" Type="http://schemas.openxmlformats.org/officeDocument/2006/relationships/tags" Target="../tags/tag9495.xml"/><Relationship Id="rId12" Type="http://schemas.openxmlformats.org/officeDocument/2006/relationships/tags" Target="../tags/tag9500.xml"/><Relationship Id="rId17" Type="http://schemas.openxmlformats.org/officeDocument/2006/relationships/image" Target="../media/image17.emf"/><Relationship Id="rId2" Type="http://schemas.openxmlformats.org/officeDocument/2006/relationships/tags" Target="../tags/tag9490.xml"/><Relationship Id="rId16" Type="http://schemas.openxmlformats.org/officeDocument/2006/relationships/oleObject" Target="../embeddings/oleObject1068.bin"/><Relationship Id="rId1" Type="http://schemas.openxmlformats.org/officeDocument/2006/relationships/vmlDrawing" Target="../drawings/vmlDrawing1068.vml"/><Relationship Id="rId6" Type="http://schemas.openxmlformats.org/officeDocument/2006/relationships/tags" Target="../tags/tag9494.xml"/><Relationship Id="rId11" Type="http://schemas.openxmlformats.org/officeDocument/2006/relationships/tags" Target="../tags/tag9499.xml"/><Relationship Id="rId5" Type="http://schemas.openxmlformats.org/officeDocument/2006/relationships/tags" Target="../tags/tag9493.xml"/><Relationship Id="rId15" Type="http://schemas.openxmlformats.org/officeDocument/2006/relationships/slideMaster" Target="../slideMasters/slideMaster69.xml"/><Relationship Id="rId10" Type="http://schemas.openxmlformats.org/officeDocument/2006/relationships/tags" Target="../tags/tag9498.xml"/><Relationship Id="rId19" Type="http://schemas.openxmlformats.org/officeDocument/2006/relationships/image" Target="../media/image3.svg"/><Relationship Id="rId4" Type="http://schemas.openxmlformats.org/officeDocument/2006/relationships/tags" Target="../tags/tag9492.xml"/><Relationship Id="rId9" Type="http://schemas.openxmlformats.org/officeDocument/2006/relationships/tags" Target="../tags/tag9497.xml"/><Relationship Id="rId14" Type="http://schemas.openxmlformats.org/officeDocument/2006/relationships/tags" Target="../tags/tag9502.xml"/></Relationships>
</file>

<file path=ppt/slideLayouts/_rels/slideLayout1035.xml.rels><?xml version="1.0" encoding="UTF-8" standalone="yes"?>
<Relationships xmlns="http://schemas.openxmlformats.org/package/2006/relationships"><Relationship Id="rId8" Type="http://schemas.openxmlformats.org/officeDocument/2006/relationships/tags" Target="../tags/tag9509.xml"/><Relationship Id="rId13" Type="http://schemas.openxmlformats.org/officeDocument/2006/relationships/tags" Target="../tags/tag9514.xml"/><Relationship Id="rId18" Type="http://schemas.openxmlformats.org/officeDocument/2006/relationships/image" Target="../media/image19.png"/><Relationship Id="rId3" Type="http://schemas.openxmlformats.org/officeDocument/2006/relationships/tags" Target="../tags/tag9504.xml"/><Relationship Id="rId7" Type="http://schemas.openxmlformats.org/officeDocument/2006/relationships/tags" Target="../tags/tag9508.xml"/><Relationship Id="rId12" Type="http://schemas.openxmlformats.org/officeDocument/2006/relationships/tags" Target="../tags/tag9513.xml"/><Relationship Id="rId17" Type="http://schemas.openxmlformats.org/officeDocument/2006/relationships/image" Target="../media/image17.emf"/><Relationship Id="rId2" Type="http://schemas.openxmlformats.org/officeDocument/2006/relationships/tags" Target="../tags/tag9503.xml"/><Relationship Id="rId16" Type="http://schemas.openxmlformats.org/officeDocument/2006/relationships/oleObject" Target="../embeddings/oleObject1069.bin"/><Relationship Id="rId1" Type="http://schemas.openxmlformats.org/officeDocument/2006/relationships/vmlDrawing" Target="../drawings/vmlDrawing1069.vml"/><Relationship Id="rId6" Type="http://schemas.openxmlformats.org/officeDocument/2006/relationships/tags" Target="../tags/tag9507.xml"/><Relationship Id="rId11" Type="http://schemas.openxmlformats.org/officeDocument/2006/relationships/tags" Target="../tags/tag9512.xml"/><Relationship Id="rId5" Type="http://schemas.openxmlformats.org/officeDocument/2006/relationships/tags" Target="../tags/tag9506.xml"/><Relationship Id="rId15" Type="http://schemas.openxmlformats.org/officeDocument/2006/relationships/slideMaster" Target="../slideMasters/slideMaster69.xml"/><Relationship Id="rId10" Type="http://schemas.openxmlformats.org/officeDocument/2006/relationships/tags" Target="../tags/tag9511.xml"/><Relationship Id="rId19" Type="http://schemas.openxmlformats.org/officeDocument/2006/relationships/image" Target="../media/image3.svg"/><Relationship Id="rId4" Type="http://schemas.openxmlformats.org/officeDocument/2006/relationships/tags" Target="../tags/tag9505.xml"/><Relationship Id="rId9" Type="http://schemas.openxmlformats.org/officeDocument/2006/relationships/tags" Target="../tags/tag9510.xml"/><Relationship Id="rId14" Type="http://schemas.openxmlformats.org/officeDocument/2006/relationships/tags" Target="../tags/tag9515.xml"/></Relationships>
</file>

<file path=ppt/slideLayouts/_rels/slideLayout1036.xml.rels><?xml version="1.0" encoding="UTF-8" standalone="yes"?>
<Relationships xmlns="http://schemas.openxmlformats.org/package/2006/relationships"><Relationship Id="rId8" Type="http://schemas.openxmlformats.org/officeDocument/2006/relationships/tags" Target="../tags/tag9522.xml"/><Relationship Id="rId13" Type="http://schemas.openxmlformats.org/officeDocument/2006/relationships/slideMaster" Target="../slideMasters/slideMaster69.xml"/><Relationship Id="rId3" Type="http://schemas.openxmlformats.org/officeDocument/2006/relationships/tags" Target="../tags/tag9517.xml"/><Relationship Id="rId7" Type="http://schemas.openxmlformats.org/officeDocument/2006/relationships/tags" Target="../tags/tag9521.xml"/><Relationship Id="rId12" Type="http://schemas.openxmlformats.org/officeDocument/2006/relationships/tags" Target="../tags/tag9526.xml"/><Relationship Id="rId17" Type="http://schemas.openxmlformats.org/officeDocument/2006/relationships/image" Target="../media/image3.svg"/><Relationship Id="rId2" Type="http://schemas.openxmlformats.org/officeDocument/2006/relationships/tags" Target="../tags/tag9516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1070.vml"/><Relationship Id="rId6" Type="http://schemas.openxmlformats.org/officeDocument/2006/relationships/tags" Target="../tags/tag9520.xml"/><Relationship Id="rId11" Type="http://schemas.openxmlformats.org/officeDocument/2006/relationships/tags" Target="../tags/tag9525.xml"/><Relationship Id="rId5" Type="http://schemas.openxmlformats.org/officeDocument/2006/relationships/tags" Target="../tags/tag9519.xml"/><Relationship Id="rId15" Type="http://schemas.openxmlformats.org/officeDocument/2006/relationships/image" Target="../media/image17.emf"/><Relationship Id="rId10" Type="http://schemas.openxmlformats.org/officeDocument/2006/relationships/tags" Target="../tags/tag9524.xml"/><Relationship Id="rId4" Type="http://schemas.openxmlformats.org/officeDocument/2006/relationships/tags" Target="../tags/tag9518.xml"/><Relationship Id="rId9" Type="http://schemas.openxmlformats.org/officeDocument/2006/relationships/tags" Target="../tags/tag9523.xml"/><Relationship Id="rId14" Type="http://schemas.openxmlformats.org/officeDocument/2006/relationships/oleObject" Target="../embeddings/oleObject1070.bin"/></Relationships>
</file>

<file path=ppt/slideLayouts/_rels/slideLayout1037.xml.rels><?xml version="1.0" encoding="UTF-8" standalone="yes"?>
<Relationships xmlns="http://schemas.openxmlformats.org/package/2006/relationships"><Relationship Id="rId8" Type="http://schemas.openxmlformats.org/officeDocument/2006/relationships/tags" Target="../tags/tag9533.xml"/><Relationship Id="rId13" Type="http://schemas.openxmlformats.org/officeDocument/2006/relationships/tags" Target="../tags/tag9538.xml"/><Relationship Id="rId18" Type="http://schemas.openxmlformats.org/officeDocument/2006/relationships/image" Target="../media/image3.svg"/><Relationship Id="rId3" Type="http://schemas.openxmlformats.org/officeDocument/2006/relationships/tags" Target="../tags/tag9528.xml"/><Relationship Id="rId7" Type="http://schemas.openxmlformats.org/officeDocument/2006/relationships/tags" Target="../tags/tag9532.xml"/><Relationship Id="rId12" Type="http://schemas.openxmlformats.org/officeDocument/2006/relationships/tags" Target="../tags/tag9537.xml"/><Relationship Id="rId17" Type="http://schemas.openxmlformats.org/officeDocument/2006/relationships/image" Target="../media/image19.png"/><Relationship Id="rId2" Type="http://schemas.openxmlformats.org/officeDocument/2006/relationships/tags" Target="../tags/tag9527.xml"/><Relationship Id="rId16" Type="http://schemas.openxmlformats.org/officeDocument/2006/relationships/image" Target="../media/image27.emf"/><Relationship Id="rId1" Type="http://schemas.openxmlformats.org/officeDocument/2006/relationships/vmlDrawing" Target="../drawings/vmlDrawing1071.vml"/><Relationship Id="rId6" Type="http://schemas.openxmlformats.org/officeDocument/2006/relationships/tags" Target="../tags/tag9531.xml"/><Relationship Id="rId11" Type="http://schemas.openxmlformats.org/officeDocument/2006/relationships/tags" Target="../tags/tag9536.xml"/><Relationship Id="rId5" Type="http://schemas.openxmlformats.org/officeDocument/2006/relationships/tags" Target="../tags/tag9530.xml"/><Relationship Id="rId15" Type="http://schemas.openxmlformats.org/officeDocument/2006/relationships/oleObject" Target="../embeddings/oleObject1071.bin"/><Relationship Id="rId10" Type="http://schemas.openxmlformats.org/officeDocument/2006/relationships/tags" Target="../tags/tag9535.xml"/><Relationship Id="rId4" Type="http://schemas.openxmlformats.org/officeDocument/2006/relationships/tags" Target="../tags/tag9529.xml"/><Relationship Id="rId9" Type="http://schemas.openxmlformats.org/officeDocument/2006/relationships/tags" Target="../tags/tag9534.xml"/><Relationship Id="rId14" Type="http://schemas.openxmlformats.org/officeDocument/2006/relationships/slideMaster" Target="../slideMasters/slideMaster69.xml"/></Relationships>
</file>

<file path=ppt/slideLayouts/_rels/slideLayout1038.xml.rels><?xml version="1.0" encoding="UTF-8" standalone="yes"?>
<Relationships xmlns="http://schemas.openxmlformats.org/package/2006/relationships"><Relationship Id="rId8" Type="http://schemas.openxmlformats.org/officeDocument/2006/relationships/tags" Target="../tags/tag9545.xml"/><Relationship Id="rId13" Type="http://schemas.openxmlformats.org/officeDocument/2006/relationships/oleObject" Target="../embeddings/oleObject1072.bin"/><Relationship Id="rId3" Type="http://schemas.openxmlformats.org/officeDocument/2006/relationships/tags" Target="../tags/tag9540.xml"/><Relationship Id="rId7" Type="http://schemas.openxmlformats.org/officeDocument/2006/relationships/tags" Target="../tags/tag9544.xml"/><Relationship Id="rId12" Type="http://schemas.openxmlformats.org/officeDocument/2006/relationships/slideMaster" Target="../slideMasters/slideMaster69.xml"/><Relationship Id="rId2" Type="http://schemas.openxmlformats.org/officeDocument/2006/relationships/tags" Target="../tags/tag9539.xml"/><Relationship Id="rId16" Type="http://schemas.openxmlformats.org/officeDocument/2006/relationships/image" Target="../media/image3.svg"/><Relationship Id="rId1" Type="http://schemas.openxmlformats.org/officeDocument/2006/relationships/vmlDrawing" Target="../drawings/vmlDrawing1072.vml"/><Relationship Id="rId6" Type="http://schemas.openxmlformats.org/officeDocument/2006/relationships/tags" Target="../tags/tag9543.xml"/><Relationship Id="rId11" Type="http://schemas.openxmlformats.org/officeDocument/2006/relationships/tags" Target="../tags/tag9548.xml"/><Relationship Id="rId5" Type="http://schemas.openxmlformats.org/officeDocument/2006/relationships/tags" Target="../tags/tag9542.xml"/><Relationship Id="rId15" Type="http://schemas.openxmlformats.org/officeDocument/2006/relationships/image" Target="../media/image19.png"/><Relationship Id="rId10" Type="http://schemas.openxmlformats.org/officeDocument/2006/relationships/tags" Target="../tags/tag9547.xml"/><Relationship Id="rId4" Type="http://schemas.openxmlformats.org/officeDocument/2006/relationships/tags" Target="../tags/tag9541.xml"/><Relationship Id="rId9" Type="http://schemas.openxmlformats.org/officeDocument/2006/relationships/tags" Target="../tags/tag9546.xml"/><Relationship Id="rId14" Type="http://schemas.openxmlformats.org/officeDocument/2006/relationships/image" Target="../media/image27.emf"/></Relationships>
</file>

<file path=ppt/slideLayouts/_rels/slideLayout1039.xml.rels><?xml version="1.0" encoding="UTF-8" standalone="yes"?>
<Relationships xmlns="http://schemas.openxmlformats.org/package/2006/relationships"><Relationship Id="rId8" Type="http://schemas.openxmlformats.org/officeDocument/2006/relationships/tags" Target="../tags/tag9555.xml"/><Relationship Id="rId13" Type="http://schemas.openxmlformats.org/officeDocument/2006/relationships/image" Target="../media/image19.png"/><Relationship Id="rId3" Type="http://schemas.openxmlformats.org/officeDocument/2006/relationships/tags" Target="../tags/tag9550.xml"/><Relationship Id="rId7" Type="http://schemas.openxmlformats.org/officeDocument/2006/relationships/tags" Target="../tags/tag9554.xml"/><Relationship Id="rId12" Type="http://schemas.openxmlformats.org/officeDocument/2006/relationships/image" Target="../media/image17.emf"/><Relationship Id="rId2" Type="http://schemas.openxmlformats.org/officeDocument/2006/relationships/tags" Target="../tags/tag9549.xml"/><Relationship Id="rId1" Type="http://schemas.openxmlformats.org/officeDocument/2006/relationships/vmlDrawing" Target="../drawings/vmlDrawing1073.vml"/><Relationship Id="rId6" Type="http://schemas.openxmlformats.org/officeDocument/2006/relationships/tags" Target="../tags/tag9553.xml"/><Relationship Id="rId11" Type="http://schemas.openxmlformats.org/officeDocument/2006/relationships/oleObject" Target="../embeddings/oleObject1073.bin"/><Relationship Id="rId5" Type="http://schemas.openxmlformats.org/officeDocument/2006/relationships/tags" Target="../tags/tag9552.xml"/><Relationship Id="rId10" Type="http://schemas.openxmlformats.org/officeDocument/2006/relationships/slideMaster" Target="../slideMasters/slideMaster69.xml"/><Relationship Id="rId4" Type="http://schemas.openxmlformats.org/officeDocument/2006/relationships/tags" Target="../tags/tag9551.xml"/><Relationship Id="rId9" Type="http://schemas.openxmlformats.org/officeDocument/2006/relationships/tags" Target="../tags/tag9556.xml"/><Relationship Id="rId14" Type="http://schemas.openxmlformats.org/officeDocument/2006/relationships/image" Target="../media/image3.svg"/></Relationships>
</file>

<file path=ppt/slideLayouts/_rels/slideLayout104.xml.rels><?xml version="1.0" encoding="UTF-8" standalone="yes"?>
<Relationships xmlns="http://schemas.openxmlformats.org/package/2006/relationships"><Relationship Id="rId8" Type="http://schemas.openxmlformats.org/officeDocument/2006/relationships/tags" Target="../tags/tag960.xml"/><Relationship Id="rId3" Type="http://schemas.openxmlformats.org/officeDocument/2006/relationships/tags" Target="../tags/tag955.xml"/><Relationship Id="rId7" Type="http://schemas.openxmlformats.org/officeDocument/2006/relationships/tags" Target="../tags/tag959.xml"/><Relationship Id="rId2" Type="http://schemas.openxmlformats.org/officeDocument/2006/relationships/tags" Target="../tags/tag954.xml"/><Relationship Id="rId1" Type="http://schemas.openxmlformats.org/officeDocument/2006/relationships/vmlDrawing" Target="../drawings/vmlDrawing110.vml"/><Relationship Id="rId6" Type="http://schemas.openxmlformats.org/officeDocument/2006/relationships/tags" Target="../tags/tag958.xml"/><Relationship Id="rId11" Type="http://schemas.openxmlformats.org/officeDocument/2006/relationships/image" Target="../media/image22.emf"/><Relationship Id="rId5" Type="http://schemas.openxmlformats.org/officeDocument/2006/relationships/tags" Target="../tags/tag957.xml"/><Relationship Id="rId10" Type="http://schemas.openxmlformats.org/officeDocument/2006/relationships/oleObject" Target="../embeddings/oleObject110.bin"/><Relationship Id="rId4" Type="http://schemas.openxmlformats.org/officeDocument/2006/relationships/tags" Target="../tags/tag956.xml"/><Relationship Id="rId9" Type="http://schemas.openxmlformats.org/officeDocument/2006/relationships/slideMaster" Target="../slideMasters/slideMaster8.xml"/></Relationships>
</file>

<file path=ppt/slideLayouts/_rels/slideLayout10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9558.xml"/><Relationship Id="rId7" Type="http://schemas.openxmlformats.org/officeDocument/2006/relationships/oleObject" Target="../embeddings/oleObject1074.bin"/><Relationship Id="rId2" Type="http://schemas.openxmlformats.org/officeDocument/2006/relationships/tags" Target="../tags/tag9557.xml"/><Relationship Id="rId1" Type="http://schemas.openxmlformats.org/officeDocument/2006/relationships/vmlDrawing" Target="../drawings/vmlDrawing1074.vml"/><Relationship Id="rId6" Type="http://schemas.openxmlformats.org/officeDocument/2006/relationships/slideMaster" Target="../slideMasters/slideMaster69.xml"/><Relationship Id="rId5" Type="http://schemas.openxmlformats.org/officeDocument/2006/relationships/tags" Target="../tags/tag9560.xml"/><Relationship Id="rId10" Type="http://schemas.openxmlformats.org/officeDocument/2006/relationships/image" Target="../media/image3.svg"/><Relationship Id="rId4" Type="http://schemas.openxmlformats.org/officeDocument/2006/relationships/tags" Target="../tags/tag9559.xml"/><Relationship Id="rId9" Type="http://schemas.openxmlformats.org/officeDocument/2006/relationships/image" Target="../media/image19.png"/></Relationships>
</file>

<file path=ppt/slideLayouts/_rels/slideLayout10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9562.xml"/><Relationship Id="rId7" Type="http://schemas.openxmlformats.org/officeDocument/2006/relationships/image" Target="../media/image19.png"/><Relationship Id="rId2" Type="http://schemas.openxmlformats.org/officeDocument/2006/relationships/tags" Target="../tags/tag9561.xml"/><Relationship Id="rId1" Type="http://schemas.openxmlformats.org/officeDocument/2006/relationships/vmlDrawing" Target="../drawings/vmlDrawing1075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1075.bin"/><Relationship Id="rId4" Type="http://schemas.openxmlformats.org/officeDocument/2006/relationships/slideMaster" Target="../slideMasters/slideMaster69.xml"/></Relationships>
</file>

<file path=ppt/slideLayouts/_rels/slideLayout1042.xml.rels><?xml version="1.0" encoding="UTF-8" standalone="yes"?>
<Relationships xmlns="http://schemas.openxmlformats.org/package/2006/relationships"><Relationship Id="rId8" Type="http://schemas.openxmlformats.org/officeDocument/2006/relationships/tags" Target="../tags/tag9569.xml"/><Relationship Id="rId13" Type="http://schemas.openxmlformats.org/officeDocument/2006/relationships/tags" Target="../tags/tag9574.xml"/><Relationship Id="rId18" Type="http://schemas.openxmlformats.org/officeDocument/2006/relationships/image" Target="../media/image3.svg"/><Relationship Id="rId3" Type="http://schemas.openxmlformats.org/officeDocument/2006/relationships/tags" Target="../tags/tag9564.xml"/><Relationship Id="rId7" Type="http://schemas.openxmlformats.org/officeDocument/2006/relationships/tags" Target="../tags/tag9568.xml"/><Relationship Id="rId12" Type="http://schemas.openxmlformats.org/officeDocument/2006/relationships/tags" Target="../tags/tag9573.xml"/><Relationship Id="rId17" Type="http://schemas.openxmlformats.org/officeDocument/2006/relationships/image" Target="../media/image19.png"/><Relationship Id="rId2" Type="http://schemas.openxmlformats.org/officeDocument/2006/relationships/tags" Target="../tags/tag9563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076.vml"/><Relationship Id="rId6" Type="http://schemas.openxmlformats.org/officeDocument/2006/relationships/tags" Target="../tags/tag9567.xml"/><Relationship Id="rId11" Type="http://schemas.openxmlformats.org/officeDocument/2006/relationships/tags" Target="../tags/tag9572.xml"/><Relationship Id="rId5" Type="http://schemas.openxmlformats.org/officeDocument/2006/relationships/tags" Target="../tags/tag9566.xml"/><Relationship Id="rId15" Type="http://schemas.openxmlformats.org/officeDocument/2006/relationships/oleObject" Target="../embeddings/oleObject1076.bin"/><Relationship Id="rId10" Type="http://schemas.openxmlformats.org/officeDocument/2006/relationships/tags" Target="../tags/tag9571.xml"/><Relationship Id="rId4" Type="http://schemas.openxmlformats.org/officeDocument/2006/relationships/tags" Target="../tags/tag9565.xml"/><Relationship Id="rId9" Type="http://schemas.openxmlformats.org/officeDocument/2006/relationships/tags" Target="../tags/tag9570.xml"/><Relationship Id="rId14" Type="http://schemas.openxmlformats.org/officeDocument/2006/relationships/slideMaster" Target="../slideMasters/slideMaster69.xml"/></Relationships>
</file>

<file path=ppt/slideLayouts/_rels/slideLayout1043.xml.rels><?xml version="1.0" encoding="UTF-8" standalone="yes"?>
<Relationships xmlns="http://schemas.openxmlformats.org/package/2006/relationships"><Relationship Id="rId8" Type="http://schemas.openxmlformats.org/officeDocument/2006/relationships/tags" Target="../tags/tag9581.xml"/><Relationship Id="rId13" Type="http://schemas.openxmlformats.org/officeDocument/2006/relationships/tags" Target="../tags/tag9586.xml"/><Relationship Id="rId18" Type="http://schemas.openxmlformats.org/officeDocument/2006/relationships/image" Target="../media/image3.svg"/><Relationship Id="rId3" Type="http://schemas.openxmlformats.org/officeDocument/2006/relationships/tags" Target="../tags/tag9576.xml"/><Relationship Id="rId7" Type="http://schemas.openxmlformats.org/officeDocument/2006/relationships/tags" Target="../tags/tag9580.xml"/><Relationship Id="rId12" Type="http://schemas.openxmlformats.org/officeDocument/2006/relationships/tags" Target="../tags/tag9585.xml"/><Relationship Id="rId17" Type="http://schemas.openxmlformats.org/officeDocument/2006/relationships/image" Target="../media/image19.png"/><Relationship Id="rId2" Type="http://schemas.openxmlformats.org/officeDocument/2006/relationships/tags" Target="../tags/tag9575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077.vml"/><Relationship Id="rId6" Type="http://schemas.openxmlformats.org/officeDocument/2006/relationships/tags" Target="../tags/tag9579.xml"/><Relationship Id="rId11" Type="http://schemas.openxmlformats.org/officeDocument/2006/relationships/tags" Target="../tags/tag9584.xml"/><Relationship Id="rId5" Type="http://schemas.openxmlformats.org/officeDocument/2006/relationships/tags" Target="../tags/tag9578.xml"/><Relationship Id="rId15" Type="http://schemas.openxmlformats.org/officeDocument/2006/relationships/oleObject" Target="../embeddings/oleObject1077.bin"/><Relationship Id="rId10" Type="http://schemas.openxmlformats.org/officeDocument/2006/relationships/tags" Target="../tags/tag9583.xml"/><Relationship Id="rId4" Type="http://schemas.openxmlformats.org/officeDocument/2006/relationships/tags" Target="../tags/tag9577.xml"/><Relationship Id="rId9" Type="http://schemas.openxmlformats.org/officeDocument/2006/relationships/tags" Target="../tags/tag9582.xml"/><Relationship Id="rId14" Type="http://schemas.openxmlformats.org/officeDocument/2006/relationships/slideMaster" Target="../slideMasters/slideMaster69.xml"/></Relationships>
</file>

<file path=ppt/slideLayouts/_rels/slideLayout1044.xml.rels><?xml version="1.0" encoding="UTF-8" standalone="yes"?>
<Relationships xmlns="http://schemas.openxmlformats.org/package/2006/relationships"><Relationship Id="rId3" Type="http://schemas.openxmlformats.org/officeDocument/2006/relationships/tags" Target="../tags/tag9588.xml"/><Relationship Id="rId2" Type="http://schemas.openxmlformats.org/officeDocument/2006/relationships/tags" Target="../tags/tag9587.xml"/><Relationship Id="rId1" Type="http://schemas.openxmlformats.org/officeDocument/2006/relationships/vmlDrawing" Target="../drawings/vmlDrawing1078.vml"/><Relationship Id="rId6" Type="http://schemas.openxmlformats.org/officeDocument/2006/relationships/image" Target="../media/image25.emf"/><Relationship Id="rId5" Type="http://schemas.openxmlformats.org/officeDocument/2006/relationships/oleObject" Target="../embeddings/oleObject1078.bin"/><Relationship Id="rId4" Type="http://schemas.openxmlformats.org/officeDocument/2006/relationships/slideMaster" Target="../slideMasters/slideMaster69.xml"/></Relationships>
</file>

<file path=ppt/slideLayouts/_rels/slideLayout1045.xml.rels><?xml version="1.0" encoding="UTF-8" standalone="yes"?>
<Relationships xmlns="http://schemas.openxmlformats.org/package/2006/relationships"><Relationship Id="rId8" Type="http://schemas.openxmlformats.org/officeDocument/2006/relationships/tags" Target="../tags/tag9618.xml"/><Relationship Id="rId3" Type="http://schemas.openxmlformats.org/officeDocument/2006/relationships/tags" Target="../tags/tag9613.xml"/><Relationship Id="rId7" Type="http://schemas.openxmlformats.org/officeDocument/2006/relationships/tags" Target="../tags/tag9617.xml"/><Relationship Id="rId2" Type="http://schemas.openxmlformats.org/officeDocument/2006/relationships/tags" Target="../tags/tag9612.xml"/><Relationship Id="rId1" Type="http://schemas.openxmlformats.org/officeDocument/2006/relationships/vmlDrawing" Target="../drawings/vmlDrawing1080.vml"/><Relationship Id="rId6" Type="http://schemas.openxmlformats.org/officeDocument/2006/relationships/tags" Target="../tags/tag9616.xml"/><Relationship Id="rId11" Type="http://schemas.openxmlformats.org/officeDocument/2006/relationships/image" Target="../media/image17.emf"/><Relationship Id="rId5" Type="http://schemas.openxmlformats.org/officeDocument/2006/relationships/tags" Target="../tags/tag9615.xml"/><Relationship Id="rId10" Type="http://schemas.openxmlformats.org/officeDocument/2006/relationships/oleObject" Target="../embeddings/oleObject1080.bin"/><Relationship Id="rId4" Type="http://schemas.openxmlformats.org/officeDocument/2006/relationships/tags" Target="../tags/tag9614.xml"/><Relationship Id="rId9" Type="http://schemas.openxmlformats.org/officeDocument/2006/relationships/slideMaster" Target="../slideMasters/slideMaster70.xml"/></Relationships>
</file>

<file path=ppt/slideLayouts/_rels/slideLayout1046.xml.rels><?xml version="1.0" encoding="UTF-8" standalone="yes"?>
<Relationships xmlns="http://schemas.openxmlformats.org/package/2006/relationships"><Relationship Id="rId8" Type="http://schemas.openxmlformats.org/officeDocument/2006/relationships/tags" Target="../tags/tag9625.xml"/><Relationship Id="rId13" Type="http://schemas.openxmlformats.org/officeDocument/2006/relationships/image" Target="../media/image18.png"/><Relationship Id="rId3" Type="http://schemas.openxmlformats.org/officeDocument/2006/relationships/tags" Target="../tags/tag9620.xml"/><Relationship Id="rId7" Type="http://schemas.openxmlformats.org/officeDocument/2006/relationships/tags" Target="../tags/tag9624.xml"/><Relationship Id="rId12" Type="http://schemas.openxmlformats.org/officeDocument/2006/relationships/image" Target="../media/image17.emf"/><Relationship Id="rId2" Type="http://schemas.openxmlformats.org/officeDocument/2006/relationships/tags" Target="../tags/tag9619.xml"/><Relationship Id="rId1" Type="http://schemas.openxmlformats.org/officeDocument/2006/relationships/vmlDrawing" Target="../drawings/vmlDrawing1081.vml"/><Relationship Id="rId6" Type="http://schemas.openxmlformats.org/officeDocument/2006/relationships/tags" Target="../tags/tag9623.xml"/><Relationship Id="rId11" Type="http://schemas.openxmlformats.org/officeDocument/2006/relationships/oleObject" Target="../embeddings/oleObject1081.bin"/><Relationship Id="rId5" Type="http://schemas.openxmlformats.org/officeDocument/2006/relationships/tags" Target="../tags/tag9622.xml"/><Relationship Id="rId10" Type="http://schemas.openxmlformats.org/officeDocument/2006/relationships/slideMaster" Target="../slideMasters/slideMaster70.xml"/><Relationship Id="rId4" Type="http://schemas.openxmlformats.org/officeDocument/2006/relationships/tags" Target="../tags/tag9621.xml"/><Relationship Id="rId9" Type="http://schemas.openxmlformats.org/officeDocument/2006/relationships/tags" Target="../tags/tag9626.xml"/></Relationships>
</file>

<file path=ppt/slideLayouts/_rels/slideLayout10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9628.xml"/><Relationship Id="rId7" Type="http://schemas.openxmlformats.org/officeDocument/2006/relationships/oleObject" Target="../embeddings/oleObject1082.bin"/><Relationship Id="rId2" Type="http://schemas.openxmlformats.org/officeDocument/2006/relationships/tags" Target="../tags/tag9627.xml"/><Relationship Id="rId1" Type="http://schemas.openxmlformats.org/officeDocument/2006/relationships/vmlDrawing" Target="../drawings/vmlDrawing1082.vml"/><Relationship Id="rId6" Type="http://schemas.openxmlformats.org/officeDocument/2006/relationships/slideMaster" Target="../slideMasters/slideMaster70.xml"/><Relationship Id="rId5" Type="http://schemas.openxmlformats.org/officeDocument/2006/relationships/tags" Target="../tags/tag9630.xml"/><Relationship Id="rId4" Type="http://schemas.openxmlformats.org/officeDocument/2006/relationships/tags" Target="../tags/tag9629.xml"/></Relationships>
</file>

<file path=ppt/slideLayouts/_rels/slideLayout1048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0.xml"/><Relationship Id="rId3" Type="http://schemas.openxmlformats.org/officeDocument/2006/relationships/tags" Target="../tags/tag9632.xml"/><Relationship Id="rId7" Type="http://schemas.openxmlformats.org/officeDocument/2006/relationships/tags" Target="../tags/tag9636.xml"/><Relationship Id="rId2" Type="http://schemas.openxmlformats.org/officeDocument/2006/relationships/tags" Target="../tags/tag9631.xml"/><Relationship Id="rId1" Type="http://schemas.openxmlformats.org/officeDocument/2006/relationships/vmlDrawing" Target="../drawings/vmlDrawing1083.vml"/><Relationship Id="rId6" Type="http://schemas.openxmlformats.org/officeDocument/2006/relationships/tags" Target="../tags/tag9635.xml"/><Relationship Id="rId5" Type="http://schemas.openxmlformats.org/officeDocument/2006/relationships/tags" Target="../tags/tag9634.xml"/><Relationship Id="rId10" Type="http://schemas.openxmlformats.org/officeDocument/2006/relationships/image" Target="../media/image17.emf"/><Relationship Id="rId4" Type="http://schemas.openxmlformats.org/officeDocument/2006/relationships/tags" Target="../tags/tag9633.xml"/><Relationship Id="rId9" Type="http://schemas.openxmlformats.org/officeDocument/2006/relationships/oleObject" Target="../embeddings/oleObject1083.bin"/></Relationships>
</file>

<file path=ppt/slideLayouts/_rels/slideLayout104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0.xml"/><Relationship Id="rId3" Type="http://schemas.openxmlformats.org/officeDocument/2006/relationships/tags" Target="../tags/tag9638.xml"/><Relationship Id="rId7" Type="http://schemas.openxmlformats.org/officeDocument/2006/relationships/tags" Target="../tags/tag9642.xml"/><Relationship Id="rId2" Type="http://schemas.openxmlformats.org/officeDocument/2006/relationships/tags" Target="../tags/tag9637.xml"/><Relationship Id="rId1" Type="http://schemas.openxmlformats.org/officeDocument/2006/relationships/vmlDrawing" Target="../drawings/vmlDrawing1084.vml"/><Relationship Id="rId6" Type="http://schemas.openxmlformats.org/officeDocument/2006/relationships/tags" Target="../tags/tag9641.xml"/><Relationship Id="rId5" Type="http://schemas.openxmlformats.org/officeDocument/2006/relationships/tags" Target="../tags/tag9640.xml"/><Relationship Id="rId10" Type="http://schemas.openxmlformats.org/officeDocument/2006/relationships/image" Target="../media/image17.emf"/><Relationship Id="rId4" Type="http://schemas.openxmlformats.org/officeDocument/2006/relationships/tags" Target="../tags/tag9639.xml"/><Relationship Id="rId9" Type="http://schemas.openxmlformats.org/officeDocument/2006/relationships/oleObject" Target="../embeddings/oleObject1084.bin"/></Relationships>
</file>

<file path=ppt/slideLayouts/_rels/slideLayout105.xml.rels><?xml version="1.0" encoding="UTF-8" standalone="yes"?>
<Relationships xmlns="http://schemas.openxmlformats.org/package/2006/relationships"><Relationship Id="rId8" Type="http://schemas.openxmlformats.org/officeDocument/2006/relationships/tags" Target="../tags/tag967.xml"/><Relationship Id="rId13" Type="http://schemas.openxmlformats.org/officeDocument/2006/relationships/image" Target="../media/image23.png"/><Relationship Id="rId3" Type="http://schemas.openxmlformats.org/officeDocument/2006/relationships/tags" Target="../tags/tag962.xml"/><Relationship Id="rId7" Type="http://schemas.openxmlformats.org/officeDocument/2006/relationships/tags" Target="../tags/tag966.xml"/><Relationship Id="rId12" Type="http://schemas.openxmlformats.org/officeDocument/2006/relationships/image" Target="../media/image22.emf"/><Relationship Id="rId2" Type="http://schemas.openxmlformats.org/officeDocument/2006/relationships/tags" Target="../tags/tag961.xml"/><Relationship Id="rId1" Type="http://schemas.openxmlformats.org/officeDocument/2006/relationships/vmlDrawing" Target="../drawings/vmlDrawing111.vml"/><Relationship Id="rId6" Type="http://schemas.openxmlformats.org/officeDocument/2006/relationships/tags" Target="../tags/tag965.xml"/><Relationship Id="rId11" Type="http://schemas.openxmlformats.org/officeDocument/2006/relationships/oleObject" Target="../embeddings/oleObject111.bin"/><Relationship Id="rId5" Type="http://schemas.openxmlformats.org/officeDocument/2006/relationships/tags" Target="../tags/tag964.xml"/><Relationship Id="rId10" Type="http://schemas.openxmlformats.org/officeDocument/2006/relationships/slideMaster" Target="../slideMasters/slideMaster8.xml"/><Relationship Id="rId4" Type="http://schemas.openxmlformats.org/officeDocument/2006/relationships/tags" Target="../tags/tag963.xml"/><Relationship Id="rId9" Type="http://schemas.openxmlformats.org/officeDocument/2006/relationships/tags" Target="../tags/tag968.xml"/></Relationships>
</file>

<file path=ppt/slideLayouts/_rels/slideLayout1050.xml.rels><?xml version="1.0" encoding="UTF-8" standalone="yes"?>
<Relationships xmlns="http://schemas.openxmlformats.org/package/2006/relationships"><Relationship Id="rId8" Type="http://schemas.openxmlformats.org/officeDocument/2006/relationships/tags" Target="../tags/tag9649.xml"/><Relationship Id="rId3" Type="http://schemas.openxmlformats.org/officeDocument/2006/relationships/tags" Target="../tags/tag9644.xml"/><Relationship Id="rId7" Type="http://schemas.openxmlformats.org/officeDocument/2006/relationships/tags" Target="../tags/tag9648.xml"/><Relationship Id="rId2" Type="http://schemas.openxmlformats.org/officeDocument/2006/relationships/tags" Target="../tags/tag9643.xml"/><Relationship Id="rId1" Type="http://schemas.openxmlformats.org/officeDocument/2006/relationships/vmlDrawing" Target="../drawings/vmlDrawing1085.vml"/><Relationship Id="rId6" Type="http://schemas.openxmlformats.org/officeDocument/2006/relationships/tags" Target="../tags/tag9647.xml"/><Relationship Id="rId11" Type="http://schemas.openxmlformats.org/officeDocument/2006/relationships/image" Target="../media/image17.emf"/><Relationship Id="rId5" Type="http://schemas.openxmlformats.org/officeDocument/2006/relationships/tags" Target="../tags/tag9646.xml"/><Relationship Id="rId10" Type="http://schemas.openxmlformats.org/officeDocument/2006/relationships/oleObject" Target="../embeddings/oleObject1085.bin"/><Relationship Id="rId4" Type="http://schemas.openxmlformats.org/officeDocument/2006/relationships/tags" Target="../tags/tag9645.xml"/><Relationship Id="rId9" Type="http://schemas.openxmlformats.org/officeDocument/2006/relationships/slideMaster" Target="../slideMasters/slideMaster70.xml"/></Relationships>
</file>

<file path=ppt/slideLayouts/_rels/slideLayout1051.xml.rels><?xml version="1.0" encoding="UTF-8" standalone="yes"?>
<Relationships xmlns="http://schemas.openxmlformats.org/package/2006/relationships"><Relationship Id="rId8" Type="http://schemas.openxmlformats.org/officeDocument/2006/relationships/tags" Target="../tags/tag9656.xml"/><Relationship Id="rId13" Type="http://schemas.openxmlformats.org/officeDocument/2006/relationships/tags" Target="../tags/tag9661.xml"/><Relationship Id="rId18" Type="http://schemas.openxmlformats.org/officeDocument/2006/relationships/image" Target="../media/image3.svg"/><Relationship Id="rId3" Type="http://schemas.openxmlformats.org/officeDocument/2006/relationships/tags" Target="../tags/tag9651.xml"/><Relationship Id="rId7" Type="http://schemas.openxmlformats.org/officeDocument/2006/relationships/tags" Target="../tags/tag9655.xml"/><Relationship Id="rId12" Type="http://schemas.openxmlformats.org/officeDocument/2006/relationships/tags" Target="../tags/tag9660.xml"/><Relationship Id="rId17" Type="http://schemas.openxmlformats.org/officeDocument/2006/relationships/image" Target="../media/image19.png"/><Relationship Id="rId2" Type="http://schemas.openxmlformats.org/officeDocument/2006/relationships/tags" Target="../tags/tag965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086.vml"/><Relationship Id="rId6" Type="http://schemas.openxmlformats.org/officeDocument/2006/relationships/tags" Target="../tags/tag9654.xml"/><Relationship Id="rId11" Type="http://schemas.openxmlformats.org/officeDocument/2006/relationships/tags" Target="../tags/tag9659.xml"/><Relationship Id="rId5" Type="http://schemas.openxmlformats.org/officeDocument/2006/relationships/tags" Target="../tags/tag9653.xml"/><Relationship Id="rId15" Type="http://schemas.openxmlformats.org/officeDocument/2006/relationships/oleObject" Target="../embeddings/oleObject1086.bin"/><Relationship Id="rId10" Type="http://schemas.openxmlformats.org/officeDocument/2006/relationships/tags" Target="../tags/tag9658.xml"/><Relationship Id="rId4" Type="http://schemas.openxmlformats.org/officeDocument/2006/relationships/tags" Target="../tags/tag9652.xml"/><Relationship Id="rId9" Type="http://schemas.openxmlformats.org/officeDocument/2006/relationships/tags" Target="../tags/tag9657.xml"/><Relationship Id="rId14" Type="http://schemas.openxmlformats.org/officeDocument/2006/relationships/slideMaster" Target="../slideMasters/slideMaster70.xml"/></Relationships>
</file>

<file path=ppt/slideLayouts/_rels/slideLayout1052.xml.rels><?xml version="1.0" encoding="UTF-8" standalone="yes"?>
<Relationships xmlns="http://schemas.openxmlformats.org/package/2006/relationships"><Relationship Id="rId8" Type="http://schemas.openxmlformats.org/officeDocument/2006/relationships/tags" Target="../tags/tag9668.xml"/><Relationship Id="rId13" Type="http://schemas.openxmlformats.org/officeDocument/2006/relationships/tags" Target="../tags/tag9673.xml"/><Relationship Id="rId18" Type="http://schemas.openxmlformats.org/officeDocument/2006/relationships/image" Target="../media/image3.svg"/><Relationship Id="rId3" Type="http://schemas.openxmlformats.org/officeDocument/2006/relationships/tags" Target="../tags/tag9663.xml"/><Relationship Id="rId7" Type="http://schemas.openxmlformats.org/officeDocument/2006/relationships/tags" Target="../tags/tag9667.xml"/><Relationship Id="rId12" Type="http://schemas.openxmlformats.org/officeDocument/2006/relationships/tags" Target="../tags/tag9672.xml"/><Relationship Id="rId17" Type="http://schemas.openxmlformats.org/officeDocument/2006/relationships/image" Target="../media/image19.png"/><Relationship Id="rId2" Type="http://schemas.openxmlformats.org/officeDocument/2006/relationships/tags" Target="../tags/tag9662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087.vml"/><Relationship Id="rId6" Type="http://schemas.openxmlformats.org/officeDocument/2006/relationships/tags" Target="../tags/tag9666.xml"/><Relationship Id="rId11" Type="http://schemas.openxmlformats.org/officeDocument/2006/relationships/tags" Target="../tags/tag9671.xml"/><Relationship Id="rId5" Type="http://schemas.openxmlformats.org/officeDocument/2006/relationships/tags" Target="../tags/tag9665.xml"/><Relationship Id="rId15" Type="http://schemas.openxmlformats.org/officeDocument/2006/relationships/oleObject" Target="../embeddings/oleObject1087.bin"/><Relationship Id="rId10" Type="http://schemas.openxmlformats.org/officeDocument/2006/relationships/tags" Target="../tags/tag9670.xml"/><Relationship Id="rId4" Type="http://schemas.openxmlformats.org/officeDocument/2006/relationships/tags" Target="../tags/tag9664.xml"/><Relationship Id="rId9" Type="http://schemas.openxmlformats.org/officeDocument/2006/relationships/tags" Target="../tags/tag9669.xml"/><Relationship Id="rId14" Type="http://schemas.openxmlformats.org/officeDocument/2006/relationships/slideMaster" Target="../slideMasters/slideMaster70.xml"/></Relationships>
</file>

<file path=ppt/slideLayouts/_rels/slideLayout1053.xml.rels><?xml version="1.0" encoding="UTF-8" standalone="yes"?>
<Relationships xmlns="http://schemas.openxmlformats.org/package/2006/relationships"><Relationship Id="rId8" Type="http://schemas.openxmlformats.org/officeDocument/2006/relationships/tags" Target="../tags/tag9680.xml"/><Relationship Id="rId13" Type="http://schemas.openxmlformats.org/officeDocument/2006/relationships/tags" Target="../tags/tag9685.xml"/><Relationship Id="rId18" Type="http://schemas.openxmlformats.org/officeDocument/2006/relationships/image" Target="../media/image19.png"/><Relationship Id="rId3" Type="http://schemas.openxmlformats.org/officeDocument/2006/relationships/tags" Target="../tags/tag9675.xml"/><Relationship Id="rId7" Type="http://schemas.openxmlformats.org/officeDocument/2006/relationships/tags" Target="../tags/tag9679.xml"/><Relationship Id="rId12" Type="http://schemas.openxmlformats.org/officeDocument/2006/relationships/tags" Target="../tags/tag9684.xml"/><Relationship Id="rId17" Type="http://schemas.openxmlformats.org/officeDocument/2006/relationships/image" Target="../media/image17.emf"/><Relationship Id="rId2" Type="http://schemas.openxmlformats.org/officeDocument/2006/relationships/tags" Target="../tags/tag9674.xml"/><Relationship Id="rId16" Type="http://schemas.openxmlformats.org/officeDocument/2006/relationships/oleObject" Target="../embeddings/oleObject1088.bin"/><Relationship Id="rId1" Type="http://schemas.openxmlformats.org/officeDocument/2006/relationships/vmlDrawing" Target="../drawings/vmlDrawing1088.vml"/><Relationship Id="rId6" Type="http://schemas.openxmlformats.org/officeDocument/2006/relationships/tags" Target="../tags/tag9678.xml"/><Relationship Id="rId11" Type="http://schemas.openxmlformats.org/officeDocument/2006/relationships/tags" Target="../tags/tag9683.xml"/><Relationship Id="rId5" Type="http://schemas.openxmlformats.org/officeDocument/2006/relationships/tags" Target="../tags/tag9677.xml"/><Relationship Id="rId15" Type="http://schemas.openxmlformats.org/officeDocument/2006/relationships/slideMaster" Target="../slideMasters/slideMaster70.xml"/><Relationship Id="rId10" Type="http://schemas.openxmlformats.org/officeDocument/2006/relationships/tags" Target="../tags/tag9682.xml"/><Relationship Id="rId19" Type="http://schemas.openxmlformats.org/officeDocument/2006/relationships/image" Target="../media/image3.svg"/><Relationship Id="rId4" Type="http://schemas.openxmlformats.org/officeDocument/2006/relationships/tags" Target="../tags/tag9676.xml"/><Relationship Id="rId9" Type="http://schemas.openxmlformats.org/officeDocument/2006/relationships/tags" Target="../tags/tag9681.xml"/><Relationship Id="rId14" Type="http://schemas.openxmlformats.org/officeDocument/2006/relationships/tags" Target="../tags/tag9686.xml"/></Relationships>
</file>

<file path=ppt/slideLayouts/_rels/slideLayout1054.xml.rels><?xml version="1.0" encoding="UTF-8" standalone="yes"?>
<Relationships xmlns="http://schemas.openxmlformats.org/package/2006/relationships"><Relationship Id="rId8" Type="http://schemas.openxmlformats.org/officeDocument/2006/relationships/tags" Target="../tags/tag9693.xml"/><Relationship Id="rId13" Type="http://schemas.openxmlformats.org/officeDocument/2006/relationships/tags" Target="../tags/tag9698.xml"/><Relationship Id="rId18" Type="http://schemas.openxmlformats.org/officeDocument/2006/relationships/image" Target="../media/image19.png"/><Relationship Id="rId3" Type="http://schemas.openxmlformats.org/officeDocument/2006/relationships/tags" Target="../tags/tag9688.xml"/><Relationship Id="rId7" Type="http://schemas.openxmlformats.org/officeDocument/2006/relationships/tags" Target="../tags/tag9692.xml"/><Relationship Id="rId12" Type="http://schemas.openxmlformats.org/officeDocument/2006/relationships/tags" Target="../tags/tag9697.xml"/><Relationship Id="rId17" Type="http://schemas.openxmlformats.org/officeDocument/2006/relationships/image" Target="../media/image17.emf"/><Relationship Id="rId2" Type="http://schemas.openxmlformats.org/officeDocument/2006/relationships/tags" Target="../tags/tag9687.xml"/><Relationship Id="rId16" Type="http://schemas.openxmlformats.org/officeDocument/2006/relationships/oleObject" Target="../embeddings/oleObject1089.bin"/><Relationship Id="rId1" Type="http://schemas.openxmlformats.org/officeDocument/2006/relationships/vmlDrawing" Target="../drawings/vmlDrawing1089.vml"/><Relationship Id="rId6" Type="http://schemas.openxmlformats.org/officeDocument/2006/relationships/tags" Target="../tags/tag9691.xml"/><Relationship Id="rId11" Type="http://schemas.openxmlformats.org/officeDocument/2006/relationships/tags" Target="../tags/tag9696.xml"/><Relationship Id="rId5" Type="http://schemas.openxmlformats.org/officeDocument/2006/relationships/tags" Target="../tags/tag9690.xml"/><Relationship Id="rId15" Type="http://schemas.openxmlformats.org/officeDocument/2006/relationships/slideMaster" Target="../slideMasters/slideMaster70.xml"/><Relationship Id="rId10" Type="http://schemas.openxmlformats.org/officeDocument/2006/relationships/tags" Target="../tags/tag9695.xml"/><Relationship Id="rId19" Type="http://schemas.openxmlformats.org/officeDocument/2006/relationships/image" Target="../media/image3.svg"/><Relationship Id="rId4" Type="http://schemas.openxmlformats.org/officeDocument/2006/relationships/tags" Target="../tags/tag9689.xml"/><Relationship Id="rId9" Type="http://schemas.openxmlformats.org/officeDocument/2006/relationships/tags" Target="../tags/tag9694.xml"/><Relationship Id="rId14" Type="http://schemas.openxmlformats.org/officeDocument/2006/relationships/tags" Target="../tags/tag9699.xml"/></Relationships>
</file>

<file path=ppt/slideLayouts/_rels/slideLayout1055.xml.rels><?xml version="1.0" encoding="UTF-8" standalone="yes"?>
<Relationships xmlns="http://schemas.openxmlformats.org/package/2006/relationships"><Relationship Id="rId8" Type="http://schemas.openxmlformats.org/officeDocument/2006/relationships/tags" Target="../tags/tag9706.xml"/><Relationship Id="rId13" Type="http://schemas.openxmlformats.org/officeDocument/2006/relationships/image" Target="../media/image19.png"/><Relationship Id="rId3" Type="http://schemas.openxmlformats.org/officeDocument/2006/relationships/tags" Target="../tags/tag9701.xml"/><Relationship Id="rId7" Type="http://schemas.openxmlformats.org/officeDocument/2006/relationships/tags" Target="../tags/tag9705.xml"/><Relationship Id="rId12" Type="http://schemas.openxmlformats.org/officeDocument/2006/relationships/image" Target="../media/image17.emf"/><Relationship Id="rId2" Type="http://schemas.openxmlformats.org/officeDocument/2006/relationships/tags" Target="../tags/tag9700.xml"/><Relationship Id="rId1" Type="http://schemas.openxmlformats.org/officeDocument/2006/relationships/vmlDrawing" Target="../drawings/vmlDrawing1090.vml"/><Relationship Id="rId6" Type="http://schemas.openxmlformats.org/officeDocument/2006/relationships/tags" Target="../tags/tag9704.xml"/><Relationship Id="rId11" Type="http://schemas.openxmlformats.org/officeDocument/2006/relationships/oleObject" Target="../embeddings/oleObject1090.bin"/><Relationship Id="rId5" Type="http://schemas.openxmlformats.org/officeDocument/2006/relationships/tags" Target="../tags/tag9703.xml"/><Relationship Id="rId10" Type="http://schemas.openxmlformats.org/officeDocument/2006/relationships/slideMaster" Target="../slideMasters/slideMaster70.xml"/><Relationship Id="rId4" Type="http://schemas.openxmlformats.org/officeDocument/2006/relationships/tags" Target="../tags/tag9702.xml"/><Relationship Id="rId9" Type="http://schemas.openxmlformats.org/officeDocument/2006/relationships/tags" Target="../tags/tag9707.xml"/><Relationship Id="rId14" Type="http://schemas.openxmlformats.org/officeDocument/2006/relationships/image" Target="../media/image3.svg"/></Relationships>
</file>

<file path=ppt/slideLayouts/_rels/slideLayout10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9709.xml"/><Relationship Id="rId7" Type="http://schemas.openxmlformats.org/officeDocument/2006/relationships/oleObject" Target="../embeddings/oleObject1091.bin"/><Relationship Id="rId2" Type="http://schemas.openxmlformats.org/officeDocument/2006/relationships/tags" Target="../tags/tag9708.xml"/><Relationship Id="rId1" Type="http://schemas.openxmlformats.org/officeDocument/2006/relationships/vmlDrawing" Target="../drawings/vmlDrawing1091.vml"/><Relationship Id="rId6" Type="http://schemas.openxmlformats.org/officeDocument/2006/relationships/slideMaster" Target="../slideMasters/slideMaster70.xml"/><Relationship Id="rId5" Type="http://schemas.openxmlformats.org/officeDocument/2006/relationships/tags" Target="../tags/tag9711.xml"/><Relationship Id="rId10" Type="http://schemas.openxmlformats.org/officeDocument/2006/relationships/image" Target="../media/image3.svg"/><Relationship Id="rId4" Type="http://schemas.openxmlformats.org/officeDocument/2006/relationships/tags" Target="../tags/tag9710.xml"/><Relationship Id="rId9" Type="http://schemas.openxmlformats.org/officeDocument/2006/relationships/image" Target="../media/image19.png"/></Relationships>
</file>

<file path=ppt/slideLayouts/_rels/slideLayout10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9713.xml"/><Relationship Id="rId7" Type="http://schemas.openxmlformats.org/officeDocument/2006/relationships/image" Target="../media/image19.png"/><Relationship Id="rId2" Type="http://schemas.openxmlformats.org/officeDocument/2006/relationships/tags" Target="../tags/tag9712.xml"/><Relationship Id="rId1" Type="http://schemas.openxmlformats.org/officeDocument/2006/relationships/vmlDrawing" Target="../drawings/vmlDrawing1092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1092.bin"/><Relationship Id="rId4" Type="http://schemas.openxmlformats.org/officeDocument/2006/relationships/slideMaster" Target="../slideMasters/slideMaster70.xml"/></Relationships>
</file>

<file path=ppt/slideLayouts/_rels/slideLayout1058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0.xml"/><Relationship Id="rId3" Type="http://schemas.openxmlformats.org/officeDocument/2006/relationships/tags" Target="../tags/tag9715.xml"/><Relationship Id="rId7" Type="http://schemas.openxmlformats.org/officeDocument/2006/relationships/tags" Target="../tags/tag9719.xml"/><Relationship Id="rId2" Type="http://schemas.openxmlformats.org/officeDocument/2006/relationships/tags" Target="../tags/tag9714.xml"/><Relationship Id="rId1" Type="http://schemas.openxmlformats.org/officeDocument/2006/relationships/vmlDrawing" Target="../drawings/vmlDrawing1093.vml"/><Relationship Id="rId6" Type="http://schemas.openxmlformats.org/officeDocument/2006/relationships/tags" Target="../tags/tag9718.xml"/><Relationship Id="rId5" Type="http://schemas.openxmlformats.org/officeDocument/2006/relationships/tags" Target="../tags/tag9717.xml"/><Relationship Id="rId10" Type="http://schemas.openxmlformats.org/officeDocument/2006/relationships/image" Target="../media/image1.emf"/><Relationship Id="rId4" Type="http://schemas.openxmlformats.org/officeDocument/2006/relationships/tags" Target="../tags/tag9716.xml"/><Relationship Id="rId9" Type="http://schemas.openxmlformats.org/officeDocument/2006/relationships/oleObject" Target="../embeddings/oleObject1093.bin"/></Relationships>
</file>

<file path=ppt/slideLayouts/_rels/slideLayout1059.xml.rels><?xml version="1.0" encoding="UTF-8" standalone="yes"?>
<Relationships xmlns="http://schemas.openxmlformats.org/package/2006/relationships"><Relationship Id="rId8" Type="http://schemas.openxmlformats.org/officeDocument/2006/relationships/tags" Target="../tags/tag9726.xml"/><Relationship Id="rId13" Type="http://schemas.openxmlformats.org/officeDocument/2006/relationships/tags" Target="../tags/tag9731.xml"/><Relationship Id="rId18" Type="http://schemas.openxmlformats.org/officeDocument/2006/relationships/image" Target="../media/image3.svg"/><Relationship Id="rId3" Type="http://schemas.openxmlformats.org/officeDocument/2006/relationships/tags" Target="../tags/tag9721.xml"/><Relationship Id="rId7" Type="http://schemas.openxmlformats.org/officeDocument/2006/relationships/tags" Target="../tags/tag9725.xml"/><Relationship Id="rId12" Type="http://schemas.openxmlformats.org/officeDocument/2006/relationships/tags" Target="../tags/tag9730.xml"/><Relationship Id="rId17" Type="http://schemas.openxmlformats.org/officeDocument/2006/relationships/image" Target="../media/image19.png"/><Relationship Id="rId2" Type="http://schemas.openxmlformats.org/officeDocument/2006/relationships/tags" Target="../tags/tag972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094.vml"/><Relationship Id="rId6" Type="http://schemas.openxmlformats.org/officeDocument/2006/relationships/tags" Target="../tags/tag9724.xml"/><Relationship Id="rId11" Type="http://schemas.openxmlformats.org/officeDocument/2006/relationships/tags" Target="../tags/tag9729.xml"/><Relationship Id="rId5" Type="http://schemas.openxmlformats.org/officeDocument/2006/relationships/tags" Target="../tags/tag9723.xml"/><Relationship Id="rId15" Type="http://schemas.openxmlformats.org/officeDocument/2006/relationships/oleObject" Target="../embeddings/oleObject1094.bin"/><Relationship Id="rId10" Type="http://schemas.openxmlformats.org/officeDocument/2006/relationships/tags" Target="../tags/tag9728.xml"/><Relationship Id="rId4" Type="http://schemas.openxmlformats.org/officeDocument/2006/relationships/tags" Target="../tags/tag9722.xml"/><Relationship Id="rId9" Type="http://schemas.openxmlformats.org/officeDocument/2006/relationships/tags" Target="../tags/tag9727.xml"/><Relationship Id="rId14" Type="http://schemas.openxmlformats.org/officeDocument/2006/relationships/slideMaster" Target="../slideMasters/slideMaster70.xml"/></Relationships>
</file>

<file path=ppt/slideLayouts/_rels/slideLayout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emf"/><Relationship Id="rId3" Type="http://schemas.openxmlformats.org/officeDocument/2006/relationships/tags" Target="../tags/tag970.xml"/><Relationship Id="rId7" Type="http://schemas.openxmlformats.org/officeDocument/2006/relationships/oleObject" Target="../embeddings/oleObject112.bin"/><Relationship Id="rId2" Type="http://schemas.openxmlformats.org/officeDocument/2006/relationships/tags" Target="../tags/tag969.xml"/><Relationship Id="rId1" Type="http://schemas.openxmlformats.org/officeDocument/2006/relationships/vmlDrawing" Target="../drawings/vmlDrawing112.vml"/><Relationship Id="rId6" Type="http://schemas.openxmlformats.org/officeDocument/2006/relationships/slideMaster" Target="../slideMasters/slideMaster8.xml"/><Relationship Id="rId5" Type="http://schemas.openxmlformats.org/officeDocument/2006/relationships/tags" Target="../tags/tag972.xml"/><Relationship Id="rId4" Type="http://schemas.openxmlformats.org/officeDocument/2006/relationships/tags" Target="../tags/tag971.xml"/></Relationships>
</file>

<file path=ppt/slideLayouts/_rels/slideLayout1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061.xml.rels><?xml version="1.0" encoding="UTF-8" standalone="yes"?>
<Relationships xmlns="http://schemas.openxmlformats.org/package/2006/relationships"><Relationship Id="rId8" Type="http://schemas.openxmlformats.org/officeDocument/2006/relationships/tags" Target="../tags/tag9761.xml"/><Relationship Id="rId3" Type="http://schemas.openxmlformats.org/officeDocument/2006/relationships/tags" Target="../tags/tag9756.xml"/><Relationship Id="rId7" Type="http://schemas.openxmlformats.org/officeDocument/2006/relationships/tags" Target="../tags/tag9760.xml"/><Relationship Id="rId2" Type="http://schemas.openxmlformats.org/officeDocument/2006/relationships/tags" Target="../tags/tag9755.xml"/><Relationship Id="rId1" Type="http://schemas.openxmlformats.org/officeDocument/2006/relationships/vmlDrawing" Target="../drawings/vmlDrawing1096.vml"/><Relationship Id="rId6" Type="http://schemas.openxmlformats.org/officeDocument/2006/relationships/tags" Target="../tags/tag9759.xml"/><Relationship Id="rId11" Type="http://schemas.openxmlformats.org/officeDocument/2006/relationships/image" Target="../media/image17.emf"/><Relationship Id="rId5" Type="http://schemas.openxmlformats.org/officeDocument/2006/relationships/tags" Target="../tags/tag9758.xml"/><Relationship Id="rId10" Type="http://schemas.openxmlformats.org/officeDocument/2006/relationships/oleObject" Target="../embeddings/oleObject1096.bin"/><Relationship Id="rId4" Type="http://schemas.openxmlformats.org/officeDocument/2006/relationships/tags" Target="../tags/tag9757.xml"/><Relationship Id="rId9" Type="http://schemas.openxmlformats.org/officeDocument/2006/relationships/slideMaster" Target="../slideMasters/slideMaster71.xml"/></Relationships>
</file>

<file path=ppt/slideLayouts/_rels/slideLayout1062.xml.rels><?xml version="1.0" encoding="UTF-8" standalone="yes"?>
<Relationships xmlns="http://schemas.openxmlformats.org/package/2006/relationships"><Relationship Id="rId8" Type="http://schemas.openxmlformats.org/officeDocument/2006/relationships/tags" Target="../tags/tag9768.xml"/><Relationship Id="rId13" Type="http://schemas.openxmlformats.org/officeDocument/2006/relationships/image" Target="../media/image18.png"/><Relationship Id="rId3" Type="http://schemas.openxmlformats.org/officeDocument/2006/relationships/tags" Target="../tags/tag9763.xml"/><Relationship Id="rId7" Type="http://schemas.openxmlformats.org/officeDocument/2006/relationships/tags" Target="../tags/tag9767.xml"/><Relationship Id="rId12" Type="http://schemas.openxmlformats.org/officeDocument/2006/relationships/image" Target="../media/image17.emf"/><Relationship Id="rId2" Type="http://schemas.openxmlformats.org/officeDocument/2006/relationships/tags" Target="../tags/tag9762.xml"/><Relationship Id="rId1" Type="http://schemas.openxmlformats.org/officeDocument/2006/relationships/vmlDrawing" Target="../drawings/vmlDrawing1097.vml"/><Relationship Id="rId6" Type="http://schemas.openxmlformats.org/officeDocument/2006/relationships/tags" Target="../tags/tag9766.xml"/><Relationship Id="rId11" Type="http://schemas.openxmlformats.org/officeDocument/2006/relationships/oleObject" Target="../embeddings/oleObject1097.bin"/><Relationship Id="rId5" Type="http://schemas.openxmlformats.org/officeDocument/2006/relationships/tags" Target="../tags/tag9765.xml"/><Relationship Id="rId10" Type="http://schemas.openxmlformats.org/officeDocument/2006/relationships/slideMaster" Target="../slideMasters/slideMaster71.xml"/><Relationship Id="rId4" Type="http://schemas.openxmlformats.org/officeDocument/2006/relationships/tags" Target="../tags/tag9764.xml"/><Relationship Id="rId9" Type="http://schemas.openxmlformats.org/officeDocument/2006/relationships/tags" Target="../tags/tag9769.xml"/></Relationships>
</file>

<file path=ppt/slideLayouts/_rels/slideLayout10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9771.xml"/><Relationship Id="rId7" Type="http://schemas.openxmlformats.org/officeDocument/2006/relationships/oleObject" Target="../embeddings/oleObject1098.bin"/><Relationship Id="rId2" Type="http://schemas.openxmlformats.org/officeDocument/2006/relationships/tags" Target="../tags/tag9770.xml"/><Relationship Id="rId1" Type="http://schemas.openxmlformats.org/officeDocument/2006/relationships/vmlDrawing" Target="../drawings/vmlDrawing1098.vml"/><Relationship Id="rId6" Type="http://schemas.openxmlformats.org/officeDocument/2006/relationships/slideMaster" Target="../slideMasters/slideMaster71.xml"/><Relationship Id="rId5" Type="http://schemas.openxmlformats.org/officeDocument/2006/relationships/tags" Target="../tags/tag9773.xml"/><Relationship Id="rId4" Type="http://schemas.openxmlformats.org/officeDocument/2006/relationships/tags" Target="../tags/tag9772.xml"/></Relationships>
</file>

<file path=ppt/slideLayouts/_rels/slideLayout106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1.xml"/><Relationship Id="rId3" Type="http://schemas.openxmlformats.org/officeDocument/2006/relationships/tags" Target="../tags/tag9775.xml"/><Relationship Id="rId7" Type="http://schemas.openxmlformats.org/officeDocument/2006/relationships/tags" Target="../tags/tag9779.xml"/><Relationship Id="rId2" Type="http://schemas.openxmlformats.org/officeDocument/2006/relationships/tags" Target="../tags/tag9774.xml"/><Relationship Id="rId1" Type="http://schemas.openxmlformats.org/officeDocument/2006/relationships/vmlDrawing" Target="../drawings/vmlDrawing1099.vml"/><Relationship Id="rId6" Type="http://schemas.openxmlformats.org/officeDocument/2006/relationships/tags" Target="../tags/tag9778.xml"/><Relationship Id="rId5" Type="http://schemas.openxmlformats.org/officeDocument/2006/relationships/tags" Target="../tags/tag9777.xml"/><Relationship Id="rId10" Type="http://schemas.openxmlformats.org/officeDocument/2006/relationships/image" Target="../media/image17.emf"/><Relationship Id="rId4" Type="http://schemas.openxmlformats.org/officeDocument/2006/relationships/tags" Target="../tags/tag9776.xml"/><Relationship Id="rId9" Type="http://schemas.openxmlformats.org/officeDocument/2006/relationships/oleObject" Target="../embeddings/oleObject1099.bin"/></Relationships>
</file>

<file path=ppt/slideLayouts/_rels/slideLayout1065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1.xml"/><Relationship Id="rId3" Type="http://schemas.openxmlformats.org/officeDocument/2006/relationships/tags" Target="../tags/tag9781.xml"/><Relationship Id="rId7" Type="http://schemas.openxmlformats.org/officeDocument/2006/relationships/tags" Target="../tags/tag9785.xml"/><Relationship Id="rId2" Type="http://schemas.openxmlformats.org/officeDocument/2006/relationships/tags" Target="../tags/tag9780.xml"/><Relationship Id="rId1" Type="http://schemas.openxmlformats.org/officeDocument/2006/relationships/vmlDrawing" Target="../drawings/vmlDrawing1100.vml"/><Relationship Id="rId6" Type="http://schemas.openxmlformats.org/officeDocument/2006/relationships/tags" Target="../tags/tag9784.xml"/><Relationship Id="rId5" Type="http://schemas.openxmlformats.org/officeDocument/2006/relationships/tags" Target="../tags/tag9783.xml"/><Relationship Id="rId10" Type="http://schemas.openxmlformats.org/officeDocument/2006/relationships/image" Target="../media/image17.emf"/><Relationship Id="rId4" Type="http://schemas.openxmlformats.org/officeDocument/2006/relationships/tags" Target="../tags/tag9782.xml"/><Relationship Id="rId9" Type="http://schemas.openxmlformats.org/officeDocument/2006/relationships/oleObject" Target="../embeddings/oleObject1100.bin"/></Relationships>
</file>

<file path=ppt/slideLayouts/_rels/slideLayout1066.xml.rels><?xml version="1.0" encoding="UTF-8" standalone="yes"?>
<Relationships xmlns="http://schemas.openxmlformats.org/package/2006/relationships"><Relationship Id="rId8" Type="http://schemas.openxmlformats.org/officeDocument/2006/relationships/tags" Target="../tags/tag9792.xml"/><Relationship Id="rId3" Type="http://schemas.openxmlformats.org/officeDocument/2006/relationships/tags" Target="../tags/tag9787.xml"/><Relationship Id="rId7" Type="http://schemas.openxmlformats.org/officeDocument/2006/relationships/tags" Target="../tags/tag9791.xml"/><Relationship Id="rId2" Type="http://schemas.openxmlformats.org/officeDocument/2006/relationships/tags" Target="../tags/tag9786.xml"/><Relationship Id="rId1" Type="http://schemas.openxmlformats.org/officeDocument/2006/relationships/vmlDrawing" Target="../drawings/vmlDrawing1101.vml"/><Relationship Id="rId6" Type="http://schemas.openxmlformats.org/officeDocument/2006/relationships/tags" Target="../tags/tag9790.xml"/><Relationship Id="rId11" Type="http://schemas.openxmlformats.org/officeDocument/2006/relationships/image" Target="../media/image17.emf"/><Relationship Id="rId5" Type="http://schemas.openxmlformats.org/officeDocument/2006/relationships/tags" Target="../tags/tag9789.xml"/><Relationship Id="rId10" Type="http://schemas.openxmlformats.org/officeDocument/2006/relationships/oleObject" Target="../embeddings/oleObject1101.bin"/><Relationship Id="rId4" Type="http://schemas.openxmlformats.org/officeDocument/2006/relationships/tags" Target="../tags/tag9788.xml"/><Relationship Id="rId9" Type="http://schemas.openxmlformats.org/officeDocument/2006/relationships/slideMaster" Target="../slideMasters/slideMaster71.xml"/></Relationships>
</file>

<file path=ppt/slideLayouts/_rels/slideLayout1067.xml.rels><?xml version="1.0" encoding="UTF-8" standalone="yes"?>
<Relationships xmlns="http://schemas.openxmlformats.org/package/2006/relationships"><Relationship Id="rId8" Type="http://schemas.openxmlformats.org/officeDocument/2006/relationships/tags" Target="../tags/tag9799.xml"/><Relationship Id="rId13" Type="http://schemas.openxmlformats.org/officeDocument/2006/relationships/tags" Target="../tags/tag9804.xml"/><Relationship Id="rId18" Type="http://schemas.openxmlformats.org/officeDocument/2006/relationships/image" Target="../media/image3.svg"/><Relationship Id="rId3" Type="http://schemas.openxmlformats.org/officeDocument/2006/relationships/tags" Target="../tags/tag9794.xml"/><Relationship Id="rId7" Type="http://schemas.openxmlformats.org/officeDocument/2006/relationships/tags" Target="../tags/tag9798.xml"/><Relationship Id="rId12" Type="http://schemas.openxmlformats.org/officeDocument/2006/relationships/tags" Target="../tags/tag9803.xml"/><Relationship Id="rId17" Type="http://schemas.openxmlformats.org/officeDocument/2006/relationships/image" Target="../media/image19.png"/><Relationship Id="rId2" Type="http://schemas.openxmlformats.org/officeDocument/2006/relationships/tags" Target="../tags/tag9793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102.vml"/><Relationship Id="rId6" Type="http://schemas.openxmlformats.org/officeDocument/2006/relationships/tags" Target="../tags/tag9797.xml"/><Relationship Id="rId11" Type="http://schemas.openxmlformats.org/officeDocument/2006/relationships/tags" Target="../tags/tag9802.xml"/><Relationship Id="rId5" Type="http://schemas.openxmlformats.org/officeDocument/2006/relationships/tags" Target="../tags/tag9796.xml"/><Relationship Id="rId15" Type="http://schemas.openxmlformats.org/officeDocument/2006/relationships/oleObject" Target="../embeddings/oleObject1102.bin"/><Relationship Id="rId10" Type="http://schemas.openxmlformats.org/officeDocument/2006/relationships/tags" Target="../tags/tag9801.xml"/><Relationship Id="rId4" Type="http://schemas.openxmlformats.org/officeDocument/2006/relationships/tags" Target="../tags/tag9795.xml"/><Relationship Id="rId9" Type="http://schemas.openxmlformats.org/officeDocument/2006/relationships/tags" Target="../tags/tag9800.xml"/><Relationship Id="rId14" Type="http://schemas.openxmlformats.org/officeDocument/2006/relationships/slideMaster" Target="../slideMasters/slideMaster71.xml"/></Relationships>
</file>

<file path=ppt/slideLayouts/_rels/slideLayout1068.xml.rels><?xml version="1.0" encoding="UTF-8" standalone="yes"?>
<Relationships xmlns="http://schemas.openxmlformats.org/package/2006/relationships"><Relationship Id="rId8" Type="http://schemas.openxmlformats.org/officeDocument/2006/relationships/tags" Target="../tags/tag9811.xml"/><Relationship Id="rId13" Type="http://schemas.openxmlformats.org/officeDocument/2006/relationships/tags" Target="../tags/tag9816.xml"/><Relationship Id="rId18" Type="http://schemas.openxmlformats.org/officeDocument/2006/relationships/image" Target="../media/image3.svg"/><Relationship Id="rId3" Type="http://schemas.openxmlformats.org/officeDocument/2006/relationships/tags" Target="../tags/tag9806.xml"/><Relationship Id="rId7" Type="http://schemas.openxmlformats.org/officeDocument/2006/relationships/tags" Target="../tags/tag9810.xml"/><Relationship Id="rId12" Type="http://schemas.openxmlformats.org/officeDocument/2006/relationships/tags" Target="../tags/tag9815.xml"/><Relationship Id="rId17" Type="http://schemas.openxmlformats.org/officeDocument/2006/relationships/image" Target="../media/image19.png"/><Relationship Id="rId2" Type="http://schemas.openxmlformats.org/officeDocument/2006/relationships/tags" Target="../tags/tag9805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103.vml"/><Relationship Id="rId6" Type="http://schemas.openxmlformats.org/officeDocument/2006/relationships/tags" Target="../tags/tag9809.xml"/><Relationship Id="rId11" Type="http://schemas.openxmlformats.org/officeDocument/2006/relationships/tags" Target="../tags/tag9814.xml"/><Relationship Id="rId5" Type="http://schemas.openxmlformats.org/officeDocument/2006/relationships/tags" Target="../tags/tag9808.xml"/><Relationship Id="rId15" Type="http://schemas.openxmlformats.org/officeDocument/2006/relationships/oleObject" Target="../embeddings/oleObject1103.bin"/><Relationship Id="rId10" Type="http://schemas.openxmlformats.org/officeDocument/2006/relationships/tags" Target="../tags/tag9813.xml"/><Relationship Id="rId4" Type="http://schemas.openxmlformats.org/officeDocument/2006/relationships/tags" Target="../tags/tag9807.xml"/><Relationship Id="rId9" Type="http://schemas.openxmlformats.org/officeDocument/2006/relationships/tags" Target="../tags/tag9812.xml"/><Relationship Id="rId14" Type="http://schemas.openxmlformats.org/officeDocument/2006/relationships/slideMaster" Target="../slideMasters/slideMaster71.xml"/></Relationships>
</file>

<file path=ppt/slideLayouts/_rels/slideLayout1069.xml.rels><?xml version="1.0" encoding="UTF-8" standalone="yes"?>
<Relationships xmlns="http://schemas.openxmlformats.org/package/2006/relationships"><Relationship Id="rId8" Type="http://schemas.openxmlformats.org/officeDocument/2006/relationships/tags" Target="../tags/tag9823.xml"/><Relationship Id="rId13" Type="http://schemas.openxmlformats.org/officeDocument/2006/relationships/tags" Target="../tags/tag9828.xml"/><Relationship Id="rId18" Type="http://schemas.openxmlformats.org/officeDocument/2006/relationships/image" Target="../media/image19.png"/><Relationship Id="rId3" Type="http://schemas.openxmlformats.org/officeDocument/2006/relationships/tags" Target="../tags/tag9818.xml"/><Relationship Id="rId7" Type="http://schemas.openxmlformats.org/officeDocument/2006/relationships/tags" Target="../tags/tag9822.xml"/><Relationship Id="rId12" Type="http://schemas.openxmlformats.org/officeDocument/2006/relationships/tags" Target="../tags/tag9827.xml"/><Relationship Id="rId17" Type="http://schemas.openxmlformats.org/officeDocument/2006/relationships/image" Target="../media/image17.emf"/><Relationship Id="rId2" Type="http://schemas.openxmlformats.org/officeDocument/2006/relationships/tags" Target="../tags/tag9817.xml"/><Relationship Id="rId16" Type="http://schemas.openxmlformats.org/officeDocument/2006/relationships/oleObject" Target="../embeddings/oleObject1104.bin"/><Relationship Id="rId1" Type="http://schemas.openxmlformats.org/officeDocument/2006/relationships/vmlDrawing" Target="../drawings/vmlDrawing1104.vml"/><Relationship Id="rId6" Type="http://schemas.openxmlformats.org/officeDocument/2006/relationships/tags" Target="../tags/tag9821.xml"/><Relationship Id="rId11" Type="http://schemas.openxmlformats.org/officeDocument/2006/relationships/tags" Target="../tags/tag9826.xml"/><Relationship Id="rId5" Type="http://schemas.openxmlformats.org/officeDocument/2006/relationships/tags" Target="../tags/tag9820.xml"/><Relationship Id="rId15" Type="http://schemas.openxmlformats.org/officeDocument/2006/relationships/slideMaster" Target="../slideMasters/slideMaster71.xml"/><Relationship Id="rId10" Type="http://schemas.openxmlformats.org/officeDocument/2006/relationships/tags" Target="../tags/tag9825.xml"/><Relationship Id="rId19" Type="http://schemas.openxmlformats.org/officeDocument/2006/relationships/image" Target="../media/image3.svg"/><Relationship Id="rId4" Type="http://schemas.openxmlformats.org/officeDocument/2006/relationships/tags" Target="../tags/tag9819.xml"/><Relationship Id="rId9" Type="http://schemas.openxmlformats.org/officeDocument/2006/relationships/tags" Target="../tags/tag9824.xml"/><Relationship Id="rId14" Type="http://schemas.openxmlformats.org/officeDocument/2006/relationships/tags" Target="../tags/tag9829.xml"/></Relationships>
</file>

<file path=ppt/slideLayouts/_rels/slideLayout107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8.xml"/><Relationship Id="rId3" Type="http://schemas.openxmlformats.org/officeDocument/2006/relationships/tags" Target="../tags/tag974.xml"/><Relationship Id="rId7" Type="http://schemas.openxmlformats.org/officeDocument/2006/relationships/tags" Target="../tags/tag978.xml"/><Relationship Id="rId2" Type="http://schemas.openxmlformats.org/officeDocument/2006/relationships/tags" Target="../tags/tag973.xml"/><Relationship Id="rId1" Type="http://schemas.openxmlformats.org/officeDocument/2006/relationships/vmlDrawing" Target="../drawings/vmlDrawing113.vml"/><Relationship Id="rId6" Type="http://schemas.openxmlformats.org/officeDocument/2006/relationships/tags" Target="../tags/tag977.xml"/><Relationship Id="rId5" Type="http://schemas.openxmlformats.org/officeDocument/2006/relationships/tags" Target="../tags/tag976.xml"/><Relationship Id="rId10" Type="http://schemas.openxmlformats.org/officeDocument/2006/relationships/image" Target="../media/image22.emf"/><Relationship Id="rId4" Type="http://schemas.openxmlformats.org/officeDocument/2006/relationships/tags" Target="../tags/tag975.xml"/><Relationship Id="rId9" Type="http://schemas.openxmlformats.org/officeDocument/2006/relationships/oleObject" Target="../embeddings/oleObject113.bin"/></Relationships>
</file>

<file path=ppt/slideLayouts/_rels/slideLayout1070.xml.rels><?xml version="1.0" encoding="UTF-8" standalone="yes"?>
<Relationships xmlns="http://schemas.openxmlformats.org/package/2006/relationships"><Relationship Id="rId8" Type="http://schemas.openxmlformats.org/officeDocument/2006/relationships/tags" Target="../tags/tag9836.xml"/><Relationship Id="rId13" Type="http://schemas.openxmlformats.org/officeDocument/2006/relationships/tags" Target="../tags/tag9841.xml"/><Relationship Id="rId18" Type="http://schemas.openxmlformats.org/officeDocument/2006/relationships/image" Target="../media/image19.png"/><Relationship Id="rId3" Type="http://schemas.openxmlformats.org/officeDocument/2006/relationships/tags" Target="../tags/tag9831.xml"/><Relationship Id="rId7" Type="http://schemas.openxmlformats.org/officeDocument/2006/relationships/tags" Target="../tags/tag9835.xml"/><Relationship Id="rId12" Type="http://schemas.openxmlformats.org/officeDocument/2006/relationships/tags" Target="../tags/tag9840.xml"/><Relationship Id="rId17" Type="http://schemas.openxmlformats.org/officeDocument/2006/relationships/image" Target="../media/image17.emf"/><Relationship Id="rId2" Type="http://schemas.openxmlformats.org/officeDocument/2006/relationships/tags" Target="../tags/tag9830.xml"/><Relationship Id="rId16" Type="http://schemas.openxmlformats.org/officeDocument/2006/relationships/oleObject" Target="../embeddings/oleObject1105.bin"/><Relationship Id="rId1" Type="http://schemas.openxmlformats.org/officeDocument/2006/relationships/vmlDrawing" Target="../drawings/vmlDrawing1105.vml"/><Relationship Id="rId6" Type="http://schemas.openxmlformats.org/officeDocument/2006/relationships/tags" Target="../tags/tag9834.xml"/><Relationship Id="rId11" Type="http://schemas.openxmlformats.org/officeDocument/2006/relationships/tags" Target="../tags/tag9839.xml"/><Relationship Id="rId5" Type="http://schemas.openxmlformats.org/officeDocument/2006/relationships/tags" Target="../tags/tag9833.xml"/><Relationship Id="rId15" Type="http://schemas.openxmlformats.org/officeDocument/2006/relationships/slideMaster" Target="../slideMasters/slideMaster71.xml"/><Relationship Id="rId10" Type="http://schemas.openxmlformats.org/officeDocument/2006/relationships/tags" Target="../tags/tag9838.xml"/><Relationship Id="rId19" Type="http://schemas.openxmlformats.org/officeDocument/2006/relationships/image" Target="../media/image3.svg"/><Relationship Id="rId4" Type="http://schemas.openxmlformats.org/officeDocument/2006/relationships/tags" Target="../tags/tag9832.xml"/><Relationship Id="rId9" Type="http://schemas.openxmlformats.org/officeDocument/2006/relationships/tags" Target="../tags/tag9837.xml"/><Relationship Id="rId14" Type="http://schemas.openxmlformats.org/officeDocument/2006/relationships/tags" Target="../tags/tag9842.xml"/></Relationships>
</file>

<file path=ppt/slideLayouts/_rels/slideLayout1071.xml.rels><?xml version="1.0" encoding="UTF-8" standalone="yes"?>
<Relationships xmlns="http://schemas.openxmlformats.org/package/2006/relationships"><Relationship Id="rId8" Type="http://schemas.openxmlformats.org/officeDocument/2006/relationships/tags" Target="../tags/tag9849.xml"/><Relationship Id="rId13" Type="http://schemas.openxmlformats.org/officeDocument/2006/relationships/image" Target="../media/image19.png"/><Relationship Id="rId3" Type="http://schemas.openxmlformats.org/officeDocument/2006/relationships/tags" Target="../tags/tag9844.xml"/><Relationship Id="rId7" Type="http://schemas.openxmlformats.org/officeDocument/2006/relationships/tags" Target="../tags/tag9848.xml"/><Relationship Id="rId12" Type="http://schemas.openxmlformats.org/officeDocument/2006/relationships/image" Target="../media/image17.emf"/><Relationship Id="rId2" Type="http://schemas.openxmlformats.org/officeDocument/2006/relationships/tags" Target="../tags/tag9843.xml"/><Relationship Id="rId1" Type="http://schemas.openxmlformats.org/officeDocument/2006/relationships/vmlDrawing" Target="../drawings/vmlDrawing1106.vml"/><Relationship Id="rId6" Type="http://schemas.openxmlformats.org/officeDocument/2006/relationships/tags" Target="../tags/tag9847.xml"/><Relationship Id="rId11" Type="http://schemas.openxmlformats.org/officeDocument/2006/relationships/oleObject" Target="../embeddings/oleObject1106.bin"/><Relationship Id="rId5" Type="http://schemas.openxmlformats.org/officeDocument/2006/relationships/tags" Target="../tags/tag9846.xml"/><Relationship Id="rId10" Type="http://schemas.openxmlformats.org/officeDocument/2006/relationships/slideMaster" Target="../slideMasters/slideMaster71.xml"/><Relationship Id="rId4" Type="http://schemas.openxmlformats.org/officeDocument/2006/relationships/tags" Target="../tags/tag9845.xml"/><Relationship Id="rId9" Type="http://schemas.openxmlformats.org/officeDocument/2006/relationships/tags" Target="../tags/tag9850.xml"/><Relationship Id="rId14" Type="http://schemas.openxmlformats.org/officeDocument/2006/relationships/image" Target="../media/image3.svg"/></Relationships>
</file>

<file path=ppt/slideLayouts/_rels/slideLayout10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9852.xml"/><Relationship Id="rId7" Type="http://schemas.openxmlformats.org/officeDocument/2006/relationships/oleObject" Target="../embeddings/oleObject1107.bin"/><Relationship Id="rId2" Type="http://schemas.openxmlformats.org/officeDocument/2006/relationships/tags" Target="../tags/tag9851.xml"/><Relationship Id="rId1" Type="http://schemas.openxmlformats.org/officeDocument/2006/relationships/vmlDrawing" Target="../drawings/vmlDrawing1107.vml"/><Relationship Id="rId6" Type="http://schemas.openxmlformats.org/officeDocument/2006/relationships/slideMaster" Target="../slideMasters/slideMaster71.xml"/><Relationship Id="rId5" Type="http://schemas.openxmlformats.org/officeDocument/2006/relationships/tags" Target="../tags/tag9854.xml"/><Relationship Id="rId10" Type="http://schemas.openxmlformats.org/officeDocument/2006/relationships/image" Target="../media/image3.svg"/><Relationship Id="rId4" Type="http://schemas.openxmlformats.org/officeDocument/2006/relationships/tags" Target="../tags/tag9853.xml"/><Relationship Id="rId9" Type="http://schemas.openxmlformats.org/officeDocument/2006/relationships/image" Target="../media/image2.png"/></Relationships>
</file>

<file path=ppt/slideLayouts/_rels/slideLayout10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9856.xml"/><Relationship Id="rId7" Type="http://schemas.openxmlformats.org/officeDocument/2006/relationships/image" Target="../media/image19.png"/><Relationship Id="rId2" Type="http://schemas.openxmlformats.org/officeDocument/2006/relationships/tags" Target="../tags/tag9855.xml"/><Relationship Id="rId1" Type="http://schemas.openxmlformats.org/officeDocument/2006/relationships/vmlDrawing" Target="../drawings/vmlDrawing1108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1108.bin"/><Relationship Id="rId4" Type="http://schemas.openxmlformats.org/officeDocument/2006/relationships/slideMaster" Target="../slideMasters/slideMaster71.xml"/></Relationships>
</file>

<file path=ppt/slideLayouts/_rels/slideLayout1074.xml.rels><?xml version="1.0" encoding="UTF-8" standalone="yes"?>
<Relationships xmlns="http://schemas.openxmlformats.org/package/2006/relationships"><Relationship Id="rId8" Type="http://schemas.openxmlformats.org/officeDocument/2006/relationships/tags" Target="../tags/tag9886.xml"/><Relationship Id="rId3" Type="http://schemas.openxmlformats.org/officeDocument/2006/relationships/tags" Target="../tags/tag9881.xml"/><Relationship Id="rId7" Type="http://schemas.openxmlformats.org/officeDocument/2006/relationships/tags" Target="../tags/tag9885.xml"/><Relationship Id="rId2" Type="http://schemas.openxmlformats.org/officeDocument/2006/relationships/tags" Target="../tags/tag9880.xml"/><Relationship Id="rId1" Type="http://schemas.openxmlformats.org/officeDocument/2006/relationships/vmlDrawing" Target="../drawings/vmlDrawing1110.vml"/><Relationship Id="rId6" Type="http://schemas.openxmlformats.org/officeDocument/2006/relationships/tags" Target="../tags/tag9884.xml"/><Relationship Id="rId11" Type="http://schemas.openxmlformats.org/officeDocument/2006/relationships/image" Target="../media/image17.emf"/><Relationship Id="rId5" Type="http://schemas.openxmlformats.org/officeDocument/2006/relationships/tags" Target="../tags/tag9883.xml"/><Relationship Id="rId10" Type="http://schemas.openxmlformats.org/officeDocument/2006/relationships/oleObject" Target="../embeddings/oleObject1110.bin"/><Relationship Id="rId4" Type="http://schemas.openxmlformats.org/officeDocument/2006/relationships/tags" Target="../tags/tag9882.xml"/><Relationship Id="rId9" Type="http://schemas.openxmlformats.org/officeDocument/2006/relationships/slideMaster" Target="../slideMasters/slideMaster72.xml"/></Relationships>
</file>

<file path=ppt/slideLayouts/_rels/slideLayout1075.xml.rels><?xml version="1.0" encoding="UTF-8" standalone="yes"?>
<Relationships xmlns="http://schemas.openxmlformats.org/package/2006/relationships"><Relationship Id="rId8" Type="http://schemas.openxmlformats.org/officeDocument/2006/relationships/tags" Target="../tags/tag9893.xml"/><Relationship Id="rId13" Type="http://schemas.openxmlformats.org/officeDocument/2006/relationships/image" Target="../media/image23.png"/><Relationship Id="rId3" Type="http://schemas.openxmlformats.org/officeDocument/2006/relationships/tags" Target="../tags/tag9888.xml"/><Relationship Id="rId7" Type="http://schemas.openxmlformats.org/officeDocument/2006/relationships/tags" Target="../tags/tag9892.xml"/><Relationship Id="rId12" Type="http://schemas.openxmlformats.org/officeDocument/2006/relationships/image" Target="../media/image17.emf"/><Relationship Id="rId2" Type="http://schemas.openxmlformats.org/officeDocument/2006/relationships/tags" Target="../tags/tag9887.xml"/><Relationship Id="rId1" Type="http://schemas.openxmlformats.org/officeDocument/2006/relationships/vmlDrawing" Target="../drawings/vmlDrawing1111.vml"/><Relationship Id="rId6" Type="http://schemas.openxmlformats.org/officeDocument/2006/relationships/tags" Target="../tags/tag9891.xml"/><Relationship Id="rId11" Type="http://schemas.openxmlformats.org/officeDocument/2006/relationships/oleObject" Target="../embeddings/oleObject1111.bin"/><Relationship Id="rId5" Type="http://schemas.openxmlformats.org/officeDocument/2006/relationships/tags" Target="../tags/tag9890.xml"/><Relationship Id="rId10" Type="http://schemas.openxmlformats.org/officeDocument/2006/relationships/slideMaster" Target="../slideMasters/slideMaster72.xml"/><Relationship Id="rId4" Type="http://schemas.openxmlformats.org/officeDocument/2006/relationships/tags" Target="../tags/tag9889.xml"/><Relationship Id="rId9" Type="http://schemas.openxmlformats.org/officeDocument/2006/relationships/tags" Target="../tags/tag9894.xml"/></Relationships>
</file>

<file path=ppt/slideLayouts/_rels/slideLayout10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9896.xml"/><Relationship Id="rId7" Type="http://schemas.openxmlformats.org/officeDocument/2006/relationships/oleObject" Target="../embeddings/oleObject1112.bin"/><Relationship Id="rId2" Type="http://schemas.openxmlformats.org/officeDocument/2006/relationships/tags" Target="../tags/tag9895.xml"/><Relationship Id="rId1" Type="http://schemas.openxmlformats.org/officeDocument/2006/relationships/vmlDrawing" Target="../drawings/vmlDrawing1112.vml"/><Relationship Id="rId6" Type="http://schemas.openxmlformats.org/officeDocument/2006/relationships/slideMaster" Target="../slideMasters/slideMaster72.xml"/><Relationship Id="rId5" Type="http://schemas.openxmlformats.org/officeDocument/2006/relationships/tags" Target="../tags/tag9898.xml"/><Relationship Id="rId4" Type="http://schemas.openxmlformats.org/officeDocument/2006/relationships/tags" Target="../tags/tag9897.xml"/></Relationships>
</file>

<file path=ppt/slideLayouts/_rels/slideLayout1077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2.xml"/><Relationship Id="rId3" Type="http://schemas.openxmlformats.org/officeDocument/2006/relationships/tags" Target="../tags/tag9900.xml"/><Relationship Id="rId7" Type="http://schemas.openxmlformats.org/officeDocument/2006/relationships/tags" Target="../tags/tag9904.xml"/><Relationship Id="rId2" Type="http://schemas.openxmlformats.org/officeDocument/2006/relationships/tags" Target="../tags/tag9899.xml"/><Relationship Id="rId1" Type="http://schemas.openxmlformats.org/officeDocument/2006/relationships/vmlDrawing" Target="../drawings/vmlDrawing1113.vml"/><Relationship Id="rId6" Type="http://schemas.openxmlformats.org/officeDocument/2006/relationships/tags" Target="../tags/tag9903.xml"/><Relationship Id="rId5" Type="http://schemas.openxmlformats.org/officeDocument/2006/relationships/tags" Target="../tags/tag9902.xml"/><Relationship Id="rId10" Type="http://schemas.openxmlformats.org/officeDocument/2006/relationships/image" Target="../media/image17.emf"/><Relationship Id="rId4" Type="http://schemas.openxmlformats.org/officeDocument/2006/relationships/tags" Target="../tags/tag9901.xml"/><Relationship Id="rId9" Type="http://schemas.openxmlformats.org/officeDocument/2006/relationships/oleObject" Target="../embeddings/oleObject1113.bin"/></Relationships>
</file>

<file path=ppt/slideLayouts/_rels/slideLayout1078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2.xml"/><Relationship Id="rId3" Type="http://schemas.openxmlformats.org/officeDocument/2006/relationships/tags" Target="../tags/tag9906.xml"/><Relationship Id="rId7" Type="http://schemas.openxmlformats.org/officeDocument/2006/relationships/tags" Target="../tags/tag9910.xml"/><Relationship Id="rId2" Type="http://schemas.openxmlformats.org/officeDocument/2006/relationships/tags" Target="../tags/tag9905.xml"/><Relationship Id="rId1" Type="http://schemas.openxmlformats.org/officeDocument/2006/relationships/vmlDrawing" Target="../drawings/vmlDrawing1114.vml"/><Relationship Id="rId6" Type="http://schemas.openxmlformats.org/officeDocument/2006/relationships/tags" Target="../tags/tag9909.xml"/><Relationship Id="rId5" Type="http://schemas.openxmlformats.org/officeDocument/2006/relationships/tags" Target="../tags/tag9908.xml"/><Relationship Id="rId10" Type="http://schemas.openxmlformats.org/officeDocument/2006/relationships/image" Target="../media/image17.emf"/><Relationship Id="rId4" Type="http://schemas.openxmlformats.org/officeDocument/2006/relationships/tags" Target="../tags/tag9907.xml"/><Relationship Id="rId9" Type="http://schemas.openxmlformats.org/officeDocument/2006/relationships/oleObject" Target="../embeddings/oleObject1114.bin"/></Relationships>
</file>

<file path=ppt/slideLayouts/_rels/slideLayout1079.xml.rels><?xml version="1.0" encoding="UTF-8" standalone="yes"?>
<Relationships xmlns="http://schemas.openxmlformats.org/package/2006/relationships"><Relationship Id="rId8" Type="http://schemas.openxmlformats.org/officeDocument/2006/relationships/tags" Target="../tags/tag9917.xml"/><Relationship Id="rId3" Type="http://schemas.openxmlformats.org/officeDocument/2006/relationships/tags" Target="../tags/tag9912.xml"/><Relationship Id="rId7" Type="http://schemas.openxmlformats.org/officeDocument/2006/relationships/tags" Target="../tags/tag9916.xml"/><Relationship Id="rId2" Type="http://schemas.openxmlformats.org/officeDocument/2006/relationships/tags" Target="../tags/tag9911.xml"/><Relationship Id="rId1" Type="http://schemas.openxmlformats.org/officeDocument/2006/relationships/vmlDrawing" Target="../drawings/vmlDrawing1115.vml"/><Relationship Id="rId6" Type="http://schemas.openxmlformats.org/officeDocument/2006/relationships/tags" Target="../tags/tag9915.xml"/><Relationship Id="rId11" Type="http://schemas.openxmlformats.org/officeDocument/2006/relationships/image" Target="../media/image17.emf"/><Relationship Id="rId5" Type="http://schemas.openxmlformats.org/officeDocument/2006/relationships/tags" Target="../tags/tag9914.xml"/><Relationship Id="rId10" Type="http://schemas.openxmlformats.org/officeDocument/2006/relationships/oleObject" Target="../embeddings/oleObject1115.bin"/><Relationship Id="rId4" Type="http://schemas.openxmlformats.org/officeDocument/2006/relationships/tags" Target="../tags/tag9913.xml"/><Relationship Id="rId9" Type="http://schemas.openxmlformats.org/officeDocument/2006/relationships/slideMaster" Target="../slideMasters/slideMaster72.xml"/></Relationships>
</file>

<file path=ppt/slideLayouts/_rels/slideLayout108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8.xml"/><Relationship Id="rId3" Type="http://schemas.openxmlformats.org/officeDocument/2006/relationships/tags" Target="../tags/tag980.xml"/><Relationship Id="rId7" Type="http://schemas.openxmlformats.org/officeDocument/2006/relationships/tags" Target="../tags/tag984.xml"/><Relationship Id="rId2" Type="http://schemas.openxmlformats.org/officeDocument/2006/relationships/tags" Target="../tags/tag979.xml"/><Relationship Id="rId1" Type="http://schemas.openxmlformats.org/officeDocument/2006/relationships/vmlDrawing" Target="../drawings/vmlDrawing114.vml"/><Relationship Id="rId6" Type="http://schemas.openxmlformats.org/officeDocument/2006/relationships/tags" Target="../tags/tag983.xml"/><Relationship Id="rId5" Type="http://schemas.openxmlformats.org/officeDocument/2006/relationships/tags" Target="../tags/tag982.xml"/><Relationship Id="rId10" Type="http://schemas.openxmlformats.org/officeDocument/2006/relationships/image" Target="../media/image22.emf"/><Relationship Id="rId4" Type="http://schemas.openxmlformats.org/officeDocument/2006/relationships/tags" Target="../tags/tag981.xml"/><Relationship Id="rId9" Type="http://schemas.openxmlformats.org/officeDocument/2006/relationships/oleObject" Target="../embeddings/oleObject114.bin"/></Relationships>
</file>

<file path=ppt/slideLayouts/_rels/slideLayout1080.xml.rels><?xml version="1.0" encoding="UTF-8" standalone="yes"?>
<Relationships xmlns="http://schemas.openxmlformats.org/package/2006/relationships"><Relationship Id="rId8" Type="http://schemas.openxmlformats.org/officeDocument/2006/relationships/tags" Target="../tags/tag9924.xml"/><Relationship Id="rId13" Type="http://schemas.openxmlformats.org/officeDocument/2006/relationships/tags" Target="../tags/tag9929.xml"/><Relationship Id="rId18" Type="http://schemas.openxmlformats.org/officeDocument/2006/relationships/image" Target="../media/image3.svg"/><Relationship Id="rId3" Type="http://schemas.openxmlformats.org/officeDocument/2006/relationships/tags" Target="../tags/tag9919.xml"/><Relationship Id="rId7" Type="http://schemas.openxmlformats.org/officeDocument/2006/relationships/tags" Target="../tags/tag9923.xml"/><Relationship Id="rId12" Type="http://schemas.openxmlformats.org/officeDocument/2006/relationships/tags" Target="../tags/tag9928.xml"/><Relationship Id="rId17" Type="http://schemas.openxmlformats.org/officeDocument/2006/relationships/image" Target="../media/image19.png"/><Relationship Id="rId2" Type="http://schemas.openxmlformats.org/officeDocument/2006/relationships/tags" Target="../tags/tag9918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116.vml"/><Relationship Id="rId6" Type="http://schemas.openxmlformats.org/officeDocument/2006/relationships/tags" Target="../tags/tag9922.xml"/><Relationship Id="rId11" Type="http://schemas.openxmlformats.org/officeDocument/2006/relationships/tags" Target="../tags/tag9927.xml"/><Relationship Id="rId5" Type="http://schemas.openxmlformats.org/officeDocument/2006/relationships/tags" Target="../tags/tag9921.xml"/><Relationship Id="rId15" Type="http://schemas.openxmlformats.org/officeDocument/2006/relationships/oleObject" Target="../embeddings/oleObject1116.bin"/><Relationship Id="rId10" Type="http://schemas.openxmlformats.org/officeDocument/2006/relationships/tags" Target="../tags/tag9926.xml"/><Relationship Id="rId4" Type="http://schemas.openxmlformats.org/officeDocument/2006/relationships/tags" Target="../tags/tag9920.xml"/><Relationship Id="rId9" Type="http://schemas.openxmlformats.org/officeDocument/2006/relationships/tags" Target="../tags/tag9925.xml"/><Relationship Id="rId14" Type="http://schemas.openxmlformats.org/officeDocument/2006/relationships/slideMaster" Target="../slideMasters/slideMaster72.xml"/></Relationships>
</file>

<file path=ppt/slideLayouts/_rels/slideLayout1081.xml.rels><?xml version="1.0" encoding="UTF-8" standalone="yes"?>
<Relationships xmlns="http://schemas.openxmlformats.org/package/2006/relationships"><Relationship Id="rId8" Type="http://schemas.openxmlformats.org/officeDocument/2006/relationships/tags" Target="../tags/tag9936.xml"/><Relationship Id="rId13" Type="http://schemas.openxmlformats.org/officeDocument/2006/relationships/tags" Target="../tags/tag9941.xml"/><Relationship Id="rId18" Type="http://schemas.openxmlformats.org/officeDocument/2006/relationships/image" Target="../media/image3.svg"/><Relationship Id="rId3" Type="http://schemas.openxmlformats.org/officeDocument/2006/relationships/tags" Target="../tags/tag9931.xml"/><Relationship Id="rId7" Type="http://schemas.openxmlformats.org/officeDocument/2006/relationships/tags" Target="../tags/tag9935.xml"/><Relationship Id="rId12" Type="http://schemas.openxmlformats.org/officeDocument/2006/relationships/tags" Target="../tags/tag9940.xml"/><Relationship Id="rId17" Type="http://schemas.openxmlformats.org/officeDocument/2006/relationships/image" Target="../media/image19.png"/><Relationship Id="rId2" Type="http://schemas.openxmlformats.org/officeDocument/2006/relationships/tags" Target="../tags/tag993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117.vml"/><Relationship Id="rId6" Type="http://schemas.openxmlformats.org/officeDocument/2006/relationships/tags" Target="../tags/tag9934.xml"/><Relationship Id="rId11" Type="http://schemas.openxmlformats.org/officeDocument/2006/relationships/tags" Target="../tags/tag9939.xml"/><Relationship Id="rId5" Type="http://schemas.openxmlformats.org/officeDocument/2006/relationships/tags" Target="../tags/tag9933.xml"/><Relationship Id="rId15" Type="http://schemas.openxmlformats.org/officeDocument/2006/relationships/oleObject" Target="../embeddings/oleObject1117.bin"/><Relationship Id="rId10" Type="http://schemas.openxmlformats.org/officeDocument/2006/relationships/tags" Target="../tags/tag9938.xml"/><Relationship Id="rId4" Type="http://schemas.openxmlformats.org/officeDocument/2006/relationships/tags" Target="../tags/tag9932.xml"/><Relationship Id="rId9" Type="http://schemas.openxmlformats.org/officeDocument/2006/relationships/tags" Target="../tags/tag9937.xml"/><Relationship Id="rId14" Type="http://schemas.openxmlformats.org/officeDocument/2006/relationships/slideMaster" Target="../slideMasters/slideMaster72.xml"/></Relationships>
</file>

<file path=ppt/slideLayouts/_rels/slideLayout1082.xml.rels><?xml version="1.0" encoding="UTF-8" standalone="yes"?>
<Relationships xmlns="http://schemas.openxmlformats.org/package/2006/relationships"><Relationship Id="rId8" Type="http://schemas.openxmlformats.org/officeDocument/2006/relationships/tags" Target="../tags/tag9948.xml"/><Relationship Id="rId13" Type="http://schemas.openxmlformats.org/officeDocument/2006/relationships/tags" Target="../tags/tag9953.xml"/><Relationship Id="rId18" Type="http://schemas.openxmlformats.org/officeDocument/2006/relationships/image" Target="../media/image19.png"/><Relationship Id="rId3" Type="http://schemas.openxmlformats.org/officeDocument/2006/relationships/tags" Target="../tags/tag9943.xml"/><Relationship Id="rId7" Type="http://schemas.openxmlformats.org/officeDocument/2006/relationships/tags" Target="../tags/tag9947.xml"/><Relationship Id="rId12" Type="http://schemas.openxmlformats.org/officeDocument/2006/relationships/tags" Target="../tags/tag9952.xml"/><Relationship Id="rId17" Type="http://schemas.openxmlformats.org/officeDocument/2006/relationships/image" Target="../media/image17.emf"/><Relationship Id="rId2" Type="http://schemas.openxmlformats.org/officeDocument/2006/relationships/tags" Target="../tags/tag9942.xml"/><Relationship Id="rId16" Type="http://schemas.openxmlformats.org/officeDocument/2006/relationships/oleObject" Target="../embeddings/oleObject1118.bin"/><Relationship Id="rId1" Type="http://schemas.openxmlformats.org/officeDocument/2006/relationships/vmlDrawing" Target="../drawings/vmlDrawing1118.vml"/><Relationship Id="rId6" Type="http://schemas.openxmlformats.org/officeDocument/2006/relationships/tags" Target="../tags/tag9946.xml"/><Relationship Id="rId11" Type="http://schemas.openxmlformats.org/officeDocument/2006/relationships/tags" Target="../tags/tag9951.xml"/><Relationship Id="rId5" Type="http://schemas.openxmlformats.org/officeDocument/2006/relationships/tags" Target="../tags/tag9945.xml"/><Relationship Id="rId15" Type="http://schemas.openxmlformats.org/officeDocument/2006/relationships/slideMaster" Target="../slideMasters/slideMaster72.xml"/><Relationship Id="rId10" Type="http://schemas.openxmlformats.org/officeDocument/2006/relationships/tags" Target="../tags/tag9950.xml"/><Relationship Id="rId19" Type="http://schemas.openxmlformats.org/officeDocument/2006/relationships/image" Target="../media/image3.svg"/><Relationship Id="rId4" Type="http://schemas.openxmlformats.org/officeDocument/2006/relationships/tags" Target="../tags/tag9944.xml"/><Relationship Id="rId9" Type="http://schemas.openxmlformats.org/officeDocument/2006/relationships/tags" Target="../tags/tag9949.xml"/><Relationship Id="rId14" Type="http://schemas.openxmlformats.org/officeDocument/2006/relationships/tags" Target="../tags/tag9954.xml"/></Relationships>
</file>

<file path=ppt/slideLayouts/_rels/slideLayout1083.xml.rels><?xml version="1.0" encoding="UTF-8" standalone="yes"?>
<Relationships xmlns="http://schemas.openxmlformats.org/package/2006/relationships"><Relationship Id="rId8" Type="http://schemas.openxmlformats.org/officeDocument/2006/relationships/tags" Target="../tags/tag9961.xml"/><Relationship Id="rId13" Type="http://schemas.openxmlformats.org/officeDocument/2006/relationships/tags" Target="../tags/tag9966.xml"/><Relationship Id="rId18" Type="http://schemas.openxmlformats.org/officeDocument/2006/relationships/image" Target="../media/image19.png"/><Relationship Id="rId3" Type="http://schemas.openxmlformats.org/officeDocument/2006/relationships/tags" Target="../tags/tag9956.xml"/><Relationship Id="rId7" Type="http://schemas.openxmlformats.org/officeDocument/2006/relationships/tags" Target="../tags/tag9960.xml"/><Relationship Id="rId12" Type="http://schemas.openxmlformats.org/officeDocument/2006/relationships/tags" Target="../tags/tag9965.xml"/><Relationship Id="rId17" Type="http://schemas.openxmlformats.org/officeDocument/2006/relationships/image" Target="../media/image17.emf"/><Relationship Id="rId2" Type="http://schemas.openxmlformats.org/officeDocument/2006/relationships/tags" Target="../tags/tag9955.xml"/><Relationship Id="rId16" Type="http://schemas.openxmlformats.org/officeDocument/2006/relationships/oleObject" Target="../embeddings/oleObject1119.bin"/><Relationship Id="rId1" Type="http://schemas.openxmlformats.org/officeDocument/2006/relationships/vmlDrawing" Target="../drawings/vmlDrawing1119.vml"/><Relationship Id="rId6" Type="http://schemas.openxmlformats.org/officeDocument/2006/relationships/tags" Target="../tags/tag9959.xml"/><Relationship Id="rId11" Type="http://schemas.openxmlformats.org/officeDocument/2006/relationships/tags" Target="../tags/tag9964.xml"/><Relationship Id="rId5" Type="http://schemas.openxmlformats.org/officeDocument/2006/relationships/tags" Target="../tags/tag9958.xml"/><Relationship Id="rId15" Type="http://schemas.openxmlformats.org/officeDocument/2006/relationships/slideMaster" Target="../slideMasters/slideMaster72.xml"/><Relationship Id="rId10" Type="http://schemas.openxmlformats.org/officeDocument/2006/relationships/tags" Target="../tags/tag9963.xml"/><Relationship Id="rId19" Type="http://schemas.openxmlformats.org/officeDocument/2006/relationships/image" Target="../media/image3.svg"/><Relationship Id="rId4" Type="http://schemas.openxmlformats.org/officeDocument/2006/relationships/tags" Target="../tags/tag9957.xml"/><Relationship Id="rId9" Type="http://schemas.openxmlformats.org/officeDocument/2006/relationships/tags" Target="../tags/tag9962.xml"/><Relationship Id="rId14" Type="http://schemas.openxmlformats.org/officeDocument/2006/relationships/tags" Target="../tags/tag9967.xml"/></Relationships>
</file>

<file path=ppt/slideLayouts/_rels/slideLayout1084.xml.rels><?xml version="1.0" encoding="UTF-8" standalone="yes"?>
<Relationships xmlns="http://schemas.openxmlformats.org/package/2006/relationships"><Relationship Id="rId8" Type="http://schemas.openxmlformats.org/officeDocument/2006/relationships/tags" Target="../tags/tag9974.xml"/><Relationship Id="rId13" Type="http://schemas.openxmlformats.org/officeDocument/2006/relationships/image" Target="../media/image19.png"/><Relationship Id="rId3" Type="http://schemas.openxmlformats.org/officeDocument/2006/relationships/tags" Target="../tags/tag9969.xml"/><Relationship Id="rId7" Type="http://schemas.openxmlformats.org/officeDocument/2006/relationships/tags" Target="../tags/tag9973.xml"/><Relationship Id="rId12" Type="http://schemas.openxmlformats.org/officeDocument/2006/relationships/image" Target="../media/image17.emf"/><Relationship Id="rId2" Type="http://schemas.openxmlformats.org/officeDocument/2006/relationships/tags" Target="../tags/tag9968.xml"/><Relationship Id="rId1" Type="http://schemas.openxmlformats.org/officeDocument/2006/relationships/vmlDrawing" Target="../drawings/vmlDrawing1120.vml"/><Relationship Id="rId6" Type="http://schemas.openxmlformats.org/officeDocument/2006/relationships/tags" Target="../tags/tag9972.xml"/><Relationship Id="rId11" Type="http://schemas.openxmlformats.org/officeDocument/2006/relationships/oleObject" Target="../embeddings/oleObject1120.bin"/><Relationship Id="rId5" Type="http://schemas.openxmlformats.org/officeDocument/2006/relationships/tags" Target="../tags/tag9971.xml"/><Relationship Id="rId10" Type="http://schemas.openxmlformats.org/officeDocument/2006/relationships/slideMaster" Target="../slideMasters/slideMaster72.xml"/><Relationship Id="rId4" Type="http://schemas.openxmlformats.org/officeDocument/2006/relationships/tags" Target="../tags/tag9970.xml"/><Relationship Id="rId9" Type="http://schemas.openxmlformats.org/officeDocument/2006/relationships/tags" Target="../tags/tag9975.xml"/><Relationship Id="rId14" Type="http://schemas.openxmlformats.org/officeDocument/2006/relationships/image" Target="../media/image3.svg"/></Relationships>
</file>

<file path=ppt/slideLayouts/_rels/slideLayout10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9977.xml"/><Relationship Id="rId7" Type="http://schemas.openxmlformats.org/officeDocument/2006/relationships/oleObject" Target="../embeddings/oleObject1121.bin"/><Relationship Id="rId2" Type="http://schemas.openxmlformats.org/officeDocument/2006/relationships/tags" Target="../tags/tag9976.xml"/><Relationship Id="rId1" Type="http://schemas.openxmlformats.org/officeDocument/2006/relationships/vmlDrawing" Target="../drawings/vmlDrawing1121.vml"/><Relationship Id="rId6" Type="http://schemas.openxmlformats.org/officeDocument/2006/relationships/slideMaster" Target="../slideMasters/slideMaster72.xml"/><Relationship Id="rId5" Type="http://schemas.openxmlformats.org/officeDocument/2006/relationships/tags" Target="../tags/tag9979.xml"/><Relationship Id="rId10" Type="http://schemas.openxmlformats.org/officeDocument/2006/relationships/image" Target="../media/image3.svg"/><Relationship Id="rId4" Type="http://schemas.openxmlformats.org/officeDocument/2006/relationships/tags" Target="../tags/tag9978.xml"/><Relationship Id="rId9" Type="http://schemas.openxmlformats.org/officeDocument/2006/relationships/image" Target="../media/image19.png"/></Relationships>
</file>

<file path=ppt/slideLayouts/_rels/slideLayout108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72.xml"/><Relationship Id="rId2" Type="http://schemas.openxmlformats.org/officeDocument/2006/relationships/tags" Target="../tags/tag9980.xml"/><Relationship Id="rId1" Type="http://schemas.openxmlformats.org/officeDocument/2006/relationships/vmlDrawing" Target="../drawings/vmlDrawing1122.vml"/><Relationship Id="rId5" Type="http://schemas.openxmlformats.org/officeDocument/2006/relationships/image" Target="../media/image17.emf"/><Relationship Id="rId4" Type="http://schemas.openxmlformats.org/officeDocument/2006/relationships/oleObject" Target="../embeddings/oleObject1122.bin"/></Relationships>
</file>

<file path=ppt/slideLayouts/_rels/slideLayout1087.xml.rels><?xml version="1.0" encoding="UTF-8" standalone="yes"?>
<Relationships xmlns="http://schemas.openxmlformats.org/package/2006/relationships"><Relationship Id="rId8" Type="http://schemas.openxmlformats.org/officeDocument/2006/relationships/tags" Target="../tags/tag9987.xml"/><Relationship Id="rId13" Type="http://schemas.openxmlformats.org/officeDocument/2006/relationships/tags" Target="../tags/tag9992.xml"/><Relationship Id="rId18" Type="http://schemas.openxmlformats.org/officeDocument/2006/relationships/image" Target="../media/image3.svg"/><Relationship Id="rId3" Type="http://schemas.openxmlformats.org/officeDocument/2006/relationships/tags" Target="../tags/tag9982.xml"/><Relationship Id="rId7" Type="http://schemas.openxmlformats.org/officeDocument/2006/relationships/tags" Target="../tags/tag9986.xml"/><Relationship Id="rId12" Type="http://schemas.openxmlformats.org/officeDocument/2006/relationships/tags" Target="../tags/tag9991.xml"/><Relationship Id="rId17" Type="http://schemas.openxmlformats.org/officeDocument/2006/relationships/image" Target="../media/image19.png"/><Relationship Id="rId2" Type="http://schemas.openxmlformats.org/officeDocument/2006/relationships/tags" Target="../tags/tag9981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123.vml"/><Relationship Id="rId6" Type="http://schemas.openxmlformats.org/officeDocument/2006/relationships/tags" Target="../tags/tag9985.xml"/><Relationship Id="rId11" Type="http://schemas.openxmlformats.org/officeDocument/2006/relationships/tags" Target="../tags/tag9990.xml"/><Relationship Id="rId5" Type="http://schemas.openxmlformats.org/officeDocument/2006/relationships/tags" Target="../tags/tag9984.xml"/><Relationship Id="rId15" Type="http://schemas.openxmlformats.org/officeDocument/2006/relationships/oleObject" Target="../embeddings/oleObject1123.bin"/><Relationship Id="rId10" Type="http://schemas.openxmlformats.org/officeDocument/2006/relationships/tags" Target="../tags/tag9989.xml"/><Relationship Id="rId4" Type="http://schemas.openxmlformats.org/officeDocument/2006/relationships/tags" Target="../tags/tag9983.xml"/><Relationship Id="rId9" Type="http://schemas.openxmlformats.org/officeDocument/2006/relationships/tags" Target="../tags/tag9988.xml"/><Relationship Id="rId14" Type="http://schemas.openxmlformats.org/officeDocument/2006/relationships/slideMaster" Target="../slideMasters/slideMaster72.xml"/></Relationships>
</file>

<file path=ppt/slideLayouts/_rels/slideLayout108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24.bin"/><Relationship Id="rId3" Type="http://schemas.openxmlformats.org/officeDocument/2006/relationships/tags" Target="../tags/tag9994.xml"/><Relationship Id="rId7" Type="http://schemas.openxmlformats.org/officeDocument/2006/relationships/slideMaster" Target="../slideMasters/slideMaster72.xml"/><Relationship Id="rId2" Type="http://schemas.openxmlformats.org/officeDocument/2006/relationships/tags" Target="../tags/tag9993.xml"/><Relationship Id="rId1" Type="http://schemas.openxmlformats.org/officeDocument/2006/relationships/vmlDrawing" Target="../drawings/vmlDrawing1124.vml"/><Relationship Id="rId6" Type="http://schemas.openxmlformats.org/officeDocument/2006/relationships/tags" Target="../tags/tag9997.xml"/><Relationship Id="rId5" Type="http://schemas.openxmlformats.org/officeDocument/2006/relationships/tags" Target="../tags/tag9996.xml"/><Relationship Id="rId4" Type="http://schemas.openxmlformats.org/officeDocument/2006/relationships/tags" Target="../tags/tag9995.xml"/><Relationship Id="rId9" Type="http://schemas.openxmlformats.org/officeDocument/2006/relationships/image" Target="../media/image5.emf"/></Relationships>
</file>

<file path=ppt/slideLayouts/_rels/slideLayout1089.xml.rels><?xml version="1.0" encoding="UTF-8" standalone="yes"?>
<Relationships xmlns="http://schemas.openxmlformats.org/package/2006/relationships"><Relationship Id="rId8" Type="http://schemas.openxmlformats.org/officeDocument/2006/relationships/tags" Target="../tags/tag10004.xml"/><Relationship Id="rId13" Type="http://schemas.openxmlformats.org/officeDocument/2006/relationships/tags" Target="../tags/tag10009.xml"/><Relationship Id="rId18" Type="http://schemas.openxmlformats.org/officeDocument/2006/relationships/image" Target="../media/image3.svg"/><Relationship Id="rId3" Type="http://schemas.openxmlformats.org/officeDocument/2006/relationships/tags" Target="../tags/tag9999.xml"/><Relationship Id="rId7" Type="http://schemas.openxmlformats.org/officeDocument/2006/relationships/tags" Target="../tags/tag10003.xml"/><Relationship Id="rId12" Type="http://schemas.openxmlformats.org/officeDocument/2006/relationships/tags" Target="../tags/tag10008.xml"/><Relationship Id="rId17" Type="http://schemas.openxmlformats.org/officeDocument/2006/relationships/image" Target="../media/image19.png"/><Relationship Id="rId2" Type="http://schemas.openxmlformats.org/officeDocument/2006/relationships/tags" Target="../tags/tag9998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1125.vml"/><Relationship Id="rId6" Type="http://schemas.openxmlformats.org/officeDocument/2006/relationships/tags" Target="../tags/tag10002.xml"/><Relationship Id="rId11" Type="http://schemas.openxmlformats.org/officeDocument/2006/relationships/tags" Target="../tags/tag10007.xml"/><Relationship Id="rId5" Type="http://schemas.openxmlformats.org/officeDocument/2006/relationships/tags" Target="../tags/tag10001.xml"/><Relationship Id="rId15" Type="http://schemas.openxmlformats.org/officeDocument/2006/relationships/oleObject" Target="../embeddings/oleObject1125.bin"/><Relationship Id="rId10" Type="http://schemas.openxmlformats.org/officeDocument/2006/relationships/tags" Target="../tags/tag10006.xml"/><Relationship Id="rId4" Type="http://schemas.openxmlformats.org/officeDocument/2006/relationships/tags" Target="../tags/tag10000.xml"/><Relationship Id="rId9" Type="http://schemas.openxmlformats.org/officeDocument/2006/relationships/tags" Target="../tags/tag10005.xml"/><Relationship Id="rId14" Type="http://schemas.openxmlformats.org/officeDocument/2006/relationships/slideMaster" Target="../slideMasters/slideMaster72.xml"/></Relationships>
</file>

<file path=ppt/slideLayouts/_rels/slideLayout109.xml.rels><?xml version="1.0" encoding="UTF-8" standalone="yes"?>
<Relationships xmlns="http://schemas.openxmlformats.org/package/2006/relationships"><Relationship Id="rId8" Type="http://schemas.openxmlformats.org/officeDocument/2006/relationships/tags" Target="../tags/tag991.xml"/><Relationship Id="rId3" Type="http://schemas.openxmlformats.org/officeDocument/2006/relationships/tags" Target="../tags/tag986.xml"/><Relationship Id="rId7" Type="http://schemas.openxmlformats.org/officeDocument/2006/relationships/tags" Target="../tags/tag990.xml"/><Relationship Id="rId2" Type="http://schemas.openxmlformats.org/officeDocument/2006/relationships/tags" Target="../tags/tag985.xml"/><Relationship Id="rId1" Type="http://schemas.openxmlformats.org/officeDocument/2006/relationships/vmlDrawing" Target="../drawings/vmlDrawing115.vml"/><Relationship Id="rId6" Type="http://schemas.openxmlformats.org/officeDocument/2006/relationships/tags" Target="../tags/tag989.xml"/><Relationship Id="rId11" Type="http://schemas.openxmlformats.org/officeDocument/2006/relationships/image" Target="../media/image22.emf"/><Relationship Id="rId5" Type="http://schemas.openxmlformats.org/officeDocument/2006/relationships/tags" Target="../tags/tag988.xml"/><Relationship Id="rId10" Type="http://schemas.openxmlformats.org/officeDocument/2006/relationships/oleObject" Target="../embeddings/oleObject115.bin"/><Relationship Id="rId4" Type="http://schemas.openxmlformats.org/officeDocument/2006/relationships/tags" Target="../tags/tag987.xml"/><Relationship Id="rId9" Type="http://schemas.openxmlformats.org/officeDocument/2006/relationships/slideMaster" Target="../slideMasters/slideMaster8.xml"/></Relationships>
</file>

<file path=ppt/slideLayouts/_rels/slideLayout109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72.xml"/><Relationship Id="rId2" Type="http://schemas.openxmlformats.org/officeDocument/2006/relationships/tags" Target="../tags/tag10010.xml"/><Relationship Id="rId1" Type="http://schemas.openxmlformats.org/officeDocument/2006/relationships/vmlDrawing" Target="../drawings/vmlDrawing1126.vml"/><Relationship Id="rId5" Type="http://schemas.openxmlformats.org/officeDocument/2006/relationships/image" Target="../media/image63.emf"/><Relationship Id="rId4" Type="http://schemas.openxmlformats.org/officeDocument/2006/relationships/oleObject" Target="../embeddings/oleObject1126.bin"/></Relationships>
</file>

<file path=ppt/slideLayouts/_rels/slideLayout1091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3.xml"/><Relationship Id="rId3" Type="http://schemas.openxmlformats.org/officeDocument/2006/relationships/tags" Target="../tags/tag10035.xml"/><Relationship Id="rId7" Type="http://schemas.openxmlformats.org/officeDocument/2006/relationships/tags" Target="../tags/tag10039.xml"/><Relationship Id="rId2" Type="http://schemas.openxmlformats.org/officeDocument/2006/relationships/tags" Target="../tags/tag10034.xml"/><Relationship Id="rId1" Type="http://schemas.openxmlformats.org/officeDocument/2006/relationships/vmlDrawing" Target="../drawings/vmlDrawing1128.vml"/><Relationship Id="rId6" Type="http://schemas.openxmlformats.org/officeDocument/2006/relationships/tags" Target="../tags/tag10038.xml"/><Relationship Id="rId5" Type="http://schemas.openxmlformats.org/officeDocument/2006/relationships/tags" Target="../tags/tag10037.xml"/><Relationship Id="rId10" Type="http://schemas.openxmlformats.org/officeDocument/2006/relationships/image" Target="../media/image46.emf"/><Relationship Id="rId4" Type="http://schemas.openxmlformats.org/officeDocument/2006/relationships/tags" Target="../tags/tag10036.xml"/><Relationship Id="rId9" Type="http://schemas.openxmlformats.org/officeDocument/2006/relationships/oleObject" Target="../embeddings/oleObject1128.bin"/></Relationships>
</file>

<file path=ppt/slideLayouts/_rels/slideLayout1092.xml.rels><?xml version="1.0" encoding="UTF-8" standalone="yes"?>
<Relationships xmlns="http://schemas.openxmlformats.org/package/2006/relationships"><Relationship Id="rId8" Type="http://schemas.openxmlformats.org/officeDocument/2006/relationships/tags" Target="../tags/tag10046.xml"/><Relationship Id="rId3" Type="http://schemas.openxmlformats.org/officeDocument/2006/relationships/tags" Target="../tags/tag10041.xml"/><Relationship Id="rId7" Type="http://schemas.openxmlformats.org/officeDocument/2006/relationships/tags" Target="../tags/tag10045.xml"/><Relationship Id="rId12" Type="http://schemas.openxmlformats.org/officeDocument/2006/relationships/image" Target="../media/image23.png"/><Relationship Id="rId2" Type="http://schemas.openxmlformats.org/officeDocument/2006/relationships/tags" Target="../tags/tag10040.xml"/><Relationship Id="rId1" Type="http://schemas.openxmlformats.org/officeDocument/2006/relationships/vmlDrawing" Target="../drawings/vmlDrawing1129.vml"/><Relationship Id="rId6" Type="http://schemas.openxmlformats.org/officeDocument/2006/relationships/tags" Target="../tags/tag10044.xml"/><Relationship Id="rId11" Type="http://schemas.openxmlformats.org/officeDocument/2006/relationships/image" Target="../media/image47.emf"/><Relationship Id="rId5" Type="http://schemas.openxmlformats.org/officeDocument/2006/relationships/tags" Target="../tags/tag10043.xml"/><Relationship Id="rId10" Type="http://schemas.openxmlformats.org/officeDocument/2006/relationships/oleObject" Target="../embeddings/oleObject1129.bin"/><Relationship Id="rId4" Type="http://schemas.openxmlformats.org/officeDocument/2006/relationships/tags" Target="../tags/tag10042.xml"/><Relationship Id="rId9" Type="http://schemas.openxmlformats.org/officeDocument/2006/relationships/slideMaster" Target="../slideMasters/slideMaster73.xml"/></Relationships>
</file>

<file path=ppt/slideLayouts/_rels/slideLayout1093.xml.rels><?xml version="1.0" encoding="UTF-8" standalone="yes"?>
<Relationships xmlns="http://schemas.openxmlformats.org/package/2006/relationships"><Relationship Id="rId3" Type="http://schemas.openxmlformats.org/officeDocument/2006/relationships/tags" Target="../tags/tag10048.xml"/><Relationship Id="rId7" Type="http://schemas.openxmlformats.org/officeDocument/2006/relationships/image" Target="../media/image48.emf"/><Relationship Id="rId2" Type="http://schemas.openxmlformats.org/officeDocument/2006/relationships/tags" Target="../tags/tag10047.xml"/><Relationship Id="rId1" Type="http://schemas.openxmlformats.org/officeDocument/2006/relationships/vmlDrawing" Target="../drawings/vmlDrawing1130.vml"/><Relationship Id="rId6" Type="http://schemas.openxmlformats.org/officeDocument/2006/relationships/oleObject" Target="../embeddings/oleObject1130.bin"/><Relationship Id="rId5" Type="http://schemas.openxmlformats.org/officeDocument/2006/relationships/slideMaster" Target="../slideMasters/slideMaster73.xml"/><Relationship Id="rId4" Type="http://schemas.openxmlformats.org/officeDocument/2006/relationships/tags" Target="../tags/tag10049.xml"/></Relationships>
</file>

<file path=ppt/slideLayouts/_rels/slideLayout109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31.bin"/><Relationship Id="rId3" Type="http://schemas.openxmlformats.org/officeDocument/2006/relationships/tags" Target="../tags/tag10051.xml"/><Relationship Id="rId7" Type="http://schemas.openxmlformats.org/officeDocument/2006/relationships/slideMaster" Target="../slideMasters/slideMaster73.xml"/><Relationship Id="rId2" Type="http://schemas.openxmlformats.org/officeDocument/2006/relationships/tags" Target="../tags/tag10050.xml"/><Relationship Id="rId1" Type="http://schemas.openxmlformats.org/officeDocument/2006/relationships/vmlDrawing" Target="../drawings/vmlDrawing1131.vml"/><Relationship Id="rId6" Type="http://schemas.openxmlformats.org/officeDocument/2006/relationships/tags" Target="../tags/tag10054.xml"/><Relationship Id="rId5" Type="http://schemas.openxmlformats.org/officeDocument/2006/relationships/tags" Target="../tags/tag10053.xml"/><Relationship Id="rId4" Type="http://schemas.openxmlformats.org/officeDocument/2006/relationships/tags" Target="../tags/tag10052.xml"/><Relationship Id="rId9" Type="http://schemas.openxmlformats.org/officeDocument/2006/relationships/image" Target="../media/image49.emf"/></Relationships>
</file>

<file path=ppt/slideLayouts/_rels/slideLayout109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32.bin"/><Relationship Id="rId3" Type="http://schemas.openxmlformats.org/officeDocument/2006/relationships/tags" Target="../tags/tag10056.xml"/><Relationship Id="rId7" Type="http://schemas.openxmlformats.org/officeDocument/2006/relationships/slideMaster" Target="../slideMasters/slideMaster73.xml"/><Relationship Id="rId2" Type="http://schemas.openxmlformats.org/officeDocument/2006/relationships/tags" Target="../tags/tag10055.xml"/><Relationship Id="rId1" Type="http://schemas.openxmlformats.org/officeDocument/2006/relationships/vmlDrawing" Target="../drawings/vmlDrawing1132.vml"/><Relationship Id="rId6" Type="http://schemas.openxmlformats.org/officeDocument/2006/relationships/tags" Target="../tags/tag10059.xml"/><Relationship Id="rId5" Type="http://schemas.openxmlformats.org/officeDocument/2006/relationships/tags" Target="../tags/tag10058.xml"/><Relationship Id="rId4" Type="http://schemas.openxmlformats.org/officeDocument/2006/relationships/tags" Target="../tags/tag10057.xml"/><Relationship Id="rId9" Type="http://schemas.openxmlformats.org/officeDocument/2006/relationships/image" Target="../media/image50.emf"/></Relationships>
</file>

<file path=ppt/slideLayouts/_rels/slideLayout109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3.xml"/><Relationship Id="rId3" Type="http://schemas.openxmlformats.org/officeDocument/2006/relationships/tags" Target="../tags/tag10061.xml"/><Relationship Id="rId7" Type="http://schemas.openxmlformats.org/officeDocument/2006/relationships/tags" Target="../tags/tag10065.xml"/><Relationship Id="rId2" Type="http://schemas.openxmlformats.org/officeDocument/2006/relationships/tags" Target="../tags/tag10060.xml"/><Relationship Id="rId1" Type="http://schemas.openxmlformats.org/officeDocument/2006/relationships/vmlDrawing" Target="../drawings/vmlDrawing1133.vml"/><Relationship Id="rId6" Type="http://schemas.openxmlformats.org/officeDocument/2006/relationships/tags" Target="../tags/tag10064.xml"/><Relationship Id="rId5" Type="http://schemas.openxmlformats.org/officeDocument/2006/relationships/tags" Target="../tags/tag10063.xml"/><Relationship Id="rId10" Type="http://schemas.openxmlformats.org/officeDocument/2006/relationships/image" Target="../media/image51.emf"/><Relationship Id="rId4" Type="http://schemas.openxmlformats.org/officeDocument/2006/relationships/tags" Target="../tags/tag10062.xml"/><Relationship Id="rId9" Type="http://schemas.openxmlformats.org/officeDocument/2006/relationships/oleObject" Target="../embeddings/oleObject1133.bin"/></Relationships>
</file>

<file path=ppt/slideLayouts/_rels/slideLayout1097.xml.rels><?xml version="1.0" encoding="UTF-8" standalone="yes"?>
<Relationships xmlns="http://schemas.openxmlformats.org/package/2006/relationships"><Relationship Id="rId8" Type="http://schemas.openxmlformats.org/officeDocument/2006/relationships/tags" Target="../tags/tag10072.xml"/><Relationship Id="rId13" Type="http://schemas.openxmlformats.org/officeDocument/2006/relationships/slideMaster" Target="../slideMasters/slideMaster73.xml"/><Relationship Id="rId3" Type="http://schemas.openxmlformats.org/officeDocument/2006/relationships/tags" Target="../tags/tag10067.xml"/><Relationship Id="rId7" Type="http://schemas.openxmlformats.org/officeDocument/2006/relationships/tags" Target="../tags/tag10071.xml"/><Relationship Id="rId12" Type="http://schemas.openxmlformats.org/officeDocument/2006/relationships/tags" Target="../tags/tag10076.xml"/><Relationship Id="rId17" Type="http://schemas.openxmlformats.org/officeDocument/2006/relationships/image" Target="../media/image3.svg"/><Relationship Id="rId2" Type="http://schemas.openxmlformats.org/officeDocument/2006/relationships/tags" Target="../tags/tag10066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1134.vml"/><Relationship Id="rId6" Type="http://schemas.openxmlformats.org/officeDocument/2006/relationships/tags" Target="../tags/tag10070.xml"/><Relationship Id="rId11" Type="http://schemas.openxmlformats.org/officeDocument/2006/relationships/tags" Target="../tags/tag10075.xml"/><Relationship Id="rId5" Type="http://schemas.openxmlformats.org/officeDocument/2006/relationships/tags" Target="../tags/tag10069.xml"/><Relationship Id="rId15" Type="http://schemas.openxmlformats.org/officeDocument/2006/relationships/image" Target="../media/image52.emf"/><Relationship Id="rId10" Type="http://schemas.openxmlformats.org/officeDocument/2006/relationships/tags" Target="../tags/tag10074.xml"/><Relationship Id="rId4" Type="http://schemas.openxmlformats.org/officeDocument/2006/relationships/tags" Target="../tags/tag10068.xml"/><Relationship Id="rId9" Type="http://schemas.openxmlformats.org/officeDocument/2006/relationships/tags" Target="../tags/tag10073.xml"/><Relationship Id="rId14" Type="http://schemas.openxmlformats.org/officeDocument/2006/relationships/oleObject" Target="../embeddings/oleObject1134.bin"/></Relationships>
</file>

<file path=ppt/slideLayouts/_rels/slideLayout1098.xml.rels><?xml version="1.0" encoding="UTF-8" standalone="yes"?>
<Relationships xmlns="http://schemas.openxmlformats.org/package/2006/relationships"><Relationship Id="rId8" Type="http://schemas.openxmlformats.org/officeDocument/2006/relationships/tags" Target="../tags/tag10083.xml"/><Relationship Id="rId13" Type="http://schemas.openxmlformats.org/officeDocument/2006/relationships/slideMaster" Target="../slideMasters/slideMaster73.xml"/><Relationship Id="rId3" Type="http://schemas.openxmlformats.org/officeDocument/2006/relationships/tags" Target="../tags/tag10078.xml"/><Relationship Id="rId7" Type="http://schemas.openxmlformats.org/officeDocument/2006/relationships/tags" Target="../tags/tag10082.xml"/><Relationship Id="rId12" Type="http://schemas.openxmlformats.org/officeDocument/2006/relationships/tags" Target="../tags/tag10087.xml"/><Relationship Id="rId17" Type="http://schemas.openxmlformats.org/officeDocument/2006/relationships/image" Target="../media/image3.svg"/><Relationship Id="rId2" Type="http://schemas.openxmlformats.org/officeDocument/2006/relationships/tags" Target="../tags/tag10077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1135.vml"/><Relationship Id="rId6" Type="http://schemas.openxmlformats.org/officeDocument/2006/relationships/tags" Target="../tags/tag10081.xml"/><Relationship Id="rId11" Type="http://schemas.openxmlformats.org/officeDocument/2006/relationships/tags" Target="../tags/tag10086.xml"/><Relationship Id="rId5" Type="http://schemas.openxmlformats.org/officeDocument/2006/relationships/tags" Target="../tags/tag10080.xml"/><Relationship Id="rId15" Type="http://schemas.openxmlformats.org/officeDocument/2006/relationships/image" Target="../media/image53.emf"/><Relationship Id="rId10" Type="http://schemas.openxmlformats.org/officeDocument/2006/relationships/tags" Target="../tags/tag10085.xml"/><Relationship Id="rId4" Type="http://schemas.openxmlformats.org/officeDocument/2006/relationships/tags" Target="../tags/tag10079.xml"/><Relationship Id="rId9" Type="http://schemas.openxmlformats.org/officeDocument/2006/relationships/tags" Target="../tags/tag10084.xml"/><Relationship Id="rId14" Type="http://schemas.openxmlformats.org/officeDocument/2006/relationships/oleObject" Target="../embeddings/oleObject1135.bin"/></Relationships>
</file>

<file path=ppt/slideLayouts/_rels/slideLayout1099.xml.rels><?xml version="1.0" encoding="UTF-8" standalone="yes"?>
<Relationships xmlns="http://schemas.openxmlformats.org/package/2006/relationships"><Relationship Id="rId8" Type="http://schemas.openxmlformats.org/officeDocument/2006/relationships/tags" Target="../tags/tag10094.xml"/><Relationship Id="rId13" Type="http://schemas.openxmlformats.org/officeDocument/2006/relationships/tags" Target="../tags/tag10099.xml"/><Relationship Id="rId18" Type="http://schemas.openxmlformats.org/officeDocument/2006/relationships/image" Target="../media/image3.svg"/><Relationship Id="rId3" Type="http://schemas.openxmlformats.org/officeDocument/2006/relationships/tags" Target="../tags/tag10089.xml"/><Relationship Id="rId7" Type="http://schemas.openxmlformats.org/officeDocument/2006/relationships/tags" Target="../tags/tag10093.xml"/><Relationship Id="rId12" Type="http://schemas.openxmlformats.org/officeDocument/2006/relationships/tags" Target="../tags/tag10098.xml"/><Relationship Id="rId17" Type="http://schemas.openxmlformats.org/officeDocument/2006/relationships/image" Target="../media/image19.png"/><Relationship Id="rId2" Type="http://schemas.openxmlformats.org/officeDocument/2006/relationships/tags" Target="../tags/tag10088.xml"/><Relationship Id="rId16" Type="http://schemas.openxmlformats.org/officeDocument/2006/relationships/image" Target="../media/image54.emf"/><Relationship Id="rId1" Type="http://schemas.openxmlformats.org/officeDocument/2006/relationships/vmlDrawing" Target="../drawings/vmlDrawing1136.vml"/><Relationship Id="rId6" Type="http://schemas.openxmlformats.org/officeDocument/2006/relationships/tags" Target="../tags/tag10092.xml"/><Relationship Id="rId11" Type="http://schemas.openxmlformats.org/officeDocument/2006/relationships/tags" Target="../tags/tag10097.xml"/><Relationship Id="rId5" Type="http://schemas.openxmlformats.org/officeDocument/2006/relationships/tags" Target="../tags/tag10091.xml"/><Relationship Id="rId15" Type="http://schemas.openxmlformats.org/officeDocument/2006/relationships/oleObject" Target="../embeddings/oleObject1136.bin"/><Relationship Id="rId10" Type="http://schemas.openxmlformats.org/officeDocument/2006/relationships/tags" Target="../tags/tag10096.xml"/><Relationship Id="rId4" Type="http://schemas.openxmlformats.org/officeDocument/2006/relationships/tags" Target="../tags/tag10090.xml"/><Relationship Id="rId9" Type="http://schemas.openxmlformats.org/officeDocument/2006/relationships/tags" Target="../tags/tag10095.xml"/><Relationship Id="rId14" Type="http://schemas.openxmlformats.org/officeDocument/2006/relationships/slideMaster" Target="../slideMasters/slideMaster73.xml"/></Relationships>
</file>

<file path=ppt/slideLayouts/_rels/slideLayout11.xml.rels><?xml version="1.0" encoding="UTF-8" standalone="yes"?>
<Relationships xmlns="http://schemas.openxmlformats.org/package/2006/relationships"><Relationship Id="rId8" Type="http://schemas.openxmlformats.org/officeDocument/2006/relationships/tags" Target="../tags/tag104.xml"/><Relationship Id="rId13" Type="http://schemas.openxmlformats.org/officeDocument/2006/relationships/image" Target="../media/image3.svg"/><Relationship Id="rId3" Type="http://schemas.openxmlformats.org/officeDocument/2006/relationships/tags" Target="../tags/tag99.xml"/><Relationship Id="rId7" Type="http://schemas.openxmlformats.org/officeDocument/2006/relationships/tags" Target="../tags/tag103.xml"/><Relationship Id="rId12" Type="http://schemas.openxmlformats.org/officeDocument/2006/relationships/image" Target="../media/image2.png"/><Relationship Id="rId2" Type="http://schemas.openxmlformats.org/officeDocument/2006/relationships/tags" Target="../tags/tag98.xml"/><Relationship Id="rId1" Type="http://schemas.openxmlformats.org/officeDocument/2006/relationships/vmlDrawing" Target="../drawings/vmlDrawing12.vml"/><Relationship Id="rId6" Type="http://schemas.openxmlformats.org/officeDocument/2006/relationships/tags" Target="../tags/tag102.xml"/><Relationship Id="rId11" Type="http://schemas.openxmlformats.org/officeDocument/2006/relationships/image" Target="../media/image14.emf"/><Relationship Id="rId5" Type="http://schemas.openxmlformats.org/officeDocument/2006/relationships/tags" Target="../tags/tag101.xml"/><Relationship Id="rId10" Type="http://schemas.openxmlformats.org/officeDocument/2006/relationships/oleObject" Target="../embeddings/oleObject12.bin"/><Relationship Id="rId4" Type="http://schemas.openxmlformats.org/officeDocument/2006/relationships/tags" Target="../tags/tag100.xml"/><Relationship Id="rId9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8" Type="http://schemas.openxmlformats.org/officeDocument/2006/relationships/tags" Target="../tags/tag998.xml"/><Relationship Id="rId13" Type="http://schemas.openxmlformats.org/officeDocument/2006/relationships/tags" Target="../tags/tag1003.xml"/><Relationship Id="rId18" Type="http://schemas.openxmlformats.org/officeDocument/2006/relationships/image" Target="../media/image3.svg"/><Relationship Id="rId3" Type="http://schemas.openxmlformats.org/officeDocument/2006/relationships/tags" Target="../tags/tag993.xml"/><Relationship Id="rId7" Type="http://schemas.openxmlformats.org/officeDocument/2006/relationships/tags" Target="../tags/tag997.xml"/><Relationship Id="rId12" Type="http://schemas.openxmlformats.org/officeDocument/2006/relationships/tags" Target="../tags/tag1002.xml"/><Relationship Id="rId17" Type="http://schemas.openxmlformats.org/officeDocument/2006/relationships/image" Target="../media/image19.png"/><Relationship Id="rId2" Type="http://schemas.openxmlformats.org/officeDocument/2006/relationships/tags" Target="../tags/tag992.xml"/><Relationship Id="rId16" Type="http://schemas.openxmlformats.org/officeDocument/2006/relationships/image" Target="../media/image22.emf"/><Relationship Id="rId1" Type="http://schemas.openxmlformats.org/officeDocument/2006/relationships/vmlDrawing" Target="../drawings/vmlDrawing116.vml"/><Relationship Id="rId6" Type="http://schemas.openxmlformats.org/officeDocument/2006/relationships/tags" Target="../tags/tag996.xml"/><Relationship Id="rId11" Type="http://schemas.openxmlformats.org/officeDocument/2006/relationships/tags" Target="../tags/tag1001.xml"/><Relationship Id="rId5" Type="http://schemas.openxmlformats.org/officeDocument/2006/relationships/tags" Target="../tags/tag995.xml"/><Relationship Id="rId15" Type="http://schemas.openxmlformats.org/officeDocument/2006/relationships/oleObject" Target="../embeddings/oleObject116.bin"/><Relationship Id="rId10" Type="http://schemas.openxmlformats.org/officeDocument/2006/relationships/tags" Target="../tags/tag1000.xml"/><Relationship Id="rId4" Type="http://schemas.openxmlformats.org/officeDocument/2006/relationships/tags" Target="../tags/tag994.xml"/><Relationship Id="rId9" Type="http://schemas.openxmlformats.org/officeDocument/2006/relationships/tags" Target="../tags/tag999.xml"/><Relationship Id="rId14" Type="http://schemas.openxmlformats.org/officeDocument/2006/relationships/slideMaster" Target="../slideMasters/slideMaster8.xml"/></Relationships>
</file>

<file path=ppt/slideLayouts/_rels/slideLayout1100.xml.rels><?xml version="1.0" encoding="UTF-8" standalone="yes"?>
<Relationships xmlns="http://schemas.openxmlformats.org/package/2006/relationships"><Relationship Id="rId8" Type="http://schemas.openxmlformats.org/officeDocument/2006/relationships/tags" Target="../tags/tag10106.xml"/><Relationship Id="rId13" Type="http://schemas.openxmlformats.org/officeDocument/2006/relationships/tags" Target="../tags/tag10111.xml"/><Relationship Id="rId18" Type="http://schemas.openxmlformats.org/officeDocument/2006/relationships/image" Target="../media/image3.svg"/><Relationship Id="rId3" Type="http://schemas.openxmlformats.org/officeDocument/2006/relationships/tags" Target="../tags/tag10101.xml"/><Relationship Id="rId7" Type="http://schemas.openxmlformats.org/officeDocument/2006/relationships/tags" Target="../tags/tag10105.xml"/><Relationship Id="rId12" Type="http://schemas.openxmlformats.org/officeDocument/2006/relationships/tags" Target="../tags/tag10110.xml"/><Relationship Id="rId17" Type="http://schemas.openxmlformats.org/officeDocument/2006/relationships/image" Target="../media/image19.png"/><Relationship Id="rId2" Type="http://schemas.openxmlformats.org/officeDocument/2006/relationships/tags" Target="../tags/tag10100.xml"/><Relationship Id="rId16" Type="http://schemas.openxmlformats.org/officeDocument/2006/relationships/image" Target="../media/image55.emf"/><Relationship Id="rId1" Type="http://schemas.openxmlformats.org/officeDocument/2006/relationships/vmlDrawing" Target="../drawings/vmlDrawing1137.vml"/><Relationship Id="rId6" Type="http://schemas.openxmlformats.org/officeDocument/2006/relationships/tags" Target="../tags/tag10104.xml"/><Relationship Id="rId11" Type="http://schemas.openxmlformats.org/officeDocument/2006/relationships/tags" Target="../tags/tag10109.xml"/><Relationship Id="rId5" Type="http://schemas.openxmlformats.org/officeDocument/2006/relationships/tags" Target="../tags/tag10103.xml"/><Relationship Id="rId15" Type="http://schemas.openxmlformats.org/officeDocument/2006/relationships/oleObject" Target="../embeddings/oleObject1137.bin"/><Relationship Id="rId10" Type="http://schemas.openxmlformats.org/officeDocument/2006/relationships/tags" Target="../tags/tag10108.xml"/><Relationship Id="rId4" Type="http://schemas.openxmlformats.org/officeDocument/2006/relationships/tags" Target="../tags/tag10102.xml"/><Relationship Id="rId9" Type="http://schemas.openxmlformats.org/officeDocument/2006/relationships/tags" Target="../tags/tag10107.xml"/><Relationship Id="rId14" Type="http://schemas.openxmlformats.org/officeDocument/2006/relationships/slideMaster" Target="../slideMasters/slideMaster73.xml"/></Relationships>
</file>

<file path=ppt/slideLayouts/_rels/slideLayout1101.xml.rels><?xml version="1.0" encoding="UTF-8" standalone="yes"?>
<Relationships xmlns="http://schemas.openxmlformats.org/package/2006/relationships"><Relationship Id="rId8" Type="http://schemas.openxmlformats.org/officeDocument/2006/relationships/tags" Target="../tags/tag10118.xml"/><Relationship Id="rId13" Type="http://schemas.openxmlformats.org/officeDocument/2006/relationships/image" Target="../media/image3.svg"/><Relationship Id="rId3" Type="http://schemas.openxmlformats.org/officeDocument/2006/relationships/tags" Target="../tags/tag10113.xml"/><Relationship Id="rId7" Type="http://schemas.openxmlformats.org/officeDocument/2006/relationships/tags" Target="../tags/tag10117.xml"/><Relationship Id="rId12" Type="http://schemas.openxmlformats.org/officeDocument/2006/relationships/image" Target="../media/image19.png"/><Relationship Id="rId2" Type="http://schemas.openxmlformats.org/officeDocument/2006/relationships/tags" Target="../tags/tag10112.xml"/><Relationship Id="rId1" Type="http://schemas.openxmlformats.org/officeDocument/2006/relationships/vmlDrawing" Target="../drawings/vmlDrawing1138.vml"/><Relationship Id="rId6" Type="http://schemas.openxmlformats.org/officeDocument/2006/relationships/tags" Target="../tags/tag10116.xml"/><Relationship Id="rId11" Type="http://schemas.openxmlformats.org/officeDocument/2006/relationships/image" Target="../media/image56.emf"/><Relationship Id="rId5" Type="http://schemas.openxmlformats.org/officeDocument/2006/relationships/tags" Target="../tags/tag10115.xml"/><Relationship Id="rId10" Type="http://schemas.openxmlformats.org/officeDocument/2006/relationships/oleObject" Target="../embeddings/oleObject1138.bin"/><Relationship Id="rId4" Type="http://schemas.openxmlformats.org/officeDocument/2006/relationships/tags" Target="../tags/tag10114.xml"/><Relationship Id="rId9" Type="http://schemas.openxmlformats.org/officeDocument/2006/relationships/slideMaster" Target="../slideMasters/slideMaster73.xml"/></Relationships>
</file>

<file path=ppt/slideLayouts/_rels/slideLayout110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39.bin"/><Relationship Id="rId3" Type="http://schemas.openxmlformats.org/officeDocument/2006/relationships/tags" Target="../tags/tag10120.xml"/><Relationship Id="rId7" Type="http://schemas.openxmlformats.org/officeDocument/2006/relationships/slideMaster" Target="../slideMasters/slideMaster73.xml"/><Relationship Id="rId2" Type="http://schemas.openxmlformats.org/officeDocument/2006/relationships/tags" Target="../tags/tag10119.xml"/><Relationship Id="rId1" Type="http://schemas.openxmlformats.org/officeDocument/2006/relationships/vmlDrawing" Target="../drawings/vmlDrawing1139.vml"/><Relationship Id="rId6" Type="http://schemas.openxmlformats.org/officeDocument/2006/relationships/tags" Target="../tags/tag10123.xml"/><Relationship Id="rId11" Type="http://schemas.openxmlformats.org/officeDocument/2006/relationships/image" Target="../media/image3.svg"/><Relationship Id="rId5" Type="http://schemas.openxmlformats.org/officeDocument/2006/relationships/tags" Target="../tags/tag10122.xml"/><Relationship Id="rId10" Type="http://schemas.openxmlformats.org/officeDocument/2006/relationships/image" Target="../media/image19.png"/><Relationship Id="rId4" Type="http://schemas.openxmlformats.org/officeDocument/2006/relationships/tags" Target="../tags/tag10121.xml"/><Relationship Id="rId9" Type="http://schemas.openxmlformats.org/officeDocument/2006/relationships/image" Target="../media/image57.emf"/></Relationships>
</file>

<file path=ppt/slideLayouts/_rels/slideLayout1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10125.xml"/><Relationship Id="rId7" Type="http://schemas.openxmlformats.org/officeDocument/2006/relationships/image" Target="../media/image19.png"/><Relationship Id="rId2" Type="http://schemas.openxmlformats.org/officeDocument/2006/relationships/tags" Target="../tags/tag10124.xml"/><Relationship Id="rId1" Type="http://schemas.openxmlformats.org/officeDocument/2006/relationships/vmlDrawing" Target="../drawings/vmlDrawing1140.vml"/><Relationship Id="rId6" Type="http://schemas.openxmlformats.org/officeDocument/2006/relationships/image" Target="../media/image58.emf"/><Relationship Id="rId5" Type="http://schemas.openxmlformats.org/officeDocument/2006/relationships/oleObject" Target="../embeddings/oleObject1140.bin"/><Relationship Id="rId4" Type="http://schemas.openxmlformats.org/officeDocument/2006/relationships/slideMaster" Target="../slideMasters/slideMaster73.xml"/></Relationships>
</file>

<file path=ppt/slideLayouts/_rels/slideLayout110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4.xml"/><Relationship Id="rId3" Type="http://schemas.openxmlformats.org/officeDocument/2006/relationships/tags" Target="../tags/tag10150.xml"/><Relationship Id="rId7" Type="http://schemas.openxmlformats.org/officeDocument/2006/relationships/tags" Target="../tags/tag10154.xml"/><Relationship Id="rId2" Type="http://schemas.openxmlformats.org/officeDocument/2006/relationships/tags" Target="../tags/tag10149.xml"/><Relationship Id="rId1" Type="http://schemas.openxmlformats.org/officeDocument/2006/relationships/vmlDrawing" Target="../drawings/vmlDrawing1142.vml"/><Relationship Id="rId6" Type="http://schemas.openxmlformats.org/officeDocument/2006/relationships/tags" Target="../tags/tag10153.xml"/><Relationship Id="rId5" Type="http://schemas.openxmlformats.org/officeDocument/2006/relationships/tags" Target="../tags/tag10152.xml"/><Relationship Id="rId10" Type="http://schemas.openxmlformats.org/officeDocument/2006/relationships/image" Target="../media/image46.emf"/><Relationship Id="rId4" Type="http://schemas.openxmlformats.org/officeDocument/2006/relationships/tags" Target="../tags/tag10151.xml"/><Relationship Id="rId9" Type="http://schemas.openxmlformats.org/officeDocument/2006/relationships/oleObject" Target="../embeddings/oleObject1142.bin"/></Relationships>
</file>

<file path=ppt/slideLayouts/_rels/slideLayout1105.xml.rels><?xml version="1.0" encoding="UTF-8" standalone="yes"?>
<Relationships xmlns="http://schemas.openxmlformats.org/package/2006/relationships"><Relationship Id="rId8" Type="http://schemas.openxmlformats.org/officeDocument/2006/relationships/tags" Target="../tags/tag10161.xml"/><Relationship Id="rId3" Type="http://schemas.openxmlformats.org/officeDocument/2006/relationships/tags" Target="../tags/tag10156.xml"/><Relationship Id="rId7" Type="http://schemas.openxmlformats.org/officeDocument/2006/relationships/tags" Target="../tags/tag10160.xml"/><Relationship Id="rId12" Type="http://schemas.openxmlformats.org/officeDocument/2006/relationships/image" Target="../media/image23.png"/><Relationship Id="rId2" Type="http://schemas.openxmlformats.org/officeDocument/2006/relationships/tags" Target="../tags/tag10155.xml"/><Relationship Id="rId1" Type="http://schemas.openxmlformats.org/officeDocument/2006/relationships/vmlDrawing" Target="../drawings/vmlDrawing1143.vml"/><Relationship Id="rId6" Type="http://schemas.openxmlformats.org/officeDocument/2006/relationships/tags" Target="../tags/tag10159.xml"/><Relationship Id="rId11" Type="http://schemas.openxmlformats.org/officeDocument/2006/relationships/image" Target="../media/image47.emf"/><Relationship Id="rId5" Type="http://schemas.openxmlformats.org/officeDocument/2006/relationships/tags" Target="../tags/tag10158.xml"/><Relationship Id="rId10" Type="http://schemas.openxmlformats.org/officeDocument/2006/relationships/oleObject" Target="../embeddings/oleObject1143.bin"/><Relationship Id="rId4" Type="http://schemas.openxmlformats.org/officeDocument/2006/relationships/tags" Target="../tags/tag10157.xml"/><Relationship Id="rId9" Type="http://schemas.openxmlformats.org/officeDocument/2006/relationships/slideMaster" Target="../slideMasters/slideMaster74.xml"/></Relationships>
</file>

<file path=ppt/slideLayouts/_rels/slideLayout1106.xml.rels><?xml version="1.0" encoding="UTF-8" standalone="yes"?>
<Relationships xmlns="http://schemas.openxmlformats.org/package/2006/relationships"><Relationship Id="rId3" Type="http://schemas.openxmlformats.org/officeDocument/2006/relationships/tags" Target="../tags/tag10163.xml"/><Relationship Id="rId7" Type="http://schemas.openxmlformats.org/officeDocument/2006/relationships/image" Target="../media/image48.emf"/><Relationship Id="rId2" Type="http://schemas.openxmlformats.org/officeDocument/2006/relationships/tags" Target="../tags/tag10162.xml"/><Relationship Id="rId1" Type="http://schemas.openxmlformats.org/officeDocument/2006/relationships/vmlDrawing" Target="../drawings/vmlDrawing1144.vml"/><Relationship Id="rId6" Type="http://schemas.openxmlformats.org/officeDocument/2006/relationships/oleObject" Target="../embeddings/oleObject1144.bin"/><Relationship Id="rId5" Type="http://schemas.openxmlformats.org/officeDocument/2006/relationships/slideMaster" Target="../slideMasters/slideMaster74.xml"/><Relationship Id="rId4" Type="http://schemas.openxmlformats.org/officeDocument/2006/relationships/tags" Target="../tags/tag10164.xml"/></Relationships>
</file>

<file path=ppt/slideLayouts/_rels/slideLayout110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45.bin"/><Relationship Id="rId3" Type="http://schemas.openxmlformats.org/officeDocument/2006/relationships/tags" Target="../tags/tag10166.xml"/><Relationship Id="rId7" Type="http://schemas.openxmlformats.org/officeDocument/2006/relationships/slideMaster" Target="../slideMasters/slideMaster74.xml"/><Relationship Id="rId2" Type="http://schemas.openxmlformats.org/officeDocument/2006/relationships/tags" Target="../tags/tag10165.xml"/><Relationship Id="rId1" Type="http://schemas.openxmlformats.org/officeDocument/2006/relationships/vmlDrawing" Target="../drawings/vmlDrawing1145.vml"/><Relationship Id="rId6" Type="http://schemas.openxmlformats.org/officeDocument/2006/relationships/tags" Target="../tags/tag10169.xml"/><Relationship Id="rId5" Type="http://schemas.openxmlformats.org/officeDocument/2006/relationships/tags" Target="../tags/tag10168.xml"/><Relationship Id="rId4" Type="http://schemas.openxmlformats.org/officeDocument/2006/relationships/tags" Target="../tags/tag10167.xml"/><Relationship Id="rId9" Type="http://schemas.openxmlformats.org/officeDocument/2006/relationships/image" Target="../media/image49.emf"/></Relationships>
</file>

<file path=ppt/slideLayouts/_rels/slideLayout110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46.bin"/><Relationship Id="rId3" Type="http://schemas.openxmlformats.org/officeDocument/2006/relationships/tags" Target="../tags/tag10171.xml"/><Relationship Id="rId7" Type="http://schemas.openxmlformats.org/officeDocument/2006/relationships/slideMaster" Target="../slideMasters/slideMaster74.xml"/><Relationship Id="rId2" Type="http://schemas.openxmlformats.org/officeDocument/2006/relationships/tags" Target="../tags/tag10170.xml"/><Relationship Id="rId1" Type="http://schemas.openxmlformats.org/officeDocument/2006/relationships/vmlDrawing" Target="../drawings/vmlDrawing1146.vml"/><Relationship Id="rId6" Type="http://schemas.openxmlformats.org/officeDocument/2006/relationships/tags" Target="../tags/tag10174.xml"/><Relationship Id="rId5" Type="http://schemas.openxmlformats.org/officeDocument/2006/relationships/tags" Target="../tags/tag10173.xml"/><Relationship Id="rId4" Type="http://schemas.openxmlformats.org/officeDocument/2006/relationships/tags" Target="../tags/tag10172.xml"/><Relationship Id="rId9" Type="http://schemas.openxmlformats.org/officeDocument/2006/relationships/image" Target="../media/image50.emf"/></Relationships>
</file>

<file path=ppt/slideLayouts/_rels/slideLayout110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4.xml"/><Relationship Id="rId3" Type="http://schemas.openxmlformats.org/officeDocument/2006/relationships/tags" Target="../tags/tag10176.xml"/><Relationship Id="rId7" Type="http://schemas.openxmlformats.org/officeDocument/2006/relationships/tags" Target="../tags/tag10180.xml"/><Relationship Id="rId2" Type="http://schemas.openxmlformats.org/officeDocument/2006/relationships/tags" Target="../tags/tag10175.xml"/><Relationship Id="rId1" Type="http://schemas.openxmlformats.org/officeDocument/2006/relationships/vmlDrawing" Target="../drawings/vmlDrawing1147.vml"/><Relationship Id="rId6" Type="http://schemas.openxmlformats.org/officeDocument/2006/relationships/tags" Target="../tags/tag10179.xml"/><Relationship Id="rId5" Type="http://schemas.openxmlformats.org/officeDocument/2006/relationships/tags" Target="../tags/tag10178.xml"/><Relationship Id="rId10" Type="http://schemas.openxmlformats.org/officeDocument/2006/relationships/image" Target="../media/image51.emf"/><Relationship Id="rId4" Type="http://schemas.openxmlformats.org/officeDocument/2006/relationships/tags" Target="../tags/tag10177.xml"/><Relationship Id="rId9" Type="http://schemas.openxmlformats.org/officeDocument/2006/relationships/oleObject" Target="../embeddings/oleObject1147.bin"/></Relationships>
</file>

<file path=ppt/slideLayouts/_rels/slideLayout111.xml.rels><?xml version="1.0" encoding="UTF-8" standalone="yes"?>
<Relationships xmlns="http://schemas.openxmlformats.org/package/2006/relationships"><Relationship Id="rId8" Type="http://schemas.openxmlformats.org/officeDocument/2006/relationships/tags" Target="../tags/tag1010.xml"/><Relationship Id="rId13" Type="http://schemas.openxmlformats.org/officeDocument/2006/relationships/tags" Target="../tags/tag1015.xml"/><Relationship Id="rId18" Type="http://schemas.openxmlformats.org/officeDocument/2006/relationships/image" Target="../media/image3.svg"/><Relationship Id="rId3" Type="http://schemas.openxmlformats.org/officeDocument/2006/relationships/tags" Target="../tags/tag1005.xml"/><Relationship Id="rId7" Type="http://schemas.openxmlformats.org/officeDocument/2006/relationships/tags" Target="../tags/tag1009.xml"/><Relationship Id="rId12" Type="http://schemas.openxmlformats.org/officeDocument/2006/relationships/tags" Target="../tags/tag1014.xml"/><Relationship Id="rId17" Type="http://schemas.openxmlformats.org/officeDocument/2006/relationships/image" Target="../media/image19.png"/><Relationship Id="rId2" Type="http://schemas.openxmlformats.org/officeDocument/2006/relationships/tags" Target="../tags/tag1004.xml"/><Relationship Id="rId16" Type="http://schemas.openxmlformats.org/officeDocument/2006/relationships/image" Target="../media/image22.emf"/><Relationship Id="rId1" Type="http://schemas.openxmlformats.org/officeDocument/2006/relationships/vmlDrawing" Target="../drawings/vmlDrawing117.vml"/><Relationship Id="rId6" Type="http://schemas.openxmlformats.org/officeDocument/2006/relationships/tags" Target="../tags/tag1008.xml"/><Relationship Id="rId11" Type="http://schemas.openxmlformats.org/officeDocument/2006/relationships/tags" Target="../tags/tag1013.xml"/><Relationship Id="rId5" Type="http://schemas.openxmlformats.org/officeDocument/2006/relationships/tags" Target="../tags/tag1007.xml"/><Relationship Id="rId15" Type="http://schemas.openxmlformats.org/officeDocument/2006/relationships/oleObject" Target="../embeddings/oleObject117.bin"/><Relationship Id="rId10" Type="http://schemas.openxmlformats.org/officeDocument/2006/relationships/tags" Target="../tags/tag1012.xml"/><Relationship Id="rId4" Type="http://schemas.openxmlformats.org/officeDocument/2006/relationships/tags" Target="../tags/tag1006.xml"/><Relationship Id="rId9" Type="http://schemas.openxmlformats.org/officeDocument/2006/relationships/tags" Target="../tags/tag1011.xml"/><Relationship Id="rId14" Type="http://schemas.openxmlformats.org/officeDocument/2006/relationships/slideMaster" Target="../slideMasters/slideMaster8.xml"/></Relationships>
</file>

<file path=ppt/slideLayouts/_rels/slideLayout1110.xml.rels><?xml version="1.0" encoding="UTF-8" standalone="yes"?>
<Relationships xmlns="http://schemas.openxmlformats.org/package/2006/relationships"><Relationship Id="rId8" Type="http://schemas.openxmlformats.org/officeDocument/2006/relationships/tags" Target="../tags/tag10187.xml"/><Relationship Id="rId13" Type="http://schemas.openxmlformats.org/officeDocument/2006/relationships/slideMaster" Target="../slideMasters/slideMaster74.xml"/><Relationship Id="rId3" Type="http://schemas.openxmlformats.org/officeDocument/2006/relationships/tags" Target="../tags/tag10182.xml"/><Relationship Id="rId7" Type="http://schemas.openxmlformats.org/officeDocument/2006/relationships/tags" Target="../tags/tag10186.xml"/><Relationship Id="rId12" Type="http://schemas.openxmlformats.org/officeDocument/2006/relationships/tags" Target="../tags/tag10191.xml"/><Relationship Id="rId17" Type="http://schemas.openxmlformats.org/officeDocument/2006/relationships/image" Target="../media/image3.svg"/><Relationship Id="rId2" Type="http://schemas.openxmlformats.org/officeDocument/2006/relationships/tags" Target="../tags/tag10181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1148.vml"/><Relationship Id="rId6" Type="http://schemas.openxmlformats.org/officeDocument/2006/relationships/tags" Target="../tags/tag10185.xml"/><Relationship Id="rId11" Type="http://schemas.openxmlformats.org/officeDocument/2006/relationships/tags" Target="../tags/tag10190.xml"/><Relationship Id="rId5" Type="http://schemas.openxmlformats.org/officeDocument/2006/relationships/tags" Target="../tags/tag10184.xml"/><Relationship Id="rId15" Type="http://schemas.openxmlformats.org/officeDocument/2006/relationships/image" Target="../media/image52.emf"/><Relationship Id="rId10" Type="http://schemas.openxmlformats.org/officeDocument/2006/relationships/tags" Target="../tags/tag10189.xml"/><Relationship Id="rId4" Type="http://schemas.openxmlformats.org/officeDocument/2006/relationships/tags" Target="../tags/tag10183.xml"/><Relationship Id="rId9" Type="http://schemas.openxmlformats.org/officeDocument/2006/relationships/tags" Target="../tags/tag10188.xml"/><Relationship Id="rId14" Type="http://schemas.openxmlformats.org/officeDocument/2006/relationships/oleObject" Target="../embeddings/oleObject1148.bin"/></Relationships>
</file>

<file path=ppt/slideLayouts/_rels/slideLayout1111.xml.rels><?xml version="1.0" encoding="UTF-8" standalone="yes"?>
<Relationships xmlns="http://schemas.openxmlformats.org/package/2006/relationships"><Relationship Id="rId8" Type="http://schemas.openxmlformats.org/officeDocument/2006/relationships/tags" Target="../tags/tag10198.xml"/><Relationship Id="rId13" Type="http://schemas.openxmlformats.org/officeDocument/2006/relationships/slideMaster" Target="../slideMasters/slideMaster74.xml"/><Relationship Id="rId3" Type="http://schemas.openxmlformats.org/officeDocument/2006/relationships/tags" Target="../tags/tag10193.xml"/><Relationship Id="rId7" Type="http://schemas.openxmlformats.org/officeDocument/2006/relationships/tags" Target="../tags/tag10197.xml"/><Relationship Id="rId12" Type="http://schemas.openxmlformats.org/officeDocument/2006/relationships/tags" Target="../tags/tag10202.xml"/><Relationship Id="rId17" Type="http://schemas.openxmlformats.org/officeDocument/2006/relationships/image" Target="../media/image3.svg"/><Relationship Id="rId2" Type="http://schemas.openxmlformats.org/officeDocument/2006/relationships/tags" Target="../tags/tag10192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1149.vml"/><Relationship Id="rId6" Type="http://schemas.openxmlformats.org/officeDocument/2006/relationships/tags" Target="../tags/tag10196.xml"/><Relationship Id="rId11" Type="http://schemas.openxmlformats.org/officeDocument/2006/relationships/tags" Target="../tags/tag10201.xml"/><Relationship Id="rId5" Type="http://schemas.openxmlformats.org/officeDocument/2006/relationships/tags" Target="../tags/tag10195.xml"/><Relationship Id="rId15" Type="http://schemas.openxmlformats.org/officeDocument/2006/relationships/image" Target="../media/image53.emf"/><Relationship Id="rId10" Type="http://schemas.openxmlformats.org/officeDocument/2006/relationships/tags" Target="../tags/tag10200.xml"/><Relationship Id="rId4" Type="http://schemas.openxmlformats.org/officeDocument/2006/relationships/tags" Target="../tags/tag10194.xml"/><Relationship Id="rId9" Type="http://schemas.openxmlformats.org/officeDocument/2006/relationships/tags" Target="../tags/tag10199.xml"/><Relationship Id="rId14" Type="http://schemas.openxmlformats.org/officeDocument/2006/relationships/oleObject" Target="../embeddings/oleObject1149.bin"/></Relationships>
</file>

<file path=ppt/slideLayouts/_rels/slideLayout1112.xml.rels><?xml version="1.0" encoding="UTF-8" standalone="yes"?>
<Relationships xmlns="http://schemas.openxmlformats.org/package/2006/relationships"><Relationship Id="rId8" Type="http://schemas.openxmlformats.org/officeDocument/2006/relationships/tags" Target="../tags/tag10209.xml"/><Relationship Id="rId13" Type="http://schemas.openxmlformats.org/officeDocument/2006/relationships/tags" Target="../tags/tag10214.xml"/><Relationship Id="rId18" Type="http://schemas.openxmlformats.org/officeDocument/2006/relationships/image" Target="../media/image3.svg"/><Relationship Id="rId3" Type="http://schemas.openxmlformats.org/officeDocument/2006/relationships/tags" Target="../tags/tag10204.xml"/><Relationship Id="rId7" Type="http://schemas.openxmlformats.org/officeDocument/2006/relationships/tags" Target="../tags/tag10208.xml"/><Relationship Id="rId12" Type="http://schemas.openxmlformats.org/officeDocument/2006/relationships/tags" Target="../tags/tag10213.xml"/><Relationship Id="rId17" Type="http://schemas.openxmlformats.org/officeDocument/2006/relationships/image" Target="../media/image19.png"/><Relationship Id="rId2" Type="http://schemas.openxmlformats.org/officeDocument/2006/relationships/tags" Target="../tags/tag10203.xml"/><Relationship Id="rId16" Type="http://schemas.openxmlformats.org/officeDocument/2006/relationships/image" Target="../media/image54.emf"/><Relationship Id="rId1" Type="http://schemas.openxmlformats.org/officeDocument/2006/relationships/vmlDrawing" Target="../drawings/vmlDrawing1150.vml"/><Relationship Id="rId6" Type="http://schemas.openxmlformats.org/officeDocument/2006/relationships/tags" Target="../tags/tag10207.xml"/><Relationship Id="rId11" Type="http://schemas.openxmlformats.org/officeDocument/2006/relationships/tags" Target="../tags/tag10212.xml"/><Relationship Id="rId5" Type="http://schemas.openxmlformats.org/officeDocument/2006/relationships/tags" Target="../tags/tag10206.xml"/><Relationship Id="rId15" Type="http://schemas.openxmlformats.org/officeDocument/2006/relationships/oleObject" Target="../embeddings/oleObject1150.bin"/><Relationship Id="rId10" Type="http://schemas.openxmlformats.org/officeDocument/2006/relationships/tags" Target="../tags/tag10211.xml"/><Relationship Id="rId4" Type="http://schemas.openxmlformats.org/officeDocument/2006/relationships/tags" Target="../tags/tag10205.xml"/><Relationship Id="rId9" Type="http://schemas.openxmlformats.org/officeDocument/2006/relationships/tags" Target="../tags/tag10210.xml"/><Relationship Id="rId14" Type="http://schemas.openxmlformats.org/officeDocument/2006/relationships/slideMaster" Target="../slideMasters/slideMaster74.xml"/></Relationships>
</file>

<file path=ppt/slideLayouts/_rels/slideLayout1113.xml.rels><?xml version="1.0" encoding="UTF-8" standalone="yes"?>
<Relationships xmlns="http://schemas.openxmlformats.org/package/2006/relationships"><Relationship Id="rId8" Type="http://schemas.openxmlformats.org/officeDocument/2006/relationships/tags" Target="../tags/tag10221.xml"/><Relationship Id="rId13" Type="http://schemas.openxmlformats.org/officeDocument/2006/relationships/tags" Target="../tags/tag10226.xml"/><Relationship Id="rId18" Type="http://schemas.openxmlformats.org/officeDocument/2006/relationships/image" Target="../media/image3.svg"/><Relationship Id="rId3" Type="http://schemas.openxmlformats.org/officeDocument/2006/relationships/tags" Target="../tags/tag10216.xml"/><Relationship Id="rId7" Type="http://schemas.openxmlformats.org/officeDocument/2006/relationships/tags" Target="../tags/tag10220.xml"/><Relationship Id="rId12" Type="http://schemas.openxmlformats.org/officeDocument/2006/relationships/tags" Target="../tags/tag10225.xml"/><Relationship Id="rId17" Type="http://schemas.openxmlformats.org/officeDocument/2006/relationships/image" Target="../media/image2.png"/><Relationship Id="rId2" Type="http://schemas.openxmlformats.org/officeDocument/2006/relationships/tags" Target="../tags/tag10215.xml"/><Relationship Id="rId16" Type="http://schemas.openxmlformats.org/officeDocument/2006/relationships/image" Target="../media/image55.emf"/><Relationship Id="rId1" Type="http://schemas.openxmlformats.org/officeDocument/2006/relationships/vmlDrawing" Target="../drawings/vmlDrawing1151.vml"/><Relationship Id="rId6" Type="http://schemas.openxmlformats.org/officeDocument/2006/relationships/tags" Target="../tags/tag10219.xml"/><Relationship Id="rId11" Type="http://schemas.openxmlformats.org/officeDocument/2006/relationships/tags" Target="../tags/tag10224.xml"/><Relationship Id="rId5" Type="http://schemas.openxmlformats.org/officeDocument/2006/relationships/tags" Target="../tags/tag10218.xml"/><Relationship Id="rId15" Type="http://schemas.openxmlformats.org/officeDocument/2006/relationships/oleObject" Target="../embeddings/oleObject1151.bin"/><Relationship Id="rId10" Type="http://schemas.openxmlformats.org/officeDocument/2006/relationships/tags" Target="../tags/tag10223.xml"/><Relationship Id="rId4" Type="http://schemas.openxmlformats.org/officeDocument/2006/relationships/tags" Target="../tags/tag10217.xml"/><Relationship Id="rId9" Type="http://schemas.openxmlformats.org/officeDocument/2006/relationships/tags" Target="../tags/tag10222.xml"/><Relationship Id="rId14" Type="http://schemas.openxmlformats.org/officeDocument/2006/relationships/slideMaster" Target="../slideMasters/slideMaster74.xml"/></Relationships>
</file>

<file path=ppt/slideLayouts/_rels/slideLayout1114.xml.rels><?xml version="1.0" encoding="UTF-8" standalone="yes"?>
<Relationships xmlns="http://schemas.openxmlformats.org/package/2006/relationships"><Relationship Id="rId8" Type="http://schemas.openxmlformats.org/officeDocument/2006/relationships/tags" Target="../tags/tag10233.xml"/><Relationship Id="rId13" Type="http://schemas.openxmlformats.org/officeDocument/2006/relationships/image" Target="../media/image3.svg"/><Relationship Id="rId3" Type="http://schemas.openxmlformats.org/officeDocument/2006/relationships/tags" Target="../tags/tag10228.xml"/><Relationship Id="rId7" Type="http://schemas.openxmlformats.org/officeDocument/2006/relationships/tags" Target="../tags/tag10232.xml"/><Relationship Id="rId12" Type="http://schemas.openxmlformats.org/officeDocument/2006/relationships/image" Target="../media/image19.png"/><Relationship Id="rId2" Type="http://schemas.openxmlformats.org/officeDocument/2006/relationships/tags" Target="../tags/tag10227.xml"/><Relationship Id="rId1" Type="http://schemas.openxmlformats.org/officeDocument/2006/relationships/vmlDrawing" Target="../drawings/vmlDrawing1152.vml"/><Relationship Id="rId6" Type="http://schemas.openxmlformats.org/officeDocument/2006/relationships/tags" Target="../tags/tag10231.xml"/><Relationship Id="rId11" Type="http://schemas.openxmlformats.org/officeDocument/2006/relationships/image" Target="../media/image56.emf"/><Relationship Id="rId5" Type="http://schemas.openxmlformats.org/officeDocument/2006/relationships/tags" Target="../tags/tag10230.xml"/><Relationship Id="rId10" Type="http://schemas.openxmlformats.org/officeDocument/2006/relationships/oleObject" Target="../embeddings/oleObject1152.bin"/><Relationship Id="rId4" Type="http://schemas.openxmlformats.org/officeDocument/2006/relationships/tags" Target="../tags/tag10229.xml"/><Relationship Id="rId9" Type="http://schemas.openxmlformats.org/officeDocument/2006/relationships/slideMaster" Target="../slideMasters/slideMaster74.xml"/></Relationships>
</file>

<file path=ppt/slideLayouts/_rels/slideLayout111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53.bin"/><Relationship Id="rId3" Type="http://schemas.openxmlformats.org/officeDocument/2006/relationships/tags" Target="../tags/tag10235.xml"/><Relationship Id="rId7" Type="http://schemas.openxmlformats.org/officeDocument/2006/relationships/slideMaster" Target="../slideMasters/slideMaster74.xml"/><Relationship Id="rId2" Type="http://schemas.openxmlformats.org/officeDocument/2006/relationships/tags" Target="../tags/tag10234.xml"/><Relationship Id="rId1" Type="http://schemas.openxmlformats.org/officeDocument/2006/relationships/vmlDrawing" Target="../drawings/vmlDrawing1153.vml"/><Relationship Id="rId6" Type="http://schemas.openxmlformats.org/officeDocument/2006/relationships/tags" Target="../tags/tag10238.xml"/><Relationship Id="rId11" Type="http://schemas.openxmlformats.org/officeDocument/2006/relationships/image" Target="../media/image3.svg"/><Relationship Id="rId5" Type="http://schemas.openxmlformats.org/officeDocument/2006/relationships/tags" Target="../tags/tag10237.xml"/><Relationship Id="rId10" Type="http://schemas.openxmlformats.org/officeDocument/2006/relationships/image" Target="../media/image19.png"/><Relationship Id="rId4" Type="http://schemas.openxmlformats.org/officeDocument/2006/relationships/tags" Target="../tags/tag10236.xml"/><Relationship Id="rId9" Type="http://schemas.openxmlformats.org/officeDocument/2006/relationships/image" Target="../media/image57.emf"/></Relationships>
</file>

<file path=ppt/slideLayouts/_rels/slideLayout1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10240.xml"/><Relationship Id="rId7" Type="http://schemas.openxmlformats.org/officeDocument/2006/relationships/image" Target="../media/image19.png"/><Relationship Id="rId2" Type="http://schemas.openxmlformats.org/officeDocument/2006/relationships/tags" Target="../tags/tag10239.xml"/><Relationship Id="rId1" Type="http://schemas.openxmlformats.org/officeDocument/2006/relationships/vmlDrawing" Target="../drawings/vmlDrawing1154.vml"/><Relationship Id="rId6" Type="http://schemas.openxmlformats.org/officeDocument/2006/relationships/image" Target="../media/image58.emf"/><Relationship Id="rId5" Type="http://schemas.openxmlformats.org/officeDocument/2006/relationships/oleObject" Target="../embeddings/oleObject1154.bin"/><Relationship Id="rId4" Type="http://schemas.openxmlformats.org/officeDocument/2006/relationships/slideMaster" Target="../slideMasters/slideMaster74.xml"/></Relationships>
</file>

<file path=ppt/slideLayouts/_rels/slideLayout1117.xml.rels><?xml version="1.0" encoding="UTF-8" standalone="yes"?>
<Relationships xmlns="http://schemas.openxmlformats.org/package/2006/relationships"><Relationship Id="rId3" Type="http://schemas.openxmlformats.org/officeDocument/2006/relationships/tags" Target="../tags/tag10259.xml"/><Relationship Id="rId2" Type="http://schemas.openxmlformats.org/officeDocument/2006/relationships/tags" Target="../tags/tag10258.xml"/><Relationship Id="rId1" Type="http://schemas.openxmlformats.org/officeDocument/2006/relationships/vmlDrawing" Target="../drawings/vmlDrawing1156.vml"/><Relationship Id="rId6" Type="http://schemas.openxmlformats.org/officeDocument/2006/relationships/image" Target="../media/image25.emf"/><Relationship Id="rId5" Type="http://schemas.openxmlformats.org/officeDocument/2006/relationships/oleObject" Target="../embeddings/oleObject1156.bin"/><Relationship Id="rId4" Type="http://schemas.openxmlformats.org/officeDocument/2006/relationships/slideMaster" Target="../slideMasters/slideMaster75.xml"/></Relationships>
</file>

<file path=ppt/slideLayouts/_rels/slideLayout1118.xml.rels><?xml version="1.0" encoding="UTF-8" standalone="yes"?>
<Relationships xmlns="http://schemas.openxmlformats.org/package/2006/relationships"><Relationship Id="rId3" Type="http://schemas.openxmlformats.org/officeDocument/2006/relationships/tags" Target="../tags/tag10261.xml"/><Relationship Id="rId7" Type="http://schemas.openxmlformats.org/officeDocument/2006/relationships/image" Target="../media/image62.emf"/><Relationship Id="rId2" Type="http://schemas.openxmlformats.org/officeDocument/2006/relationships/tags" Target="../tags/tag10260.xml"/><Relationship Id="rId1" Type="http://schemas.openxmlformats.org/officeDocument/2006/relationships/vmlDrawing" Target="../drawings/vmlDrawing1157.vml"/><Relationship Id="rId6" Type="http://schemas.openxmlformats.org/officeDocument/2006/relationships/image" Target="../media/image25.emf"/><Relationship Id="rId5" Type="http://schemas.openxmlformats.org/officeDocument/2006/relationships/oleObject" Target="../embeddings/oleObject1157.bin"/><Relationship Id="rId4" Type="http://schemas.openxmlformats.org/officeDocument/2006/relationships/slideMaster" Target="../slideMasters/slideMaster75.xml"/></Relationships>
</file>

<file path=ppt/slideLayouts/_rels/slideLayout111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75.xml"/><Relationship Id="rId2" Type="http://schemas.openxmlformats.org/officeDocument/2006/relationships/tags" Target="../tags/tag10262.xml"/><Relationship Id="rId1" Type="http://schemas.openxmlformats.org/officeDocument/2006/relationships/vmlDrawing" Target="../drawings/vmlDrawing1158.vml"/><Relationship Id="rId5" Type="http://schemas.openxmlformats.org/officeDocument/2006/relationships/image" Target="../media/image25.emf"/><Relationship Id="rId4" Type="http://schemas.openxmlformats.org/officeDocument/2006/relationships/oleObject" Target="../embeddings/oleObject1158.bin"/></Relationships>
</file>

<file path=ppt/slideLayouts/_rels/slideLayout112.xml.rels><?xml version="1.0" encoding="UTF-8" standalone="yes"?>
<Relationships xmlns="http://schemas.openxmlformats.org/package/2006/relationships"><Relationship Id="rId8" Type="http://schemas.openxmlformats.org/officeDocument/2006/relationships/tags" Target="../tags/tag1022.xml"/><Relationship Id="rId13" Type="http://schemas.openxmlformats.org/officeDocument/2006/relationships/tags" Target="../tags/tag1027.xml"/><Relationship Id="rId18" Type="http://schemas.openxmlformats.org/officeDocument/2006/relationships/image" Target="../media/image19.png"/><Relationship Id="rId3" Type="http://schemas.openxmlformats.org/officeDocument/2006/relationships/tags" Target="../tags/tag1017.xml"/><Relationship Id="rId7" Type="http://schemas.openxmlformats.org/officeDocument/2006/relationships/tags" Target="../tags/tag1021.xml"/><Relationship Id="rId12" Type="http://schemas.openxmlformats.org/officeDocument/2006/relationships/tags" Target="../tags/tag1026.xml"/><Relationship Id="rId17" Type="http://schemas.openxmlformats.org/officeDocument/2006/relationships/image" Target="../media/image22.emf"/><Relationship Id="rId2" Type="http://schemas.openxmlformats.org/officeDocument/2006/relationships/tags" Target="../tags/tag1016.xml"/><Relationship Id="rId16" Type="http://schemas.openxmlformats.org/officeDocument/2006/relationships/oleObject" Target="../embeddings/oleObject118.bin"/><Relationship Id="rId1" Type="http://schemas.openxmlformats.org/officeDocument/2006/relationships/vmlDrawing" Target="../drawings/vmlDrawing118.vml"/><Relationship Id="rId6" Type="http://schemas.openxmlformats.org/officeDocument/2006/relationships/tags" Target="../tags/tag1020.xml"/><Relationship Id="rId11" Type="http://schemas.openxmlformats.org/officeDocument/2006/relationships/tags" Target="../tags/tag1025.xml"/><Relationship Id="rId5" Type="http://schemas.openxmlformats.org/officeDocument/2006/relationships/tags" Target="../tags/tag1019.xml"/><Relationship Id="rId15" Type="http://schemas.openxmlformats.org/officeDocument/2006/relationships/slideMaster" Target="../slideMasters/slideMaster8.xml"/><Relationship Id="rId10" Type="http://schemas.openxmlformats.org/officeDocument/2006/relationships/tags" Target="../tags/tag1024.xml"/><Relationship Id="rId19" Type="http://schemas.openxmlformats.org/officeDocument/2006/relationships/image" Target="../media/image3.svg"/><Relationship Id="rId4" Type="http://schemas.openxmlformats.org/officeDocument/2006/relationships/tags" Target="../tags/tag1018.xml"/><Relationship Id="rId9" Type="http://schemas.openxmlformats.org/officeDocument/2006/relationships/tags" Target="../tags/tag1023.xml"/><Relationship Id="rId14" Type="http://schemas.openxmlformats.org/officeDocument/2006/relationships/tags" Target="../tags/tag1028.xml"/></Relationships>
</file>

<file path=ppt/slideLayouts/_rels/slideLayout11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.png"/><Relationship Id="rId3" Type="http://schemas.openxmlformats.org/officeDocument/2006/relationships/tags" Target="../tags/tag10264.xml"/><Relationship Id="rId7" Type="http://schemas.openxmlformats.org/officeDocument/2006/relationships/image" Target="../media/image84.jpeg"/><Relationship Id="rId2" Type="http://schemas.openxmlformats.org/officeDocument/2006/relationships/tags" Target="../tags/tag10263.xml"/><Relationship Id="rId1" Type="http://schemas.openxmlformats.org/officeDocument/2006/relationships/vmlDrawing" Target="../drawings/vmlDrawing1159.vml"/><Relationship Id="rId6" Type="http://schemas.openxmlformats.org/officeDocument/2006/relationships/image" Target="../media/image83.emf"/><Relationship Id="rId5" Type="http://schemas.openxmlformats.org/officeDocument/2006/relationships/oleObject" Target="../embeddings/oleObject1159.bin"/><Relationship Id="rId4" Type="http://schemas.openxmlformats.org/officeDocument/2006/relationships/slideMaster" Target="../slideMasters/slideMaster75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123.xml.rels><?xml version="1.0" encoding="UTF-8" standalone="yes"?>
<Relationships xmlns="http://schemas.openxmlformats.org/package/2006/relationships"><Relationship Id="rId8" Type="http://schemas.openxmlformats.org/officeDocument/2006/relationships/tags" Target="../tags/tag10294.xml"/><Relationship Id="rId3" Type="http://schemas.openxmlformats.org/officeDocument/2006/relationships/tags" Target="../tags/tag10289.xml"/><Relationship Id="rId7" Type="http://schemas.openxmlformats.org/officeDocument/2006/relationships/tags" Target="../tags/tag10293.xml"/><Relationship Id="rId2" Type="http://schemas.openxmlformats.org/officeDocument/2006/relationships/tags" Target="../tags/tag10288.xml"/><Relationship Id="rId1" Type="http://schemas.openxmlformats.org/officeDocument/2006/relationships/vmlDrawing" Target="../drawings/vmlDrawing1161.vml"/><Relationship Id="rId6" Type="http://schemas.openxmlformats.org/officeDocument/2006/relationships/tags" Target="../tags/tag10292.xml"/><Relationship Id="rId11" Type="http://schemas.openxmlformats.org/officeDocument/2006/relationships/image" Target="../media/image17.emf"/><Relationship Id="rId5" Type="http://schemas.openxmlformats.org/officeDocument/2006/relationships/tags" Target="../tags/tag10291.xml"/><Relationship Id="rId10" Type="http://schemas.openxmlformats.org/officeDocument/2006/relationships/oleObject" Target="../embeddings/oleObject1161.bin"/><Relationship Id="rId4" Type="http://schemas.openxmlformats.org/officeDocument/2006/relationships/tags" Target="../tags/tag10290.xml"/><Relationship Id="rId9" Type="http://schemas.openxmlformats.org/officeDocument/2006/relationships/slideMaster" Target="../slideMasters/slideMaster76.xml"/></Relationships>
</file>

<file path=ppt/slideLayouts/_rels/slideLayout1124.xml.rels><?xml version="1.0" encoding="UTF-8" standalone="yes"?>
<Relationships xmlns="http://schemas.openxmlformats.org/package/2006/relationships"><Relationship Id="rId8" Type="http://schemas.openxmlformats.org/officeDocument/2006/relationships/tags" Target="../tags/tag10301.xml"/><Relationship Id="rId13" Type="http://schemas.openxmlformats.org/officeDocument/2006/relationships/image" Target="../media/image23.png"/><Relationship Id="rId3" Type="http://schemas.openxmlformats.org/officeDocument/2006/relationships/tags" Target="../tags/tag10296.xml"/><Relationship Id="rId7" Type="http://schemas.openxmlformats.org/officeDocument/2006/relationships/tags" Target="../tags/tag10300.xml"/><Relationship Id="rId12" Type="http://schemas.openxmlformats.org/officeDocument/2006/relationships/image" Target="../media/image17.emf"/><Relationship Id="rId2" Type="http://schemas.openxmlformats.org/officeDocument/2006/relationships/tags" Target="../tags/tag10295.xml"/><Relationship Id="rId1" Type="http://schemas.openxmlformats.org/officeDocument/2006/relationships/vmlDrawing" Target="../drawings/vmlDrawing1162.vml"/><Relationship Id="rId6" Type="http://schemas.openxmlformats.org/officeDocument/2006/relationships/tags" Target="../tags/tag10299.xml"/><Relationship Id="rId11" Type="http://schemas.openxmlformats.org/officeDocument/2006/relationships/oleObject" Target="../embeddings/oleObject1162.bin"/><Relationship Id="rId5" Type="http://schemas.openxmlformats.org/officeDocument/2006/relationships/tags" Target="../tags/tag10298.xml"/><Relationship Id="rId10" Type="http://schemas.openxmlformats.org/officeDocument/2006/relationships/slideMaster" Target="../slideMasters/slideMaster76.xml"/><Relationship Id="rId4" Type="http://schemas.openxmlformats.org/officeDocument/2006/relationships/tags" Target="../tags/tag10297.xml"/><Relationship Id="rId9" Type="http://schemas.openxmlformats.org/officeDocument/2006/relationships/tags" Target="../tags/tag10302.xml"/></Relationships>
</file>

<file path=ppt/slideLayouts/_rels/slideLayout11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10304.xml"/><Relationship Id="rId7" Type="http://schemas.openxmlformats.org/officeDocument/2006/relationships/oleObject" Target="../embeddings/oleObject1163.bin"/><Relationship Id="rId2" Type="http://schemas.openxmlformats.org/officeDocument/2006/relationships/tags" Target="../tags/tag10303.xml"/><Relationship Id="rId1" Type="http://schemas.openxmlformats.org/officeDocument/2006/relationships/vmlDrawing" Target="../drawings/vmlDrawing1163.vml"/><Relationship Id="rId6" Type="http://schemas.openxmlformats.org/officeDocument/2006/relationships/slideMaster" Target="../slideMasters/slideMaster76.xml"/><Relationship Id="rId5" Type="http://schemas.openxmlformats.org/officeDocument/2006/relationships/tags" Target="../tags/tag10306.xml"/><Relationship Id="rId4" Type="http://schemas.openxmlformats.org/officeDocument/2006/relationships/tags" Target="../tags/tag10305.xml"/></Relationships>
</file>

<file path=ppt/slideLayouts/_rels/slideLayout112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6.xml"/><Relationship Id="rId3" Type="http://schemas.openxmlformats.org/officeDocument/2006/relationships/tags" Target="../tags/tag10308.xml"/><Relationship Id="rId7" Type="http://schemas.openxmlformats.org/officeDocument/2006/relationships/tags" Target="../tags/tag10312.xml"/><Relationship Id="rId2" Type="http://schemas.openxmlformats.org/officeDocument/2006/relationships/tags" Target="../tags/tag10307.xml"/><Relationship Id="rId1" Type="http://schemas.openxmlformats.org/officeDocument/2006/relationships/vmlDrawing" Target="../drawings/vmlDrawing1164.vml"/><Relationship Id="rId6" Type="http://schemas.openxmlformats.org/officeDocument/2006/relationships/tags" Target="../tags/tag10311.xml"/><Relationship Id="rId5" Type="http://schemas.openxmlformats.org/officeDocument/2006/relationships/tags" Target="../tags/tag10310.xml"/><Relationship Id="rId10" Type="http://schemas.openxmlformats.org/officeDocument/2006/relationships/image" Target="../media/image17.emf"/><Relationship Id="rId4" Type="http://schemas.openxmlformats.org/officeDocument/2006/relationships/tags" Target="../tags/tag10309.xml"/><Relationship Id="rId9" Type="http://schemas.openxmlformats.org/officeDocument/2006/relationships/oleObject" Target="../embeddings/oleObject1164.bin"/></Relationships>
</file>

<file path=ppt/slideLayouts/_rels/slideLayout1127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6.xml"/><Relationship Id="rId3" Type="http://schemas.openxmlformats.org/officeDocument/2006/relationships/tags" Target="../tags/tag10314.xml"/><Relationship Id="rId7" Type="http://schemas.openxmlformats.org/officeDocument/2006/relationships/tags" Target="../tags/tag10318.xml"/><Relationship Id="rId2" Type="http://schemas.openxmlformats.org/officeDocument/2006/relationships/tags" Target="../tags/tag10313.xml"/><Relationship Id="rId1" Type="http://schemas.openxmlformats.org/officeDocument/2006/relationships/vmlDrawing" Target="../drawings/vmlDrawing1165.vml"/><Relationship Id="rId6" Type="http://schemas.openxmlformats.org/officeDocument/2006/relationships/tags" Target="../tags/tag10317.xml"/><Relationship Id="rId5" Type="http://schemas.openxmlformats.org/officeDocument/2006/relationships/tags" Target="../tags/tag10316.xml"/><Relationship Id="rId10" Type="http://schemas.openxmlformats.org/officeDocument/2006/relationships/image" Target="../media/image17.emf"/><Relationship Id="rId4" Type="http://schemas.openxmlformats.org/officeDocument/2006/relationships/tags" Target="../tags/tag10315.xml"/><Relationship Id="rId9" Type="http://schemas.openxmlformats.org/officeDocument/2006/relationships/oleObject" Target="../embeddings/oleObject1165.bin"/></Relationships>
</file>

<file path=ppt/slideLayouts/_rels/slideLayout1128.xml.rels><?xml version="1.0" encoding="UTF-8" standalone="yes"?>
<Relationships xmlns="http://schemas.openxmlformats.org/package/2006/relationships"><Relationship Id="rId8" Type="http://schemas.openxmlformats.org/officeDocument/2006/relationships/tags" Target="../tags/tag10325.xml"/><Relationship Id="rId3" Type="http://schemas.openxmlformats.org/officeDocument/2006/relationships/tags" Target="../tags/tag10320.xml"/><Relationship Id="rId7" Type="http://schemas.openxmlformats.org/officeDocument/2006/relationships/tags" Target="../tags/tag10324.xml"/><Relationship Id="rId2" Type="http://schemas.openxmlformats.org/officeDocument/2006/relationships/tags" Target="../tags/tag10319.xml"/><Relationship Id="rId1" Type="http://schemas.openxmlformats.org/officeDocument/2006/relationships/vmlDrawing" Target="../drawings/vmlDrawing1166.vml"/><Relationship Id="rId6" Type="http://schemas.openxmlformats.org/officeDocument/2006/relationships/tags" Target="../tags/tag10323.xml"/><Relationship Id="rId11" Type="http://schemas.openxmlformats.org/officeDocument/2006/relationships/image" Target="../media/image17.emf"/><Relationship Id="rId5" Type="http://schemas.openxmlformats.org/officeDocument/2006/relationships/tags" Target="../tags/tag10322.xml"/><Relationship Id="rId10" Type="http://schemas.openxmlformats.org/officeDocument/2006/relationships/oleObject" Target="../embeddings/oleObject1166.bin"/><Relationship Id="rId4" Type="http://schemas.openxmlformats.org/officeDocument/2006/relationships/tags" Target="../tags/tag10321.xml"/><Relationship Id="rId9" Type="http://schemas.openxmlformats.org/officeDocument/2006/relationships/slideMaster" Target="../slideMasters/slideMaster76.xml"/></Relationships>
</file>

<file path=ppt/slideLayouts/_rels/slideLayout1129.xml.rels><?xml version="1.0" encoding="UTF-8" standalone="yes"?>
<Relationships xmlns="http://schemas.openxmlformats.org/package/2006/relationships"><Relationship Id="rId8" Type="http://schemas.openxmlformats.org/officeDocument/2006/relationships/tags" Target="../tags/tag10332.xml"/><Relationship Id="rId13" Type="http://schemas.openxmlformats.org/officeDocument/2006/relationships/tags" Target="../tags/tag10337.xml"/><Relationship Id="rId18" Type="http://schemas.openxmlformats.org/officeDocument/2006/relationships/image" Target="../media/image3.svg"/><Relationship Id="rId3" Type="http://schemas.openxmlformats.org/officeDocument/2006/relationships/tags" Target="../tags/tag10327.xml"/><Relationship Id="rId7" Type="http://schemas.openxmlformats.org/officeDocument/2006/relationships/tags" Target="../tags/tag10331.xml"/><Relationship Id="rId12" Type="http://schemas.openxmlformats.org/officeDocument/2006/relationships/tags" Target="../tags/tag10336.xml"/><Relationship Id="rId17" Type="http://schemas.openxmlformats.org/officeDocument/2006/relationships/image" Target="../media/image19.png"/><Relationship Id="rId2" Type="http://schemas.openxmlformats.org/officeDocument/2006/relationships/tags" Target="../tags/tag10326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167.vml"/><Relationship Id="rId6" Type="http://schemas.openxmlformats.org/officeDocument/2006/relationships/tags" Target="../tags/tag10330.xml"/><Relationship Id="rId11" Type="http://schemas.openxmlformats.org/officeDocument/2006/relationships/tags" Target="../tags/tag10335.xml"/><Relationship Id="rId5" Type="http://schemas.openxmlformats.org/officeDocument/2006/relationships/tags" Target="../tags/tag10329.xml"/><Relationship Id="rId15" Type="http://schemas.openxmlformats.org/officeDocument/2006/relationships/oleObject" Target="../embeddings/oleObject1167.bin"/><Relationship Id="rId10" Type="http://schemas.openxmlformats.org/officeDocument/2006/relationships/tags" Target="../tags/tag10334.xml"/><Relationship Id="rId4" Type="http://schemas.openxmlformats.org/officeDocument/2006/relationships/tags" Target="../tags/tag10328.xml"/><Relationship Id="rId9" Type="http://schemas.openxmlformats.org/officeDocument/2006/relationships/tags" Target="../tags/tag10333.xml"/><Relationship Id="rId14" Type="http://schemas.openxmlformats.org/officeDocument/2006/relationships/slideMaster" Target="../slideMasters/slideMaster76.xml"/></Relationships>
</file>

<file path=ppt/slideLayouts/_rels/slideLayout113.xml.rels><?xml version="1.0" encoding="UTF-8" standalone="yes"?>
<Relationships xmlns="http://schemas.openxmlformats.org/package/2006/relationships"><Relationship Id="rId8" Type="http://schemas.openxmlformats.org/officeDocument/2006/relationships/tags" Target="../tags/tag1035.xml"/><Relationship Id="rId13" Type="http://schemas.openxmlformats.org/officeDocument/2006/relationships/tags" Target="../tags/tag1040.xml"/><Relationship Id="rId18" Type="http://schemas.openxmlformats.org/officeDocument/2006/relationships/image" Target="../media/image19.png"/><Relationship Id="rId3" Type="http://schemas.openxmlformats.org/officeDocument/2006/relationships/tags" Target="../tags/tag1030.xml"/><Relationship Id="rId7" Type="http://schemas.openxmlformats.org/officeDocument/2006/relationships/tags" Target="../tags/tag1034.xml"/><Relationship Id="rId12" Type="http://schemas.openxmlformats.org/officeDocument/2006/relationships/tags" Target="../tags/tag1039.xml"/><Relationship Id="rId17" Type="http://schemas.openxmlformats.org/officeDocument/2006/relationships/image" Target="../media/image22.emf"/><Relationship Id="rId2" Type="http://schemas.openxmlformats.org/officeDocument/2006/relationships/tags" Target="../tags/tag1029.xml"/><Relationship Id="rId16" Type="http://schemas.openxmlformats.org/officeDocument/2006/relationships/oleObject" Target="../embeddings/oleObject119.bin"/><Relationship Id="rId1" Type="http://schemas.openxmlformats.org/officeDocument/2006/relationships/vmlDrawing" Target="../drawings/vmlDrawing119.vml"/><Relationship Id="rId6" Type="http://schemas.openxmlformats.org/officeDocument/2006/relationships/tags" Target="../tags/tag1033.xml"/><Relationship Id="rId11" Type="http://schemas.openxmlformats.org/officeDocument/2006/relationships/tags" Target="../tags/tag1038.xml"/><Relationship Id="rId5" Type="http://schemas.openxmlformats.org/officeDocument/2006/relationships/tags" Target="../tags/tag1032.xml"/><Relationship Id="rId15" Type="http://schemas.openxmlformats.org/officeDocument/2006/relationships/slideMaster" Target="../slideMasters/slideMaster8.xml"/><Relationship Id="rId10" Type="http://schemas.openxmlformats.org/officeDocument/2006/relationships/tags" Target="../tags/tag1037.xml"/><Relationship Id="rId19" Type="http://schemas.openxmlformats.org/officeDocument/2006/relationships/image" Target="../media/image3.svg"/><Relationship Id="rId4" Type="http://schemas.openxmlformats.org/officeDocument/2006/relationships/tags" Target="../tags/tag1031.xml"/><Relationship Id="rId9" Type="http://schemas.openxmlformats.org/officeDocument/2006/relationships/tags" Target="../tags/tag1036.xml"/><Relationship Id="rId14" Type="http://schemas.openxmlformats.org/officeDocument/2006/relationships/tags" Target="../tags/tag1041.xml"/></Relationships>
</file>

<file path=ppt/slideLayouts/_rels/slideLayout1130.xml.rels><?xml version="1.0" encoding="UTF-8" standalone="yes"?>
<Relationships xmlns="http://schemas.openxmlformats.org/package/2006/relationships"><Relationship Id="rId8" Type="http://schemas.openxmlformats.org/officeDocument/2006/relationships/tags" Target="../tags/tag10344.xml"/><Relationship Id="rId13" Type="http://schemas.openxmlformats.org/officeDocument/2006/relationships/tags" Target="../tags/tag10349.xml"/><Relationship Id="rId18" Type="http://schemas.openxmlformats.org/officeDocument/2006/relationships/image" Target="../media/image3.svg"/><Relationship Id="rId3" Type="http://schemas.openxmlformats.org/officeDocument/2006/relationships/tags" Target="../tags/tag10339.xml"/><Relationship Id="rId7" Type="http://schemas.openxmlformats.org/officeDocument/2006/relationships/tags" Target="../tags/tag10343.xml"/><Relationship Id="rId12" Type="http://schemas.openxmlformats.org/officeDocument/2006/relationships/tags" Target="../tags/tag10348.xml"/><Relationship Id="rId17" Type="http://schemas.openxmlformats.org/officeDocument/2006/relationships/image" Target="../media/image19.png"/><Relationship Id="rId2" Type="http://schemas.openxmlformats.org/officeDocument/2006/relationships/tags" Target="../tags/tag10338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168.vml"/><Relationship Id="rId6" Type="http://schemas.openxmlformats.org/officeDocument/2006/relationships/tags" Target="../tags/tag10342.xml"/><Relationship Id="rId11" Type="http://schemas.openxmlformats.org/officeDocument/2006/relationships/tags" Target="../tags/tag10347.xml"/><Relationship Id="rId5" Type="http://schemas.openxmlformats.org/officeDocument/2006/relationships/tags" Target="../tags/tag10341.xml"/><Relationship Id="rId15" Type="http://schemas.openxmlformats.org/officeDocument/2006/relationships/oleObject" Target="../embeddings/oleObject1168.bin"/><Relationship Id="rId10" Type="http://schemas.openxmlformats.org/officeDocument/2006/relationships/tags" Target="../tags/tag10346.xml"/><Relationship Id="rId4" Type="http://schemas.openxmlformats.org/officeDocument/2006/relationships/tags" Target="../tags/tag10340.xml"/><Relationship Id="rId9" Type="http://schemas.openxmlformats.org/officeDocument/2006/relationships/tags" Target="../tags/tag10345.xml"/><Relationship Id="rId14" Type="http://schemas.openxmlformats.org/officeDocument/2006/relationships/slideMaster" Target="../slideMasters/slideMaster76.xml"/></Relationships>
</file>

<file path=ppt/slideLayouts/_rels/slideLayout1131.xml.rels><?xml version="1.0" encoding="UTF-8" standalone="yes"?>
<Relationships xmlns="http://schemas.openxmlformats.org/package/2006/relationships"><Relationship Id="rId8" Type="http://schemas.openxmlformats.org/officeDocument/2006/relationships/tags" Target="../tags/tag10356.xml"/><Relationship Id="rId13" Type="http://schemas.openxmlformats.org/officeDocument/2006/relationships/tags" Target="../tags/tag10361.xml"/><Relationship Id="rId18" Type="http://schemas.openxmlformats.org/officeDocument/2006/relationships/image" Target="../media/image19.png"/><Relationship Id="rId3" Type="http://schemas.openxmlformats.org/officeDocument/2006/relationships/tags" Target="../tags/tag10351.xml"/><Relationship Id="rId7" Type="http://schemas.openxmlformats.org/officeDocument/2006/relationships/tags" Target="../tags/tag10355.xml"/><Relationship Id="rId12" Type="http://schemas.openxmlformats.org/officeDocument/2006/relationships/tags" Target="../tags/tag10360.xml"/><Relationship Id="rId17" Type="http://schemas.openxmlformats.org/officeDocument/2006/relationships/image" Target="../media/image17.emf"/><Relationship Id="rId2" Type="http://schemas.openxmlformats.org/officeDocument/2006/relationships/tags" Target="../tags/tag10350.xml"/><Relationship Id="rId16" Type="http://schemas.openxmlformats.org/officeDocument/2006/relationships/oleObject" Target="../embeddings/oleObject1169.bin"/><Relationship Id="rId1" Type="http://schemas.openxmlformats.org/officeDocument/2006/relationships/vmlDrawing" Target="../drawings/vmlDrawing1169.vml"/><Relationship Id="rId6" Type="http://schemas.openxmlformats.org/officeDocument/2006/relationships/tags" Target="../tags/tag10354.xml"/><Relationship Id="rId11" Type="http://schemas.openxmlformats.org/officeDocument/2006/relationships/tags" Target="../tags/tag10359.xml"/><Relationship Id="rId5" Type="http://schemas.openxmlformats.org/officeDocument/2006/relationships/tags" Target="../tags/tag10353.xml"/><Relationship Id="rId15" Type="http://schemas.openxmlformats.org/officeDocument/2006/relationships/slideMaster" Target="../slideMasters/slideMaster76.xml"/><Relationship Id="rId10" Type="http://schemas.openxmlformats.org/officeDocument/2006/relationships/tags" Target="../tags/tag10358.xml"/><Relationship Id="rId19" Type="http://schemas.openxmlformats.org/officeDocument/2006/relationships/image" Target="../media/image3.svg"/><Relationship Id="rId4" Type="http://schemas.openxmlformats.org/officeDocument/2006/relationships/tags" Target="../tags/tag10352.xml"/><Relationship Id="rId9" Type="http://schemas.openxmlformats.org/officeDocument/2006/relationships/tags" Target="../tags/tag10357.xml"/><Relationship Id="rId14" Type="http://schemas.openxmlformats.org/officeDocument/2006/relationships/tags" Target="../tags/tag10362.xml"/></Relationships>
</file>

<file path=ppt/slideLayouts/_rels/slideLayout1132.xml.rels><?xml version="1.0" encoding="UTF-8" standalone="yes"?>
<Relationships xmlns="http://schemas.openxmlformats.org/package/2006/relationships"><Relationship Id="rId8" Type="http://schemas.openxmlformats.org/officeDocument/2006/relationships/tags" Target="../tags/tag10369.xml"/><Relationship Id="rId13" Type="http://schemas.openxmlformats.org/officeDocument/2006/relationships/tags" Target="../tags/tag10374.xml"/><Relationship Id="rId18" Type="http://schemas.openxmlformats.org/officeDocument/2006/relationships/image" Target="../media/image19.png"/><Relationship Id="rId3" Type="http://schemas.openxmlformats.org/officeDocument/2006/relationships/tags" Target="../tags/tag10364.xml"/><Relationship Id="rId7" Type="http://schemas.openxmlformats.org/officeDocument/2006/relationships/tags" Target="../tags/tag10368.xml"/><Relationship Id="rId12" Type="http://schemas.openxmlformats.org/officeDocument/2006/relationships/tags" Target="../tags/tag10373.xml"/><Relationship Id="rId17" Type="http://schemas.openxmlformats.org/officeDocument/2006/relationships/image" Target="../media/image17.emf"/><Relationship Id="rId2" Type="http://schemas.openxmlformats.org/officeDocument/2006/relationships/tags" Target="../tags/tag10363.xml"/><Relationship Id="rId16" Type="http://schemas.openxmlformats.org/officeDocument/2006/relationships/oleObject" Target="../embeddings/oleObject1170.bin"/><Relationship Id="rId1" Type="http://schemas.openxmlformats.org/officeDocument/2006/relationships/vmlDrawing" Target="../drawings/vmlDrawing1170.vml"/><Relationship Id="rId6" Type="http://schemas.openxmlformats.org/officeDocument/2006/relationships/tags" Target="../tags/tag10367.xml"/><Relationship Id="rId11" Type="http://schemas.openxmlformats.org/officeDocument/2006/relationships/tags" Target="../tags/tag10372.xml"/><Relationship Id="rId5" Type="http://schemas.openxmlformats.org/officeDocument/2006/relationships/tags" Target="../tags/tag10366.xml"/><Relationship Id="rId15" Type="http://schemas.openxmlformats.org/officeDocument/2006/relationships/slideMaster" Target="../slideMasters/slideMaster76.xml"/><Relationship Id="rId10" Type="http://schemas.openxmlformats.org/officeDocument/2006/relationships/tags" Target="../tags/tag10371.xml"/><Relationship Id="rId19" Type="http://schemas.openxmlformats.org/officeDocument/2006/relationships/image" Target="../media/image3.svg"/><Relationship Id="rId4" Type="http://schemas.openxmlformats.org/officeDocument/2006/relationships/tags" Target="../tags/tag10365.xml"/><Relationship Id="rId9" Type="http://schemas.openxmlformats.org/officeDocument/2006/relationships/tags" Target="../tags/tag10370.xml"/><Relationship Id="rId14" Type="http://schemas.openxmlformats.org/officeDocument/2006/relationships/tags" Target="../tags/tag10375.xml"/></Relationships>
</file>

<file path=ppt/slideLayouts/_rels/slideLayout1133.xml.rels><?xml version="1.0" encoding="UTF-8" standalone="yes"?>
<Relationships xmlns="http://schemas.openxmlformats.org/package/2006/relationships"><Relationship Id="rId8" Type="http://schemas.openxmlformats.org/officeDocument/2006/relationships/tags" Target="../tags/tag10382.xml"/><Relationship Id="rId13" Type="http://schemas.openxmlformats.org/officeDocument/2006/relationships/image" Target="../media/image19.png"/><Relationship Id="rId3" Type="http://schemas.openxmlformats.org/officeDocument/2006/relationships/tags" Target="../tags/tag10377.xml"/><Relationship Id="rId7" Type="http://schemas.openxmlformats.org/officeDocument/2006/relationships/tags" Target="../tags/tag10381.xml"/><Relationship Id="rId12" Type="http://schemas.openxmlformats.org/officeDocument/2006/relationships/image" Target="../media/image17.emf"/><Relationship Id="rId2" Type="http://schemas.openxmlformats.org/officeDocument/2006/relationships/tags" Target="../tags/tag10376.xml"/><Relationship Id="rId1" Type="http://schemas.openxmlformats.org/officeDocument/2006/relationships/vmlDrawing" Target="../drawings/vmlDrawing1171.vml"/><Relationship Id="rId6" Type="http://schemas.openxmlformats.org/officeDocument/2006/relationships/tags" Target="../tags/tag10380.xml"/><Relationship Id="rId11" Type="http://schemas.openxmlformats.org/officeDocument/2006/relationships/oleObject" Target="../embeddings/oleObject1171.bin"/><Relationship Id="rId5" Type="http://schemas.openxmlformats.org/officeDocument/2006/relationships/tags" Target="../tags/tag10379.xml"/><Relationship Id="rId10" Type="http://schemas.openxmlformats.org/officeDocument/2006/relationships/slideMaster" Target="../slideMasters/slideMaster76.xml"/><Relationship Id="rId4" Type="http://schemas.openxmlformats.org/officeDocument/2006/relationships/tags" Target="../tags/tag10378.xml"/><Relationship Id="rId9" Type="http://schemas.openxmlformats.org/officeDocument/2006/relationships/tags" Target="../tags/tag10383.xml"/><Relationship Id="rId14" Type="http://schemas.openxmlformats.org/officeDocument/2006/relationships/image" Target="../media/image3.svg"/></Relationships>
</file>

<file path=ppt/slideLayouts/_rels/slideLayout11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10385.xml"/><Relationship Id="rId7" Type="http://schemas.openxmlformats.org/officeDocument/2006/relationships/oleObject" Target="../embeddings/oleObject1172.bin"/><Relationship Id="rId2" Type="http://schemas.openxmlformats.org/officeDocument/2006/relationships/tags" Target="../tags/tag10384.xml"/><Relationship Id="rId1" Type="http://schemas.openxmlformats.org/officeDocument/2006/relationships/vmlDrawing" Target="../drawings/vmlDrawing1172.vml"/><Relationship Id="rId6" Type="http://schemas.openxmlformats.org/officeDocument/2006/relationships/slideMaster" Target="../slideMasters/slideMaster76.xml"/><Relationship Id="rId5" Type="http://schemas.openxmlformats.org/officeDocument/2006/relationships/tags" Target="../tags/tag10387.xml"/><Relationship Id="rId10" Type="http://schemas.openxmlformats.org/officeDocument/2006/relationships/image" Target="../media/image3.svg"/><Relationship Id="rId4" Type="http://schemas.openxmlformats.org/officeDocument/2006/relationships/tags" Target="../tags/tag10386.xml"/><Relationship Id="rId9" Type="http://schemas.openxmlformats.org/officeDocument/2006/relationships/image" Target="../media/image19.png"/></Relationships>
</file>

<file path=ppt/slideLayouts/_rels/slideLayout113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76.xml"/><Relationship Id="rId2" Type="http://schemas.openxmlformats.org/officeDocument/2006/relationships/tags" Target="../tags/tag10388.xml"/><Relationship Id="rId1" Type="http://schemas.openxmlformats.org/officeDocument/2006/relationships/vmlDrawing" Target="../drawings/vmlDrawing1173.vml"/><Relationship Id="rId5" Type="http://schemas.openxmlformats.org/officeDocument/2006/relationships/image" Target="../media/image17.emf"/><Relationship Id="rId4" Type="http://schemas.openxmlformats.org/officeDocument/2006/relationships/oleObject" Target="../embeddings/oleObject1173.bin"/></Relationships>
</file>

<file path=ppt/slideLayouts/_rels/slideLayout1136.xml.rels><?xml version="1.0" encoding="UTF-8" standalone="yes"?>
<Relationships xmlns="http://schemas.openxmlformats.org/package/2006/relationships"><Relationship Id="rId8" Type="http://schemas.openxmlformats.org/officeDocument/2006/relationships/tags" Target="../tags/tag10395.xml"/><Relationship Id="rId13" Type="http://schemas.openxmlformats.org/officeDocument/2006/relationships/tags" Target="../tags/tag10400.xml"/><Relationship Id="rId18" Type="http://schemas.openxmlformats.org/officeDocument/2006/relationships/image" Target="../media/image3.svg"/><Relationship Id="rId3" Type="http://schemas.openxmlformats.org/officeDocument/2006/relationships/tags" Target="../tags/tag10390.xml"/><Relationship Id="rId7" Type="http://schemas.openxmlformats.org/officeDocument/2006/relationships/tags" Target="../tags/tag10394.xml"/><Relationship Id="rId12" Type="http://schemas.openxmlformats.org/officeDocument/2006/relationships/tags" Target="../tags/tag10399.xml"/><Relationship Id="rId17" Type="http://schemas.openxmlformats.org/officeDocument/2006/relationships/image" Target="../media/image19.png"/><Relationship Id="rId2" Type="http://schemas.openxmlformats.org/officeDocument/2006/relationships/tags" Target="../tags/tag10389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174.vml"/><Relationship Id="rId6" Type="http://schemas.openxmlformats.org/officeDocument/2006/relationships/tags" Target="../tags/tag10393.xml"/><Relationship Id="rId11" Type="http://schemas.openxmlformats.org/officeDocument/2006/relationships/tags" Target="../tags/tag10398.xml"/><Relationship Id="rId5" Type="http://schemas.openxmlformats.org/officeDocument/2006/relationships/tags" Target="../tags/tag10392.xml"/><Relationship Id="rId15" Type="http://schemas.openxmlformats.org/officeDocument/2006/relationships/oleObject" Target="../embeddings/oleObject1174.bin"/><Relationship Id="rId10" Type="http://schemas.openxmlformats.org/officeDocument/2006/relationships/tags" Target="../tags/tag10397.xml"/><Relationship Id="rId4" Type="http://schemas.openxmlformats.org/officeDocument/2006/relationships/tags" Target="../tags/tag10391.xml"/><Relationship Id="rId9" Type="http://schemas.openxmlformats.org/officeDocument/2006/relationships/tags" Target="../tags/tag10396.xml"/><Relationship Id="rId14" Type="http://schemas.openxmlformats.org/officeDocument/2006/relationships/slideMaster" Target="../slideMasters/slideMaster76.xml"/></Relationships>
</file>

<file path=ppt/slideLayouts/_rels/slideLayout113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75.bin"/><Relationship Id="rId3" Type="http://schemas.openxmlformats.org/officeDocument/2006/relationships/tags" Target="../tags/tag10402.xml"/><Relationship Id="rId7" Type="http://schemas.openxmlformats.org/officeDocument/2006/relationships/slideMaster" Target="../slideMasters/slideMaster76.xml"/><Relationship Id="rId2" Type="http://schemas.openxmlformats.org/officeDocument/2006/relationships/tags" Target="../tags/tag10401.xml"/><Relationship Id="rId1" Type="http://schemas.openxmlformats.org/officeDocument/2006/relationships/vmlDrawing" Target="../drawings/vmlDrawing1175.vml"/><Relationship Id="rId6" Type="http://schemas.openxmlformats.org/officeDocument/2006/relationships/tags" Target="../tags/tag10405.xml"/><Relationship Id="rId5" Type="http://schemas.openxmlformats.org/officeDocument/2006/relationships/tags" Target="../tags/tag10404.xml"/><Relationship Id="rId4" Type="http://schemas.openxmlformats.org/officeDocument/2006/relationships/tags" Target="../tags/tag10403.xml"/><Relationship Id="rId9" Type="http://schemas.openxmlformats.org/officeDocument/2006/relationships/image" Target="../media/image5.emf"/></Relationships>
</file>

<file path=ppt/slideLayouts/_rels/slideLayout1138.xml.rels><?xml version="1.0" encoding="UTF-8" standalone="yes"?>
<Relationships xmlns="http://schemas.openxmlformats.org/package/2006/relationships"><Relationship Id="rId8" Type="http://schemas.openxmlformats.org/officeDocument/2006/relationships/tags" Target="../tags/tag10412.xml"/><Relationship Id="rId13" Type="http://schemas.openxmlformats.org/officeDocument/2006/relationships/tags" Target="../tags/tag10417.xml"/><Relationship Id="rId18" Type="http://schemas.openxmlformats.org/officeDocument/2006/relationships/image" Target="../media/image3.svg"/><Relationship Id="rId3" Type="http://schemas.openxmlformats.org/officeDocument/2006/relationships/tags" Target="../tags/tag10407.xml"/><Relationship Id="rId7" Type="http://schemas.openxmlformats.org/officeDocument/2006/relationships/tags" Target="../tags/tag10411.xml"/><Relationship Id="rId12" Type="http://schemas.openxmlformats.org/officeDocument/2006/relationships/tags" Target="../tags/tag10416.xml"/><Relationship Id="rId17" Type="http://schemas.openxmlformats.org/officeDocument/2006/relationships/image" Target="../media/image19.png"/><Relationship Id="rId2" Type="http://schemas.openxmlformats.org/officeDocument/2006/relationships/tags" Target="../tags/tag10406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1176.vml"/><Relationship Id="rId6" Type="http://schemas.openxmlformats.org/officeDocument/2006/relationships/tags" Target="../tags/tag10410.xml"/><Relationship Id="rId11" Type="http://schemas.openxmlformats.org/officeDocument/2006/relationships/tags" Target="../tags/tag10415.xml"/><Relationship Id="rId5" Type="http://schemas.openxmlformats.org/officeDocument/2006/relationships/tags" Target="../tags/tag10409.xml"/><Relationship Id="rId15" Type="http://schemas.openxmlformats.org/officeDocument/2006/relationships/oleObject" Target="../embeddings/oleObject1176.bin"/><Relationship Id="rId10" Type="http://schemas.openxmlformats.org/officeDocument/2006/relationships/tags" Target="../tags/tag10414.xml"/><Relationship Id="rId4" Type="http://schemas.openxmlformats.org/officeDocument/2006/relationships/tags" Target="../tags/tag10408.xml"/><Relationship Id="rId9" Type="http://schemas.openxmlformats.org/officeDocument/2006/relationships/tags" Target="../tags/tag10413.xml"/><Relationship Id="rId14" Type="http://schemas.openxmlformats.org/officeDocument/2006/relationships/slideMaster" Target="../slideMasters/slideMaster76.xml"/></Relationships>
</file>

<file path=ppt/slideLayouts/_rels/slideLayout113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76.xml"/><Relationship Id="rId2" Type="http://schemas.openxmlformats.org/officeDocument/2006/relationships/tags" Target="../tags/tag10418.xml"/><Relationship Id="rId1" Type="http://schemas.openxmlformats.org/officeDocument/2006/relationships/vmlDrawing" Target="../drawings/vmlDrawing1177.vml"/><Relationship Id="rId5" Type="http://schemas.openxmlformats.org/officeDocument/2006/relationships/image" Target="../media/image63.emf"/><Relationship Id="rId4" Type="http://schemas.openxmlformats.org/officeDocument/2006/relationships/oleObject" Target="../embeddings/oleObject1177.bin"/></Relationships>
</file>

<file path=ppt/slideLayouts/_rels/slideLayout114.xml.rels><?xml version="1.0" encoding="UTF-8" standalone="yes"?>
<Relationships xmlns="http://schemas.openxmlformats.org/package/2006/relationships"><Relationship Id="rId8" Type="http://schemas.openxmlformats.org/officeDocument/2006/relationships/tags" Target="../tags/tag1048.xml"/><Relationship Id="rId13" Type="http://schemas.openxmlformats.org/officeDocument/2006/relationships/tags" Target="../tags/tag1053.xml"/><Relationship Id="rId18" Type="http://schemas.openxmlformats.org/officeDocument/2006/relationships/image" Target="../media/image19.png"/><Relationship Id="rId3" Type="http://schemas.openxmlformats.org/officeDocument/2006/relationships/tags" Target="../tags/tag1043.xml"/><Relationship Id="rId7" Type="http://schemas.openxmlformats.org/officeDocument/2006/relationships/tags" Target="../tags/tag1047.xml"/><Relationship Id="rId12" Type="http://schemas.openxmlformats.org/officeDocument/2006/relationships/tags" Target="../tags/tag1052.xml"/><Relationship Id="rId17" Type="http://schemas.openxmlformats.org/officeDocument/2006/relationships/image" Target="../media/image22.emf"/><Relationship Id="rId2" Type="http://schemas.openxmlformats.org/officeDocument/2006/relationships/tags" Target="../tags/tag1042.xml"/><Relationship Id="rId16" Type="http://schemas.openxmlformats.org/officeDocument/2006/relationships/oleObject" Target="../embeddings/oleObject120.bin"/><Relationship Id="rId1" Type="http://schemas.openxmlformats.org/officeDocument/2006/relationships/vmlDrawing" Target="../drawings/vmlDrawing120.vml"/><Relationship Id="rId6" Type="http://schemas.openxmlformats.org/officeDocument/2006/relationships/tags" Target="../tags/tag1046.xml"/><Relationship Id="rId11" Type="http://schemas.openxmlformats.org/officeDocument/2006/relationships/tags" Target="../tags/tag1051.xml"/><Relationship Id="rId5" Type="http://schemas.openxmlformats.org/officeDocument/2006/relationships/tags" Target="../tags/tag1045.xml"/><Relationship Id="rId15" Type="http://schemas.openxmlformats.org/officeDocument/2006/relationships/slideMaster" Target="../slideMasters/slideMaster8.xml"/><Relationship Id="rId10" Type="http://schemas.openxmlformats.org/officeDocument/2006/relationships/tags" Target="../tags/tag1050.xml"/><Relationship Id="rId19" Type="http://schemas.openxmlformats.org/officeDocument/2006/relationships/image" Target="../media/image3.svg"/><Relationship Id="rId4" Type="http://schemas.openxmlformats.org/officeDocument/2006/relationships/tags" Target="../tags/tag1044.xml"/><Relationship Id="rId9" Type="http://schemas.openxmlformats.org/officeDocument/2006/relationships/tags" Target="../tags/tag1049.xml"/><Relationship Id="rId14" Type="http://schemas.openxmlformats.org/officeDocument/2006/relationships/tags" Target="../tags/tag1054.xml"/></Relationships>
</file>

<file path=ppt/slideLayouts/_rels/slideLayout1140.xml.rels><?xml version="1.0" encoding="UTF-8" standalone="yes"?>
<Relationships xmlns="http://schemas.openxmlformats.org/package/2006/relationships"><Relationship Id="rId8" Type="http://schemas.openxmlformats.org/officeDocument/2006/relationships/tags" Target="../tags/tag10448.xml"/><Relationship Id="rId3" Type="http://schemas.openxmlformats.org/officeDocument/2006/relationships/tags" Target="../tags/tag10443.xml"/><Relationship Id="rId7" Type="http://schemas.openxmlformats.org/officeDocument/2006/relationships/tags" Target="../tags/tag10447.xml"/><Relationship Id="rId2" Type="http://schemas.openxmlformats.org/officeDocument/2006/relationships/tags" Target="../tags/tag10442.xml"/><Relationship Id="rId1" Type="http://schemas.openxmlformats.org/officeDocument/2006/relationships/vmlDrawing" Target="../drawings/vmlDrawing1179.vml"/><Relationship Id="rId6" Type="http://schemas.openxmlformats.org/officeDocument/2006/relationships/tags" Target="../tags/tag10446.xml"/><Relationship Id="rId11" Type="http://schemas.openxmlformats.org/officeDocument/2006/relationships/image" Target="../media/image17.emf"/><Relationship Id="rId5" Type="http://schemas.openxmlformats.org/officeDocument/2006/relationships/tags" Target="../tags/tag10445.xml"/><Relationship Id="rId10" Type="http://schemas.openxmlformats.org/officeDocument/2006/relationships/oleObject" Target="../embeddings/oleObject1179.bin"/><Relationship Id="rId4" Type="http://schemas.openxmlformats.org/officeDocument/2006/relationships/tags" Target="../tags/tag10444.xml"/><Relationship Id="rId9" Type="http://schemas.openxmlformats.org/officeDocument/2006/relationships/slideMaster" Target="../slideMasters/slideMaster77.xml"/></Relationships>
</file>

<file path=ppt/slideLayouts/_rels/slideLayout1141.xml.rels><?xml version="1.0" encoding="UTF-8" standalone="yes"?>
<Relationships xmlns="http://schemas.openxmlformats.org/package/2006/relationships"><Relationship Id="rId8" Type="http://schemas.openxmlformats.org/officeDocument/2006/relationships/tags" Target="../tags/tag10455.xml"/><Relationship Id="rId13" Type="http://schemas.openxmlformats.org/officeDocument/2006/relationships/image" Target="../media/image23.png"/><Relationship Id="rId3" Type="http://schemas.openxmlformats.org/officeDocument/2006/relationships/tags" Target="../tags/tag10450.xml"/><Relationship Id="rId7" Type="http://schemas.openxmlformats.org/officeDocument/2006/relationships/tags" Target="../tags/tag10454.xml"/><Relationship Id="rId12" Type="http://schemas.openxmlformats.org/officeDocument/2006/relationships/image" Target="../media/image17.emf"/><Relationship Id="rId2" Type="http://schemas.openxmlformats.org/officeDocument/2006/relationships/tags" Target="../tags/tag10449.xml"/><Relationship Id="rId1" Type="http://schemas.openxmlformats.org/officeDocument/2006/relationships/vmlDrawing" Target="../drawings/vmlDrawing1180.vml"/><Relationship Id="rId6" Type="http://schemas.openxmlformats.org/officeDocument/2006/relationships/tags" Target="../tags/tag10453.xml"/><Relationship Id="rId11" Type="http://schemas.openxmlformats.org/officeDocument/2006/relationships/oleObject" Target="../embeddings/oleObject1180.bin"/><Relationship Id="rId5" Type="http://schemas.openxmlformats.org/officeDocument/2006/relationships/tags" Target="../tags/tag10452.xml"/><Relationship Id="rId10" Type="http://schemas.openxmlformats.org/officeDocument/2006/relationships/slideMaster" Target="../slideMasters/slideMaster77.xml"/><Relationship Id="rId4" Type="http://schemas.openxmlformats.org/officeDocument/2006/relationships/tags" Target="../tags/tag10451.xml"/><Relationship Id="rId9" Type="http://schemas.openxmlformats.org/officeDocument/2006/relationships/tags" Target="../tags/tag10456.xml"/></Relationships>
</file>

<file path=ppt/slideLayouts/_rels/slideLayout11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10458.xml"/><Relationship Id="rId7" Type="http://schemas.openxmlformats.org/officeDocument/2006/relationships/oleObject" Target="../embeddings/oleObject1181.bin"/><Relationship Id="rId2" Type="http://schemas.openxmlformats.org/officeDocument/2006/relationships/tags" Target="../tags/tag10457.xml"/><Relationship Id="rId1" Type="http://schemas.openxmlformats.org/officeDocument/2006/relationships/vmlDrawing" Target="../drawings/vmlDrawing1181.vml"/><Relationship Id="rId6" Type="http://schemas.openxmlformats.org/officeDocument/2006/relationships/slideMaster" Target="../slideMasters/slideMaster77.xml"/><Relationship Id="rId5" Type="http://schemas.openxmlformats.org/officeDocument/2006/relationships/tags" Target="../tags/tag10460.xml"/><Relationship Id="rId4" Type="http://schemas.openxmlformats.org/officeDocument/2006/relationships/tags" Target="../tags/tag10459.xml"/></Relationships>
</file>

<file path=ppt/slideLayouts/_rels/slideLayout1143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7.xml"/><Relationship Id="rId3" Type="http://schemas.openxmlformats.org/officeDocument/2006/relationships/tags" Target="../tags/tag10462.xml"/><Relationship Id="rId7" Type="http://schemas.openxmlformats.org/officeDocument/2006/relationships/tags" Target="../tags/tag10466.xml"/><Relationship Id="rId2" Type="http://schemas.openxmlformats.org/officeDocument/2006/relationships/tags" Target="../tags/tag10461.xml"/><Relationship Id="rId1" Type="http://schemas.openxmlformats.org/officeDocument/2006/relationships/vmlDrawing" Target="../drawings/vmlDrawing1182.vml"/><Relationship Id="rId6" Type="http://schemas.openxmlformats.org/officeDocument/2006/relationships/tags" Target="../tags/tag10465.xml"/><Relationship Id="rId5" Type="http://schemas.openxmlformats.org/officeDocument/2006/relationships/tags" Target="../tags/tag10464.xml"/><Relationship Id="rId10" Type="http://schemas.openxmlformats.org/officeDocument/2006/relationships/image" Target="../media/image17.emf"/><Relationship Id="rId4" Type="http://schemas.openxmlformats.org/officeDocument/2006/relationships/tags" Target="../tags/tag10463.xml"/><Relationship Id="rId9" Type="http://schemas.openxmlformats.org/officeDocument/2006/relationships/oleObject" Target="../embeddings/oleObject1182.bin"/></Relationships>
</file>

<file path=ppt/slideLayouts/_rels/slideLayout114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7.xml"/><Relationship Id="rId3" Type="http://schemas.openxmlformats.org/officeDocument/2006/relationships/tags" Target="../tags/tag10468.xml"/><Relationship Id="rId7" Type="http://schemas.openxmlformats.org/officeDocument/2006/relationships/tags" Target="../tags/tag10472.xml"/><Relationship Id="rId2" Type="http://schemas.openxmlformats.org/officeDocument/2006/relationships/tags" Target="../tags/tag10467.xml"/><Relationship Id="rId1" Type="http://schemas.openxmlformats.org/officeDocument/2006/relationships/vmlDrawing" Target="../drawings/vmlDrawing1183.vml"/><Relationship Id="rId6" Type="http://schemas.openxmlformats.org/officeDocument/2006/relationships/tags" Target="../tags/tag10471.xml"/><Relationship Id="rId5" Type="http://schemas.openxmlformats.org/officeDocument/2006/relationships/tags" Target="../tags/tag10470.xml"/><Relationship Id="rId10" Type="http://schemas.openxmlformats.org/officeDocument/2006/relationships/image" Target="../media/image17.emf"/><Relationship Id="rId4" Type="http://schemas.openxmlformats.org/officeDocument/2006/relationships/tags" Target="../tags/tag10469.xml"/><Relationship Id="rId9" Type="http://schemas.openxmlformats.org/officeDocument/2006/relationships/oleObject" Target="../embeddings/oleObject1183.bin"/></Relationships>
</file>

<file path=ppt/slideLayouts/_rels/slideLayout1145.xml.rels><?xml version="1.0" encoding="UTF-8" standalone="yes"?>
<Relationships xmlns="http://schemas.openxmlformats.org/package/2006/relationships"><Relationship Id="rId8" Type="http://schemas.openxmlformats.org/officeDocument/2006/relationships/tags" Target="../tags/tag10479.xml"/><Relationship Id="rId3" Type="http://schemas.openxmlformats.org/officeDocument/2006/relationships/tags" Target="../tags/tag10474.xml"/><Relationship Id="rId7" Type="http://schemas.openxmlformats.org/officeDocument/2006/relationships/tags" Target="../tags/tag10478.xml"/><Relationship Id="rId2" Type="http://schemas.openxmlformats.org/officeDocument/2006/relationships/tags" Target="../tags/tag10473.xml"/><Relationship Id="rId1" Type="http://schemas.openxmlformats.org/officeDocument/2006/relationships/vmlDrawing" Target="../drawings/vmlDrawing1184.vml"/><Relationship Id="rId6" Type="http://schemas.openxmlformats.org/officeDocument/2006/relationships/tags" Target="../tags/tag10477.xml"/><Relationship Id="rId11" Type="http://schemas.openxmlformats.org/officeDocument/2006/relationships/image" Target="../media/image17.emf"/><Relationship Id="rId5" Type="http://schemas.openxmlformats.org/officeDocument/2006/relationships/tags" Target="../tags/tag10476.xml"/><Relationship Id="rId10" Type="http://schemas.openxmlformats.org/officeDocument/2006/relationships/oleObject" Target="../embeddings/oleObject1184.bin"/><Relationship Id="rId4" Type="http://schemas.openxmlformats.org/officeDocument/2006/relationships/tags" Target="../tags/tag10475.xml"/><Relationship Id="rId9" Type="http://schemas.openxmlformats.org/officeDocument/2006/relationships/slideMaster" Target="../slideMasters/slideMaster77.xml"/></Relationships>
</file>

<file path=ppt/slideLayouts/_rels/slideLayout1146.xml.rels><?xml version="1.0" encoding="UTF-8" standalone="yes"?>
<Relationships xmlns="http://schemas.openxmlformats.org/package/2006/relationships"><Relationship Id="rId8" Type="http://schemas.openxmlformats.org/officeDocument/2006/relationships/tags" Target="../tags/tag10486.xml"/><Relationship Id="rId13" Type="http://schemas.openxmlformats.org/officeDocument/2006/relationships/tags" Target="../tags/tag10491.xml"/><Relationship Id="rId18" Type="http://schemas.openxmlformats.org/officeDocument/2006/relationships/image" Target="../media/image3.svg"/><Relationship Id="rId3" Type="http://schemas.openxmlformats.org/officeDocument/2006/relationships/tags" Target="../tags/tag10481.xml"/><Relationship Id="rId7" Type="http://schemas.openxmlformats.org/officeDocument/2006/relationships/tags" Target="../tags/tag10485.xml"/><Relationship Id="rId12" Type="http://schemas.openxmlformats.org/officeDocument/2006/relationships/tags" Target="../tags/tag10490.xml"/><Relationship Id="rId17" Type="http://schemas.openxmlformats.org/officeDocument/2006/relationships/image" Target="../media/image19.png"/><Relationship Id="rId2" Type="http://schemas.openxmlformats.org/officeDocument/2006/relationships/tags" Target="../tags/tag1048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185.vml"/><Relationship Id="rId6" Type="http://schemas.openxmlformats.org/officeDocument/2006/relationships/tags" Target="../tags/tag10484.xml"/><Relationship Id="rId11" Type="http://schemas.openxmlformats.org/officeDocument/2006/relationships/tags" Target="../tags/tag10489.xml"/><Relationship Id="rId5" Type="http://schemas.openxmlformats.org/officeDocument/2006/relationships/tags" Target="../tags/tag10483.xml"/><Relationship Id="rId15" Type="http://schemas.openxmlformats.org/officeDocument/2006/relationships/oleObject" Target="../embeddings/oleObject1185.bin"/><Relationship Id="rId10" Type="http://schemas.openxmlformats.org/officeDocument/2006/relationships/tags" Target="../tags/tag10488.xml"/><Relationship Id="rId4" Type="http://schemas.openxmlformats.org/officeDocument/2006/relationships/tags" Target="../tags/tag10482.xml"/><Relationship Id="rId9" Type="http://schemas.openxmlformats.org/officeDocument/2006/relationships/tags" Target="../tags/tag10487.xml"/><Relationship Id="rId14" Type="http://schemas.openxmlformats.org/officeDocument/2006/relationships/slideMaster" Target="../slideMasters/slideMaster77.xml"/></Relationships>
</file>

<file path=ppt/slideLayouts/_rels/slideLayout1147.xml.rels><?xml version="1.0" encoding="UTF-8" standalone="yes"?>
<Relationships xmlns="http://schemas.openxmlformats.org/package/2006/relationships"><Relationship Id="rId8" Type="http://schemas.openxmlformats.org/officeDocument/2006/relationships/tags" Target="../tags/tag10498.xml"/><Relationship Id="rId13" Type="http://schemas.openxmlformats.org/officeDocument/2006/relationships/tags" Target="../tags/tag10503.xml"/><Relationship Id="rId18" Type="http://schemas.openxmlformats.org/officeDocument/2006/relationships/image" Target="../media/image3.svg"/><Relationship Id="rId3" Type="http://schemas.openxmlformats.org/officeDocument/2006/relationships/tags" Target="../tags/tag10493.xml"/><Relationship Id="rId7" Type="http://schemas.openxmlformats.org/officeDocument/2006/relationships/tags" Target="../tags/tag10497.xml"/><Relationship Id="rId12" Type="http://schemas.openxmlformats.org/officeDocument/2006/relationships/tags" Target="../tags/tag10502.xml"/><Relationship Id="rId17" Type="http://schemas.openxmlformats.org/officeDocument/2006/relationships/image" Target="../media/image19.png"/><Relationship Id="rId2" Type="http://schemas.openxmlformats.org/officeDocument/2006/relationships/tags" Target="../tags/tag10492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186.vml"/><Relationship Id="rId6" Type="http://schemas.openxmlformats.org/officeDocument/2006/relationships/tags" Target="../tags/tag10496.xml"/><Relationship Id="rId11" Type="http://schemas.openxmlformats.org/officeDocument/2006/relationships/tags" Target="../tags/tag10501.xml"/><Relationship Id="rId5" Type="http://schemas.openxmlformats.org/officeDocument/2006/relationships/tags" Target="../tags/tag10495.xml"/><Relationship Id="rId15" Type="http://schemas.openxmlformats.org/officeDocument/2006/relationships/oleObject" Target="../embeddings/oleObject1186.bin"/><Relationship Id="rId10" Type="http://schemas.openxmlformats.org/officeDocument/2006/relationships/tags" Target="../tags/tag10500.xml"/><Relationship Id="rId4" Type="http://schemas.openxmlformats.org/officeDocument/2006/relationships/tags" Target="../tags/tag10494.xml"/><Relationship Id="rId9" Type="http://schemas.openxmlformats.org/officeDocument/2006/relationships/tags" Target="../tags/tag10499.xml"/><Relationship Id="rId14" Type="http://schemas.openxmlformats.org/officeDocument/2006/relationships/slideMaster" Target="../slideMasters/slideMaster77.xml"/></Relationships>
</file>

<file path=ppt/slideLayouts/_rels/slideLayout1148.xml.rels><?xml version="1.0" encoding="UTF-8" standalone="yes"?>
<Relationships xmlns="http://schemas.openxmlformats.org/package/2006/relationships"><Relationship Id="rId8" Type="http://schemas.openxmlformats.org/officeDocument/2006/relationships/tags" Target="../tags/tag10510.xml"/><Relationship Id="rId13" Type="http://schemas.openxmlformats.org/officeDocument/2006/relationships/tags" Target="../tags/tag10515.xml"/><Relationship Id="rId18" Type="http://schemas.openxmlformats.org/officeDocument/2006/relationships/image" Target="../media/image19.png"/><Relationship Id="rId3" Type="http://schemas.openxmlformats.org/officeDocument/2006/relationships/tags" Target="../tags/tag10505.xml"/><Relationship Id="rId7" Type="http://schemas.openxmlformats.org/officeDocument/2006/relationships/tags" Target="../tags/tag10509.xml"/><Relationship Id="rId12" Type="http://schemas.openxmlformats.org/officeDocument/2006/relationships/tags" Target="../tags/tag10514.xml"/><Relationship Id="rId17" Type="http://schemas.openxmlformats.org/officeDocument/2006/relationships/image" Target="../media/image17.emf"/><Relationship Id="rId2" Type="http://schemas.openxmlformats.org/officeDocument/2006/relationships/tags" Target="../tags/tag10504.xml"/><Relationship Id="rId16" Type="http://schemas.openxmlformats.org/officeDocument/2006/relationships/oleObject" Target="../embeddings/oleObject1187.bin"/><Relationship Id="rId1" Type="http://schemas.openxmlformats.org/officeDocument/2006/relationships/vmlDrawing" Target="../drawings/vmlDrawing1187.vml"/><Relationship Id="rId6" Type="http://schemas.openxmlformats.org/officeDocument/2006/relationships/tags" Target="../tags/tag10508.xml"/><Relationship Id="rId11" Type="http://schemas.openxmlformats.org/officeDocument/2006/relationships/tags" Target="../tags/tag10513.xml"/><Relationship Id="rId5" Type="http://schemas.openxmlformats.org/officeDocument/2006/relationships/tags" Target="../tags/tag10507.xml"/><Relationship Id="rId15" Type="http://schemas.openxmlformats.org/officeDocument/2006/relationships/slideMaster" Target="../slideMasters/slideMaster77.xml"/><Relationship Id="rId10" Type="http://schemas.openxmlformats.org/officeDocument/2006/relationships/tags" Target="../tags/tag10512.xml"/><Relationship Id="rId19" Type="http://schemas.openxmlformats.org/officeDocument/2006/relationships/image" Target="../media/image3.svg"/><Relationship Id="rId4" Type="http://schemas.openxmlformats.org/officeDocument/2006/relationships/tags" Target="../tags/tag10506.xml"/><Relationship Id="rId9" Type="http://schemas.openxmlformats.org/officeDocument/2006/relationships/tags" Target="../tags/tag10511.xml"/><Relationship Id="rId14" Type="http://schemas.openxmlformats.org/officeDocument/2006/relationships/tags" Target="../tags/tag10516.xml"/></Relationships>
</file>

<file path=ppt/slideLayouts/_rels/slideLayout1149.xml.rels><?xml version="1.0" encoding="UTF-8" standalone="yes"?>
<Relationships xmlns="http://schemas.openxmlformats.org/package/2006/relationships"><Relationship Id="rId8" Type="http://schemas.openxmlformats.org/officeDocument/2006/relationships/tags" Target="../tags/tag10523.xml"/><Relationship Id="rId13" Type="http://schemas.openxmlformats.org/officeDocument/2006/relationships/tags" Target="../tags/tag10528.xml"/><Relationship Id="rId18" Type="http://schemas.openxmlformats.org/officeDocument/2006/relationships/image" Target="../media/image19.png"/><Relationship Id="rId3" Type="http://schemas.openxmlformats.org/officeDocument/2006/relationships/tags" Target="../tags/tag10518.xml"/><Relationship Id="rId7" Type="http://schemas.openxmlformats.org/officeDocument/2006/relationships/tags" Target="../tags/tag10522.xml"/><Relationship Id="rId12" Type="http://schemas.openxmlformats.org/officeDocument/2006/relationships/tags" Target="../tags/tag10527.xml"/><Relationship Id="rId17" Type="http://schemas.openxmlformats.org/officeDocument/2006/relationships/image" Target="../media/image17.emf"/><Relationship Id="rId2" Type="http://schemas.openxmlformats.org/officeDocument/2006/relationships/tags" Target="../tags/tag10517.xml"/><Relationship Id="rId16" Type="http://schemas.openxmlformats.org/officeDocument/2006/relationships/oleObject" Target="../embeddings/oleObject1188.bin"/><Relationship Id="rId1" Type="http://schemas.openxmlformats.org/officeDocument/2006/relationships/vmlDrawing" Target="../drawings/vmlDrawing1188.vml"/><Relationship Id="rId6" Type="http://schemas.openxmlformats.org/officeDocument/2006/relationships/tags" Target="../tags/tag10521.xml"/><Relationship Id="rId11" Type="http://schemas.openxmlformats.org/officeDocument/2006/relationships/tags" Target="../tags/tag10526.xml"/><Relationship Id="rId5" Type="http://schemas.openxmlformats.org/officeDocument/2006/relationships/tags" Target="../tags/tag10520.xml"/><Relationship Id="rId15" Type="http://schemas.openxmlformats.org/officeDocument/2006/relationships/slideMaster" Target="../slideMasters/slideMaster77.xml"/><Relationship Id="rId10" Type="http://schemas.openxmlformats.org/officeDocument/2006/relationships/tags" Target="../tags/tag10525.xml"/><Relationship Id="rId19" Type="http://schemas.openxmlformats.org/officeDocument/2006/relationships/image" Target="../media/image3.svg"/><Relationship Id="rId4" Type="http://schemas.openxmlformats.org/officeDocument/2006/relationships/tags" Target="../tags/tag10519.xml"/><Relationship Id="rId9" Type="http://schemas.openxmlformats.org/officeDocument/2006/relationships/tags" Target="../tags/tag10524.xml"/><Relationship Id="rId14" Type="http://schemas.openxmlformats.org/officeDocument/2006/relationships/tags" Target="../tags/tag10529.xml"/></Relationships>
</file>

<file path=ppt/slideLayouts/_rels/slideLayout115.xml.rels><?xml version="1.0" encoding="UTF-8" standalone="yes"?>
<Relationships xmlns="http://schemas.openxmlformats.org/package/2006/relationships"><Relationship Id="rId8" Type="http://schemas.openxmlformats.org/officeDocument/2006/relationships/tags" Target="../tags/tag1061.xml"/><Relationship Id="rId13" Type="http://schemas.openxmlformats.org/officeDocument/2006/relationships/slideMaster" Target="../slideMasters/slideMaster8.xml"/><Relationship Id="rId3" Type="http://schemas.openxmlformats.org/officeDocument/2006/relationships/tags" Target="../tags/tag1056.xml"/><Relationship Id="rId7" Type="http://schemas.openxmlformats.org/officeDocument/2006/relationships/tags" Target="../tags/tag1060.xml"/><Relationship Id="rId12" Type="http://schemas.openxmlformats.org/officeDocument/2006/relationships/tags" Target="../tags/tag1065.xml"/><Relationship Id="rId17" Type="http://schemas.openxmlformats.org/officeDocument/2006/relationships/image" Target="../media/image3.svg"/><Relationship Id="rId2" Type="http://schemas.openxmlformats.org/officeDocument/2006/relationships/tags" Target="../tags/tag1055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121.vml"/><Relationship Id="rId6" Type="http://schemas.openxmlformats.org/officeDocument/2006/relationships/tags" Target="../tags/tag1059.xml"/><Relationship Id="rId11" Type="http://schemas.openxmlformats.org/officeDocument/2006/relationships/tags" Target="../tags/tag1064.xml"/><Relationship Id="rId5" Type="http://schemas.openxmlformats.org/officeDocument/2006/relationships/tags" Target="../tags/tag1058.xml"/><Relationship Id="rId15" Type="http://schemas.openxmlformats.org/officeDocument/2006/relationships/image" Target="../media/image22.emf"/><Relationship Id="rId10" Type="http://schemas.openxmlformats.org/officeDocument/2006/relationships/tags" Target="../tags/tag1063.xml"/><Relationship Id="rId4" Type="http://schemas.openxmlformats.org/officeDocument/2006/relationships/tags" Target="../tags/tag1057.xml"/><Relationship Id="rId9" Type="http://schemas.openxmlformats.org/officeDocument/2006/relationships/tags" Target="../tags/tag1062.xml"/><Relationship Id="rId14" Type="http://schemas.openxmlformats.org/officeDocument/2006/relationships/oleObject" Target="../embeddings/oleObject121.bin"/></Relationships>
</file>

<file path=ppt/slideLayouts/_rels/slideLayout1150.xml.rels><?xml version="1.0" encoding="UTF-8" standalone="yes"?>
<Relationships xmlns="http://schemas.openxmlformats.org/package/2006/relationships"><Relationship Id="rId8" Type="http://schemas.openxmlformats.org/officeDocument/2006/relationships/tags" Target="../tags/tag10536.xml"/><Relationship Id="rId13" Type="http://schemas.openxmlformats.org/officeDocument/2006/relationships/image" Target="../media/image19.png"/><Relationship Id="rId3" Type="http://schemas.openxmlformats.org/officeDocument/2006/relationships/tags" Target="../tags/tag10531.xml"/><Relationship Id="rId7" Type="http://schemas.openxmlformats.org/officeDocument/2006/relationships/tags" Target="../tags/tag10535.xml"/><Relationship Id="rId12" Type="http://schemas.openxmlformats.org/officeDocument/2006/relationships/image" Target="../media/image17.emf"/><Relationship Id="rId2" Type="http://schemas.openxmlformats.org/officeDocument/2006/relationships/tags" Target="../tags/tag10530.xml"/><Relationship Id="rId1" Type="http://schemas.openxmlformats.org/officeDocument/2006/relationships/vmlDrawing" Target="../drawings/vmlDrawing1189.vml"/><Relationship Id="rId6" Type="http://schemas.openxmlformats.org/officeDocument/2006/relationships/tags" Target="../tags/tag10534.xml"/><Relationship Id="rId11" Type="http://schemas.openxmlformats.org/officeDocument/2006/relationships/oleObject" Target="../embeddings/oleObject1189.bin"/><Relationship Id="rId5" Type="http://schemas.openxmlformats.org/officeDocument/2006/relationships/tags" Target="../tags/tag10533.xml"/><Relationship Id="rId10" Type="http://schemas.openxmlformats.org/officeDocument/2006/relationships/slideMaster" Target="../slideMasters/slideMaster77.xml"/><Relationship Id="rId4" Type="http://schemas.openxmlformats.org/officeDocument/2006/relationships/tags" Target="../tags/tag10532.xml"/><Relationship Id="rId9" Type="http://schemas.openxmlformats.org/officeDocument/2006/relationships/tags" Target="../tags/tag10537.xml"/><Relationship Id="rId14" Type="http://schemas.openxmlformats.org/officeDocument/2006/relationships/image" Target="../media/image3.svg"/></Relationships>
</file>

<file path=ppt/slideLayouts/_rels/slideLayout11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10539.xml"/><Relationship Id="rId7" Type="http://schemas.openxmlformats.org/officeDocument/2006/relationships/oleObject" Target="../embeddings/oleObject1190.bin"/><Relationship Id="rId2" Type="http://schemas.openxmlformats.org/officeDocument/2006/relationships/tags" Target="../tags/tag10538.xml"/><Relationship Id="rId1" Type="http://schemas.openxmlformats.org/officeDocument/2006/relationships/vmlDrawing" Target="../drawings/vmlDrawing1190.vml"/><Relationship Id="rId6" Type="http://schemas.openxmlformats.org/officeDocument/2006/relationships/slideMaster" Target="../slideMasters/slideMaster77.xml"/><Relationship Id="rId5" Type="http://schemas.openxmlformats.org/officeDocument/2006/relationships/tags" Target="../tags/tag10541.xml"/><Relationship Id="rId10" Type="http://schemas.openxmlformats.org/officeDocument/2006/relationships/image" Target="../media/image3.svg"/><Relationship Id="rId4" Type="http://schemas.openxmlformats.org/officeDocument/2006/relationships/tags" Target="../tags/tag10540.xml"/><Relationship Id="rId9" Type="http://schemas.openxmlformats.org/officeDocument/2006/relationships/image" Target="../media/image19.png"/></Relationships>
</file>

<file path=ppt/slideLayouts/_rels/slideLayout115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77.xml"/><Relationship Id="rId2" Type="http://schemas.openxmlformats.org/officeDocument/2006/relationships/tags" Target="../tags/tag10542.xml"/><Relationship Id="rId1" Type="http://schemas.openxmlformats.org/officeDocument/2006/relationships/vmlDrawing" Target="../drawings/vmlDrawing1191.vml"/><Relationship Id="rId5" Type="http://schemas.openxmlformats.org/officeDocument/2006/relationships/image" Target="../media/image17.emf"/><Relationship Id="rId4" Type="http://schemas.openxmlformats.org/officeDocument/2006/relationships/oleObject" Target="../embeddings/oleObject1191.bin"/></Relationships>
</file>

<file path=ppt/slideLayouts/_rels/slideLayout1153.xml.rels><?xml version="1.0" encoding="UTF-8" standalone="yes"?>
<Relationships xmlns="http://schemas.openxmlformats.org/package/2006/relationships"><Relationship Id="rId8" Type="http://schemas.openxmlformats.org/officeDocument/2006/relationships/tags" Target="../tags/tag10549.xml"/><Relationship Id="rId13" Type="http://schemas.openxmlformats.org/officeDocument/2006/relationships/tags" Target="../tags/tag10554.xml"/><Relationship Id="rId18" Type="http://schemas.openxmlformats.org/officeDocument/2006/relationships/image" Target="../media/image3.svg"/><Relationship Id="rId3" Type="http://schemas.openxmlformats.org/officeDocument/2006/relationships/tags" Target="../tags/tag10544.xml"/><Relationship Id="rId7" Type="http://schemas.openxmlformats.org/officeDocument/2006/relationships/tags" Target="../tags/tag10548.xml"/><Relationship Id="rId12" Type="http://schemas.openxmlformats.org/officeDocument/2006/relationships/tags" Target="../tags/tag10553.xml"/><Relationship Id="rId17" Type="http://schemas.openxmlformats.org/officeDocument/2006/relationships/image" Target="../media/image19.png"/><Relationship Id="rId2" Type="http://schemas.openxmlformats.org/officeDocument/2006/relationships/tags" Target="../tags/tag10543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192.vml"/><Relationship Id="rId6" Type="http://schemas.openxmlformats.org/officeDocument/2006/relationships/tags" Target="../tags/tag10547.xml"/><Relationship Id="rId11" Type="http://schemas.openxmlformats.org/officeDocument/2006/relationships/tags" Target="../tags/tag10552.xml"/><Relationship Id="rId5" Type="http://schemas.openxmlformats.org/officeDocument/2006/relationships/tags" Target="../tags/tag10546.xml"/><Relationship Id="rId15" Type="http://schemas.openxmlformats.org/officeDocument/2006/relationships/oleObject" Target="../embeddings/oleObject1192.bin"/><Relationship Id="rId10" Type="http://schemas.openxmlformats.org/officeDocument/2006/relationships/tags" Target="../tags/tag10551.xml"/><Relationship Id="rId4" Type="http://schemas.openxmlformats.org/officeDocument/2006/relationships/tags" Target="../tags/tag10545.xml"/><Relationship Id="rId9" Type="http://schemas.openxmlformats.org/officeDocument/2006/relationships/tags" Target="../tags/tag10550.xml"/><Relationship Id="rId14" Type="http://schemas.openxmlformats.org/officeDocument/2006/relationships/slideMaster" Target="../slideMasters/slideMaster77.xml"/></Relationships>
</file>

<file path=ppt/slideLayouts/_rels/slideLayout115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193.bin"/><Relationship Id="rId3" Type="http://schemas.openxmlformats.org/officeDocument/2006/relationships/tags" Target="../tags/tag10556.xml"/><Relationship Id="rId7" Type="http://schemas.openxmlformats.org/officeDocument/2006/relationships/slideMaster" Target="../slideMasters/slideMaster77.xml"/><Relationship Id="rId2" Type="http://schemas.openxmlformats.org/officeDocument/2006/relationships/tags" Target="../tags/tag10555.xml"/><Relationship Id="rId1" Type="http://schemas.openxmlformats.org/officeDocument/2006/relationships/vmlDrawing" Target="../drawings/vmlDrawing1193.vml"/><Relationship Id="rId6" Type="http://schemas.openxmlformats.org/officeDocument/2006/relationships/tags" Target="../tags/tag10559.xml"/><Relationship Id="rId5" Type="http://schemas.openxmlformats.org/officeDocument/2006/relationships/tags" Target="../tags/tag10558.xml"/><Relationship Id="rId4" Type="http://schemas.openxmlformats.org/officeDocument/2006/relationships/tags" Target="../tags/tag10557.xml"/><Relationship Id="rId9" Type="http://schemas.openxmlformats.org/officeDocument/2006/relationships/image" Target="../media/image5.emf"/></Relationships>
</file>

<file path=ppt/slideLayouts/_rels/slideLayout1155.xml.rels><?xml version="1.0" encoding="UTF-8" standalone="yes"?>
<Relationships xmlns="http://schemas.openxmlformats.org/package/2006/relationships"><Relationship Id="rId8" Type="http://schemas.openxmlformats.org/officeDocument/2006/relationships/tags" Target="../tags/tag10566.xml"/><Relationship Id="rId13" Type="http://schemas.openxmlformats.org/officeDocument/2006/relationships/tags" Target="../tags/tag10571.xml"/><Relationship Id="rId18" Type="http://schemas.openxmlformats.org/officeDocument/2006/relationships/image" Target="../media/image3.svg"/><Relationship Id="rId3" Type="http://schemas.openxmlformats.org/officeDocument/2006/relationships/tags" Target="../tags/tag10561.xml"/><Relationship Id="rId7" Type="http://schemas.openxmlformats.org/officeDocument/2006/relationships/tags" Target="../tags/tag10565.xml"/><Relationship Id="rId12" Type="http://schemas.openxmlformats.org/officeDocument/2006/relationships/tags" Target="../tags/tag10570.xml"/><Relationship Id="rId17" Type="http://schemas.openxmlformats.org/officeDocument/2006/relationships/image" Target="../media/image19.png"/><Relationship Id="rId2" Type="http://schemas.openxmlformats.org/officeDocument/2006/relationships/tags" Target="../tags/tag10560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1194.vml"/><Relationship Id="rId6" Type="http://schemas.openxmlformats.org/officeDocument/2006/relationships/tags" Target="../tags/tag10564.xml"/><Relationship Id="rId11" Type="http://schemas.openxmlformats.org/officeDocument/2006/relationships/tags" Target="../tags/tag10569.xml"/><Relationship Id="rId5" Type="http://schemas.openxmlformats.org/officeDocument/2006/relationships/tags" Target="../tags/tag10563.xml"/><Relationship Id="rId15" Type="http://schemas.openxmlformats.org/officeDocument/2006/relationships/oleObject" Target="../embeddings/oleObject1194.bin"/><Relationship Id="rId10" Type="http://schemas.openxmlformats.org/officeDocument/2006/relationships/tags" Target="../tags/tag10568.xml"/><Relationship Id="rId4" Type="http://schemas.openxmlformats.org/officeDocument/2006/relationships/tags" Target="../tags/tag10562.xml"/><Relationship Id="rId9" Type="http://schemas.openxmlformats.org/officeDocument/2006/relationships/tags" Target="../tags/tag10567.xml"/><Relationship Id="rId14" Type="http://schemas.openxmlformats.org/officeDocument/2006/relationships/slideMaster" Target="../slideMasters/slideMaster77.xml"/></Relationships>
</file>

<file path=ppt/slideLayouts/_rels/slideLayout115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77.xml"/><Relationship Id="rId2" Type="http://schemas.openxmlformats.org/officeDocument/2006/relationships/tags" Target="../tags/tag10572.xml"/><Relationship Id="rId1" Type="http://schemas.openxmlformats.org/officeDocument/2006/relationships/vmlDrawing" Target="../drawings/vmlDrawing1195.vml"/><Relationship Id="rId5" Type="http://schemas.openxmlformats.org/officeDocument/2006/relationships/image" Target="../media/image63.emf"/><Relationship Id="rId4" Type="http://schemas.openxmlformats.org/officeDocument/2006/relationships/oleObject" Target="../embeddings/oleObject1195.bin"/></Relationships>
</file>

<file path=ppt/slideLayouts/_rels/slideLayout1157.xml.rels><?xml version="1.0" encoding="UTF-8" standalone="yes"?>
<Relationships xmlns="http://schemas.openxmlformats.org/package/2006/relationships"><Relationship Id="rId8" Type="http://schemas.openxmlformats.org/officeDocument/2006/relationships/tags" Target="../tags/tag10602.xml"/><Relationship Id="rId13" Type="http://schemas.openxmlformats.org/officeDocument/2006/relationships/image" Target="../media/image23.png"/><Relationship Id="rId3" Type="http://schemas.openxmlformats.org/officeDocument/2006/relationships/tags" Target="../tags/tag10597.xml"/><Relationship Id="rId7" Type="http://schemas.openxmlformats.org/officeDocument/2006/relationships/tags" Target="../tags/tag10601.xml"/><Relationship Id="rId12" Type="http://schemas.openxmlformats.org/officeDocument/2006/relationships/image" Target="../media/image86.emf"/><Relationship Id="rId2" Type="http://schemas.openxmlformats.org/officeDocument/2006/relationships/tags" Target="../tags/tag10596.xml"/><Relationship Id="rId1" Type="http://schemas.openxmlformats.org/officeDocument/2006/relationships/vmlDrawing" Target="../drawings/vmlDrawing1197.vml"/><Relationship Id="rId6" Type="http://schemas.openxmlformats.org/officeDocument/2006/relationships/tags" Target="../tags/tag10600.xml"/><Relationship Id="rId11" Type="http://schemas.openxmlformats.org/officeDocument/2006/relationships/oleObject" Target="../embeddings/oleObject1197.bin"/><Relationship Id="rId5" Type="http://schemas.openxmlformats.org/officeDocument/2006/relationships/tags" Target="../tags/tag10599.xml"/><Relationship Id="rId10" Type="http://schemas.openxmlformats.org/officeDocument/2006/relationships/slideMaster" Target="../slideMasters/slideMaster78.xml"/><Relationship Id="rId4" Type="http://schemas.openxmlformats.org/officeDocument/2006/relationships/tags" Target="../tags/tag10598.xml"/><Relationship Id="rId9" Type="http://schemas.openxmlformats.org/officeDocument/2006/relationships/tags" Target="../tags/tag10603.xml"/></Relationships>
</file>

<file path=ppt/slideLayouts/_rels/slideLayout1158.xml.rels><?xml version="1.0" encoding="UTF-8" standalone="yes"?>
<Relationships xmlns="http://schemas.openxmlformats.org/package/2006/relationships"><Relationship Id="rId8" Type="http://schemas.openxmlformats.org/officeDocument/2006/relationships/tags" Target="../tags/tag10610.xml"/><Relationship Id="rId3" Type="http://schemas.openxmlformats.org/officeDocument/2006/relationships/tags" Target="../tags/tag10605.xml"/><Relationship Id="rId7" Type="http://schemas.openxmlformats.org/officeDocument/2006/relationships/tags" Target="../tags/tag10609.xml"/><Relationship Id="rId2" Type="http://schemas.openxmlformats.org/officeDocument/2006/relationships/tags" Target="../tags/tag10604.xml"/><Relationship Id="rId1" Type="http://schemas.openxmlformats.org/officeDocument/2006/relationships/vmlDrawing" Target="../drawings/vmlDrawing1198.vml"/><Relationship Id="rId6" Type="http://schemas.openxmlformats.org/officeDocument/2006/relationships/tags" Target="../tags/tag10608.xml"/><Relationship Id="rId11" Type="http://schemas.openxmlformats.org/officeDocument/2006/relationships/image" Target="../media/image27.emf"/><Relationship Id="rId5" Type="http://schemas.openxmlformats.org/officeDocument/2006/relationships/tags" Target="../tags/tag10607.xml"/><Relationship Id="rId10" Type="http://schemas.openxmlformats.org/officeDocument/2006/relationships/oleObject" Target="../embeddings/oleObject1198.bin"/><Relationship Id="rId4" Type="http://schemas.openxmlformats.org/officeDocument/2006/relationships/tags" Target="../tags/tag10606.xml"/><Relationship Id="rId9" Type="http://schemas.openxmlformats.org/officeDocument/2006/relationships/slideMaster" Target="../slideMasters/slideMaster78.xml"/></Relationships>
</file>

<file path=ppt/slideLayouts/_rels/slideLayout1159.xml.rels><?xml version="1.0" encoding="UTF-8" standalone="yes"?>
<Relationships xmlns="http://schemas.openxmlformats.org/package/2006/relationships"><Relationship Id="rId3" Type="http://schemas.openxmlformats.org/officeDocument/2006/relationships/tags" Target="../tags/tag10613.xml"/><Relationship Id="rId2" Type="http://schemas.openxmlformats.org/officeDocument/2006/relationships/tags" Target="../tags/tag10612.xml"/><Relationship Id="rId1" Type="http://schemas.openxmlformats.org/officeDocument/2006/relationships/tags" Target="../tags/tag10611.xml"/><Relationship Id="rId5" Type="http://schemas.openxmlformats.org/officeDocument/2006/relationships/slideMaster" Target="../slideMasters/slideMaster78.xml"/><Relationship Id="rId4" Type="http://schemas.openxmlformats.org/officeDocument/2006/relationships/tags" Target="../tags/tag10614.xml"/></Relationships>
</file>

<file path=ppt/slideLayouts/_rels/slideLayout116.xml.rels><?xml version="1.0" encoding="UTF-8" standalone="yes"?>
<Relationships xmlns="http://schemas.openxmlformats.org/package/2006/relationships"><Relationship Id="rId8" Type="http://schemas.openxmlformats.org/officeDocument/2006/relationships/tags" Target="../tags/tag1072.xml"/><Relationship Id="rId13" Type="http://schemas.openxmlformats.org/officeDocument/2006/relationships/image" Target="../media/image2.png"/><Relationship Id="rId3" Type="http://schemas.openxmlformats.org/officeDocument/2006/relationships/tags" Target="../tags/tag1067.xml"/><Relationship Id="rId7" Type="http://schemas.openxmlformats.org/officeDocument/2006/relationships/tags" Target="../tags/tag1071.xml"/><Relationship Id="rId12" Type="http://schemas.openxmlformats.org/officeDocument/2006/relationships/image" Target="../media/image22.emf"/><Relationship Id="rId2" Type="http://schemas.openxmlformats.org/officeDocument/2006/relationships/tags" Target="../tags/tag1066.xml"/><Relationship Id="rId1" Type="http://schemas.openxmlformats.org/officeDocument/2006/relationships/vmlDrawing" Target="../drawings/vmlDrawing122.vml"/><Relationship Id="rId6" Type="http://schemas.openxmlformats.org/officeDocument/2006/relationships/tags" Target="../tags/tag1070.xml"/><Relationship Id="rId11" Type="http://schemas.openxmlformats.org/officeDocument/2006/relationships/oleObject" Target="../embeddings/oleObject122.bin"/><Relationship Id="rId5" Type="http://schemas.openxmlformats.org/officeDocument/2006/relationships/tags" Target="../tags/tag1069.xml"/><Relationship Id="rId10" Type="http://schemas.openxmlformats.org/officeDocument/2006/relationships/slideMaster" Target="../slideMasters/slideMaster8.xml"/><Relationship Id="rId4" Type="http://schemas.openxmlformats.org/officeDocument/2006/relationships/tags" Target="../tags/tag1068.xml"/><Relationship Id="rId9" Type="http://schemas.openxmlformats.org/officeDocument/2006/relationships/tags" Target="../tags/tag1073.xml"/><Relationship Id="rId14" Type="http://schemas.openxmlformats.org/officeDocument/2006/relationships/image" Target="../media/image3.svg"/></Relationships>
</file>

<file path=ppt/slideLayouts/_rels/slideLayout1160.xml.rels><?xml version="1.0" encoding="UTF-8" standalone="yes"?>
<Relationships xmlns="http://schemas.openxmlformats.org/package/2006/relationships"><Relationship Id="rId3" Type="http://schemas.openxmlformats.org/officeDocument/2006/relationships/tags" Target="../tags/tag10617.xml"/><Relationship Id="rId2" Type="http://schemas.openxmlformats.org/officeDocument/2006/relationships/tags" Target="../tags/tag10616.xml"/><Relationship Id="rId1" Type="http://schemas.openxmlformats.org/officeDocument/2006/relationships/tags" Target="../tags/tag10615.xml"/><Relationship Id="rId5" Type="http://schemas.openxmlformats.org/officeDocument/2006/relationships/slideMaster" Target="../slideMasters/slideMaster78.xml"/><Relationship Id="rId4" Type="http://schemas.openxmlformats.org/officeDocument/2006/relationships/tags" Target="../tags/tag10618.xml"/></Relationships>
</file>

<file path=ppt/slideLayouts/_rels/slideLayout1161.xml.rels><?xml version="1.0" encoding="UTF-8" standalone="yes"?>
<Relationships xmlns="http://schemas.openxmlformats.org/package/2006/relationships"><Relationship Id="rId3" Type="http://schemas.openxmlformats.org/officeDocument/2006/relationships/tags" Target="../tags/tag10621.xml"/><Relationship Id="rId2" Type="http://schemas.openxmlformats.org/officeDocument/2006/relationships/tags" Target="../tags/tag10620.xml"/><Relationship Id="rId1" Type="http://schemas.openxmlformats.org/officeDocument/2006/relationships/tags" Target="../tags/tag10619.xml"/><Relationship Id="rId5" Type="http://schemas.openxmlformats.org/officeDocument/2006/relationships/slideMaster" Target="../slideMasters/slideMaster78.xml"/><Relationship Id="rId4" Type="http://schemas.openxmlformats.org/officeDocument/2006/relationships/tags" Target="../tags/tag10622.xml"/></Relationships>
</file>

<file path=ppt/slideLayouts/_rels/slideLayout1162.xml.rels><?xml version="1.0" encoding="UTF-8" standalone="yes"?>
<Relationships xmlns="http://schemas.openxmlformats.org/package/2006/relationships"><Relationship Id="rId3" Type="http://schemas.openxmlformats.org/officeDocument/2006/relationships/tags" Target="../tags/tag10625.xml"/><Relationship Id="rId2" Type="http://schemas.openxmlformats.org/officeDocument/2006/relationships/tags" Target="../tags/tag10624.xml"/><Relationship Id="rId1" Type="http://schemas.openxmlformats.org/officeDocument/2006/relationships/tags" Target="../tags/tag10623.xml"/><Relationship Id="rId6" Type="http://schemas.openxmlformats.org/officeDocument/2006/relationships/slideMaster" Target="../slideMasters/slideMaster78.xml"/><Relationship Id="rId5" Type="http://schemas.openxmlformats.org/officeDocument/2006/relationships/tags" Target="../tags/tag10627.xml"/><Relationship Id="rId4" Type="http://schemas.openxmlformats.org/officeDocument/2006/relationships/tags" Target="../tags/tag10626.xml"/></Relationships>
</file>

<file path=ppt/slideLayouts/_rels/slideLayout1163.xml.rels><?xml version="1.0" encoding="UTF-8" standalone="yes"?>
<Relationships xmlns="http://schemas.openxmlformats.org/package/2006/relationships"><Relationship Id="rId8" Type="http://schemas.openxmlformats.org/officeDocument/2006/relationships/tags" Target="../tags/tag10634.xml"/><Relationship Id="rId13" Type="http://schemas.openxmlformats.org/officeDocument/2006/relationships/tags" Target="../tags/tag10639.xml"/><Relationship Id="rId3" Type="http://schemas.openxmlformats.org/officeDocument/2006/relationships/tags" Target="../tags/tag10629.xml"/><Relationship Id="rId7" Type="http://schemas.openxmlformats.org/officeDocument/2006/relationships/tags" Target="../tags/tag10633.xml"/><Relationship Id="rId12" Type="http://schemas.openxmlformats.org/officeDocument/2006/relationships/tags" Target="../tags/tag10638.xml"/><Relationship Id="rId17" Type="http://schemas.openxmlformats.org/officeDocument/2006/relationships/image" Target="../media/image27.emf"/><Relationship Id="rId2" Type="http://schemas.openxmlformats.org/officeDocument/2006/relationships/tags" Target="../tags/tag10628.xml"/><Relationship Id="rId16" Type="http://schemas.openxmlformats.org/officeDocument/2006/relationships/oleObject" Target="../embeddings/oleObject1199.bin"/><Relationship Id="rId1" Type="http://schemas.openxmlformats.org/officeDocument/2006/relationships/vmlDrawing" Target="../drawings/vmlDrawing1199.vml"/><Relationship Id="rId6" Type="http://schemas.openxmlformats.org/officeDocument/2006/relationships/tags" Target="../tags/tag10632.xml"/><Relationship Id="rId11" Type="http://schemas.openxmlformats.org/officeDocument/2006/relationships/tags" Target="../tags/tag10637.xml"/><Relationship Id="rId5" Type="http://schemas.openxmlformats.org/officeDocument/2006/relationships/tags" Target="../tags/tag10631.xml"/><Relationship Id="rId15" Type="http://schemas.openxmlformats.org/officeDocument/2006/relationships/slideMaster" Target="../slideMasters/slideMaster78.xml"/><Relationship Id="rId10" Type="http://schemas.openxmlformats.org/officeDocument/2006/relationships/tags" Target="../tags/tag10636.xml"/><Relationship Id="rId4" Type="http://schemas.openxmlformats.org/officeDocument/2006/relationships/tags" Target="../tags/tag10630.xml"/><Relationship Id="rId9" Type="http://schemas.openxmlformats.org/officeDocument/2006/relationships/tags" Target="../tags/tag10635.xml"/><Relationship Id="rId14" Type="http://schemas.openxmlformats.org/officeDocument/2006/relationships/tags" Target="../tags/tag10640.xml"/></Relationships>
</file>

<file path=ppt/slideLayouts/_rels/slideLayout1164.xml.rels><?xml version="1.0" encoding="UTF-8" standalone="yes"?>
<Relationships xmlns="http://schemas.openxmlformats.org/package/2006/relationships"><Relationship Id="rId8" Type="http://schemas.openxmlformats.org/officeDocument/2006/relationships/tags" Target="../tags/tag10647.xml"/><Relationship Id="rId13" Type="http://schemas.openxmlformats.org/officeDocument/2006/relationships/tags" Target="../tags/tag10652.xml"/><Relationship Id="rId3" Type="http://schemas.openxmlformats.org/officeDocument/2006/relationships/tags" Target="../tags/tag10642.xml"/><Relationship Id="rId7" Type="http://schemas.openxmlformats.org/officeDocument/2006/relationships/tags" Target="../tags/tag10646.xml"/><Relationship Id="rId12" Type="http://schemas.openxmlformats.org/officeDocument/2006/relationships/tags" Target="../tags/tag10651.xml"/><Relationship Id="rId17" Type="http://schemas.openxmlformats.org/officeDocument/2006/relationships/image" Target="../media/image27.emf"/><Relationship Id="rId2" Type="http://schemas.openxmlformats.org/officeDocument/2006/relationships/tags" Target="../tags/tag10641.xml"/><Relationship Id="rId16" Type="http://schemas.openxmlformats.org/officeDocument/2006/relationships/oleObject" Target="../embeddings/oleObject1200.bin"/><Relationship Id="rId1" Type="http://schemas.openxmlformats.org/officeDocument/2006/relationships/vmlDrawing" Target="../drawings/vmlDrawing1200.vml"/><Relationship Id="rId6" Type="http://schemas.openxmlformats.org/officeDocument/2006/relationships/tags" Target="../tags/tag10645.xml"/><Relationship Id="rId11" Type="http://schemas.openxmlformats.org/officeDocument/2006/relationships/tags" Target="../tags/tag10650.xml"/><Relationship Id="rId5" Type="http://schemas.openxmlformats.org/officeDocument/2006/relationships/tags" Target="../tags/tag10644.xml"/><Relationship Id="rId15" Type="http://schemas.openxmlformats.org/officeDocument/2006/relationships/slideMaster" Target="../slideMasters/slideMaster78.xml"/><Relationship Id="rId10" Type="http://schemas.openxmlformats.org/officeDocument/2006/relationships/tags" Target="../tags/tag10649.xml"/><Relationship Id="rId4" Type="http://schemas.openxmlformats.org/officeDocument/2006/relationships/tags" Target="../tags/tag10643.xml"/><Relationship Id="rId9" Type="http://schemas.openxmlformats.org/officeDocument/2006/relationships/tags" Target="../tags/tag10648.xml"/><Relationship Id="rId14" Type="http://schemas.openxmlformats.org/officeDocument/2006/relationships/tags" Target="../tags/tag10653.xml"/></Relationships>
</file>

<file path=ppt/slideLayouts/_rels/slideLayout1165.xml.rels><?xml version="1.0" encoding="UTF-8" standalone="yes"?>
<Relationships xmlns="http://schemas.openxmlformats.org/package/2006/relationships"><Relationship Id="rId8" Type="http://schemas.openxmlformats.org/officeDocument/2006/relationships/tags" Target="../tags/tag10660.xml"/><Relationship Id="rId13" Type="http://schemas.openxmlformats.org/officeDocument/2006/relationships/tags" Target="../tags/tag10665.xml"/><Relationship Id="rId18" Type="http://schemas.openxmlformats.org/officeDocument/2006/relationships/image" Target="../media/image27.emf"/><Relationship Id="rId3" Type="http://schemas.openxmlformats.org/officeDocument/2006/relationships/tags" Target="../tags/tag10655.xml"/><Relationship Id="rId7" Type="http://schemas.openxmlformats.org/officeDocument/2006/relationships/tags" Target="../tags/tag10659.xml"/><Relationship Id="rId12" Type="http://schemas.openxmlformats.org/officeDocument/2006/relationships/tags" Target="../tags/tag10664.xml"/><Relationship Id="rId17" Type="http://schemas.openxmlformats.org/officeDocument/2006/relationships/oleObject" Target="../embeddings/oleObject1201.bin"/><Relationship Id="rId2" Type="http://schemas.openxmlformats.org/officeDocument/2006/relationships/tags" Target="../tags/tag10654.xml"/><Relationship Id="rId16" Type="http://schemas.openxmlformats.org/officeDocument/2006/relationships/slideMaster" Target="../slideMasters/slideMaster78.xml"/><Relationship Id="rId1" Type="http://schemas.openxmlformats.org/officeDocument/2006/relationships/vmlDrawing" Target="../drawings/vmlDrawing1201.vml"/><Relationship Id="rId6" Type="http://schemas.openxmlformats.org/officeDocument/2006/relationships/tags" Target="../tags/tag10658.xml"/><Relationship Id="rId11" Type="http://schemas.openxmlformats.org/officeDocument/2006/relationships/tags" Target="../tags/tag10663.xml"/><Relationship Id="rId5" Type="http://schemas.openxmlformats.org/officeDocument/2006/relationships/tags" Target="../tags/tag10657.xml"/><Relationship Id="rId15" Type="http://schemas.openxmlformats.org/officeDocument/2006/relationships/tags" Target="../tags/tag10667.xml"/><Relationship Id="rId10" Type="http://schemas.openxmlformats.org/officeDocument/2006/relationships/tags" Target="../tags/tag10662.xml"/><Relationship Id="rId4" Type="http://schemas.openxmlformats.org/officeDocument/2006/relationships/tags" Target="../tags/tag10656.xml"/><Relationship Id="rId9" Type="http://schemas.openxmlformats.org/officeDocument/2006/relationships/tags" Target="../tags/tag10661.xml"/><Relationship Id="rId14" Type="http://schemas.openxmlformats.org/officeDocument/2006/relationships/tags" Target="../tags/tag10666.xml"/></Relationships>
</file>

<file path=ppt/slideLayouts/_rels/slideLayout1166.xml.rels><?xml version="1.0" encoding="UTF-8" standalone="yes"?>
<Relationships xmlns="http://schemas.openxmlformats.org/package/2006/relationships"><Relationship Id="rId8" Type="http://schemas.openxmlformats.org/officeDocument/2006/relationships/tags" Target="../tags/tag10674.xml"/><Relationship Id="rId13" Type="http://schemas.openxmlformats.org/officeDocument/2006/relationships/tags" Target="../tags/tag10679.xml"/><Relationship Id="rId18" Type="http://schemas.openxmlformats.org/officeDocument/2006/relationships/image" Target="../media/image87.emf"/><Relationship Id="rId3" Type="http://schemas.openxmlformats.org/officeDocument/2006/relationships/tags" Target="../tags/tag10669.xml"/><Relationship Id="rId7" Type="http://schemas.openxmlformats.org/officeDocument/2006/relationships/tags" Target="../tags/tag10673.xml"/><Relationship Id="rId12" Type="http://schemas.openxmlformats.org/officeDocument/2006/relationships/tags" Target="../tags/tag10678.xml"/><Relationship Id="rId17" Type="http://schemas.openxmlformats.org/officeDocument/2006/relationships/oleObject" Target="../embeddings/oleObject1202.bin"/><Relationship Id="rId2" Type="http://schemas.openxmlformats.org/officeDocument/2006/relationships/tags" Target="../tags/tag10668.xml"/><Relationship Id="rId16" Type="http://schemas.openxmlformats.org/officeDocument/2006/relationships/slideMaster" Target="../slideMasters/slideMaster78.xml"/><Relationship Id="rId1" Type="http://schemas.openxmlformats.org/officeDocument/2006/relationships/vmlDrawing" Target="../drawings/vmlDrawing1202.vml"/><Relationship Id="rId6" Type="http://schemas.openxmlformats.org/officeDocument/2006/relationships/tags" Target="../tags/tag10672.xml"/><Relationship Id="rId11" Type="http://schemas.openxmlformats.org/officeDocument/2006/relationships/tags" Target="../tags/tag10677.xml"/><Relationship Id="rId5" Type="http://schemas.openxmlformats.org/officeDocument/2006/relationships/tags" Target="../tags/tag10671.xml"/><Relationship Id="rId15" Type="http://schemas.openxmlformats.org/officeDocument/2006/relationships/tags" Target="../tags/tag10681.xml"/><Relationship Id="rId10" Type="http://schemas.openxmlformats.org/officeDocument/2006/relationships/tags" Target="../tags/tag10676.xml"/><Relationship Id="rId4" Type="http://schemas.openxmlformats.org/officeDocument/2006/relationships/tags" Target="../tags/tag10670.xml"/><Relationship Id="rId9" Type="http://schemas.openxmlformats.org/officeDocument/2006/relationships/tags" Target="../tags/tag10675.xml"/><Relationship Id="rId14" Type="http://schemas.openxmlformats.org/officeDocument/2006/relationships/tags" Target="../tags/tag10680.xml"/></Relationships>
</file>

<file path=ppt/slideLayouts/_rels/slideLayout1167.xml.rels><?xml version="1.0" encoding="UTF-8" standalone="yes"?>
<Relationships xmlns="http://schemas.openxmlformats.org/package/2006/relationships"><Relationship Id="rId8" Type="http://schemas.openxmlformats.org/officeDocument/2006/relationships/tags" Target="../tags/tag10688.xml"/><Relationship Id="rId13" Type="http://schemas.openxmlformats.org/officeDocument/2006/relationships/tags" Target="../tags/tag10693.xml"/><Relationship Id="rId3" Type="http://schemas.openxmlformats.org/officeDocument/2006/relationships/tags" Target="../tags/tag10683.xml"/><Relationship Id="rId7" Type="http://schemas.openxmlformats.org/officeDocument/2006/relationships/tags" Target="../tags/tag10687.xml"/><Relationship Id="rId12" Type="http://schemas.openxmlformats.org/officeDocument/2006/relationships/tags" Target="../tags/tag10692.xml"/><Relationship Id="rId17" Type="http://schemas.openxmlformats.org/officeDocument/2006/relationships/image" Target="../media/image27.emf"/><Relationship Id="rId2" Type="http://schemas.openxmlformats.org/officeDocument/2006/relationships/tags" Target="../tags/tag10682.xml"/><Relationship Id="rId16" Type="http://schemas.openxmlformats.org/officeDocument/2006/relationships/oleObject" Target="../embeddings/oleObject1203.bin"/><Relationship Id="rId1" Type="http://schemas.openxmlformats.org/officeDocument/2006/relationships/vmlDrawing" Target="../drawings/vmlDrawing1203.vml"/><Relationship Id="rId6" Type="http://schemas.openxmlformats.org/officeDocument/2006/relationships/tags" Target="../tags/tag10686.xml"/><Relationship Id="rId11" Type="http://schemas.openxmlformats.org/officeDocument/2006/relationships/tags" Target="../tags/tag10691.xml"/><Relationship Id="rId5" Type="http://schemas.openxmlformats.org/officeDocument/2006/relationships/tags" Target="../tags/tag10685.xml"/><Relationship Id="rId15" Type="http://schemas.openxmlformats.org/officeDocument/2006/relationships/slideMaster" Target="../slideMasters/slideMaster78.xml"/><Relationship Id="rId10" Type="http://schemas.openxmlformats.org/officeDocument/2006/relationships/tags" Target="../tags/tag10690.xml"/><Relationship Id="rId4" Type="http://schemas.openxmlformats.org/officeDocument/2006/relationships/tags" Target="../tags/tag10684.xml"/><Relationship Id="rId9" Type="http://schemas.openxmlformats.org/officeDocument/2006/relationships/tags" Target="../tags/tag10689.xml"/><Relationship Id="rId14" Type="http://schemas.openxmlformats.org/officeDocument/2006/relationships/tags" Target="../tags/tag10694.xml"/></Relationships>
</file>

<file path=ppt/slideLayouts/_rels/slideLayout1168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8.xml"/><Relationship Id="rId3" Type="http://schemas.openxmlformats.org/officeDocument/2006/relationships/tags" Target="../tags/tag10697.xml"/><Relationship Id="rId7" Type="http://schemas.openxmlformats.org/officeDocument/2006/relationships/tags" Target="../tags/tag10701.xml"/><Relationship Id="rId2" Type="http://schemas.openxmlformats.org/officeDocument/2006/relationships/tags" Target="../tags/tag10696.xml"/><Relationship Id="rId1" Type="http://schemas.openxmlformats.org/officeDocument/2006/relationships/tags" Target="../tags/tag10695.xml"/><Relationship Id="rId6" Type="http://schemas.openxmlformats.org/officeDocument/2006/relationships/tags" Target="../tags/tag10700.xml"/><Relationship Id="rId5" Type="http://schemas.openxmlformats.org/officeDocument/2006/relationships/tags" Target="../tags/tag10699.xml"/><Relationship Id="rId4" Type="http://schemas.openxmlformats.org/officeDocument/2006/relationships/tags" Target="../tags/tag10698.xml"/></Relationships>
</file>

<file path=ppt/slideLayouts/_rels/slideLayout1169.xml.rels><?xml version="1.0" encoding="UTF-8" standalone="yes"?>
<Relationships xmlns="http://schemas.openxmlformats.org/package/2006/relationships"><Relationship Id="rId3" Type="http://schemas.openxmlformats.org/officeDocument/2006/relationships/tags" Target="../tags/tag10704.xml"/><Relationship Id="rId2" Type="http://schemas.openxmlformats.org/officeDocument/2006/relationships/tags" Target="../tags/tag10703.xml"/><Relationship Id="rId1" Type="http://schemas.openxmlformats.org/officeDocument/2006/relationships/tags" Target="../tags/tag10702.xml"/><Relationship Id="rId5" Type="http://schemas.openxmlformats.org/officeDocument/2006/relationships/slideMaster" Target="../slideMasters/slideMaster78.xml"/><Relationship Id="rId4" Type="http://schemas.openxmlformats.org/officeDocument/2006/relationships/tags" Target="../tags/tag10705.xml"/></Relationships>
</file>

<file path=ppt/slideLayouts/_rels/slideLayout1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emf"/><Relationship Id="rId3" Type="http://schemas.openxmlformats.org/officeDocument/2006/relationships/tags" Target="../tags/tag1075.xml"/><Relationship Id="rId7" Type="http://schemas.openxmlformats.org/officeDocument/2006/relationships/oleObject" Target="../embeddings/oleObject123.bin"/><Relationship Id="rId2" Type="http://schemas.openxmlformats.org/officeDocument/2006/relationships/tags" Target="../tags/tag1074.xml"/><Relationship Id="rId1" Type="http://schemas.openxmlformats.org/officeDocument/2006/relationships/vmlDrawing" Target="../drawings/vmlDrawing123.vml"/><Relationship Id="rId6" Type="http://schemas.openxmlformats.org/officeDocument/2006/relationships/slideMaster" Target="../slideMasters/slideMaster8.xml"/><Relationship Id="rId5" Type="http://schemas.openxmlformats.org/officeDocument/2006/relationships/tags" Target="../tags/tag1077.xml"/><Relationship Id="rId10" Type="http://schemas.openxmlformats.org/officeDocument/2006/relationships/image" Target="../media/image3.svg"/><Relationship Id="rId4" Type="http://schemas.openxmlformats.org/officeDocument/2006/relationships/tags" Target="../tags/tag1076.xml"/><Relationship Id="rId9" Type="http://schemas.openxmlformats.org/officeDocument/2006/relationships/image" Target="../media/image19.png"/></Relationships>
</file>

<file path=ppt/slideLayouts/_rels/slideLayout11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8.png"/><Relationship Id="rId3" Type="http://schemas.openxmlformats.org/officeDocument/2006/relationships/tags" Target="../tags/tag10707.xml"/><Relationship Id="rId7" Type="http://schemas.openxmlformats.org/officeDocument/2006/relationships/image" Target="../media/image86.emf"/><Relationship Id="rId2" Type="http://schemas.openxmlformats.org/officeDocument/2006/relationships/tags" Target="../tags/tag10706.xml"/><Relationship Id="rId1" Type="http://schemas.openxmlformats.org/officeDocument/2006/relationships/vmlDrawing" Target="../drawings/vmlDrawing1204.vml"/><Relationship Id="rId6" Type="http://schemas.openxmlformats.org/officeDocument/2006/relationships/oleObject" Target="../embeddings/oleObject1204.bin"/><Relationship Id="rId5" Type="http://schemas.openxmlformats.org/officeDocument/2006/relationships/slideMaster" Target="../slideMasters/slideMaster78.xml"/><Relationship Id="rId4" Type="http://schemas.openxmlformats.org/officeDocument/2006/relationships/tags" Target="../tags/tag10708.xml"/></Relationships>
</file>

<file path=ppt/slideLayouts/_rels/slideLayout1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1079.xml"/><Relationship Id="rId7" Type="http://schemas.openxmlformats.org/officeDocument/2006/relationships/image" Target="../media/image19.png"/><Relationship Id="rId2" Type="http://schemas.openxmlformats.org/officeDocument/2006/relationships/tags" Target="../tags/tag1078.xml"/><Relationship Id="rId1" Type="http://schemas.openxmlformats.org/officeDocument/2006/relationships/vmlDrawing" Target="../drawings/vmlDrawing124.vml"/><Relationship Id="rId6" Type="http://schemas.openxmlformats.org/officeDocument/2006/relationships/image" Target="../media/image22.emf"/><Relationship Id="rId5" Type="http://schemas.openxmlformats.org/officeDocument/2006/relationships/oleObject" Target="../embeddings/oleObject124.bin"/><Relationship Id="rId4" Type="http://schemas.openxmlformats.org/officeDocument/2006/relationships/slideMaster" Target="../slideMasters/slideMaster8.xml"/></Relationships>
</file>

<file path=ppt/slideLayouts/_rels/slideLayout11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8.xml"/><Relationship Id="rId3" Type="http://schemas.openxmlformats.org/officeDocument/2006/relationships/tags" Target="../tags/tag1081.xml"/><Relationship Id="rId7" Type="http://schemas.openxmlformats.org/officeDocument/2006/relationships/tags" Target="../tags/tag1085.xml"/><Relationship Id="rId2" Type="http://schemas.openxmlformats.org/officeDocument/2006/relationships/tags" Target="../tags/tag1080.xml"/><Relationship Id="rId1" Type="http://schemas.openxmlformats.org/officeDocument/2006/relationships/vmlDrawing" Target="../drawings/vmlDrawing125.vml"/><Relationship Id="rId6" Type="http://schemas.openxmlformats.org/officeDocument/2006/relationships/tags" Target="../tags/tag1084.xml"/><Relationship Id="rId5" Type="http://schemas.openxmlformats.org/officeDocument/2006/relationships/tags" Target="../tags/tag1083.xml"/><Relationship Id="rId10" Type="http://schemas.openxmlformats.org/officeDocument/2006/relationships/image" Target="../media/image22.emf"/><Relationship Id="rId4" Type="http://schemas.openxmlformats.org/officeDocument/2006/relationships/tags" Target="../tags/tag1082.xml"/><Relationship Id="rId9" Type="http://schemas.openxmlformats.org/officeDocument/2006/relationships/oleObject" Target="../embeddings/oleObject125.bin"/></Relationships>
</file>

<file path=ppt/slideLayouts/_rels/slideLayout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emf"/><Relationship Id="rId3" Type="http://schemas.openxmlformats.org/officeDocument/2006/relationships/tags" Target="../tags/tag106.xml"/><Relationship Id="rId7" Type="http://schemas.openxmlformats.org/officeDocument/2006/relationships/oleObject" Target="../embeddings/oleObject13.bin"/><Relationship Id="rId2" Type="http://schemas.openxmlformats.org/officeDocument/2006/relationships/tags" Target="../tags/tag105.xml"/><Relationship Id="rId1" Type="http://schemas.openxmlformats.org/officeDocument/2006/relationships/vmlDrawing" Target="../drawings/vmlDrawing13.v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108.xml"/><Relationship Id="rId10" Type="http://schemas.openxmlformats.org/officeDocument/2006/relationships/image" Target="../media/image3.svg"/><Relationship Id="rId4" Type="http://schemas.openxmlformats.org/officeDocument/2006/relationships/tags" Target="../tags/tag107.xml"/><Relationship Id="rId9" Type="http://schemas.openxmlformats.org/officeDocument/2006/relationships/image" Target="../media/image2.png"/></Relationships>
</file>

<file path=ppt/slideLayouts/_rels/slideLayout120.xml.rels><?xml version="1.0" encoding="UTF-8" standalone="yes"?>
<Relationships xmlns="http://schemas.openxmlformats.org/package/2006/relationships"><Relationship Id="rId8" Type="http://schemas.openxmlformats.org/officeDocument/2006/relationships/tags" Target="../tags/tag1092.xml"/><Relationship Id="rId13" Type="http://schemas.openxmlformats.org/officeDocument/2006/relationships/tags" Target="../tags/tag1097.xml"/><Relationship Id="rId18" Type="http://schemas.openxmlformats.org/officeDocument/2006/relationships/image" Target="../media/image3.svg"/><Relationship Id="rId3" Type="http://schemas.openxmlformats.org/officeDocument/2006/relationships/tags" Target="../tags/tag1087.xml"/><Relationship Id="rId7" Type="http://schemas.openxmlformats.org/officeDocument/2006/relationships/tags" Target="../tags/tag1091.xml"/><Relationship Id="rId12" Type="http://schemas.openxmlformats.org/officeDocument/2006/relationships/tags" Target="../tags/tag1096.xml"/><Relationship Id="rId17" Type="http://schemas.openxmlformats.org/officeDocument/2006/relationships/image" Target="../media/image2.png"/><Relationship Id="rId2" Type="http://schemas.openxmlformats.org/officeDocument/2006/relationships/tags" Target="../tags/tag1086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26.vml"/><Relationship Id="rId6" Type="http://schemas.openxmlformats.org/officeDocument/2006/relationships/tags" Target="../tags/tag1090.xml"/><Relationship Id="rId11" Type="http://schemas.openxmlformats.org/officeDocument/2006/relationships/tags" Target="../tags/tag1095.xml"/><Relationship Id="rId5" Type="http://schemas.openxmlformats.org/officeDocument/2006/relationships/tags" Target="../tags/tag1089.xml"/><Relationship Id="rId15" Type="http://schemas.openxmlformats.org/officeDocument/2006/relationships/oleObject" Target="../embeddings/oleObject126.bin"/><Relationship Id="rId10" Type="http://schemas.openxmlformats.org/officeDocument/2006/relationships/tags" Target="../tags/tag1094.xml"/><Relationship Id="rId4" Type="http://schemas.openxmlformats.org/officeDocument/2006/relationships/tags" Target="../tags/tag1088.xml"/><Relationship Id="rId9" Type="http://schemas.openxmlformats.org/officeDocument/2006/relationships/tags" Target="../tags/tag1093.xml"/><Relationship Id="rId14" Type="http://schemas.openxmlformats.org/officeDocument/2006/relationships/slideMaster" Target="../slideMasters/slideMaster8.xml"/></Relationships>
</file>

<file path=ppt/slideLayouts/_rels/slideLayout121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9.xml"/><Relationship Id="rId3" Type="http://schemas.openxmlformats.org/officeDocument/2006/relationships/tags" Target="../tags/tag1121.xml"/><Relationship Id="rId7" Type="http://schemas.openxmlformats.org/officeDocument/2006/relationships/tags" Target="../tags/tag1125.xml"/><Relationship Id="rId2" Type="http://schemas.openxmlformats.org/officeDocument/2006/relationships/tags" Target="../tags/tag1120.xml"/><Relationship Id="rId1" Type="http://schemas.openxmlformats.org/officeDocument/2006/relationships/vmlDrawing" Target="../drawings/vmlDrawing128.vml"/><Relationship Id="rId6" Type="http://schemas.openxmlformats.org/officeDocument/2006/relationships/tags" Target="../tags/tag1124.xml"/><Relationship Id="rId5" Type="http://schemas.openxmlformats.org/officeDocument/2006/relationships/tags" Target="../tags/tag1123.xml"/><Relationship Id="rId10" Type="http://schemas.openxmlformats.org/officeDocument/2006/relationships/image" Target="../media/image17.emf"/><Relationship Id="rId4" Type="http://schemas.openxmlformats.org/officeDocument/2006/relationships/tags" Target="../tags/tag1122.xml"/><Relationship Id="rId9" Type="http://schemas.openxmlformats.org/officeDocument/2006/relationships/oleObject" Target="../embeddings/oleObject128.bin"/></Relationships>
</file>

<file path=ppt/slideLayouts/_rels/slideLayout122.xml.rels><?xml version="1.0" encoding="UTF-8" standalone="yes"?>
<Relationships xmlns="http://schemas.openxmlformats.org/package/2006/relationships"><Relationship Id="rId8" Type="http://schemas.openxmlformats.org/officeDocument/2006/relationships/tags" Target="../tags/tag1132.xml"/><Relationship Id="rId3" Type="http://schemas.openxmlformats.org/officeDocument/2006/relationships/tags" Target="../tags/tag1127.xml"/><Relationship Id="rId7" Type="http://schemas.openxmlformats.org/officeDocument/2006/relationships/tags" Target="../tags/tag1131.xml"/><Relationship Id="rId12" Type="http://schemas.openxmlformats.org/officeDocument/2006/relationships/image" Target="../media/image18.png"/><Relationship Id="rId2" Type="http://schemas.openxmlformats.org/officeDocument/2006/relationships/tags" Target="../tags/tag1126.xml"/><Relationship Id="rId1" Type="http://schemas.openxmlformats.org/officeDocument/2006/relationships/vmlDrawing" Target="../drawings/vmlDrawing129.vml"/><Relationship Id="rId6" Type="http://schemas.openxmlformats.org/officeDocument/2006/relationships/tags" Target="../tags/tag1130.xml"/><Relationship Id="rId11" Type="http://schemas.openxmlformats.org/officeDocument/2006/relationships/image" Target="../media/image17.emf"/><Relationship Id="rId5" Type="http://schemas.openxmlformats.org/officeDocument/2006/relationships/tags" Target="../tags/tag1129.xml"/><Relationship Id="rId10" Type="http://schemas.openxmlformats.org/officeDocument/2006/relationships/oleObject" Target="../embeddings/oleObject129.bin"/><Relationship Id="rId4" Type="http://schemas.openxmlformats.org/officeDocument/2006/relationships/tags" Target="../tags/tag1128.xml"/><Relationship Id="rId9" Type="http://schemas.openxmlformats.org/officeDocument/2006/relationships/slideMaster" Target="../slideMasters/slideMaster9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tags" Target="../tags/tag1134.xml"/><Relationship Id="rId7" Type="http://schemas.openxmlformats.org/officeDocument/2006/relationships/image" Target="../media/image17.emf"/><Relationship Id="rId2" Type="http://schemas.openxmlformats.org/officeDocument/2006/relationships/tags" Target="../tags/tag1133.xml"/><Relationship Id="rId1" Type="http://schemas.openxmlformats.org/officeDocument/2006/relationships/vmlDrawing" Target="../drawings/vmlDrawing130.vml"/><Relationship Id="rId6" Type="http://schemas.openxmlformats.org/officeDocument/2006/relationships/oleObject" Target="../embeddings/oleObject130.bin"/><Relationship Id="rId5" Type="http://schemas.openxmlformats.org/officeDocument/2006/relationships/slideMaster" Target="../slideMasters/slideMaster9.xml"/><Relationship Id="rId4" Type="http://schemas.openxmlformats.org/officeDocument/2006/relationships/tags" Target="../tags/tag1135.xml"/></Relationships>
</file>

<file path=ppt/slideLayouts/_rels/slideLayout12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31.bin"/><Relationship Id="rId3" Type="http://schemas.openxmlformats.org/officeDocument/2006/relationships/tags" Target="../tags/tag1137.xml"/><Relationship Id="rId7" Type="http://schemas.openxmlformats.org/officeDocument/2006/relationships/slideMaster" Target="../slideMasters/slideMaster9.xml"/><Relationship Id="rId2" Type="http://schemas.openxmlformats.org/officeDocument/2006/relationships/tags" Target="../tags/tag1136.xml"/><Relationship Id="rId1" Type="http://schemas.openxmlformats.org/officeDocument/2006/relationships/vmlDrawing" Target="../drawings/vmlDrawing131.vml"/><Relationship Id="rId6" Type="http://schemas.openxmlformats.org/officeDocument/2006/relationships/tags" Target="../tags/tag1140.xml"/><Relationship Id="rId5" Type="http://schemas.openxmlformats.org/officeDocument/2006/relationships/tags" Target="../tags/tag1139.xml"/><Relationship Id="rId4" Type="http://schemas.openxmlformats.org/officeDocument/2006/relationships/tags" Target="../tags/tag1138.xml"/><Relationship Id="rId9" Type="http://schemas.openxmlformats.org/officeDocument/2006/relationships/image" Target="../media/image17.emf"/></Relationships>
</file>

<file path=ppt/slideLayouts/_rels/slideLayout12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32.bin"/><Relationship Id="rId3" Type="http://schemas.openxmlformats.org/officeDocument/2006/relationships/tags" Target="../tags/tag1142.xml"/><Relationship Id="rId7" Type="http://schemas.openxmlformats.org/officeDocument/2006/relationships/slideMaster" Target="../slideMasters/slideMaster9.xml"/><Relationship Id="rId2" Type="http://schemas.openxmlformats.org/officeDocument/2006/relationships/tags" Target="../tags/tag1141.xml"/><Relationship Id="rId1" Type="http://schemas.openxmlformats.org/officeDocument/2006/relationships/vmlDrawing" Target="../drawings/vmlDrawing132.vml"/><Relationship Id="rId6" Type="http://schemas.openxmlformats.org/officeDocument/2006/relationships/tags" Target="../tags/tag1145.xml"/><Relationship Id="rId5" Type="http://schemas.openxmlformats.org/officeDocument/2006/relationships/tags" Target="../tags/tag1144.xml"/><Relationship Id="rId4" Type="http://schemas.openxmlformats.org/officeDocument/2006/relationships/tags" Target="../tags/tag1143.xml"/><Relationship Id="rId9" Type="http://schemas.openxmlformats.org/officeDocument/2006/relationships/image" Target="../media/image17.emf"/></Relationships>
</file>

<file path=ppt/slideLayouts/_rels/slideLayout12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9.xml"/><Relationship Id="rId3" Type="http://schemas.openxmlformats.org/officeDocument/2006/relationships/tags" Target="../tags/tag1147.xml"/><Relationship Id="rId7" Type="http://schemas.openxmlformats.org/officeDocument/2006/relationships/tags" Target="../tags/tag1151.xml"/><Relationship Id="rId2" Type="http://schemas.openxmlformats.org/officeDocument/2006/relationships/tags" Target="../tags/tag1146.xml"/><Relationship Id="rId1" Type="http://schemas.openxmlformats.org/officeDocument/2006/relationships/vmlDrawing" Target="../drawings/vmlDrawing133.vml"/><Relationship Id="rId6" Type="http://schemas.openxmlformats.org/officeDocument/2006/relationships/tags" Target="../tags/tag1150.xml"/><Relationship Id="rId5" Type="http://schemas.openxmlformats.org/officeDocument/2006/relationships/tags" Target="../tags/tag1149.xml"/><Relationship Id="rId10" Type="http://schemas.openxmlformats.org/officeDocument/2006/relationships/image" Target="../media/image17.emf"/><Relationship Id="rId4" Type="http://schemas.openxmlformats.org/officeDocument/2006/relationships/tags" Target="../tags/tag1148.xml"/><Relationship Id="rId9" Type="http://schemas.openxmlformats.org/officeDocument/2006/relationships/oleObject" Target="../embeddings/oleObject133.bin"/></Relationships>
</file>

<file path=ppt/slideLayouts/_rels/slideLayout127.xml.rels><?xml version="1.0" encoding="UTF-8" standalone="yes"?>
<Relationships xmlns="http://schemas.openxmlformats.org/package/2006/relationships"><Relationship Id="rId8" Type="http://schemas.openxmlformats.org/officeDocument/2006/relationships/tags" Target="../tags/tag1158.xml"/><Relationship Id="rId13" Type="http://schemas.openxmlformats.org/officeDocument/2006/relationships/slideMaster" Target="../slideMasters/slideMaster9.xml"/><Relationship Id="rId3" Type="http://schemas.openxmlformats.org/officeDocument/2006/relationships/tags" Target="../tags/tag1153.xml"/><Relationship Id="rId7" Type="http://schemas.openxmlformats.org/officeDocument/2006/relationships/tags" Target="../tags/tag1157.xml"/><Relationship Id="rId12" Type="http://schemas.openxmlformats.org/officeDocument/2006/relationships/tags" Target="../tags/tag1162.xml"/><Relationship Id="rId17" Type="http://schemas.openxmlformats.org/officeDocument/2006/relationships/image" Target="../media/image3.svg"/><Relationship Id="rId2" Type="http://schemas.openxmlformats.org/officeDocument/2006/relationships/tags" Target="../tags/tag1152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134.vml"/><Relationship Id="rId6" Type="http://schemas.openxmlformats.org/officeDocument/2006/relationships/tags" Target="../tags/tag1156.xml"/><Relationship Id="rId11" Type="http://schemas.openxmlformats.org/officeDocument/2006/relationships/tags" Target="../tags/tag1161.xml"/><Relationship Id="rId5" Type="http://schemas.openxmlformats.org/officeDocument/2006/relationships/tags" Target="../tags/tag1155.xml"/><Relationship Id="rId15" Type="http://schemas.openxmlformats.org/officeDocument/2006/relationships/image" Target="../media/image17.emf"/><Relationship Id="rId10" Type="http://schemas.openxmlformats.org/officeDocument/2006/relationships/tags" Target="../tags/tag1160.xml"/><Relationship Id="rId4" Type="http://schemas.openxmlformats.org/officeDocument/2006/relationships/tags" Target="../tags/tag1154.xml"/><Relationship Id="rId9" Type="http://schemas.openxmlformats.org/officeDocument/2006/relationships/tags" Target="../tags/tag1159.xml"/><Relationship Id="rId14" Type="http://schemas.openxmlformats.org/officeDocument/2006/relationships/oleObject" Target="../embeddings/oleObject134.bin"/></Relationships>
</file>

<file path=ppt/slideLayouts/_rels/slideLayout128.xml.rels><?xml version="1.0" encoding="UTF-8" standalone="yes"?>
<Relationships xmlns="http://schemas.openxmlformats.org/package/2006/relationships"><Relationship Id="rId8" Type="http://schemas.openxmlformats.org/officeDocument/2006/relationships/tags" Target="../tags/tag1169.xml"/><Relationship Id="rId13" Type="http://schemas.openxmlformats.org/officeDocument/2006/relationships/slideMaster" Target="../slideMasters/slideMaster9.xml"/><Relationship Id="rId3" Type="http://schemas.openxmlformats.org/officeDocument/2006/relationships/tags" Target="../tags/tag1164.xml"/><Relationship Id="rId7" Type="http://schemas.openxmlformats.org/officeDocument/2006/relationships/tags" Target="../tags/tag1168.xml"/><Relationship Id="rId12" Type="http://schemas.openxmlformats.org/officeDocument/2006/relationships/tags" Target="../tags/tag1173.xml"/><Relationship Id="rId17" Type="http://schemas.openxmlformats.org/officeDocument/2006/relationships/image" Target="../media/image3.svg"/><Relationship Id="rId2" Type="http://schemas.openxmlformats.org/officeDocument/2006/relationships/tags" Target="../tags/tag1163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135.vml"/><Relationship Id="rId6" Type="http://schemas.openxmlformats.org/officeDocument/2006/relationships/tags" Target="../tags/tag1167.xml"/><Relationship Id="rId11" Type="http://schemas.openxmlformats.org/officeDocument/2006/relationships/tags" Target="../tags/tag1172.xml"/><Relationship Id="rId5" Type="http://schemas.openxmlformats.org/officeDocument/2006/relationships/tags" Target="../tags/tag1166.xml"/><Relationship Id="rId15" Type="http://schemas.openxmlformats.org/officeDocument/2006/relationships/image" Target="../media/image17.emf"/><Relationship Id="rId10" Type="http://schemas.openxmlformats.org/officeDocument/2006/relationships/tags" Target="../tags/tag1171.xml"/><Relationship Id="rId4" Type="http://schemas.openxmlformats.org/officeDocument/2006/relationships/tags" Target="../tags/tag1165.xml"/><Relationship Id="rId9" Type="http://schemas.openxmlformats.org/officeDocument/2006/relationships/tags" Target="../tags/tag1170.xml"/><Relationship Id="rId14" Type="http://schemas.openxmlformats.org/officeDocument/2006/relationships/oleObject" Target="../embeddings/oleObject135.bin"/></Relationships>
</file>

<file path=ppt/slideLayouts/_rels/slideLayout129.xml.rels><?xml version="1.0" encoding="UTF-8" standalone="yes"?>
<Relationships xmlns="http://schemas.openxmlformats.org/package/2006/relationships"><Relationship Id="rId8" Type="http://schemas.openxmlformats.org/officeDocument/2006/relationships/tags" Target="../tags/tag1180.xml"/><Relationship Id="rId13" Type="http://schemas.openxmlformats.org/officeDocument/2006/relationships/tags" Target="../tags/tag1185.xml"/><Relationship Id="rId18" Type="http://schemas.openxmlformats.org/officeDocument/2006/relationships/image" Target="../media/image3.svg"/><Relationship Id="rId3" Type="http://schemas.openxmlformats.org/officeDocument/2006/relationships/tags" Target="../tags/tag1175.xml"/><Relationship Id="rId7" Type="http://schemas.openxmlformats.org/officeDocument/2006/relationships/tags" Target="../tags/tag1179.xml"/><Relationship Id="rId12" Type="http://schemas.openxmlformats.org/officeDocument/2006/relationships/tags" Target="../tags/tag1184.xml"/><Relationship Id="rId17" Type="http://schemas.openxmlformats.org/officeDocument/2006/relationships/image" Target="../media/image19.png"/><Relationship Id="rId2" Type="http://schemas.openxmlformats.org/officeDocument/2006/relationships/tags" Target="../tags/tag1174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36.vml"/><Relationship Id="rId6" Type="http://schemas.openxmlformats.org/officeDocument/2006/relationships/tags" Target="../tags/tag1178.xml"/><Relationship Id="rId11" Type="http://schemas.openxmlformats.org/officeDocument/2006/relationships/tags" Target="../tags/tag1183.xml"/><Relationship Id="rId5" Type="http://schemas.openxmlformats.org/officeDocument/2006/relationships/tags" Target="../tags/tag1177.xml"/><Relationship Id="rId15" Type="http://schemas.openxmlformats.org/officeDocument/2006/relationships/oleObject" Target="../embeddings/oleObject136.bin"/><Relationship Id="rId10" Type="http://schemas.openxmlformats.org/officeDocument/2006/relationships/tags" Target="../tags/tag1182.xml"/><Relationship Id="rId4" Type="http://schemas.openxmlformats.org/officeDocument/2006/relationships/tags" Target="../tags/tag1176.xml"/><Relationship Id="rId9" Type="http://schemas.openxmlformats.org/officeDocument/2006/relationships/tags" Target="../tags/tag1181.xml"/><Relationship Id="rId14" Type="http://schemas.openxmlformats.org/officeDocument/2006/relationships/slideMaster" Target="../slideMasters/slideMaster9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109.xml"/><Relationship Id="rId1" Type="http://schemas.openxmlformats.org/officeDocument/2006/relationships/vmlDrawing" Target="../drawings/vmlDrawing14.vml"/><Relationship Id="rId5" Type="http://schemas.openxmlformats.org/officeDocument/2006/relationships/image" Target="../media/image16.emf"/><Relationship Id="rId4" Type="http://schemas.openxmlformats.org/officeDocument/2006/relationships/oleObject" Target="../embeddings/oleObject14.bin"/></Relationships>
</file>

<file path=ppt/slideLayouts/_rels/slideLayout130.xml.rels><?xml version="1.0" encoding="UTF-8" standalone="yes"?>
<Relationships xmlns="http://schemas.openxmlformats.org/package/2006/relationships"><Relationship Id="rId8" Type="http://schemas.openxmlformats.org/officeDocument/2006/relationships/tags" Target="../tags/tag1192.xml"/><Relationship Id="rId13" Type="http://schemas.openxmlformats.org/officeDocument/2006/relationships/tags" Target="../tags/tag1197.xml"/><Relationship Id="rId18" Type="http://schemas.openxmlformats.org/officeDocument/2006/relationships/image" Target="../media/image3.svg"/><Relationship Id="rId3" Type="http://schemas.openxmlformats.org/officeDocument/2006/relationships/tags" Target="../tags/tag1187.xml"/><Relationship Id="rId7" Type="http://schemas.openxmlformats.org/officeDocument/2006/relationships/tags" Target="../tags/tag1191.xml"/><Relationship Id="rId12" Type="http://schemas.openxmlformats.org/officeDocument/2006/relationships/tags" Target="../tags/tag1196.xml"/><Relationship Id="rId17" Type="http://schemas.openxmlformats.org/officeDocument/2006/relationships/image" Target="../media/image19.png"/><Relationship Id="rId2" Type="http://schemas.openxmlformats.org/officeDocument/2006/relationships/tags" Target="../tags/tag1186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37.vml"/><Relationship Id="rId6" Type="http://schemas.openxmlformats.org/officeDocument/2006/relationships/tags" Target="../tags/tag1190.xml"/><Relationship Id="rId11" Type="http://schemas.openxmlformats.org/officeDocument/2006/relationships/tags" Target="../tags/tag1195.xml"/><Relationship Id="rId5" Type="http://schemas.openxmlformats.org/officeDocument/2006/relationships/tags" Target="../tags/tag1189.xml"/><Relationship Id="rId15" Type="http://schemas.openxmlformats.org/officeDocument/2006/relationships/oleObject" Target="../embeddings/oleObject137.bin"/><Relationship Id="rId10" Type="http://schemas.openxmlformats.org/officeDocument/2006/relationships/tags" Target="../tags/tag1194.xml"/><Relationship Id="rId4" Type="http://schemas.openxmlformats.org/officeDocument/2006/relationships/tags" Target="../tags/tag1188.xml"/><Relationship Id="rId9" Type="http://schemas.openxmlformats.org/officeDocument/2006/relationships/tags" Target="../tags/tag1193.xml"/><Relationship Id="rId14" Type="http://schemas.openxmlformats.org/officeDocument/2006/relationships/slideMaster" Target="../slideMasters/slideMaster9.xml"/></Relationships>
</file>

<file path=ppt/slideLayouts/_rels/slideLayout131.xml.rels><?xml version="1.0" encoding="UTF-8" standalone="yes"?>
<Relationships xmlns="http://schemas.openxmlformats.org/package/2006/relationships"><Relationship Id="rId8" Type="http://schemas.openxmlformats.org/officeDocument/2006/relationships/tags" Target="../tags/tag1204.xml"/><Relationship Id="rId13" Type="http://schemas.openxmlformats.org/officeDocument/2006/relationships/image" Target="../media/image3.svg"/><Relationship Id="rId3" Type="http://schemas.openxmlformats.org/officeDocument/2006/relationships/tags" Target="../tags/tag1199.xml"/><Relationship Id="rId7" Type="http://schemas.openxmlformats.org/officeDocument/2006/relationships/tags" Target="../tags/tag1203.xml"/><Relationship Id="rId12" Type="http://schemas.openxmlformats.org/officeDocument/2006/relationships/image" Target="../media/image19.png"/><Relationship Id="rId2" Type="http://schemas.openxmlformats.org/officeDocument/2006/relationships/tags" Target="../tags/tag1198.xml"/><Relationship Id="rId1" Type="http://schemas.openxmlformats.org/officeDocument/2006/relationships/vmlDrawing" Target="../drawings/vmlDrawing138.vml"/><Relationship Id="rId6" Type="http://schemas.openxmlformats.org/officeDocument/2006/relationships/tags" Target="../tags/tag1202.xml"/><Relationship Id="rId11" Type="http://schemas.openxmlformats.org/officeDocument/2006/relationships/image" Target="../media/image17.emf"/><Relationship Id="rId5" Type="http://schemas.openxmlformats.org/officeDocument/2006/relationships/tags" Target="../tags/tag1201.xml"/><Relationship Id="rId10" Type="http://schemas.openxmlformats.org/officeDocument/2006/relationships/oleObject" Target="../embeddings/oleObject138.bin"/><Relationship Id="rId4" Type="http://schemas.openxmlformats.org/officeDocument/2006/relationships/tags" Target="../tags/tag1200.xml"/><Relationship Id="rId9" Type="http://schemas.openxmlformats.org/officeDocument/2006/relationships/slideMaster" Target="../slideMasters/slideMaster9.xml"/></Relationships>
</file>

<file path=ppt/slideLayouts/_rels/slideLayout1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1206.xml"/><Relationship Id="rId7" Type="http://schemas.openxmlformats.org/officeDocument/2006/relationships/oleObject" Target="../embeddings/oleObject139.bin"/><Relationship Id="rId2" Type="http://schemas.openxmlformats.org/officeDocument/2006/relationships/tags" Target="../tags/tag1205.xml"/><Relationship Id="rId1" Type="http://schemas.openxmlformats.org/officeDocument/2006/relationships/vmlDrawing" Target="../drawings/vmlDrawing139.vml"/><Relationship Id="rId6" Type="http://schemas.openxmlformats.org/officeDocument/2006/relationships/slideMaster" Target="../slideMasters/slideMaster9.xml"/><Relationship Id="rId5" Type="http://schemas.openxmlformats.org/officeDocument/2006/relationships/tags" Target="../tags/tag1208.xml"/><Relationship Id="rId10" Type="http://schemas.openxmlformats.org/officeDocument/2006/relationships/image" Target="../media/image3.svg"/><Relationship Id="rId4" Type="http://schemas.openxmlformats.org/officeDocument/2006/relationships/tags" Target="../tags/tag1207.xml"/><Relationship Id="rId9" Type="http://schemas.openxmlformats.org/officeDocument/2006/relationships/image" Target="../media/image2.png"/></Relationships>
</file>

<file path=ppt/slideLayouts/_rels/slideLayout1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1210.xml"/><Relationship Id="rId7" Type="http://schemas.openxmlformats.org/officeDocument/2006/relationships/image" Target="../media/image19.png"/><Relationship Id="rId2" Type="http://schemas.openxmlformats.org/officeDocument/2006/relationships/tags" Target="../tags/tag1209.xml"/><Relationship Id="rId1" Type="http://schemas.openxmlformats.org/officeDocument/2006/relationships/vmlDrawing" Target="../drawings/vmlDrawing140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140.bin"/><Relationship Id="rId4" Type="http://schemas.openxmlformats.org/officeDocument/2006/relationships/slideMaster" Target="../slideMasters/slideMaster9.xml"/></Relationships>
</file>

<file path=ppt/slideLayouts/_rels/slideLayout134.xml.rels><?xml version="1.0" encoding="UTF-8" standalone="yes"?>
<Relationships xmlns="http://schemas.openxmlformats.org/package/2006/relationships"><Relationship Id="rId3" Type="http://schemas.openxmlformats.org/officeDocument/2006/relationships/tags" Target="../tags/tag1212.xml"/><Relationship Id="rId2" Type="http://schemas.openxmlformats.org/officeDocument/2006/relationships/tags" Target="../tags/tag1211.xml"/><Relationship Id="rId1" Type="http://schemas.openxmlformats.org/officeDocument/2006/relationships/vmlDrawing" Target="../drawings/vmlDrawing141.vml"/><Relationship Id="rId6" Type="http://schemas.openxmlformats.org/officeDocument/2006/relationships/image" Target="../media/image25.emf"/><Relationship Id="rId5" Type="http://schemas.openxmlformats.org/officeDocument/2006/relationships/oleObject" Target="../embeddings/oleObject141.bin"/><Relationship Id="rId4" Type="http://schemas.openxmlformats.org/officeDocument/2006/relationships/slideMaster" Target="../slideMasters/slideMaster9.xml"/></Relationships>
</file>

<file path=ppt/slideLayouts/_rels/slideLayout135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0.xml"/><Relationship Id="rId13" Type="http://schemas.openxmlformats.org/officeDocument/2006/relationships/image" Target="../media/image26.png"/><Relationship Id="rId3" Type="http://schemas.openxmlformats.org/officeDocument/2006/relationships/tags" Target="../tags/tag1236.xml"/><Relationship Id="rId7" Type="http://schemas.openxmlformats.org/officeDocument/2006/relationships/tags" Target="../tags/tag1240.xml"/><Relationship Id="rId12" Type="http://schemas.openxmlformats.org/officeDocument/2006/relationships/image" Target="../media/image3.svg"/><Relationship Id="rId2" Type="http://schemas.openxmlformats.org/officeDocument/2006/relationships/tags" Target="../tags/tag1235.xml"/><Relationship Id="rId1" Type="http://schemas.openxmlformats.org/officeDocument/2006/relationships/vmlDrawing" Target="../drawings/vmlDrawing143.vml"/><Relationship Id="rId6" Type="http://schemas.openxmlformats.org/officeDocument/2006/relationships/tags" Target="../tags/tag1239.xml"/><Relationship Id="rId11" Type="http://schemas.openxmlformats.org/officeDocument/2006/relationships/image" Target="../media/image19.png"/><Relationship Id="rId5" Type="http://schemas.openxmlformats.org/officeDocument/2006/relationships/tags" Target="../tags/tag1238.xml"/><Relationship Id="rId10" Type="http://schemas.openxmlformats.org/officeDocument/2006/relationships/image" Target="../media/image17.emf"/><Relationship Id="rId4" Type="http://schemas.openxmlformats.org/officeDocument/2006/relationships/tags" Target="../tags/tag1237.xml"/><Relationship Id="rId9" Type="http://schemas.openxmlformats.org/officeDocument/2006/relationships/oleObject" Target="../embeddings/oleObject143.bin"/><Relationship Id="rId14" Type="http://schemas.openxmlformats.org/officeDocument/2006/relationships/image" Target="../media/image21.svg"/></Relationships>
</file>

<file path=ppt/slideLayouts/_rels/slideLayout136.xml.rels><?xml version="1.0" encoding="UTF-8" standalone="yes"?>
<Relationships xmlns="http://schemas.openxmlformats.org/package/2006/relationships"><Relationship Id="rId8" Type="http://schemas.openxmlformats.org/officeDocument/2006/relationships/tags" Target="../tags/tag1247.xml"/><Relationship Id="rId3" Type="http://schemas.openxmlformats.org/officeDocument/2006/relationships/tags" Target="../tags/tag1242.xml"/><Relationship Id="rId7" Type="http://schemas.openxmlformats.org/officeDocument/2006/relationships/tags" Target="../tags/tag1246.xml"/><Relationship Id="rId2" Type="http://schemas.openxmlformats.org/officeDocument/2006/relationships/tags" Target="../tags/tag1241.xml"/><Relationship Id="rId1" Type="http://schemas.openxmlformats.org/officeDocument/2006/relationships/vmlDrawing" Target="../drawings/vmlDrawing144.vml"/><Relationship Id="rId6" Type="http://schemas.openxmlformats.org/officeDocument/2006/relationships/tags" Target="../tags/tag1245.xml"/><Relationship Id="rId11" Type="http://schemas.openxmlformats.org/officeDocument/2006/relationships/image" Target="../media/image17.emf"/><Relationship Id="rId5" Type="http://schemas.openxmlformats.org/officeDocument/2006/relationships/tags" Target="../tags/tag1244.xml"/><Relationship Id="rId10" Type="http://schemas.openxmlformats.org/officeDocument/2006/relationships/oleObject" Target="../embeddings/oleObject144.bin"/><Relationship Id="rId4" Type="http://schemas.openxmlformats.org/officeDocument/2006/relationships/tags" Target="../tags/tag1243.xml"/><Relationship Id="rId9" Type="http://schemas.openxmlformats.org/officeDocument/2006/relationships/slideMaster" Target="../slideMasters/slideMaster10.xml"/></Relationships>
</file>

<file path=ppt/slideLayouts/_rels/slideLayout137.xml.rels><?xml version="1.0" encoding="UTF-8" standalone="yes"?>
<Relationships xmlns="http://schemas.openxmlformats.org/package/2006/relationships"><Relationship Id="rId8" Type="http://schemas.openxmlformats.org/officeDocument/2006/relationships/tags" Target="../tags/tag1254.xml"/><Relationship Id="rId3" Type="http://schemas.openxmlformats.org/officeDocument/2006/relationships/tags" Target="../tags/tag1249.xml"/><Relationship Id="rId7" Type="http://schemas.openxmlformats.org/officeDocument/2006/relationships/tags" Target="../tags/tag1253.xml"/><Relationship Id="rId2" Type="http://schemas.openxmlformats.org/officeDocument/2006/relationships/tags" Target="../tags/tag1248.xml"/><Relationship Id="rId1" Type="http://schemas.openxmlformats.org/officeDocument/2006/relationships/vmlDrawing" Target="../drawings/vmlDrawing145.vml"/><Relationship Id="rId6" Type="http://schemas.openxmlformats.org/officeDocument/2006/relationships/tags" Target="../tags/tag1252.xml"/><Relationship Id="rId11" Type="http://schemas.openxmlformats.org/officeDocument/2006/relationships/image" Target="../media/image17.emf"/><Relationship Id="rId5" Type="http://schemas.openxmlformats.org/officeDocument/2006/relationships/tags" Target="../tags/tag1251.xml"/><Relationship Id="rId10" Type="http://schemas.openxmlformats.org/officeDocument/2006/relationships/oleObject" Target="../embeddings/oleObject145.bin"/><Relationship Id="rId4" Type="http://schemas.openxmlformats.org/officeDocument/2006/relationships/tags" Target="../tags/tag1250.xml"/><Relationship Id="rId9" Type="http://schemas.openxmlformats.org/officeDocument/2006/relationships/slideMaster" Target="../slideMasters/slideMaster10.xml"/></Relationships>
</file>

<file path=ppt/slideLayouts/_rels/slideLayout1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1256.xml"/><Relationship Id="rId7" Type="http://schemas.openxmlformats.org/officeDocument/2006/relationships/oleObject" Target="../embeddings/oleObject146.bin"/><Relationship Id="rId2" Type="http://schemas.openxmlformats.org/officeDocument/2006/relationships/tags" Target="../tags/tag1255.xml"/><Relationship Id="rId1" Type="http://schemas.openxmlformats.org/officeDocument/2006/relationships/vmlDrawing" Target="../drawings/vmlDrawing146.vml"/><Relationship Id="rId6" Type="http://schemas.openxmlformats.org/officeDocument/2006/relationships/slideMaster" Target="../slideMasters/slideMaster10.xml"/><Relationship Id="rId5" Type="http://schemas.openxmlformats.org/officeDocument/2006/relationships/tags" Target="../tags/tag1258.xml"/><Relationship Id="rId4" Type="http://schemas.openxmlformats.org/officeDocument/2006/relationships/tags" Target="../tags/tag1257.xml"/></Relationships>
</file>

<file path=ppt/slideLayouts/_rels/slideLayout13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0.xml"/><Relationship Id="rId3" Type="http://schemas.openxmlformats.org/officeDocument/2006/relationships/tags" Target="../tags/tag1260.xml"/><Relationship Id="rId7" Type="http://schemas.openxmlformats.org/officeDocument/2006/relationships/tags" Target="../tags/tag1264.xml"/><Relationship Id="rId2" Type="http://schemas.openxmlformats.org/officeDocument/2006/relationships/tags" Target="../tags/tag1259.xml"/><Relationship Id="rId1" Type="http://schemas.openxmlformats.org/officeDocument/2006/relationships/vmlDrawing" Target="../drawings/vmlDrawing147.vml"/><Relationship Id="rId6" Type="http://schemas.openxmlformats.org/officeDocument/2006/relationships/tags" Target="../tags/tag1263.xml"/><Relationship Id="rId5" Type="http://schemas.openxmlformats.org/officeDocument/2006/relationships/tags" Target="../tags/tag1262.xml"/><Relationship Id="rId10" Type="http://schemas.openxmlformats.org/officeDocument/2006/relationships/image" Target="../media/image17.emf"/><Relationship Id="rId4" Type="http://schemas.openxmlformats.org/officeDocument/2006/relationships/tags" Target="../tags/tag1261.xml"/><Relationship Id="rId9" Type="http://schemas.openxmlformats.org/officeDocument/2006/relationships/oleObject" Target="../embeddings/oleObject147.bin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tags" Target="../tags/tag111.xml"/><Relationship Id="rId2" Type="http://schemas.openxmlformats.org/officeDocument/2006/relationships/tags" Target="../tags/tag110.xml"/><Relationship Id="rId1" Type="http://schemas.openxmlformats.org/officeDocument/2006/relationships/vmlDrawing" Target="../drawings/vmlDrawing15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15.bin"/><Relationship Id="rId4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0.xml"/><Relationship Id="rId3" Type="http://schemas.openxmlformats.org/officeDocument/2006/relationships/tags" Target="../tags/tag1266.xml"/><Relationship Id="rId7" Type="http://schemas.openxmlformats.org/officeDocument/2006/relationships/tags" Target="../tags/tag1270.xml"/><Relationship Id="rId2" Type="http://schemas.openxmlformats.org/officeDocument/2006/relationships/tags" Target="../tags/tag1265.xml"/><Relationship Id="rId1" Type="http://schemas.openxmlformats.org/officeDocument/2006/relationships/vmlDrawing" Target="../drawings/vmlDrawing148.vml"/><Relationship Id="rId6" Type="http://schemas.openxmlformats.org/officeDocument/2006/relationships/tags" Target="../tags/tag1269.xml"/><Relationship Id="rId5" Type="http://schemas.openxmlformats.org/officeDocument/2006/relationships/tags" Target="../tags/tag1268.xml"/><Relationship Id="rId10" Type="http://schemas.openxmlformats.org/officeDocument/2006/relationships/image" Target="../media/image17.emf"/><Relationship Id="rId4" Type="http://schemas.openxmlformats.org/officeDocument/2006/relationships/tags" Target="../tags/tag1267.xml"/><Relationship Id="rId9" Type="http://schemas.openxmlformats.org/officeDocument/2006/relationships/oleObject" Target="../embeddings/oleObject148.bin"/></Relationships>
</file>

<file path=ppt/slideLayouts/_rels/slideLayout141.xml.rels><?xml version="1.0" encoding="UTF-8" standalone="yes"?>
<Relationships xmlns="http://schemas.openxmlformats.org/package/2006/relationships"><Relationship Id="rId8" Type="http://schemas.openxmlformats.org/officeDocument/2006/relationships/tags" Target="../tags/tag1277.xml"/><Relationship Id="rId3" Type="http://schemas.openxmlformats.org/officeDocument/2006/relationships/tags" Target="../tags/tag1272.xml"/><Relationship Id="rId7" Type="http://schemas.openxmlformats.org/officeDocument/2006/relationships/tags" Target="../tags/tag1276.xml"/><Relationship Id="rId2" Type="http://schemas.openxmlformats.org/officeDocument/2006/relationships/tags" Target="../tags/tag1271.xml"/><Relationship Id="rId1" Type="http://schemas.openxmlformats.org/officeDocument/2006/relationships/vmlDrawing" Target="../drawings/vmlDrawing149.vml"/><Relationship Id="rId6" Type="http://schemas.openxmlformats.org/officeDocument/2006/relationships/tags" Target="../tags/tag1275.xml"/><Relationship Id="rId11" Type="http://schemas.openxmlformats.org/officeDocument/2006/relationships/image" Target="../media/image17.emf"/><Relationship Id="rId5" Type="http://schemas.openxmlformats.org/officeDocument/2006/relationships/tags" Target="../tags/tag1274.xml"/><Relationship Id="rId10" Type="http://schemas.openxmlformats.org/officeDocument/2006/relationships/oleObject" Target="../embeddings/oleObject149.bin"/><Relationship Id="rId4" Type="http://schemas.openxmlformats.org/officeDocument/2006/relationships/tags" Target="../tags/tag1273.xml"/><Relationship Id="rId9" Type="http://schemas.openxmlformats.org/officeDocument/2006/relationships/slideMaster" Target="../slideMasters/slideMaster10.xml"/></Relationships>
</file>

<file path=ppt/slideLayouts/_rels/slideLayout142.xml.rels><?xml version="1.0" encoding="UTF-8" standalone="yes"?>
<Relationships xmlns="http://schemas.openxmlformats.org/package/2006/relationships"><Relationship Id="rId8" Type="http://schemas.openxmlformats.org/officeDocument/2006/relationships/tags" Target="../tags/tag1284.xml"/><Relationship Id="rId13" Type="http://schemas.openxmlformats.org/officeDocument/2006/relationships/tags" Target="../tags/tag1289.xml"/><Relationship Id="rId18" Type="http://schemas.openxmlformats.org/officeDocument/2006/relationships/image" Target="../media/image3.svg"/><Relationship Id="rId3" Type="http://schemas.openxmlformats.org/officeDocument/2006/relationships/tags" Target="../tags/tag1279.xml"/><Relationship Id="rId7" Type="http://schemas.openxmlformats.org/officeDocument/2006/relationships/tags" Target="../tags/tag1283.xml"/><Relationship Id="rId12" Type="http://schemas.openxmlformats.org/officeDocument/2006/relationships/tags" Target="../tags/tag1288.xml"/><Relationship Id="rId17" Type="http://schemas.openxmlformats.org/officeDocument/2006/relationships/image" Target="../media/image19.png"/><Relationship Id="rId2" Type="http://schemas.openxmlformats.org/officeDocument/2006/relationships/tags" Target="../tags/tag1278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50.vml"/><Relationship Id="rId6" Type="http://schemas.openxmlformats.org/officeDocument/2006/relationships/tags" Target="../tags/tag1282.xml"/><Relationship Id="rId11" Type="http://schemas.openxmlformats.org/officeDocument/2006/relationships/tags" Target="../tags/tag1287.xml"/><Relationship Id="rId5" Type="http://schemas.openxmlformats.org/officeDocument/2006/relationships/tags" Target="../tags/tag1281.xml"/><Relationship Id="rId15" Type="http://schemas.openxmlformats.org/officeDocument/2006/relationships/oleObject" Target="../embeddings/oleObject150.bin"/><Relationship Id="rId10" Type="http://schemas.openxmlformats.org/officeDocument/2006/relationships/tags" Target="../tags/tag1286.xml"/><Relationship Id="rId4" Type="http://schemas.openxmlformats.org/officeDocument/2006/relationships/tags" Target="../tags/tag1280.xml"/><Relationship Id="rId9" Type="http://schemas.openxmlformats.org/officeDocument/2006/relationships/tags" Target="../tags/tag1285.xml"/><Relationship Id="rId14" Type="http://schemas.openxmlformats.org/officeDocument/2006/relationships/slideMaster" Target="../slideMasters/slideMaster10.xml"/></Relationships>
</file>

<file path=ppt/slideLayouts/_rels/slideLayout143.xml.rels><?xml version="1.0" encoding="UTF-8" standalone="yes"?>
<Relationships xmlns="http://schemas.openxmlformats.org/package/2006/relationships"><Relationship Id="rId8" Type="http://schemas.openxmlformats.org/officeDocument/2006/relationships/tags" Target="../tags/tag1296.xml"/><Relationship Id="rId13" Type="http://schemas.openxmlformats.org/officeDocument/2006/relationships/tags" Target="../tags/tag1301.xml"/><Relationship Id="rId18" Type="http://schemas.openxmlformats.org/officeDocument/2006/relationships/image" Target="../media/image3.svg"/><Relationship Id="rId3" Type="http://schemas.openxmlformats.org/officeDocument/2006/relationships/tags" Target="../tags/tag1291.xml"/><Relationship Id="rId7" Type="http://schemas.openxmlformats.org/officeDocument/2006/relationships/tags" Target="../tags/tag1295.xml"/><Relationship Id="rId12" Type="http://schemas.openxmlformats.org/officeDocument/2006/relationships/tags" Target="../tags/tag1300.xml"/><Relationship Id="rId17" Type="http://schemas.openxmlformats.org/officeDocument/2006/relationships/image" Target="../media/image19.png"/><Relationship Id="rId2" Type="http://schemas.openxmlformats.org/officeDocument/2006/relationships/tags" Target="../tags/tag129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51.vml"/><Relationship Id="rId6" Type="http://schemas.openxmlformats.org/officeDocument/2006/relationships/tags" Target="../tags/tag1294.xml"/><Relationship Id="rId11" Type="http://schemas.openxmlformats.org/officeDocument/2006/relationships/tags" Target="../tags/tag1299.xml"/><Relationship Id="rId5" Type="http://schemas.openxmlformats.org/officeDocument/2006/relationships/tags" Target="../tags/tag1293.xml"/><Relationship Id="rId15" Type="http://schemas.openxmlformats.org/officeDocument/2006/relationships/oleObject" Target="../embeddings/oleObject151.bin"/><Relationship Id="rId10" Type="http://schemas.openxmlformats.org/officeDocument/2006/relationships/tags" Target="../tags/tag1298.xml"/><Relationship Id="rId4" Type="http://schemas.openxmlformats.org/officeDocument/2006/relationships/tags" Target="../tags/tag1292.xml"/><Relationship Id="rId9" Type="http://schemas.openxmlformats.org/officeDocument/2006/relationships/tags" Target="../tags/tag1297.xml"/><Relationship Id="rId14" Type="http://schemas.openxmlformats.org/officeDocument/2006/relationships/slideMaster" Target="../slideMasters/slideMaster10.xml"/></Relationships>
</file>

<file path=ppt/slideLayouts/_rels/slideLayout144.xml.rels><?xml version="1.0" encoding="UTF-8" standalone="yes"?>
<Relationships xmlns="http://schemas.openxmlformats.org/package/2006/relationships"><Relationship Id="rId8" Type="http://schemas.openxmlformats.org/officeDocument/2006/relationships/tags" Target="../tags/tag1308.xml"/><Relationship Id="rId13" Type="http://schemas.openxmlformats.org/officeDocument/2006/relationships/tags" Target="../tags/tag1313.xml"/><Relationship Id="rId18" Type="http://schemas.openxmlformats.org/officeDocument/2006/relationships/image" Target="../media/image19.png"/><Relationship Id="rId3" Type="http://schemas.openxmlformats.org/officeDocument/2006/relationships/tags" Target="../tags/tag1303.xml"/><Relationship Id="rId7" Type="http://schemas.openxmlformats.org/officeDocument/2006/relationships/tags" Target="../tags/tag1307.xml"/><Relationship Id="rId12" Type="http://schemas.openxmlformats.org/officeDocument/2006/relationships/tags" Target="../tags/tag1312.xml"/><Relationship Id="rId17" Type="http://schemas.openxmlformats.org/officeDocument/2006/relationships/image" Target="../media/image17.emf"/><Relationship Id="rId2" Type="http://schemas.openxmlformats.org/officeDocument/2006/relationships/tags" Target="../tags/tag1302.xml"/><Relationship Id="rId16" Type="http://schemas.openxmlformats.org/officeDocument/2006/relationships/oleObject" Target="../embeddings/oleObject152.bin"/><Relationship Id="rId1" Type="http://schemas.openxmlformats.org/officeDocument/2006/relationships/vmlDrawing" Target="../drawings/vmlDrawing152.vml"/><Relationship Id="rId6" Type="http://schemas.openxmlformats.org/officeDocument/2006/relationships/tags" Target="../tags/tag1306.xml"/><Relationship Id="rId11" Type="http://schemas.openxmlformats.org/officeDocument/2006/relationships/tags" Target="../tags/tag1311.xml"/><Relationship Id="rId5" Type="http://schemas.openxmlformats.org/officeDocument/2006/relationships/tags" Target="../tags/tag1305.xml"/><Relationship Id="rId15" Type="http://schemas.openxmlformats.org/officeDocument/2006/relationships/slideMaster" Target="../slideMasters/slideMaster10.xml"/><Relationship Id="rId10" Type="http://schemas.openxmlformats.org/officeDocument/2006/relationships/tags" Target="../tags/tag1310.xml"/><Relationship Id="rId19" Type="http://schemas.openxmlformats.org/officeDocument/2006/relationships/image" Target="../media/image3.svg"/><Relationship Id="rId4" Type="http://schemas.openxmlformats.org/officeDocument/2006/relationships/tags" Target="../tags/tag1304.xml"/><Relationship Id="rId9" Type="http://schemas.openxmlformats.org/officeDocument/2006/relationships/tags" Target="../tags/tag1309.xml"/><Relationship Id="rId14" Type="http://schemas.openxmlformats.org/officeDocument/2006/relationships/tags" Target="../tags/tag1314.xml"/></Relationships>
</file>

<file path=ppt/slideLayouts/_rels/slideLayout145.xml.rels><?xml version="1.0" encoding="UTF-8" standalone="yes"?>
<Relationships xmlns="http://schemas.openxmlformats.org/package/2006/relationships"><Relationship Id="rId8" Type="http://schemas.openxmlformats.org/officeDocument/2006/relationships/tags" Target="../tags/tag1321.xml"/><Relationship Id="rId13" Type="http://schemas.openxmlformats.org/officeDocument/2006/relationships/tags" Target="../tags/tag1326.xml"/><Relationship Id="rId18" Type="http://schemas.openxmlformats.org/officeDocument/2006/relationships/image" Target="../media/image19.png"/><Relationship Id="rId3" Type="http://schemas.openxmlformats.org/officeDocument/2006/relationships/tags" Target="../tags/tag1316.xml"/><Relationship Id="rId7" Type="http://schemas.openxmlformats.org/officeDocument/2006/relationships/tags" Target="../tags/tag1320.xml"/><Relationship Id="rId12" Type="http://schemas.openxmlformats.org/officeDocument/2006/relationships/tags" Target="../tags/tag1325.xml"/><Relationship Id="rId17" Type="http://schemas.openxmlformats.org/officeDocument/2006/relationships/image" Target="../media/image17.emf"/><Relationship Id="rId2" Type="http://schemas.openxmlformats.org/officeDocument/2006/relationships/tags" Target="../tags/tag1315.xml"/><Relationship Id="rId16" Type="http://schemas.openxmlformats.org/officeDocument/2006/relationships/oleObject" Target="../embeddings/oleObject153.bin"/><Relationship Id="rId1" Type="http://schemas.openxmlformats.org/officeDocument/2006/relationships/vmlDrawing" Target="../drawings/vmlDrawing153.vml"/><Relationship Id="rId6" Type="http://schemas.openxmlformats.org/officeDocument/2006/relationships/tags" Target="../tags/tag1319.xml"/><Relationship Id="rId11" Type="http://schemas.openxmlformats.org/officeDocument/2006/relationships/tags" Target="../tags/tag1324.xml"/><Relationship Id="rId5" Type="http://schemas.openxmlformats.org/officeDocument/2006/relationships/tags" Target="../tags/tag1318.xml"/><Relationship Id="rId15" Type="http://schemas.openxmlformats.org/officeDocument/2006/relationships/slideMaster" Target="../slideMasters/slideMaster10.xml"/><Relationship Id="rId10" Type="http://schemas.openxmlformats.org/officeDocument/2006/relationships/tags" Target="../tags/tag1323.xml"/><Relationship Id="rId19" Type="http://schemas.openxmlformats.org/officeDocument/2006/relationships/image" Target="../media/image3.svg"/><Relationship Id="rId4" Type="http://schemas.openxmlformats.org/officeDocument/2006/relationships/tags" Target="../tags/tag1317.xml"/><Relationship Id="rId9" Type="http://schemas.openxmlformats.org/officeDocument/2006/relationships/tags" Target="../tags/tag1322.xml"/><Relationship Id="rId14" Type="http://schemas.openxmlformats.org/officeDocument/2006/relationships/tags" Target="../tags/tag1327.xml"/></Relationships>
</file>

<file path=ppt/slideLayouts/_rels/slideLayout146.xml.rels><?xml version="1.0" encoding="UTF-8" standalone="yes"?>
<Relationships xmlns="http://schemas.openxmlformats.org/package/2006/relationships"><Relationship Id="rId8" Type="http://schemas.openxmlformats.org/officeDocument/2006/relationships/tags" Target="../tags/tag1334.xml"/><Relationship Id="rId13" Type="http://schemas.openxmlformats.org/officeDocument/2006/relationships/tags" Target="../tags/tag1339.xml"/><Relationship Id="rId18" Type="http://schemas.openxmlformats.org/officeDocument/2006/relationships/image" Target="../media/image19.png"/><Relationship Id="rId3" Type="http://schemas.openxmlformats.org/officeDocument/2006/relationships/tags" Target="../tags/tag1329.xml"/><Relationship Id="rId7" Type="http://schemas.openxmlformats.org/officeDocument/2006/relationships/tags" Target="../tags/tag1333.xml"/><Relationship Id="rId12" Type="http://schemas.openxmlformats.org/officeDocument/2006/relationships/tags" Target="../tags/tag1338.xml"/><Relationship Id="rId17" Type="http://schemas.openxmlformats.org/officeDocument/2006/relationships/image" Target="../media/image17.emf"/><Relationship Id="rId2" Type="http://schemas.openxmlformats.org/officeDocument/2006/relationships/tags" Target="../tags/tag1328.xml"/><Relationship Id="rId16" Type="http://schemas.openxmlformats.org/officeDocument/2006/relationships/oleObject" Target="../embeddings/oleObject154.bin"/><Relationship Id="rId1" Type="http://schemas.openxmlformats.org/officeDocument/2006/relationships/vmlDrawing" Target="../drawings/vmlDrawing154.vml"/><Relationship Id="rId6" Type="http://schemas.openxmlformats.org/officeDocument/2006/relationships/tags" Target="../tags/tag1332.xml"/><Relationship Id="rId11" Type="http://schemas.openxmlformats.org/officeDocument/2006/relationships/tags" Target="../tags/tag1337.xml"/><Relationship Id="rId5" Type="http://schemas.openxmlformats.org/officeDocument/2006/relationships/tags" Target="../tags/tag1331.xml"/><Relationship Id="rId15" Type="http://schemas.openxmlformats.org/officeDocument/2006/relationships/slideMaster" Target="../slideMasters/slideMaster10.xml"/><Relationship Id="rId10" Type="http://schemas.openxmlformats.org/officeDocument/2006/relationships/tags" Target="../tags/tag1336.xml"/><Relationship Id="rId19" Type="http://schemas.openxmlformats.org/officeDocument/2006/relationships/image" Target="../media/image3.svg"/><Relationship Id="rId4" Type="http://schemas.openxmlformats.org/officeDocument/2006/relationships/tags" Target="../tags/tag1330.xml"/><Relationship Id="rId9" Type="http://schemas.openxmlformats.org/officeDocument/2006/relationships/tags" Target="../tags/tag1335.xml"/><Relationship Id="rId14" Type="http://schemas.openxmlformats.org/officeDocument/2006/relationships/tags" Target="../tags/tag1340.xml"/></Relationships>
</file>

<file path=ppt/slideLayouts/_rels/slideLayout147.xml.rels><?xml version="1.0" encoding="UTF-8" standalone="yes"?>
<Relationships xmlns="http://schemas.openxmlformats.org/package/2006/relationships"><Relationship Id="rId8" Type="http://schemas.openxmlformats.org/officeDocument/2006/relationships/tags" Target="../tags/tag1347.xml"/><Relationship Id="rId13" Type="http://schemas.openxmlformats.org/officeDocument/2006/relationships/slideMaster" Target="../slideMasters/slideMaster10.xml"/><Relationship Id="rId3" Type="http://schemas.openxmlformats.org/officeDocument/2006/relationships/tags" Target="../tags/tag1342.xml"/><Relationship Id="rId7" Type="http://schemas.openxmlformats.org/officeDocument/2006/relationships/tags" Target="../tags/tag1346.xml"/><Relationship Id="rId12" Type="http://schemas.openxmlformats.org/officeDocument/2006/relationships/tags" Target="../tags/tag1351.xml"/><Relationship Id="rId17" Type="http://schemas.openxmlformats.org/officeDocument/2006/relationships/image" Target="../media/image3.svg"/><Relationship Id="rId2" Type="http://schemas.openxmlformats.org/officeDocument/2006/relationships/tags" Target="../tags/tag1341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155.vml"/><Relationship Id="rId6" Type="http://schemas.openxmlformats.org/officeDocument/2006/relationships/tags" Target="../tags/tag1345.xml"/><Relationship Id="rId11" Type="http://schemas.openxmlformats.org/officeDocument/2006/relationships/tags" Target="../tags/tag1350.xml"/><Relationship Id="rId5" Type="http://schemas.openxmlformats.org/officeDocument/2006/relationships/tags" Target="../tags/tag1344.xml"/><Relationship Id="rId15" Type="http://schemas.openxmlformats.org/officeDocument/2006/relationships/image" Target="../media/image17.emf"/><Relationship Id="rId10" Type="http://schemas.openxmlformats.org/officeDocument/2006/relationships/tags" Target="../tags/tag1349.xml"/><Relationship Id="rId4" Type="http://schemas.openxmlformats.org/officeDocument/2006/relationships/tags" Target="../tags/tag1343.xml"/><Relationship Id="rId9" Type="http://schemas.openxmlformats.org/officeDocument/2006/relationships/tags" Target="../tags/tag1348.xml"/><Relationship Id="rId14" Type="http://schemas.openxmlformats.org/officeDocument/2006/relationships/oleObject" Target="../embeddings/oleObject155.bin"/></Relationships>
</file>

<file path=ppt/slideLayouts/_rels/slideLayout148.xml.rels><?xml version="1.0" encoding="UTF-8" standalone="yes"?>
<Relationships xmlns="http://schemas.openxmlformats.org/package/2006/relationships"><Relationship Id="rId8" Type="http://schemas.openxmlformats.org/officeDocument/2006/relationships/tags" Target="../tags/tag1358.xml"/><Relationship Id="rId13" Type="http://schemas.openxmlformats.org/officeDocument/2006/relationships/tags" Target="../tags/tag1363.xml"/><Relationship Id="rId18" Type="http://schemas.openxmlformats.org/officeDocument/2006/relationships/image" Target="../media/image3.svg"/><Relationship Id="rId3" Type="http://schemas.openxmlformats.org/officeDocument/2006/relationships/tags" Target="../tags/tag1353.xml"/><Relationship Id="rId7" Type="http://schemas.openxmlformats.org/officeDocument/2006/relationships/tags" Target="../tags/tag1357.xml"/><Relationship Id="rId12" Type="http://schemas.openxmlformats.org/officeDocument/2006/relationships/tags" Target="../tags/tag1362.xml"/><Relationship Id="rId17" Type="http://schemas.openxmlformats.org/officeDocument/2006/relationships/image" Target="../media/image19.png"/><Relationship Id="rId2" Type="http://schemas.openxmlformats.org/officeDocument/2006/relationships/tags" Target="../tags/tag1352.xml"/><Relationship Id="rId16" Type="http://schemas.openxmlformats.org/officeDocument/2006/relationships/image" Target="../media/image27.emf"/><Relationship Id="rId1" Type="http://schemas.openxmlformats.org/officeDocument/2006/relationships/vmlDrawing" Target="../drawings/vmlDrawing156.vml"/><Relationship Id="rId6" Type="http://schemas.openxmlformats.org/officeDocument/2006/relationships/tags" Target="../tags/tag1356.xml"/><Relationship Id="rId11" Type="http://schemas.openxmlformats.org/officeDocument/2006/relationships/tags" Target="../tags/tag1361.xml"/><Relationship Id="rId5" Type="http://schemas.openxmlformats.org/officeDocument/2006/relationships/tags" Target="../tags/tag1355.xml"/><Relationship Id="rId15" Type="http://schemas.openxmlformats.org/officeDocument/2006/relationships/oleObject" Target="../embeddings/oleObject156.bin"/><Relationship Id="rId10" Type="http://schemas.openxmlformats.org/officeDocument/2006/relationships/tags" Target="../tags/tag1360.xml"/><Relationship Id="rId4" Type="http://schemas.openxmlformats.org/officeDocument/2006/relationships/tags" Target="../tags/tag1354.xml"/><Relationship Id="rId9" Type="http://schemas.openxmlformats.org/officeDocument/2006/relationships/tags" Target="../tags/tag1359.xml"/><Relationship Id="rId14" Type="http://schemas.openxmlformats.org/officeDocument/2006/relationships/slideMaster" Target="../slideMasters/slideMaster10.xml"/></Relationships>
</file>

<file path=ppt/slideLayouts/_rels/slideLayout149.xml.rels><?xml version="1.0" encoding="UTF-8" standalone="yes"?>
<Relationships xmlns="http://schemas.openxmlformats.org/package/2006/relationships"><Relationship Id="rId8" Type="http://schemas.openxmlformats.org/officeDocument/2006/relationships/tags" Target="../tags/tag1370.xml"/><Relationship Id="rId13" Type="http://schemas.openxmlformats.org/officeDocument/2006/relationships/oleObject" Target="../embeddings/oleObject157.bin"/><Relationship Id="rId3" Type="http://schemas.openxmlformats.org/officeDocument/2006/relationships/tags" Target="../tags/tag1365.xml"/><Relationship Id="rId7" Type="http://schemas.openxmlformats.org/officeDocument/2006/relationships/tags" Target="../tags/tag1369.xml"/><Relationship Id="rId12" Type="http://schemas.openxmlformats.org/officeDocument/2006/relationships/slideMaster" Target="../slideMasters/slideMaster10.xml"/><Relationship Id="rId2" Type="http://schemas.openxmlformats.org/officeDocument/2006/relationships/tags" Target="../tags/tag1364.xml"/><Relationship Id="rId16" Type="http://schemas.openxmlformats.org/officeDocument/2006/relationships/image" Target="../media/image3.svg"/><Relationship Id="rId1" Type="http://schemas.openxmlformats.org/officeDocument/2006/relationships/vmlDrawing" Target="../drawings/vmlDrawing157.vml"/><Relationship Id="rId6" Type="http://schemas.openxmlformats.org/officeDocument/2006/relationships/tags" Target="../tags/tag1368.xml"/><Relationship Id="rId11" Type="http://schemas.openxmlformats.org/officeDocument/2006/relationships/tags" Target="../tags/tag1373.xml"/><Relationship Id="rId5" Type="http://schemas.openxmlformats.org/officeDocument/2006/relationships/tags" Target="../tags/tag1367.xml"/><Relationship Id="rId15" Type="http://schemas.openxmlformats.org/officeDocument/2006/relationships/image" Target="../media/image19.png"/><Relationship Id="rId10" Type="http://schemas.openxmlformats.org/officeDocument/2006/relationships/tags" Target="../tags/tag1372.xml"/><Relationship Id="rId4" Type="http://schemas.openxmlformats.org/officeDocument/2006/relationships/tags" Target="../tags/tag1366.xml"/><Relationship Id="rId9" Type="http://schemas.openxmlformats.org/officeDocument/2006/relationships/tags" Target="../tags/tag1371.xml"/><Relationship Id="rId14" Type="http://schemas.openxmlformats.org/officeDocument/2006/relationships/image" Target="../media/image27.emf"/></Relationships>
</file>

<file path=ppt/slideLayouts/_rels/slideLayout15.xml.rels><?xml version="1.0" encoding="UTF-8" standalone="yes"?>
<Relationships xmlns="http://schemas.openxmlformats.org/package/2006/relationships"><Relationship Id="rId8" Type="http://schemas.openxmlformats.org/officeDocument/2006/relationships/tags" Target="../tags/tag141.xml"/><Relationship Id="rId3" Type="http://schemas.openxmlformats.org/officeDocument/2006/relationships/tags" Target="../tags/tag136.xml"/><Relationship Id="rId7" Type="http://schemas.openxmlformats.org/officeDocument/2006/relationships/tags" Target="../tags/tag140.xml"/><Relationship Id="rId2" Type="http://schemas.openxmlformats.org/officeDocument/2006/relationships/tags" Target="../tags/tag135.xml"/><Relationship Id="rId1" Type="http://schemas.openxmlformats.org/officeDocument/2006/relationships/vmlDrawing" Target="../drawings/vmlDrawing17.vml"/><Relationship Id="rId6" Type="http://schemas.openxmlformats.org/officeDocument/2006/relationships/tags" Target="../tags/tag139.xml"/><Relationship Id="rId11" Type="http://schemas.openxmlformats.org/officeDocument/2006/relationships/image" Target="../media/image17.emf"/><Relationship Id="rId5" Type="http://schemas.openxmlformats.org/officeDocument/2006/relationships/tags" Target="../tags/tag138.xml"/><Relationship Id="rId10" Type="http://schemas.openxmlformats.org/officeDocument/2006/relationships/oleObject" Target="../embeddings/oleObject17.bin"/><Relationship Id="rId4" Type="http://schemas.openxmlformats.org/officeDocument/2006/relationships/tags" Target="../tags/tag137.xml"/><Relationship Id="rId9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8" Type="http://schemas.openxmlformats.org/officeDocument/2006/relationships/tags" Target="../tags/tag1380.xml"/><Relationship Id="rId13" Type="http://schemas.openxmlformats.org/officeDocument/2006/relationships/image" Target="../media/image19.png"/><Relationship Id="rId3" Type="http://schemas.openxmlformats.org/officeDocument/2006/relationships/tags" Target="../tags/tag1375.xml"/><Relationship Id="rId7" Type="http://schemas.openxmlformats.org/officeDocument/2006/relationships/tags" Target="../tags/tag1379.xml"/><Relationship Id="rId12" Type="http://schemas.openxmlformats.org/officeDocument/2006/relationships/image" Target="../media/image17.emf"/><Relationship Id="rId2" Type="http://schemas.openxmlformats.org/officeDocument/2006/relationships/tags" Target="../tags/tag1374.xml"/><Relationship Id="rId1" Type="http://schemas.openxmlformats.org/officeDocument/2006/relationships/vmlDrawing" Target="../drawings/vmlDrawing158.vml"/><Relationship Id="rId6" Type="http://schemas.openxmlformats.org/officeDocument/2006/relationships/tags" Target="../tags/tag1378.xml"/><Relationship Id="rId11" Type="http://schemas.openxmlformats.org/officeDocument/2006/relationships/oleObject" Target="../embeddings/oleObject158.bin"/><Relationship Id="rId5" Type="http://schemas.openxmlformats.org/officeDocument/2006/relationships/tags" Target="../tags/tag1377.xml"/><Relationship Id="rId10" Type="http://schemas.openxmlformats.org/officeDocument/2006/relationships/slideMaster" Target="../slideMasters/slideMaster10.xml"/><Relationship Id="rId4" Type="http://schemas.openxmlformats.org/officeDocument/2006/relationships/tags" Target="../tags/tag1376.xml"/><Relationship Id="rId9" Type="http://schemas.openxmlformats.org/officeDocument/2006/relationships/tags" Target="../tags/tag1381.xml"/><Relationship Id="rId14" Type="http://schemas.openxmlformats.org/officeDocument/2006/relationships/image" Target="../media/image3.svg"/></Relationships>
</file>

<file path=ppt/slideLayouts/_rels/slideLayout1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1383.xml"/><Relationship Id="rId7" Type="http://schemas.openxmlformats.org/officeDocument/2006/relationships/oleObject" Target="../embeddings/oleObject159.bin"/><Relationship Id="rId2" Type="http://schemas.openxmlformats.org/officeDocument/2006/relationships/tags" Target="../tags/tag1382.xml"/><Relationship Id="rId1" Type="http://schemas.openxmlformats.org/officeDocument/2006/relationships/vmlDrawing" Target="../drawings/vmlDrawing159.vml"/><Relationship Id="rId6" Type="http://schemas.openxmlformats.org/officeDocument/2006/relationships/slideMaster" Target="../slideMasters/slideMaster10.xml"/><Relationship Id="rId5" Type="http://schemas.openxmlformats.org/officeDocument/2006/relationships/tags" Target="../tags/tag1385.xml"/><Relationship Id="rId10" Type="http://schemas.openxmlformats.org/officeDocument/2006/relationships/image" Target="../media/image3.svg"/><Relationship Id="rId4" Type="http://schemas.openxmlformats.org/officeDocument/2006/relationships/tags" Target="../tags/tag1384.xml"/><Relationship Id="rId9" Type="http://schemas.openxmlformats.org/officeDocument/2006/relationships/image" Target="../media/image19.png"/></Relationships>
</file>

<file path=ppt/slideLayouts/_rels/slideLayout1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1387.xml"/><Relationship Id="rId7" Type="http://schemas.openxmlformats.org/officeDocument/2006/relationships/image" Target="../media/image19.png"/><Relationship Id="rId2" Type="http://schemas.openxmlformats.org/officeDocument/2006/relationships/tags" Target="../tags/tag1386.xml"/><Relationship Id="rId1" Type="http://schemas.openxmlformats.org/officeDocument/2006/relationships/vmlDrawing" Target="../drawings/vmlDrawing160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160.bin"/><Relationship Id="rId4" Type="http://schemas.openxmlformats.org/officeDocument/2006/relationships/slideMaster" Target="../slideMasters/slideMaster10.xml"/></Relationships>
</file>

<file path=ppt/slideLayouts/_rels/slideLayout153.xml.rels><?xml version="1.0" encoding="UTF-8" standalone="yes"?>
<Relationships xmlns="http://schemas.openxmlformats.org/package/2006/relationships"><Relationship Id="rId8" Type="http://schemas.openxmlformats.org/officeDocument/2006/relationships/tags" Target="../tags/tag1394.xml"/><Relationship Id="rId13" Type="http://schemas.openxmlformats.org/officeDocument/2006/relationships/tags" Target="../tags/tag1399.xml"/><Relationship Id="rId18" Type="http://schemas.openxmlformats.org/officeDocument/2006/relationships/image" Target="../media/image3.svg"/><Relationship Id="rId3" Type="http://schemas.openxmlformats.org/officeDocument/2006/relationships/tags" Target="../tags/tag1389.xml"/><Relationship Id="rId7" Type="http://schemas.openxmlformats.org/officeDocument/2006/relationships/tags" Target="../tags/tag1393.xml"/><Relationship Id="rId12" Type="http://schemas.openxmlformats.org/officeDocument/2006/relationships/tags" Target="../tags/tag1398.xml"/><Relationship Id="rId17" Type="http://schemas.openxmlformats.org/officeDocument/2006/relationships/image" Target="../media/image19.png"/><Relationship Id="rId2" Type="http://schemas.openxmlformats.org/officeDocument/2006/relationships/tags" Target="../tags/tag1388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61.vml"/><Relationship Id="rId6" Type="http://schemas.openxmlformats.org/officeDocument/2006/relationships/tags" Target="../tags/tag1392.xml"/><Relationship Id="rId11" Type="http://schemas.openxmlformats.org/officeDocument/2006/relationships/tags" Target="../tags/tag1397.xml"/><Relationship Id="rId5" Type="http://schemas.openxmlformats.org/officeDocument/2006/relationships/tags" Target="../tags/tag1391.xml"/><Relationship Id="rId15" Type="http://schemas.openxmlformats.org/officeDocument/2006/relationships/oleObject" Target="../embeddings/oleObject161.bin"/><Relationship Id="rId10" Type="http://schemas.openxmlformats.org/officeDocument/2006/relationships/tags" Target="../tags/tag1396.xml"/><Relationship Id="rId4" Type="http://schemas.openxmlformats.org/officeDocument/2006/relationships/tags" Target="../tags/tag1390.xml"/><Relationship Id="rId9" Type="http://schemas.openxmlformats.org/officeDocument/2006/relationships/tags" Target="../tags/tag1395.xml"/><Relationship Id="rId14" Type="http://schemas.openxmlformats.org/officeDocument/2006/relationships/slideMaster" Target="../slideMasters/slideMaster10.xml"/></Relationships>
</file>

<file path=ppt/slideLayouts/_rels/slideLayout154.xml.rels><?xml version="1.0" encoding="UTF-8" standalone="yes"?>
<Relationships xmlns="http://schemas.openxmlformats.org/package/2006/relationships"><Relationship Id="rId8" Type="http://schemas.openxmlformats.org/officeDocument/2006/relationships/tags" Target="../tags/tag1406.xml"/><Relationship Id="rId13" Type="http://schemas.openxmlformats.org/officeDocument/2006/relationships/tags" Target="../tags/tag1411.xml"/><Relationship Id="rId18" Type="http://schemas.openxmlformats.org/officeDocument/2006/relationships/image" Target="../media/image3.svg"/><Relationship Id="rId3" Type="http://schemas.openxmlformats.org/officeDocument/2006/relationships/tags" Target="../tags/tag1401.xml"/><Relationship Id="rId7" Type="http://schemas.openxmlformats.org/officeDocument/2006/relationships/tags" Target="../tags/tag1405.xml"/><Relationship Id="rId12" Type="http://schemas.openxmlformats.org/officeDocument/2006/relationships/tags" Target="../tags/tag1410.xml"/><Relationship Id="rId17" Type="http://schemas.openxmlformats.org/officeDocument/2006/relationships/image" Target="../media/image19.png"/><Relationship Id="rId2" Type="http://schemas.openxmlformats.org/officeDocument/2006/relationships/tags" Target="../tags/tag140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62.vml"/><Relationship Id="rId6" Type="http://schemas.openxmlformats.org/officeDocument/2006/relationships/tags" Target="../tags/tag1404.xml"/><Relationship Id="rId11" Type="http://schemas.openxmlformats.org/officeDocument/2006/relationships/tags" Target="../tags/tag1409.xml"/><Relationship Id="rId5" Type="http://schemas.openxmlformats.org/officeDocument/2006/relationships/tags" Target="../tags/tag1403.xml"/><Relationship Id="rId15" Type="http://schemas.openxmlformats.org/officeDocument/2006/relationships/oleObject" Target="../embeddings/oleObject162.bin"/><Relationship Id="rId10" Type="http://schemas.openxmlformats.org/officeDocument/2006/relationships/tags" Target="../tags/tag1408.xml"/><Relationship Id="rId4" Type="http://schemas.openxmlformats.org/officeDocument/2006/relationships/tags" Target="../tags/tag1402.xml"/><Relationship Id="rId9" Type="http://schemas.openxmlformats.org/officeDocument/2006/relationships/tags" Target="../tags/tag1407.xml"/><Relationship Id="rId14" Type="http://schemas.openxmlformats.org/officeDocument/2006/relationships/slideMaster" Target="../slideMasters/slideMaster10.xml"/></Relationships>
</file>

<file path=ppt/slideLayouts/_rels/slideLayout155.xml.rels><?xml version="1.0" encoding="UTF-8" standalone="yes"?>
<Relationships xmlns="http://schemas.openxmlformats.org/package/2006/relationships"><Relationship Id="rId3" Type="http://schemas.openxmlformats.org/officeDocument/2006/relationships/tags" Target="../tags/tag1413.xml"/><Relationship Id="rId2" Type="http://schemas.openxmlformats.org/officeDocument/2006/relationships/tags" Target="../tags/tag1412.xml"/><Relationship Id="rId1" Type="http://schemas.openxmlformats.org/officeDocument/2006/relationships/vmlDrawing" Target="../drawings/vmlDrawing163.vml"/><Relationship Id="rId6" Type="http://schemas.openxmlformats.org/officeDocument/2006/relationships/image" Target="../media/image25.emf"/><Relationship Id="rId5" Type="http://schemas.openxmlformats.org/officeDocument/2006/relationships/oleObject" Target="../embeddings/oleObject163.bin"/><Relationship Id="rId4" Type="http://schemas.openxmlformats.org/officeDocument/2006/relationships/slideMaster" Target="../slideMasters/slideMaster10.xml"/></Relationships>
</file>

<file path=ppt/slideLayouts/_rels/slideLayout15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1.xml"/><Relationship Id="rId3" Type="http://schemas.openxmlformats.org/officeDocument/2006/relationships/tags" Target="../tags/tag1438.xml"/><Relationship Id="rId7" Type="http://schemas.openxmlformats.org/officeDocument/2006/relationships/tags" Target="../tags/tag1442.xml"/><Relationship Id="rId2" Type="http://schemas.openxmlformats.org/officeDocument/2006/relationships/tags" Target="../tags/tag1437.xml"/><Relationship Id="rId1" Type="http://schemas.openxmlformats.org/officeDocument/2006/relationships/vmlDrawing" Target="../drawings/vmlDrawing165.vml"/><Relationship Id="rId6" Type="http://schemas.openxmlformats.org/officeDocument/2006/relationships/tags" Target="../tags/tag1441.xml"/><Relationship Id="rId5" Type="http://schemas.openxmlformats.org/officeDocument/2006/relationships/tags" Target="../tags/tag1440.xml"/><Relationship Id="rId10" Type="http://schemas.openxmlformats.org/officeDocument/2006/relationships/image" Target="../media/image28.emf"/><Relationship Id="rId4" Type="http://schemas.openxmlformats.org/officeDocument/2006/relationships/tags" Target="../tags/tag1439.xml"/><Relationship Id="rId9" Type="http://schemas.openxmlformats.org/officeDocument/2006/relationships/oleObject" Target="../embeddings/oleObject165.bin"/></Relationships>
</file>

<file path=ppt/slideLayouts/_rels/slideLayout157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1.xml"/><Relationship Id="rId3" Type="http://schemas.openxmlformats.org/officeDocument/2006/relationships/tags" Target="../tags/tag1444.xml"/><Relationship Id="rId7" Type="http://schemas.openxmlformats.org/officeDocument/2006/relationships/tags" Target="../tags/tag1448.xml"/><Relationship Id="rId2" Type="http://schemas.openxmlformats.org/officeDocument/2006/relationships/tags" Target="../tags/tag1443.xml"/><Relationship Id="rId1" Type="http://schemas.openxmlformats.org/officeDocument/2006/relationships/vmlDrawing" Target="../drawings/vmlDrawing166.vml"/><Relationship Id="rId6" Type="http://schemas.openxmlformats.org/officeDocument/2006/relationships/tags" Target="../tags/tag1447.xml"/><Relationship Id="rId5" Type="http://schemas.openxmlformats.org/officeDocument/2006/relationships/tags" Target="../tags/tag1446.xml"/><Relationship Id="rId10" Type="http://schemas.openxmlformats.org/officeDocument/2006/relationships/image" Target="../media/image29.emf"/><Relationship Id="rId4" Type="http://schemas.openxmlformats.org/officeDocument/2006/relationships/tags" Target="../tags/tag1445.xml"/><Relationship Id="rId9" Type="http://schemas.openxmlformats.org/officeDocument/2006/relationships/oleObject" Target="../embeddings/oleObject166.bin"/></Relationships>
</file>

<file path=ppt/slideLayouts/_rels/slideLayout158.xml.rels><?xml version="1.0" encoding="UTF-8" standalone="yes"?>
<Relationships xmlns="http://schemas.openxmlformats.org/package/2006/relationships"><Relationship Id="rId3" Type="http://schemas.openxmlformats.org/officeDocument/2006/relationships/tags" Target="../tags/tag1450.xml"/><Relationship Id="rId7" Type="http://schemas.openxmlformats.org/officeDocument/2006/relationships/image" Target="../media/image30.emf"/><Relationship Id="rId2" Type="http://schemas.openxmlformats.org/officeDocument/2006/relationships/tags" Target="../tags/tag1449.xml"/><Relationship Id="rId1" Type="http://schemas.openxmlformats.org/officeDocument/2006/relationships/vmlDrawing" Target="../drawings/vmlDrawing167.vml"/><Relationship Id="rId6" Type="http://schemas.openxmlformats.org/officeDocument/2006/relationships/oleObject" Target="../embeddings/oleObject167.bin"/><Relationship Id="rId5" Type="http://schemas.openxmlformats.org/officeDocument/2006/relationships/slideMaster" Target="../slideMasters/slideMaster11.xml"/><Relationship Id="rId4" Type="http://schemas.openxmlformats.org/officeDocument/2006/relationships/tags" Target="../tags/tag1451.xml"/></Relationships>
</file>

<file path=ppt/slideLayouts/_rels/slideLayout15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68.bin"/><Relationship Id="rId3" Type="http://schemas.openxmlformats.org/officeDocument/2006/relationships/tags" Target="../tags/tag1453.xml"/><Relationship Id="rId7" Type="http://schemas.openxmlformats.org/officeDocument/2006/relationships/slideMaster" Target="../slideMasters/slideMaster11.xml"/><Relationship Id="rId2" Type="http://schemas.openxmlformats.org/officeDocument/2006/relationships/tags" Target="../tags/tag1452.xml"/><Relationship Id="rId1" Type="http://schemas.openxmlformats.org/officeDocument/2006/relationships/vmlDrawing" Target="../drawings/vmlDrawing168.vml"/><Relationship Id="rId6" Type="http://schemas.openxmlformats.org/officeDocument/2006/relationships/tags" Target="../tags/tag1456.xml"/><Relationship Id="rId5" Type="http://schemas.openxmlformats.org/officeDocument/2006/relationships/tags" Target="../tags/tag1455.xml"/><Relationship Id="rId4" Type="http://schemas.openxmlformats.org/officeDocument/2006/relationships/tags" Target="../tags/tag1454.xml"/><Relationship Id="rId9" Type="http://schemas.openxmlformats.org/officeDocument/2006/relationships/image" Target="../media/image31.emf"/></Relationships>
</file>

<file path=ppt/slideLayouts/_rels/slideLayout16.xml.rels><?xml version="1.0" encoding="UTF-8" standalone="yes"?>
<Relationships xmlns="http://schemas.openxmlformats.org/package/2006/relationships"><Relationship Id="rId8" Type="http://schemas.openxmlformats.org/officeDocument/2006/relationships/tags" Target="../tags/tag148.xml"/><Relationship Id="rId13" Type="http://schemas.openxmlformats.org/officeDocument/2006/relationships/image" Target="../media/image18.png"/><Relationship Id="rId3" Type="http://schemas.openxmlformats.org/officeDocument/2006/relationships/tags" Target="../tags/tag143.xml"/><Relationship Id="rId7" Type="http://schemas.openxmlformats.org/officeDocument/2006/relationships/tags" Target="../tags/tag147.xml"/><Relationship Id="rId12" Type="http://schemas.openxmlformats.org/officeDocument/2006/relationships/image" Target="../media/image17.emf"/><Relationship Id="rId2" Type="http://schemas.openxmlformats.org/officeDocument/2006/relationships/tags" Target="../tags/tag142.xml"/><Relationship Id="rId1" Type="http://schemas.openxmlformats.org/officeDocument/2006/relationships/vmlDrawing" Target="../drawings/vmlDrawing18.vml"/><Relationship Id="rId6" Type="http://schemas.openxmlformats.org/officeDocument/2006/relationships/tags" Target="../tags/tag146.xml"/><Relationship Id="rId11" Type="http://schemas.openxmlformats.org/officeDocument/2006/relationships/oleObject" Target="../embeddings/oleObject18.bin"/><Relationship Id="rId5" Type="http://schemas.openxmlformats.org/officeDocument/2006/relationships/tags" Target="../tags/tag145.xml"/><Relationship Id="rId10" Type="http://schemas.openxmlformats.org/officeDocument/2006/relationships/slideMaster" Target="../slideMasters/slideMaster2.xml"/><Relationship Id="rId4" Type="http://schemas.openxmlformats.org/officeDocument/2006/relationships/tags" Target="../tags/tag144.xml"/><Relationship Id="rId9" Type="http://schemas.openxmlformats.org/officeDocument/2006/relationships/tags" Target="../tags/tag149.xml"/></Relationships>
</file>

<file path=ppt/slideLayouts/_rels/slideLayout16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69.bin"/><Relationship Id="rId3" Type="http://schemas.openxmlformats.org/officeDocument/2006/relationships/tags" Target="../tags/tag1458.xml"/><Relationship Id="rId7" Type="http://schemas.openxmlformats.org/officeDocument/2006/relationships/slideMaster" Target="../slideMasters/slideMaster11.xml"/><Relationship Id="rId2" Type="http://schemas.openxmlformats.org/officeDocument/2006/relationships/tags" Target="../tags/tag1457.xml"/><Relationship Id="rId1" Type="http://schemas.openxmlformats.org/officeDocument/2006/relationships/vmlDrawing" Target="../drawings/vmlDrawing169.vml"/><Relationship Id="rId6" Type="http://schemas.openxmlformats.org/officeDocument/2006/relationships/tags" Target="../tags/tag1461.xml"/><Relationship Id="rId5" Type="http://schemas.openxmlformats.org/officeDocument/2006/relationships/tags" Target="../tags/tag1460.xml"/><Relationship Id="rId4" Type="http://schemas.openxmlformats.org/officeDocument/2006/relationships/tags" Target="../tags/tag1459.xml"/><Relationship Id="rId9" Type="http://schemas.openxmlformats.org/officeDocument/2006/relationships/image" Target="../media/image32.emf"/></Relationships>
</file>

<file path=ppt/slideLayouts/_rels/slideLayout161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1.xml"/><Relationship Id="rId3" Type="http://schemas.openxmlformats.org/officeDocument/2006/relationships/tags" Target="../tags/tag1463.xml"/><Relationship Id="rId7" Type="http://schemas.openxmlformats.org/officeDocument/2006/relationships/tags" Target="../tags/tag1467.xml"/><Relationship Id="rId2" Type="http://schemas.openxmlformats.org/officeDocument/2006/relationships/tags" Target="../tags/tag1462.xml"/><Relationship Id="rId1" Type="http://schemas.openxmlformats.org/officeDocument/2006/relationships/vmlDrawing" Target="../drawings/vmlDrawing170.vml"/><Relationship Id="rId6" Type="http://schemas.openxmlformats.org/officeDocument/2006/relationships/tags" Target="../tags/tag1466.xml"/><Relationship Id="rId5" Type="http://schemas.openxmlformats.org/officeDocument/2006/relationships/tags" Target="../tags/tag1465.xml"/><Relationship Id="rId10" Type="http://schemas.openxmlformats.org/officeDocument/2006/relationships/image" Target="../media/image33.emf"/><Relationship Id="rId4" Type="http://schemas.openxmlformats.org/officeDocument/2006/relationships/tags" Target="../tags/tag1464.xml"/><Relationship Id="rId9" Type="http://schemas.openxmlformats.org/officeDocument/2006/relationships/oleObject" Target="../embeddings/oleObject170.bin"/></Relationships>
</file>

<file path=ppt/slideLayouts/_rels/slideLayout162.xml.rels><?xml version="1.0" encoding="UTF-8" standalone="yes"?>
<Relationships xmlns="http://schemas.openxmlformats.org/package/2006/relationships"><Relationship Id="rId8" Type="http://schemas.openxmlformats.org/officeDocument/2006/relationships/tags" Target="../tags/tag1474.xml"/><Relationship Id="rId13" Type="http://schemas.openxmlformats.org/officeDocument/2006/relationships/slideMaster" Target="../slideMasters/slideMaster11.xml"/><Relationship Id="rId3" Type="http://schemas.openxmlformats.org/officeDocument/2006/relationships/tags" Target="../tags/tag1469.xml"/><Relationship Id="rId7" Type="http://schemas.openxmlformats.org/officeDocument/2006/relationships/tags" Target="../tags/tag1473.xml"/><Relationship Id="rId12" Type="http://schemas.openxmlformats.org/officeDocument/2006/relationships/tags" Target="../tags/tag1478.xml"/><Relationship Id="rId17" Type="http://schemas.openxmlformats.org/officeDocument/2006/relationships/image" Target="../media/image3.svg"/><Relationship Id="rId2" Type="http://schemas.openxmlformats.org/officeDocument/2006/relationships/tags" Target="../tags/tag1468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171.vml"/><Relationship Id="rId6" Type="http://schemas.openxmlformats.org/officeDocument/2006/relationships/tags" Target="../tags/tag1472.xml"/><Relationship Id="rId11" Type="http://schemas.openxmlformats.org/officeDocument/2006/relationships/tags" Target="../tags/tag1477.xml"/><Relationship Id="rId5" Type="http://schemas.openxmlformats.org/officeDocument/2006/relationships/tags" Target="../tags/tag1471.xml"/><Relationship Id="rId15" Type="http://schemas.openxmlformats.org/officeDocument/2006/relationships/image" Target="../media/image34.emf"/><Relationship Id="rId10" Type="http://schemas.openxmlformats.org/officeDocument/2006/relationships/tags" Target="../tags/tag1476.xml"/><Relationship Id="rId4" Type="http://schemas.openxmlformats.org/officeDocument/2006/relationships/tags" Target="../tags/tag1470.xml"/><Relationship Id="rId9" Type="http://schemas.openxmlformats.org/officeDocument/2006/relationships/tags" Target="../tags/tag1475.xml"/><Relationship Id="rId14" Type="http://schemas.openxmlformats.org/officeDocument/2006/relationships/oleObject" Target="../embeddings/oleObject171.bin"/></Relationships>
</file>

<file path=ppt/slideLayouts/_rels/slideLayout163.xml.rels><?xml version="1.0" encoding="UTF-8" standalone="yes"?>
<Relationships xmlns="http://schemas.openxmlformats.org/package/2006/relationships"><Relationship Id="rId8" Type="http://schemas.openxmlformats.org/officeDocument/2006/relationships/tags" Target="../tags/tag1485.xml"/><Relationship Id="rId13" Type="http://schemas.openxmlformats.org/officeDocument/2006/relationships/slideMaster" Target="../slideMasters/slideMaster11.xml"/><Relationship Id="rId3" Type="http://schemas.openxmlformats.org/officeDocument/2006/relationships/tags" Target="../tags/tag1480.xml"/><Relationship Id="rId7" Type="http://schemas.openxmlformats.org/officeDocument/2006/relationships/tags" Target="../tags/tag1484.xml"/><Relationship Id="rId12" Type="http://schemas.openxmlformats.org/officeDocument/2006/relationships/tags" Target="../tags/tag1489.xml"/><Relationship Id="rId17" Type="http://schemas.openxmlformats.org/officeDocument/2006/relationships/image" Target="../media/image3.svg"/><Relationship Id="rId2" Type="http://schemas.openxmlformats.org/officeDocument/2006/relationships/tags" Target="../tags/tag1479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172.vml"/><Relationship Id="rId6" Type="http://schemas.openxmlformats.org/officeDocument/2006/relationships/tags" Target="../tags/tag1483.xml"/><Relationship Id="rId11" Type="http://schemas.openxmlformats.org/officeDocument/2006/relationships/tags" Target="../tags/tag1488.xml"/><Relationship Id="rId5" Type="http://schemas.openxmlformats.org/officeDocument/2006/relationships/tags" Target="../tags/tag1482.xml"/><Relationship Id="rId15" Type="http://schemas.openxmlformats.org/officeDocument/2006/relationships/image" Target="../media/image35.emf"/><Relationship Id="rId10" Type="http://schemas.openxmlformats.org/officeDocument/2006/relationships/tags" Target="../tags/tag1487.xml"/><Relationship Id="rId4" Type="http://schemas.openxmlformats.org/officeDocument/2006/relationships/tags" Target="../tags/tag1481.xml"/><Relationship Id="rId9" Type="http://schemas.openxmlformats.org/officeDocument/2006/relationships/tags" Target="../tags/tag1486.xml"/><Relationship Id="rId14" Type="http://schemas.openxmlformats.org/officeDocument/2006/relationships/oleObject" Target="../embeddings/oleObject172.bin"/></Relationships>
</file>

<file path=ppt/slideLayouts/_rels/slideLayout164.xml.rels><?xml version="1.0" encoding="UTF-8" standalone="yes"?>
<Relationships xmlns="http://schemas.openxmlformats.org/package/2006/relationships"><Relationship Id="rId8" Type="http://schemas.openxmlformats.org/officeDocument/2006/relationships/tags" Target="../tags/tag1496.xml"/><Relationship Id="rId13" Type="http://schemas.openxmlformats.org/officeDocument/2006/relationships/tags" Target="../tags/tag1501.xml"/><Relationship Id="rId18" Type="http://schemas.openxmlformats.org/officeDocument/2006/relationships/image" Target="../media/image3.svg"/><Relationship Id="rId3" Type="http://schemas.openxmlformats.org/officeDocument/2006/relationships/tags" Target="../tags/tag1491.xml"/><Relationship Id="rId7" Type="http://schemas.openxmlformats.org/officeDocument/2006/relationships/tags" Target="../tags/tag1495.xml"/><Relationship Id="rId12" Type="http://schemas.openxmlformats.org/officeDocument/2006/relationships/tags" Target="../tags/tag1500.xml"/><Relationship Id="rId17" Type="http://schemas.openxmlformats.org/officeDocument/2006/relationships/image" Target="../media/image19.png"/><Relationship Id="rId2" Type="http://schemas.openxmlformats.org/officeDocument/2006/relationships/tags" Target="../tags/tag1490.xml"/><Relationship Id="rId16" Type="http://schemas.openxmlformats.org/officeDocument/2006/relationships/image" Target="../media/image36.emf"/><Relationship Id="rId1" Type="http://schemas.openxmlformats.org/officeDocument/2006/relationships/vmlDrawing" Target="../drawings/vmlDrawing173.vml"/><Relationship Id="rId6" Type="http://schemas.openxmlformats.org/officeDocument/2006/relationships/tags" Target="../tags/tag1494.xml"/><Relationship Id="rId11" Type="http://schemas.openxmlformats.org/officeDocument/2006/relationships/tags" Target="../tags/tag1499.xml"/><Relationship Id="rId5" Type="http://schemas.openxmlformats.org/officeDocument/2006/relationships/tags" Target="../tags/tag1493.xml"/><Relationship Id="rId15" Type="http://schemas.openxmlformats.org/officeDocument/2006/relationships/oleObject" Target="../embeddings/oleObject173.bin"/><Relationship Id="rId10" Type="http://schemas.openxmlformats.org/officeDocument/2006/relationships/tags" Target="../tags/tag1498.xml"/><Relationship Id="rId4" Type="http://schemas.openxmlformats.org/officeDocument/2006/relationships/tags" Target="../tags/tag1492.xml"/><Relationship Id="rId9" Type="http://schemas.openxmlformats.org/officeDocument/2006/relationships/tags" Target="../tags/tag1497.xml"/><Relationship Id="rId14" Type="http://schemas.openxmlformats.org/officeDocument/2006/relationships/slideMaster" Target="../slideMasters/slideMaster11.xml"/></Relationships>
</file>

<file path=ppt/slideLayouts/_rels/slideLayout165.xml.rels><?xml version="1.0" encoding="UTF-8" standalone="yes"?>
<Relationships xmlns="http://schemas.openxmlformats.org/package/2006/relationships"><Relationship Id="rId8" Type="http://schemas.openxmlformats.org/officeDocument/2006/relationships/tags" Target="../tags/tag1508.xml"/><Relationship Id="rId13" Type="http://schemas.openxmlformats.org/officeDocument/2006/relationships/tags" Target="../tags/tag1513.xml"/><Relationship Id="rId18" Type="http://schemas.openxmlformats.org/officeDocument/2006/relationships/image" Target="../media/image3.svg"/><Relationship Id="rId3" Type="http://schemas.openxmlformats.org/officeDocument/2006/relationships/tags" Target="../tags/tag1503.xml"/><Relationship Id="rId7" Type="http://schemas.openxmlformats.org/officeDocument/2006/relationships/tags" Target="../tags/tag1507.xml"/><Relationship Id="rId12" Type="http://schemas.openxmlformats.org/officeDocument/2006/relationships/tags" Target="../tags/tag1512.xml"/><Relationship Id="rId17" Type="http://schemas.openxmlformats.org/officeDocument/2006/relationships/image" Target="../media/image19.png"/><Relationship Id="rId2" Type="http://schemas.openxmlformats.org/officeDocument/2006/relationships/tags" Target="../tags/tag1502.xml"/><Relationship Id="rId16" Type="http://schemas.openxmlformats.org/officeDocument/2006/relationships/image" Target="../media/image37.emf"/><Relationship Id="rId1" Type="http://schemas.openxmlformats.org/officeDocument/2006/relationships/vmlDrawing" Target="../drawings/vmlDrawing174.vml"/><Relationship Id="rId6" Type="http://schemas.openxmlformats.org/officeDocument/2006/relationships/tags" Target="../tags/tag1506.xml"/><Relationship Id="rId11" Type="http://schemas.openxmlformats.org/officeDocument/2006/relationships/tags" Target="../tags/tag1511.xml"/><Relationship Id="rId5" Type="http://schemas.openxmlformats.org/officeDocument/2006/relationships/tags" Target="../tags/tag1505.xml"/><Relationship Id="rId15" Type="http://schemas.openxmlformats.org/officeDocument/2006/relationships/oleObject" Target="../embeddings/oleObject174.bin"/><Relationship Id="rId10" Type="http://schemas.openxmlformats.org/officeDocument/2006/relationships/tags" Target="../tags/tag1510.xml"/><Relationship Id="rId4" Type="http://schemas.openxmlformats.org/officeDocument/2006/relationships/tags" Target="../tags/tag1504.xml"/><Relationship Id="rId9" Type="http://schemas.openxmlformats.org/officeDocument/2006/relationships/tags" Target="../tags/tag1509.xml"/><Relationship Id="rId14" Type="http://schemas.openxmlformats.org/officeDocument/2006/relationships/slideMaster" Target="../slideMasters/slideMaster11.xml"/></Relationships>
</file>

<file path=ppt/slideLayouts/_rels/slideLayout166.xml.rels><?xml version="1.0" encoding="UTF-8" standalone="yes"?>
<Relationships xmlns="http://schemas.openxmlformats.org/package/2006/relationships"><Relationship Id="rId8" Type="http://schemas.openxmlformats.org/officeDocument/2006/relationships/tags" Target="../tags/tag1520.xml"/><Relationship Id="rId13" Type="http://schemas.openxmlformats.org/officeDocument/2006/relationships/image" Target="../media/image3.svg"/><Relationship Id="rId3" Type="http://schemas.openxmlformats.org/officeDocument/2006/relationships/tags" Target="../tags/tag1515.xml"/><Relationship Id="rId7" Type="http://schemas.openxmlformats.org/officeDocument/2006/relationships/tags" Target="../tags/tag1519.xml"/><Relationship Id="rId12" Type="http://schemas.openxmlformats.org/officeDocument/2006/relationships/image" Target="../media/image19.png"/><Relationship Id="rId2" Type="http://schemas.openxmlformats.org/officeDocument/2006/relationships/tags" Target="../tags/tag1514.xml"/><Relationship Id="rId1" Type="http://schemas.openxmlformats.org/officeDocument/2006/relationships/vmlDrawing" Target="../drawings/vmlDrawing175.vml"/><Relationship Id="rId6" Type="http://schemas.openxmlformats.org/officeDocument/2006/relationships/tags" Target="../tags/tag1518.xml"/><Relationship Id="rId11" Type="http://schemas.openxmlformats.org/officeDocument/2006/relationships/image" Target="../media/image38.emf"/><Relationship Id="rId5" Type="http://schemas.openxmlformats.org/officeDocument/2006/relationships/tags" Target="../tags/tag1517.xml"/><Relationship Id="rId10" Type="http://schemas.openxmlformats.org/officeDocument/2006/relationships/oleObject" Target="../embeddings/oleObject175.bin"/><Relationship Id="rId4" Type="http://schemas.openxmlformats.org/officeDocument/2006/relationships/tags" Target="../tags/tag1516.xml"/><Relationship Id="rId9" Type="http://schemas.openxmlformats.org/officeDocument/2006/relationships/slideMaster" Target="../slideMasters/slideMaster11.xml"/></Relationships>
</file>

<file path=ppt/slideLayouts/_rels/slideLayout1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emf"/><Relationship Id="rId3" Type="http://schemas.openxmlformats.org/officeDocument/2006/relationships/tags" Target="../tags/tag1522.xml"/><Relationship Id="rId7" Type="http://schemas.openxmlformats.org/officeDocument/2006/relationships/oleObject" Target="../embeddings/oleObject176.bin"/><Relationship Id="rId2" Type="http://schemas.openxmlformats.org/officeDocument/2006/relationships/tags" Target="../tags/tag1521.xml"/><Relationship Id="rId1" Type="http://schemas.openxmlformats.org/officeDocument/2006/relationships/vmlDrawing" Target="../drawings/vmlDrawing176.vml"/><Relationship Id="rId6" Type="http://schemas.openxmlformats.org/officeDocument/2006/relationships/slideMaster" Target="../slideMasters/slideMaster11.xml"/><Relationship Id="rId5" Type="http://schemas.openxmlformats.org/officeDocument/2006/relationships/tags" Target="../tags/tag1524.xml"/><Relationship Id="rId10" Type="http://schemas.openxmlformats.org/officeDocument/2006/relationships/image" Target="../media/image3.svg"/><Relationship Id="rId4" Type="http://schemas.openxmlformats.org/officeDocument/2006/relationships/tags" Target="../tags/tag1523.xml"/><Relationship Id="rId9" Type="http://schemas.openxmlformats.org/officeDocument/2006/relationships/image" Target="../media/image19.png"/></Relationships>
</file>

<file path=ppt/slideLayouts/_rels/slideLayout1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svg"/><Relationship Id="rId3" Type="http://schemas.openxmlformats.org/officeDocument/2006/relationships/tags" Target="../tags/tag1526.xml"/><Relationship Id="rId7" Type="http://schemas.openxmlformats.org/officeDocument/2006/relationships/image" Target="../media/image41.png"/><Relationship Id="rId2" Type="http://schemas.openxmlformats.org/officeDocument/2006/relationships/tags" Target="../tags/tag1525.xml"/><Relationship Id="rId1" Type="http://schemas.openxmlformats.org/officeDocument/2006/relationships/vmlDrawing" Target="../drawings/vmlDrawing177.vml"/><Relationship Id="rId6" Type="http://schemas.openxmlformats.org/officeDocument/2006/relationships/image" Target="../media/image40.emf"/><Relationship Id="rId5" Type="http://schemas.openxmlformats.org/officeDocument/2006/relationships/oleObject" Target="../embeddings/oleObject177.bin"/><Relationship Id="rId4" Type="http://schemas.openxmlformats.org/officeDocument/2006/relationships/slideMaster" Target="../slideMasters/slideMaster11.xml"/></Relationships>
</file>

<file path=ppt/slideLayouts/_rels/slideLayout16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1.xml"/><Relationship Id="rId3" Type="http://schemas.openxmlformats.org/officeDocument/2006/relationships/tags" Target="../tags/tag1528.xml"/><Relationship Id="rId7" Type="http://schemas.openxmlformats.org/officeDocument/2006/relationships/tags" Target="../tags/tag1532.xml"/><Relationship Id="rId2" Type="http://schemas.openxmlformats.org/officeDocument/2006/relationships/tags" Target="../tags/tag1527.xml"/><Relationship Id="rId1" Type="http://schemas.openxmlformats.org/officeDocument/2006/relationships/vmlDrawing" Target="../drawings/vmlDrawing178.vml"/><Relationship Id="rId6" Type="http://schemas.openxmlformats.org/officeDocument/2006/relationships/tags" Target="../tags/tag1531.xml"/><Relationship Id="rId11" Type="http://schemas.openxmlformats.org/officeDocument/2006/relationships/image" Target="../media/image43.emf"/><Relationship Id="rId5" Type="http://schemas.openxmlformats.org/officeDocument/2006/relationships/tags" Target="../tags/tag1530.xml"/><Relationship Id="rId10" Type="http://schemas.openxmlformats.org/officeDocument/2006/relationships/oleObject" Target="../embeddings/oleObject178.bin"/><Relationship Id="rId4" Type="http://schemas.openxmlformats.org/officeDocument/2006/relationships/tags" Target="../tags/tag1529.xml"/><Relationship Id="rId9" Type="http://schemas.openxmlformats.org/officeDocument/2006/relationships/image" Target="../media/image44.png"/></Relationships>
</file>

<file path=ppt/slideLayouts/_rels/slideLayout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151.xml"/><Relationship Id="rId7" Type="http://schemas.openxmlformats.org/officeDocument/2006/relationships/oleObject" Target="../embeddings/oleObject19.bin"/><Relationship Id="rId2" Type="http://schemas.openxmlformats.org/officeDocument/2006/relationships/tags" Target="../tags/tag150.xml"/><Relationship Id="rId1" Type="http://schemas.openxmlformats.org/officeDocument/2006/relationships/vmlDrawing" Target="../drawings/vmlDrawing19.vml"/><Relationship Id="rId6" Type="http://schemas.openxmlformats.org/officeDocument/2006/relationships/slideMaster" Target="../slideMasters/slideMaster2.xml"/><Relationship Id="rId5" Type="http://schemas.openxmlformats.org/officeDocument/2006/relationships/tags" Target="../tags/tag153.xml"/><Relationship Id="rId4" Type="http://schemas.openxmlformats.org/officeDocument/2006/relationships/tags" Target="../tags/tag152.xml"/></Relationships>
</file>

<file path=ppt/slideLayouts/_rels/slideLayout17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79.bin"/><Relationship Id="rId3" Type="http://schemas.openxmlformats.org/officeDocument/2006/relationships/tags" Target="../tags/tag1534.xml"/><Relationship Id="rId7" Type="http://schemas.openxmlformats.org/officeDocument/2006/relationships/slideMaster" Target="../slideMasters/slideMaster11.xml"/><Relationship Id="rId2" Type="http://schemas.openxmlformats.org/officeDocument/2006/relationships/tags" Target="../tags/tag1533.xml"/><Relationship Id="rId1" Type="http://schemas.openxmlformats.org/officeDocument/2006/relationships/vmlDrawing" Target="../drawings/vmlDrawing179.vml"/><Relationship Id="rId6" Type="http://schemas.openxmlformats.org/officeDocument/2006/relationships/tags" Target="../tags/tag1537.xml"/><Relationship Id="rId5" Type="http://schemas.openxmlformats.org/officeDocument/2006/relationships/tags" Target="../tags/tag1536.xml"/><Relationship Id="rId4" Type="http://schemas.openxmlformats.org/officeDocument/2006/relationships/tags" Target="../tags/tag1535.xml"/><Relationship Id="rId9" Type="http://schemas.openxmlformats.org/officeDocument/2006/relationships/image" Target="../media/image45.emf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1.xml"/><Relationship Id="rId2" Type="http://schemas.openxmlformats.org/officeDocument/2006/relationships/tags" Target="../tags/tag1538.xml"/><Relationship Id="rId1" Type="http://schemas.openxmlformats.org/officeDocument/2006/relationships/vmlDrawing" Target="../drawings/vmlDrawing180.vml"/><Relationship Id="rId5" Type="http://schemas.openxmlformats.org/officeDocument/2006/relationships/image" Target="../media/image25.emf"/><Relationship Id="rId4" Type="http://schemas.openxmlformats.org/officeDocument/2006/relationships/oleObject" Target="../embeddings/oleObject180.bin"/></Relationships>
</file>

<file path=ppt/slideLayouts/_rels/slideLayout172.xml.rels><?xml version="1.0" encoding="UTF-8" standalone="yes"?>
<Relationships xmlns="http://schemas.openxmlformats.org/package/2006/relationships"><Relationship Id="rId8" Type="http://schemas.openxmlformats.org/officeDocument/2006/relationships/tags" Target="../tags/tag1568.xml"/><Relationship Id="rId3" Type="http://schemas.openxmlformats.org/officeDocument/2006/relationships/tags" Target="../tags/tag1563.xml"/><Relationship Id="rId7" Type="http://schemas.openxmlformats.org/officeDocument/2006/relationships/tags" Target="../tags/tag1567.xml"/><Relationship Id="rId2" Type="http://schemas.openxmlformats.org/officeDocument/2006/relationships/tags" Target="../tags/tag1562.xml"/><Relationship Id="rId1" Type="http://schemas.openxmlformats.org/officeDocument/2006/relationships/vmlDrawing" Target="../drawings/vmlDrawing182.vml"/><Relationship Id="rId6" Type="http://schemas.openxmlformats.org/officeDocument/2006/relationships/tags" Target="../tags/tag1566.xml"/><Relationship Id="rId11" Type="http://schemas.openxmlformats.org/officeDocument/2006/relationships/image" Target="../media/image17.emf"/><Relationship Id="rId5" Type="http://schemas.openxmlformats.org/officeDocument/2006/relationships/tags" Target="../tags/tag1565.xml"/><Relationship Id="rId10" Type="http://schemas.openxmlformats.org/officeDocument/2006/relationships/oleObject" Target="../embeddings/oleObject182.bin"/><Relationship Id="rId4" Type="http://schemas.openxmlformats.org/officeDocument/2006/relationships/tags" Target="../tags/tag1564.xml"/><Relationship Id="rId9" Type="http://schemas.openxmlformats.org/officeDocument/2006/relationships/slideMaster" Target="../slideMasters/slideMaster12.xml"/></Relationships>
</file>

<file path=ppt/slideLayouts/_rels/slideLayout173.xml.rels><?xml version="1.0" encoding="UTF-8" standalone="yes"?>
<Relationships xmlns="http://schemas.openxmlformats.org/package/2006/relationships"><Relationship Id="rId8" Type="http://schemas.openxmlformats.org/officeDocument/2006/relationships/tags" Target="../tags/tag1575.xml"/><Relationship Id="rId13" Type="http://schemas.openxmlformats.org/officeDocument/2006/relationships/image" Target="../media/image18.png"/><Relationship Id="rId3" Type="http://schemas.openxmlformats.org/officeDocument/2006/relationships/tags" Target="../tags/tag1570.xml"/><Relationship Id="rId7" Type="http://schemas.openxmlformats.org/officeDocument/2006/relationships/tags" Target="../tags/tag1574.xml"/><Relationship Id="rId12" Type="http://schemas.openxmlformats.org/officeDocument/2006/relationships/image" Target="../media/image17.emf"/><Relationship Id="rId2" Type="http://schemas.openxmlformats.org/officeDocument/2006/relationships/tags" Target="../tags/tag1569.xml"/><Relationship Id="rId1" Type="http://schemas.openxmlformats.org/officeDocument/2006/relationships/vmlDrawing" Target="../drawings/vmlDrawing183.vml"/><Relationship Id="rId6" Type="http://schemas.openxmlformats.org/officeDocument/2006/relationships/tags" Target="../tags/tag1573.xml"/><Relationship Id="rId11" Type="http://schemas.openxmlformats.org/officeDocument/2006/relationships/oleObject" Target="../embeddings/oleObject183.bin"/><Relationship Id="rId5" Type="http://schemas.openxmlformats.org/officeDocument/2006/relationships/tags" Target="../tags/tag1572.xml"/><Relationship Id="rId10" Type="http://schemas.openxmlformats.org/officeDocument/2006/relationships/slideMaster" Target="../slideMasters/slideMaster12.xml"/><Relationship Id="rId4" Type="http://schemas.openxmlformats.org/officeDocument/2006/relationships/tags" Target="../tags/tag1571.xml"/><Relationship Id="rId9" Type="http://schemas.openxmlformats.org/officeDocument/2006/relationships/tags" Target="../tags/tag1576.xml"/></Relationships>
</file>

<file path=ppt/slideLayouts/_rels/slideLayout1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1578.xml"/><Relationship Id="rId7" Type="http://schemas.openxmlformats.org/officeDocument/2006/relationships/oleObject" Target="../embeddings/oleObject184.bin"/><Relationship Id="rId2" Type="http://schemas.openxmlformats.org/officeDocument/2006/relationships/tags" Target="../tags/tag1577.xml"/><Relationship Id="rId1" Type="http://schemas.openxmlformats.org/officeDocument/2006/relationships/vmlDrawing" Target="../drawings/vmlDrawing184.vml"/><Relationship Id="rId6" Type="http://schemas.openxmlformats.org/officeDocument/2006/relationships/slideMaster" Target="../slideMasters/slideMaster12.xml"/><Relationship Id="rId5" Type="http://schemas.openxmlformats.org/officeDocument/2006/relationships/tags" Target="../tags/tag1580.xml"/><Relationship Id="rId4" Type="http://schemas.openxmlformats.org/officeDocument/2006/relationships/tags" Target="../tags/tag1579.xml"/></Relationships>
</file>

<file path=ppt/slideLayouts/_rels/slideLayout175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2.xml"/><Relationship Id="rId3" Type="http://schemas.openxmlformats.org/officeDocument/2006/relationships/tags" Target="../tags/tag1582.xml"/><Relationship Id="rId7" Type="http://schemas.openxmlformats.org/officeDocument/2006/relationships/tags" Target="../tags/tag1586.xml"/><Relationship Id="rId2" Type="http://schemas.openxmlformats.org/officeDocument/2006/relationships/tags" Target="../tags/tag1581.xml"/><Relationship Id="rId1" Type="http://schemas.openxmlformats.org/officeDocument/2006/relationships/vmlDrawing" Target="../drawings/vmlDrawing185.vml"/><Relationship Id="rId6" Type="http://schemas.openxmlformats.org/officeDocument/2006/relationships/tags" Target="../tags/tag1585.xml"/><Relationship Id="rId5" Type="http://schemas.openxmlformats.org/officeDocument/2006/relationships/tags" Target="../tags/tag1584.xml"/><Relationship Id="rId10" Type="http://schemas.openxmlformats.org/officeDocument/2006/relationships/image" Target="../media/image17.emf"/><Relationship Id="rId4" Type="http://schemas.openxmlformats.org/officeDocument/2006/relationships/tags" Target="../tags/tag1583.xml"/><Relationship Id="rId9" Type="http://schemas.openxmlformats.org/officeDocument/2006/relationships/oleObject" Target="../embeddings/oleObject185.bin"/></Relationships>
</file>

<file path=ppt/slideLayouts/_rels/slideLayout17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2.xml"/><Relationship Id="rId3" Type="http://schemas.openxmlformats.org/officeDocument/2006/relationships/tags" Target="../tags/tag1588.xml"/><Relationship Id="rId7" Type="http://schemas.openxmlformats.org/officeDocument/2006/relationships/tags" Target="../tags/tag1592.xml"/><Relationship Id="rId2" Type="http://schemas.openxmlformats.org/officeDocument/2006/relationships/tags" Target="../tags/tag1587.xml"/><Relationship Id="rId1" Type="http://schemas.openxmlformats.org/officeDocument/2006/relationships/vmlDrawing" Target="../drawings/vmlDrawing186.vml"/><Relationship Id="rId6" Type="http://schemas.openxmlformats.org/officeDocument/2006/relationships/tags" Target="../tags/tag1591.xml"/><Relationship Id="rId5" Type="http://schemas.openxmlformats.org/officeDocument/2006/relationships/tags" Target="../tags/tag1590.xml"/><Relationship Id="rId10" Type="http://schemas.openxmlformats.org/officeDocument/2006/relationships/image" Target="../media/image17.emf"/><Relationship Id="rId4" Type="http://schemas.openxmlformats.org/officeDocument/2006/relationships/tags" Target="../tags/tag1589.xml"/><Relationship Id="rId9" Type="http://schemas.openxmlformats.org/officeDocument/2006/relationships/oleObject" Target="../embeddings/oleObject186.bin"/></Relationships>
</file>

<file path=ppt/slideLayouts/_rels/slideLayout177.xml.rels><?xml version="1.0" encoding="UTF-8" standalone="yes"?>
<Relationships xmlns="http://schemas.openxmlformats.org/package/2006/relationships"><Relationship Id="rId8" Type="http://schemas.openxmlformats.org/officeDocument/2006/relationships/tags" Target="../tags/tag1599.xml"/><Relationship Id="rId3" Type="http://schemas.openxmlformats.org/officeDocument/2006/relationships/tags" Target="../tags/tag1594.xml"/><Relationship Id="rId7" Type="http://schemas.openxmlformats.org/officeDocument/2006/relationships/tags" Target="../tags/tag1598.xml"/><Relationship Id="rId2" Type="http://schemas.openxmlformats.org/officeDocument/2006/relationships/tags" Target="../tags/tag1593.xml"/><Relationship Id="rId1" Type="http://schemas.openxmlformats.org/officeDocument/2006/relationships/vmlDrawing" Target="../drawings/vmlDrawing187.vml"/><Relationship Id="rId6" Type="http://schemas.openxmlformats.org/officeDocument/2006/relationships/tags" Target="../tags/tag1597.xml"/><Relationship Id="rId11" Type="http://schemas.openxmlformats.org/officeDocument/2006/relationships/image" Target="../media/image17.emf"/><Relationship Id="rId5" Type="http://schemas.openxmlformats.org/officeDocument/2006/relationships/tags" Target="../tags/tag1596.xml"/><Relationship Id="rId10" Type="http://schemas.openxmlformats.org/officeDocument/2006/relationships/oleObject" Target="../embeddings/oleObject187.bin"/><Relationship Id="rId4" Type="http://schemas.openxmlformats.org/officeDocument/2006/relationships/tags" Target="../tags/tag1595.xml"/><Relationship Id="rId9" Type="http://schemas.openxmlformats.org/officeDocument/2006/relationships/slideMaster" Target="../slideMasters/slideMaster12.xml"/></Relationships>
</file>

<file path=ppt/slideLayouts/_rels/slideLayout178.xml.rels><?xml version="1.0" encoding="UTF-8" standalone="yes"?>
<Relationships xmlns="http://schemas.openxmlformats.org/package/2006/relationships"><Relationship Id="rId8" Type="http://schemas.openxmlformats.org/officeDocument/2006/relationships/tags" Target="../tags/tag1606.xml"/><Relationship Id="rId13" Type="http://schemas.openxmlformats.org/officeDocument/2006/relationships/tags" Target="../tags/tag1611.xml"/><Relationship Id="rId18" Type="http://schemas.openxmlformats.org/officeDocument/2006/relationships/image" Target="../media/image3.svg"/><Relationship Id="rId3" Type="http://schemas.openxmlformats.org/officeDocument/2006/relationships/tags" Target="../tags/tag1601.xml"/><Relationship Id="rId7" Type="http://schemas.openxmlformats.org/officeDocument/2006/relationships/tags" Target="../tags/tag1605.xml"/><Relationship Id="rId12" Type="http://schemas.openxmlformats.org/officeDocument/2006/relationships/tags" Target="../tags/tag1610.xml"/><Relationship Id="rId17" Type="http://schemas.openxmlformats.org/officeDocument/2006/relationships/image" Target="../media/image19.png"/><Relationship Id="rId2" Type="http://schemas.openxmlformats.org/officeDocument/2006/relationships/tags" Target="../tags/tag160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88.vml"/><Relationship Id="rId6" Type="http://schemas.openxmlformats.org/officeDocument/2006/relationships/tags" Target="../tags/tag1604.xml"/><Relationship Id="rId11" Type="http://schemas.openxmlformats.org/officeDocument/2006/relationships/tags" Target="../tags/tag1609.xml"/><Relationship Id="rId5" Type="http://schemas.openxmlformats.org/officeDocument/2006/relationships/tags" Target="../tags/tag1603.xml"/><Relationship Id="rId15" Type="http://schemas.openxmlformats.org/officeDocument/2006/relationships/oleObject" Target="../embeddings/oleObject188.bin"/><Relationship Id="rId10" Type="http://schemas.openxmlformats.org/officeDocument/2006/relationships/tags" Target="../tags/tag1608.xml"/><Relationship Id="rId4" Type="http://schemas.openxmlformats.org/officeDocument/2006/relationships/tags" Target="../tags/tag1602.xml"/><Relationship Id="rId9" Type="http://schemas.openxmlformats.org/officeDocument/2006/relationships/tags" Target="../tags/tag1607.xml"/><Relationship Id="rId14" Type="http://schemas.openxmlformats.org/officeDocument/2006/relationships/slideMaster" Target="../slideMasters/slideMaster12.xml"/></Relationships>
</file>

<file path=ppt/slideLayouts/_rels/slideLayout179.xml.rels><?xml version="1.0" encoding="UTF-8" standalone="yes"?>
<Relationships xmlns="http://schemas.openxmlformats.org/package/2006/relationships"><Relationship Id="rId8" Type="http://schemas.openxmlformats.org/officeDocument/2006/relationships/tags" Target="../tags/tag1618.xml"/><Relationship Id="rId13" Type="http://schemas.openxmlformats.org/officeDocument/2006/relationships/tags" Target="../tags/tag1623.xml"/><Relationship Id="rId18" Type="http://schemas.openxmlformats.org/officeDocument/2006/relationships/image" Target="../media/image3.svg"/><Relationship Id="rId3" Type="http://schemas.openxmlformats.org/officeDocument/2006/relationships/tags" Target="../tags/tag1613.xml"/><Relationship Id="rId7" Type="http://schemas.openxmlformats.org/officeDocument/2006/relationships/tags" Target="../tags/tag1617.xml"/><Relationship Id="rId12" Type="http://schemas.openxmlformats.org/officeDocument/2006/relationships/tags" Target="../tags/tag1622.xml"/><Relationship Id="rId17" Type="http://schemas.openxmlformats.org/officeDocument/2006/relationships/image" Target="../media/image19.png"/><Relationship Id="rId2" Type="http://schemas.openxmlformats.org/officeDocument/2006/relationships/tags" Target="../tags/tag1612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89.vml"/><Relationship Id="rId6" Type="http://schemas.openxmlformats.org/officeDocument/2006/relationships/tags" Target="../tags/tag1616.xml"/><Relationship Id="rId11" Type="http://schemas.openxmlformats.org/officeDocument/2006/relationships/tags" Target="../tags/tag1621.xml"/><Relationship Id="rId5" Type="http://schemas.openxmlformats.org/officeDocument/2006/relationships/tags" Target="../tags/tag1615.xml"/><Relationship Id="rId15" Type="http://schemas.openxmlformats.org/officeDocument/2006/relationships/oleObject" Target="../embeddings/oleObject189.bin"/><Relationship Id="rId10" Type="http://schemas.openxmlformats.org/officeDocument/2006/relationships/tags" Target="../tags/tag1620.xml"/><Relationship Id="rId4" Type="http://schemas.openxmlformats.org/officeDocument/2006/relationships/tags" Target="../tags/tag1614.xml"/><Relationship Id="rId9" Type="http://schemas.openxmlformats.org/officeDocument/2006/relationships/tags" Target="../tags/tag1619.xml"/><Relationship Id="rId14" Type="http://schemas.openxmlformats.org/officeDocument/2006/relationships/slideMaster" Target="../slideMasters/slideMaster12.xml"/></Relationships>
</file>

<file path=ppt/slideLayouts/_rels/slideLayout18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.xml"/><Relationship Id="rId3" Type="http://schemas.openxmlformats.org/officeDocument/2006/relationships/tags" Target="../tags/tag155.xml"/><Relationship Id="rId7" Type="http://schemas.openxmlformats.org/officeDocument/2006/relationships/tags" Target="../tags/tag159.xml"/><Relationship Id="rId2" Type="http://schemas.openxmlformats.org/officeDocument/2006/relationships/tags" Target="../tags/tag154.xml"/><Relationship Id="rId1" Type="http://schemas.openxmlformats.org/officeDocument/2006/relationships/vmlDrawing" Target="../drawings/vmlDrawing20.vml"/><Relationship Id="rId6" Type="http://schemas.openxmlformats.org/officeDocument/2006/relationships/tags" Target="../tags/tag158.xml"/><Relationship Id="rId5" Type="http://schemas.openxmlformats.org/officeDocument/2006/relationships/tags" Target="../tags/tag157.xml"/><Relationship Id="rId10" Type="http://schemas.openxmlformats.org/officeDocument/2006/relationships/image" Target="../media/image17.emf"/><Relationship Id="rId4" Type="http://schemas.openxmlformats.org/officeDocument/2006/relationships/tags" Target="../tags/tag156.xml"/><Relationship Id="rId9" Type="http://schemas.openxmlformats.org/officeDocument/2006/relationships/oleObject" Target="../embeddings/oleObject20.bin"/></Relationships>
</file>

<file path=ppt/slideLayouts/_rels/slideLayout180.xml.rels><?xml version="1.0" encoding="UTF-8" standalone="yes"?>
<Relationships xmlns="http://schemas.openxmlformats.org/package/2006/relationships"><Relationship Id="rId8" Type="http://schemas.openxmlformats.org/officeDocument/2006/relationships/tags" Target="../tags/tag1630.xml"/><Relationship Id="rId13" Type="http://schemas.openxmlformats.org/officeDocument/2006/relationships/tags" Target="../tags/tag1635.xml"/><Relationship Id="rId18" Type="http://schemas.openxmlformats.org/officeDocument/2006/relationships/image" Target="../media/image19.png"/><Relationship Id="rId3" Type="http://schemas.openxmlformats.org/officeDocument/2006/relationships/tags" Target="../tags/tag1625.xml"/><Relationship Id="rId7" Type="http://schemas.openxmlformats.org/officeDocument/2006/relationships/tags" Target="../tags/tag1629.xml"/><Relationship Id="rId12" Type="http://schemas.openxmlformats.org/officeDocument/2006/relationships/tags" Target="../tags/tag1634.xml"/><Relationship Id="rId17" Type="http://schemas.openxmlformats.org/officeDocument/2006/relationships/image" Target="../media/image17.emf"/><Relationship Id="rId2" Type="http://schemas.openxmlformats.org/officeDocument/2006/relationships/tags" Target="../tags/tag1624.xml"/><Relationship Id="rId16" Type="http://schemas.openxmlformats.org/officeDocument/2006/relationships/oleObject" Target="../embeddings/oleObject190.bin"/><Relationship Id="rId1" Type="http://schemas.openxmlformats.org/officeDocument/2006/relationships/vmlDrawing" Target="../drawings/vmlDrawing190.vml"/><Relationship Id="rId6" Type="http://schemas.openxmlformats.org/officeDocument/2006/relationships/tags" Target="../tags/tag1628.xml"/><Relationship Id="rId11" Type="http://schemas.openxmlformats.org/officeDocument/2006/relationships/tags" Target="../tags/tag1633.xml"/><Relationship Id="rId5" Type="http://schemas.openxmlformats.org/officeDocument/2006/relationships/tags" Target="../tags/tag1627.xml"/><Relationship Id="rId15" Type="http://schemas.openxmlformats.org/officeDocument/2006/relationships/slideMaster" Target="../slideMasters/slideMaster12.xml"/><Relationship Id="rId10" Type="http://schemas.openxmlformats.org/officeDocument/2006/relationships/tags" Target="../tags/tag1632.xml"/><Relationship Id="rId19" Type="http://schemas.openxmlformats.org/officeDocument/2006/relationships/image" Target="../media/image3.svg"/><Relationship Id="rId4" Type="http://schemas.openxmlformats.org/officeDocument/2006/relationships/tags" Target="../tags/tag1626.xml"/><Relationship Id="rId9" Type="http://schemas.openxmlformats.org/officeDocument/2006/relationships/tags" Target="../tags/tag1631.xml"/><Relationship Id="rId14" Type="http://schemas.openxmlformats.org/officeDocument/2006/relationships/tags" Target="../tags/tag1636.xml"/></Relationships>
</file>

<file path=ppt/slideLayouts/_rels/slideLayout181.xml.rels><?xml version="1.0" encoding="UTF-8" standalone="yes"?>
<Relationships xmlns="http://schemas.openxmlformats.org/package/2006/relationships"><Relationship Id="rId8" Type="http://schemas.openxmlformats.org/officeDocument/2006/relationships/tags" Target="../tags/tag1643.xml"/><Relationship Id="rId13" Type="http://schemas.openxmlformats.org/officeDocument/2006/relationships/tags" Target="../tags/tag1648.xml"/><Relationship Id="rId18" Type="http://schemas.openxmlformats.org/officeDocument/2006/relationships/image" Target="../media/image19.png"/><Relationship Id="rId3" Type="http://schemas.openxmlformats.org/officeDocument/2006/relationships/tags" Target="../tags/tag1638.xml"/><Relationship Id="rId7" Type="http://schemas.openxmlformats.org/officeDocument/2006/relationships/tags" Target="../tags/tag1642.xml"/><Relationship Id="rId12" Type="http://schemas.openxmlformats.org/officeDocument/2006/relationships/tags" Target="../tags/tag1647.xml"/><Relationship Id="rId17" Type="http://schemas.openxmlformats.org/officeDocument/2006/relationships/image" Target="../media/image17.emf"/><Relationship Id="rId2" Type="http://schemas.openxmlformats.org/officeDocument/2006/relationships/tags" Target="../tags/tag1637.xml"/><Relationship Id="rId16" Type="http://schemas.openxmlformats.org/officeDocument/2006/relationships/oleObject" Target="../embeddings/oleObject191.bin"/><Relationship Id="rId1" Type="http://schemas.openxmlformats.org/officeDocument/2006/relationships/vmlDrawing" Target="../drawings/vmlDrawing191.vml"/><Relationship Id="rId6" Type="http://schemas.openxmlformats.org/officeDocument/2006/relationships/tags" Target="../tags/tag1641.xml"/><Relationship Id="rId11" Type="http://schemas.openxmlformats.org/officeDocument/2006/relationships/tags" Target="../tags/tag1646.xml"/><Relationship Id="rId5" Type="http://schemas.openxmlformats.org/officeDocument/2006/relationships/tags" Target="../tags/tag1640.xml"/><Relationship Id="rId15" Type="http://schemas.openxmlformats.org/officeDocument/2006/relationships/slideMaster" Target="../slideMasters/slideMaster12.xml"/><Relationship Id="rId10" Type="http://schemas.openxmlformats.org/officeDocument/2006/relationships/tags" Target="../tags/tag1645.xml"/><Relationship Id="rId19" Type="http://schemas.openxmlformats.org/officeDocument/2006/relationships/image" Target="../media/image3.svg"/><Relationship Id="rId4" Type="http://schemas.openxmlformats.org/officeDocument/2006/relationships/tags" Target="../tags/tag1639.xml"/><Relationship Id="rId9" Type="http://schemas.openxmlformats.org/officeDocument/2006/relationships/tags" Target="../tags/tag1644.xml"/><Relationship Id="rId14" Type="http://schemas.openxmlformats.org/officeDocument/2006/relationships/tags" Target="../tags/tag1649.xml"/></Relationships>
</file>

<file path=ppt/slideLayouts/_rels/slideLayout182.xml.rels><?xml version="1.0" encoding="UTF-8" standalone="yes"?>
<Relationships xmlns="http://schemas.openxmlformats.org/package/2006/relationships"><Relationship Id="rId8" Type="http://schemas.openxmlformats.org/officeDocument/2006/relationships/tags" Target="../tags/tag1656.xml"/><Relationship Id="rId13" Type="http://schemas.openxmlformats.org/officeDocument/2006/relationships/image" Target="../media/image19.png"/><Relationship Id="rId3" Type="http://schemas.openxmlformats.org/officeDocument/2006/relationships/tags" Target="../tags/tag1651.xml"/><Relationship Id="rId7" Type="http://schemas.openxmlformats.org/officeDocument/2006/relationships/tags" Target="../tags/tag1655.xml"/><Relationship Id="rId12" Type="http://schemas.openxmlformats.org/officeDocument/2006/relationships/image" Target="../media/image17.emf"/><Relationship Id="rId2" Type="http://schemas.openxmlformats.org/officeDocument/2006/relationships/tags" Target="../tags/tag1650.xml"/><Relationship Id="rId1" Type="http://schemas.openxmlformats.org/officeDocument/2006/relationships/vmlDrawing" Target="../drawings/vmlDrawing192.vml"/><Relationship Id="rId6" Type="http://schemas.openxmlformats.org/officeDocument/2006/relationships/tags" Target="../tags/tag1654.xml"/><Relationship Id="rId11" Type="http://schemas.openxmlformats.org/officeDocument/2006/relationships/oleObject" Target="../embeddings/oleObject192.bin"/><Relationship Id="rId5" Type="http://schemas.openxmlformats.org/officeDocument/2006/relationships/tags" Target="../tags/tag1653.xml"/><Relationship Id="rId10" Type="http://schemas.openxmlformats.org/officeDocument/2006/relationships/slideMaster" Target="../slideMasters/slideMaster12.xml"/><Relationship Id="rId4" Type="http://schemas.openxmlformats.org/officeDocument/2006/relationships/tags" Target="../tags/tag1652.xml"/><Relationship Id="rId9" Type="http://schemas.openxmlformats.org/officeDocument/2006/relationships/tags" Target="../tags/tag1657.xml"/><Relationship Id="rId14" Type="http://schemas.openxmlformats.org/officeDocument/2006/relationships/image" Target="../media/image3.svg"/></Relationships>
</file>

<file path=ppt/slideLayouts/_rels/slideLayout1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1659.xml"/><Relationship Id="rId7" Type="http://schemas.openxmlformats.org/officeDocument/2006/relationships/oleObject" Target="../embeddings/oleObject193.bin"/><Relationship Id="rId2" Type="http://schemas.openxmlformats.org/officeDocument/2006/relationships/tags" Target="../tags/tag1658.xml"/><Relationship Id="rId1" Type="http://schemas.openxmlformats.org/officeDocument/2006/relationships/vmlDrawing" Target="../drawings/vmlDrawing193.vml"/><Relationship Id="rId6" Type="http://schemas.openxmlformats.org/officeDocument/2006/relationships/slideMaster" Target="../slideMasters/slideMaster12.xml"/><Relationship Id="rId5" Type="http://schemas.openxmlformats.org/officeDocument/2006/relationships/tags" Target="../tags/tag1661.xml"/><Relationship Id="rId10" Type="http://schemas.openxmlformats.org/officeDocument/2006/relationships/image" Target="../media/image3.svg"/><Relationship Id="rId4" Type="http://schemas.openxmlformats.org/officeDocument/2006/relationships/tags" Target="../tags/tag1660.xml"/><Relationship Id="rId9" Type="http://schemas.openxmlformats.org/officeDocument/2006/relationships/image" Target="../media/image2.png"/></Relationships>
</file>

<file path=ppt/slideLayouts/_rels/slideLayout1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1663.xml"/><Relationship Id="rId7" Type="http://schemas.openxmlformats.org/officeDocument/2006/relationships/image" Target="../media/image19.png"/><Relationship Id="rId2" Type="http://schemas.openxmlformats.org/officeDocument/2006/relationships/tags" Target="../tags/tag1662.xml"/><Relationship Id="rId1" Type="http://schemas.openxmlformats.org/officeDocument/2006/relationships/vmlDrawing" Target="../drawings/vmlDrawing194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194.bin"/><Relationship Id="rId4" Type="http://schemas.openxmlformats.org/officeDocument/2006/relationships/slideMaster" Target="../slideMasters/slideMaster12.xml"/></Relationships>
</file>

<file path=ppt/slideLayouts/_rels/slideLayout185.xml.rels><?xml version="1.0" encoding="UTF-8" standalone="yes"?>
<Relationships xmlns="http://schemas.openxmlformats.org/package/2006/relationships"><Relationship Id="rId8" Type="http://schemas.openxmlformats.org/officeDocument/2006/relationships/tags" Target="../tags/tag1693.xml"/><Relationship Id="rId3" Type="http://schemas.openxmlformats.org/officeDocument/2006/relationships/tags" Target="../tags/tag1688.xml"/><Relationship Id="rId7" Type="http://schemas.openxmlformats.org/officeDocument/2006/relationships/tags" Target="../tags/tag1692.xml"/><Relationship Id="rId2" Type="http://schemas.openxmlformats.org/officeDocument/2006/relationships/tags" Target="../tags/tag1687.xml"/><Relationship Id="rId1" Type="http://schemas.openxmlformats.org/officeDocument/2006/relationships/vmlDrawing" Target="../drawings/vmlDrawing196.vml"/><Relationship Id="rId6" Type="http://schemas.openxmlformats.org/officeDocument/2006/relationships/tags" Target="../tags/tag1691.xml"/><Relationship Id="rId11" Type="http://schemas.openxmlformats.org/officeDocument/2006/relationships/image" Target="../media/image46.emf"/><Relationship Id="rId5" Type="http://schemas.openxmlformats.org/officeDocument/2006/relationships/tags" Target="../tags/tag1690.xml"/><Relationship Id="rId10" Type="http://schemas.openxmlformats.org/officeDocument/2006/relationships/oleObject" Target="../embeddings/oleObject196.bin"/><Relationship Id="rId4" Type="http://schemas.openxmlformats.org/officeDocument/2006/relationships/tags" Target="../tags/tag1689.xml"/><Relationship Id="rId9" Type="http://schemas.openxmlformats.org/officeDocument/2006/relationships/slideMaster" Target="../slideMasters/slideMaster13.xml"/></Relationships>
</file>

<file path=ppt/slideLayouts/_rels/slideLayout186.xml.rels><?xml version="1.0" encoding="UTF-8" standalone="yes"?>
<Relationships xmlns="http://schemas.openxmlformats.org/package/2006/relationships"><Relationship Id="rId8" Type="http://schemas.openxmlformats.org/officeDocument/2006/relationships/tags" Target="../tags/tag1700.xml"/><Relationship Id="rId13" Type="http://schemas.openxmlformats.org/officeDocument/2006/relationships/image" Target="../media/image23.png"/><Relationship Id="rId3" Type="http://schemas.openxmlformats.org/officeDocument/2006/relationships/tags" Target="../tags/tag1695.xml"/><Relationship Id="rId7" Type="http://schemas.openxmlformats.org/officeDocument/2006/relationships/tags" Target="../tags/tag1699.xml"/><Relationship Id="rId12" Type="http://schemas.openxmlformats.org/officeDocument/2006/relationships/image" Target="../media/image47.emf"/><Relationship Id="rId2" Type="http://schemas.openxmlformats.org/officeDocument/2006/relationships/tags" Target="../tags/tag1694.xml"/><Relationship Id="rId1" Type="http://schemas.openxmlformats.org/officeDocument/2006/relationships/vmlDrawing" Target="../drawings/vmlDrawing197.vml"/><Relationship Id="rId6" Type="http://schemas.openxmlformats.org/officeDocument/2006/relationships/tags" Target="../tags/tag1698.xml"/><Relationship Id="rId11" Type="http://schemas.openxmlformats.org/officeDocument/2006/relationships/oleObject" Target="../embeddings/oleObject197.bin"/><Relationship Id="rId5" Type="http://schemas.openxmlformats.org/officeDocument/2006/relationships/tags" Target="../tags/tag1697.xml"/><Relationship Id="rId10" Type="http://schemas.openxmlformats.org/officeDocument/2006/relationships/slideMaster" Target="../slideMasters/slideMaster13.xml"/><Relationship Id="rId4" Type="http://schemas.openxmlformats.org/officeDocument/2006/relationships/tags" Target="../tags/tag1696.xml"/><Relationship Id="rId9" Type="http://schemas.openxmlformats.org/officeDocument/2006/relationships/tags" Target="../tags/tag1701.xml"/></Relationships>
</file>

<file path=ppt/slideLayouts/_rels/slideLayout1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emf"/><Relationship Id="rId3" Type="http://schemas.openxmlformats.org/officeDocument/2006/relationships/tags" Target="../tags/tag1703.xml"/><Relationship Id="rId7" Type="http://schemas.openxmlformats.org/officeDocument/2006/relationships/oleObject" Target="../embeddings/oleObject198.bin"/><Relationship Id="rId2" Type="http://schemas.openxmlformats.org/officeDocument/2006/relationships/tags" Target="../tags/tag1702.xml"/><Relationship Id="rId1" Type="http://schemas.openxmlformats.org/officeDocument/2006/relationships/vmlDrawing" Target="../drawings/vmlDrawing198.vml"/><Relationship Id="rId6" Type="http://schemas.openxmlformats.org/officeDocument/2006/relationships/slideMaster" Target="../slideMasters/slideMaster13.xml"/><Relationship Id="rId5" Type="http://schemas.openxmlformats.org/officeDocument/2006/relationships/tags" Target="../tags/tag1705.xml"/><Relationship Id="rId4" Type="http://schemas.openxmlformats.org/officeDocument/2006/relationships/tags" Target="../tags/tag1704.xml"/></Relationships>
</file>

<file path=ppt/slideLayouts/_rels/slideLayout188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3.xml"/><Relationship Id="rId3" Type="http://schemas.openxmlformats.org/officeDocument/2006/relationships/tags" Target="../tags/tag1707.xml"/><Relationship Id="rId7" Type="http://schemas.openxmlformats.org/officeDocument/2006/relationships/tags" Target="../tags/tag1711.xml"/><Relationship Id="rId2" Type="http://schemas.openxmlformats.org/officeDocument/2006/relationships/tags" Target="../tags/tag1706.xml"/><Relationship Id="rId1" Type="http://schemas.openxmlformats.org/officeDocument/2006/relationships/vmlDrawing" Target="../drawings/vmlDrawing199.vml"/><Relationship Id="rId6" Type="http://schemas.openxmlformats.org/officeDocument/2006/relationships/tags" Target="../tags/tag1710.xml"/><Relationship Id="rId5" Type="http://schemas.openxmlformats.org/officeDocument/2006/relationships/tags" Target="../tags/tag1709.xml"/><Relationship Id="rId10" Type="http://schemas.openxmlformats.org/officeDocument/2006/relationships/image" Target="../media/image49.emf"/><Relationship Id="rId4" Type="http://schemas.openxmlformats.org/officeDocument/2006/relationships/tags" Target="../tags/tag1708.xml"/><Relationship Id="rId9" Type="http://schemas.openxmlformats.org/officeDocument/2006/relationships/oleObject" Target="../embeddings/oleObject199.bin"/></Relationships>
</file>

<file path=ppt/slideLayouts/_rels/slideLayout18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3.xml"/><Relationship Id="rId3" Type="http://schemas.openxmlformats.org/officeDocument/2006/relationships/tags" Target="../tags/tag1713.xml"/><Relationship Id="rId7" Type="http://schemas.openxmlformats.org/officeDocument/2006/relationships/tags" Target="../tags/tag1717.xml"/><Relationship Id="rId2" Type="http://schemas.openxmlformats.org/officeDocument/2006/relationships/tags" Target="../tags/tag1712.xml"/><Relationship Id="rId1" Type="http://schemas.openxmlformats.org/officeDocument/2006/relationships/vmlDrawing" Target="../drawings/vmlDrawing200.vml"/><Relationship Id="rId6" Type="http://schemas.openxmlformats.org/officeDocument/2006/relationships/tags" Target="../tags/tag1716.xml"/><Relationship Id="rId5" Type="http://schemas.openxmlformats.org/officeDocument/2006/relationships/tags" Target="../tags/tag1715.xml"/><Relationship Id="rId10" Type="http://schemas.openxmlformats.org/officeDocument/2006/relationships/image" Target="../media/image50.emf"/><Relationship Id="rId4" Type="http://schemas.openxmlformats.org/officeDocument/2006/relationships/tags" Target="../tags/tag1714.xml"/><Relationship Id="rId9" Type="http://schemas.openxmlformats.org/officeDocument/2006/relationships/oleObject" Target="../embeddings/oleObject200.bin"/></Relationships>
</file>

<file path=ppt/slideLayouts/_rels/slideLayout1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.xml"/><Relationship Id="rId3" Type="http://schemas.openxmlformats.org/officeDocument/2006/relationships/tags" Target="../tags/tag161.xml"/><Relationship Id="rId7" Type="http://schemas.openxmlformats.org/officeDocument/2006/relationships/tags" Target="../tags/tag165.xml"/><Relationship Id="rId2" Type="http://schemas.openxmlformats.org/officeDocument/2006/relationships/tags" Target="../tags/tag160.xml"/><Relationship Id="rId1" Type="http://schemas.openxmlformats.org/officeDocument/2006/relationships/vmlDrawing" Target="../drawings/vmlDrawing21.vml"/><Relationship Id="rId6" Type="http://schemas.openxmlformats.org/officeDocument/2006/relationships/tags" Target="../tags/tag164.xml"/><Relationship Id="rId5" Type="http://schemas.openxmlformats.org/officeDocument/2006/relationships/tags" Target="../tags/tag163.xml"/><Relationship Id="rId10" Type="http://schemas.openxmlformats.org/officeDocument/2006/relationships/image" Target="../media/image17.emf"/><Relationship Id="rId4" Type="http://schemas.openxmlformats.org/officeDocument/2006/relationships/tags" Target="../tags/tag162.xml"/><Relationship Id="rId9" Type="http://schemas.openxmlformats.org/officeDocument/2006/relationships/oleObject" Target="../embeddings/oleObject21.bin"/></Relationships>
</file>

<file path=ppt/slideLayouts/_rels/slideLayout190.xml.rels><?xml version="1.0" encoding="UTF-8" standalone="yes"?>
<Relationships xmlns="http://schemas.openxmlformats.org/package/2006/relationships"><Relationship Id="rId8" Type="http://schemas.openxmlformats.org/officeDocument/2006/relationships/tags" Target="../tags/tag1724.xml"/><Relationship Id="rId3" Type="http://schemas.openxmlformats.org/officeDocument/2006/relationships/tags" Target="../tags/tag1719.xml"/><Relationship Id="rId7" Type="http://schemas.openxmlformats.org/officeDocument/2006/relationships/tags" Target="../tags/tag1723.xml"/><Relationship Id="rId2" Type="http://schemas.openxmlformats.org/officeDocument/2006/relationships/tags" Target="../tags/tag1718.xml"/><Relationship Id="rId1" Type="http://schemas.openxmlformats.org/officeDocument/2006/relationships/vmlDrawing" Target="../drawings/vmlDrawing201.vml"/><Relationship Id="rId6" Type="http://schemas.openxmlformats.org/officeDocument/2006/relationships/tags" Target="../tags/tag1722.xml"/><Relationship Id="rId11" Type="http://schemas.openxmlformats.org/officeDocument/2006/relationships/image" Target="../media/image51.emf"/><Relationship Id="rId5" Type="http://schemas.openxmlformats.org/officeDocument/2006/relationships/tags" Target="../tags/tag1721.xml"/><Relationship Id="rId10" Type="http://schemas.openxmlformats.org/officeDocument/2006/relationships/oleObject" Target="../embeddings/oleObject201.bin"/><Relationship Id="rId4" Type="http://schemas.openxmlformats.org/officeDocument/2006/relationships/tags" Target="../tags/tag1720.xml"/><Relationship Id="rId9" Type="http://schemas.openxmlformats.org/officeDocument/2006/relationships/slideMaster" Target="../slideMasters/slideMaster13.xml"/></Relationships>
</file>

<file path=ppt/slideLayouts/_rels/slideLayout191.xml.rels><?xml version="1.0" encoding="UTF-8" standalone="yes"?>
<Relationships xmlns="http://schemas.openxmlformats.org/package/2006/relationships"><Relationship Id="rId8" Type="http://schemas.openxmlformats.org/officeDocument/2006/relationships/tags" Target="../tags/tag1731.xml"/><Relationship Id="rId13" Type="http://schemas.openxmlformats.org/officeDocument/2006/relationships/tags" Target="../tags/tag1736.xml"/><Relationship Id="rId18" Type="http://schemas.openxmlformats.org/officeDocument/2006/relationships/image" Target="../media/image3.svg"/><Relationship Id="rId3" Type="http://schemas.openxmlformats.org/officeDocument/2006/relationships/tags" Target="../tags/tag1726.xml"/><Relationship Id="rId7" Type="http://schemas.openxmlformats.org/officeDocument/2006/relationships/tags" Target="../tags/tag1730.xml"/><Relationship Id="rId12" Type="http://schemas.openxmlformats.org/officeDocument/2006/relationships/tags" Target="../tags/tag1735.xml"/><Relationship Id="rId17" Type="http://schemas.openxmlformats.org/officeDocument/2006/relationships/image" Target="../media/image19.png"/><Relationship Id="rId2" Type="http://schemas.openxmlformats.org/officeDocument/2006/relationships/tags" Target="../tags/tag1725.xml"/><Relationship Id="rId16" Type="http://schemas.openxmlformats.org/officeDocument/2006/relationships/image" Target="../media/image52.emf"/><Relationship Id="rId1" Type="http://schemas.openxmlformats.org/officeDocument/2006/relationships/vmlDrawing" Target="../drawings/vmlDrawing202.vml"/><Relationship Id="rId6" Type="http://schemas.openxmlformats.org/officeDocument/2006/relationships/tags" Target="../tags/tag1729.xml"/><Relationship Id="rId11" Type="http://schemas.openxmlformats.org/officeDocument/2006/relationships/tags" Target="../tags/tag1734.xml"/><Relationship Id="rId5" Type="http://schemas.openxmlformats.org/officeDocument/2006/relationships/tags" Target="../tags/tag1728.xml"/><Relationship Id="rId15" Type="http://schemas.openxmlformats.org/officeDocument/2006/relationships/oleObject" Target="../embeddings/oleObject202.bin"/><Relationship Id="rId10" Type="http://schemas.openxmlformats.org/officeDocument/2006/relationships/tags" Target="../tags/tag1733.xml"/><Relationship Id="rId4" Type="http://schemas.openxmlformats.org/officeDocument/2006/relationships/tags" Target="../tags/tag1727.xml"/><Relationship Id="rId9" Type="http://schemas.openxmlformats.org/officeDocument/2006/relationships/tags" Target="../tags/tag1732.xml"/><Relationship Id="rId14" Type="http://schemas.openxmlformats.org/officeDocument/2006/relationships/slideMaster" Target="../slideMasters/slideMaster13.xml"/></Relationships>
</file>

<file path=ppt/slideLayouts/_rels/slideLayout192.xml.rels><?xml version="1.0" encoding="UTF-8" standalone="yes"?>
<Relationships xmlns="http://schemas.openxmlformats.org/package/2006/relationships"><Relationship Id="rId8" Type="http://schemas.openxmlformats.org/officeDocument/2006/relationships/tags" Target="../tags/tag1743.xml"/><Relationship Id="rId13" Type="http://schemas.openxmlformats.org/officeDocument/2006/relationships/tags" Target="../tags/tag1748.xml"/><Relationship Id="rId18" Type="http://schemas.openxmlformats.org/officeDocument/2006/relationships/image" Target="../media/image3.svg"/><Relationship Id="rId3" Type="http://schemas.openxmlformats.org/officeDocument/2006/relationships/tags" Target="../tags/tag1738.xml"/><Relationship Id="rId7" Type="http://schemas.openxmlformats.org/officeDocument/2006/relationships/tags" Target="../tags/tag1742.xml"/><Relationship Id="rId12" Type="http://schemas.openxmlformats.org/officeDocument/2006/relationships/tags" Target="../tags/tag1747.xml"/><Relationship Id="rId17" Type="http://schemas.openxmlformats.org/officeDocument/2006/relationships/image" Target="../media/image19.png"/><Relationship Id="rId2" Type="http://schemas.openxmlformats.org/officeDocument/2006/relationships/tags" Target="../tags/tag1737.xml"/><Relationship Id="rId16" Type="http://schemas.openxmlformats.org/officeDocument/2006/relationships/image" Target="../media/image53.emf"/><Relationship Id="rId1" Type="http://schemas.openxmlformats.org/officeDocument/2006/relationships/vmlDrawing" Target="../drawings/vmlDrawing203.vml"/><Relationship Id="rId6" Type="http://schemas.openxmlformats.org/officeDocument/2006/relationships/tags" Target="../tags/tag1741.xml"/><Relationship Id="rId11" Type="http://schemas.openxmlformats.org/officeDocument/2006/relationships/tags" Target="../tags/tag1746.xml"/><Relationship Id="rId5" Type="http://schemas.openxmlformats.org/officeDocument/2006/relationships/tags" Target="../tags/tag1740.xml"/><Relationship Id="rId15" Type="http://schemas.openxmlformats.org/officeDocument/2006/relationships/oleObject" Target="../embeddings/oleObject203.bin"/><Relationship Id="rId10" Type="http://schemas.openxmlformats.org/officeDocument/2006/relationships/tags" Target="../tags/tag1745.xml"/><Relationship Id="rId4" Type="http://schemas.openxmlformats.org/officeDocument/2006/relationships/tags" Target="../tags/tag1739.xml"/><Relationship Id="rId9" Type="http://schemas.openxmlformats.org/officeDocument/2006/relationships/tags" Target="../tags/tag1744.xml"/><Relationship Id="rId14" Type="http://schemas.openxmlformats.org/officeDocument/2006/relationships/slideMaster" Target="../slideMasters/slideMaster13.xml"/></Relationships>
</file>

<file path=ppt/slideLayouts/_rels/slideLayout193.xml.rels><?xml version="1.0" encoding="UTF-8" standalone="yes"?>
<Relationships xmlns="http://schemas.openxmlformats.org/package/2006/relationships"><Relationship Id="rId8" Type="http://schemas.openxmlformats.org/officeDocument/2006/relationships/tags" Target="../tags/tag1755.xml"/><Relationship Id="rId13" Type="http://schemas.openxmlformats.org/officeDocument/2006/relationships/tags" Target="../tags/tag1760.xml"/><Relationship Id="rId18" Type="http://schemas.openxmlformats.org/officeDocument/2006/relationships/image" Target="../media/image19.png"/><Relationship Id="rId3" Type="http://schemas.openxmlformats.org/officeDocument/2006/relationships/tags" Target="../tags/tag1750.xml"/><Relationship Id="rId7" Type="http://schemas.openxmlformats.org/officeDocument/2006/relationships/tags" Target="../tags/tag1754.xml"/><Relationship Id="rId12" Type="http://schemas.openxmlformats.org/officeDocument/2006/relationships/tags" Target="../tags/tag1759.xml"/><Relationship Id="rId17" Type="http://schemas.openxmlformats.org/officeDocument/2006/relationships/image" Target="../media/image54.emf"/><Relationship Id="rId2" Type="http://schemas.openxmlformats.org/officeDocument/2006/relationships/tags" Target="../tags/tag1749.xml"/><Relationship Id="rId16" Type="http://schemas.openxmlformats.org/officeDocument/2006/relationships/oleObject" Target="../embeddings/oleObject204.bin"/><Relationship Id="rId1" Type="http://schemas.openxmlformats.org/officeDocument/2006/relationships/vmlDrawing" Target="../drawings/vmlDrawing204.vml"/><Relationship Id="rId6" Type="http://schemas.openxmlformats.org/officeDocument/2006/relationships/tags" Target="../tags/tag1753.xml"/><Relationship Id="rId11" Type="http://schemas.openxmlformats.org/officeDocument/2006/relationships/tags" Target="../tags/tag1758.xml"/><Relationship Id="rId5" Type="http://schemas.openxmlformats.org/officeDocument/2006/relationships/tags" Target="../tags/tag1752.xml"/><Relationship Id="rId15" Type="http://schemas.openxmlformats.org/officeDocument/2006/relationships/slideMaster" Target="../slideMasters/slideMaster13.xml"/><Relationship Id="rId10" Type="http://schemas.openxmlformats.org/officeDocument/2006/relationships/tags" Target="../tags/tag1757.xml"/><Relationship Id="rId19" Type="http://schemas.openxmlformats.org/officeDocument/2006/relationships/image" Target="../media/image3.svg"/><Relationship Id="rId4" Type="http://schemas.openxmlformats.org/officeDocument/2006/relationships/tags" Target="../tags/tag1751.xml"/><Relationship Id="rId9" Type="http://schemas.openxmlformats.org/officeDocument/2006/relationships/tags" Target="../tags/tag1756.xml"/><Relationship Id="rId14" Type="http://schemas.openxmlformats.org/officeDocument/2006/relationships/tags" Target="../tags/tag1761.xml"/></Relationships>
</file>

<file path=ppt/slideLayouts/_rels/slideLayout194.xml.rels><?xml version="1.0" encoding="UTF-8" standalone="yes"?>
<Relationships xmlns="http://schemas.openxmlformats.org/package/2006/relationships"><Relationship Id="rId8" Type="http://schemas.openxmlformats.org/officeDocument/2006/relationships/tags" Target="../tags/tag1768.xml"/><Relationship Id="rId13" Type="http://schemas.openxmlformats.org/officeDocument/2006/relationships/tags" Target="../tags/tag1773.xml"/><Relationship Id="rId18" Type="http://schemas.openxmlformats.org/officeDocument/2006/relationships/image" Target="../media/image19.png"/><Relationship Id="rId3" Type="http://schemas.openxmlformats.org/officeDocument/2006/relationships/tags" Target="../tags/tag1763.xml"/><Relationship Id="rId7" Type="http://schemas.openxmlformats.org/officeDocument/2006/relationships/tags" Target="../tags/tag1767.xml"/><Relationship Id="rId12" Type="http://schemas.openxmlformats.org/officeDocument/2006/relationships/tags" Target="../tags/tag1772.xml"/><Relationship Id="rId17" Type="http://schemas.openxmlformats.org/officeDocument/2006/relationships/image" Target="../media/image55.emf"/><Relationship Id="rId2" Type="http://schemas.openxmlformats.org/officeDocument/2006/relationships/tags" Target="../tags/tag1762.xml"/><Relationship Id="rId16" Type="http://schemas.openxmlformats.org/officeDocument/2006/relationships/oleObject" Target="../embeddings/oleObject205.bin"/><Relationship Id="rId1" Type="http://schemas.openxmlformats.org/officeDocument/2006/relationships/vmlDrawing" Target="../drawings/vmlDrawing205.vml"/><Relationship Id="rId6" Type="http://schemas.openxmlformats.org/officeDocument/2006/relationships/tags" Target="../tags/tag1766.xml"/><Relationship Id="rId11" Type="http://schemas.openxmlformats.org/officeDocument/2006/relationships/tags" Target="../tags/tag1771.xml"/><Relationship Id="rId5" Type="http://schemas.openxmlformats.org/officeDocument/2006/relationships/tags" Target="../tags/tag1765.xml"/><Relationship Id="rId15" Type="http://schemas.openxmlformats.org/officeDocument/2006/relationships/slideMaster" Target="../slideMasters/slideMaster13.xml"/><Relationship Id="rId10" Type="http://schemas.openxmlformats.org/officeDocument/2006/relationships/tags" Target="../tags/tag1770.xml"/><Relationship Id="rId19" Type="http://schemas.openxmlformats.org/officeDocument/2006/relationships/image" Target="../media/image3.svg"/><Relationship Id="rId4" Type="http://schemas.openxmlformats.org/officeDocument/2006/relationships/tags" Target="../tags/tag1764.xml"/><Relationship Id="rId9" Type="http://schemas.openxmlformats.org/officeDocument/2006/relationships/tags" Target="../tags/tag1769.xml"/><Relationship Id="rId14" Type="http://schemas.openxmlformats.org/officeDocument/2006/relationships/tags" Target="../tags/tag1774.xml"/></Relationships>
</file>

<file path=ppt/slideLayouts/_rels/slideLayout195.xml.rels><?xml version="1.0" encoding="UTF-8" standalone="yes"?>
<Relationships xmlns="http://schemas.openxmlformats.org/package/2006/relationships"><Relationship Id="rId8" Type="http://schemas.openxmlformats.org/officeDocument/2006/relationships/tags" Target="../tags/tag1781.xml"/><Relationship Id="rId13" Type="http://schemas.openxmlformats.org/officeDocument/2006/relationships/image" Target="../media/image19.png"/><Relationship Id="rId3" Type="http://schemas.openxmlformats.org/officeDocument/2006/relationships/tags" Target="../tags/tag1776.xml"/><Relationship Id="rId7" Type="http://schemas.openxmlformats.org/officeDocument/2006/relationships/tags" Target="../tags/tag1780.xml"/><Relationship Id="rId12" Type="http://schemas.openxmlformats.org/officeDocument/2006/relationships/image" Target="../media/image56.emf"/><Relationship Id="rId2" Type="http://schemas.openxmlformats.org/officeDocument/2006/relationships/tags" Target="../tags/tag1775.xml"/><Relationship Id="rId1" Type="http://schemas.openxmlformats.org/officeDocument/2006/relationships/vmlDrawing" Target="../drawings/vmlDrawing206.vml"/><Relationship Id="rId6" Type="http://schemas.openxmlformats.org/officeDocument/2006/relationships/tags" Target="../tags/tag1779.xml"/><Relationship Id="rId11" Type="http://schemas.openxmlformats.org/officeDocument/2006/relationships/oleObject" Target="../embeddings/oleObject206.bin"/><Relationship Id="rId5" Type="http://schemas.openxmlformats.org/officeDocument/2006/relationships/tags" Target="../tags/tag1778.xml"/><Relationship Id="rId10" Type="http://schemas.openxmlformats.org/officeDocument/2006/relationships/slideMaster" Target="../slideMasters/slideMaster13.xml"/><Relationship Id="rId4" Type="http://schemas.openxmlformats.org/officeDocument/2006/relationships/tags" Target="../tags/tag1777.xml"/><Relationship Id="rId9" Type="http://schemas.openxmlformats.org/officeDocument/2006/relationships/tags" Target="../tags/tag1782.xml"/><Relationship Id="rId14" Type="http://schemas.openxmlformats.org/officeDocument/2006/relationships/image" Target="../media/image3.svg"/></Relationships>
</file>

<file path=ppt/slideLayouts/_rels/slideLayout19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3.xml"/><Relationship Id="rId3" Type="http://schemas.openxmlformats.org/officeDocument/2006/relationships/tags" Target="../tags/tag1784.xml"/><Relationship Id="rId7" Type="http://schemas.openxmlformats.org/officeDocument/2006/relationships/tags" Target="../tags/tag1788.xml"/><Relationship Id="rId12" Type="http://schemas.openxmlformats.org/officeDocument/2006/relationships/image" Target="../media/image3.svg"/><Relationship Id="rId2" Type="http://schemas.openxmlformats.org/officeDocument/2006/relationships/tags" Target="../tags/tag1783.xml"/><Relationship Id="rId1" Type="http://schemas.openxmlformats.org/officeDocument/2006/relationships/vmlDrawing" Target="../drawings/vmlDrawing207.vml"/><Relationship Id="rId6" Type="http://schemas.openxmlformats.org/officeDocument/2006/relationships/tags" Target="../tags/tag1787.xml"/><Relationship Id="rId11" Type="http://schemas.openxmlformats.org/officeDocument/2006/relationships/image" Target="../media/image19.png"/><Relationship Id="rId5" Type="http://schemas.openxmlformats.org/officeDocument/2006/relationships/tags" Target="../tags/tag1786.xml"/><Relationship Id="rId10" Type="http://schemas.openxmlformats.org/officeDocument/2006/relationships/image" Target="../media/image57.emf"/><Relationship Id="rId4" Type="http://schemas.openxmlformats.org/officeDocument/2006/relationships/tags" Target="../tags/tag1785.xml"/><Relationship Id="rId9" Type="http://schemas.openxmlformats.org/officeDocument/2006/relationships/oleObject" Target="../embeddings/oleObject207.bin"/></Relationships>
</file>

<file path=ppt/slideLayouts/_rels/slideLayout1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1790.xml"/><Relationship Id="rId7" Type="http://schemas.openxmlformats.org/officeDocument/2006/relationships/image" Target="../media/image2.png"/><Relationship Id="rId2" Type="http://schemas.openxmlformats.org/officeDocument/2006/relationships/tags" Target="../tags/tag1789.xml"/><Relationship Id="rId1" Type="http://schemas.openxmlformats.org/officeDocument/2006/relationships/vmlDrawing" Target="../drawings/vmlDrawing208.vml"/><Relationship Id="rId6" Type="http://schemas.openxmlformats.org/officeDocument/2006/relationships/image" Target="../media/image58.emf"/><Relationship Id="rId5" Type="http://schemas.openxmlformats.org/officeDocument/2006/relationships/oleObject" Target="../embeddings/oleObject208.bin"/><Relationship Id="rId4" Type="http://schemas.openxmlformats.org/officeDocument/2006/relationships/slideMaster" Target="../slideMasters/slideMaster13.xml"/></Relationships>
</file>

<file path=ppt/slideLayouts/_rels/slideLayout198.xml.rels><?xml version="1.0" encoding="UTF-8" standalone="yes"?>
<Relationships xmlns="http://schemas.openxmlformats.org/package/2006/relationships"><Relationship Id="rId8" Type="http://schemas.openxmlformats.org/officeDocument/2006/relationships/tags" Target="../tags/tag1820.xml"/><Relationship Id="rId3" Type="http://schemas.openxmlformats.org/officeDocument/2006/relationships/tags" Target="../tags/tag1815.xml"/><Relationship Id="rId7" Type="http://schemas.openxmlformats.org/officeDocument/2006/relationships/tags" Target="../tags/tag1819.xml"/><Relationship Id="rId2" Type="http://schemas.openxmlformats.org/officeDocument/2006/relationships/tags" Target="../tags/tag1814.xml"/><Relationship Id="rId1" Type="http://schemas.openxmlformats.org/officeDocument/2006/relationships/vmlDrawing" Target="../drawings/vmlDrawing210.vml"/><Relationship Id="rId6" Type="http://schemas.openxmlformats.org/officeDocument/2006/relationships/tags" Target="../tags/tag1818.xml"/><Relationship Id="rId11" Type="http://schemas.openxmlformats.org/officeDocument/2006/relationships/image" Target="../media/image17.emf"/><Relationship Id="rId5" Type="http://schemas.openxmlformats.org/officeDocument/2006/relationships/tags" Target="../tags/tag1817.xml"/><Relationship Id="rId10" Type="http://schemas.openxmlformats.org/officeDocument/2006/relationships/oleObject" Target="../embeddings/oleObject210.bin"/><Relationship Id="rId4" Type="http://schemas.openxmlformats.org/officeDocument/2006/relationships/tags" Target="../tags/tag1816.xml"/><Relationship Id="rId9" Type="http://schemas.openxmlformats.org/officeDocument/2006/relationships/slideMaster" Target="../slideMasters/slideMaster14.xml"/></Relationships>
</file>

<file path=ppt/slideLayouts/_rels/slideLayout199.xml.rels><?xml version="1.0" encoding="UTF-8" standalone="yes"?>
<Relationships xmlns="http://schemas.openxmlformats.org/package/2006/relationships"><Relationship Id="rId8" Type="http://schemas.openxmlformats.org/officeDocument/2006/relationships/tags" Target="../tags/tag1827.xml"/><Relationship Id="rId13" Type="http://schemas.openxmlformats.org/officeDocument/2006/relationships/image" Target="../media/image18.png"/><Relationship Id="rId3" Type="http://schemas.openxmlformats.org/officeDocument/2006/relationships/tags" Target="../tags/tag1822.xml"/><Relationship Id="rId7" Type="http://schemas.openxmlformats.org/officeDocument/2006/relationships/tags" Target="../tags/tag1826.xml"/><Relationship Id="rId12" Type="http://schemas.openxmlformats.org/officeDocument/2006/relationships/image" Target="../media/image17.emf"/><Relationship Id="rId2" Type="http://schemas.openxmlformats.org/officeDocument/2006/relationships/tags" Target="../tags/tag1821.xml"/><Relationship Id="rId1" Type="http://schemas.openxmlformats.org/officeDocument/2006/relationships/vmlDrawing" Target="../drawings/vmlDrawing211.vml"/><Relationship Id="rId6" Type="http://schemas.openxmlformats.org/officeDocument/2006/relationships/tags" Target="../tags/tag1825.xml"/><Relationship Id="rId11" Type="http://schemas.openxmlformats.org/officeDocument/2006/relationships/oleObject" Target="../embeddings/oleObject211.bin"/><Relationship Id="rId5" Type="http://schemas.openxmlformats.org/officeDocument/2006/relationships/tags" Target="../tags/tag1824.xml"/><Relationship Id="rId10" Type="http://schemas.openxmlformats.org/officeDocument/2006/relationships/slideMaster" Target="../slideMasters/slideMaster14.xml"/><Relationship Id="rId4" Type="http://schemas.openxmlformats.org/officeDocument/2006/relationships/tags" Target="../tags/tag1823.xml"/><Relationship Id="rId9" Type="http://schemas.openxmlformats.org/officeDocument/2006/relationships/tags" Target="../tags/tag1828.xml"/></Relationships>
</file>

<file path=ppt/slideLayouts/_rels/slideLayout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.bin"/><Relationship Id="rId3" Type="http://schemas.openxmlformats.org/officeDocument/2006/relationships/tags" Target="../tags/tag31.xml"/><Relationship Id="rId7" Type="http://schemas.openxmlformats.org/officeDocument/2006/relationships/slideMaster" Target="../slideMasters/slideMaster1.xml"/><Relationship Id="rId2" Type="http://schemas.openxmlformats.org/officeDocument/2006/relationships/tags" Target="../tags/tag30.xml"/><Relationship Id="rId1" Type="http://schemas.openxmlformats.org/officeDocument/2006/relationships/vmlDrawing" Target="../drawings/vmlDrawing3.vml"/><Relationship Id="rId6" Type="http://schemas.openxmlformats.org/officeDocument/2006/relationships/tags" Target="../tags/tag34.xml"/><Relationship Id="rId5" Type="http://schemas.openxmlformats.org/officeDocument/2006/relationships/tags" Target="../tags/tag33.xml"/><Relationship Id="rId4" Type="http://schemas.openxmlformats.org/officeDocument/2006/relationships/tags" Target="../tags/tag32.xml"/><Relationship Id="rId9" Type="http://schemas.openxmlformats.org/officeDocument/2006/relationships/image" Target="../media/image5.emf"/></Relationships>
</file>

<file path=ppt/slideLayouts/_rels/slideLayout20.xml.rels><?xml version="1.0" encoding="UTF-8" standalone="yes"?>
<Relationships xmlns="http://schemas.openxmlformats.org/package/2006/relationships"><Relationship Id="rId8" Type="http://schemas.openxmlformats.org/officeDocument/2006/relationships/tags" Target="../tags/tag172.xml"/><Relationship Id="rId3" Type="http://schemas.openxmlformats.org/officeDocument/2006/relationships/tags" Target="../tags/tag167.xml"/><Relationship Id="rId7" Type="http://schemas.openxmlformats.org/officeDocument/2006/relationships/tags" Target="../tags/tag171.xml"/><Relationship Id="rId2" Type="http://schemas.openxmlformats.org/officeDocument/2006/relationships/tags" Target="../tags/tag166.xml"/><Relationship Id="rId1" Type="http://schemas.openxmlformats.org/officeDocument/2006/relationships/vmlDrawing" Target="../drawings/vmlDrawing22.vml"/><Relationship Id="rId6" Type="http://schemas.openxmlformats.org/officeDocument/2006/relationships/tags" Target="../tags/tag170.xml"/><Relationship Id="rId11" Type="http://schemas.openxmlformats.org/officeDocument/2006/relationships/image" Target="../media/image17.emf"/><Relationship Id="rId5" Type="http://schemas.openxmlformats.org/officeDocument/2006/relationships/tags" Target="../tags/tag169.xml"/><Relationship Id="rId10" Type="http://schemas.openxmlformats.org/officeDocument/2006/relationships/oleObject" Target="../embeddings/oleObject22.bin"/><Relationship Id="rId4" Type="http://schemas.openxmlformats.org/officeDocument/2006/relationships/tags" Target="../tags/tag168.xml"/><Relationship Id="rId9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1830.xml"/><Relationship Id="rId7" Type="http://schemas.openxmlformats.org/officeDocument/2006/relationships/oleObject" Target="../embeddings/oleObject212.bin"/><Relationship Id="rId2" Type="http://schemas.openxmlformats.org/officeDocument/2006/relationships/tags" Target="../tags/tag1829.xml"/><Relationship Id="rId1" Type="http://schemas.openxmlformats.org/officeDocument/2006/relationships/vmlDrawing" Target="../drawings/vmlDrawing212.vml"/><Relationship Id="rId6" Type="http://schemas.openxmlformats.org/officeDocument/2006/relationships/slideMaster" Target="../slideMasters/slideMaster14.xml"/><Relationship Id="rId5" Type="http://schemas.openxmlformats.org/officeDocument/2006/relationships/tags" Target="../tags/tag1832.xml"/><Relationship Id="rId4" Type="http://schemas.openxmlformats.org/officeDocument/2006/relationships/tags" Target="../tags/tag1831.xml"/></Relationships>
</file>

<file path=ppt/slideLayouts/_rels/slideLayout201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4.xml"/><Relationship Id="rId3" Type="http://schemas.openxmlformats.org/officeDocument/2006/relationships/tags" Target="../tags/tag1834.xml"/><Relationship Id="rId7" Type="http://schemas.openxmlformats.org/officeDocument/2006/relationships/tags" Target="../tags/tag1838.xml"/><Relationship Id="rId2" Type="http://schemas.openxmlformats.org/officeDocument/2006/relationships/tags" Target="../tags/tag1833.xml"/><Relationship Id="rId1" Type="http://schemas.openxmlformats.org/officeDocument/2006/relationships/vmlDrawing" Target="../drawings/vmlDrawing213.vml"/><Relationship Id="rId6" Type="http://schemas.openxmlformats.org/officeDocument/2006/relationships/tags" Target="../tags/tag1837.xml"/><Relationship Id="rId5" Type="http://schemas.openxmlformats.org/officeDocument/2006/relationships/tags" Target="../tags/tag1836.xml"/><Relationship Id="rId10" Type="http://schemas.openxmlformats.org/officeDocument/2006/relationships/image" Target="../media/image17.emf"/><Relationship Id="rId4" Type="http://schemas.openxmlformats.org/officeDocument/2006/relationships/tags" Target="../tags/tag1835.xml"/><Relationship Id="rId9" Type="http://schemas.openxmlformats.org/officeDocument/2006/relationships/oleObject" Target="../embeddings/oleObject213.bin"/></Relationships>
</file>

<file path=ppt/slideLayouts/_rels/slideLayout202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4.xml"/><Relationship Id="rId3" Type="http://schemas.openxmlformats.org/officeDocument/2006/relationships/tags" Target="../tags/tag1840.xml"/><Relationship Id="rId7" Type="http://schemas.openxmlformats.org/officeDocument/2006/relationships/tags" Target="../tags/tag1844.xml"/><Relationship Id="rId2" Type="http://schemas.openxmlformats.org/officeDocument/2006/relationships/tags" Target="../tags/tag1839.xml"/><Relationship Id="rId1" Type="http://schemas.openxmlformats.org/officeDocument/2006/relationships/vmlDrawing" Target="../drawings/vmlDrawing214.vml"/><Relationship Id="rId6" Type="http://schemas.openxmlformats.org/officeDocument/2006/relationships/tags" Target="../tags/tag1843.xml"/><Relationship Id="rId5" Type="http://schemas.openxmlformats.org/officeDocument/2006/relationships/tags" Target="../tags/tag1842.xml"/><Relationship Id="rId10" Type="http://schemas.openxmlformats.org/officeDocument/2006/relationships/image" Target="../media/image17.emf"/><Relationship Id="rId4" Type="http://schemas.openxmlformats.org/officeDocument/2006/relationships/tags" Target="../tags/tag1841.xml"/><Relationship Id="rId9" Type="http://schemas.openxmlformats.org/officeDocument/2006/relationships/oleObject" Target="../embeddings/oleObject214.bin"/></Relationships>
</file>

<file path=ppt/slideLayouts/_rels/slideLayout203.xml.rels><?xml version="1.0" encoding="UTF-8" standalone="yes"?>
<Relationships xmlns="http://schemas.openxmlformats.org/package/2006/relationships"><Relationship Id="rId8" Type="http://schemas.openxmlformats.org/officeDocument/2006/relationships/tags" Target="../tags/tag1851.xml"/><Relationship Id="rId3" Type="http://schemas.openxmlformats.org/officeDocument/2006/relationships/tags" Target="../tags/tag1846.xml"/><Relationship Id="rId7" Type="http://schemas.openxmlformats.org/officeDocument/2006/relationships/tags" Target="../tags/tag1850.xml"/><Relationship Id="rId2" Type="http://schemas.openxmlformats.org/officeDocument/2006/relationships/tags" Target="../tags/tag1845.xml"/><Relationship Id="rId1" Type="http://schemas.openxmlformats.org/officeDocument/2006/relationships/vmlDrawing" Target="../drawings/vmlDrawing215.vml"/><Relationship Id="rId6" Type="http://schemas.openxmlformats.org/officeDocument/2006/relationships/tags" Target="../tags/tag1849.xml"/><Relationship Id="rId11" Type="http://schemas.openxmlformats.org/officeDocument/2006/relationships/image" Target="../media/image17.emf"/><Relationship Id="rId5" Type="http://schemas.openxmlformats.org/officeDocument/2006/relationships/tags" Target="../tags/tag1848.xml"/><Relationship Id="rId10" Type="http://schemas.openxmlformats.org/officeDocument/2006/relationships/oleObject" Target="../embeddings/oleObject215.bin"/><Relationship Id="rId4" Type="http://schemas.openxmlformats.org/officeDocument/2006/relationships/tags" Target="../tags/tag1847.xml"/><Relationship Id="rId9" Type="http://schemas.openxmlformats.org/officeDocument/2006/relationships/slideMaster" Target="../slideMasters/slideMaster14.xml"/></Relationships>
</file>

<file path=ppt/slideLayouts/_rels/slideLayout204.xml.rels><?xml version="1.0" encoding="UTF-8" standalone="yes"?>
<Relationships xmlns="http://schemas.openxmlformats.org/package/2006/relationships"><Relationship Id="rId8" Type="http://schemas.openxmlformats.org/officeDocument/2006/relationships/tags" Target="../tags/tag1858.xml"/><Relationship Id="rId13" Type="http://schemas.openxmlformats.org/officeDocument/2006/relationships/tags" Target="../tags/tag1863.xml"/><Relationship Id="rId18" Type="http://schemas.openxmlformats.org/officeDocument/2006/relationships/image" Target="../media/image3.svg"/><Relationship Id="rId3" Type="http://schemas.openxmlformats.org/officeDocument/2006/relationships/tags" Target="../tags/tag1853.xml"/><Relationship Id="rId7" Type="http://schemas.openxmlformats.org/officeDocument/2006/relationships/tags" Target="../tags/tag1857.xml"/><Relationship Id="rId12" Type="http://schemas.openxmlformats.org/officeDocument/2006/relationships/tags" Target="../tags/tag1862.xml"/><Relationship Id="rId17" Type="http://schemas.openxmlformats.org/officeDocument/2006/relationships/image" Target="../media/image19.png"/><Relationship Id="rId2" Type="http://schemas.openxmlformats.org/officeDocument/2006/relationships/tags" Target="../tags/tag1852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216.vml"/><Relationship Id="rId6" Type="http://schemas.openxmlformats.org/officeDocument/2006/relationships/tags" Target="../tags/tag1856.xml"/><Relationship Id="rId11" Type="http://schemas.openxmlformats.org/officeDocument/2006/relationships/tags" Target="../tags/tag1861.xml"/><Relationship Id="rId5" Type="http://schemas.openxmlformats.org/officeDocument/2006/relationships/tags" Target="../tags/tag1855.xml"/><Relationship Id="rId15" Type="http://schemas.openxmlformats.org/officeDocument/2006/relationships/oleObject" Target="../embeddings/oleObject216.bin"/><Relationship Id="rId10" Type="http://schemas.openxmlformats.org/officeDocument/2006/relationships/tags" Target="../tags/tag1860.xml"/><Relationship Id="rId4" Type="http://schemas.openxmlformats.org/officeDocument/2006/relationships/tags" Target="../tags/tag1854.xml"/><Relationship Id="rId9" Type="http://schemas.openxmlformats.org/officeDocument/2006/relationships/tags" Target="../tags/tag1859.xml"/><Relationship Id="rId14" Type="http://schemas.openxmlformats.org/officeDocument/2006/relationships/slideMaster" Target="../slideMasters/slideMaster14.xml"/></Relationships>
</file>

<file path=ppt/slideLayouts/_rels/slideLayout205.xml.rels><?xml version="1.0" encoding="UTF-8" standalone="yes"?>
<Relationships xmlns="http://schemas.openxmlformats.org/package/2006/relationships"><Relationship Id="rId8" Type="http://schemas.openxmlformats.org/officeDocument/2006/relationships/tags" Target="../tags/tag1870.xml"/><Relationship Id="rId13" Type="http://schemas.openxmlformats.org/officeDocument/2006/relationships/tags" Target="../tags/tag1875.xml"/><Relationship Id="rId18" Type="http://schemas.openxmlformats.org/officeDocument/2006/relationships/image" Target="../media/image3.svg"/><Relationship Id="rId3" Type="http://schemas.openxmlformats.org/officeDocument/2006/relationships/tags" Target="../tags/tag1865.xml"/><Relationship Id="rId7" Type="http://schemas.openxmlformats.org/officeDocument/2006/relationships/tags" Target="../tags/tag1869.xml"/><Relationship Id="rId12" Type="http://schemas.openxmlformats.org/officeDocument/2006/relationships/tags" Target="../tags/tag1874.xml"/><Relationship Id="rId17" Type="http://schemas.openxmlformats.org/officeDocument/2006/relationships/image" Target="../media/image19.png"/><Relationship Id="rId2" Type="http://schemas.openxmlformats.org/officeDocument/2006/relationships/tags" Target="../tags/tag1864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217.vml"/><Relationship Id="rId6" Type="http://schemas.openxmlformats.org/officeDocument/2006/relationships/tags" Target="../tags/tag1868.xml"/><Relationship Id="rId11" Type="http://schemas.openxmlformats.org/officeDocument/2006/relationships/tags" Target="../tags/tag1873.xml"/><Relationship Id="rId5" Type="http://schemas.openxmlformats.org/officeDocument/2006/relationships/tags" Target="../tags/tag1867.xml"/><Relationship Id="rId15" Type="http://schemas.openxmlformats.org/officeDocument/2006/relationships/oleObject" Target="../embeddings/oleObject217.bin"/><Relationship Id="rId10" Type="http://schemas.openxmlformats.org/officeDocument/2006/relationships/tags" Target="../tags/tag1872.xml"/><Relationship Id="rId4" Type="http://schemas.openxmlformats.org/officeDocument/2006/relationships/tags" Target="../tags/tag1866.xml"/><Relationship Id="rId9" Type="http://schemas.openxmlformats.org/officeDocument/2006/relationships/tags" Target="../tags/tag1871.xml"/><Relationship Id="rId14" Type="http://schemas.openxmlformats.org/officeDocument/2006/relationships/slideMaster" Target="../slideMasters/slideMaster14.xml"/></Relationships>
</file>

<file path=ppt/slideLayouts/_rels/slideLayout206.xml.rels><?xml version="1.0" encoding="UTF-8" standalone="yes"?>
<Relationships xmlns="http://schemas.openxmlformats.org/package/2006/relationships"><Relationship Id="rId8" Type="http://schemas.openxmlformats.org/officeDocument/2006/relationships/tags" Target="../tags/tag1882.xml"/><Relationship Id="rId13" Type="http://schemas.openxmlformats.org/officeDocument/2006/relationships/tags" Target="../tags/tag1887.xml"/><Relationship Id="rId18" Type="http://schemas.openxmlformats.org/officeDocument/2006/relationships/image" Target="../media/image19.png"/><Relationship Id="rId3" Type="http://schemas.openxmlformats.org/officeDocument/2006/relationships/tags" Target="../tags/tag1877.xml"/><Relationship Id="rId7" Type="http://schemas.openxmlformats.org/officeDocument/2006/relationships/tags" Target="../tags/tag1881.xml"/><Relationship Id="rId12" Type="http://schemas.openxmlformats.org/officeDocument/2006/relationships/tags" Target="../tags/tag1886.xml"/><Relationship Id="rId17" Type="http://schemas.openxmlformats.org/officeDocument/2006/relationships/image" Target="../media/image17.emf"/><Relationship Id="rId2" Type="http://schemas.openxmlformats.org/officeDocument/2006/relationships/tags" Target="../tags/tag1876.xml"/><Relationship Id="rId16" Type="http://schemas.openxmlformats.org/officeDocument/2006/relationships/oleObject" Target="../embeddings/oleObject218.bin"/><Relationship Id="rId1" Type="http://schemas.openxmlformats.org/officeDocument/2006/relationships/vmlDrawing" Target="../drawings/vmlDrawing218.vml"/><Relationship Id="rId6" Type="http://schemas.openxmlformats.org/officeDocument/2006/relationships/tags" Target="../tags/tag1880.xml"/><Relationship Id="rId11" Type="http://schemas.openxmlformats.org/officeDocument/2006/relationships/tags" Target="../tags/tag1885.xml"/><Relationship Id="rId5" Type="http://schemas.openxmlformats.org/officeDocument/2006/relationships/tags" Target="../tags/tag1879.xml"/><Relationship Id="rId15" Type="http://schemas.openxmlformats.org/officeDocument/2006/relationships/slideMaster" Target="../slideMasters/slideMaster14.xml"/><Relationship Id="rId10" Type="http://schemas.openxmlformats.org/officeDocument/2006/relationships/tags" Target="../tags/tag1884.xml"/><Relationship Id="rId19" Type="http://schemas.openxmlformats.org/officeDocument/2006/relationships/image" Target="../media/image3.svg"/><Relationship Id="rId4" Type="http://schemas.openxmlformats.org/officeDocument/2006/relationships/tags" Target="../tags/tag1878.xml"/><Relationship Id="rId9" Type="http://schemas.openxmlformats.org/officeDocument/2006/relationships/tags" Target="../tags/tag1883.xml"/><Relationship Id="rId14" Type="http://schemas.openxmlformats.org/officeDocument/2006/relationships/tags" Target="../tags/tag1888.xml"/></Relationships>
</file>

<file path=ppt/slideLayouts/_rels/slideLayout207.xml.rels><?xml version="1.0" encoding="UTF-8" standalone="yes"?>
<Relationships xmlns="http://schemas.openxmlformats.org/package/2006/relationships"><Relationship Id="rId8" Type="http://schemas.openxmlformats.org/officeDocument/2006/relationships/tags" Target="../tags/tag1895.xml"/><Relationship Id="rId13" Type="http://schemas.openxmlformats.org/officeDocument/2006/relationships/tags" Target="../tags/tag1900.xml"/><Relationship Id="rId18" Type="http://schemas.openxmlformats.org/officeDocument/2006/relationships/image" Target="../media/image19.png"/><Relationship Id="rId3" Type="http://schemas.openxmlformats.org/officeDocument/2006/relationships/tags" Target="../tags/tag1890.xml"/><Relationship Id="rId7" Type="http://schemas.openxmlformats.org/officeDocument/2006/relationships/tags" Target="../tags/tag1894.xml"/><Relationship Id="rId12" Type="http://schemas.openxmlformats.org/officeDocument/2006/relationships/tags" Target="../tags/tag1899.xml"/><Relationship Id="rId17" Type="http://schemas.openxmlformats.org/officeDocument/2006/relationships/image" Target="../media/image17.emf"/><Relationship Id="rId2" Type="http://schemas.openxmlformats.org/officeDocument/2006/relationships/tags" Target="../tags/tag1889.xml"/><Relationship Id="rId16" Type="http://schemas.openxmlformats.org/officeDocument/2006/relationships/oleObject" Target="../embeddings/oleObject219.bin"/><Relationship Id="rId1" Type="http://schemas.openxmlformats.org/officeDocument/2006/relationships/vmlDrawing" Target="../drawings/vmlDrawing219.vml"/><Relationship Id="rId6" Type="http://schemas.openxmlformats.org/officeDocument/2006/relationships/tags" Target="../tags/tag1893.xml"/><Relationship Id="rId11" Type="http://schemas.openxmlformats.org/officeDocument/2006/relationships/tags" Target="../tags/tag1898.xml"/><Relationship Id="rId5" Type="http://schemas.openxmlformats.org/officeDocument/2006/relationships/tags" Target="../tags/tag1892.xml"/><Relationship Id="rId15" Type="http://schemas.openxmlformats.org/officeDocument/2006/relationships/slideMaster" Target="../slideMasters/slideMaster14.xml"/><Relationship Id="rId10" Type="http://schemas.openxmlformats.org/officeDocument/2006/relationships/tags" Target="../tags/tag1897.xml"/><Relationship Id="rId19" Type="http://schemas.openxmlformats.org/officeDocument/2006/relationships/image" Target="../media/image3.svg"/><Relationship Id="rId4" Type="http://schemas.openxmlformats.org/officeDocument/2006/relationships/tags" Target="../tags/tag1891.xml"/><Relationship Id="rId9" Type="http://schemas.openxmlformats.org/officeDocument/2006/relationships/tags" Target="../tags/tag1896.xml"/><Relationship Id="rId14" Type="http://schemas.openxmlformats.org/officeDocument/2006/relationships/tags" Target="../tags/tag1901.xml"/></Relationships>
</file>

<file path=ppt/slideLayouts/_rels/slideLayout208.xml.rels><?xml version="1.0" encoding="UTF-8" standalone="yes"?>
<Relationships xmlns="http://schemas.openxmlformats.org/package/2006/relationships"><Relationship Id="rId8" Type="http://schemas.openxmlformats.org/officeDocument/2006/relationships/tags" Target="../tags/tag1908.xml"/><Relationship Id="rId13" Type="http://schemas.openxmlformats.org/officeDocument/2006/relationships/image" Target="../media/image19.png"/><Relationship Id="rId3" Type="http://schemas.openxmlformats.org/officeDocument/2006/relationships/tags" Target="../tags/tag1903.xml"/><Relationship Id="rId7" Type="http://schemas.openxmlformats.org/officeDocument/2006/relationships/tags" Target="../tags/tag1907.xml"/><Relationship Id="rId12" Type="http://schemas.openxmlformats.org/officeDocument/2006/relationships/image" Target="../media/image17.emf"/><Relationship Id="rId2" Type="http://schemas.openxmlformats.org/officeDocument/2006/relationships/tags" Target="../tags/tag1902.xml"/><Relationship Id="rId1" Type="http://schemas.openxmlformats.org/officeDocument/2006/relationships/vmlDrawing" Target="../drawings/vmlDrawing220.vml"/><Relationship Id="rId6" Type="http://schemas.openxmlformats.org/officeDocument/2006/relationships/tags" Target="../tags/tag1906.xml"/><Relationship Id="rId11" Type="http://schemas.openxmlformats.org/officeDocument/2006/relationships/oleObject" Target="../embeddings/oleObject220.bin"/><Relationship Id="rId5" Type="http://schemas.openxmlformats.org/officeDocument/2006/relationships/tags" Target="../tags/tag1905.xml"/><Relationship Id="rId10" Type="http://schemas.openxmlformats.org/officeDocument/2006/relationships/slideMaster" Target="../slideMasters/slideMaster14.xml"/><Relationship Id="rId4" Type="http://schemas.openxmlformats.org/officeDocument/2006/relationships/tags" Target="../tags/tag1904.xml"/><Relationship Id="rId9" Type="http://schemas.openxmlformats.org/officeDocument/2006/relationships/tags" Target="../tags/tag1909.xml"/><Relationship Id="rId14" Type="http://schemas.openxmlformats.org/officeDocument/2006/relationships/image" Target="../media/image3.svg"/></Relationships>
</file>

<file path=ppt/slideLayouts/_rels/slideLayout2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1911.xml"/><Relationship Id="rId7" Type="http://schemas.openxmlformats.org/officeDocument/2006/relationships/oleObject" Target="../embeddings/oleObject221.bin"/><Relationship Id="rId2" Type="http://schemas.openxmlformats.org/officeDocument/2006/relationships/tags" Target="../tags/tag1910.xml"/><Relationship Id="rId1" Type="http://schemas.openxmlformats.org/officeDocument/2006/relationships/vmlDrawing" Target="../drawings/vmlDrawing221.vml"/><Relationship Id="rId6" Type="http://schemas.openxmlformats.org/officeDocument/2006/relationships/slideMaster" Target="../slideMasters/slideMaster14.xml"/><Relationship Id="rId5" Type="http://schemas.openxmlformats.org/officeDocument/2006/relationships/tags" Target="../tags/tag1913.xml"/><Relationship Id="rId10" Type="http://schemas.openxmlformats.org/officeDocument/2006/relationships/image" Target="../media/image3.svg"/><Relationship Id="rId4" Type="http://schemas.openxmlformats.org/officeDocument/2006/relationships/tags" Target="../tags/tag1912.xml"/><Relationship Id="rId9" Type="http://schemas.openxmlformats.org/officeDocument/2006/relationships/image" Target="../media/image19.png"/></Relationships>
</file>

<file path=ppt/slideLayouts/_rels/slideLayout21.xml.rels><?xml version="1.0" encoding="UTF-8" standalone="yes"?>
<Relationships xmlns="http://schemas.openxmlformats.org/package/2006/relationships"><Relationship Id="rId8" Type="http://schemas.openxmlformats.org/officeDocument/2006/relationships/tags" Target="../tags/tag179.xml"/><Relationship Id="rId13" Type="http://schemas.openxmlformats.org/officeDocument/2006/relationships/tags" Target="../tags/tag184.xml"/><Relationship Id="rId18" Type="http://schemas.openxmlformats.org/officeDocument/2006/relationships/image" Target="../media/image3.svg"/><Relationship Id="rId3" Type="http://schemas.openxmlformats.org/officeDocument/2006/relationships/tags" Target="../tags/tag174.xml"/><Relationship Id="rId7" Type="http://schemas.openxmlformats.org/officeDocument/2006/relationships/tags" Target="../tags/tag178.xml"/><Relationship Id="rId12" Type="http://schemas.openxmlformats.org/officeDocument/2006/relationships/tags" Target="../tags/tag183.xml"/><Relationship Id="rId17" Type="http://schemas.openxmlformats.org/officeDocument/2006/relationships/image" Target="../media/image19.png"/><Relationship Id="rId2" Type="http://schemas.openxmlformats.org/officeDocument/2006/relationships/tags" Target="../tags/tag173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23.vml"/><Relationship Id="rId6" Type="http://schemas.openxmlformats.org/officeDocument/2006/relationships/tags" Target="../tags/tag177.xml"/><Relationship Id="rId11" Type="http://schemas.openxmlformats.org/officeDocument/2006/relationships/tags" Target="../tags/tag182.xml"/><Relationship Id="rId5" Type="http://schemas.openxmlformats.org/officeDocument/2006/relationships/tags" Target="../tags/tag176.xml"/><Relationship Id="rId15" Type="http://schemas.openxmlformats.org/officeDocument/2006/relationships/oleObject" Target="../embeddings/oleObject23.bin"/><Relationship Id="rId10" Type="http://schemas.openxmlformats.org/officeDocument/2006/relationships/tags" Target="../tags/tag181.xml"/><Relationship Id="rId4" Type="http://schemas.openxmlformats.org/officeDocument/2006/relationships/tags" Target="../tags/tag175.xml"/><Relationship Id="rId9" Type="http://schemas.openxmlformats.org/officeDocument/2006/relationships/tags" Target="../tags/tag180.xml"/><Relationship Id="rId14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1915.xml"/><Relationship Id="rId7" Type="http://schemas.openxmlformats.org/officeDocument/2006/relationships/image" Target="../media/image19.png"/><Relationship Id="rId2" Type="http://schemas.openxmlformats.org/officeDocument/2006/relationships/tags" Target="../tags/tag1914.xml"/><Relationship Id="rId1" Type="http://schemas.openxmlformats.org/officeDocument/2006/relationships/vmlDrawing" Target="../drawings/vmlDrawing222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222.bin"/><Relationship Id="rId4" Type="http://schemas.openxmlformats.org/officeDocument/2006/relationships/slideMaster" Target="../slideMasters/slideMaster14.xml"/></Relationships>
</file>

<file path=ppt/slideLayouts/_rels/slideLayout211.xml.rels><?xml version="1.0" encoding="UTF-8" standalone="yes"?>
<Relationships xmlns="http://schemas.openxmlformats.org/package/2006/relationships"><Relationship Id="rId3" Type="http://schemas.openxmlformats.org/officeDocument/2006/relationships/tags" Target="../tags/tag1917.xml"/><Relationship Id="rId2" Type="http://schemas.openxmlformats.org/officeDocument/2006/relationships/tags" Target="../tags/tag1916.xml"/><Relationship Id="rId1" Type="http://schemas.openxmlformats.org/officeDocument/2006/relationships/vmlDrawing" Target="../drawings/vmlDrawing223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223.bin"/><Relationship Id="rId4" Type="http://schemas.openxmlformats.org/officeDocument/2006/relationships/slideMaster" Target="../slideMasters/slideMaster14.xml"/></Relationships>
</file>

<file path=ppt/slideLayouts/_rels/slideLayout212.xml.rels><?xml version="1.0" encoding="UTF-8" standalone="yes"?>
<Relationships xmlns="http://schemas.openxmlformats.org/package/2006/relationships"><Relationship Id="rId8" Type="http://schemas.openxmlformats.org/officeDocument/2006/relationships/tags" Target="../tags/tag1924.xml"/><Relationship Id="rId13" Type="http://schemas.openxmlformats.org/officeDocument/2006/relationships/tags" Target="../tags/tag1929.xml"/><Relationship Id="rId18" Type="http://schemas.openxmlformats.org/officeDocument/2006/relationships/image" Target="../media/image3.svg"/><Relationship Id="rId3" Type="http://schemas.openxmlformats.org/officeDocument/2006/relationships/tags" Target="../tags/tag1919.xml"/><Relationship Id="rId7" Type="http://schemas.openxmlformats.org/officeDocument/2006/relationships/tags" Target="../tags/tag1923.xml"/><Relationship Id="rId12" Type="http://schemas.openxmlformats.org/officeDocument/2006/relationships/tags" Target="../tags/tag1928.xml"/><Relationship Id="rId17" Type="http://schemas.openxmlformats.org/officeDocument/2006/relationships/image" Target="../media/image19.png"/><Relationship Id="rId2" Type="http://schemas.openxmlformats.org/officeDocument/2006/relationships/tags" Target="../tags/tag1918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224.vml"/><Relationship Id="rId6" Type="http://schemas.openxmlformats.org/officeDocument/2006/relationships/tags" Target="../tags/tag1922.xml"/><Relationship Id="rId11" Type="http://schemas.openxmlformats.org/officeDocument/2006/relationships/tags" Target="../tags/tag1927.xml"/><Relationship Id="rId5" Type="http://schemas.openxmlformats.org/officeDocument/2006/relationships/tags" Target="../tags/tag1921.xml"/><Relationship Id="rId15" Type="http://schemas.openxmlformats.org/officeDocument/2006/relationships/oleObject" Target="../embeddings/oleObject224.bin"/><Relationship Id="rId10" Type="http://schemas.openxmlformats.org/officeDocument/2006/relationships/tags" Target="../tags/tag1926.xml"/><Relationship Id="rId4" Type="http://schemas.openxmlformats.org/officeDocument/2006/relationships/tags" Target="../tags/tag1920.xml"/><Relationship Id="rId9" Type="http://schemas.openxmlformats.org/officeDocument/2006/relationships/tags" Target="../tags/tag1925.xml"/><Relationship Id="rId14" Type="http://schemas.openxmlformats.org/officeDocument/2006/relationships/slideMaster" Target="../slideMasters/slideMaster14.xml"/></Relationships>
</file>

<file path=ppt/slideLayouts/_rels/slideLayout213.xml.rels><?xml version="1.0" encoding="UTF-8" standalone="yes"?>
<Relationships xmlns="http://schemas.openxmlformats.org/package/2006/relationships"><Relationship Id="rId8" Type="http://schemas.openxmlformats.org/officeDocument/2006/relationships/tags" Target="../tags/tag1959.xml"/><Relationship Id="rId3" Type="http://schemas.openxmlformats.org/officeDocument/2006/relationships/tags" Target="../tags/tag1954.xml"/><Relationship Id="rId7" Type="http://schemas.openxmlformats.org/officeDocument/2006/relationships/tags" Target="../tags/tag1958.xml"/><Relationship Id="rId2" Type="http://schemas.openxmlformats.org/officeDocument/2006/relationships/tags" Target="../tags/tag1953.xml"/><Relationship Id="rId1" Type="http://schemas.openxmlformats.org/officeDocument/2006/relationships/vmlDrawing" Target="../drawings/vmlDrawing226.vml"/><Relationship Id="rId6" Type="http://schemas.openxmlformats.org/officeDocument/2006/relationships/tags" Target="../tags/tag1957.xml"/><Relationship Id="rId11" Type="http://schemas.openxmlformats.org/officeDocument/2006/relationships/image" Target="../media/image17.emf"/><Relationship Id="rId5" Type="http://schemas.openxmlformats.org/officeDocument/2006/relationships/tags" Target="../tags/tag1956.xml"/><Relationship Id="rId10" Type="http://schemas.openxmlformats.org/officeDocument/2006/relationships/oleObject" Target="../embeddings/oleObject226.bin"/><Relationship Id="rId4" Type="http://schemas.openxmlformats.org/officeDocument/2006/relationships/tags" Target="../tags/tag1955.xml"/><Relationship Id="rId9" Type="http://schemas.openxmlformats.org/officeDocument/2006/relationships/slideMaster" Target="../slideMasters/slideMaster15.xml"/></Relationships>
</file>

<file path=ppt/slideLayouts/_rels/slideLayout214.xml.rels><?xml version="1.0" encoding="UTF-8" standalone="yes"?>
<Relationships xmlns="http://schemas.openxmlformats.org/package/2006/relationships"><Relationship Id="rId8" Type="http://schemas.openxmlformats.org/officeDocument/2006/relationships/tags" Target="../tags/tag1966.xml"/><Relationship Id="rId13" Type="http://schemas.openxmlformats.org/officeDocument/2006/relationships/image" Target="../media/image18.png"/><Relationship Id="rId3" Type="http://schemas.openxmlformats.org/officeDocument/2006/relationships/tags" Target="../tags/tag1961.xml"/><Relationship Id="rId7" Type="http://schemas.openxmlformats.org/officeDocument/2006/relationships/tags" Target="../tags/tag1965.xml"/><Relationship Id="rId12" Type="http://schemas.openxmlformats.org/officeDocument/2006/relationships/image" Target="../media/image17.emf"/><Relationship Id="rId2" Type="http://schemas.openxmlformats.org/officeDocument/2006/relationships/tags" Target="../tags/tag1960.xml"/><Relationship Id="rId1" Type="http://schemas.openxmlformats.org/officeDocument/2006/relationships/vmlDrawing" Target="../drawings/vmlDrawing227.vml"/><Relationship Id="rId6" Type="http://schemas.openxmlformats.org/officeDocument/2006/relationships/tags" Target="../tags/tag1964.xml"/><Relationship Id="rId11" Type="http://schemas.openxmlformats.org/officeDocument/2006/relationships/oleObject" Target="../embeddings/oleObject227.bin"/><Relationship Id="rId5" Type="http://schemas.openxmlformats.org/officeDocument/2006/relationships/tags" Target="../tags/tag1963.xml"/><Relationship Id="rId10" Type="http://schemas.openxmlformats.org/officeDocument/2006/relationships/slideMaster" Target="../slideMasters/slideMaster15.xml"/><Relationship Id="rId4" Type="http://schemas.openxmlformats.org/officeDocument/2006/relationships/tags" Target="../tags/tag1962.xml"/><Relationship Id="rId9" Type="http://schemas.openxmlformats.org/officeDocument/2006/relationships/tags" Target="../tags/tag1967.xml"/></Relationships>
</file>

<file path=ppt/slideLayouts/_rels/slideLayout2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1969.xml"/><Relationship Id="rId7" Type="http://schemas.openxmlformats.org/officeDocument/2006/relationships/oleObject" Target="../embeddings/oleObject228.bin"/><Relationship Id="rId2" Type="http://schemas.openxmlformats.org/officeDocument/2006/relationships/tags" Target="../tags/tag1968.xml"/><Relationship Id="rId1" Type="http://schemas.openxmlformats.org/officeDocument/2006/relationships/vmlDrawing" Target="../drawings/vmlDrawing228.vml"/><Relationship Id="rId6" Type="http://schemas.openxmlformats.org/officeDocument/2006/relationships/slideMaster" Target="../slideMasters/slideMaster15.xml"/><Relationship Id="rId5" Type="http://schemas.openxmlformats.org/officeDocument/2006/relationships/tags" Target="../tags/tag1971.xml"/><Relationship Id="rId4" Type="http://schemas.openxmlformats.org/officeDocument/2006/relationships/tags" Target="../tags/tag1970.xml"/></Relationships>
</file>

<file path=ppt/slideLayouts/_rels/slideLayout21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5.xml"/><Relationship Id="rId3" Type="http://schemas.openxmlformats.org/officeDocument/2006/relationships/tags" Target="../tags/tag1973.xml"/><Relationship Id="rId7" Type="http://schemas.openxmlformats.org/officeDocument/2006/relationships/tags" Target="../tags/tag1977.xml"/><Relationship Id="rId2" Type="http://schemas.openxmlformats.org/officeDocument/2006/relationships/tags" Target="../tags/tag1972.xml"/><Relationship Id="rId1" Type="http://schemas.openxmlformats.org/officeDocument/2006/relationships/vmlDrawing" Target="../drawings/vmlDrawing229.vml"/><Relationship Id="rId6" Type="http://schemas.openxmlformats.org/officeDocument/2006/relationships/tags" Target="../tags/tag1976.xml"/><Relationship Id="rId5" Type="http://schemas.openxmlformats.org/officeDocument/2006/relationships/tags" Target="../tags/tag1975.xml"/><Relationship Id="rId10" Type="http://schemas.openxmlformats.org/officeDocument/2006/relationships/image" Target="../media/image17.emf"/><Relationship Id="rId4" Type="http://schemas.openxmlformats.org/officeDocument/2006/relationships/tags" Target="../tags/tag1974.xml"/><Relationship Id="rId9" Type="http://schemas.openxmlformats.org/officeDocument/2006/relationships/oleObject" Target="../embeddings/oleObject229.bin"/></Relationships>
</file>

<file path=ppt/slideLayouts/_rels/slideLayout217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5.xml"/><Relationship Id="rId3" Type="http://schemas.openxmlformats.org/officeDocument/2006/relationships/tags" Target="../tags/tag1979.xml"/><Relationship Id="rId7" Type="http://schemas.openxmlformats.org/officeDocument/2006/relationships/tags" Target="../tags/tag1983.xml"/><Relationship Id="rId2" Type="http://schemas.openxmlformats.org/officeDocument/2006/relationships/tags" Target="../tags/tag1978.xml"/><Relationship Id="rId1" Type="http://schemas.openxmlformats.org/officeDocument/2006/relationships/vmlDrawing" Target="../drawings/vmlDrawing230.vml"/><Relationship Id="rId6" Type="http://schemas.openxmlformats.org/officeDocument/2006/relationships/tags" Target="../tags/tag1982.xml"/><Relationship Id="rId5" Type="http://schemas.openxmlformats.org/officeDocument/2006/relationships/tags" Target="../tags/tag1981.xml"/><Relationship Id="rId10" Type="http://schemas.openxmlformats.org/officeDocument/2006/relationships/image" Target="../media/image17.emf"/><Relationship Id="rId4" Type="http://schemas.openxmlformats.org/officeDocument/2006/relationships/tags" Target="../tags/tag1980.xml"/><Relationship Id="rId9" Type="http://schemas.openxmlformats.org/officeDocument/2006/relationships/oleObject" Target="../embeddings/oleObject230.bin"/></Relationships>
</file>

<file path=ppt/slideLayouts/_rels/slideLayout218.xml.rels><?xml version="1.0" encoding="UTF-8" standalone="yes"?>
<Relationships xmlns="http://schemas.openxmlformats.org/package/2006/relationships"><Relationship Id="rId8" Type="http://schemas.openxmlformats.org/officeDocument/2006/relationships/tags" Target="../tags/tag1990.xml"/><Relationship Id="rId3" Type="http://schemas.openxmlformats.org/officeDocument/2006/relationships/tags" Target="../tags/tag1985.xml"/><Relationship Id="rId7" Type="http://schemas.openxmlformats.org/officeDocument/2006/relationships/tags" Target="../tags/tag1989.xml"/><Relationship Id="rId2" Type="http://schemas.openxmlformats.org/officeDocument/2006/relationships/tags" Target="../tags/tag1984.xml"/><Relationship Id="rId1" Type="http://schemas.openxmlformats.org/officeDocument/2006/relationships/vmlDrawing" Target="../drawings/vmlDrawing231.vml"/><Relationship Id="rId6" Type="http://schemas.openxmlformats.org/officeDocument/2006/relationships/tags" Target="../tags/tag1988.xml"/><Relationship Id="rId11" Type="http://schemas.openxmlformats.org/officeDocument/2006/relationships/image" Target="../media/image17.emf"/><Relationship Id="rId5" Type="http://schemas.openxmlformats.org/officeDocument/2006/relationships/tags" Target="../tags/tag1987.xml"/><Relationship Id="rId10" Type="http://schemas.openxmlformats.org/officeDocument/2006/relationships/oleObject" Target="../embeddings/oleObject231.bin"/><Relationship Id="rId4" Type="http://schemas.openxmlformats.org/officeDocument/2006/relationships/tags" Target="../tags/tag1986.xml"/><Relationship Id="rId9" Type="http://schemas.openxmlformats.org/officeDocument/2006/relationships/slideMaster" Target="../slideMasters/slideMaster15.xml"/></Relationships>
</file>

<file path=ppt/slideLayouts/_rels/slideLayout219.xml.rels><?xml version="1.0" encoding="UTF-8" standalone="yes"?>
<Relationships xmlns="http://schemas.openxmlformats.org/package/2006/relationships"><Relationship Id="rId8" Type="http://schemas.openxmlformats.org/officeDocument/2006/relationships/tags" Target="../tags/tag1997.xml"/><Relationship Id="rId13" Type="http://schemas.openxmlformats.org/officeDocument/2006/relationships/tags" Target="../tags/tag2002.xml"/><Relationship Id="rId18" Type="http://schemas.openxmlformats.org/officeDocument/2006/relationships/image" Target="../media/image3.svg"/><Relationship Id="rId3" Type="http://schemas.openxmlformats.org/officeDocument/2006/relationships/tags" Target="../tags/tag1992.xml"/><Relationship Id="rId7" Type="http://schemas.openxmlformats.org/officeDocument/2006/relationships/tags" Target="../tags/tag1996.xml"/><Relationship Id="rId12" Type="http://schemas.openxmlformats.org/officeDocument/2006/relationships/tags" Target="../tags/tag2001.xml"/><Relationship Id="rId17" Type="http://schemas.openxmlformats.org/officeDocument/2006/relationships/image" Target="../media/image19.png"/><Relationship Id="rId2" Type="http://schemas.openxmlformats.org/officeDocument/2006/relationships/tags" Target="../tags/tag1991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232.vml"/><Relationship Id="rId6" Type="http://schemas.openxmlformats.org/officeDocument/2006/relationships/tags" Target="../tags/tag1995.xml"/><Relationship Id="rId11" Type="http://schemas.openxmlformats.org/officeDocument/2006/relationships/tags" Target="../tags/tag2000.xml"/><Relationship Id="rId5" Type="http://schemas.openxmlformats.org/officeDocument/2006/relationships/tags" Target="../tags/tag1994.xml"/><Relationship Id="rId15" Type="http://schemas.openxmlformats.org/officeDocument/2006/relationships/oleObject" Target="../embeddings/oleObject232.bin"/><Relationship Id="rId10" Type="http://schemas.openxmlformats.org/officeDocument/2006/relationships/tags" Target="../tags/tag1999.xml"/><Relationship Id="rId4" Type="http://schemas.openxmlformats.org/officeDocument/2006/relationships/tags" Target="../tags/tag1993.xml"/><Relationship Id="rId9" Type="http://schemas.openxmlformats.org/officeDocument/2006/relationships/tags" Target="../tags/tag1998.xml"/><Relationship Id="rId14" Type="http://schemas.openxmlformats.org/officeDocument/2006/relationships/slideMaster" Target="../slideMasters/slideMaster15.xml"/></Relationships>
</file>

<file path=ppt/slideLayouts/_rels/slideLayout22.xml.rels><?xml version="1.0" encoding="UTF-8" standalone="yes"?>
<Relationships xmlns="http://schemas.openxmlformats.org/package/2006/relationships"><Relationship Id="rId8" Type="http://schemas.openxmlformats.org/officeDocument/2006/relationships/tags" Target="../tags/tag191.xml"/><Relationship Id="rId13" Type="http://schemas.openxmlformats.org/officeDocument/2006/relationships/tags" Target="../tags/tag196.xml"/><Relationship Id="rId18" Type="http://schemas.openxmlformats.org/officeDocument/2006/relationships/image" Target="../media/image3.svg"/><Relationship Id="rId3" Type="http://schemas.openxmlformats.org/officeDocument/2006/relationships/tags" Target="../tags/tag186.xml"/><Relationship Id="rId7" Type="http://schemas.openxmlformats.org/officeDocument/2006/relationships/tags" Target="../tags/tag190.xml"/><Relationship Id="rId12" Type="http://schemas.openxmlformats.org/officeDocument/2006/relationships/tags" Target="../tags/tag195.xml"/><Relationship Id="rId17" Type="http://schemas.openxmlformats.org/officeDocument/2006/relationships/image" Target="../media/image19.png"/><Relationship Id="rId2" Type="http://schemas.openxmlformats.org/officeDocument/2006/relationships/tags" Target="../tags/tag185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24.vml"/><Relationship Id="rId6" Type="http://schemas.openxmlformats.org/officeDocument/2006/relationships/tags" Target="../tags/tag189.xml"/><Relationship Id="rId11" Type="http://schemas.openxmlformats.org/officeDocument/2006/relationships/tags" Target="../tags/tag194.xml"/><Relationship Id="rId5" Type="http://schemas.openxmlformats.org/officeDocument/2006/relationships/tags" Target="../tags/tag188.xml"/><Relationship Id="rId15" Type="http://schemas.openxmlformats.org/officeDocument/2006/relationships/oleObject" Target="../embeddings/oleObject24.bin"/><Relationship Id="rId10" Type="http://schemas.openxmlformats.org/officeDocument/2006/relationships/tags" Target="../tags/tag193.xml"/><Relationship Id="rId4" Type="http://schemas.openxmlformats.org/officeDocument/2006/relationships/tags" Target="../tags/tag187.xml"/><Relationship Id="rId9" Type="http://schemas.openxmlformats.org/officeDocument/2006/relationships/tags" Target="../tags/tag192.xml"/><Relationship Id="rId14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8" Type="http://schemas.openxmlformats.org/officeDocument/2006/relationships/tags" Target="../tags/tag2009.xml"/><Relationship Id="rId13" Type="http://schemas.openxmlformats.org/officeDocument/2006/relationships/tags" Target="../tags/tag2014.xml"/><Relationship Id="rId18" Type="http://schemas.openxmlformats.org/officeDocument/2006/relationships/image" Target="../media/image3.svg"/><Relationship Id="rId3" Type="http://schemas.openxmlformats.org/officeDocument/2006/relationships/tags" Target="../tags/tag2004.xml"/><Relationship Id="rId7" Type="http://schemas.openxmlformats.org/officeDocument/2006/relationships/tags" Target="../tags/tag2008.xml"/><Relationship Id="rId12" Type="http://schemas.openxmlformats.org/officeDocument/2006/relationships/tags" Target="../tags/tag2013.xml"/><Relationship Id="rId17" Type="http://schemas.openxmlformats.org/officeDocument/2006/relationships/image" Target="../media/image19.png"/><Relationship Id="rId2" Type="http://schemas.openxmlformats.org/officeDocument/2006/relationships/tags" Target="../tags/tag2003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233.vml"/><Relationship Id="rId6" Type="http://schemas.openxmlformats.org/officeDocument/2006/relationships/tags" Target="../tags/tag2007.xml"/><Relationship Id="rId11" Type="http://schemas.openxmlformats.org/officeDocument/2006/relationships/tags" Target="../tags/tag2012.xml"/><Relationship Id="rId5" Type="http://schemas.openxmlformats.org/officeDocument/2006/relationships/tags" Target="../tags/tag2006.xml"/><Relationship Id="rId15" Type="http://schemas.openxmlformats.org/officeDocument/2006/relationships/oleObject" Target="../embeddings/oleObject233.bin"/><Relationship Id="rId10" Type="http://schemas.openxmlformats.org/officeDocument/2006/relationships/tags" Target="../tags/tag2011.xml"/><Relationship Id="rId4" Type="http://schemas.openxmlformats.org/officeDocument/2006/relationships/tags" Target="../tags/tag2005.xml"/><Relationship Id="rId9" Type="http://schemas.openxmlformats.org/officeDocument/2006/relationships/tags" Target="../tags/tag2010.xml"/><Relationship Id="rId14" Type="http://schemas.openxmlformats.org/officeDocument/2006/relationships/slideMaster" Target="../slideMasters/slideMaster15.xml"/></Relationships>
</file>

<file path=ppt/slideLayouts/_rels/slideLayout221.xml.rels><?xml version="1.0" encoding="UTF-8" standalone="yes"?>
<Relationships xmlns="http://schemas.openxmlformats.org/package/2006/relationships"><Relationship Id="rId8" Type="http://schemas.openxmlformats.org/officeDocument/2006/relationships/tags" Target="../tags/tag2021.xml"/><Relationship Id="rId13" Type="http://schemas.openxmlformats.org/officeDocument/2006/relationships/tags" Target="../tags/tag2026.xml"/><Relationship Id="rId18" Type="http://schemas.openxmlformats.org/officeDocument/2006/relationships/image" Target="../media/image19.png"/><Relationship Id="rId3" Type="http://schemas.openxmlformats.org/officeDocument/2006/relationships/tags" Target="../tags/tag2016.xml"/><Relationship Id="rId7" Type="http://schemas.openxmlformats.org/officeDocument/2006/relationships/tags" Target="../tags/tag2020.xml"/><Relationship Id="rId12" Type="http://schemas.openxmlformats.org/officeDocument/2006/relationships/tags" Target="../tags/tag2025.xml"/><Relationship Id="rId17" Type="http://schemas.openxmlformats.org/officeDocument/2006/relationships/image" Target="../media/image17.emf"/><Relationship Id="rId2" Type="http://schemas.openxmlformats.org/officeDocument/2006/relationships/tags" Target="../tags/tag2015.xml"/><Relationship Id="rId16" Type="http://schemas.openxmlformats.org/officeDocument/2006/relationships/oleObject" Target="../embeddings/oleObject234.bin"/><Relationship Id="rId1" Type="http://schemas.openxmlformats.org/officeDocument/2006/relationships/vmlDrawing" Target="../drawings/vmlDrawing234.vml"/><Relationship Id="rId6" Type="http://schemas.openxmlformats.org/officeDocument/2006/relationships/tags" Target="../tags/tag2019.xml"/><Relationship Id="rId11" Type="http://schemas.openxmlformats.org/officeDocument/2006/relationships/tags" Target="../tags/tag2024.xml"/><Relationship Id="rId5" Type="http://schemas.openxmlformats.org/officeDocument/2006/relationships/tags" Target="../tags/tag2018.xml"/><Relationship Id="rId15" Type="http://schemas.openxmlformats.org/officeDocument/2006/relationships/slideMaster" Target="../slideMasters/slideMaster15.xml"/><Relationship Id="rId10" Type="http://schemas.openxmlformats.org/officeDocument/2006/relationships/tags" Target="../tags/tag2023.xml"/><Relationship Id="rId19" Type="http://schemas.openxmlformats.org/officeDocument/2006/relationships/image" Target="../media/image3.svg"/><Relationship Id="rId4" Type="http://schemas.openxmlformats.org/officeDocument/2006/relationships/tags" Target="../tags/tag2017.xml"/><Relationship Id="rId9" Type="http://schemas.openxmlformats.org/officeDocument/2006/relationships/tags" Target="../tags/tag2022.xml"/><Relationship Id="rId14" Type="http://schemas.openxmlformats.org/officeDocument/2006/relationships/tags" Target="../tags/tag2027.xml"/></Relationships>
</file>

<file path=ppt/slideLayouts/_rels/slideLayout222.xml.rels><?xml version="1.0" encoding="UTF-8" standalone="yes"?>
<Relationships xmlns="http://schemas.openxmlformats.org/package/2006/relationships"><Relationship Id="rId8" Type="http://schemas.openxmlformats.org/officeDocument/2006/relationships/tags" Target="../tags/tag2034.xml"/><Relationship Id="rId13" Type="http://schemas.openxmlformats.org/officeDocument/2006/relationships/tags" Target="../tags/tag2039.xml"/><Relationship Id="rId18" Type="http://schemas.openxmlformats.org/officeDocument/2006/relationships/image" Target="../media/image19.png"/><Relationship Id="rId3" Type="http://schemas.openxmlformats.org/officeDocument/2006/relationships/tags" Target="../tags/tag2029.xml"/><Relationship Id="rId7" Type="http://schemas.openxmlformats.org/officeDocument/2006/relationships/tags" Target="../tags/tag2033.xml"/><Relationship Id="rId12" Type="http://schemas.openxmlformats.org/officeDocument/2006/relationships/tags" Target="../tags/tag2038.xml"/><Relationship Id="rId17" Type="http://schemas.openxmlformats.org/officeDocument/2006/relationships/image" Target="../media/image17.emf"/><Relationship Id="rId2" Type="http://schemas.openxmlformats.org/officeDocument/2006/relationships/tags" Target="../tags/tag2028.xml"/><Relationship Id="rId16" Type="http://schemas.openxmlformats.org/officeDocument/2006/relationships/oleObject" Target="../embeddings/oleObject235.bin"/><Relationship Id="rId1" Type="http://schemas.openxmlformats.org/officeDocument/2006/relationships/vmlDrawing" Target="../drawings/vmlDrawing235.vml"/><Relationship Id="rId6" Type="http://schemas.openxmlformats.org/officeDocument/2006/relationships/tags" Target="../tags/tag2032.xml"/><Relationship Id="rId11" Type="http://schemas.openxmlformats.org/officeDocument/2006/relationships/tags" Target="../tags/tag2037.xml"/><Relationship Id="rId5" Type="http://schemas.openxmlformats.org/officeDocument/2006/relationships/tags" Target="../tags/tag2031.xml"/><Relationship Id="rId15" Type="http://schemas.openxmlformats.org/officeDocument/2006/relationships/slideMaster" Target="../slideMasters/slideMaster15.xml"/><Relationship Id="rId10" Type="http://schemas.openxmlformats.org/officeDocument/2006/relationships/tags" Target="../tags/tag2036.xml"/><Relationship Id="rId19" Type="http://schemas.openxmlformats.org/officeDocument/2006/relationships/image" Target="../media/image3.svg"/><Relationship Id="rId4" Type="http://schemas.openxmlformats.org/officeDocument/2006/relationships/tags" Target="../tags/tag2030.xml"/><Relationship Id="rId9" Type="http://schemas.openxmlformats.org/officeDocument/2006/relationships/tags" Target="../tags/tag2035.xml"/><Relationship Id="rId14" Type="http://schemas.openxmlformats.org/officeDocument/2006/relationships/tags" Target="../tags/tag2040.xml"/></Relationships>
</file>

<file path=ppt/slideLayouts/_rels/slideLayout223.xml.rels><?xml version="1.0" encoding="UTF-8" standalone="yes"?>
<Relationships xmlns="http://schemas.openxmlformats.org/package/2006/relationships"><Relationship Id="rId8" Type="http://schemas.openxmlformats.org/officeDocument/2006/relationships/tags" Target="../tags/tag2047.xml"/><Relationship Id="rId13" Type="http://schemas.openxmlformats.org/officeDocument/2006/relationships/image" Target="../media/image19.png"/><Relationship Id="rId3" Type="http://schemas.openxmlformats.org/officeDocument/2006/relationships/tags" Target="../tags/tag2042.xml"/><Relationship Id="rId7" Type="http://schemas.openxmlformats.org/officeDocument/2006/relationships/tags" Target="../tags/tag2046.xml"/><Relationship Id="rId12" Type="http://schemas.openxmlformats.org/officeDocument/2006/relationships/image" Target="../media/image17.emf"/><Relationship Id="rId2" Type="http://schemas.openxmlformats.org/officeDocument/2006/relationships/tags" Target="../tags/tag2041.xml"/><Relationship Id="rId1" Type="http://schemas.openxmlformats.org/officeDocument/2006/relationships/vmlDrawing" Target="../drawings/vmlDrawing236.vml"/><Relationship Id="rId6" Type="http://schemas.openxmlformats.org/officeDocument/2006/relationships/tags" Target="../tags/tag2045.xml"/><Relationship Id="rId11" Type="http://schemas.openxmlformats.org/officeDocument/2006/relationships/oleObject" Target="../embeddings/oleObject236.bin"/><Relationship Id="rId5" Type="http://schemas.openxmlformats.org/officeDocument/2006/relationships/tags" Target="../tags/tag2044.xml"/><Relationship Id="rId10" Type="http://schemas.openxmlformats.org/officeDocument/2006/relationships/slideMaster" Target="../slideMasters/slideMaster15.xml"/><Relationship Id="rId4" Type="http://schemas.openxmlformats.org/officeDocument/2006/relationships/tags" Target="../tags/tag2043.xml"/><Relationship Id="rId9" Type="http://schemas.openxmlformats.org/officeDocument/2006/relationships/tags" Target="../tags/tag2048.xml"/><Relationship Id="rId14" Type="http://schemas.openxmlformats.org/officeDocument/2006/relationships/image" Target="../media/image3.svg"/></Relationships>
</file>

<file path=ppt/slideLayouts/_rels/slideLayout2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2050.xml"/><Relationship Id="rId7" Type="http://schemas.openxmlformats.org/officeDocument/2006/relationships/oleObject" Target="../embeddings/oleObject237.bin"/><Relationship Id="rId2" Type="http://schemas.openxmlformats.org/officeDocument/2006/relationships/tags" Target="../tags/tag2049.xml"/><Relationship Id="rId1" Type="http://schemas.openxmlformats.org/officeDocument/2006/relationships/vmlDrawing" Target="../drawings/vmlDrawing237.vml"/><Relationship Id="rId6" Type="http://schemas.openxmlformats.org/officeDocument/2006/relationships/slideMaster" Target="../slideMasters/slideMaster15.xml"/><Relationship Id="rId5" Type="http://schemas.openxmlformats.org/officeDocument/2006/relationships/tags" Target="../tags/tag2052.xml"/><Relationship Id="rId10" Type="http://schemas.openxmlformats.org/officeDocument/2006/relationships/image" Target="../media/image3.svg"/><Relationship Id="rId4" Type="http://schemas.openxmlformats.org/officeDocument/2006/relationships/tags" Target="../tags/tag2051.xml"/><Relationship Id="rId9" Type="http://schemas.openxmlformats.org/officeDocument/2006/relationships/image" Target="../media/image19.png"/></Relationships>
</file>

<file path=ppt/slideLayouts/_rels/slideLayout2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2054.xml"/><Relationship Id="rId7" Type="http://schemas.openxmlformats.org/officeDocument/2006/relationships/image" Target="../media/image19.png"/><Relationship Id="rId2" Type="http://schemas.openxmlformats.org/officeDocument/2006/relationships/tags" Target="../tags/tag2053.xml"/><Relationship Id="rId1" Type="http://schemas.openxmlformats.org/officeDocument/2006/relationships/vmlDrawing" Target="../drawings/vmlDrawing238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238.bin"/><Relationship Id="rId4" Type="http://schemas.openxmlformats.org/officeDocument/2006/relationships/slideMaster" Target="../slideMasters/slideMaster15.xml"/></Relationships>
</file>

<file path=ppt/slideLayouts/_rels/slideLayout22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5.xml"/><Relationship Id="rId3" Type="http://schemas.openxmlformats.org/officeDocument/2006/relationships/tags" Target="../tags/tag2056.xml"/><Relationship Id="rId7" Type="http://schemas.openxmlformats.org/officeDocument/2006/relationships/tags" Target="../tags/tag2060.xml"/><Relationship Id="rId2" Type="http://schemas.openxmlformats.org/officeDocument/2006/relationships/tags" Target="../tags/tag2055.xml"/><Relationship Id="rId1" Type="http://schemas.openxmlformats.org/officeDocument/2006/relationships/vmlDrawing" Target="../drawings/vmlDrawing239.vml"/><Relationship Id="rId6" Type="http://schemas.openxmlformats.org/officeDocument/2006/relationships/tags" Target="../tags/tag2059.xml"/><Relationship Id="rId5" Type="http://schemas.openxmlformats.org/officeDocument/2006/relationships/tags" Target="../tags/tag2058.xml"/><Relationship Id="rId10" Type="http://schemas.openxmlformats.org/officeDocument/2006/relationships/image" Target="../media/image1.emf"/><Relationship Id="rId4" Type="http://schemas.openxmlformats.org/officeDocument/2006/relationships/tags" Target="../tags/tag2057.xml"/><Relationship Id="rId9" Type="http://schemas.openxmlformats.org/officeDocument/2006/relationships/oleObject" Target="../embeddings/oleObject239.bin"/></Relationships>
</file>

<file path=ppt/slideLayouts/_rels/slideLayout227.xml.rels><?xml version="1.0" encoding="UTF-8" standalone="yes"?>
<Relationships xmlns="http://schemas.openxmlformats.org/package/2006/relationships"><Relationship Id="rId8" Type="http://schemas.openxmlformats.org/officeDocument/2006/relationships/tags" Target="../tags/tag2067.xml"/><Relationship Id="rId13" Type="http://schemas.openxmlformats.org/officeDocument/2006/relationships/tags" Target="../tags/tag2072.xml"/><Relationship Id="rId18" Type="http://schemas.openxmlformats.org/officeDocument/2006/relationships/image" Target="../media/image3.svg"/><Relationship Id="rId3" Type="http://schemas.openxmlformats.org/officeDocument/2006/relationships/tags" Target="../tags/tag2062.xml"/><Relationship Id="rId7" Type="http://schemas.openxmlformats.org/officeDocument/2006/relationships/tags" Target="../tags/tag2066.xml"/><Relationship Id="rId12" Type="http://schemas.openxmlformats.org/officeDocument/2006/relationships/tags" Target="../tags/tag2071.xml"/><Relationship Id="rId17" Type="http://schemas.openxmlformats.org/officeDocument/2006/relationships/image" Target="../media/image19.png"/><Relationship Id="rId2" Type="http://schemas.openxmlformats.org/officeDocument/2006/relationships/tags" Target="../tags/tag2061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240.vml"/><Relationship Id="rId6" Type="http://schemas.openxmlformats.org/officeDocument/2006/relationships/tags" Target="../tags/tag2065.xml"/><Relationship Id="rId11" Type="http://schemas.openxmlformats.org/officeDocument/2006/relationships/tags" Target="../tags/tag2070.xml"/><Relationship Id="rId5" Type="http://schemas.openxmlformats.org/officeDocument/2006/relationships/tags" Target="../tags/tag2064.xml"/><Relationship Id="rId15" Type="http://schemas.openxmlformats.org/officeDocument/2006/relationships/oleObject" Target="../embeddings/oleObject240.bin"/><Relationship Id="rId10" Type="http://schemas.openxmlformats.org/officeDocument/2006/relationships/tags" Target="../tags/tag2069.xml"/><Relationship Id="rId4" Type="http://schemas.openxmlformats.org/officeDocument/2006/relationships/tags" Target="../tags/tag2063.xml"/><Relationship Id="rId9" Type="http://schemas.openxmlformats.org/officeDocument/2006/relationships/tags" Target="../tags/tag2068.xml"/><Relationship Id="rId14" Type="http://schemas.openxmlformats.org/officeDocument/2006/relationships/slideMaster" Target="../slideMasters/slideMaster15.xml"/></Relationships>
</file>

<file path=ppt/slideLayouts/_rels/slideLayout228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5.xml"/><Relationship Id="rId3" Type="http://schemas.openxmlformats.org/officeDocument/2006/relationships/tags" Target="../tags/tag2074.xml"/><Relationship Id="rId7" Type="http://schemas.openxmlformats.org/officeDocument/2006/relationships/tags" Target="../tags/tag2078.xml"/><Relationship Id="rId12" Type="http://schemas.openxmlformats.org/officeDocument/2006/relationships/image" Target="../media/image3.svg"/><Relationship Id="rId2" Type="http://schemas.openxmlformats.org/officeDocument/2006/relationships/tags" Target="../tags/tag2073.xml"/><Relationship Id="rId1" Type="http://schemas.openxmlformats.org/officeDocument/2006/relationships/vmlDrawing" Target="../drawings/vmlDrawing241.vml"/><Relationship Id="rId6" Type="http://schemas.openxmlformats.org/officeDocument/2006/relationships/tags" Target="../tags/tag2077.xml"/><Relationship Id="rId11" Type="http://schemas.openxmlformats.org/officeDocument/2006/relationships/image" Target="../media/image19.png"/><Relationship Id="rId5" Type="http://schemas.openxmlformats.org/officeDocument/2006/relationships/tags" Target="../tags/tag2076.xml"/><Relationship Id="rId10" Type="http://schemas.openxmlformats.org/officeDocument/2006/relationships/image" Target="../media/image57.emf"/><Relationship Id="rId4" Type="http://schemas.openxmlformats.org/officeDocument/2006/relationships/tags" Target="../tags/tag2075.xml"/><Relationship Id="rId9" Type="http://schemas.openxmlformats.org/officeDocument/2006/relationships/oleObject" Target="../embeddings/oleObject241.bin"/></Relationships>
</file>

<file path=ppt/slideLayouts/_rels/slideLayout229.xml.rels><?xml version="1.0" encoding="UTF-8" standalone="yes"?>
<Relationships xmlns="http://schemas.openxmlformats.org/package/2006/relationships"><Relationship Id="rId8" Type="http://schemas.openxmlformats.org/officeDocument/2006/relationships/tags" Target="../tags/tag2108.xml"/><Relationship Id="rId3" Type="http://schemas.openxmlformats.org/officeDocument/2006/relationships/tags" Target="../tags/tag2103.xml"/><Relationship Id="rId7" Type="http://schemas.openxmlformats.org/officeDocument/2006/relationships/tags" Target="../tags/tag2107.xml"/><Relationship Id="rId2" Type="http://schemas.openxmlformats.org/officeDocument/2006/relationships/tags" Target="../tags/tag2102.xml"/><Relationship Id="rId1" Type="http://schemas.openxmlformats.org/officeDocument/2006/relationships/vmlDrawing" Target="../drawings/vmlDrawing243.vml"/><Relationship Id="rId6" Type="http://schemas.openxmlformats.org/officeDocument/2006/relationships/tags" Target="../tags/tag2106.xml"/><Relationship Id="rId11" Type="http://schemas.openxmlformats.org/officeDocument/2006/relationships/image" Target="../media/image17.emf"/><Relationship Id="rId5" Type="http://schemas.openxmlformats.org/officeDocument/2006/relationships/tags" Target="../tags/tag2105.xml"/><Relationship Id="rId10" Type="http://schemas.openxmlformats.org/officeDocument/2006/relationships/oleObject" Target="../embeddings/oleObject243.bin"/><Relationship Id="rId4" Type="http://schemas.openxmlformats.org/officeDocument/2006/relationships/tags" Target="../tags/tag2104.xml"/><Relationship Id="rId9" Type="http://schemas.openxmlformats.org/officeDocument/2006/relationships/slideMaster" Target="../slideMasters/slideMaster16.xml"/></Relationships>
</file>

<file path=ppt/slideLayouts/_rels/slideLayout23.xml.rels><?xml version="1.0" encoding="UTF-8" standalone="yes"?>
<Relationships xmlns="http://schemas.openxmlformats.org/package/2006/relationships"><Relationship Id="rId8" Type="http://schemas.openxmlformats.org/officeDocument/2006/relationships/tags" Target="../tags/tag203.xml"/><Relationship Id="rId13" Type="http://schemas.openxmlformats.org/officeDocument/2006/relationships/tags" Target="../tags/tag208.xml"/><Relationship Id="rId18" Type="http://schemas.openxmlformats.org/officeDocument/2006/relationships/image" Target="../media/image19.png"/><Relationship Id="rId3" Type="http://schemas.openxmlformats.org/officeDocument/2006/relationships/tags" Target="../tags/tag198.xml"/><Relationship Id="rId7" Type="http://schemas.openxmlformats.org/officeDocument/2006/relationships/tags" Target="../tags/tag202.xml"/><Relationship Id="rId12" Type="http://schemas.openxmlformats.org/officeDocument/2006/relationships/tags" Target="../tags/tag207.xml"/><Relationship Id="rId17" Type="http://schemas.openxmlformats.org/officeDocument/2006/relationships/image" Target="../media/image17.emf"/><Relationship Id="rId2" Type="http://schemas.openxmlformats.org/officeDocument/2006/relationships/tags" Target="../tags/tag197.xml"/><Relationship Id="rId16" Type="http://schemas.openxmlformats.org/officeDocument/2006/relationships/oleObject" Target="../embeddings/oleObject25.bin"/><Relationship Id="rId1" Type="http://schemas.openxmlformats.org/officeDocument/2006/relationships/vmlDrawing" Target="../drawings/vmlDrawing25.vml"/><Relationship Id="rId6" Type="http://schemas.openxmlformats.org/officeDocument/2006/relationships/tags" Target="../tags/tag201.xml"/><Relationship Id="rId11" Type="http://schemas.openxmlformats.org/officeDocument/2006/relationships/tags" Target="../tags/tag206.xml"/><Relationship Id="rId5" Type="http://schemas.openxmlformats.org/officeDocument/2006/relationships/tags" Target="../tags/tag200.xml"/><Relationship Id="rId15" Type="http://schemas.openxmlformats.org/officeDocument/2006/relationships/slideMaster" Target="../slideMasters/slideMaster2.xml"/><Relationship Id="rId10" Type="http://schemas.openxmlformats.org/officeDocument/2006/relationships/tags" Target="../tags/tag205.xml"/><Relationship Id="rId19" Type="http://schemas.openxmlformats.org/officeDocument/2006/relationships/image" Target="../media/image3.svg"/><Relationship Id="rId4" Type="http://schemas.openxmlformats.org/officeDocument/2006/relationships/tags" Target="../tags/tag199.xml"/><Relationship Id="rId9" Type="http://schemas.openxmlformats.org/officeDocument/2006/relationships/tags" Target="../tags/tag204.xml"/><Relationship Id="rId14" Type="http://schemas.openxmlformats.org/officeDocument/2006/relationships/tags" Target="../tags/tag209.xml"/></Relationships>
</file>

<file path=ppt/slideLayouts/_rels/slideLayout230.xml.rels><?xml version="1.0" encoding="UTF-8" standalone="yes"?>
<Relationships xmlns="http://schemas.openxmlformats.org/package/2006/relationships"><Relationship Id="rId8" Type="http://schemas.openxmlformats.org/officeDocument/2006/relationships/tags" Target="../tags/tag2115.xml"/><Relationship Id="rId13" Type="http://schemas.openxmlformats.org/officeDocument/2006/relationships/image" Target="../media/image18.png"/><Relationship Id="rId3" Type="http://schemas.openxmlformats.org/officeDocument/2006/relationships/tags" Target="../tags/tag2110.xml"/><Relationship Id="rId7" Type="http://schemas.openxmlformats.org/officeDocument/2006/relationships/tags" Target="../tags/tag2114.xml"/><Relationship Id="rId12" Type="http://schemas.openxmlformats.org/officeDocument/2006/relationships/image" Target="../media/image17.emf"/><Relationship Id="rId2" Type="http://schemas.openxmlformats.org/officeDocument/2006/relationships/tags" Target="../tags/tag2109.xml"/><Relationship Id="rId1" Type="http://schemas.openxmlformats.org/officeDocument/2006/relationships/vmlDrawing" Target="../drawings/vmlDrawing244.vml"/><Relationship Id="rId6" Type="http://schemas.openxmlformats.org/officeDocument/2006/relationships/tags" Target="../tags/tag2113.xml"/><Relationship Id="rId11" Type="http://schemas.openxmlformats.org/officeDocument/2006/relationships/oleObject" Target="../embeddings/oleObject244.bin"/><Relationship Id="rId5" Type="http://schemas.openxmlformats.org/officeDocument/2006/relationships/tags" Target="../tags/tag2112.xml"/><Relationship Id="rId10" Type="http://schemas.openxmlformats.org/officeDocument/2006/relationships/slideMaster" Target="../slideMasters/slideMaster16.xml"/><Relationship Id="rId4" Type="http://schemas.openxmlformats.org/officeDocument/2006/relationships/tags" Target="../tags/tag2111.xml"/><Relationship Id="rId9" Type="http://schemas.openxmlformats.org/officeDocument/2006/relationships/tags" Target="../tags/tag2116.xml"/></Relationships>
</file>

<file path=ppt/slideLayouts/_rels/slideLayout2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2118.xml"/><Relationship Id="rId7" Type="http://schemas.openxmlformats.org/officeDocument/2006/relationships/oleObject" Target="../embeddings/oleObject245.bin"/><Relationship Id="rId2" Type="http://schemas.openxmlformats.org/officeDocument/2006/relationships/tags" Target="../tags/tag2117.xml"/><Relationship Id="rId1" Type="http://schemas.openxmlformats.org/officeDocument/2006/relationships/vmlDrawing" Target="../drawings/vmlDrawing245.vml"/><Relationship Id="rId6" Type="http://schemas.openxmlformats.org/officeDocument/2006/relationships/slideMaster" Target="../slideMasters/slideMaster16.xml"/><Relationship Id="rId5" Type="http://schemas.openxmlformats.org/officeDocument/2006/relationships/tags" Target="../tags/tag2120.xml"/><Relationship Id="rId4" Type="http://schemas.openxmlformats.org/officeDocument/2006/relationships/tags" Target="../tags/tag2119.xml"/></Relationships>
</file>

<file path=ppt/slideLayouts/_rels/slideLayout232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6.xml"/><Relationship Id="rId3" Type="http://schemas.openxmlformats.org/officeDocument/2006/relationships/tags" Target="../tags/tag2122.xml"/><Relationship Id="rId7" Type="http://schemas.openxmlformats.org/officeDocument/2006/relationships/tags" Target="../tags/tag2126.xml"/><Relationship Id="rId2" Type="http://schemas.openxmlformats.org/officeDocument/2006/relationships/tags" Target="../tags/tag2121.xml"/><Relationship Id="rId1" Type="http://schemas.openxmlformats.org/officeDocument/2006/relationships/vmlDrawing" Target="../drawings/vmlDrawing246.vml"/><Relationship Id="rId6" Type="http://schemas.openxmlformats.org/officeDocument/2006/relationships/tags" Target="../tags/tag2125.xml"/><Relationship Id="rId5" Type="http://schemas.openxmlformats.org/officeDocument/2006/relationships/tags" Target="../tags/tag2124.xml"/><Relationship Id="rId10" Type="http://schemas.openxmlformats.org/officeDocument/2006/relationships/image" Target="../media/image17.emf"/><Relationship Id="rId4" Type="http://schemas.openxmlformats.org/officeDocument/2006/relationships/tags" Target="../tags/tag2123.xml"/><Relationship Id="rId9" Type="http://schemas.openxmlformats.org/officeDocument/2006/relationships/oleObject" Target="../embeddings/oleObject246.bin"/></Relationships>
</file>

<file path=ppt/slideLayouts/_rels/slideLayout233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6.xml"/><Relationship Id="rId3" Type="http://schemas.openxmlformats.org/officeDocument/2006/relationships/tags" Target="../tags/tag2128.xml"/><Relationship Id="rId7" Type="http://schemas.openxmlformats.org/officeDocument/2006/relationships/tags" Target="../tags/tag2132.xml"/><Relationship Id="rId2" Type="http://schemas.openxmlformats.org/officeDocument/2006/relationships/tags" Target="../tags/tag2127.xml"/><Relationship Id="rId1" Type="http://schemas.openxmlformats.org/officeDocument/2006/relationships/vmlDrawing" Target="../drawings/vmlDrawing247.vml"/><Relationship Id="rId6" Type="http://schemas.openxmlformats.org/officeDocument/2006/relationships/tags" Target="../tags/tag2131.xml"/><Relationship Id="rId5" Type="http://schemas.openxmlformats.org/officeDocument/2006/relationships/tags" Target="../tags/tag2130.xml"/><Relationship Id="rId10" Type="http://schemas.openxmlformats.org/officeDocument/2006/relationships/image" Target="../media/image17.emf"/><Relationship Id="rId4" Type="http://schemas.openxmlformats.org/officeDocument/2006/relationships/tags" Target="../tags/tag2129.xml"/><Relationship Id="rId9" Type="http://schemas.openxmlformats.org/officeDocument/2006/relationships/oleObject" Target="../embeddings/oleObject247.bin"/></Relationships>
</file>

<file path=ppt/slideLayouts/_rels/slideLayout234.xml.rels><?xml version="1.0" encoding="UTF-8" standalone="yes"?>
<Relationships xmlns="http://schemas.openxmlformats.org/package/2006/relationships"><Relationship Id="rId8" Type="http://schemas.openxmlformats.org/officeDocument/2006/relationships/tags" Target="../tags/tag2139.xml"/><Relationship Id="rId3" Type="http://schemas.openxmlformats.org/officeDocument/2006/relationships/tags" Target="../tags/tag2134.xml"/><Relationship Id="rId7" Type="http://schemas.openxmlformats.org/officeDocument/2006/relationships/tags" Target="../tags/tag2138.xml"/><Relationship Id="rId2" Type="http://schemas.openxmlformats.org/officeDocument/2006/relationships/tags" Target="../tags/tag2133.xml"/><Relationship Id="rId1" Type="http://schemas.openxmlformats.org/officeDocument/2006/relationships/vmlDrawing" Target="../drawings/vmlDrawing248.vml"/><Relationship Id="rId6" Type="http://schemas.openxmlformats.org/officeDocument/2006/relationships/tags" Target="../tags/tag2137.xml"/><Relationship Id="rId11" Type="http://schemas.openxmlformats.org/officeDocument/2006/relationships/image" Target="../media/image17.emf"/><Relationship Id="rId5" Type="http://schemas.openxmlformats.org/officeDocument/2006/relationships/tags" Target="../tags/tag2136.xml"/><Relationship Id="rId10" Type="http://schemas.openxmlformats.org/officeDocument/2006/relationships/oleObject" Target="../embeddings/oleObject248.bin"/><Relationship Id="rId4" Type="http://schemas.openxmlformats.org/officeDocument/2006/relationships/tags" Target="../tags/tag2135.xml"/><Relationship Id="rId9" Type="http://schemas.openxmlformats.org/officeDocument/2006/relationships/slideMaster" Target="../slideMasters/slideMaster16.xml"/></Relationships>
</file>

<file path=ppt/slideLayouts/_rels/slideLayout235.xml.rels><?xml version="1.0" encoding="UTF-8" standalone="yes"?>
<Relationships xmlns="http://schemas.openxmlformats.org/package/2006/relationships"><Relationship Id="rId8" Type="http://schemas.openxmlformats.org/officeDocument/2006/relationships/tags" Target="../tags/tag2146.xml"/><Relationship Id="rId13" Type="http://schemas.openxmlformats.org/officeDocument/2006/relationships/tags" Target="../tags/tag2151.xml"/><Relationship Id="rId18" Type="http://schemas.openxmlformats.org/officeDocument/2006/relationships/image" Target="../media/image3.svg"/><Relationship Id="rId3" Type="http://schemas.openxmlformats.org/officeDocument/2006/relationships/tags" Target="../tags/tag2141.xml"/><Relationship Id="rId7" Type="http://schemas.openxmlformats.org/officeDocument/2006/relationships/tags" Target="../tags/tag2145.xml"/><Relationship Id="rId12" Type="http://schemas.openxmlformats.org/officeDocument/2006/relationships/tags" Target="../tags/tag2150.xml"/><Relationship Id="rId17" Type="http://schemas.openxmlformats.org/officeDocument/2006/relationships/image" Target="../media/image19.png"/><Relationship Id="rId2" Type="http://schemas.openxmlformats.org/officeDocument/2006/relationships/tags" Target="../tags/tag214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249.vml"/><Relationship Id="rId6" Type="http://schemas.openxmlformats.org/officeDocument/2006/relationships/tags" Target="../tags/tag2144.xml"/><Relationship Id="rId11" Type="http://schemas.openxmlformats.org/officeDocument/2006/relationships/tags" Target="../tags/tag2149.xml"/><Relationship Id="rId5" Type="http://schemas.openxmlformats.org/officeDocument/2006/relationships/tags" Target="../tags/tag2143.xml"/><Relationship Id="rId15" Type="http://schemas.openxmlformats.org/officeDocument/2006/relationships/oleObject" Target="../embeddings/oleObject249.bin"/><Relationship Id="rId10" Type="http://schemas.openxmlformats.org/officeDocument/2006/relationships/tags" Target="../tags/tag2148.xml"/><Relationship Id="rId4" Type="http://schemas.openxmlformats.org/officeDocument/2006/relationships/tags" Target="../tags/tag2142.xml"/><Relationship Id="rId9" Type="http://schemas.openxmlformats.org/officeDocument/2006/relationships/tags" Target="../tags/tag2147.xml"/><Relationship Id="rId14" Type="http://schemas.openxmlformats.org/officeDocument/2006/relationships/slideMaster" Target="../slideMasters/slideMaster16.xml"/></Relationships>
</file>

<file path=ppt/slideLayouts/_rels/slideLayout236.xml.rels><?xml version="1.0" encoding="UTF-8" standalone="yes"?>
<Relationships xmlns="http://schemas.openxmlformats.org/package/2006/relationships"><Relationship Id="rId8" Type="http://schemas.openxmlformats.org/officeDocument/2006/relationships/tags" Target="../tags/tag2158.xml"/><Relationship Id="rId13" Type="http://schemas.openxmlformats.org/officeDocument/2006/relationships/tags" Target="../tags/tag2163.xml"/><Relationship Id="rId18" Type="http://schemas.openxmlformats.org/officeDocument/2006/relationships/image" Target="../media/image3.svg"/><Relationship Id="rId3" Type="http://schemas.openxmlformats.org/officeDocument/2006/relationships/tags" Target="../tags/tag2153.xml"/><Relationship Id="rId7" Type="http://schemas.openxmlformats.org/officeDocument/2006/relationships/tags" Target="../tags/tag2157.xml"/><Relationship Id="rId12" Type="http://schemas.openxmlformats.org/officeDocument/2006/relationships/tags" Target="../tags/tag2162.xml"/><Relationship Id="rId17" Type="http://schemas.openxmlformats.org/officeDocument/2006/relationships/image" Target="../media/image19.png"/><Relationship Id="rId2" Type="http://schemas.openxmlformats.org/officeDocument/2006/relationships/tags" Target="../tags/tag2152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250.vml"/><Relationship Id="rId6" Type="http://schemas.openxmlformats.org/officeDocument/2006/relationships/tags" Target="../tags/tag2156.xml"/><Relationship Id="rId11" Type="http://schemas.openxmlformats.org/officeDocument/2006/relationships/tags" Target="../tags/tag2161.xml"/><Relationship Id="rId5" Type="http://schemas.openxmlformats.org/officeDocument/2006/relationships/tags" Target="../tags/tag2155.xml"/><Relationship Id="rId15" Type="http://schemas.openxmlformats.org/officeDocument/2006/relationships/oleObject" Target="../embeddings/oleObject250.bin"/><Relationship Id="rId10" Type="http://schemas.openxmlformats.org/officeDocument/2006/relationships/tags" Target="../tags/tag2160.xml"/><Relationship Id="rId4" Type="http://schemas.openxmlformats.org/officeDocument/2006/relationships/tags" Target="../tags/tag2154.xml"/><Relationship Id="rId9" Type="http://schemas.openxmlformats.org/officeDocument/2006/relationships/tags" Target="../tags/tag2159.xml"/><Relationship Id="rId14" Type="http://schemas.openxmlformats.org/officeDocument/2006/relationships/slideMaster" Target="../slideMasters/slideMaster16.xml"/></Relationships>
</file>

<file path=ppt/slideLayouts/_rels/slideLayout237.xml.rels><?xml version="1.0" encoding="UTF-8" standalone="yes"?>
<Relationships xmlns="http://schemas.openxmlformats.org/package/2006/relationships"><Relationship Id="rId8" Type="http://schemas.openxmlformats.org/officeDocument/2006/relationships/tags" Target="../tags/tag2170.xml"/><Relationship Id="rId13" Type="http://schemas.openxmlformats.org/officeDocument/2006/relationships/tags" Target="../tags/tag2175.xml"/><Relationship Id="rId18" Type="http://schemas.openxmlformats.org/officeDocument/2006/relationships/image" Target="../media/image19.png"/><Relationship Id="rId3" Type="http://schemas.openxmlformats.org/officeDocument/2006/relationships/tags" Target="../tags/tag2165.xml"/><Relationship Id="rId7" Type="http://schemas.openxmlformats.org/officeDocument/2006/relationships/tags" Target="../tags/tag2169.xml"/><Relationship Id="rId12" Type="http://schemas.openxmlformats.org/officeDocument/2006/relationships/tags" Target="../tags/tag2174.xml"/><Relationship Id="rId17" Type="http://schemas.openxmlformats.org/officeDocument/2006/relationships/image" Target="../media/image17.emf"/><Relationship Id="rId2" Type="http://schemas.openxmlformats.org/officeDocument/2006/relationships/tags" Target="../tags/tag2164.xml"/><Relationship Id="rId16" Type="http://schemas.openxmlformats.org/officeDocument/2006/relationships/oleObject" Target="../embeddings/oleObject251.bin"/><Relationship Id="rId1" Type="http://schemas.openxmlformats.org/officeDocument/2006/relationships/vmlDrawing" Target="../drawings/vmlDrawing251.vml"/><Relationship Id="rId6" Type="http://schemas.openxmlformats.org/officeDocument/2006/relationships/tags" Target="../tags/tag2168.xml"/><Relationship Id="rId11" Type="http://schemas.openxmlformats.org/officeDocument/2006/relationships/tags" Target="../tags/tag2173.xml"/><Relationship Id="rId5" Type="http://schemas.openxmlformats.org/officeDocument/2006/relationships/tags" Target="../tags/tag2167.xml"/><Relationship Id="rId15" Type="http://schemas.openxmlformats.org/officeDocument/2006/relationships/slideMaster" Target="../slideMasters/slideMaster16.xml"/><Relationship Id="rId10" Type="http://schemas.openxmlformats.org/officeDocument/2006/relationships/tags" Target="../tags/tag2172.xml"/><Relationship Id="rId19" Type="http://schemas.openxmlformats.org/officeDocument/2006/relationships/image" Target="../media/image3.svg"/><Relationship Id="rId4" Type="http://schemas.openxmlformats.org/officeDocument/2006/relationships/tags" Target="../tags/tag2166.xml"/><Relationship Id="rId9" Type="http://schemas.openxmlformats.org/officeDocument/2006/relationships/tags" Target="../tags/tag2171.xml"/><Relationship Id="rId14" Type="http://schemas.openxmlformats.org/officeDocument/2006/relationships/tags" Target="../tags/tag2176.xml"/></Relationships>
</file>

<file path=ppt/slideLayouts/_rels/slideLayout238.xml.rels><?xml version="1.0" encoding="UTF-8" standalone="yes"?>
<Relationships xmlns="http://schemas.openxmlformats.org/package/2006/relationships"><Relationship Id="rId8" Type="http://schemas.openxmlformats.org/officeDocument/2006/relationships/tags" Target="../tags/tag2183.xml"/><Relationship Id="rId13" Type="http://schemas.openxmlformats.org/officeDocument/2006/relationships/tags" Target="../tags/tag2188.xml"/><Relationship Id="rId18" Type="http://schemas.openxmlformats.org/officeDocument/2006/relationships/image" Target="../media/image19.png"/><Relationship Id="rId3" Type="http://schemas.openxmlformats.org/officeDocument/2006/relationships/tags" Target="../tags/tag2178.xml"/><Relationship Id="rId7" Type="http://schemas.openxmlformats.org/officeDocument/2006/relationships/tags" Target="../tags/tag2182.xml"/><Relationship Id="rId12" Type="http://schemas.openxmlformats.org/officeDocument/2006/relationships/tags" Target="../tags/tag2187.xml"/><Relationship Id="rId17" Type="http://schemas.openxmlformats.org/officeDocument/2006/relationships/image" Target="../media/image17.emf"/><Relationship Id="rId2" Type="http://schemas.openxmlformats.org/officeDocument/2006/relationships/tags" Target="../tags/tag2177.xml"/><Relationship Id="rId16" Type="http://schemas.openxmlformats.org/officeDocument/2006/relationships/oleObject" Target="../embeddings/oleObject252.bin"/><Relationship Id="rId1" Type="http://schemas.openxmlformats.org/officeDocument/2006/relationships/vmlDrawing" Target="../drawings/vmlDrawing252.vml"/><Relationship Id="rId6" Type="http://schemas.openxmlformats.org/officeDocument/2006/relationships/tags" Target="../tags/tag2181.xml"/><Relationship Id="rId11" Type="http://schemas.openxmlformats.org/officeDocument/2006/relationships/tags" Target="../tags/tag2186.xml"/><Relationship Id="rId5" Type="http://schemas.openxmlformats.org/officeDocument/2006/relationships/tags" Target="../tags/tag2180.xml"/><Relationship Id="rId15" Type="http://schemas.openxmlformats.org/officeDocument/2006/relationships/slideMaster" Target="../slideMasters/slideMaster16.xml"/><Relationship Id="rId10" Type="http://schemas.openxmlformats.org/officeDocument/2006/relationships/tags" Target="../tags/tag2185.xml"/><Relationship Id="rId19" Type="http://schemas.openxmlformats.org/officeDocument/2006/relationships/image" Target="../media/image3.svg"/><Relationship Id="rId4" Type="http://schemas.openxmlformats.org/officeDocument/2006/relationships/tags" Target="../tags/tag2179.xml"/><Relationship Id="rId9" Type="http://schemas.openxmlformats.org/officeDocument/2006/relationships/tags" Target="../tags/tag2184.xml"/><Relationship Id="rId14" Type="http://schemas.openxmlformats.org/officeDocument/2006/relationships/tags" Target="../tags/tag2189.xml"/></Relationships>
</file>

<file path=ppt/slideLayouts/_rels/slideLayout239.xml.rels><?xml version="1.0" encoding="UTF-8" standalone="yes"?>
<Relationships xmlns="http://schemas.openxmlformats.org/package/2006/relationships"><Relationship Id="rId8" Type="http://schemas.openxmlformats.org/officeDocument/2006/relationships/tags" Target="../tags/tag2196.xml"/><Relationship Id="rId13" Type="http://schemas.openxmlformats.org/officeDocument/2006/relationships/image" Target="../media/image19.png"/><Relationship Id="rId3" Type="http://schemas.openxmlformats.org/officeDocument/2006/relationships/tags" Target="../tags/tag2191.xml"/><Relationship Id="rId7" Type="http://schemas.openxmlformats.org/officeDocument/2006/relationships/tags" Target="../tags/tag2195.xml"/><Relationship Id="rId12" Type="http://schemas.openxmlformats.org/officeDocument/2006/relationships/image" Target="../media/image17.emf"/><Relationship Id="rId2" Type="http://schemas.openxmlformats.org/officeDocument/2006/relationships/tags" Target="../tags/tag2190.xml"/><Relationship Id="rId1" Type="http://schemas.openxmlformats.org/officeDocument/2006/relationships/vmlDrawing" Target="../drawings/vmlDrawing253.vml"/><Relationship Id="rId6" Type="http://schemas.openxmlformats.org/officeDocument/2006/relationships/tags" Target="../tags/tag2194.xml"/><Relationship Id="rId11" Type="http://schemas.openxmlformats.org/officeDocument/2006/relationships/oleObject" Target="../embeddings/oleObject253.bin"/><Relationship Id="rId5" Type="http://schemas.openxmlformats.org/officeDocument/2006/relationships/tags" Target="../tags/tag2193.xml"/><Relationship Id="rId10" Type="http://schemas.openxmlformats.org/officeDocument/2006/relationships/slideMaster" Target="../slideMasters/slideMaster16.xml"/><Relationship Id="rId4" Type="http://schemas.openxmlformats.org/officeDocument/2006/relationships/tags" Target="../tags/tag2192.xml"/><Relationship Id="rId9" Type="http://schemas.openxmlformats.org/officeDocument/2006/relationships/tags" Target="../tags/tag2197.xml"/><Relationship Id="rId14" Type="http://schemas.openxmlformats.org/officeDocument/2006/relationships/image" Target="../media/image3.svg"/></Relationships>
</file>

<file path=ppt/slideLayouts/_rels/slideLayout24.xml.rels><?xml version="1.0" encoding="UTF-8" standalone="yes"?>
<Relationships xmlns="http://schemas.openxmlformats.org/package/2006/relationships"><Relationship Id="rId8" Type="http://schemas.openxmlformats.org/officeDocument/2006/relationships/tags" Target="../tags/tag216.xml"/><Relationship Id="rId13" Type="http://schemas.openxmlformats.org/officeDocument/2006/relationships/tags" Target="../tags/tag221.xml"/><Relationship Id="rId18" Type="http://schemas.openxmlformats.org/officeDocument/2006/relationships/image" Target="../media/image19.png"/><Relationship Id="rId3" Type="http://schemas.openxmlformats.org/officeDocument/2006/relationships/tags" Target="../tags/tag211.xml"/><Relationship Id="rId7" Type="http://schemas.openxmlformats.org/officeDocument/2006/relationships/tags" Target="../tags/tag215.xml"/><Relationship Id="rId12" Type="http://schemas.openxmlformats.org/officeDocument/2006/relationships/tags" Target="../tags/tag220.xml"/><Relationship Id="rId17" Type="http://schemas.openxmlformats.org/officeDocument/2006/relationships/image" Target="../media/image17.emf"/><Relationship Id="rId2" Type="http://schemas.openxmlformats.org/officeDocument/2006/relationships/tags" Target="../tags/tag210.xml"/><Relationship Id="rId16" Type="http://schemas.openxmlformats.org/officeDocument/2006/relationships/oleObject" Target="../embeddings/oleObject26.bin"/><Relationship Id="rId1" Type="http://schemas.openxmlformats.org/officeDocument/2006/relationships/vmlDrawing" Target="../drawings/vmlDrawing26.vml"/><Relationship Id="rId6" Type="http://schemas.openxmlformats.org/officeDocument/2006/relationships/tags" Target="../tags/tag214.xml"/><Relationship Id="rId11" Type="http://schemas.openxmlformats.org/officeDocument/2006/relationships/tags" Target="../tags/tag219.xml"/><Relationship Id="rId5" Type="http://schemas.openxmlformats.org/officeDocument/2006/relationships/tags" Target="../tags/tag213.xml"/><Relationship Id="rId15" Type="http://schemas.openxmlformats.org/officeDocument/2006/relationships/slideMaster" Target="../slideMasters/slideMaster2.xml"/><Relationship Id="rId10" Type="http://schemas.openxmlformats.org/officeDocument/2006/relationships/tags" Target="../tags/tag218.xml"/><Relationship Id="rId19" Type="http://schemas.openxmlformats.org/officeDocument/2006/relationships/image" Target="../media/image3.svg"/><Relationship Id="rId4" Type="http://schemas.openxmlformats.org/officeDocument/2006/relationships/tags" Target="../tags/tag212.xml"/><Relationship Id="rId9" Type="http://schemas.openxmlformats.org/officeDocument/2006/relationships/tags" Target="../tags/tag217.xml"/><Relationship Id="rId14" Type="http://schemas.openxmlformats.org/officeDocument/2006/relationships/tags" Target="../tags/tag222.xml"/></Relationships>
</file>

<file path=ppt/slideLayouts/_rels/slideLayout2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2199.xml"/><Relationship Id="rId7" Type="http://schemas.openxmlformats.org/officeDocument/2006/relationships/oleObject" Target="../embeddings/oleObject254.bin"/><Relationship Id="rId2" Type="http://schemas.openxmlformats.org/officeDocument/2006/relationships/tags" Target="../tags/tag2198.xml"/><Relationship Id="rId1" Type="http://schemas.openxmlformats.org/officeDocument/2006/relationships/vmlDrawing" Target="../drawings/vmlDrawing254.vml"/><Relationship Id="rId6" Type="http://schemas.openxmlformats.org/officeDocument/2006/relationships/slideMaster" Target="../slideMasters/slideMaster16.xml"/><Relationship Id="rId5" Type="http://schemas.openxmlformats.org/officeDocument/2006/relationships/tags" Target="../tags/tag2201.xml"/><Relationship Id="rId10" Type="http://schemas.openxmlformats.org/officeDocument/2006/relationships/image" Target="../media/image3.svg"/><Relationship Id="rId4" Type="http://schemas.openxmlformats.org/officeDocument/2006/relationships/tags" Target="../tags/tag2200.xml"/><Relationship Id="rId9" Type="http://schemas.openxmlformats.org/officeDocument/2006/relationships/image" Target="../media/image19.png"/></Relationships>
</file>

<file path=ppt/slideLayouts/_rels/slideLayout2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2203.xml"/><Relationship Id="rId7" Type="http://schemas.openxmlformats.org/officeDocument/2006/relationships/image" Target="../media/image19.png"/><Relationship Id="rId2" Type="http://schemas.openxmlformats.org/officeDocument/2006/relationships/tags" Target="../tags/tag2202.xml"/><Relationship Id="rId1" Type="http://schemas.openxmlformats.org/officeDocument/2006/relationships/vmlDrawing" Target="../drawings/vmlDrawing255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255.bin"/><Relationship Id="rId4" Type="http://schemas.openxmlformats.org/officeDocument/2006/relationships/slideMaster" Target="../slideMasters/slideMaster16.xml"/></Relationships>
</file>

<file path=ppt/slideLayouts/_rels/slideLayout242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6.xml"/><Relationship Id="rId3" Type="http://schemas.openxmlformats.org/officeDocument/2006/relationships/tags" Target="../tags/tag2205.xml"/><Relationship Id="rId7" Type="http://schemas.openxmlformats.org/officeDocument/2006/relationships/tags" Target="../tags/tag2209.xml"/><Relationship Id="rId2" Type="http://schemas.openxmlformats.org/officeDocument/2006/relationships/tags" Target="../tags/tag2204.xml"/><Relationship Id="rId1" Type="http://schemas.openxmlformats.org/officeDocument/2006/relationships/vmlDrawing" Target="../drawings/vmlDrawing256.vml"/><Relationship Id="rId6" Type="http://schemas.openxmlformats.org/officeDocument/2006/relationships/tags" Target="../tags/tag2208.xml"/><Relationship Id="rId5" Type="http://schemas.openxmlformats.org/officeDocument/2006/relationships/tags" Target="../tags/tag2207.xml"/><Relationship Id="rId10" Type="http://schemas.openxmlformats.org/officeDocument/2006/relationships/image" Target="../media/image1.emf"/><Relationship Id="rId4" Type="http://schemas.openxmlformats.org/officeDocument/2006/relationships/tags" Target="../tags/tag2206.xml"/><Relationship Id="rId9" Type="http://schemas.openxmlformats.org/officeDocument/2006/relationships/oleObject" Target="../embeddings/oleObject256.bin"/></Relationships>
</file>

<file path=ppt/slideLayouts/_rels/slideLayout243.xml.rels><?xml version="1.0" encoding="UTF-8" standalone="yes"?>
<Relationships xmlns="http://schemas.openxmlformats.org/package/2006/relationships"><Relationship Id="rId8" Type="http://schemas.openxmlformats.org/officeDocument/2006/relationships/tags" Target="../tags/tag2216.xml"/><Relationship Id="rId13" Type="http://schemas.openxmlformats.org/officeDocument/2006/relationships/tags" Target="../tags/tag2221.xml"/><Relationship Id="rId18" Type="http://schemas.openxmlformats.org/officeDocument/2006/relationships/image" Target="../media/image3.svg"/><Relationship Id="rId3" Type="http://schemas.openxmlformats.org/officeDocument/2006/relationships/tags" Target="../tags/tag2211.xml"/><Relationship Id="rId7" Type="http://schemas.openxmlformats.org/officeDocument/2006/relationships/tags" Target="../tags/tag2215.xml"/><Relationship Id="rId12" Type="http://schemas.openxmlformats.org/officeDocument/2006/relationships/tags" Target="../tags/tag2220.xml"/><Relationship Id="rId17" Type="http://schemas.openxmlformats.org/officeDocument/2006/relationships/image" Target="../media/image19.png"/><Relationship Id="rId2" Type="http://schemas.openxmlformats.org/officeDocument/2006/relationships/tags" Target="../tags/tag221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257.vml"/><Relationship Id="rId6" Type="http://schemas.openxmlformats.org/officeDocument/2006/relationships/tags" Target="../tags/tag2214.xml"/><Relationship Id="rId11" Type="http://schemas.openxmlformats.org/officeDocument/2006/relationships/tags" Target="../tags/tag2219.xml"/><Relationship Id="rId5" Type="http://schemas.openxmlformats.org/officeDocument/2006/relationships/tags" Target="../tags/tag2213.xml"/><Relationship Id="rId15" Type="http://schemas.openxmlformats.org/officeDocument/2006/relationships/oleObject" Target="../embeddings/oleObject257.bin"/><Relationship Id="rId10" Type="http://schemas.openxmlformats.org/officeDocument/2006/relationships/tags" Target="../tags/tag2218.xml"/><Relationship Id="rId4" Type="http://schemas.openxmlformats.org/officeDocument/2006/relationships/tags" Target="../tags/tag2212.xml"/><Relationship Id="rId9" Type="http://schemas.openxmlformats.org/officeDocument/2006/relationships/tags" Target="../tags/tag2217.xml"/><Relationship Id="rId14" Type="http://schemas.openxmlformats.org/officeDocument/2006/relationships/slideMaster" Target="../slideMasters/slideMaster16.xml"/></Relationships>
</file>

<file path=ppt/slideLayouts/_rels/slideLayout244.xml.rels><?xml version="1.0" encoding="UTF-8" standalone="yes"?>
<Relationships xmlns="http://schemas.openxmlformats.org/package/2006/relationships"><Relationship Id="rId8" Type="http://schemas.openxmlformats.org/officeDocument/2006/relationships/tags" Target="../tags/tag2251.xml"/><Relationship Id="rId3" Type="http://schemas.openxmlformats.org/officeDocument/2006/relationships/tags" Target="../tags/tag2246.xml"/><Relationship Id="rId7" Type="http://schemas.openxmlformats.org/officeDocument/2006/relationships/tags" Target="../tags/tag2250.xml"/><Relationship Id="rId2" Type="http://schemas.openxmlformats.org/officeDocument/2006/relationships/tags" Target="../tags/tag2245.xml"/><Relationship Id="rId1" Type="http://schemas.openxmlformats.org/officeDocument/2006/relationships/vmlDrawing" Target="../drawings/vmlDrawing259.vml"/><Relationship Id="rId6" Type="http://schemas.openxmlformats.org/officeDocument/2006/relationships/tags" Target="../tags/tag2249.xml"/><Relationship Id="rId11" Type="http://schemas.openxmlformats.org/officeDocument/2006/relationships/image" Target="../media/image17.emf"/><Relationship Id="rId5" Type="http://schemas.openxmlformats.org/officeDocument/2006/relationships/tags" Target="../tags/tag2248.xml"/><Relationship Id="rId10" Type="http://schemas.openxmlformats.org/officeDocument/2006/relationships/oleObject" Target="../embeddings/oleObject259.bin"/><Relationship Id="rId4" Type="http://schemas.openxmlformats.org/officeDocument/2006/relationships/tags" Target="../tags/tag2247.xml"/><Relationship Id="rId9" Type="http://schemas.openxmlformats.org/officeDocument/2006/relationships/slideMaster" Target="../slideMasters/slideMaster17.xml"/></Relationships>
</file>

<file path=ppt/slideLayouts/_rels/slideLayout245.xml.rels><?xml version="1.0" encoding="UTF-8" standalone="yes"?>
<Relationships xmlns="http://schemas.openxmlformats.org/package/2006/relationships"><Relationship Id="rId8" Type="http://schemas.openxmlformats.org/officeDocument/2006/relationships/tags" Target="../tags/tag2258.xml"/><Relationship Id="rId13" Type="http://schemas.openxmlformats.org/officeDocument/2006/relationships/image" Target="../media/image18.png"/><Relationship Id="rId3" Type="http://schemas.openxmlformats.org/officeDocument/2006/relationships/tags" Target="../tags/tag2253.xml"/><Relationship Id="rId7" Type="http://schemas.openxmlformats.org/officeDocument/2006/relationships/tags" Target="../tags/tag2257.xml"/><Relationship Id="rId12" Type="http://schemas.openxmlformats.org/officeDocument/2006/relationships/image" Target="../media/image17.emf"/><Relationship Id="rId2" Type="http://schemas.openxmlformats.org/officeDocument/2006/relationships/tags" Target="../tags/tag2252.xml"/><Relationship Id="rId1" Type="http://schemas.openxmlformats.org/officeDocument/2006/relationships/vmlDrawing" Target="../drawings/vmlDrawing260.vml"/><Relationship Id="rId6" Type="http://schemas.openxmlformats.org/officeDocument/2006/relationships/tags" Target="../tags/tag2256.xml"/><Relationship Id="rId11" Type="http://schemas.openxmlformats.org/officeDocument/2006/relationships/oleObject" Target="../embeddings/oleObject260.bin"/><Relationship Id="rId5" Type="http://schemas.openxmlformats.org/officeDocument/2006/relationships/tags" Target="../tags/tag2255.xml"/><Relationship Id="rId10" Type="http://schemas.openxmlformats.org/officeDocument/2006/relationships/slideMaster" Target="../slideMasters/slideMaster17.xml"/><Relationship Id="rId4" Type="http://schemas.openxmlformats.org/officeDocument/2006/relationships/tags" Target="../tags/tag2254.xml"/><Relationship Id="rId9" Type="http://schemas.openxmlformats.org/officeDocument/2006/relationships/tags" Target="../tags/tag2259.xml"/></Relationships>
</file>

<file path=ppt/slideLayouts/_rels/slideLayout2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2261.xml"/><Relationship Id="rId7" Type="http://schemas.openxmlformats.org/officeDocument/2006/relationships/oleObject" Target="../embeddings/oleObject261.bin"/><Relationship Id="rId2" Type="http://schemas.openxmlformats.org/officeDocument/2006/relationships/tags" Target="../tags/tag2260.xml"/><Relationship Id="rId1" Type="http://schemas.openxmlformats.org/officeDocument/2006/relationships/vmlDrawing" Target="../drawings/vmlDrawing261.vml"/><Relationship Id="rId6" Type="http://schemas.openxmlformats.org/officeDocument/2006/relationships/slideMaster" Target="../slideMasters/slideMaster17.xml"/><Relationship Id="rId5" Type="http://schemas.openxmlformats.org/officeDocument/2006/relationships/tags" Target="../tags/tag2263.xml"/><Relationship Id="rId4" Type="http://schemas.openxmlformats.org/officeDocument/2006/relationships/tags" Target="../tags/tag2262.xml"/></Relationships>
</file>

<file path=ppt/slideLayouts/_rels/slideLayout247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7.xml"/><Relationship Id="rId3" Type="http://schemas.openxmlformats.org/officeDocument/2006/relationships/tags" Target="../tags/tag2265.xml"/><Relationship Id="rId7" Type="http://schemas.openxmlformats.org/officeDocument/2006/relationships/tags" Target="../tags/tag2269.xml"/><Relationship Id="rId2" Type="http://schemas.openxmlformats.org/officeDocument/2006/relationships/tags" Target="../tags/tag2264.xml"/><Relationship Id="rId1" Type="http://schemas.openxmlformats.org/officeDocument/2006/relationships/vmlDrawing" Target="../drawings/vmlDrawing262.vml"/><Relationship Id="rId6" Type="http://schemas.openxmlformats.org/officeDocument/2006/relationships/tags" Target="../tags/tag2268.xml"/><Relationship Id="rId5" Type="http://schemas.openxmlformats.org/officeDocument/2006/relationships/tags" Target="../tags/tag2267.xml"/><Relationship Id="rId10" Type="http://schemas.openxmlformats.org/officeDocument/2006/relationships/image" Target="../media/image17.emf"/><Relationship Id="rId4" Type="http://schemas.openxmlformats.org/officeDocument/2006/relationships/tags" Target="../tags/tag2266.xml"/><Relationship Id="rId9" Type="http://schemas.openxmlformats.org/officeDocument/2006/relationships/oleObject" Target="../embeddings/oleObject262.bin"/></Relationships>
</file>

<file path=ppt/slideLayouts/_rels/slideLayout248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7.xml"/><Relationship Id="rId3" Type="http://schemas.openxmlformats.org/officeDocument/2006/relationships/tags" Target="../tags/tag2271.xml"/><Relationship Id="rId7" Type="http://schemas.openxmlformats.org/officeDocument/2006/relationships/tags" Target="../tags/tag2275.xml"/><Relationship Id="rId2" Type="http://schemas.openxmlformats.org/officeDocument/2006/relationships/tags" Target="../tags/tag2270.xml"/><Relationship Id="rId1" Type="http://schemas.openxmlformats.org/officeDocument/2006/relationships/vmlDrawing" Target="../drawings/vmlDrawing263.vml"/><Relationship Id="rId6" Type="http://schemas.openxmlformats.org/officeDocument/2006/relationships/tags" Target="../tags/tag2274.xml"/><Relationship Id="rId5" Type="http://schemas.openxmlformats.org/officeDocument/2006/relationships/tags" Target="../tags/tag2273.xml"/><Relationship Id="rId10" Type="http://schemas.openxmlformats.org/officeDocument/2006/relationships/image" Target="../media/image17.emf"/><Relationship Id="rId4" Type="http://schemas.openxmlformats.org/officeDocument/2006/relationships/tags" Target="../tags/tag2272.xml"/><Relationship Id="rId9" Type="http://schemas.openxmlformats.org/officeDocument/2006/relationships/oleObject" Target="../embeddings/oleObject263.bin"/></Relationships>
</file>

<file path=ppt/slideLayouts/_rels/slideLayout249.xml.rels><?xml version="1.0" encoding="UTF-8" standalone="yes"?>
<Relationships xmlns="http://schemas.openxmlformats.org/package/2006/relationships"><Relationship Id="rId8" Type="http://schemas.openxmlformats.org/officeDocument/2006/relationships/tags" Target="../tags/tag2282.xml"/><Relationship Id="rId3" Type="http://schemas.openxmlformats.org/officeDocument/2006/relationships/tags" Target="../tags/tag2277.xml"/><Relationship Id="rId7" Type="http://schemas.openxmlformats.org/officeDocument/2006/relationships/tags" Target="../tags/tag2281.xml"/><Relationship Id="rId2" Type="http://schemas.openxmlformats.org/officeDocument/2006/relationships/tags" Target="../tags/tag2276.xml"/><Relationship Id="rId1" Type="http://schemas.openxmlformats.org/officeDocument/2006/relationships/vmlDrawing" Target="../drawings/vmlDrawing264.vml"/><Relationship Id="rId6" Type="http://schemas.openxmlformats.org/officeDocument/2006/relationships/tags" Target="../tags/tag2280.xml"/><Relationship Id="rId11" Type="http://schemas.openxmlformats.org/officeDocument/2006/relationships/image" Target="../media/image17.emf"/><Relationship Id="rId5" Type="http://schemas.openxmlformats.org/officeDocument/2006/relationships/tags" Target="../tags/tag2279.xml"/><Relationship Id="rId10" Type="http://schemas.openxmlformats.org/officeDocument/2006/relationships/oleObject" Target="../embeddings/oleObject264.bin"/><Relationship Id="rId4" Type="http://schemas.openxmlformats.org/officeDocument/2006/relationships/tags" Target="../tags/tag2278.xml"/><Relationship Id="rId9" Type="http://schemas.openxmlformats.org/officeDocument/2006/relationships/slideMaster" Target="../slideMasters/slideMaster17.xml"/></Relationships>
</file>

<file path=ppt/slideLayouts/_rels/slideLayout25.xml.rels><?xml version="1.0" encoding="UTF-8" standalone="yes"?>
<Relationships xmlns="http://schemas.openxmlformats.org/package/2006/relationships"><Relationship Id="rId8" Type="http://schemas.openxmlformats.org/officeDocument/2006/relationships/tags" Target="../tags/tag229.xml"/><Relationship Id="rId13" Type="http://schemas.openxmlformats.org/officeDocument/2006/relationships/image" Target="../media/image19.png"/><Relationship Id="rId3" Type="http://schemas.openxmlformats.org/officeDocument/2006/relationships/tags" Target="../tags/tag224.xml"/><Relationship Id="rId7" Type="http://schemas.openxmlformats.org/officeDocument/2006/relationships/tags" Target="../tags/tag228.xml"/><Relationship Id="rId12" Type="http://schemas.openxmlformats.org/officeDocument/2006/relationships/image" Target="../media/image17.emf"/><Relationship Id="rId2" Type="http://schemas.openxmlformats.org/officeDocument/2006/relationships/tags" Target="../tags/tag223.xml"/><Relationship Id="rId1" Type="http://schemas.openxmlformats.org/officeDocument/2006/relationships/vmlDrawing" Target="../drawings/vmlDrawing27.vml"/><Relationship Id="rId6" Type="http://schemas.openxmlformats.org/officeDocument/2006/relationships/tags" Target="../tags/tag227.xml"/><Relationship Id="rId11" Type="http://schemas.openxmlformats.org/officeDocument/2006/relationships/oleObject" Target="../embeddings/oleObject27.bin"/><Relationship Id="rId5" Type="http://schemas.openxmlformats.org/officeDocument/2006/relationships/tags" Target="../tags/tag226.xml"/><Relationship Id="rId10" Type="http://schemas.openxmlformats.org/officeDocument/2006/relationships/slideMaster" Target="../slideMasters/slideMaster2.xml"/><Relationship Id="rId4" Type="http://schemas.openxmlformats.org/officeDocument/2006/relationships/tags" Target="../tags/tag225.xml"/><Relationship Id="rId9" Type="http://schemas.openxmlformats.org/officeDocument/2006/relationships/tags" Target="../tags/tag230.xml"/><Relationship Id="rId14" Type="http://schemas.openxmlformats.org/officeDocument/2006/relationships/image" Target="../media/image3.svg"/></Relationships>
</file>

<file path=ppt/slideLayouts/_rels/slideLayout250.xml.rels><?xml version="1.0" encoding="UTF-8" standalone="yes"?>
<Relationships xmlns="http://schemas.openxmlformats.org/package/2006/relationships"><Relationship Id="rId8" Type="http://schemas.openxmlformats.org/officeDocument/2006/relationships/tags" Target="../tags/tag2289.xml"/><Relationship Id="rId13" Type="http://schemas.openxmlformats.org/officeDocument/2006/relationships/tags" Target="../tags/tag2294.xml"/><Relationship Id="rId18" Type="http://schemas.openxmlformats.org/officeDocument/2006/relationships/image" Target="../media/image3.svg"/><Relationship Id="rId3" Type="http://schemas.openxmlformats.org/officeDocument/2006/relationships/tags" Target="../tags/tag2284.xml"/><Relationship Id="rId7" Type="http://schemas.openxmlformats.org/officeDocument/2006/relationships/tags" Target="../tags/tag2288.xml"/><Relationship Id="rId12" Type="http://schemas.openxmlformats.org/officeDocument/2006/relationships/tags" Target="../tags/tag2293.xml"/><Relationship Id="rId17" Type="http://schemas.openxmlformats.org/officeDocument/2006/relationships/image" Target="../media/image19.png"/><Relationship Id="rId2" Type="http://schemas.openxmlformats.org/officeDocument/2006/relationships/tags" Target="../tags/tag2283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265.vml"/><Relationship Id="rId6" Type="http://schemas.openxmlformats.org/officeDocument/2006/relationships/tags" Target="../tags/tag2287.xml"/><Relationship Id="rId11" Type="http://schemas.openxmlformats.org/officeDocument/2006/relationships/tags" Target="../tags/tag2292.xml"/><Relationship Id="rId5" Type="http://schemas.openxmlformats.org/officeDocument/2006/relationships/tags" Target="../tags/tag2286.xml"/><Relationship Id="rId15" Type="http://schemas.openxmlformats.org/officeDocument/2006/relationships/oleObject" Target="../embeddings/oleObject265.bin"/><Relationship Id="rId10" Type="http://schemas.openxmlformats.org/officeDocument/2006/relationships/tags" Target="../tags/tag2291.xml"/><Relationship Id="rId4" Type="http://schemas.openxmlformats.org/officeDocument/2006/relationships/tags" Target="../tags/tag2285.xml"/><Relationship Id="rId9" Type="http://schemas.openxmlformats.org/officeDocument/2006/relationships/tags" Target="../tags/tag2290.xml"/><Relationship Id="rId14" Type="http://schemas.openxmlformats.org/officeDocument/2006/relationships/slideMaster" Target="../slideMasters/slideMaster17.xml"/></Relationships>
</file>

<file path=ppt/slideLayouts/_rels/slideLayout251.xml.rels><?xml version="1.0" encoding="UTF-8" standalone="yes"?>
<Relationships xmlns="http://schemas.openxmlformats.org/package/2006/relationships"><Relationship Id="rId8" Type="http://schemas.openxmlformats.org/officeDocument/2006/relationships/tags" Target="../tags/tag2301.xml"/><Relationship Id="rId13" Type="http://schemas.openxmlformats.org/officeDocument/2006/relationships/tags" Target="../tags/tag2306.xml"/><Relationship Id="rId18" Type="http://schemas.openxmlformats.org/officeDocument/2006/relationships/image" Target="../media/image3.svg"/><Relationship Id="rId3" Type="http://schemas.openxmlformats.org/officeDocument/2006/relationships/tags" Target="../tags/tag2296.xml"/><Relationship Id="rId7" Type="http://schemas.openxmlformats.org/officeDocument/2006/relationships/tags" Target="../tags/tag2300.xml"/><Relationship Id="rId12" Type="http://schemas.openxmlformats.org/officeDocument/2006/relationships/tags" Target="../tags/tag2305.xml"/><Relationship Id="rId17" Type="http://schemas.openxmlformats.org/officeDocument/2006/relationships/image" Target="../media/image19.png"/><Relationship Id="rId2" Type="http://schemas.openxmlformats.org/officeDocument/2006/relationships/tags" Target="../tags/tag2295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266.vml"/><Relationship Id="rId6" Type="http://schemas.openxmlformats.org/officeDocument/2006/relationships/tags" Target="../tags/tag2299.xml"/><Relationship Id="rId11" Type="http://schemas.openxmlformats.org/officeDocument/2006/relationships/tags" Target="../tags/tag2304.xml"/><Relationship Id="rId5" Type="http://schemas.openxmlformats.org/officeDocument/2006/relationships/tags" Target="../tags/tag2298.xml"/><Relationship Id="rId15" Type="http://schemas.openxmlformats.org/officeDocument/2006/relationships/oleObject" Target="../embeddings/oleObject266.bin"/><Relationship Id="rId10" Type="http://schemas.openxmlformats.org/officeDocument/2006/relationships/tags" Target="../tags/tag2303.xml"/><Relationship Id="rId4" Type="http://schemas.openxmlformats.org/officeDocument/2006/relationships/tags" Target="../tags/tag2297.xml"/><Relationship Id="rId9" Type="http://schemas.openxmlformats.org/officeDocument/2006/relationships/tags" Target="../tags/tag2302.xml"/><Relationship Id="rId14" Type="http://schemas.openxmlformats.org/officeDocument/2006/relationships/slideMaster" Target="../slideMasters/slideMaster17.xml"/></Relationships>
</file>

<file path=ppt/slideLayouts/_rels/slideLayout252.xml.rels><?xml version="1.0" encoding="UTF-8" standalone="yes"?>
<Relationships xmlns="http://schemas.openxmlformats.org/package/2006/relationships"><Relationship Id="rId8" Type="http://schemas.openxmlformats.org/officeDocument/2006/relationships/tags" Target="../tags/tag2313.xml"/><Relationship Id="rId13" Type="http://schemas.openxmlformats.org/officeDocument/2006/relationships/tags" Target="../tags/tag2318.xml"/><Relationship Id="rId18" Type="http://schemas.openxmlformats.org/officeDocument/2006/relationships/image" Target="../media/image19.png"/><Relationship Id="rId3" Type="http://schemas.openxmlformats.org/officeDocument/2006/relationships/tags" Target="../tags/tag2308.xml"/><Relationship Id="rId7" Type="http://schemas.openxmlformats.org/officeDocument/2006/relationships/tags" Target="../tags/tag2312.xml"/><Relationship Id="rId12" Type="http://schemas.openxmlformats.org/officeDocument/2006/relationships/tags" Target="../tags/tag2317.xml"/><Relationship Id="rId17" Type="http://schemas.openxmlformats.org/officeDocument/2006/relationships/image" Target="../media/image17.emf"/><Relationship Id="rId2" Type="http://schemas.openxmlformats.org/officeDocument/2006/relationships/tags" Target="../tags/tag2307.xml"/><Relationship Id="rId16" Type="http://schemas.openxmlformats.org/officeDocument/2006/relationships/oleObject" Target="../embeddings/oleObject267.bin"/><Relationship Id="rId1" Type="http://schemas.openxmlformats.org/officeDocument/2006/relationships/vmlDrawing" Target="../drawings/vmlDrawing267.vml"/><Relationship Id="rId6" Type="http://schemas.openxmlformats.org/officeDocument/2006/relationships/tags" Target="../tags/tag2311.xml"/><Relationship Id="rId11" Type="http://schemas.openxmlformats.org/officeDocument/2006/relationships/tags" Target="../tags/tag2316.xml"/><Relationship Id="rId5" Type="http://schemas.openxmlformats.org/officeDocument/2006/relationships/tags" Target="../tags/tag2310.xml"/><Relationship Id="rId15" Type="http://schemas.openxmlformats.org/officeDocument/2006/relationships/slideMaster" Target="../slideMasters/slideMaster17.xml"/><Relationship Id="rId10" Type="http://schemas.openxmlformats.org/officeDocument/2006/relationships/tags" Target="../tags/tag2315.xml"/><Relationship Id="rId19" Type="http://schemas.openxmlformats.org/officeDocument/2006/relationships/image" Target="../media/image3.svg"/><Relationship Id="rId4" Type="http://schemas.openxmlformats.org/officeDocument/2006/relationships/tags" Target="../tags/tag2309.xml"/><Relationship Id="rId9" Type="http://schemas.openxmlformats.org/officeDocument/2006/relationships/tags" Target="../tags/tag2314.xml"/><Relationship Id="rId14" Type="http://schemas.openxmlformats.org/officeDocument/2006/relationships/tags" Target="../tags/tag2319.xml"/></Relationships>
</file>

<file path=ppt/slideLayouts/_rels/slideLayout253.xml.rels><?xml version="1.0" encoding="UTF-8" standalone="yes"?>
<Relationships xmlns="http://schemas.openxmlformats.org/package/2006/relationships"><Relationship Id="rId8" Type="http://schemas.openxmlformats.org/officeDocument/2006/relationships/tags" Target="../tags/tag2326.xml"/><Relationship Id="rId13" Type="http://schemas.openxmlformats.org/officeDocument/2006/relationships/tags" Target="../tags/tag2331.xml"/><Relationship Id="rId18" Type="http://schemas.openxmlformats.org/officeDocument/2006/relationships/image" Target="../media/image19.png"/><Relationship Id="rId3" Type="http://schemas.openxmlformats.org/officeDocument/2006/relationships/tags" Target="../tags/tag2321.xml"/><Relationship Id="rId7" Type="http://schemas.openxmlformats.org/officeDocument/2006/relationships/tags" Target="../tags/tag2325.xml"/><Relationship Id="rId12" Type="http://schemas.openxmlformats.org/officeDocument/2006/relationships/tags" Target="../tags/tag2330.xml"/><Relationship Id="rId17" Type="http://schemas.openxmlformats.org/officeDocument/2006/relationships/image" Target="../media/image17.emf"/><Relationship Id="rId2" Type="http://schemas.openxmlformats.org/officeDocument/2006/relationships/tags" Target="../tags/tag2320.xml"/><Relationship Id="rId16" Type="http://schemas.openxmlformats.org/officeDocument/2006/relationships/oleObject" Target="../embeddings/oleObject268.bin"/><Relationship Id="rId1" Type="http://schemas.openxmlformats.org/officeDocument/2006/relationships/vmlDrawing" Target="../drawings/vmlDrawing268.vml"/><Relationship Id="rId6" Type="http://schemas.openxmlformats.org/officeDocument/2006/relationships/tags" Target="../tags/tag2324.xml"/><Relationship Id="rId11" Type="http://schemas.openxmlformats.org/officeDocument/2006/relationships/tags" Target="../tags/tag2329.xml"/><Relationship Id="rId5" Type="http://schemas.openxmlformats.org/officeDocument/2006/relationships/tags" Target="../tags/tag2323.xml"/><Relationship Id="rId15" Type="http://schemas.openxmlformats.org/officeDocument/2006/relationships/slideMaster" Target="../slideMasters/slideMaster17.xml"/><Relationship Id="rId10" Type="http://schemas.openxmlformats.org/officeDocument/2006/relationships/tags" Target="../tags/tag2328.xml"/><Relationship Id="rId19" Type="http://schemas.openxmlformats.org/officeDocument/2006/relationships/image" Target="../media/image3.svg"/><Relationship Id="rId4" Type="http://schemas.openxmlformats.org/officeDocument/2006/relationships/tags" Target="../tags/tag2322.xml"/><Relationship Id="rId9" Type="http://schemas.openxmlformats.org/officeDocument/2006/relationships/tags" Target="../tags/tag2327.xml"/><Relationship Id="rId14" Type="http://schemas.openxmlformats.org/officeDocument/2006/relationships/tags" Target="../tags/tag2332.xml"/></Relationships>
</file>

<file path=ppt/slideLayouts/_rels/slideLayout254.xml.rels><?xml version="1.0" encoding="UTF-8" standalone="yes"?>
<Relationships xmlns="http://schemas.openxmlformats.org/package/2006/relationships"><Relationship Id="rId8" Type="http://schemas.openxmlformats.org/officeDocument/2006/relationships/tags" Target="../tags/tag2339.xml"/><Relationship Id="rId13" Type="http://schemas.openxmlformats.org/officeDocument/2006/relationships/image" Target="../media/image19.png"/><Relationship Id="rId3" Type="http://schemas.openxmlformats.org/officeDocument/2006/relationships/tags" Target="../tags/tag2334.xml"/><Relationship Id="rId7" Type="http://schemas.openxmlformats.org/officeDocument/2006/relationships/tags" Target="../tags/tag2338.xml"/><Relationship Id="rId12" Type="http://schemas.openxmlformats.org/officeDocument/2006/relationships/image" Target="../media/image17.emf"/><Relationship Id="rId2" Type="http://schemas.openxmlformats.org/officeDocument/2006/relationships/tags" Target="../tags/tag2333.xml"/><Relationship Id="rId1" Type="http://schemas.openxmlformats.org/officeDocument/2006/relationships/vmlDrawing" Target="../drawings/vmlDrawing269.vml"/><Relationship Id="rId6" Type="http://schemas.openxmlformats.org/officeDocument/2006/relationships/tags" Target="../tags/tag2337.xml"/><Relationship Id="rId11" Type="http://schemas.openxmlformats.org/officeDocument/2006/relationships/oleObject" Target="../embeddings/oleObject269.bin"/><Relationship Id="rId5" Type="http://schemas.openxmlformats.org/officeDocument/2006/relationships/tags" Target="../tags/tag2336.xml"/><Relationship Id="rId10" Type="http://schemas.openxmlformats.org/officeDocument/2006/relationships/slideMaster" Target="../slideMasters/slideMaster17.xml"/><Relationship Id="rId4" Type="http://schemas.openxmlformats.org/officeDocument/2006/relationships/tags" Target="../tags/tag2335.xml"/><Relationship Id="rId9" Type="http://schemas.openxmlformats.org/officeDocument/2006/relationships/tags" Target="../tags/tag2340.xml"/><Relationship Id="rId14" Type="http://schemas.openxmlformats.org/officeDocument/2006/relationships/image" Target="../media/image3.svg"/></Relationships>
</file>

<file path=ppt/slideLayouts/_rels/slideLayout2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2342.xml"/><Relationship Id="rId7" Type="http://schemas.openxmlformats.org/officeDocument/2006/relationships/oleObject" Target="../embeddings/oleObject270.bin"/><Relationship Id="rId2" Type="http://schemas.openxmlformats.org/officeDocument/2006/relationships/tags" Target="../tags/tag2341.xml"/><Relationship Id="rId1" Type="http://schemas.openxmlformats.org/officeDocument/2006/relationships/vmlDrawing" Target="../drawings/vmlDrawing270.vml"/><Relationship Id="rId6" Type="http://schemas.openxmlformats.org/officeDocument/2006/relationships/slideMaster" Target="../slideMasters/slideMaster17.xml"/><Relationship Id="rId5" Type="http://schemas.openxmlformats.org/officeDocument/2006/relationships/tags" Target="../tags/tag2344.xml"/><Relationship Id="rId10" Type="http://schemas.openxmlformats.org/officeDocument/2006/relationships/image" Target="../media/image3.svg"/><Relationship Id="rId4" Type="http://schemas.openxmlformats.org/officeDocument/2006/relationships/tags" Target="../tags/tag2343.xml"/><Relationship Id="rId9" Type="http://schemas.openxmlformats.org/officeDocument/2006/relationships/image" Target="../media/image19.png"/></Relationships>
</file>

<file path=ppt/slideLayouts/_rels/slideLayout2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2346.xml"/><Relationship Id="rId7" Type="http://schemas.openxmlformats.org/officeDocument/2006/relationships/image" Target="../media/image19.png"/><Relationship Id="rId2" Type="http://schemas.openxmlformats.org/officeDocument/2006/relationships/tags" Target="../tags/tag2345.xml"/><Relationship Id="rId1" Type="http://schemas.openxmlformats.org/officeDocument/2006/relationships/vmlDrawing" Target="../drawings/vmlDrawing271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271.bin"/><Relationship Id="rId4" Type="http://schemas.openxmlformats.org/officeDocument/2006/relationships/slideMaster" Target="../slideMasters/slideMaster17.xml"/></Relationships>
</file>

<file path=ppt/slideLayouts/_rels/slideLayout257.xml.rels><?xml version="1.0" encoding="UTF-8" standalone="yes"?>
<Relationships xmlns="http://schemas.openxmlformats.org/package/2006/relationships"><Relationship Id="rId3" Type="http://schemas.openxmlformats.org/officeDocument/2006/relationships/tags" Target="../tags/tag2348.xml"/><Relationship Id="rId7" Type="http://schemas.openxmlformats.org/officeDocument/2006/relationships/image" Target="../media/image25.emf"/><Relationship Id="rId2" Type="http://schemas.openxmlformats.org/officeDocument/2006/relationships/tags" Target="../tags/tag2347.xml"/><Relationship Id="rId1" Type="http://schemas.openxmlformats.org/officeDocument/2006/relationships/vmlDrawing" Target="../drawings/vmlDrawing272.vml"/><Relationship Id="rId6" Type="http://schemas.openxmlformats.org/officeDocument/2006/relationships/oleObject" Target="../embeddings/oleObject272.bin"/><Relationship Id="rId5" Type="http://schemas.openxmlformats.org/officeDocument/2006/relationships/slideMaster" Target="../slideMasters/slideMaster17.xml"/><Relationship Id="rId4" Type="http://schemas.openxmlformats.org/officeDocument/2006/relationships/tags" Target="../tags/tag2349.xml"/></Relationships>
</file>

<file path=ppt/slideLayouts/_rels/slideLayout258.xml.rels><?xml version="1.0" encoding="UTF-8" standalone="yes"?>
<Relationships xmlns="http://schemas.openxmlformats.org/package/2006/relationships"><Relationship Id="rId8" Type="http://schemas.openxmlformats.org/officeDocument/2006/relationships/tags" Target="../tags/tag2379.xml"/><Relationship Id="rId3" Type="http://schemas.openxmlformats.org/officeDocument/2006/relationships/tags" Target="../tags/tag2374.xml"/><Relationship Id="rId7" Type="http://schemas.openxmlformats.org/officeDocument/2006/relationships/tags" Target="../tags/tag2378.xml"/><Relationship Id="rId2" Type="http://schemas.openxmlformats.org/officeDocument/2006/relationships/tags" Target="../tags/tag2373.xml"/><Relationship Id="rId1" Type="http://schemas.openxmlformats.org/officeDocument/2006/relationships/vmlDrawing" Target="../drawings/vmlDrawing274.vml"/><Relationship Id="rId6" Type="http://schemas.openxmlformats.org/officeDocument/2006/relationships/tags" Target="../tags/tag2377.xml"/><Relationship Id="rId11" Type="http://schemas.openxmlformats.org/officeDocument/2006/relationships/image" Target="../media/image22.emf"/><Relationship Id="rId5" Type="http://schemas.openxmlformats.org/officeDocument/2006/relationships/tags" Target="../tags/tag2376.xml"/><Relationship Id="rId10" Type="http://schemas.openxmlformats.org/officeDocument/2006/relationships/oleObject" Target="../embeddings/oleObject274.bin"/><Relationship Id="rId4" Type="http://schemas.openxmlformats.org/officeDocument/2006/relationships/tags" Target="../tags/tag2375.xml"/><Relationship Id="rId9" Type="http://schemas.openxmlformats.org/officeDocument/2006/relationships/slideMaster" Target="../slideMasters/slideMaster18.xml"/></Relationships>
</file>

<file path=ppt/slideLayouts/_rels/slideLayout259.xml.rels><?xml version="1.0" encoding="UTF-8" standalone="yes"?>
<Relationships xmlns="http://schemas.openxmlformats.org/package/2006/relationships"><Relationship Id="rId8" Type="http://schemas.openxmlformats.org/officeDocument/2006/relationships/tags" Target="../tags/tag2386.xml"/><Relationship Id="rId13" Type="http://schemas.openxmlformats.org/officeDocument/2006/relationships/image" Target="../media/image23.png"/><Relationship Id="rId3" Type="http://schemas.openxmlformats.org/officeDocument/2006/relationships/tags" Target="../tags/tag2381.xml"/><Relationship Id="rId7" Type="http://schemas.openxmlformats.org/officeDocument/2006/relationships/tags" Target="../tags/tag2385.xml"/><Relationship Id="rId12" Type="http://schemas.openxmlformats.org/officeDocument/2006/relationships/image" Target="../media/image22.emf"/><Relationship Id="rId2" Type="http://schemas.openxmlformats.org/officeDocument/2006/relationships/tags" Target="../tags/tag2380.xml"/><Relationship Id="rId1" Type="http://schemas.openxmlformats.org/officeDocument/2006/relationships/vmlDrawing" Target="../drawings/vmlDrawing275.vml"/><Relationship Id="rId6" Type="http://schemas.openxmlformats.org/officeDocument/2006/relationships/tags" Target="../tags/tag2384.xml"/><Relationship Id="rId11" Type="http://schemas.openxmlformats.org/officeDocument/2006/relationships/oleObject" Target="../embeddings/oleObject275.bin"/><Relationship Id="rId5" Type="http://schemas.openxmlformats.org/officeDocument/2006/relationships/tags" Target="../tags/tag2383.xml"/><Relationship Id="rId10" Type="http://schemas.openxmlformats.org/officeDocument/2006/relationships/slideMaster" Target="../slideMasters/slideMaster18.xml"/><Relationship Id="rId4" Type="http://schemas.openxmlformats.org/officeDocument/2006/relationships/tags" Target="../tags/tag2382.xml"/><Relationship Id="rId9" Type="http://schemas.openxmlformats.org/officeDocument/2006/relationships/tags" Target="../tags/tag2387.xml"/></Relationships>
</file>

<file path=ppt/slideLayouts/_rels/slideLayout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232.xml"/><Relationship Id="rId7" Type="http://schemas.openxmlformats.org/officeDocument/2006/relationships/oleObject" Target="../embeddings/oleObject28.bin"/><Relationship Id="rId2" Type="http://schemas.openxmlformats.org/officeDocument/2006/relationships/tags" Target="../tags/tag231.xml"/><Relationship Id="rId1" Type="http://schemas.openxmlformats.org/officeDocument/2006/relationships/vmlDrawing" Target="../drawings/vmlDrawing28.vml"/><Relationship Id="rId6" Type="http://schemas.openxmlformats.org/officeDocument/2006/relationships/slideMaster" Target="../slideMasters/slideMaster2.xml"/><Relationship Id="rId5" Type="http://schemas.openxmlformats.org/officeDocument/2006/relationships/tags" Target="../tags/tag234.xml"/><Relationship Id="rId10" Type="http://schemas.openxmlformats.org/officeDocument/2006/relationships/image" Target="../media/image3.svg"/><Relationship Id="rId4" Type="http://schemas.openxmlformats.org/officeDocument/2006/relationships/tags" Target="../tags/tag233.xml"/><Relationship Id="rId9" Type="http://schemas.openxmlformats.org/officeDocument/2006/relationships/image" Target="../media/image19.png"/></Relationships>
</file>

<file path=ppt/slideLayouts/_rels/slideLayout2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emf"/><Relationship Id="rId3" Type="http://schemas.openxmlformats.org/officeDocument/2006/relationships/tags" Target="../tags/tag2389.xml"/><Relationship Id="rId7" Type="http://schemas.openxmlformats.org/officeDocument/2006/relationships/oleObject" Target="../embeddings/oleObject276.bin"/><Relationship Id="rId2" Type="http://schemas.openxmlformats.org/officeDocument/2006/relationships/tags" Target="../tags/tag2388.xml"/><Relationship Id="rId1" Type="http://schemas.openxmlformats.org/officeDocument/2006/relationships/vmlDrawing" Target="../drawings/vmlDrawing276.vml"/><Relationship Id="rId6" Type="http://schemas.openxmlformats.org/officeDocument/2006/relationships/slideMaster" Target="../slideMasters/slideMaster18.xml"/><Relationship Id="rId5" Type="http://schemas.openxmlformats.org/officeDocument/2006/relationships/tags" Target="../tags/tag2391.xml"/><Relationship Id="rId4" Type="http://schemas.openxmlformats.org/officeDocument/2006/relationships/tags" Target="../tags/tag2390.xml"/></Relationships>
</file>

<file path=ppt/slideLayouts/_rels/slideLayout261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8.xml"/><Relationship Id="rId3" Type="http://schemas.openxmlformats.org/officeDocument/2006/relationships/tags" Target="../tags/tag2393.xml"/><Relationship Id="rId7" Type="http://schemas.openxmlformats.org/officeDocument/2006/relationships/tags" Target="../tags/tag2397.xml"/><Relationship Id="rId2" Type="http://schemas.openxmlformats.org/officeDocument/2006/relationships/tags" Target="../tags/tag2392.xml"/><Relationship Id="rId1" Type="http://schemas.openxmlformats.org/officeDocument/2006/relationships/vmlDrawing" Target="../drawings/vmlDrawing277.vml"/><Relationship Id="rId6" Type="http://schemas.openxmlformats.org/officeDocument/2006/relationships/tags" Target="../tags/tag2396.xml"/><Relationship Id="rId5" Type="http://schemas.openxmlformats.org/officeDocument/2006/relationships/tags" Target="../tags/tag2395.xml"/><Relationship Id="rId10" Type="http://schemas.openxmlformats.org/officeDocument/2006/relationships/image" Target="../media/image22.emf"/><Relationship Id="rId4" Type="http://schemas.openxmlformats.org/officeDocument/2006/relationships/tags" Target="../tags/tag2394.xml"/><Relationship Id="rId9" Type="http://schemas.openxmlformats.org/officeDocument/2006/relationships/oleObject" Target="../embeddings/oleObject277.bin"/></Relationships>
</file>

<file path=ppt/slideLayouts/_rels/slideLayout262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8.xml"/><Relationship Id="rId3" Type="http://schemas.openxmlformats.org/officeDocument/2006/relationships/tags" Target="../tags/tag2399.xml"/><Relationship Id="rId7" Type="http://schemas.openxmlformats.org/officeDocument/2006/relationships/tags" Target="../tags/tag2403.xml"/><Relationship Id="rId2" Type="http://schemas.openxmlformats.org/officeDocument/2006/relationships/tags" Target="../tags/tag2398.xml"/><Relationship Id="rId1" Type="http://schemas.openxmlformats.org/officeDocument/2006/relationships/vmlDrawing" Target="../drawings/vmlDrawing278.vml"/><Relationship Id="rId6" Type="http://schemas.openxmlformats.org/officeDocument/2006/relationships/tags" Target="../tags/tag2402.xml"/><Relationship Id="rId5" Type="http://schemas.openxmlformats.org/officeDocument/2006/relationships/tags" Target="../tags/tag2401.xml"/><Relationship Id="rId10" Type="http://schemas.openxmlformats.org/officeDocument/2006/relationships/image" Target="../media/image22.emf"/><Relationship Id="rId4" Type="http://schemas.openxmlformats.org/officeDocument/2006/relationships/tags" Target="../tags/tag2400.xml"/><Relationship Id="rId9" Type="http://schemas.openxmlformats.org/officeDocument/2006/relationships/oleObject" Target="../embeddings/oleObject278.bin"/></Relationships>
</file>

<file path=ppt/slideLayouts/_rels/slideLayout263.xml.rels><?xml version="1.0" encoding="UTF-8" standalone="yes"?>
<Relationships xmlns="http://schemas.openxmlformats.org/package/2006/relationships"><Relationship Id="rId8" Type="http://schemas.openxmlformats.org/officeDocument/2006/relationships/tags" Target="../tags/tag2410.xml"/><Relationship Id="rId3" Type="http://schemas.openxmlformats.org/officeDocument/2006/relationships/tags" Target="../tags/tag2405.xml"/><Relationship Id="rId7" Type="http://schemas.openxmlformats.org/officeDocument/2006/relationships/tags" Target="../tags/tag2409.xml"/><Relationship Id="rId2" Type="http://schemas.openxmlformats.org/officeDocument/2006/relationships/tags" Target="../tags/tag2404.xml"/><Relationship Id="rId1" Type="http://schemas.openxmlformats.org/officeDocument/2006/relationships/vmlDrawing" Target="../drawings/vmlDrawing279.vml"/><Relationship Id="rId6" Type="http://schemas.openxmlformats.org/officeDocument/2006/relationships/tags" Target="../tags/tag2408.xml"/><Relationship Id="rId11" Type="http://schemas.openxmlformats.org/officeDocument/2006/relationships/image" Target="../media/image22.emf"/><Relationship Id="rId5" Type="http://schemas.openxmlformats.org/officeDocument/2006/relationships/tags" Target="../tags/tag2407.xml"/><Relationship Id="rId10" Type="http://schemas.openxmlformats.org/officeDocument/2006/relationships/oleObject" Target="../embeddings/oleObject279.bin"/><Relationship Id="rId4" Type="http://schemas.openxmlformats.org/officeDocument/2006/relationships/tags" Target="../tags/tag2406.xml"/><Relationship Id="rId9" Type="http://schemas.openxmlformats.org/officeDocument/2006/relationships/slideMaster" Target="../slideMasters/slideMaster18.xml"/></Relationships>
</file>

<file path=ppt/slideLayouts/_rels/slideLayout264.xml.rels><?xml version="1.0" encoding="UTF-8" standalone="yes"?>
<Relationships xmlns="http://schemas.openxmlformats.org/package/2006/relationships"><Relationship Id="rId8" Type="http://schemas.openxmlformats.org/officeDocument/2006/relationships/tags" Target="../tags/tag2417.xml"/><Relationship Id="rId13" Type="http://schemas.openxmlformats.org/officeDocument/2006/relationships/tags" Target="../tags/tag2422.xml"/><Relationship Id="rId18" Type="http://schemas.openxmlformats.org/officeDocument/2006/relationships/image" Target="../media/image3.svg"/><Relationship Id="rId3" Type="http://schemas.openxmlformats.org/officeDocument/2006/relationships/tags" Target="../tags/tag2412.xml"/><Relationship Id="rId7" Type="http://schemas.openxmlformats.org/officeDocument/2006/relationships/tags" Target="../tags/tag2416.xml"/><Relationship Id="rId12" Type="http://schemas.openxmlformats.org/officeDocument/2006/relationships/tags" Target="../tags/tag2421.xml"/><Relationship Id="rId17" Type="http://schemas.openxmlformats.org/officeDocument/2006/relationships/image" Target="../media/image19.png"/><Relationship Id="rId2" Type="http://schemas.openxmlformats.org/officeDocument/2006/relationships/tags" Target="../tags/tag2411.xml"/><Relationship Id="rId16" Type="http://schemas.openxmlformats.org/officeDocument/2006/relationships/image" Target="../media/image22.emf"/><Relationship Id="rId1" Type="http://schemas.openxmlformats.org/officeDocument/2006/relationships/vmlDrawing" Target="../drawings/vmlDrawing280.vml"/><Relationship Id="rId6" Type="http://schemas.openxmlformats.org/officeDocument/2006/relationships/tags" Target="../tags/tag2415.xml"/><Relationship Id="rId11" Type="http://schemas.openxmlformats.org/officeDocument/2006/relationships/tags" Target="../tags/tag2420.xml"/><Relationship Id="rId5" Type="http://schemas.openxmlformats.org/officeDocument/2006/relationships/tags" Target="../tags/tag2414.xml"/><Relationship Id="rId15" Type="http://schemas.openxmlformats.org/officeDocument/2006/relationships/oleObject" Target="../embeddings/oleObject280.bin"/><Relationship Id="rId10" Type="http://schemas.openxmlformats.org/officeDocument/2006/relationships/tags" Target="../tags/tag2419.xml"/><Relationship Id="rId4" Type="http://schemas.openxmlformats.org/officeDocument/2006/relationships/tags" Target="../tags/tag2413.xml"/><Relationship Id="rId9" Type="http://schemas.openxmlformats.org/officeDocument/2006/relationships/tags" Target="../tags/tag2418.xml"/><Relationship Id="rId14" Type="http://schemas.openxmlformats.org/officeDocument/2006/relationships/slideMaster" Target="../slideMasters/slideMaster18.xml"/></Relationships>
</file>

<file path=ppt/slideLayouts/_rels/slideLayout265.xml.rels><?xml version="1.0" encoding="UTF-8" standalone="yes"?>
<Relationships xmlns="http://schemas.openxmlformats.org/package/2006/relationships"><Relationship Id="rId8" Type="http://schemas.openxmlformats.org/officeDocument/2006/relationships/tags" Target="../tags/tag2429.xml"/><Relationship Id="rId13" Type="http://schemas.openxmlformats.org/officeDocument/2006/relationships/tags" Target="../tags/tag2434.xml"/><Relationship Id="rId18" Type="http://schemas.openxmlformats.org/officeDocument/2006/relationships/image" Target="../media/image3.svg"/><Relationship Id="rId3" Type="http://schemas.openxmlformats.org/officeDocument/2006/relationships/tags" Target="../tags/tag2424.xml"/><Relationship Id="rId7" Type="http://schemas.openxmlformats.org/officeDocument/2006/relationships/tags" Target="../tags/tag2428.xml"/><Relationship Id="rId12" Type="http://schemas.openxmlformats.org/officeDocument/2006/relationships/tags" Target="../tags/tag2433.xml"/><Relationship Id="rId17" Type="http://schemas.openxmlformats.org/officeDocument/2006/relationships/image" Target="../media/image19.png"/><Relationship Id="rId2" Type="http://schemas.openxmlformats.org/officeDocument/2006/relationships/tags" Target="../tags/tag2423.xml"/><Relationship Id="rId16" Type="http://schemas.openxmlformats.org/officeDocument/2006/relationships/image" Target="../media/image22.emf"/><Relationship Id="rId1" Type="http://schemas.openxmlformats.org/officeDocument/2006/relationships/vmlDrawing" Target="../drawings/vmlDrawing281.vml"/><Relationship Id="rId6" Type="http://schemas.openxmlformats.org/officeDocument/2006/relationships/tags" Target="../tags/tag2427.xml"/><Relationship Id="rId11" Type="http://schemas.openxmlformats.org/officeDocument/2006/relationships/tags" Target="../tags/tag2432.xml"/><Relationship Id="rId5" Type="http://schemas.openxmlformats.org/officeDocument/2006/relationships/tags" Target="../tags/tag2426.xml"/><Relationship Id="rId15" Type="http://schemas.openxmlformats.org/officeDocument/2006/relationships/oleObject" Target="../embeddings/oleObject281.bin"/><Relationship Id="rId10" Type="http://schemas.openxmlformats.org/officeDocument/2006/relationships/tags" Target="../tags/tag2431.xml"/><Relationship Id="rId4" Type="http://schemas.openxmlformats.org/officeDocument/2006/relationships/tags" Target="../tags/tag2425.xml"/><Relationship Id="rId9" Type="http://schemas.openxmlformats.org/officeDocument/2006/relationships/tags" Target="../tags/tag2430.xml"/><Relationship Id="rId14" Type="http://schemas.openxmlformats.org/officeDocument/2006/relationships/slideMaster" Target="../slideMasters/slideMaster18.xml"/></Relationships>
</file>

<file path=ppt/slideLayouts/_rels/slideLayout266.xml.rels><?xml version="1.0" encoding="UTF-8" standalone="yes"?>
<Relationships xmlns="http://schemas.openxmlformats.org/package/2006/relationships"><Relationship Id="rId8" Type="http://schemas.openxmlformats.org/officeDocument/2006/relationships/tags" Target="../tags/tag2441.xml"/><Relationship Id="rId13" Type="http://schemas.openxmlformats.org/officeDocument/2006/relationships/tags" Target="../tags/tag2446.xml"/><Relationship Id="rId18" Type="http://schemas.openxmlformats.org/officeDocument/2006/relationships/image" Target="../media/image19.png"/><Relationship Id="rId3" Type="http://schemas.openxmlformats.org/officeDocument/2006/relationships/tags" Target="../tags/tag2436.xml"/><Relationship Id="rId7" Type="http://schemas.openxmlformats.org/officeDocument/2006/relationships/tags" Target="../tags/tag2440.xml"/><Relationship Id="rId12" Type="http://schemas.openxmlformats.org/officeDocument/2006/relationships/tags" Target="../tags/tag2445.xml"/><Relationship Id="rId17" Type="http://schemas.openxmlformats.org/officeDocument/2006/relationships/image" Target="../media/image22.emf"/><Relationship Id="rId2" Type="http://schemas.openxmlformats.org/officeDocument/2006/relationships/tags" Target="../tags/tag2435.xml"/><Relationship Id="rId16" Type="http://schemas.openxmlformats.org/officeDocument/2006/relationships/oleObject" Target="../embeddings/oleObject282.bin"/><Relationship Id="rId1" Type="http://schemas.openxmlformats.org/officeDocument/2006/relationships/vmlDrawing" Target="../drawings/vmlDrawing282.vml"/><Relationship Id="rId6" Type="http://schemas.openxmlformats.org/officeDocument/2006/relationships/tags" Target="../tags/tag2439.xml"/><Relationship Id="rId11" Type="http://schemas.openxmlformats.org/officeDocument/2006/relationships/tags" Target="../tags/tag2444.xml"/><Relationship Id="rId5" Type="http://schemas.openxmlformats.org/officeDocument/2006/relationships/tags" Target="../tags/tag2438.xml"/><Relationship Id="rId15" Type="http://schemas.openxmlformats.org/officeDocument/2006/relationships/slideMaster" Target="../slideMasters/slideMaster18.xml"/><Relationship Id="rId10" Type="http://schemas.openxmlformats.org/officeDocument/2006/relationships/tags" Target="../tags/tag2443.xml"/><Relationship Id="rId19" Type="http://schemas.openxmlformats.org/officeDocument/2006/relationships/image" Target="../media/image3.svg"/><Relationship Id="rId4" Type="http://schemas.openxmlformats.org/officeDocument/2006/relationships/tags" Target="../tags/tag2437.xml"/><Relationship Id="rId9" Type="http://schemas.openxmlformats.org/officeDocument/2006/relationships/tags" Target="../tags/tag2442.xml"/><Relationship Id="rId14" Type="http://schemas.openxmlformats.org/officeDocument/2006/relationships/tags" Target="../tags/tag2447.xml"/></Relationships>
</file>

<file path=ppt/slideLayouts/_rels/slideLayout267.xml.rels><?xml version="1.0" encoding="UTF-8" standalone="yes"?>
<Relationships xmlns="http://schemas.openxmlformats.org/package/2006/relationships"><Relationship Id="rId8" Type="http://schemas.openxmlformats.org/officeDocument/2006/relationships/tags" Target="../tags/tag2454.xml"/><Relationship Id="rId13" Type="http://schemas.openxmlformats.org/officeDocument/2006/relationships/tags" Target="../tags/tag2459.xml"/><Relationship Id="rId18" Type="http://schemas.openxmlformats.org/officeDocument/2006/relationships/image" Target="../media/image19.png"/><Relationship Id="rId3" Type="http://schemas.openxmlformats.org/officeDocument/2006/relationships/tags" Target="../tags/tag2449.xml"/><Relationship Id="rId7" Type="http://schemas.openxmlformats.org/officeDocument/2006/relationships/tags" Target="../tags/tag2453.xml"/><Relationship Id="rId12" Type="http://schemas.openxmlformats.org/officeDocument/2006/relationships/tags" Target="../tags/tag2458.xml"/><Relationship Id="rId17" Type="http://schemas.openxmlformats.org/officeDocument/2006/relationships/image" Target="../media/image22.emf"/><Relationship Id="rId2" Type="http://schemas.openxmlformats.org/officeDocument/2006/relationships/tags" Target="../tags/tag2448.xml"/><Relationship Id="rId16" Type="http://schemas.openxmlformats.org/officeDocument/2006/relationships/oleObject" Target="../embeddings/oleObject283.bin"/><Relationship Id="rId1" Type="http://schemas.openxmlformats.org/officeDocument/2006/relationships/vmlDrawing" Target="../drawings/vmlDrawing283.vml"/><Relationship Id="rId6" Type="http://schemas.openxmlformats.org/officeDocument/2006/relationships/tags" Target="../tags/tag2452.xml"/><Relationship Id="rId11" Type="http://schemas.openxmlformats.org/officeDocument/2006/relationships/tags" Target="../tags/tag2457.xml"/><Relationship Id="rId5" Type="http://schemas.openxmlformats.org/officeDocument/2006/relationships/tags" Target="../tags/tag2451.xml"/><Relationship Id="rId15" Type="http://schemas.openxmlformats.org/officeDocument/2006/relationships/slideMaster" Target="../slideMasters/slideMaster18.xml"/><Relationship Id="rId10" Type="http://schemas.openxmlformats.org/officeDocument/2006/relationships/tags" Target="../tags/tag2456.xml"/><Relationship Id="rId19" Type="http://schemas.openxmlformats.org/officeDocument/2006/relationships/image" Target="../media/image3.svg"/><Relationship Id="rId4" Type="http://schemas.openxmlformats.org/officeDocument/2006/relationships/tags" Target="../tags/tag2450.xml"/><Relationship Id="rId9" Type="http://schemas.openxmlformats.org/officeDocument/2006/relationships/tags" Target="../tags/tag2455.xml"/><Relationship Id="rId14" Type="http://schemas.openxmlformats.org/officeDocument/2006/relationships/tags" Target="../tags/tag2460.xml"/></Relationships>
</file>

<file path=ppt/slideLayouts/_rels/slideLayout268.xml.rels><?xml version="1.0" encoding="UTF-8" standalone="yes"?>
<Relationships xmlns="http://schemas.openxmlformats.org/package/2006/relationships"><Relationship Id="rId8" Type="http://schemas.openxmlformats.org/officeDocument/2006/relationships/tags" Target="../tags/tag2467.xml"/><Relationship Id="rId13" Type="http://schemas.openxmlformats.org/officeDocument/2006/relationships/tags" Target="../tags/tag2472.xml"/><Relationship Id="rId18" Type="http://schemas.openxmlformats.org/officeDocument/2006/relationships/image" Target="../media/image19.png"/><Relationship Id="rId3" Type="http://schemas.openxmlformats.org/officeDocument/2006/relationships/tags" Target="../tags/tag2462.xml"/><Relationship Id="rId7" Type="http://schemas.openxmlformats.org/officeDocument/2006/relationships/tags" Target="../tags/tag2466.xml"/><Relationship Id="rId12" Type="http://schemas.openxmlformats.org/officeDocument/2006/relationships/tags" Target="../tags/tag2471.xml"/><Relationship Id="rId17" Type="http://schemas.openxmlformats.org/officeDocument/2006/relationships/image" Target="../media/image22.emf"/><Relationship Id="rId2" Type="http://schemas.openxmlformats.org/officeDocument/2006/relationships/tags" Target="../tags/tag2461.xml"/><Relationship Id="rId16" Type="http://schemas.openxmlformats.org/officeDocument/2006/relationships/oleObject" Target="../embeddings/oleObject284.bin"/><Relationship Id="rId1" Type="http://schemas.openxmlformats.org/officeDocument/2006/relationships/vmlDrawing" Target="../drawings/vmlDrawing284.vml"/><Relationship Id="rId6" Type="http://schemas.openxmlformats.org/officeDocument/2006/relationships/tags" Target="../tags/tag2465.xml"/><Relationship Id="rId11" Type="http://schemas.openxmlformats.org/officeDocument/2006/relationships/tags" Target="../tags/tag2470.xml"/><Relationship Id="rId5" Type="http://schemas.openxmlformats.org/officeDocument/2006/relationships/tags" Target="../tags/tag2464.xml"/><Relationship Id="rId15" Type="http://schemas.openxmlformats.org/officeDocument/2006/relationships/slideMaster" Target="../slideMasters/slideMaster18.xml"/><Relationship Id="rId10" Type="http://schemas.openxmlformats.org/officeDocument/2006/relationships/tags" Target="../tags/tag2469.xml"/><Relationship Id="rId19" Type="http://schemas.openxmlformats.org/officeDocument/2006/relationships/image" Target="../media/image3.svg"/><Relationship Id="rId4" Type="http://schemas.openxmlformats.org/officeDocument/2006/relationships/tags" Target="../tags/tag2463.xml"/><Relationship Id="rId9" Type="http://schemas.openxmlformats.org/officeDocument/2006/relationships/tags" Target="../tags/tag2468.xml"/><Relationship Id="rId14" Type="http://schemas.openxmlformats.org/officeDocument/2006/relationships/tags" Target="../tags/tag2473.xml"/></Relationships>
</file>

<file path=ppt/slideLayouts/_rels/slideLayout269.xml.rels><?xml version="1.0" encoding="UTF-8" standalone="yes"?>
<Relationships xmlns="http://schemas.openxmlformats.org/package/2006/relationships"><Relationship Id="rId8" Type="http://schemas.openxmlformats.org/officeDocument/2006/relationships/tags" Target="../tags/tag2480.xml"/><Relationship Id="rId13" Type="http://schemas.openxmlformats.org/officeDocument/2006/relationships/slideMaster" Target="../slideMasters/slideMaster18.xml"/><Relationship Id="rId3" Type="http://schemas.openxmlformats.org/officeDocument/2006/relationships/tags" Target="../tags/tag2475.xml"/><Relationship Id="rId7" Type="http://schemas.openxmlformats.org/officeDocument/2006/relationships/tags" Target="../tags/tag2479.xml"/><Relationship Id="rId12" Type="http://schemas.openxmlformats.org/officeDocument/2006/relationships/tags" Target="../tags/tag2484.xml"/><Relationship Id="rId17" Type="http://schemas.openxmlformats.org/officeDocument/2006/relationships/image" Target="../media/image3.svg"/><Relationship Id="rId2" Type="http://schemas.openxmlformats.org/officeDocument/2006/relationships/tags" Target="../tags/tag2474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285.vml"/><Relationship Id="rId6" Type="http://schemas.openxmlformats.org/officeDocument/2006/relationships/tags" Target="../tags/tag2478.xml"/><Relationship Id="rId11" Type="http://schemas.openxmlformats.org/officeDocument/2006/relationships/tags" Target="../tags/tag2483.xml"/><Relationship Id="rId5" Type="http://schemas.openxmlformats.org/officeDocument/2006/relationships/tags" Target="../tags/tag2477.xml"/><Relationship Id="rId15" Type="http://schemas.openxmlformats.org/officeDocument/2006/relationships/image" Target="../media/image22.emf"/><Relationship Id="rId10" Type="http://schemas.openxmlformats.org/officeDocument/2006/relationships/tags" Target="../tags/tag2482.xml"/><Relationship Id="rId4" Type="http://schemas.openxmlformats.org/officeDocument/2006/relationships/tags" Target="../tags/tag2476.xml"/><Relationship Id="rId9" Type="http://schemas.openxmlformats.org/officeDocument/2006/relationships/tags" Target="../tags/tag2481.xml"/><Relationship Id="rId14" Type="http://schemas.openxmlformats.org/officeDocument/2006/relationships/oleObject" Target="../embeddings/oleObject285.bin"/></Relationships>
</file>

<file path=ppt/slideLayouts/_rels/slideLayout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236.xml"/><Relationship Id="rId7" Type="http://schemas.openxmlformats.org/officeDocument/2006/relationships/image" Target="../media/image19.png"/><Relationship Id="rId2" Type="http://schemas.openxmlformats.org/officeDocument/2006/relationships/tags" Target="../tags/tag235.xml"/><Relationship Id="rId1" Type="http://schemas.openxmlformats.org/officeDocument/2006/relationships/vmlDrawing" Target="../drawings/vmlDrawing29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29.bin"/><Relationship Id="rId4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8" Type="http://schemas.openxmlformats.org/officeDocument/2006/relationships/tags" Target="../tags/tag2491.xml"/><Relationship Id="rId13" Type="http://schemas.openxmlformats.org/officeDocument/2006/relationships/image" Target="../media/image19.png"/><Relationship Id="rId3" Type="http://schemas.openxmlformats.org/officeDocument/2006/relationships/tags" Target="../tags/tag2486.xml"/><Relationship Id="rId7" Type="http://schemas.openxmlformats.org/officeDocument/2006/relationships/tags" Target="../tags/tag2490.xml"/><Relationship Id="rId12" Type="http://schemas.openxmlformats.org/officeDocument/2006/relationships/image" Target="../media/image22.emf"/><Relationship Id="rId2" Type="http://schemas.openxmlformats.org/officeDocument/2006/relationships/tags" Target="../tags/tag2485.xml"/><Relationship Id="rId1" Type="http://schemas.openxmlformats.org/officeDocument/2006/relationships/vmlDrawing" Target="../drawings/vmlDrawing286.vml"/><Relationship Id="rId6" Type="http://schemas.openxmlformats.org/officeDocument/2006/relationships/tags" Target="../tags/tag2489.xml"/><Relationship Id="rId11" Type="http://schemas.openxmlformats.org/officeDocument/2006/relationships/oleObject" Target="../embeddings/oleObject286.bin"/><Relationship Id="rId5" Type="http://schemas.openxmlformats.org/officeDocument/2006/relationships/tags" Target="../tags/tag2488.xml"/><Relationship Id="rId10" Type="http://schemas.openxmlformats.org/officeDocument/2006/relationships/slideMaster" Target="../slideMasters/slideMaster18.xml"/><Relationship Id="rId4" Type="http://schemas.openxmlformats.org/officeDocument/2006/relationships/tags" Target="../tags/tag2487.xml"/><Relationship Id="rId9" Type="http://schemas.openxmlformats.org/officeDocument/2006/relationships/tags" Target="../tags/tag2492.xml"/><Relationship Id="rId14" Type="http://schemas.openxmlformats.org/officeDocument/2006/relationships/image" Target="../media/image3.svg"/></Relationships>
</file>

<file path=ppt/slideLayouts/_rels/slideLayout2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emf"/><Relationship Id="rId3" Type="http://schemas.openxmlformats.org/officeDocument/2006/relationships/tags" Target="../tags/tag2494.xml"/><Relationship Id="rId7" Type="http://schemas.openxmlformats.org/officeDocument/2006/relationships/oleObject" Target="../embeddings/oleObject287.bin"/><Relationship Id="rId2" Type="http://schemas.openxmlformats.org/officeDocument/2006/relationships/tags" Target="../tags/tag2493.xml"/><Relationship Id="rId1" Type="http://schemas.openxmlformats.org/officeDocument/2006/relationships/vmlDrawing" Target="../drawings/vmlDrawing287.vml"/><Relationship Id="rId6" Type="http://schemas.openxmlformats.org/officeDocument/2006/relationships/slideMaster" Target="../slideMasters/slideMaster18.xml"/><Relationship Id="rId5" Type="http://schemas.openxmlformats.org/officeDocument/2006/relationships/tags" Target="../tags/tag2496.xml"/><Relationship Id="rId10" Type="http://schemas.openxmlformats.org/officeDocument/2006/relationships/image" Target="../media/image3.svg"/><Relationship Id="rId4" Type="http://schemas.openxmlformats.org/officeDocument/2006/relationships/tags" Target="../tags/tag2495.xml"/><Relationship Id="rId9" Type="http://schemas.openxmlformats.org/officeDocument/2006/relationships/image" Target="../media/image19.png"/></Relationships>
</file>

<file path=ppt/slideLayouts/_rels/slideLayout2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2498.xml"/><Relationship Id="rId7" Type="http://schemas.openxmlformats.org/officeDocument/2006/relationships/image" Target="../media/image19.png"/><Relationship Id="rId2" Type="http://schemas.openxmlformats.org/officeDocument/2006/relationships/tags" Target="../tags/tag2497.xml"/><Relationship Id="rId1" Type="http://schemas.openxmlformats.org/officeDocument/2006/relationships/vmlDrawing" Target="../drawings/vmlDrawing288.vml"/><Relationship Id="rId6" Type="http://schemas.openxmlformats.org/officeDocument/2006/relationships/image" Target="../media/image22.emf"/><Relationship Id="rId5" Type="http://schemas.openxmlformats.org/officeDocument/2006/relationships/oleObject" Target="../embeddings/oleObject288.bin"/><Relationship Id="rId4" Type="http://schemas.openxmlformats.org/officeDocument/2006/relationships/slideMaster" Target="../slideMasters/slideMaster18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7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8.xml"/><Relationship Id="rId3" Type="http://schemas.openxmlformats.org/officeDocument/2006/relationships/tags" Target="../tags/tag2500.xml"/><Relationship Id="rId7" Type="http://schemas.openxmlformats.org/officeDocument/2006/relationships/tags" Target="../tags/tag2504.xml"/><Relationship Id="rId2" Type="http://schemas.openxmlformats.org/officeDocument/2006/relationships/tags" Target="../tags/tag2499.xml"/><Relationship Id="rId1" Type="http://schemas.openxmlformats.org/officeDocument/2006/relationships/vmlDrawing" Target="../drawings/vmlDrawing289.vml"/><Relationship Id="rId6" Type="http://schemas.openxmlformats.org/officeDocument/2006/relationships/tags" Target="../tags/tag2503.xml"/><Relationship Id="rId5" Type="http://schemas.openxmlformats.org/officeDocument/2006/relationships/tags" Target="../tags/tag2502.xml"/><Relationship Id="rId10" Type="http://schemas.openxmlformats.org/officeDocument/2006/relationships/image" Target="../media/image22.emf"/><Relationship Id="rId4" Type="http://schemas.openxmlformats.org/officeDocument/2006/relationships/tags" Target="../tags/tag2501.xml"/><Relationship Id="rId9" Type="http://schemas.openxmlformats.org/officeDocument/2006/relationships/oleObject" Target="../embeddings/oleObject289.bin"/></Relationships>
</file>

<file path=ppt/slideLayouts/_rels/slideLayout2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tags" Target="../tags/tag2506.xml"/><Relationship Id="rId7" Type="http://schemas.openxmlformats.org/officeDocument/2006/relationships/image" Target="../media/image59.png"/><Relationship Id="rId2" Type="http://schemas.openxmlformats.org/officeDocument/2006/relationships/tags" Target="../tags/tag2505.xml"/><Relationship Id="rId1" Type="http://schemas.openxmlformats.org/officeDocument/2006/relationships/vmlDrawing" Target="../drawings/vmlDrawing290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290.bin"/><Relationship Id="rId4" Type="http://schemas.openxmlformats.org/officeDocument/2006/relationships/slideMaster" Target="../slideMasters/slideMaster18.xml"/></Relationships>
</file>

<file path=ppt/slideLayouts/_rels/slideLayout276.xml.rels><?xml version="1.0" encoding="UTF-8" standalone="yes"?>
<Relationships xmlns="http://schemas.openxmlformats.org/package/2006/relationships"><Relationship Id="rId8" Type="http://schemas.openxmlformats.org/officeDocument/2006/relationships/tags" Target="../tags/tag2513.xml"/><Relationship Id="rId13" Type="http://schemas.openxmlformats.org/officeDocument/2006/relationships/tags" Target="../tags/tag2518.xml"/><Relationship Id="rId18" Type="http://schemas.openxmlformats.org/officeDocument/2006/relationships/image" Target="../media/image3.svg"/><Relationship Id="rId3" Type="http://schemas.openxmlformats.org/officeDocument/2006/relationships/tags" Target="../tags/tag2508.xml"/><Relationship Id="rId7" Type="http://schemas.openxmlformats.org/officeDocument/2006/relationships/tags" Target="../tags/tag2512.xml"/><Relationship Id="rId12" Type="http://schemas.openxmlformats.org/officeDocument/2006/relationships/tags" Target="../tags/tag2517.xml"/><Relationship Id="rId17" Type="http://schemas.openxmlformats.org/officeDocument/2006/relationships/image" Target="../media/image19.png"/><Relationship Id="rId2" Type="http://schemas.openxmlformats.org/officeDocument/2006/relationships/tags" Target="../tags/tag2507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291.vml"/><Relationship Id="rId6" Type="http://schemas.openxmlformats.org/officeDocument/2006/relationships/tags" Target="../tags/tag2511.xml"/><Relationship Id="rId11" Type="http://schemas.openxmlformats.org/officeDocument/2006/relationships/tags" Target="../tags/tag2516.xml"/><Relationship Id="rId5" Type="http://schemas.openxmlformats.org/officeDocument/2006/relationships/tags" Target="../tags/tag2510.xml"/><Relationship Id="rId15" Type="http://schemas.openxmlformats.org/officeDocument/2006/relationships/oleObject" Target="../embeddings/oleObject291.bin"/><Relationship Id="rId10" Type="http://schemas.openxmlformats.org/officeDocument/2006/relationships/tags" Target="../tags/tag2515.xml"/><Relationship Id="rId4" Type="http://schemas.openxmlformats.org/officeDocument/2006/relationships/tags" Target="../tags/tag2509.xml"/><Relationship Id="rId9" Type="http://schemas.openxmlformats.org/officeDocument/2006/relationships/tags" Target="../tags/tag2514.xml"/><Relationship Id="rId14" Type="http://schemas.openxmlformats.org/officeDocument/2006/relationships/slideMaster" Target="../slideMasters/slideMaster18.xml"/></Relationships>
</file>

<file path=ppt/slideLayouts/_rels/slideLayout277.xml.rels><?xml version="1.0" encoding="UTF-8" standalone="yes"?>
<Relationships xmlns="http://schemas.openxmlformats.org/package/2006/relationships"><Relationship Id="rId8" Type="http://schemas.openxmlformats.org/officeDocument/2006/relationships/tags" Target="../tags/tag2548.xml"/><Relationship Id="rId3" Type="http://schemas.openxmlformats.org/officeDocument/2006/relationships/tags" Target="../tags/tag2543.xml"/><Relationship Id="rId7" Type="http://schemas.openxmlformats.org/officeDocument/2006/relationships/tags" Target="../tags/tag2547.xml"/><Relationship Id="rId2" Type="http://schemas.openxmlformats.org/officeDocument/2006/relationships/tags" Target="../tags/tag2542.xml"/><Relationship Id="rId1" Type="http://schemas.openxmlformats.org/officeDocument/2006/relationships/vmlDrawing" Target="../drawings/vmlDrawing293.vml"/><Relationship Id="rId6" Type="http://schemas.openxmlformats.org/officeDocument/2006/relationships/tags" Target="../tags/tag2546.xml"/><Relationship Id="rId11" Type="http://schemas.openxmlformats.org/officeDocument/2006/relationships/image" Target="../media/image17.emf"/><Relationship Id="rId5" Type="http://schemas.openxmlformats.org/officeDocument/2006/relationships/tags" Target="../tags/tag2545.xml"/><Relationship Id="rId10" Type="http://schemas.openxmlformats.org/officeDocument/2006/relationships/oleObject" Target="../embeddings/oleObject293.bin"/><Relationship Id="rId4" Type="http://schemas.openxmlformats.org/officeDocument/2006/relationships/tags" Target="../tags/tag2544.xml"/><Relationship Id="rId9" Type="http://schemas.openxmlformats.org/officeDocument/2006/relationships/slideMaster" Target="../slideMasters/slideMaster19.xml"/></Relationships>
</file>

<file path=ppt/slideLayouts/_rels/slideLayout278.xml.rels><?xml version="1.0" encoding="UTF-8" standalone="yes"?>
<Relationships xmlns="http://schemas.openxmlformats.org/package/2006/relationships"><Relationship Id="rId8" Type="http://schemas.openxmlformats.org/officeDocument/2006/relationships/tags" Target="../tags/tag2555.xml"/><Relationship Id="rId13" Type="http://schemas.openxmlformats.org/officeDocument/2006/relationships/image" Target="../media/image18.png"/><Relationship Id="rId3" Type="http://schemas.openxmlformats.org/officeDocument/2006/relationships/tags" Target="../tags/tag2550.xml"/><Relationship Id="rId7" Type="http://schemas.openxmlformats.org/officeDocument/2006/relationships/tags" Target="../tags/tag2554.xml"/><Relationship Id="rId12" Type="http://schemas.openxmlformats.org/officeDocument/2006/relationships/image" Target="../media/image17.emf"/><Relationship Id="rId2" Type="http://schemas.openxmlformats.org/officeDocument/2006/relationships/tags" Target="../tags/tag2549.xml"/><Relationship Id="rId1" Type="http://schemas.openxmlformats.org/officeDocument/2006/relationships/vmlDrawing" Target="../drawings/vmlDrawing294.vml"/><Relationship Id="rId6" Type="http://schemas.openxmlformats.org/officeDocument/2006/relationships/tags" Target="../tags/tag2553.xml"/><Relationship Id="rId11" Type="http://schemas.openxmlformats.org/officeDocument/2006/relationships/oleObject" Target="../embeddings/oleObject294.bin"/><Relationship Id="rId5" Type="http://schemas.openxmlformats.org/officeDocument/2006/relationships/tags" Target="../tags/tag2552.xml"/><Relationship Id="rId10" Type="http://schemas.openxmlformats.org/officeDocument/2006/relationships/slideMaster" Target="../slideMasters/slideMaster19.xml"/><Relationship Id="rId4" Type="http://schemas.openxmlformats.org/officeDocument/2006/relationships/tags" Target="../tags/tag2551.xml"/><Relationship Id="rId9" Type="http://schemas.openxmlformats.org/officeDocument/2006/relationships/tags" Target="../tags/tag2556.xml"/></Relationships>
</file>

<file path=ppt/slideLayouts/_rels/slideLayout2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2558.xml"/><Relationship Id="rId7" Type="http://schemas.openxmlformats.org/officeDocument/2006/relationships/oleObject" Target="../embeddings/oleObject295.bin"/><Relationship Id="rId2" Type="http://schemas.openxmlformats.org/officeDocument/2006/relationships/tags" Target="../tags/tag2557.xml"/><Relationship Id="rId1" Type="http://schemas.openxmlformats.org/officeDocument/2006/relationships/vmlDrawing" Target="../drawings/vmlDrawing295.vml"/><Relationship Id="rId6" Type="http://schemas.openxmlformats.org/officeDocument/2006/relationships/slideMaster" Target="../slideMasters/slideMaster19.xml"/><Relationship Id="rId5" Type="http://schemas.openxmlformats.org/officeDocument/2006/relationships/tags" Target="../tags/tag2560.xml"/><Relationship Id="rId4" Type="http://schemas.openxmlformats.org/officeDocument/2006/relationships/tags" Target="../tags/tag2559.xml"/></Relationships>
</file>

<file path=ppt/slideLayouts/_rels/slideLayout28.xml.rels><?xml version="1.0" encoding="UTF-8" standalone="yes"?>
<Relationships xmlns="http://schemas.openxmlformats.org/package/2006/relationships"><Relationship Id="rId8" Type="http://schemas.openxmlformats.org/officeDocument/2006/relationships/tags" Target="../tags/tag243.xml"/><Relationship Id="rId13" Type="http://schemas.openxmlformats.org/officeDocument/2006/relationships/tags" Target="../tags/tag248.xml"/><Relationship Id="rId18" Type="http://schemas.openxmlformats.org/officeDocument/2006/relationships/image" Target="../media/image3.svg"/><Relationship Id="rId3" Type="http://schemas.openxmlformats.org/officeDocument/2006/relationships/tags" Target="../tags/tag238.xml"/><Relationship Id="rId7" Type="http://schemas.openxmlformats.org/officeDocument/2006/relationships/tags" Target="../tags/tag242.xml"/><Relationship Id="rId12" Type="http://schemas.openxmlformats.org/officeDocument/2006/relationships/tags" Target="../tags/tag247.xml"/><Relationship Id="rId17" Type="http://schemas.openxmlformats.org/officeDocument/2006/relationships/image" Target="../media/image19.png"/><Relationship Id="rId2" Type="http://schemas.openxmlformats.org/officeDocument/2006/relationships/tags" Target="../tags/tag237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30.vml"/><Relationship Id="rId6" Type="http://schemas.openxmlformats.org/officeDocument/2006/relationships/tags" Target="../tags/tag241.xml"/><Relationship Id="rId11" Type="http://schemas.openxmlformats.org/officeDocument/2006/relationships/tags" Target="../tags/tag246.xml"/><Relationship Id="rId5" Type="http://schemas.openxmlformats.org/officeDocument/2006/relationships/tags" Target="../tags/tag240.xml"/><Relationship Id="rId15" Type="http://schemas.openxmlformats.org/officeDocument/2006/relationships/oleObject" Target="../embeddings/oleObject30.bin"/><Relationship Id="rId10" Type="http://schemas.openxmlformats.org/officeDocument/2006/relationships/tags" Target="../tags/tag245.xml"/><Relationship Id="rId4" Type="http://schemas.openxmlformats.org/officeDocument/2006/relationships/tags" Target="../tags/tag239.xml"/><Relationship Id="rId9" Type="http://schemas.openxmlformats.org/officeDocument/2006/relationships/tags" Target="../tags/tag244.xml"/><Relationship Id="rId14" Type="http://schemas.openxmlformats.org/officeDocument/2006/relationships/slideMaster" Target="../slideMasters/slideMaster2.xml"/></Relationships>
</file>

<file path=ppt/slideLayouts/_rels/slideLayout28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9.xml"/><Relationship Id="rId3" Type="http://schemas.openxmlformats.org/officeDocument/2006/relationships/tags" Target="../tags/tag2562.xml"/><Relationship Id="rId7" Type="http://schemas.openxmlformats.org/officeDocument/2006/relationships/tags" Target="../tags/tag2566.xml"/><Relationship Id="rId2" Type="http://schemas.openxmlformats.org/officeDocument/2006/relationships/tags" Target="../tags/tag2561.xml"/><Relationship Id="rId1" Type="http://schemas.openxmlformats.org/officeDocument/2006/relationships/vmlDrawing" Target="../drawings/vmlDrawing296.vml"/><Relationship Id="rId6" Type="http://schemas.openxmlformats.org/officeDocument/2006/relationships/tags" Target="../tags/tag2565.xml"/><Relationship Id="rId5" Type="http://schemas.openxmlformats.org/officeDocument/2006/relationships/tags" Target="../tags/tag2564.xml"/><Relationship Id="rId10" Type="http://schemas.openxmlformats.org/officeDocument/2006/relationships/image" Target="../media/image17.emf"/><Relationship Id="rId4" Type="http://schemas.openxmlformats.org/officeDocument/2006/relationships/tags" Target="../tags/tag2563.xml"/><Relationship Id="rId9" Type="http://schemas.openxmlformats.org/officeDocument/2006/relationships/oleObject" Target="../embeddings/oleObject296.bin"/></Relationships>
</file>

<file path=ppt/slideLayouts/_rels/slideLayout281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9.xml"/><Relationship Id="rId3" Type="http://schemas.openxmlformats.org/officeDocument/2006/relationships/tags" Target="../tags/tag2568.xml"/><Relationship Id="rId7" Type="http://schemas.openxmlformats.org/officeDocument/2006/relationships/tags" Target="../tags/tag2572.xml"/><Relationship Id="rId2" Type="http://schemas.openxmlformats.org/officeDocument/2006/relationships/tags" Target="../tags/tag2567.xml"/><Relationship Id="rId1" Type="http://schemas.openxmlformats.org/officeDocument/2006/relationships/vmlDrawing" Target="../drawings/vmlDrawing297.vml"/><Relationship Id="rId6" Type="http://schemas.openxmlformats.org/officeDocument/2006/relationships/tags" Target="../tags/tag2571.xml"/><Relationship Id="rId5" Type="http://schemas.openxmlformats.org/officeDocument/2006/relationships/tags" Target="../tags/tag2570.xml"/><Relationship Id="rId10" Type="http://schemas.openxmlformats.org/officeDocument/2006/relationships/image" Target="../media/image17.emf"/><Relationship Id="rId4" Type="http://schemas.openxmlformats.org/officeDocument/2006/relationships/tags" Target="../tags/tag2569.xml"/><Relationship Id="rId9" Type="http://schemas.openxmlformats.org/officeDocument/2006/relationships/oleObject" Target="../embeddings/oleObject297.bin"/></Relationships>
</file>

<file path=ppt/slideLayouts/_rels/slideLayout282.xml.rels><?xml version="1.0" encoding="UTF-8" standalone="yes"?>
<Relationships xmlns="http://schemas.openxmlformats.org/package/2006/relationships"><Relationship Id="rId8" Type="http://schemas.openxmlformats.org/officeDocument/2006/relationships/tags" Target="../tags/tag2579.xml"/><Relationship Id="rId3" Type="http://schemas.openxmlformats.org/officeDocument/2006/relationships/tags" Target="../tags/tag2574.xml"/><Relationship Id="rId7" Type="http://schemas.openxmlformats.org/officeDocument/2006/relationships/tags" Target="../tags/tag2578.xml"/><Relationship Id="rId2" Type="http://schemas.openxmlformats.org/officeDocument/2006/relationships/tags" Target="../tags/tag2573.xml"/><Relationship Id="rId1" Type="http://schemas.openxmlformats.org/officeDocument/2006/relationships/vmlDrawing" Target="../drawings/vmlDrawing298.vml"/><Relationship Id="rId6" Type="http://schemas.openxmlformats.org/officeDocument/2006/relationships/tags" Target="../tags/tag2577.xml"/><Relationship Id="rId11" Type="http://schemas.openxmlformats.org/officeDocument/2006/relationships/image" Target="../media/image17.emf"/><Relationship Id="rId5" Type="http://schemas.openxmlformats.org/officeDocument/2006/relationships/tags" Target="../tags/tag2576.xml"/><Relationship Id="rId10" Type="http://schemas.openxmlformats.org/officeDocument/2006/relationships/oleObject" Target="../embeddings/oleObject298.bin"/><Relationship Id="rId4" Type="http://schemas.openxmlformats.org/officeDocument/2006/relationships/tags" Target="../tags/tag2575.xml"/><Relationship Id="rId9" Type="http://schemas.openxmlformats.org/officeDocument/2006/relationships/slideMaster" Target="../slideMasters/slideMaster19.xml"/></Relationships>
</file>

<file path=ppt/slideLayouts/_rels/slideLayout283.xml.rels><?xml version="1.0" encoding="UTF-8" standalone="yes"?>
<Relationships xmlns="http://schemas.openxmlformats.org/package/2006/relationships"><Relationship Id="rId8" Type="http://schemas.openxmlformats.org/officeDocument/2006/relationships/tags" Target="../tags/tag2586.xml"/><Relationship Id="rId13" Type="http://schemas.openxmlformats.org/officeDocument/2006/relationships/tags" Target="../tags/tag2591.xml"/><Relationship Id="rId18" Type="http://schemas.openxmlformats.org/officeDocument/2006/relationships/image" Target="../media/image3.svg"/><Relationship Id="rId3" Type="http://schemas.openxmlformats.org/officeDocument/2006/relationships/tags" Target="../tags/tag2581.xml"/><Relationship Id="rId7" Type="http://schemas.openxmlformats.org/officeDocument/2006/relationships/tags" Target="../tags/tag2585.xml"/><Relationship Id="rId12" Type="http://schemas.openxmlformats.org/officeDocument/2006/relationships/tags" Target="../tags/tag2590.xml"/><Relationship Id="rId17" Type="http://schemas.openxmlformats.org/officeDocument/2006/relationships/image" Target="../media/image19.png"/><Relationship Id="rId2" Type="http://schemas.openxmlformats.org/officeDocument/2006/relationships/tags" Target="../tags/tag258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299.vml"/><Relationship Id="rId6" Type="http://schemas.openxmlformats.org/officeDocument/2006/relationships/tags" Target="../tags/tag2584.xml"/><Relationship Id="rId11" Type="http://schemas.openxmlformats.org/officeDocument/2006/relationships/tags" Target="../tags/tag2589.xml"/><Relationship Id="rId5" Type="http://schemas.openxmlformats.org/officeDocument/2006/relationships/tags" Target="../tags/tag2583.xml"/><Relationship Id="rId15" Type="http://schemas.openxmlformats.org/officeDocument/2006/relationships/oleObject" Target="../embeddings/oleObject299.bin"/><Relationship Id="rId10" Type="http://schemas.openxmlformats.org/officeDocument/2006/relationships/tags" Target="../tags/tag2588.xml"/><Relationship Id="rId4" Type="http://schemas.openxmlformats.org/officeDocument/2006/relationships/tags" Target="../tags/tag2582.xml"/><Relationship Id="rId9" Type="http://schemas.openxmlformats.org/officeDocument/2006/relationships/tags" Target="../tags/tag2587.xml"/><Relationship Id="rId14" Type="http://schemas.openxmlformats.org/officeDocument/2006/relationships/slideMaster" Target="../slideMasters/slideMaster19.xml"/></Relationships>
</file>

<file path=ppt/slideLayouts/_rels/slideLayout284.xml.rels><?xml version="1.0" encoding="UTF-8" standalone="yes"?>
<Relationships xmlns="http://schemas.openxmlformats.org/package/2006/relationships"><Relationship Id="rId8" Type="http://schemas.openxmlformats.org/officeDocument/2006/relationships/tags" Target="../tags/tag2598.xml"/><Relationship Id="rId13" Type="http://schemas.openxmlformats.org/officeDocument/2006/relationships/tags" Target="../tags/tag2603.xml"/><Relationship Id="rId18" Type="http://schemas.openxmlformats.org/officeDocument/2006/relationships/image" Target="../media/image3.svg"/><Relationship Id="rId3" Type="http://schemas.openxmlformats.org/officeDocument/2006/relationships/tags" Target="../tags/tag2593.xml"/><Relationship Id="rId7" Type="http://schemas.openxmlformats.org/officeDocument/2006/relationships/tags" Target="../tags/tag2597.xml"/><Relationship Id="rId12" Type="http://schemas.openxmlformats.org/officeDocument/2006/relationships/tags" Target="../tags/tag2602.xml"/><Relationship Id="rId17" Type="http://schemas.openxmlformats.org/officeDocument/2006/relationships/image" Target="../media/image19.png"/><Relationship Id="rId2" Type="http://schemas.openxmlformats.org/officeDocument/2006/relationships/tags" Target="../tags/tag2592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300.vml"/><Relationship Id="rId6" Type="http://schemas.openxmlformats.org/officeDocument/2006/relationships/tags" Target="../tags/tag2596.xml"/><Relationship Id="rId11" Type="http://schemas.openxmlformats.org/officeDocument/2006/relationships/tags" Target="../tags/tag2601.xml"/><Relationship Id="rId5" Type="http://schemas.openxmlformats.org/officeDocument/2006/relationships/tags" Target="../tags/tag2595.xml"/><Relationship Id="rId15" Type="http://schemas.openxmlformats.org/officeDocument/2006/relationships/oleObject" Target="../embeddings/oleObject300.bin"/><Relationship Id="rId10" Type="http://schemas.openxmlformats.org/officeDocument/2006/relationships/tags" Target="../tags/tag2600.xml"/><Relationship Id="rId4" Type="http://schemas.openxmlformats.org/officeDocument/2006/relationships/tags" Target="../tags/tag2594.xml"/><Relationship Id="rId9" Type="http://schemas.openxmlformats.org/officeDocument/2006/relationships/tags" Target="../tags/tag2599.xml"/><Relationship Id="rId14" Type="http://schemas.openxmlformats.org/officeDocument/2006/relationships/slideMaster" Target="../slideMasters/slideMaster19.xml"/></Relationships>
</file>

<file path=ppt/slideLayouts/_rels/slideLayout285.xml.rels><?xml version="1.0" encoding="UTF-8" standalone="yes"?>
<Relationships xmlns="http://schemas.openxmlformats.org/package/2006/relationships"><Relationship Id="rId8" Type="http://schemas.openxmlformats.org/officeDocument/2006/relationships/tags" Target="../tags/tag2610.xml"/><Relationship Id="rId13" Type="http://schemas.openxmlformats.org/officeDocument/2006/relationships/tags" Target="../tags/tag2615.xml"/><Relationship Id="rId18" Type="http://schemas.openxmlformats.org/officeDocument/2006/relationships/image" Target="../media/image19.png"/><Relationship Id="rId3" Type="http://schemas.openxmlformats.org/officeDocument/2006/relationships/tags" Target="../tags/tag2605.xml"/><Relationship Id="rId7" Type="http://schemas.openxmlformats.org/officeDocument/2006/relationships/tags" Target="../tags/tag2609.xml"/><Relationship Id="rId12" Type="http://schemas.openxmlformats.org/officeDocument/2006/relationships/tags" Target="../tags/tag2614.xml"/><Relationship Id="rId17" Type="http://schemas.openxmlformats.org/officeDocument/2006/relationships/image" Target="../media/image17.emf"/><Relationship Id="rId2" Type="http://schemas.openxmlformats.org/officeDocument/2006/relationships/tags" Target="../tags/tag2604.xml"/><Relationship Id="rId16" Type="http://schemas.openxmlformats.org/officeDocument/2006/relationships/oleObject" Target="../embeddings/oleObject301.bin"/><Relationship Id="rId1" Type="http://schemas.openxmlformats.org/officeDocument/2006/relationships/vmlDrawing" Target="../drawings/vmlDrawing301.vml"/><Relationship Id="rId6" Type="http://schemas.openxmlformats.org/officeDocument/2006/relationships/tags" Target="../tags/tag2608.xml"/><Relationship Id="rId11" Type="http://schemas.openxmlformats.org/officeDocument/2006/relationships/tags" Target="../tags/tag2613.xml"/><Relationship Id="rId5" Type="http://schemas.openxmlformats.org/officeDocument/2006/relationships/tags" Target="../tags/tag2607.xml"/><Relationship Id="rId15" Type="http://schemas.openxmlformats.org/officeDocument/2006/relationships/slideMaster" Target="../slideMasters/slideMaster19.xml"/><Relationship Id="rId10" Type="http://schemas.openxmlformats.org/officeDocument/2006/relationships/tags" Target="../tags/tag2612.xml"/><Relationship Id="rId19" Type="http://schemas.openxmlformats.org/officeDocument/2006/relationships/image" Target="../media/image3.svg"/><Relationship Id="rId4" Type="http://schemas.openxmlformats.org/officeDocument/2006/relationships/tags" Target="../tags/tag2606.xml"/><Relationship Id="rId9" Type="http://schemas.openxmlformats.org/officeDocument/2006/relationships/tags" Target="../tags/tag2611.xml"/><Relationship Id="rId14" Type="http://schemas.openxmlformats.org/officeDocument/2006/relationships/tags" Target="../tags/tag2616.xml"/></Relationships>
</file>

<file path=ppt/slideLayouts/_rels/slideLayout286.xml.rels><?xml version="1.0" encoding="UTF-8" standalone="yes"?>
<Relationships xmlns="http://schemas.openxmlformats.org/package/2006/relationships"><Relationship Id="rId8" Type="http://schemas.openxmlformats.org/officeDocument/2006/relationships/tags" Target="../tags/tag2623.xml"/><Relationship Id="rId13" Type="http://schemas.openxmlformats.org/officeDocument/2006/relationships/tags" Target="../tags/tag2628.xml"/><Relationship Id="rId18" Type="http://schemas.openxmlformats.org/officeDocument/2006/relationships/image" Target="../media/image19.png"/><Relationship Id="rId3" Type="http://schemas.openxmlformats.org/officeDocument/2006/relationships/tags" Target="../tags/tag2618.xml"/><Relationship Id="rId7" Type="http://schemas.openxmlformats.org/officeDocument/2006/relationships/tags" Target="../tags/tag2622.xml"/><Relationship Id="rId12" Type="http://schemas.openxmlformats.org/officeDocument/2006/relationships/tags" Target="../tags/tag2627.xml"/><Relationship Id="rId17" Type="http://schemas.openxmlformats.org/officeDocument/2006/relationships/image" Target="../media/image17.emf"/><Relationship Id="rId2" Type="http://schemas.openxmlformats.org/officeDocument/2006/relationships/tags" Target="../tags/tag2617.xml"/><Relationship Id="rId16" Type="http://schemas.openxmlformats.org/officeDocument/2006/relationships/oleObject" Target="../embeddings/oleObject302.bin"/><Relationship Id="rId1" Type="http://schemas.openxmlformats.org/officeDocument/2006/relationships/vmlDrawing" Target="../drawings/vmlDrawing302.vml"/><Relationship Id="rId6" Type="http://schemas.openxmlformats.org/officeDocument/2006/relationships/tags" Target="../tags/tag2621.xml"/><Relationship Id="rId11" Type="http://schemas.openxmlformats.org/officeDocument/2006/relationships/tags" Target="../tags/tag2626.xml"/><Relationship Id="rId5" Type="http://schemas.openxmlformats.org/officeDocument/2006/relationships/tags" Target="../tags/tag2620.xml"/><Relationship Id="rId15" Type="http://schemas.openxmlformats.org/officeDocument/2006/relationships/slideMaster" Target="../slideMasters/slideMaster19.xml"/><Relationship Id="rId10" Type="http://schemas.openxmlformats.org/officeDocument/2006/relationships/tags" Target="../tags/tag2625.xml"/><Relationship Id="rId19" Type="http://schemas.openxmlformats.org/officeDocument/2006/relationships/image" Target="../media/image3.svg"/><Relationship Id="rId4" Type="http://schemas.openxmlformats.org/officeDocument/2006/relationships/tags" Target="../tags/tag2619.xml"/><Relationship Id="rId9" Type="http://schemas.openxmlformats.org/officeDocument/2006/relationships/tags" Target="../tags/tag2624.xml"/><Relationship Id="rId14" Type="http://schemas.openxmlformats.org/officeDocument/2006/relationships/tags" Target="../tags/tag2629.xml"/></Relationships>
</file>

<file path=ppt/slideLayouts/_rels/slideLayout287.xml.rels><?xml version="1.0" encoding="UTF-8" standalone="yes"?>
<Relationships xmlns="http://schemas.openxmlformats.org/package/2006/relationships"><Relationship Id="rId8" Type="http://schemas.openxmlformats.org/officeDocument/2006/relationships/tags" Target="../tags/tag2636.xml"/><Relationship Id="rId13" Type="http://schemas.openxmlformats.org/officeDocument/2006/relationships/image" Target="../media/image19.png"/><Relationship Id="rId3" Type="http://schemas.openxmlformats.org/officeDocument/2006/relationships/tags" Target="../tags/tag2631.xml"/><Relationship Id="rId7" Type="http://schemas.openxmlformats.org/officeDocument/2006/relationships/tags" Target="../tags/tag2635.xml"/><Relationship Id="rId12" Type="http://schemas.openxmlformats.org/officeDocument/2006/relationships/image" Target="../media/image17.emf"/><Relationship Id="rId2" Type="http://schemas.openxmlformats.org/officeDocument/2006/relationships/tags" Target="../tags/tag2630.xml"/><Relationship Id="rId1" Type="http://schemas.openxmlformats.org/officeDocument/2006/relationships/vmlDrawing" Target="../drawings/vmlDrawing303.vml"/><Relationship Id="rId6" Type="http://schemas.openxmlformats.org/officeDocument/2006/relationships/tags" Target="../tags/tag2634.xml"/><Relationship Id="rId11" Type="http://schemas.openxmlformats.org/officeDocument/2006/relationships/oleObject" Target="../embeddings/oleObject303.bin"/><Relationship Id="rId5" Type="http://schemas.openxmlformats.org/officeDocument/2006/relationships/tags" Target="../tags/tag2633.xml"/><Relationship Id="rId10" Type="http://schemas.openxmlformats.org/officeDocument/2006/relationships/slideMaster" Target="../slideMasters/slideMaster19.xml"/><Relationship Id="rId4" Type="http://schemas.openxmlformats.org/officeDocument/2006/relationships/tags" Target="../tags/tag2632.xml"/><Relationship Id="rId9" Type="http://schemas.openxmlformats.org/officeDocument/2006/relationships/tags" Target="../tags/tag2637.xml"/><Relationship Id="rId14" Type="http://schemas.openxmlformats.org/officeDocument/2006/relationships/image" Target="../media/image3.svg"/></Relationships>
</file>

<file path=ppt/slideLayouts/_rels/slideLayout2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2639.xml"/><Relationship Id="rId7" Type="http://schemas.openxmlformats.org/officeDocument/2006/relationships/oleObject" Target="../embeddings/oleObject304.bin"/><Relationship Id="rId2" Type="http://schemas.openxmlformats.org/officeDocument/2006/relationships/tags" Target="../tags/tag2638.xml"/><Relationship Id="rId1" Type="http://schemas.openxmlformats.org/officeDocument/2006/relationships/vmlDrawing" Target="../drawings/vmlDrawing304.vml"/><Relationship Id="rId6" Type="http://schemas.openxmlformats.org/officeDocument/2006/relationships/slideMaster" Target="../slideMasters/slideMaster19.xml"/><Relationship Id="rId5" Type="http://schemas.openxmlformats.org/officeDocument/2006/relationships/tags" Target="../tags/tag2641.xml"/><Relationship Id="rId10" Type="http://schemas.openxmlformats.org/officeDocument/2006/relationships/image" Target="../media/image3.svg"/><Relationship Id="rId4" Type="http://schemas.openxmlformats.org/officeDocument/2006/relationships/tags" Target="../tags/tag2640.xml"/><Relationship Id="rId9" Type="http://schemas.openxmlformats.org/officeDocument/2006/relationships/image" Target="../media/image19.png"/></Relationships>
</file>

<file path=ppt/slideLayouts/_rels/slideLayout2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2643.xml"/><Relationship Id="rId7" Type="http://schemas.openxmlformats.org/officeDocument/2006/relationships/image" Target="../media/image19.png"/><Relationship Id="rId2" Type="http://schemas.openxmlformats.org/officeDocument/2006/relationships/tags" Target="../tags/tag2642.xml"/><Relationship Id="rId1" Type="http://schemas.openxmlformats.org/officeDocument/2006/relationships/vmlDrawing" Target="../drawings/vmlDrawing305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305.bin"/><Relationship Id="rId4" Type="http://schemas.openxmlformats.org/officeDocument/2006/relationships/slideMaster" Target="../slideMasters/slideMaster19.xml"/></Relationships>
</file>

<file path=ppt/slideLayouts/_rels/slideLayout2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.xml"/><Relationship Id="rId3" Type="http://schemas.openxmlformats.org/officeDocument/2006/relationships/tags" Target="../tags/tag272.xml"/><Relationship Id="rId7" Type="http://schemas.openxmlformats.org/officeDocument/2006/relationships/tags" Target="../tags/tag276.xml"/><Relationship Id="rId2" Type="http://schemas.openxmlformats.org/officeDocument/2006/relationships/tags" Target="../tags/tag271.xml"/><Relationship Id="rId1" Type="http://schemas.openxmlformats.org/officeDocument/2006/relationships/vmlDrawing" Target="../drawings/vmlDrawing32.vml"/><Relationship Id="rId6" Type="http://schemas.openxmlformats.org/officeDocument/2006/relationships/tags" Target="../tags/tag275.xml"/><Relationship Id="rId5" Type="http://schemas.openxmlformats.org/officeDocument/2006/relationships/tags" Target="../tags/tag274.xml"/><Relationship Id="rId10" Type="http://schemas.openxmlformats.org/officeDocument/2006/relationships/image" Target="../media/image17.emf"/><Relationship Id="rId4" Type="http://schemas.openxmlformats.org/officeDocument/2006/relationships/tags" Target="../tags/tag273.xml"/><Relationship Id="rId9" Type="http://schemas.openxmlformats.org/officeDocument/2006/relationships/oleObject" Target="../embeddings/oleObject32.bin"/></Relationships>
</file>

<file path=ppt/slideLayouts/_rels/slideLayout29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9.xml"/><Relationship Id="rId3" Type="http://schemas.openxmlformats.org/officeDocument/2006/relationships/tags" Target="../tags/tag2645.xml"/><Relationship Id="rId7" Type="http://schemas.openxmlformats.org/officeDocument/2006/relationships/tags" Target="../tags/tag2649.xml"/><Relationship Id="rId2" Type="http://schemas.openxmlformats.org/officeDocument/2006/relationships/tags" Target="../tags/tag2644.xml"/><Relationship Id="rId1" Type="http://schemas.openxmlformats.org/officeDocument/2006/relationships/vmlDrawing" Target="../drawings/vmlDrawing306.vml"/><Relationship Id="rId6" Type="http://schemas.openxmlformats.org/officeDocument/2006/relationships/tags" Target="../tags/tag2648.xml"/><Relationship Id="rId5" Type="http://schemas.openxmlformats.org/officeDocument/2006/relationships/tags" Target="../tags/tag2647.xml"/><Relationship Id="rId10" Type="http://schemas.openxmlformats.org/officeDocument/2006/relationships/image" Target="../media/image1.emf"/><Relationship Id="rId4" Type="http://schemas.openxmlformats.org/officeDocument/2006/relationships/tags" Target="../tags/tag2646.xml"/><Relationship Id="rId9" Type="http://schemas.openxmlformats.org/officeDocument/2006/relationships/oleObject" Target="../embeddings/oleObject306.bin"/></Relationships>
</file>

<file path=ppt/slideLayouts/_rels/slideLayout291.xml.rels><?xml version="1.0" encoding="UTF-8" standalone="yes"?>
<Relationships xmlns="http://schemas.openxmlformats.org/package/2006/relationships"><Relationship Id="rId8" Type="http://schemas.openxmlformats.org/officeDocument/2006/relationships/tags" Target="../tags/tag2656.xml"/><Relationship Id="rId13" Type="http://schemas.openxmlformats.org/officeDocument/2006/relationships/tags" Target="../tags/tag2661.xml"/><Relationship Id="rId18" Type="http://schemas.openxmlformats.org/officeDocument/2006/relationships/image" Target="../media/image3.svg"/><Relationship Id="rId3" Type="http://schemas.openxmlformats.org/officeDocument/2006/relationships/tags" Target="../tags/tag2651.xml"/><Relationship Id="rId7" Type="http://schemas.openxmlformats.org/officeDocument/2006/relationships/tags" Target="../tags/tag2655.xml"/><Relationship Id="rId12" Type="http://schemas.openxmlformats.org/officeDocument/2006/relationships/tags" Target="../tags/tag2660.xml"/><Relationship Id="rId17" Type="http://schemas.openxmlformats.org/officeDocument/2006/relationships/image" Target="../media/image19.png"/><Relationship Id="rId2" Type="http://schemas.openxmlformats.org/officeDocument/2006/relationships/tags" Target="../tags/tag265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307.vml"/><Relationship Id="rId6" Type="http://schemas.openxmlformats.org/officeDocument/2006/relationships/tags" Target="../tags/tag2654.xml"/><Relationship Id="rId11" Type="http://schemas.openxmlformats.org/officeDocument/2006/relationships/tags" Target="../tags/tag2659.xml"/><Relationship Id="rId5" Type="http://schemas.openxmlformats.org/officeDocument/2006/relationships/tags" Target="../tags/tag2653.xml"/><Relationship Id="rId15" Type="http://schemas.openxmlformats.org/officeDocument/2006/relationships/oleObject" Target="../embeddings/oleObject307.bin"/><Relationship Id="rId10" Type="http://schemas.openxmlformats.org/officeDocument/2006/relationships/tags" Target="../tags/tag2658.xml"/><Relationship Id="rId4" Type="http://schemas.openxmlformats.org/officeDocument/2006/relationships/tags" Target="../tags/tag2652.xml"/><Relationship Id="rId9" Type="http://schemas.openxmlformats.org/officeDocument/2006/relationships/tags" Target="../tags/tag2657.xml"/><Relationship Id="rId14" Type="http://schemas.openxmlformats.org/officeDocument/2006/relationships/slideMaster" Target="../slideMasters/slideMaster19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93.xml.rels><?xml version="1.0" encoding="UTF-8" standalone="yes"?>
<Relationships xmlns="http://schemas.openxmlformats.org/package/2006/relationships"><Relationship Id="rId8" Type="http://schemas.openxmlformats.org/officeDocument/2006/relationships/tags" Target="../tags/tag2691.xml"/><Relationship Id="rId3" Type="http://schemas.openxmlformats.org/officeDocument/2006/relationships/tags" Target="../tags/tag2686.xml"/><Relationship Id="rId7" Type="http://schemas.openxmlformats.org/officeDocument/2006/relationships/tags" Target="../tags/tag2690.xml"/><Relationship Id="rId2" Type="http://schemas.openxmlformats.org/officeDocument/2006/relationships/tags" Target="../tags/tag2685.xml"/><Relationship Id="rId1" Type="http://schemas.openxmlformats.org/officeDocument/2006/relationships/vmlDrawing" Target="../drawings/vmlDrawing309.vml"/><Relationship Id="rId6" Type="http://schemas.openxmlformats.org/officeDocument/2006/relationships/tags" Target="../tags/tag2689.xml"/><Relationship Id="rId11" Type="http://schemas.openxmlformats.org/officeDocument/2006/relationships/image" Target="../media/image22.emf"/><Relationship Id="rId5" Type="http://schemas.openxmlformats.org/officeDocument/2006/relationships/tags" Target="../tags/tag2688.xml"/><Relationship Id="rId10" Type="http://schemas.openxmlformats.org/officeDocument/2006/relationships/oleObject" Target="../embeddings/oleObject309.bin"/><Relationship Id="rId4" Type="http://schemas.openxmlformats.org/officeDocument/2006/relationships/tags" Target="../tags/tag2687.xml"/><Relationship Id="rId9" Type="http://schemas.openxmlformats.org/officeDocument/2006/relationships/slideMaster" Target="../slideMasters/slideMaster20.xml"/></Relationships>
</file>

<file path=ppt/slideLayouts/_rels/slideLayout294.xml.rels><?xml version="1.0" encoding="UTF-8" standalone="yes"?>
<Relationships xmlns="http://schemas.openxmlformats.org/package/2006/relationships"><Relationship Id="rId8" Type="http://schemas.openxmlformats.org/officeDocument/2006/relationships/tags" Target="../tags/tag2698.xml"/><Relationship Id="rId13" Type="http://schemas.openxmlformats.org/officeDocument/2006/relationships/image" Target="../media/image23.png"/><Relationship Id="rId3" Type="http://schemas.openxmlformats.org/officeDocument/2006/relationships/tags" Target="../tags/tag2693.xml"/><Relationship Id="rId7" Type="http://schemas.openxmlformats.org/officeDocument/2006/relationships/tags" Target="../tags/tag2697.xml"/><Relationship Id="rId12" Type="http://schemas.openxmlformats.org/officeDocument/2006/relationships/image" Target="../media/image22.emf"/><Relationship Id="rId2" Type="http://schemas.openxmlformats.org/officeDocument/2006/relationships/tags" Target="../tags/tag2692.xml"/><Relationship Id="rId1" Type="http://schemas.openxmlformats.org/officeDocument/2006/relationships/vmlDrawing" Target="../drawings/vmlDrawing310.vml"/><Relationship Id="rId6" Type="http://schemas.openxmlformats.org/officeDocument/2006/relationships/tags" Target="../tags/tag2696.xml"/><Relationship Id="rId11" Type="http://schemas.openxmlformats.org/officeDocument/2006/relationships/oleObject" Target="../embeddings/oleObject310.bin"/><Relationship Id="rId5" Type="http://schemas.openxmlformats.org/officeDocument/2006/relationships/tags" Target="../tags/tag2695.xml"/><Relationship Id="rId10" Type="http://schemas.openxmlformats.org/officeDocument/2006/relationships/slideMaster" Target="../slideMasters/slideMaster20.xml"/><Relationship Id="rId4" Type="http://schemas.openxmlformats.org/officeDocument/2006/relationships/tags" Target="../tags/tag2694.xml"/><Relationship Id="rId9" Type="http://schemas.openxmlformats.org/officeDocument/2006/relationships/tags" Target="../tags/tag2699.xml"/></Relationships>
</file>

<file path=ppt/slideLayouts/_rels/slideLayout2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emf"/><Relationship Id="rId3" Type="http://schemas.openxmlformats.org/officeDocument/2006/relationships/tags" Target="../tags/tag2701.xml"/><Relationship Id="rId7" Type="http://schemas.openxmlformats.org/officeDocument/2006/relationships/oleObject" Target="../embeddings/oleObject311.bin"/><Relationship Id="rId2" Type="http://schemas.openxmlformats.org/officeDocument/2006/relationships/tags" Target="../tags/tag2700.xml"/><Relationship Id="rId1" Type="http://schemas.openxmlformats.org/officeDocument/2006/relationships/vmlDrawing" Target="../drawings/vmlDrawing311.vml"/><Relationship Id="rId6" Type="http://schemas.openxmlformats.org/officeDocument/2006/relationships/slideMaster" Target="../slideMasters/slideMaster20.xml"/><Relationship Id="rId5" Type="http://schemas.openxmlformats.org/officeDocument/2006/relationships/tags" Target="../tags/tag2703.xml"/><Relationship Id="rId4" Type="http://schemas.openxmlformats.org/officeDocument/2006/relationships/tags" Target="../tags/tag2702.xml"/></Relationships>
</file>

<file path=ppt/slideLayouts/_rels/slideLayout29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0.xml"/><Relationship Id="rId3" Type="http://schemas.openxmlformats.org/officeDocument/2006/relationships/tags" Target="../tags/tag2705.xml"/><Relationship Id="rId7" Type="http://schemas.openxmlformats.org/officeDocument/2006/relationships/tags" Target="../tags/tag2709.xml"/><Relationship Id="rId2" Type="http://schemas.openxmlformats.org/officeDocument/2006/relationships/tags" Target="../tags/tag2704.xml"/><Relationship Id="rId1" Type="http://schemas.openxmlformats.org/officeDocument/2006/relationships/vmlDrawing" Target="../drawings/vmlDrawing312.vml"/><Relationship Id="rId6" Type="http://schemas.openxmlformats.org/officeDocument/2006/relationships/tags" Target="../tags/tag2708.xml"/><Relationship Id="rId5" Type="http://schemas.openxmlformats.org/officeDocument/2006/relationships/tags" Target="../tags/tag2707.xml"/><Relationship Id="rId10" Type="http://schemas.openxmlformats.org/officeDocument/2006/relationships/image" Target="../media/image22.emf"/><Relationship Id="rId4" Type="http://schemas.openxmlformats.org/officeDocument/2006/relationships/tags" Target="../tags/tag2706.xml"/><Relationship Id="rId9" Type="http://schemas.openxmlformats.org/officeDocument/2006/relationships/oleObject" Target="../embeddings/oleObject312.bin"/></Relationships>
</file>

<file path=ppt/slideLayouts/_rels/slideLayout297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0.xml"/><Relationship Id="rId3" Type="http://schemas.openxmlformats.org/officeDocument/2006/relationships/tags" Target="../tags/tag2711.xml"/><Relationship Id="rId7" Type="http://schemas.openxmlformats.org/officeDocument/2006/relationships/tags" Target="../tags/tag2715.xml"/><Relationship Id="rId2" Type="http://schemas.openxmlformats.org/officeDocument/2006/relationships/tags" Target="../tags/tag2710.xml"/><Relationship Id="rId1" Type="http://schemas.openxmlformats.org/officeDocument/2006/relationships/vmlDrawing" Target="../drawings/vmlDrawing313.vml"/><Relationship Id="rId6" Type="http://schemas.openxmlformats.org/officeDocument/2006/relationships/tags" Target="../tags/tag2714.xml"/><Relationship Id="rId5" Type="http://schemas.openxmlformats.org/officeDocument/2006/relationships/tags" Target="../tags/tag2713.xml"/><Relationship Id="rId10" Type="http://schemas.openxmlformats.org/officeDocument/2006/relationships/image" Target="../media/image22.emf"/><Relationship Id="rId4" Type="http://schemas.openxmlformats.org/officeDocument/2006/relationships/tags" Target="../tags/tag2712.xml"/><Relationship Id="rId9" Type="http://schemas.openxmlformats.org/officeDocument/2006/relationships/oleObject" Target="../embeddings/oleObject313.bin"/></Relationships>
</file>

<file path=ppt/slideLayouts/_rels/slideLayout298.xml.rels><?xml version="1.0" encoding="UTF-8" standalone="yes"?>
<Relationships xmlns="http://schemas.openxmlformats.org/package/2006/relationships"><Relationship Id="rId8" Type="http://schemas.openxmlformats.org/officeDocument/2006/relationships/tags" Target="../tags/tag2722.xml"/><Relationship Id="rId3" Type="http://schemas.openxmlformats.org/officeDocument/2006/relationships/tags" Target="../tags/tag2717.xml"/><Relationship Id="rId7" Type="http://schemas.openxmlformats.org/officeDocument/2006/relationships/tags" Target="../tags/tag2721.xml"/><Relationship Id="rId2" Type="http://schemas.openxmlformats.org/officeDocument/2006/relationships/tags" Target="../tags/tag2716.xml"/><Relationship Id="rId1" Type="http://schemas.openxmlformats.org/officeDocument/2006/relationships/vmlDrawing" Target="../drawings/vmlDrawing314.vml"/><Relationship Id="rId6" Type="http://schemas.openxmlformats.org/officeDocument/2006/relationships/tags" Target="../tags/tag2720.xml"/><Relationship Id="rId11" Type="http://schemas.openxmlformats.org/officeDocument/2006/relationships/image" Target="../media/image22.emf"/><Relationship Id="rId5" Type="http://schemas.openxmlformats.org/officeDocument/2006/relationships/tags" Target="../tags/tag2719.xml"/><Relationship Id="rId10" Type="http://schemas.openxmlformats.org/officeDocument/2006/relationships/oleObject" Target="../embeddings/oleObject314.bin"/><Relationship Id="rId4" Type="http://schemas.openxmlformats.org/officeDocument/2006/relationships/tags" Target="../tags/tag2718.xml"/><Relationship Id="rId9" Type="http://schemas.openxmlformats.org/officeDocument/2006/relationships/slideMaster" Target="../slideMasters/slideMaster20.xml"/></Relationships>
</file>

<file path=ppt/slideLayouts/_rels/slideLayout299.xml.rels><?xml version="1.0" encoding="UTF-8" standalone="yes"?>
<Relationships xmlns="http://schemas.openxmlformats.org/package/2006/relationships"><Relationship Id="rId8" Type="http://schemas.openxmlformats.org/officeDocument/2006/relationships/tags" Target="../tags/tag2729.xml"/><Relationship Id="rId13" Type="http://schemas.openxmlformats.org/officeDocument/2006/relationships/tags" Target="../tags/tag2734.xml"/><Relationship Id="rId18" Type="http://schemas.openxmlformats.org/officeDocument/2006/relationships/image" Target="../media/image3.svg"/><Relationship Id="rId3" Type="http://schemas.openxmlformats.org/officeDocument/2006/relationships/tags" Target="../tags/tag2724.xml"/><Relationship Id="rId7" Type="http://schemas.openxmlformats.org/officeDocument/2006/relationships/tags" Target="../tags/tag2728.xml"/><Relationship Id="rId12" Type="http://schemas.openxmlformats.org/officeDocument/2006/relationships/tags" Target="../tags/tag2733.xml"/><Relationship Id="rId17" Type="http://schemas.openxmlformats.org/officeDocument/2006/relationships/image" Target="../media/image19.png"/><Relationship Id="rId2" Type="http://schemas.openxmlformats.org/officeDocument/2006/relationships/tags" Target="../tags/tag2723.xml"/><Relationship Id="rId16" Type="http://schemas.openxmlformats.org/officeDocument/2006/relationships/image" Target="../media/image22.emf"/><Relationship Id="rId1" Type="http://schemas.openxmlformats.org/officeDocument/2006/relationships/vmlDrawing" Target="../drawings/vmlDrawing315.vml"/><Relationship Id="rId6" Type="http://schemas.openxmlformats.org/officeDocument/2006/relationships/tags" Target="../tags/tag2727.xml"/><Relationship Id="rId11" Type="http://schemas.openxmlformats.org/officeDocument/2006/relationships/tags" Target="../tags/tag2732.xml"/><Relationship Id="rId5" Type="http://schemas.openxmlformats.org/officeDocument/2006/relationships/tags" Target="../tags/tag2726.xml"/><Relationship Id="rId15" Type="http://schemas.openxmlformats.org/officeDocument/2006/relationships/oleObject" Target="../embeddings/oleObject315.bin"/><Relationship Id="rId10" Type="http://schemas.openxmlformats.org/officeDocument/2006/relationships/tags" Target="../tags/tag2731.xml"/><Relationship Id="rId4" Type="http://schemas.openxmlformats.org/officeDocument/2006/relationships/tags" Target="../tags/tag2725.xml"/><Relationship Id="rId9" Type="http://schemas.openxmlformats.org/officeDocument/2006/relationships/tags" Target="../tags/tag2730.xml"/><Relationship Id="rId14" Type="http://schemas.openxmlformats.org/officeDocument/2006/relationships/slideMaster" Target="../slideMasters/slideMaster20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tags" Target="../tags/tag36.xml"/><Relationship Id="rId7" Type="http://schemas.openxmlformats.org/officeDocument/2006/relationships/image" Target="../media/image6.emf"/><Relationship Id="rId2" Type="http://schemas.openxmlformats.org/officeDocument/2006/relationships/tags" Target="../tags/tag35.xml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4.bin"/><Relationship Id="rId5" Type="http://schemas.openxmlformats.org/officeDocument/2006/relationships/slideMaster" Target="../slideMasters/slideMaster1.xml"/><Relationship Id="rId4" Type="http://schemas.openxmlformats.org/officeDocument/2006/relationships/tags" Target="../tags/tag37.xml"/></Relationships>
</file>

<file path=ppt/slideLayouts/_rels/slideLayout30.xml.rels><?xml version="1.0" encoding="UTF-8" standalone="yes"?>
<Relationships xmlns="http://schemas.openxmlformats.org/package/2006/relationships"><Relationship Id="rId8" Type="http://schemas.openxmlformats.org/officeDocument/2006/relationships/tags" Target="../tags/tag283.xml"/><Relationship Id="rId3" Type="http://schemas.openxmlformats.org/officeDocument/2006/relationships/tags" Target="../tags/tag278.xml"/><Relationship Id="rId7" Type="http://schemas.openxmlformats.org/officeDocument/2006/relationships/tags" Target="../tags/tag282.xml"/><Relationship Id="rId12" Type="http://schemas.openxmlformats.org/officeDocument/2006/relationships/image" Target="../media/image18.png"/><Relationship Id="rId2" Type="http://schemas.openxmlformats.org/officeDocument/2006/relationships/tags" Target="../tags/tag277.xml"/><Relationship Id="rId1" Type="http://schemas.openxmlformats.org/officeDocument/2006/relationships/vmlDrawing" Target="../drawings/vmlDrawing33.vml"/><Relationship Id="rId6" Type="http://schemas.openxmlformats.org/officeDocument/2006/relationships/tags" Target="../tags/tag281.xml"/><Relationship Id="rId11" Type="http://schemas.openxmlformats.org/officeDocument/2006/relationships/image" Target="../media/image17.emf"/><Relationship Id="rId5" Type="http://schemas.openxmlformats.org/officeDocument/2006/relationships/tags" Target="../tags/tag280.xml"/><Relationship Id="rId10" Type="http://schemas.openxmlformats.org/officeDocument/2006/relationships/oleObject" Target="../embeddings/oleObject33.bin"/><Relationship Id="rId4" Type="http://schemas.openxmlformats.org/officeDocument/2006/relationships/tags" Target="../tags/tag279.xml"/><Relationship Id="rId9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8" Type="http://schemas.openxmlformats.org/officeDocument/2006/relationships/tags" Target="../tags/tag2741.xml"/><Relationship Id="rId13" Type="http://schemas.openxmlformats.org/officeDocument/2006/relationships/tags" Target="../tags/tag2746.xml"/><Relationship Id="rId18" Type="http://schemas.openxmlformats.org/officeDocument/2006/relationships/image" Target="../media/image3.svg"/><Relationship Id="rId3" Type="http://schemas.openxmlformats.org/officeDocument/2006/relationships/tags" Target="../tags/tag2736.xml"/><Relationship Id="rId7" Type="http://schemas.openxmlformats.org/officeDocument/2006/relationships/tags" Target="../tags/tag2740.xml"/><Relationship Id="rId12" Type="http://schemas.openxmlformats.org/officeDocument/2006/relationships/tags" Target="../tags/tag2745.xml"/><Relationship Id="rId17" Type="http://schemas.openxmlformats.org/officeDocument/2006/relationships/image" Target="../media/image19.png"/><Relationship Id="rId2" Type="http://schemas.openxmlformats.org/officeDocument/2006/relationships/tags" Target="../tags/tag2735.xml"/><Relationship Id="rId16" Type="http://schemas.openxmlformats.org/officeDocument/2006/relationships/image" Target="../media/image22.emf"/><Relationship Id="rId1" Type="http://schemas.openxmlformats.org/officeDocument/2006/relationships/vmlDrawing" Target="../drawings/vmlDrawing316.vml"/><Relationship Id="rId6" Type="http://schemas.openxmlformats.org/officeDocument/2006/relationships/tags" Target="../tags/tag2739.xml"/><Relationship Id="rId11" Type="http://schemas.openxmlformats.org/officeDocument/2006/relationships/tags" Target="../tags/tag2744.xml"/><Relationship Id="rId5" Type="http://schemas.openxmlformats.org/officeDocument/2006/relationships/tags" Target="../tags/tag2738.xml"/><Relationship Id="rId15" Type="http://schemas.openxmlformats.org/officeDocument/2006/relationships/oleObject" Target="../embeddings/oleObject316.bin"/><Relationship Id="rId10" Type="http://schemas.openxmlformats.org/officeDocument/2006/relationships/tags" Target="../tags/tag2743.xml"/><Relationship Id="rId4" Type="http://schemas.openxmlformats.org/officeDocument/2006/relationships/tags" Target="../tags/tag2737.xml"/><Relationship Id="rId9" Type="http://schemas.openxmlformats.org/officeDocument/2006/relationships/tags" Target="../tags/tag2742.xml"/><Relationship Id="rId14" Type="http://schemas.openxmlformats.org/officeDocument/2006/relationships/slideMaster" Target="../slideMasters/slideMaster20.xml"/></Relationships>
</file>

<file path=ppt/slideLayouts/_rels/slideLayout301.xml.rels><?xml version="1.0" encoding="UTF-8" standalone="yes"?>
<Relationships xmlns="http://schemas.openxmlformats.org/package/2006/relationships"><Relationship Id="rId8" Type="http://schemas.openxmlformats.org/officeDocument/2006/relationships/tags" Target="../tags/tag2753.xml"/><Relationship Id="rId13" Type="http://schemas.openxmlformats.org/officeDocument/2006/relationships/tags" Target="../tags/tag2758.xml"/><Relationship Id="rId18" Type="http://schemas.openxmlformats.org/officeDocument/2006/relationships/image" Target="../media/image19.png"/><Relationship Id="rId3" Type="http://schemas.openxmlformats.org/officeDocument/2006/relationships/tags" Target="../tags/tag2748.xml"/><Relationship Id="rId7" Type="http://schemas.openxmlformats.org/officeDocument/2006/relationships/tags" Target="../tags/tag2752.xml"/><Relationship Id="rId12" Type="http://schemas.openxmlformats.org/officeDocument/2006/relationships/tags" Target="../tags/tag2757.xml"/><Relationship Id="rId17" Type="http://schemas.openxmlformats.org/officeDocument/2006/relationships/image" Target="../media/image22.emf"/><Relationship Id="rId2" Type="http://schemas.openxmlformats.org/officeDocument/2006/relationships/tags" Target="../tags/tag2747.xml"/><Relationship Id="rId16" Type="http://schemas.openxmlformats.org/officeDocument/2006/relationships/oleObject" Target="../embeddings/oleObject317.bin"/><Relationship Id="rId1" Type="http://schemas.openxmlformats.org/officeDocument/2006/relationships/vmlDrawing" Target="../drawings/vmlDrawing317.vml"/><Relationship Id="rId6" Type="http://schemas.openxmlformats.org/officeDocument/2006/relationships/tags" Target="../tags/tag2751.xml"/><Relationship Id="rId11" Type="http://schemas.openxmlformats.org/officeDocument/2006/relationships/tags" Target="../tags/tag2756.xml"/><Relationship Id="rId5" Type="http://schemas.openxmlformats.org/officeDocument/2006/relationships/tags" Target="../tags/tag2750.xml"/><Relationship Id="rId15" Type="http://schemas.openxmlformats.org/officeDocument/2006/relationships/slideMaster" Target="../slideMasters/slideMaster20.xml"/><Relationship Id="rId10" Type="http://schemas.openxmlformats.org/officeDocument/2006/relationships/tags" Target="../tags/tag2755.xml"/><Relationship Id="rId19" Type="http://schemas.openxmlformats.org/officeDocument/2006/relationships/image" Target="../media/image3.svg"/><Relationship Id="rId4" Type="http://schemas.openxmlformats.org/officeDocument/2006/relationships/tags" Target="../tags/tag2749.xml"/><Relationship Id="rId9" Type="http://schemas.openxmlformats.org/officeDocument/2006/relationships/tags" Target="../tags/tag2754.xml"/><Relationship Id="rId14" Type="http://schemas.openxmlformats.org/officeDocument/2006/relationships/tags" Target="../tags/tag2759.xml"/></Relationships>
</file>

<file path=ppt/slideLayouts/_rels/slideLayout302.xml.rels><?xml version="1.0" encoding="UTF-8" standalone="yes"?>
<Relationships xmlns="http://schemas.openxmlformats.org/package/2006/relationships"><Relationship Id="rId8" Type="http://schemas.openxmlformats.org/officeDocument/2006/relationships/tags" Target="../tags/tag2766.xml"/><Relationship Id="rId13" Type="http://schemas.openxmlformats.org/officeDocument/2006/relationships/tags" Target="../tags/tag2771.xml"/><Relationship Id="rId18" Type="http://schemas.openxmlformats.org/officeDocument/2006/relationships/image" Target="../media/image19.png"/><Relationship Id="rId3" Type="http://schemas.openxmlformats.org/officeDocument/2006/relationships/tags" Target="../tags/tag2761.xml"/><Relationship Id="rId7" Type="http://schemas.openxmlformats.org/officeDocument/2006/relationships/tags" Target="../tags/tag2765.xml"/><Relationship Id="rId12" Type="http://schemas.openxmlformats.org/officeDocument/2006/relationships/tags" Target="../tags/tag2770.xml"/><Relationship Id="rId17" Type="http://schemas.openxmlformats.org/officeDocument/2006/relationships/image" Target="../media/image22.emf"/><Relationship Id="rId2" Type="http://schemas.openxmlformats.org/officeDocument/2006/relationships/tags" Target="../tags/tag2760.xml"/><Relationship Id="rId16" Type="http://schemas.openxmlformats.org/officeDocument/2006/relationships/oleObject" Target="../embeddings/oleObject318.bin"/><Relationship Id="rId1" Type="http://schemas.openxmlformats.org/officeDocument/2006/relationships/vmlDrawing" Target="../drawings/vmlDrawing318.vml"/><Relationship Id="rId6" Type="http://schemas.openxmlformats.org/officeDocument/2006/relationships/tags" Target="../tags/tag2764.xml"/><Relationship Id="rId11" Type="http://schemas.openxmlformats.org/officeDocument/2006/relationships/tags" Target="../tags/tag2769.xml"/><Relationship Id="rId5" Type="http://schemas.openxmlformats.org/officeDocument/2006/relationships/tags" Target="../tags/tag2763.xml"/><Relationship Id="rId15" Type="http://schemas.openxmlformats.org/officeDocument/2006/relationships/slideMaster" Target="../slideMasters/slideMaster20.xml"/><Relationship Id="rId10" Type="http://schemas.openxmlformats.org/officeDocument/2006/relationships/tags" Target="../tags/tag2768.xml"/><Relationship Id="rId19" Type="http://schemas.openxmlformats.org/officeDocument/2006/relationships/image" Target="../media/image3.svg"/><Relationship Id="rId4" Type="http://schemas.openxmlformats.org/officeDocument/2006/relationships/tags" Target="../tags/tag2762.xml"/><Relationship Id="rId9" Type="http://schemas.openxmlformats.org/officeDocument/2006/relationships/tags" Target="../tags/tag2767.xml"/><Relationship Id="rId14" Type="http://schemas.openxmlformats.org/officeDocument/2006/relationships/tags" Target="../tags/tag2772.xml"/></Relationships>
</file>

<file path=ppt/slideLayouts/_rels/slideLayout303.xml.rels><?xml version="1.0" encoding="UTF-8" standalone="yes"?>
<Relationships xmlns="http://schemas.openxmlformats.org/package/2006/relationships"><Relationship Id="rId8" Type="http://schemas.openxmlformats.org/officeDocument/2006/relationships/tags" Target="../tags/tag2779.xml"/><Relationship Id="rId13" Type="http://schemas.openxmlformats.org/officeDocument/2006/relationships/tags" Target="../tags/tag2784.xml"/><Relationship Id="rId18" Type="http://schemas.openxmlformats.org/officeDocument/2006/relationships/image" Target="../media/image19.png"/><Relationship Id="rId3" Type="http://schemas.openxmlformats.org/officeDocument/2006/relationships/tags" Target="../tags/tag2774.xml"/><Relationship Id="rId7" Type="http://schemas.openxmlformats.org/officeDocument/2006/relationships/tags" Target="../tags/tag2778.xml"/><Relationship Id="rId12" Type="http://schemas.openxmlformats.org/officeDocument/2006/relationships/tags" Target="../tags/tag2783.xml"/><Relationship Id="rId17" Type="http://schemas.openxmlformats.org/officeDocument/2006/relationships/image" Target="../media/image22.emf"/><Relationship Id="rId2" Type="http://schemas.openxmlformats.org/officeDocument/2006/relationships/tags" Target="../tags/tag2773.xml"/><Relationship Id="rId16" Type="http://schemas.openxmlformats.org/officeDocument/2006/relationships/oleObject" Target="../embeddings/oleObject319.bin"/><Relationship Id="rId1" Type="http://schemas.openxmlformats.org/officeDocument/2006/relationships/vmlDrawing" Target="../drawings/vmlDrawing319.vml"/><Relationship Id="rId6" Type="http://schemas.openxmlformats.org/officeDocument/2006/relationships/tags" Target="../tags/tag2777.xml"/><Relationship Id="rId11" Type="http://schemas.openxmlformats.org/officeDocument/2006/relationships/tags" Target="../tags/tag2782.xml"/><Relationship Id="rId5" Type="http://schemas.openxmlformats.org/officeDocument/2006/relationships/tags" Target="../tags/tag2776.xml"/><Relationship Id="rId15" Type="http://schemas.openxmlformats.org/officeDocument/2006/relationships/slideMaster" Target="../slideMasters/slideMaster20.xml"/><Relationship Id="rId10" Type="http://schemas.openxmlformats.org/officeDocument/2006/relationships/tags" Target="../tags/tag2781.xml"/><Relationship Id="rId19" Type="http://schemas.openxmlformats.org/officeDocument/2006/relationships/image" Target="../media/image3.svg"/><Relationship Id="rId4" Type="http://schemas.openxmlformats.org/officeDocument/2006/relationships/tags" Target="../tags/tag2775.xml"/><Relationship Id="rId9" Type="http://schemas.openxmlformats.org/officeDocument/2006/relationships/tags" Target="../tags/tag2780.xml"/><Relationship Id="rId14" Type="http://schemas.openxmlformats.org/officeDocument/2006/relationships/tags" Target="../tags/tag2785.xml"/></Relationships>
</file>

<file path=ppt/slideLayouts/_rels/slideLayout304.xml.rels><?xml version="1.0" encoding="UTF-8" standalone="yes"?>
<Relationships xmlns="http://schemas.openxmlformats.org/package/2006/relationships"><Relationship Id="rId8" Type="http://schemas.openxmlformats.org/officeDocument/2006/relationships/tags" Target="../tags/tag2792.xml"/><Relationship Id="rId13" Type="http://schemas.openxmlformats.org/officeDocument/2006/relationships/slideMaster" Target="../slideMasters/slideMaster20.xml"/><Relationship Id="rId3" Type="http://schemas.openxmlformats.org/officeDocument/2006/relationships/tags" Target="../tags/tag2787.xml"/><Relationship Id="rId7" Type="http://schemas.openxmlformats.org/officeDocument/2006/relationships/tags" Target="../tags/tag2791.xml"/><Relationship Id="rId12" Type="http://schemas.openxmlformats.org/officeDocument/2006/relationships/tags" Target="../tags/tag2796.xml"/><Relationship Id="rId17" Type="http://schemas.openxmlformats.org/officeDocument/2006/relationships/image" Target="../media/image3.svg"/><Relationship Id="rId2" Type="http://schemas.openxmlformats.org/officeDocument/2006/relationships/tags" Target="../tags/tag2786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320.vml"/><Relationship Id="rId6" Type="http://schemas.openxmlformats.org/officeDocument/2006/relationships/tags" Target="../tags/tag2790.xml"/><Relationship Id="rId11" Type="http://schemas.openxmlformats.org/officeDocument/2006/relationships/tags" Target="../tags/tag2795.xml"/><Relationship Id="rId5" Type="http://schemas.openxmlformats.org/officeDocument/2006/relationships/tags" Target="../tags/tag2789.xml"/><Relationship Id="rId15" Type="http://schemas.openxmlformats.org/officeDocument/2006/relationships/image" Target="../media/image22.emf"/><Relationship Id="rId10" Type="http://schemas.openxmlformats.org/officeDocument/2006/relationships/tags" Target="../tags/tag2794.xml"/><Relationship Id="rId4" Type="http://schemas.openxmlformats.org/officeDocument/2006/relationships/tags" Target="../tags/tag2788.xml"/><Relationship Id="rId9" Type="http://schemas.openxmlformats.org/officeDocument/2006/relationships/tags" Target="../tags/tag2793.xml"/><Relationship Id="rId14" Type="http://schemas.openxmlformats.org/officeDocument/2006/relationships/oleObject" Target="../embeddings/oleObject320.bin"/></Relationships>
</file>

<file path=ppt/slideLayouts/_rels/slideLayout305.xml.rels><?xml version="1.0" encoding="UTF-8" standalone="yes"?>
<Relationships xmlns="http://schemas.openxmlformats.org/package/2006/relationships"><Relationship Id="rId8" Type="http://schemas.openxmlformats.org/officeDocument/2006/relationships/tags" Target="../tags/tag2803.xml"/><Relationship Id="rId13" Type="http://schemas.openxmlformats.org/officeDocument/2006/relationships/image" Target="../media/image19.png"/><Relationship Id="rId3" Type="http://schemas.openxmlformats.org/officeDocument/2006/relationships/tags" Target="../tags/tag2798.xml"/><Relationship Id="rId7" Type="http://schemas.openxmlformats.org/officeDocument/2006/relationships/tags" Target="../tags/tag2802.xml"/><Relationship Id="rId12" Type="http://schemas.openxmlformats.org/officeDocument/2006/relationships/image" Target="../media/image22.emf"/><Relationship Id="rId2" Type="http://schemas.openxmlformats.org/officeDocument/2006/relationships/tags" Target="../tags/tag2797.xml"/><Relationship Id="rId1" Type="http://schemas.openxmlformats.org/officeDocument/2006/relationships/vmlDrawing" Target="../drawings/vmlDrawing321.vml"/><Relationship Id="rId6" Type="http://schemas.openxmlformats.org/officeDocument/2006/relationships/tags" Target="../tags/tag2801.xml"/><Relationship Id="rId11" Type="http://schemas.openxmlformats.org/officeDocument/2006/relationships/oleObject" Target="../embeddings/oleObject321.bin"/><Relationship Id="rId5" Type="http://schemas.openxmlformats.org/officeDocument/2006/relationships/tags" Target="../tags/tag2800.xml"/><Relationship Id="rId10" Type="http://schemas.openxmlformats.org/officeDocument/2006/relationships/slideMaster" Target="../slideMasters/slideMaster20.xml"/><Relationship Id="rId4" Type="http://schemas.openxmlformats.org/officeDocument/2006/relationships/tags" Target="../tags/tag2799.xml"/><Relationship Id="rId9" Type="http://schemas.openxmlformats.org/officeDocument/2006/relationships/tags" Target="../tags/tag2804.xml"/><Relationship Id="rId14" Type="http://schemas.openxmlformats.org/officeDocument/2006/relationships/image" Target="../media/image3.svg"/></Relationships>
</file>

<file path=ppt/slideLayouts/_rels/slideLayout3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emf"/><Relationship Id="rId3" Type="http://schemas.openxmlformats.org/officeDocument/2006/relationships/tags" Target="../tags/tag2806.xml"/><Relationship Id="rId7" Type="http://schemas.openxmlformats.org/officeDocument/2006/relationships/oleObject" Target="../embeddings/oleObject322.bin"/><Relationship Id="rId2" Type="http://schemas.openxmlformats.org/officeDocument/2006/relationships/tags" Target="../tags/tag2805.xml"/><Relationship Id="rId1" Type="http://schemas.openxmlformats.org/officeDocument/2006/relationships/vmlDrawing" Target="../drawings/vmlDrawing322.vml"/><Relationship Id="rId6" Type="http://schemas.openxmlformats.org/officeDocument/2006/relationships/slideMaster" Target="../slideMasters/slideMaster20.xml"/><Relationship Id="rId5" Type="http://schemas.openxmlformats.org/officeDocument/2006/relationships/tags" Target="../tags/tag2808.xml"/><Relationship Id="rId10" Type="http://schemas.openxmlformats.org/officeDocument/2006/relationships/image" Target="../media/image3.svg"/><Relationship Id="rId4" Type="http://schemas.openxmlformats.org/officeDocument/2006/relationships/tags" Target="../tags/tag2807.xml"/><Relationship Id="rId9" Type="http://schemas.openxmlformats.org/officeDocument/2006/relationships/image" Target="../media/image19.png"/></Relationships>
</file>

<file path=ppt/slideLayouts/_rels/slideLayout3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2810.xml"/><Relationship Id="rId7" Type="http://schemas.openxmlformats.org/officeDocument/2006/relationships/image" Target="../media/image19.png"/><Relationship Id="rId2" Type="http://schemas.openxmlformats.org/officeDocument/2006/relationships/tags" Target="../tags/tag2809.xml"/><Relationship Id="rId1" Type="http://schemas.openxmlformats.org/officeDocument/2006/relationships/vmlDrawing" Target="../drawings/vmlDrawing323.vml"/><Relationship Id="rId6" Type="http://schemas.openxmlformats.org/officeDocument/2006/relationships/image" Target="../media/image22.emf"/><Relationship Id="rId5" Type="http://schemas.openxmlformats.org/officeDocument/2006/relationships/oleObject" Target="../embeddings/oleObject323.bin"/><Relationship Id="rId4" Type="http://schemas.openxmlformats.org/officeDocument/2006/relationships/slideMaster" Target="../slideMasters/slideMaster20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0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0.xml"/><Relationship Id="rId3" Type="http://schemas.openxmlformats.org/officeDocument/2006/relationships/tags" Target="../tags/tag2812.xml"/><Relationship Id="rId7" Type="http://schemas.openxmlformats.org/officeDocument/2006/relationships/tags" Target="../tags/tag2816.xml"/><Relationship Id="rId2" Type="http://schemas.openxmlformats.org/officeDocument/2006/relationships/tags" Target="../tags/tag2811.xml"/><Relationship Id="rId1" Type="http://schemas.openxmlformats.org/officeDocument/2006/relationships/vmlDrawing" Target="../drawings/vmlDrawing324.vml"/><Relationship Id="rId6" Type="http://schemas.openxmlformats.org/officeDocument/2006/relationships/tags" Target="../tags/tag2815.xml"/><Relationship Id="rId5" Type="http://schemas.openxmlformats.org/officeDocument/2006/relationships/tags" Target="../tags/tag2814.xml"/><Relationship Id="rId10" Type="http://schemas.openxmlformats.org/officeDocument/2006/relationships/image" Target="../media/image22.emf"/><Relationship Id="rId4" Type="http://schemas.openxmlformats.org/officeDocument/2006/relationships/tags" Target="../tags/tag2813.xml"/><Relationship Id="rId9" Type="http://schemas.openxmlformats.org/officeDocument/2006/relationships/oleObject" Target="../embeddings/oleObject324.bin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tags" Target="../tags/tag285.xml"/><Relationship Id="rId7" Type="http://schemas.openxmlformats.org/officeDocument/2006/relationships/image" Target="../media/image17.emf"/><Relationship Id="rId2" Type="http://schemas.openxmlformats.org/officeDocument/2006/relationships/tags" Target="../tags/tag284.xml"/><Relationship Id="rId1" Type="http://schemas.openxmlformats.org/officeDocument/2006/relationships/vmlDrawing" Target="../drawings/vmlDrawing34.vml"/><Relationship Id="rId6" Type="http://schemas.openxmlformats.org/officeDocument/2006/relationships/oleObject" Target="../embeddings/oleObject34.bin"/><Relationship Id="rId5" Type="http://schemas.openxmlformats.org/officeDocument/2006/relationships/slideMaster" Target="../slideMasters/slideMaster3.xml"/><Relationship Id="rId4" Type="http://schemas.openxmlformats.org/officeDocument/2006/relationships/tags" Target="../tags/tag286.xml"/></Relationships>
</file>

<file path=ppt/slideLayouts/_rels/slideLayout310.xml.rels><?xml version="1.0" encoding="UTF-8" standalone="yes"?>
<Relationships xmlns="http://schemas.openxmlformats.org/package/2006/relationships"><Relationship Id="rId8" Type="http://schemas.openxmlformats.org/officeDocument/2006/relationships/tags" Target="../tags/tag2823.xml"/><Relationship Id="rId13" Type="http://schemas.openxmlformats.org/officeDocument/2006/relationships/tags" Target="../tags/tag2828.xml"/><Relationship Id="rId18" Type="http://schemas.openxmlformats.org/officeDocument/2006/relationships/image" Target="../media/image3.svg"/><Relationship Id="rId3" Type="http://schemas.openxmlformats.org/officeDocument/2006/relationships/tags" Target="../tags/tag2818.xml"/><Relationship Id="rId7" Type="http://schemas.openxmlformats.org/officeDocument/2006/relationships/tags" Target="../tags/tag2822.xml"/><Relationship Id="rId12" Type="http://schemas.openxmlformats.org/officeDocument/2006/relationships/tags" Target="../tags/tag2827.xml"/><Relationship Id="rId17" Type="http://schemas.openxmlformats.org/officeDocument/2006/relationships/image" Target="../media/image19.png"/><Relationship Id="rId2" Type="http://schemas.openxmlformats.org/officeDocument/2006/relationships/tags" Target="../tags/tag2817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325.vml"/><Relationship Id="rId6" Type="http://schemas.openxmlformats.org/officeDocument/2006/relationships/tags" Target="../tags/tag2821.xml"/><Relationship Id="rId11" Type="http://schemas.openxmlformats.org/officeDocument/2006/relationships/tags" Target="../tags/tag2826.xml"/><Relationship Id="rId5" Type="http://schemas.openxmlformats.org/officeDocument/2006/relationships/tags" Target="../tags/tag2820.xml"/><Relationship Id="rId15" Type="http://schemas.openxmlformats.org/officeDocument/2006/relationships/oleObject" Target="../embeddings/oleObject325.bin"/><Relationship Id="rId10" Type="http://schemas.openxmlformats.org/officeDocument/2006/relationships/tags" Target="../tags/tag2825.xml"/><Relationship Id="rId4" Type="http://schemas.openxmlformats.org/officeDocument/2006/relationships/tags" Target="../tags/tag2819.xml"/><Relationship Id="rId9" Type="http://schemas.openxmlformats.org/officeDocument/2006/relationships/tags" Target="../tags/tag2824.xml"/><Relationship Id="rId14" Type="http://schemas.openxmlformats.org/officeDocument/2006/relationships/slideMaster" Target="../slideMasters/slideMaster20.xml"/></Relationships>
</file>

<file path=ppt/slideLayouts/_rels/slideLayout311.xml.rels><?xml version="1.0" encoding="UTF-8" standalone="yes"?>
<Relationships xmlns="http://schemas.openxmlformats.org/package/2006/relationships"><Relationship Id="rId8" Type="http://schemas.openxmlformats.org/officeDocument/2006/relationships/tags" Target="../tags/tag2858.xml"/><Relationship Id="rId3" Type="http://schemas.openxmlformats.org/officeDocument/2006/relationships/tags" Target="../tags/tag2853.xml"/><Relationship Id="rId7" Type="http://schemas.openxmlformats.org/officeDocument/2006/relationships/tags" Target="../tags/tag2857.xml"/><Relationship Id="rId2" Type="http://schemas.openxmlformats.org/officeDocument/2006/relationships/tags" Target="../tags/tag2852.xml"/><Relationship Id="rId1" Type="http://schemas.openxmlformats.org/officeDocument/2006/relationships/vmlDrawing" Target="../drawings/vmlDrawing327.vml"/><Relationship Id="rId6" Type="http://schemas.openxmlformats.org/officeDocument/2006/relationships/tags" Target="../tags/tag2856.xml"/><Relationship Id="rId11" Type="http://schemas.openxmlformats.org/officeDocument/2006/relationships/image" Target="../media/image22.emf"/><Relationship Id="rId5" Type="http://schemas.openxmlformats.org/officeDocument/2006/relationships/tags" Target="../tags/tag2855.xml"/><Relationship Id="rId10" Type="http://schemas.openxmlformats.org/officeDocument/2006/relationships/oleObject" Target="../embeddings/oleObject327.bin"/><Relationship Id="rId4" Type="http://schemas.openxmlformats.org/officeDocument/2006/relationships/tags" Target="../tags/tag2854.xml"/><Relationship Id="rId9" Type="http://schemas.openxmlformats.org/officeDocument/2006/relationships/slideMaster" Target="../slideMasters/slideMaster21.xml"/></Relationships>
</file>

<file path=ppt/slideLayouts/_rels/slideLayout312.xml.rels><?xml version="1.0" encoding="UTF-8" standalone="yes"?>
<Relationships xmlns="http://schemas.openxmlformats.org/package/2006/relationships"><Relationship Id="rId8" Type="http://schemas.openxmlformats.org/officeDocument/2006/relationships/tags" Target="../tags/tag2865.xml"/><Relationship Id="rId13" Type="http://schemas.openxmlformats.org/officeDocument/2006/relationships/image" Target="../media/image23.png"/><Relationship Id="rId3" Type="http://schemas.openxmlformats.org/officeDocument/2006/relationships/tags" Target="../tags/tag2860.xml"/><Relationship Id="rId7" Type="http://schemas.openxmlformats.org/officeDocument/2006/relationships/tags" Target="../tags/tag2864.xml"/><Relationship Id="rId12" Type="http://schemas.openxmlformats.org/officeDocument/2006/relationships/image" Target="../media/image22.emf"/><Relationship Id="rId2" Type="http://schemas.openxmlformats.org/officeDocument/2006/relationships/tags" Target="../tags/tag2859.xml"/><Relationship Id="rId1" Type="http://schemas.openxmlformats.org/officeDocument/2006/relationships/vmlDrawing" Target="../drawings/vmlDrawing328.vml"/><Relationship Id="rId6" Type="http://schemas.openxmlformats.org/officeDocument/2006/relationships/tags" Target="../tags/tag2863.xml"/><Relationship Id="rId11" Type="http://schemas.openxmlformats.org/officeDocument/2006/relationships/oleObject" Target="../embeddings/oleObject328.bin"/><Relationship Id="rId5" Type="http://schemas.openxmlformats.org/officeDocument/2006/relationships/tags" Target="../tags/tag2862.xml"/><Relationship Id="rId10" Type="http://schemas.openxmlformats.org/officeDocument/2006/relationships/slideMaster" Target="../slideMasters/slideMaster21.xml"/><Relationship Id="rId4" Type="http://schemas.openxmlformats.org/officeDocument/2006/relationships/tags" Target="../tags/tag2861.xml"/><Relationship Id="rId9" Type="http://schemas.openxmlformats.org/officeDocument/2006/relationships/tags" Target="../tags/tag2866.xml"/></Relationships>
</file>

<file path=ppt/slideLayouts/_rels/slideLayout3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emf"/><Relationship Id="rId3" Type="http://schemas.openxmlformats.org/officeDocument/2006/relationships/tags" Target="../tags/tag2868.xml"/><Relationship Id="rId7" Type="http://schemas.openxmlformats.org/officeDocument/2006/relationships/oleObject" Target="../embeddings/oleObject329.bin"/><Relationship Id="rId2" Type="http://schemas.openxmlformats.org/officeDocument/2006/relationships/tags" Target="../tags/tag2867.xml"/><Relationship Id="rId1" Type="http://schemas.openxmlformats.org/officeDocument/2006/relationships/vmlDrawing" Target="../drawings/vmlDrawing329.vml"/><Relationship Id="rId6" Type="http://schemas.openxmlformats.org/officeDocument/2006/relationships/slideMaster" Target="../slideMasters/slideMaster21.xml"/><Relationship Id="rId5" Type="http://schemas.openxmlformats.org/officeDocument/2006/relationships/tags" Target="../tags/tag2870.xml"/><Relationship Id="rId4" Type="http://schemas.openxmlformats.org/officeDocument/2006/relationships/tags" Target="../tags/tag2869.xml"/></Relationships>
</file>

<file path=ppt/slideLayouts/_rels/slideLayout31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1.xml"/><Relationship Id="rId3" Type="http://schemas.openxmlformats.org/officeDocument/2006/relationships/tags" Target="../tags/tag2872.xml"/><Relationship Id="rId7" Type="http://schemas.openxmlformats.org/officeDocument/2006/relationships/tags" Target="../tags/tag2876.xml"/><Relationship Id="rId2" Type="http://schemas.openxmlformats.org/officeDocument/2006/relationships/tags" Target="../tags/tag2871.xml"/><Relationship Id="rId1" Type="http://schemas.openxmlformats.org/officeDocument/2006/relationships/vmlDrawing" Target="../drawings/vmlDrawing330.vml"/><Relationship Id="rId6" Type="http://schemas.openxmlformats.org/officeDocument/2006/relationships/tags" Target="../tags/tag2875.xml"/><Relationship Id="rId5" Type="http://schemas.openxmlformats.org/officeDocument/2006/relationships/tags" Target="../tags/tag2874.xml"/><Relationship Id="rId10" Type="http://schemas.openxmlformats.org/officeDocument/2006/relationships/image" Target="../media/image22.emf"/><Relationship Id="rId4" Type="http://schemas.openxmlformats.org/officeDocument/2006/relationships/tags" Target="../tags/tag2873.xml"/><Relationship Id="rId9" Type="http://schemas.openxmlformats.org/officeDocument/2006/relationships/oleObject" Target="../embeddings/oleObject330.bin"/></Relationships>
</file>

<file path=ppt/slideLayouts/_rels/slideLayout315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1.xml"/><Relationship Id="rId3" Type="http://schemas.openxmlformats.org/officeDocument/2006/relationships/tags" Target="../tags/tag2878.xml"/><Relationship Id="rId7" Type="http://schemas.openxmlformats.org/officeDocument/2006/relationships/tags" Target="../tags/tag2882.xml"/><Relationship Id="rId2" Type="http://schemas.openxmlformats.org/officeDocument/2006/relationships/tags" Target="../tags/tag2877.xml"/><Relationship Id="rId1" Type="http://schemas.openxmlformats.org/officeDocument/2006/relationships/vmlDrawing" Target="../drawings/vmlDrawing331.vml"/><Relationship Id="rId6" Type="http://schemas.openxmlformats.org/officeDocument/2006/relationships/tags" Target="../tags/tag2881.xml"/><Relationship Id="rId5" Type="http://schemas.openxmlformats.org/officeDocument/2006/relationships/tags" Target="../tags/tag2880.xml"/><Relationship Id="rId10" Type="http://schemas.openxmlformats.org/officeDocument/2006/relationships/image" Target="../media/image22.emf"/><Relationship Id="rId4" Type="http://schemas.openxmlformats.org/officeDocument/2006/relationships/tags" Target="../tags/tag2879.xml"/><Relationship Id="rId9" Type="http://schemas.openxmlformats.org/officeDocument/2006/relationships/oleObject" Target="../embeddings/oleObject331.bin"/></Relationships>
</file>

<file path=ppt/slideLayouts/_rels/slideLayout316.xml.rels><?xml version="1.0" encoding="UTF-8" standalone="yes"?>
<Relationships xmlns="http://schemas.openxmlformats.org/package/2006/relationships"><Relationship Id="rId8" Type="http://schemas.openxmlformats.org/officeDocument/2006/relationships/tags" Target="../tags/tag2889.xml"/><Relationship Id="rId3" Type="http://schemas.openxmlformats.org/officeDocument/2006/relationships/tags" Target="../tags/tag2884.xml"/><Relationship Id="rId7" Type="http://schemas.openxmlformats.org/officeDocument/2006/relationships/tags" Target="../tags/tag2888.xml"/><Relationship Id="rId2" Type="http://schemas.openxmlformats.org/officeDocument/2006/relationships/tags" Target="../tags/tag2883.xml"/><Relationship Id="rId1" Type="http://schemas.openxmlformats.org/officeDocument/2006/relationships/vmlDrawing" Target="../drawings/vmlDrawing332.vml"/><Relationship Id="rId6" Type="http://schemas.openxmlformats.org/officeDocument/2006/relationships/tags" Target="../tags/tag2887.xml"/><Relationship Id="rId11" Type="http://schemas.openxmlformats.org/officeDocument/2006/relationships/image" Target="../media/image22.emf"/><Relationship Id="rId5" Type="http://schemas.openxmlformats.org/officeDocument/2006/relationships/tags" Target="../tags/tag2886.xml"/><Relationship Id="rId10" Type="http://schemas.openxmlformats.org/officeDocument/2006/relationships/oleObject" Target="../embeddings/oleObject332.bin"/><Relationship Id="rId4" Type="http://schemas.openxmlformats.org/officeDocument/2006/relationships/tags" Target="../tags/tag2885.xml"/><Relationship Id="rId9" Type="http://schemas.openxmlformats.org/officeDocument/2006/relationships/slideMaster" Target="../slideMasters/slideMaster21.xml"/></Relationships>
</file>

<file path=ppt/slideLayouts/_rels/slideLayout317.xml.rels><?xml version="1.0" encoding="UTF-8" standalone="yes"?>
<Relationships xmlns="http://schemas.openxmlformats.org/package/2006/relationships"><Relationship Id="rId8" Type="http://schemas.openxmlformats.org/officeDocument/2006/relationships/tags" Target="../tags/tag2896.xml"/><Relationship Id="rId13" Type="http://schemas.openxmlformats.org/officeDocument/2006/relationships/tags" Target="../tags/tag2901.xml"/><Relationship Id="rId18" Type="http://schemas.openxmlformats.org/officeDocument/2006/relationships/image" Target="../media/image3.svg"/><Relationship Id="rId3" Type="http://schemas.openxmlformats.org/officeDocument/2006/relationships/tags" Target="../tags/tag2891.xml"/><Relationship Id="rId7" Type="http://schemas.openxmlformats.org/officeDocument/2006/relationships/tags" Target="../tags/tag2895.xml"/><Relationship Id="rId12" Type="http://schemas.openxmlformats.org/officeDocument/2006/relationships/tags" Target="../tags/tag2900.xml"/><Relationship Id="rId17" Type="http://schemas.openxmlformats.org/officeDocument/2006/relationships/image" Target="../media/image19.png"/><Relationship Id="rId2" Type="http://schemas.openxmlformats.org/officeDocument/2006/relationships/tags" Target="../tags/tag2890.xml"/><Relationship Id="rId16" Type="http://schemas.openxmlformats.org/officeDocument/2006/relationships/image" Target="../media/image22.emf"/><Relationship Id="rId1" Type="http://schemas.openxmlformats.org/officeDocument/2006/relationships/vmlDrawing" Target="../drawings/vmlDrawing333.vml"/><Relationship Id="rId6" Type="http://schemas.openxmlformats.org/officeDocument/2006/relationships/tags" Target="../tags/tag2894.xml"/><Relationship Id="rId11" Type="http://schemas.openxmlformats.org/officeDocument/2006/relationships/tags" Target="../tags/tag2899.xml"/><Relationship Id="rId5" Type="http://schemas.openxmlformats.org/officeDocument/2006/relationships/tags" Target="../tags/tag2893.xml"/><Relationship Id="rId15" Type="http://schemas.openxmlformats.org/officeDocument/2006/relationships/oleObject" Target="../embeddings/oleObject333.bin"/><Relationship Id="rId10" Type="http://schemas.openxmlformats.org/officeDocument/2006/relationships/tags" Target="../tags/tag2898.xml"/><Relationship Id="rId4" Type="http://schemas.openxmlformats.org/officeDocument/2006/relationships/tags" Target="../tags/tag2892.xml"/><Relationship Id="rId9" Type="http://schemas.openxmlformats.org/officeDocument/2006/relationships/tags" Target="../tags/tag2897.xml"/><Relationship Id="rId14" Type="http://schemas.openxmlformats.org/officeDocument/2006/relationships/slideMaster" Target="../slideMasters/slideMaster21.xml"/></Relationships>
</file>

<file path=ppt/slideLayouts/_rels/slideLayout318.xml.rels><?xml version="1.0" encoding="UTF-8" standalone="yes"?>
<Relationships xmlns="http://schemas.openxmlformats.org/package/2006/relationships"><Relationship Id="rId8" Type="http://schemas.openxmlformats.org/officeDocument/2006/relationships/tags" Target="../tags/tag2908.xml"/><Relationship Id="rId13" Type="http://schemas.openxmlformats.org/officeDocument/2006/relationships/tags" Target="../tags/tag2913.xml"/><Relationship Id="rId18" Type="http://schemas.openxmlformats.org/officeDocument/2006/relationships/image" Target="../media/image3.svg"/><Relationship Id="rId3" Type="http://schemas.openxmlformats.org/officeDocument/2006/relationships/tags" Target="../tags/tag2903.xml"/><Relationship Id="rId7" Type="http://schemas.openxmlformats.org/officeDocument/2006/relationships/tags" Target="../tags/tag2907.xml"/><Relationship Id="rId12" Type="http://schemas.openxmlformats.org/officeDocument/2006/relationships/tags" Target="../tags/tag2912.xml"/><Relationship Id="rId17" Type="http://schemas.openxmlformats.org/officeDocument/2006/relationships/image" Target="../media/image19.png"/><Relationship Id="rId2" Type="http://schemas.openxmlformats.org/officeDocument/2006/relationships/tags" Target="../tags/tag2902.xml"/><Relationship Id="rId16" Type="http://schemas.openxmlformats.org/officeDocument/2006/relationships/image" Target="../media/image22.emf"/><Relationship Id="rId1" Type="http://schemas.openxmlformats.org/officeDocument/2006/relationships/vmlDrawing" Target="../drawings/vmlDrawing334.vml"/><Relationship Id="rId6" Type="http://schemas.openxmlformats.org/officeDocument/2006/relationships/tags" Target="../tags/tag2906.xml"/><Relationship Id="rId11" Type="http://schemas.openxmlformats.org/officeDocument/2006/relationships/tags" Target="../tags/tag2911.xml"/><Relationship Id="rId5" Type="http://schemas.openxmlformats.org/officeDocument/2006/relationships/tags" Target="../tags/tag2905.xml"/><Relationship Id="rId15" Type="http://schemas.openxmlformats.org/officeDocument/2006/relationships/oleObject" Target="../embeddings/oleObject334.bin"/><Relationship Id="rId10" Type="http://schemas.openxmlformats.org/officeDocument/2006/relationships/tags" Target="../tags/tag2910.xml"/><Relationship Id="rId4" Type="http://schemas.openxmlformats.org/officeDocument/2006/relationships/tags" Target="../tags/tag2904.xml"/><Relationship Id="rId9" Type="http://schemas.openxmlformats.org/officeDocument/2006/relationships/tags" Target="../tags/tag2909.xml"/><Relationship Id="rId14" Type="http://schemas.openxmlformats.org/officeDocument/2006/relationships/slideMaster" Target="../slideMasters/slideMaster21.xml"/></Relationships>
</file>

<file path=ppt/slideLayouts/_rels/slideLayout319.xml.rels><?xml version="1.0" encoding="UTF-8" standalone="yes"?>
<Relationships xmlns="http://schemas.openxmlformats.org/package/2006/relationships"><Relationship Id="rId8" Type="http://schemas.openxmlformats.org/officeDocument/2006/relationships/tags" Target="../tags/tag2920.xml"/><Relationship Id="rId13" Type="http://schemas.openxmlformats.org/officeDocument/2006/relationships/tags" Target="../tags/tag2925.xml"/><Relationship Id="rId18" Type="http://schemas.openxmlformats.org/officeDocument/2006/relationships/image" Target="../media/image19.png"/><Relationship Id="rId3" Type="http://schemas.openxmlformats.org/officeDocument/2006/relationships/tags" Target="../tags/tag2915.xml"/><Relationship Id="rId7" Type="http://schemas.openxmlformats.org/officeDocument/2006/relationships/tags" Target="../tags/tag2919.xml"/><Relationship Id="rId12" Type="http://schemas.openxmlformats.org/officeDocument/2006/relationships/tags" Target="../tags/tag2924.xml"/><Relationship Id="rId17" Type="http://schemas.openxmlformats.org/officeDocument/2006/relationships/image" Target="../media/image22.emf"/><Relationship Id="rId2" Type="http://schemas.openxmlformats.org/officeDocument/2006/relationships/tags" Target="../tags/tag2914.xml"/><Relationship Id="rId16" Type="http://schemas.openxmlformats.org/officeDocument/2006/relationships/oleObject" Target="../embeddings/oleObject335.bin"/><Relationship Id="rId1" Type="http://schemas.openxmlformats.org/officeDocument/2006/relationships/vmlDrawing" Target="../drawings/vmlDrawing335.vml"/><Relationship Id="rId6" Type="http://schemas.openxmlformats.org/officeDocument/2006/relationships/tags" Target="../tags/tag2918.xml"/><Relationship Id="rId11" Type="http://schemas.openxmlformats.org/officeDocument/2006/relationships/tags" Target="../tags/tag2923.xml"/><Relationship Id="rId5" Type="http://schemas.openxmlformats.org/officeDocument/2006/relationships/tags" Target="../tags/tag2917.xml"/><Relationship Id="rId15" Type="http://schemas.openxmlformats.org/officeDocument/2006/relationships/slideMaster" Target="../slideMasters/slideMaster21.xml"/><Relationship Id="rId10" Type="http://schemas.openxmlformats.org/officeDocument/2006/relationships/tags" Target="../tags/tag2922.xml"/><Relationship Id="rId19" Type="http://schemas.openxmlformats.org/officeDocument/2006/relationships/image" Target="../media/image3.svg"/><Relationship Id="rId4" Type="http://schemas.openxmlformats.org/officeDocument/2006/relationships/tags" Target="../tags/tag2916.xml"/><Relationship Id="rId9" Type="http://schemas.openxmlformats.org/officeDocument/2006/relationships/tags" Target="../tags/tag2921.xml"/><Relationship Id="rId14" Type="http://schemas.openxmlformats.org/officeDocument/2006/relationships/tags" Target="../tags/tag2926.xml"/></Relationships>
</file>

<file path=ppt/slideLayouts/_rels/slideLayout3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5.bin"/><Relationship Id="rId3" Type="http://schemas.openxmlformats.org/officeDocument/2006/relationships/tags" Target="../tags/tag288.xml"/><Relationship Id="rId7" Type="http://schemas.openxmlformats.org/officeDocument/2006/relationships/slideMaster" Target="../slideMasters/slideMaster3.xml"/><Relationship Id="rId2" Type="http://schemas.openxmlformats.org/officeDocument/2006/relationships/tags" Target="../tags/tag287.xml"/><Relationship Id="rId1" Type="http://schemas.openxmlformats.org/officeDocument/2006/relationships/vmlDrawing" Target="../drawings/vmlDrawing35.vml"/><Relationship Id="rId6" Type="http://schemas.openxmlformats.org/officeDocument/2006/relationships/tags" Target="../tags/tag291.xml"/><Relationship Id="rId5" Type="http://schemas.openxmlformats.org/officeDocument/2006/relationships/tags" Target="../tags/tag290.xml"/><Relationship Id="rId4" Type="http://schemas.openxmlformats.org/officeDocument/2006/relationships/tags" Target="../tags/tag289.xml"/><Relationship Id="rId9" Type="http://schemas.openxmlformats.org/officeDocument/2006/relationships/image" Target="../media/image17.emf"/></Relationships>
</file>

<file path=ppt/slideLayouts/_rels/slideLayout320.xml.rels><?xml version="1.0" encoding="UTF-8" standalone="yes"?>
<Relationships xmlns="http://schemas.openxmlformats.org/package/2006/relationships"><Relationship Id="rId8" Type="http://schemas.openxmlformats.org/officeDocument/2006/relationships/tags" Target="../tags/tag2933.xml"/><Relationship Id="rId13" Type="http://schemas.openxmlformats.org/officeDocument/2006/relationships/tags" Target="../tags/tag2938.xml"/><Relationship Id="rId18" Type="http://schemas.openxmlformats.org/officeDocument/2006/relationships/image" Target="../media/image19.png"/><Relationship Id="rId3" Type="http://schemas.openxmlformats.org/officeDocument/2006/relationships/tags" Target="../tags/tag2928.xml"/><Relationship Id="rId7" Type="http://schemas.openxmlformats.org/officeDocument/2006/relationships/tags" Target="../tags/tag2932.xml"/><Relationship Id="rId12" Type="http://schemas.openxmlformats.org/officeDocument/2006/relationships/tags" Target="../tags/tag2937.xml"/><Relationship Id="rId17" Type="http://schemas.openxmlformats.org/officeDocument/2006/relationships/image" Target="../media/image22.emf"/><Relationship Id="rId2" Type="http://schemas.openxmlformats.org/officeDocument/2006/relationships/tags" Target="../tags/tag2927.xml"/><Relationship Id="rId16" Type="http://schemas.openxmlformats.org/officeDocument/2006/relationships/oleObject" Target="../embeddings/oleObject336.bin"/><Relationship Id="rId1" Type="http://schemas.openxmlformats.org/officeDocument/2006/relationships/vmlDrawing" Target="../drawings/vmlDrawing336.vml"/><Relationship Id="rId6" Type="http://schemas.openxmlformats.org/officeDocument/2006/relationships/tags" Target="../tags/tag2931.xml"/><Relationship Id="rId11" Type="http://schemas.openxmlformats.org/officeDocument/2006/relationships/tags" Target="../tags/tag2936.xml"/><Relationship Id="rId5" Type="http://schemas.openxmlformats.org/officeDocument/2006/relationships/tags" Target="../tags/tag2930.xml"/><Relationship Id="rId15" Type="http://schemas.openxmlformats.org/officeDocument/2006/relationships/slideMaster" Target="../slideMasters/slideMaster21.xml"/><Relationship Id="rId10" Type="http://schemas.openxmlformats.org/officeDocument/2006/relationships/tags" Target="../tags/tag2935.xml"/><Relationship Id="rId19" Type="http://schemas.openxmlformats.org/officeDocument/2006/relationships/image" Target="../media/image3.svg"/><Relationship Id="rId4" Type="http://schemas.openxmlformats.org/officeDocument/2006/relationships/tags" Target="../tags/tag2929.xml"/><Relationship Id="rId9" Type="http://schemas.openxmlformats.org/officeDocument/2006/relationships/tags" Target="../tags/tag2934.xml"/><Relationship Id="rId14" Type="http://schemas.openxmlformats.org/officeDocument/2006/relationships/tags" Target="../tags/tag2939.xml"/></Relationships>
</file>

<file path=ppt/slideLayouts/_rels/slideLayout321.xml.rels><?xml version="1.0" encoding="UTF-8" standalone="yes"?>
<Relationships xmlns="http://schemas.openxmlformats.org/package/2006/relationships"><Relationship Id="rId8" Type="http://schemas.openxmlformats.org/officeDocument/2006/relationships/tags" Target="../tags/tag2946.xml"/><Relationship Id="rId13" Type="http://schemas.openxmlformats.org/officeDocument/2006/relationships/tags" Target="../tags/tag2951.xml"/><Relationship Id="rId18" Type="http://schemas.openxmlformats.org/officeDocument/2006/relationships/image" Target="../media/image19.png"/><Relationship Id="rId3" Type="http://schemas.openxmlformats.org/officeDocument/2006/relationships/tags" Target="../tags/tag2941.xml"/><Relationship Id="rId7" Type="http://schemas.openxmlformats.org/officeDocument/2006/relationships/tags" Target="../tags/tag2945.xml"/><Relationship Id="rId12" Type="http://schemas.openxmlformats.org/officeDocument/2006/relationships/tags" Target="../tags/tag2950.xml"/><Relationship Id="rId17" Type="http://schemas.openxmlformats.org/officeDocument/2006/relationships/image" Target="../media/image22.emf"/><Relationship Id="rId2" Type="http://schemas.openxmlformats.org/officeDocument/2006/relationships/tags" Target="../tags/tag2940.xml"/><Relationship Id="rId16" Type="http://schemas.openxmlformats.org/officeDocument/2006/relationships/oleObject" Target="../embeddings/oleObject337.bin"/><Relationship Id="rId1" Type="http://schemas.openxmlformats.org/officeDocument/2006/relationships/vmlDrawing" Target="../drawings/vmlDrawing337.vml"/><Relationship Id="rId6" Type="http://schemas.openxmlformats.org/officeDocument/2006/relationships/tags" Target="../tags/tag2944.xml"/><Relationship Id="rId11" Type="http://schemas.openxmlformats.org/officeDocument/2006/relationships/tags" Target="../tags/tag2949.xml"/><Relationship Id="rId5" Type="http://schemas.openxmlformats.org/officeDocument/2006/relationships/tags" Target="../tags/tag2943.xml"/><Relationship Id="rId15" Type="http://schemas.openxmlformats.org/officeDocument/2006/relationships/slideMaster" Target="../slideMasters/slideMaster21.xml"/><Relationship Id="rId10" Type="http://schemas.openxmlformats.org/officeDocument/2006/relationships/tags" Target="../tags/tag2948.xml"/><Relationship Id="rId19" Type="http://schemas.openxmlformats.org/officeDocument/2006/relationships/image" Target="../media/image3.svg"/><Relationship Id="rId4" Type="http://schemas.openxmlformats.org/officeDocument/2006/relationships/tags" Target="../tags/tag2942.xml"/><Relationship Id="rId9" Type="http://schemas.openxmlformats.org/officeDocument/2006/relationships/tags" Target="../tags/tag2947.xml"/><Relationship Id="rId14" Type="http://schemas.openxmlformats.org/officeDocument/2006/relationships/tags" Target="../tags/tag2952.xml"/></Relationships>
</file>

<file path=ppt/slideLayouts/_rels/slideLayout322.xml.rels><?xml version="1.0" encoding="UTF-8" standalone="yes"?>
<Relationships xmlns="http://schemas.openxmlformats.org/package/2006/relationships"><Relationship Id="rId8" Type="http://schemas.openxmlformats.org/officeDocument/2006/relationships/tags" Target="../tags/tag2959.xml"/><Relationship Id="rId13" Type="http://schemas.openxmlformats.org/officeDocument/2006/relationships/slideMaster" Target="../slideMasters/slideMaster21.xml"/><Relationship Id="rId3" Type="http://schemas.openxmlformats.org/officeDocument/2006/relationships/tags" Target="../tags/tag2954.xml"/><Relationship Id="rId7" Type="http://schemas.openxmlformats.org/officeDocument/2006/relationships/tags" Target="../tags/tag2958.xml"/><Relationship Id="rId12" Type="http://schemas.openxmlformats.org/officeDocument/2006/relationships/tags" Target="../tags/tag2963.xml"/><Relationship Id="rId17" Type="http://schemas.openxmlformats.org/officeDocument/2006/relationships/image" Target="../media/image3.svg"/><Relationship Id="rId2" Type="http://schemas.openxmlformats.org/officeDocument/2006/relationships/tags" Target="../tags/tag2953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338.vml"/><Relationship Id="rId6" Type="http://schemas.openxmlformats.org/officeDocument/2006/relationships/tags" Target="../tags/tag2957.xml"/><Relationship Id="rId11" Type="http://schemas.openxmlformats.org/officeDocument/2006/relationships/tags" Target="../tags/tag2962.xml"/><Relationship Id="rId5" Type="http://schemas.openxmlformats.org/officeDocument/2006/relationships/tags" Target="../tags/tag2956.xml"/><Relationship Id="rId15" Type="http://schemas.openxmlformats.org/officeDocument/2006/relationships/image" Target="../media/image22.emf"/><Relationship Id="rId10" Type="http://schemas.openxmlformats.org/officeDocument/2006/relationships/tags" Target="../tags/tag2961.xml"/><Relationship Id="rId4" Type="http://schemas.openxmlformats.org/officeDocument/2006/relationships/tags" Target="../tags/tag2955.xml"/><Relationship Id="rId9" Type="http://schemas.openxmlformats.org/officeDocument/2006/relationships/tags" Target="../tags/tag2960.xml"/><Relationship Id="rId14" Type="http://schemas.openxmlformats.org/officeDocument/2006/relationships/oleObject" Target="../embeddings/oleObject338.bin"/></Relationships>
</file>

<file path=ppt/slideLayouts/_rels/slideLayout323.xml.rels><?xml version="1.0" encoding="UTF-8" standalone="yes"?>
<Relationships xmlns="http://schemas.openxmlformats.org/package/2006/relationships"><Relationship Id="rId8" Type="http://schemas.openxmlformats.org/officeDocument/2006/relationships/tags" Target="../tags/tag2970.xml"/><Relationship Id="rId13" Type="http://schemas.openxmlformats.org/officeDocument/2006/relationships/image" Target="../media/image19.png"/><Relationship Id="rId3" Type="http://schemas.openxmlformats.org/officeDocument/2006/relationships/tags" Target="../tags/tag2965.xml"/><Relationship Id="rId7" Type="http://schemas.openxmlformats.org/officeDocument/2006/relationships/tags" Target="../tags/tag2969.xml"/><Relationship Id="rId12" Type="http://schemas.openxmlformats.org/officeDocument/2006/relationships/image" Target="../media/image22.emf"/><Relationship Id="rId2" Type="http://schemas.openxmlformats.org/officeDocument/2006/relationships/tags" Target="../tags/tag2964.xml"/><Relationship Id="rId1" Type="http://schemas.openxmlformats.org/officeDocument/2006/relationships/vmlDrawing" Target="../drawings/vmlDrawing339.vml"/><Relationship Id="rId6" Type="http://schemas.openxmlformats.org/officeDocument/2006/relationships/tags" Target="../tags/tag2968.xml"/><Relationship Id="rId11" Type="http://schemas.openxmlformats.org/officeDocument/2006/relationships/oleObject" Target="../embeddings/oleObject339.bin"/><Relationship Id="rId5" Type="http://schemas.openxmlformats.org/officeDocument/2006/relationships/tags" Target="../tags/tag2967.xml"/><Relationship Id="rId10" Type="http://schemas.openxmlformats.org/officeDocument/2006/relationships/slideMaster" Target="../slideMasters/slideMaster21.xml"/><Relationship Id="rId4" Type="http://schemas.openxmlformats.org/officeDocument/2006/relationships/tags" Target="../tags/tag2966.xml"/><Relationship Id="rId9" Type="http://schemas.openxmlformats.org/officeDocument/2006/relationships/tags" Target="../tags/tag2971.xml"/><Relationship Id="rId14" Type="http://schemas.openxmlformats.org/officeDocument/2006/relationships/image" Target="../media/image3.svg"/></Relationships>
</file>

<file path=ppt/slideLayouts/_rels/slideLayout3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emf"/><Relationship Id="rId3" Type="http://schemas.openxmlformats.org/officeDocument/2006/relationships/tags" Target="../tags/tag2973.xml"/><Relationship Id="rId7" Type="http://schemas.openxmlformats.org/officeDocument/2006/relationships/oleObject" Target="../embeddings/oleObject340.bin"/><Relationship Id="rId2" Type="http://schemas.openxmlformats.org/officeDocument/2006/relationships/tags" Target="../tags/tag2972.xml"/><Relationship Id="rId1" Type="http://schemas.openxmlformats.org/officeDocument/2006/relationships/vmlDrawing" Target="../drawings/vmlDrawing340.vml"/><Relationship Id="rId6" Type="http://schemas.openxmlformats.org/officeDocument/2006/relationships/slideMaster" Target="../slideMasters/slideMaster21.xml"/><Relationship Id="rId5" Type="http://schemas.openxmlformats.org/officeDocument/2006/relationships/tags" Target="../tags/tag2975.xml"/><Relationship Id="rId10" Type="http://schemas.openxmlformats.org/officeDocument/2006/relationships/image" Target="../media/image3.svg"/><Relationship Id="rId4" Type="http://schemas.openxmlformats.org/officeDocument/2006/relationships/tags" Target="../tags/tag2974.xml"/><Relationship Id="rId9" Type="http://schemas.openxmlformats.org/officeDocument/2006/relationships/image" Target="../media/image19.png"/></Relationships>
</file>

<file path=ppt/slideLayouts/_rels/slideLayout3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2977.xml"/><Relationship Id="rId7" Type="http://schemas.openxmlformats.org/officeDocument/2006/relationships/image" Target="../media/image19.png"/><Relationship Id="rId2" Type="http://schemas.openxmlformats.org/officeDocument/2006/relationships/tags" Target="../tags/tag2976.xml"/><Relationship Id="rId1" Type="http://schemas.openxmlformats.org/officeDocument/2006/relationships/vmlDrawing" Target="../drawings/vmlDrawing341.vml"/><Relationship Id="rId6" Type="http://schemas.openxmlformats.org/officeDocument/2006/relationships/image" Target="../media/image22.emf"/><Relationship Id="rId5" Type="http://schemas.openxmlformats.org/officeDocument/2006/relationships/oleObject" Target="../embeddings/oleObject341.bin"/><Relationship Id="rId4" Type="http://schemas.openxmlformats.org/officeDocument/2006/relationships/slideMaster" Target="../slideMasters/slideMaster21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27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1.xml"/><Relationship Id="rId3" Type="http://schemas.openxmlformats.org/officeDocument/2006/relationships/tags" Target="../tags/tag2979.xml"/><Relationship Id="rId7" Type="http://schemas.openxmlformats.org/officeDocument/2006/relationships/tags" Target="../tags/tag2983.xml"/><Relationship Id="rId2" Type="http://schemas.openxmlformats.org/officeDocument/2006/relationships/tags" Target="../tags/tag2978.xml"/><Relationship Id="rId1" Type="http://schemas.openxmlformats.org/officeDocument/2006/relationships/vmlDrawing" Target="../drawings/vmlDrawing342.vml"/><Relationship Id="rId6" Type="http://schemas.openxmlformats.org/officeDocument/2006/relationships/tags" Target="../tags/tag2982.xml"/><Relationship Id="rId5" Type="http://schemas.openxmlformats.org/officeDocument/2006/relationships/tags" Target="../tags/tag2981.xml"/><Relationship Id="rId10" Type="http://schemas.openxmlformats.org/officeDocument/2006/relationships/image" Target="../media/image22.emf"/><Relationship Id="rId4" Type="http://schemas.openxmlformats.org/officeDocument/2006/relationships/tags" Target="../tags/tag2980.xml"/><Relationship Id="rId9" Type="http://schemas.openxmlformats.org/officeDocument/2006/relationships/oleObject" Target="../embeddings/oleObject342.bin"/></Relationships>
</file>

<file path=ppt/slideLayouts/_rels/slideLayout3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tags" Target="../tags/tag2985.xml"/><Relationship Id="rId7" Type="http://schemas.openxmlformats.org/officeDocument/2006/relationships/image" Target="../media/image59.png"/><Relationship Id="rId2" Type="http://schemas.openxmlformats.org/officeDocument/2006/relationships/tags" Target="../tags/tag2984.xml"/><Relationship Id="rId1" Type="http://schemas.openxmlformats.org/officeDocument/2006/relationships/vmlDrawing" Target="../drawings/vmlDrawing343.v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343.bin"/><Relationship Id="rId4" Type="http://schemas.openxmlformats.org/officeDocument/2006/relationships/slideMaster" Target="../slideMasters/slideMaster21.xml"/></Relationships>
</file>

<file path=ppt/slideLayouts/_rels/slideLayout329.xml.rels><?xml version="1.0" encoding="UTF-8" standalone="yes"?>
<Relationships xmlns="http://schemas.openxmlformats.org/package/2006/relationships"><Relationship Id="rId8" Type="http://schemas.openxmlformats.org/officeDocument/2006/relationships/tags" Target="../tags/tag2992.xml"/><Relationship Id="rId13" Type="http://schemas.openxmlformats.org/officeDocument/2006/relationships/tags" Target="../tags/tag2997.xml"/><Relationship Id="rId18" Type="http://schemas.openxmlformats.org/officeDocument/2006/relationships/image" Target="../media/image3.svg"/><Relationship Id="rId3" Type="http://schemas.openxmlformats.org/officeDocument/2006/relationships/tags" Target="../tags/tag2987.xml"/><Relationship Id="rId7" Type="http://schemas.openxmlformats.org/officeDocument/2006/relationships/tags" Target="../tags/tag2991.xml"/><Relationship Id="rId12" Type="http://schemas.openxmlformats.org/officeDocument/2006/relationships/tags" Target="../tags/tag2996.xml"/><Relationship Id="rId17" Type="http://schemas.openxmlformats.org/officeDocument/2006/relationships/image" Target="../media/image19.png"/><Relationship Id="rId2" Type="http://schemas.openxmlformats.org/officeDocument/2006/relationships/tags" Target="../tags/tag2986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344.vml"/><Relationship Id="rId6" Type="http://schemas.openxmlformats.org/officeDocument/2006/relationships/tags" Target="../tags/tag2990.xml"/><Relationship Id="rId11" Type="http://schemas.openxmlformats.org/officeDocument/2006/relationships/tags" Target="../tags/tag2995.xml"/><Relationship Id="rId5" Type="http://schemas.openxmlformats.org/officeDocument/2006/relationships/tags" Target="../tags/tag2989.xml"/><Relationship Id="rId15" Type="http://schemas.openxmlformats.org/officeDocument/2006/relationships/oleObject" Target="../embeddings/oleObject344.bin"/><Relationship Id="rId10" Type="http://schemas.openxmlformats.org/officeDocument/2006/relationships/tags" Target="../tags/tag2994.xml"/><Relationship Id="rId4" Type="http://schemas.openxmlformats.org/officeDocument/2006/relationships/tags" Target="../tags/tag2988.xml"/><Relationship Id="rId9" Type="http://schemas.openxmlformats.org/officeDocument/2006/relationships/tags" Target="../tags/tag2993.xml"/><Relationship Id="rId14" Type="http://schemas.openxmlformats.org/officeDocument/2006/relationships/slideMaster" Target="../slideMasters/slideMaster21.xml"/></Relationships>
</file>

<file path=ppt/slideLayouts/_rels/slideLayout3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6.bin"/><Relationship Id="rId3" Type="http://schemas.openxmlformats.org/officeDocument/2006/relationships/tags" Target="../tags/tag293.xml"/><Relationship Id="rId7" Type="http://schemas.openxmlformats.org/officeDocument/2006/relationships/slideMaster" Target="../slideMasters/slideMaster3.xml"/><Relationship Id="rId2" Type="http://schemas.openxmlformats.org/officeDocument/2006/relationships/tags" Target="../tags/tag292.xml"/><Relationship Id="rId1" Type="http://schemas.openxmlformats.org/officeDocument/2006/relationships/vmlDrawing" Target="../drawings/vmlDrawing36.vml"/><Relationship Id="rId6" Type="http://schemas.openxmlformats.org/officeDocument/2006/relationships/tags" Target="../tags/tag296.xml"/><Relationship Id="rId5" Type="http://schemas.openxmlformats.org/officeDocument/2006/relationships/tags" Target="../tags/tag295.xml"/><Relationship Id="rId4" Type="http://schemas.openxmlformats.org/officeDocument/2006/relationships/tags" Target="../tags/tag294.xml"/><Relationship Id="rId9" Type="http://schemas.openxmlformats.org/officeDocument/2006/relationships/image" Target="../media/image17.emf"/></Relationships>
</file>

<file path=ppt/slideLayouts/_rels/slideLayout33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2.xml"/><Relationship Id="rId13" Type="http://schemas.openxmlformats.org/officeDocument/2006/relationships/image" Target="../media/image20.png"/><Relationship Id="rId3" Type="http://schemas.openxmlformats.org/officeDocument/2006/relationships/tags" Target="../tags/tag3021.xml"/><Relationship Id="rId7" Type="http://schemas.openxmlformats.org/officeDocument/2006/relationships/tags" Target="../tags/tag3025.xml"/><Relationship Id="rId12" Type="http://schemas.openxmlformats.org/officeDocument/2006/relationships/image" Target="../media/image3.svg"/><Relationship Id="rId2" Type="http://schemas.openxmlformats.org/officeDocument/2006/relationships/tags" Target="../tags/tag3020.xml"/><Relationship Id="rId1" Type="http://schemas.openxmlformats.org/officeDocument/2006/relationships/vmlDrawing" Target="../drawings/vmlDrawing346.vml"/><Relationship Id="rId6" Type="http://schemas.openxmlformats.org/officeDocument/2006/relationships/tags" Target="../tags/tag3024.xml"/><Relationship Id="rId11" Type="http://schemas.openxmlformats.org/officeDocument/2006/relationships/image" Target="../media/image19.png"/><Relationship Id="rId5" Type="http://schemas.openxmlformats.org/officeDocument/2006/relationships/tags" Target="../tags/tag3023.xml"/><Relationship Id="rId10" Type="http://schemas.openxmlformats.org/officeDocument/2006/relationships/image" Target="../media/image17.emf"/><Relationship Id="rId4" Type="http://schemas.openxmlformats.org/officeDocument/2006/relationships/tags" Target="../tags/tag3022.xml"/><Relationship Id="rId9" Type="http://schemas.openxmlformats.org/officeDocument/2006/relationships/oleObject" Target="../embeddings/oleObject346.bin"/><Relationship Id="rId14" Type="http://schemas.openxmlformats.org/officeDocument/2006/relationships/image" Target="../media/image21.svg"/></Relationships>
</file>

<file path=ppt/slideLayouts/_rels/slideLayout331.xml.rels><?xml version="1.0" encoding="UTF-8" standalone="yes"?>
<Relationships xmlns="http://schemas.openxmlformats.org/package/2006/relationships"><Relationship Id="rId8" Type="http://schemas.openxmlformats.org/officeDocument/2006/relationships/tags" Target="../tags/tag3032.xml"/><Relationship Id="rId3" Type="http://schemas.openxmlformats.org/officeDocument/2006/relationships/tags" Target="../tags/tag3027.xml"/><Relationship Id="rId7" Type="http://schemas.openxmlformats.org/officeDocument/2006/relationships/tags" Target="../tags/tag3031.xml"/><Relationship Id="rId2" Type="http://schemas.openxmlformats.org/officeDocument/2006/relationships/tags" Target="../tags/tag3026.xml"/><Relationship Id="rId1" Type="http://schemas.openxmlformats.org/officeDocument/2006/relationships/vmlDrawing" Target="../drawings/vmlDrawing347.vml"/><Relationship Id="rId6" Type="http://schemas.openxmlformats.org/officeDocument/2006/relationships/tags" Target="../tags/tag3030.xml"/><Relationship Id="rId11" Type="http://schemas.openxmlformats.org/officeDocument/2006/relationships/image" Target="../media/image17.emf"/><Relationship Id="rId5" Type="http://schemas.openxmlformats.org/officeDocument/2006/relationships/tags" Target="../tags/tag3029.xml"/><Relationship Id="rId10" Type="http://schemas.openxmlformats.org/officeDocument/2006/relationships/oleObject" Target="../embeddings/oleObject347.bin"/><Relationship Id="rId4" Type="http://schemas.openxmlformats.org/officeDocument/2006/relationships/tags" Target="../tags/tag3028.xml"/><Relationship Id="rId9" Type="http://schemas.openxmlformats.org/officeDocument/2006/relationships/slideMaster" Target="../slideMasters/slideMaster22.xml"/></Relationships>
</file>

<file path=ppt/slideLayouts/_rels/slideLayout332.xml.rels><?xml version="1.0" encoding="UTF-8" standalone="yes"?>
<Relationships xmlns="http://schemas.openxmlformats.org/package/2006/relationships"><Relationship Id="rId8" Type="http://schemas.openxmlformats.org/officeDocument/2006/relationships/tags" Target="../tags/tag3039.xml"/><Relationship Id="rId3" Type="http://schemas.openxmlformats.org/officeDocument/2006/relationships/tags" Target="../tags/tag3034.xml"/><Relationship Id="rId7" Type="http://schemas.openxmlformats.org/officeDocument/2006/relationships/tags" Target="../tags/tag3038.xml"/><Relationship Id="rId2" Type="http://schemas.openxmlformats.org/officeDocument/2006/relationships/tags" Target="../tags/tag3033.xml"/><Relationship Id="rId1" Type="http://schemas.openxmlformats.org/officeDocument/2006/relationships/vmlDrawing" Target="../drawings/vmlDrawing348.vml"/><Relationship Id="rId6" Type="http://schemas.openxmlformats.org/officeDocument/2006/relationships/tags" Target="../tags/tag3037.xml"/><Relationship Id="rId11" Type="http://schemas.openxmlformats.org/officeDocument/2006/relationships/image" Target="../media/image17.emf"/><Relationship Id="rId5" Type="http://schemas.openxmlformats.org/officeDocument/2006/relationships/tags" Target="../tags/tag3036.xml"/><Relationship Id="rId10" Type="http://schemas.openxmlformats.org/officeDocument/2006/relationships/oleObject" Target="../embeddings/oleObject348.bin"/><Relationship Id="rId4" Type="http://schemas.openxmlformats.org/officeDocument/2006/relationships/tags" Target="../tags/tag3035.xml"/><Relationship Id="rId9" Type="http://schemas.openxmlformats.org/officeDocument/2006/relationships/slideMaster" Target="../slideMasters/slideMaster22.xml"/></Relationships>
</file>

<file path=ppt/slideLayouts/_rels/slideLayout3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3041.xml"/><Relationship Id="rId7" Type="http://schemas.openxmlformats.org/officeDocument/2006/relationships/oleObject" Target="../embeddings/oleObject349.bin"/><Relationship Id="rId2" Type="http://schemas.openxmlformats.org/officeDocument/2006/relationships/tags" Target="../tags/tag3040.xml"/><Relationship Id="rId1" Type="http://schemas.openxmlformats.org/officeDocument/2006/relationships/vmlDrawing" Target="../drawings/vmlDrawing349.vml"/><Relationship Id="rId6" Type="http://schemas.openxmlformats.org/officeDocument/2006/relationships/slideMaster" Target="../slideMasters/slideMaster22.xml"/><Relationship Id="rId5" Type="http://schemas.openxmlformats.org/officeDocument/2006/relationships/tags" Target="../tags/tag3043.xml"/><Relationship Id="rId4" Type="http://schemas.openxmlformats.org/officeDocument/2006/relationships/tags" Target="../tags/tag3042.xml"/></Relationships>
</file>

<file path=ppt/slideLayouts/_rels/slideLayout33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2.xml"/><Relationship Id="rId3" Type="http://schemas.openxmlformats.org/officeDocument/2006/relationships/tags" Target="../tags/tag3045.xml"/><Relationship Id="rId7" Type="http://schemas.openxmlformats.org/officeDocument/2006/relationships/tags" Target="../tags/tag3049.xml"/><Relationship Id="rId2" Type="http://schemas.openxmlformats.org/officeDocument/2006/relationships/tags" Target="../tags/tag3044.xml"/><Relationship Id="rId1" Type="http://schemas.openxmlformats.org/officeDocument/2006/relationships/vmlDrawing" Target="../drawings/vmlDrawing350.vml"/><Relationship Id="rId6" Type="http://schemas.openxmlformats.org/officeDocument/2006/relationships/tags" Target="../tags/tag3048.xml"/><Relationship Id="rId5" Type="http://schemas.openxmlformats.org/officeDocument/2006/relationships/tags" Target="../tags/tag3047.xml"/><Relationship Id="rId10" Type="http://schemas.openxmlformats.org/officeDocument/2006/relationships/image" Target="../media/image17.emf"/><Relationship Id="rId4" Type="http://schemas.openxmlformats.org/officeDocument/2006/relationships/tags" Target="../tags/tag3046.xml"/><Relationship Id="rId9" Type="http://schemas.openxmlformats.org/officeDocument/2006/relationships/oleObject" Target="../embeddings/oleObject350.bin"/></Relationships>
</file>

<file path=ppt/slideLayouts/_rels/slideLayout335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2.xml"/><Relationship Id="rId3" Type="http://schemas.openxmlformats.org/officeDocument/2006/relationships/tags" Target="../tags/tag3051.xml"/><Relationship Id="rId7" Type="http://schemas.openxmlformats.org/officeDocument/2006/relationships/tags" Target="../tags/tag3055.xml"/><Relationship Id="rId2" Type="http://schemas.openxmlformats.org/officeDocument/2006/relationships/tags" Target="../tags/tag3050.xml"/><Relationship Id="rId1" Type="http://schemas.openxmlformats.org/officeDocument/2006/relationships/vmlDrawing" Target="../drawings/vmlDrawing351.vml"/><Relationship Id="rId6" Type="http://schemas.openxmlformats.org/officeDocument/2006/relationships/tags" Target="../tags/tag3054.xml"/><Relationship Id="rId5" Type="http://schemas.openxmlformats.org/officeDocument/2006/relationships/tags" Target="../tags/tag3053.xml"/><Relationship Id="rId10" Type="http://schemas.openxmlformats.org/officeDocument/2006/relationships/image" Target="../media/image17.emf"/><Relationship Id="rId4" Type="http://schemas.openxmlformats.org/officeDocument/2006/relationships/tags" Target="../tags/tag3052.xml"/><Relationship Id="rId9" Type="http://schemas.openxmlformats.org/officeDocument/2006/relationships/oleObject" Target="../embeddings/oleObject351.bin"/></Relationships>
</file>

<file path=ppt/slideLayouts/_rels/slideLayout336.xml.rels><?xml version="1.0" encoding="UTF-8" standalone="yes"?>
<Relationships xmlns="http://schemas.openxmlformats.org/package/2006/relationships"><Relationship Id="rId8" Type="http://schemas.openxmlformats.org/officeDocument/2006/relationships/tags" Target="../tags/tag3062.xml"/><Relationship Id="rId3" Type="http://schemas.openxmlformats.org/officeDocument/2006/relationships/tags" Target="../tags/tag3057.xml"/><Relationship Id="rId7" Type="http://schemas.openxmlformats.org/officeDocument/2006/relationships/tags" Target="../tags/tag3061.xml"/><Relationship Id="rId2" Type="http://schemas.openxmlformats.org/officeDocument/2006/relationships/tags" Target="../tags/tag3056.xml"/><Relationship Id="rId1" Type="http://schemas.openxmlformats.org/officeDocument/2006/relationships/vmlDrawing" Target="../drawings/vmlDrawing352.vml"/><Relationship Id="rId6" Type="http://schemas.openxmlformats.org/officeDocument/2006/relationships/tags" Target="../tags/tag3060.xml"/><Relationship Id="rId11" Type="http://schemas.openxmlformats.org/officeDocument/2006/relationships/image" Target="../media/image17.emf"/><Relationship Id="rId5" Type="http://schemas.openxmlformats.org/officeDocument/2006/relationships/tags" Target="../tags/tag3059.xml"/><Relationship Id="rId10" Type="http://schemas.openxmlformats.org/officeDocument/2006/relationships/oleObject" Target="../embeddings/oleObject352.bin"/><Relationship Id="rId4" Type="http://schemas.openxmlformats.org/officeDocument/2006/relationships/tags" Target="../tags/tag3058.xml"/><Relationship Id="rId9" Type="http://schemas.openxmlformats.org/officeDocument/2006/relationships/slideMaster" Target="../slideMasters/slideMaster22.xml"/></Relationships>
</file>

<file path=ppt/slideLayouts/_rels/slideLayout337.xml.rels><?xml version="1.0" encoding="UTF-8" standalone="yes"?>
<Relationships xmlns="http://schemas.openxmlformats.org/package/2006/relationships"><Relationship Id="rId8" Type="http://schemas.openxmlformats.org/officeDocument/2006/relationships/tags" Target="../tags/tag3069.xml"/><Relationship Id="rId13" Type="http://schemas.openxmlformats.org/officeDocument/2006/relationships/tags" Target="../tags/tag3074.xml"/><Relationship Id="rId18" Type="http://schemas.openxmlformats.org/officeDocument/2006/relationships/image" Target="../media/image3.svg"/><Relationship Id="rId3" Type="http://schemas.openxmlformats.org/officeDocument/2006/relationships/tags" Target="../tags/tag3064.xml"/><Relationship Id="rId7" Type="http://schemas.openxmlformats.org/officeDocument/2006/relationships/tags" Target="../tags/tag3068.xml"/><Relationship Id="rId12" Type="http://schemas.openxmlformats.org/officeDocument/2006/relationships/tags" Target="../tags/tag3073.xml"/><Relationship Id="rId17" Type="http://schemas.openxmlformats.org/officeDocument/2006/relationships/image" Target="../media/image19.png"/><Relationship Id="rId2" Type="http://schemas.openxmlformats.org/officeDocument/2006/relationships/tags" Target="../tags/tag3063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353.vml"/><Relationship Id="rId6" Type="http://schemas.openxmlformats.org/officeDocument/2006/relationships/tags" Target="../tags/tag3067.xml"/><Relationship Id="rId11" Type="http://schemas.openxmlformats.org/officeDocument/2006/relationships/tags" Target="../tags/tag3072.xml"/><Relationship Id="rId5" Type="http://schemas.openxmlformats.org/officeDocument/2006/relationships/tags" Target="../tags/tag3066.xml"/><Relationship Id="rId15" Type="http://schemas.openxmlformats.org/officeDocument/2006/relationships/oleObject" Target="../embeddings/oleObject353.bin"/><Relationship Id="rId10" Type="http://schemas.openxmlformats.org/officeDocument/2006/relationships/tags" Target="../tags/tag3071.xml"/><Relationship Id="rId4" Type="http://schemas.openxmlformats.org/officeDocument/2006/relationships/tags" Target="../tags/tag3065.xml"/><Relationship Id="rId9" Type="http://schemas.openxmlformats.org/officeDocument/2006/relationships/tags" Target="../tags/tag3070.xml"/><Relationship Id="rId14" Type="http://schemas.openxmlformats.org/officeDocument/2006/relationships/slideMaster" Target="../slideMasters/slideMaster22.xml"/></Relationships>
</file>

<file path=ppt/slideLayouts/_rels/slideLayout338.xml.rels><?xml version="1.0" encoding="UTF-8" standalone="yes"?>
<Relationships xmlns="http://schemas.openxmlformats.org/package/2006/relationships"><Relationship Id="rId8" Type="http://schemas.openxmlformats.org/officeDocument/2006/relationships/tags" Target="../tags/tag3081.xml"/><Relationship Id="rId13" Type="http://schemas.openxmlformats.org/officeDocument/2006/relationships/tags" Target="../tags/tag3086.xml"/><Relationship Id="rId18" Type="http://schemas.openxmlformats.org/officeDocument/2006/relationships/image" Target="../media/image3.svg"/><Relationship Id="rId3" Type="http://schemas.openxmlformats.org/officeDocument/2006/relationships/tags" Target="../tags/tag3076.xml"/><Relationship Id="rId7" Type="http://schemas.openxmlformats.org/officeDocument/2006/relationships/tags" Target="../tags/tag3080.xml"/><Relationship Id="rId12" Type="http://schemas.openxmlformats.org/officeDocument/2006/relationships/tags" Target="../tags/tag3085.xml"/><Relationship Id="rId17" Type="http://schemas.openxmlformats.org/officeDocument/2006/relationships/image" Target="../media/image19.png"/><Relationship Id="rId2" Type="http://schemas.openxmlformats.org/officeDocument/2006/relationships/tags" Target="../tags/tag3075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354.vml"/><Relationship Id="rId6" Type="http://schemas.openxmlformats.org/officeDocument/2006/relationships/tags" Target="../tags/tag3079.xml"/><Relationship Id="rId11" Type="http://schemas.openxmlformats.org/officeDocument/2006/relationships/tags" Target="../tags/tag3084.xml"/><Relationship Id="rId5" Type="http://schemas.openxmlformats.org/officeDocument/2006/relationships/tags" Target="../tags/tag3078.xml"/><Relationship Id="rId15" Type="http://schemas.openxmlformats.org/officeDocument/2006/relationships/oleObject" Target="../embeddings/oleObject354.bin"/><Relationship Id="rId10" Type="http://schemas.openxmlformats.org/officeDocument/2006/relationships/tags" Target="../tags/tag3083.xml"/><Relationship Id="rId4" Type="http://schemas.openxmlformats.org/officeDocument/2006/relationships/tags" Target="../tags/tag3077.xml"/><Relationship Id="rId9" Type="http://schemas.openxmlformats.org/officeDocument/2006/relationships/tags" Target="../tags/tag3082.xml"/><Relationship Id="rId14" Type="http://schemas.openxmlformats.org/officeDocument/2006/relationships/slideMaster" Target="../slideMasters/slideMaster22.xml"/></Relationships>
</file>

<file path=ppt/slideLayouts/_rels/slideLayout339.xml.rels><?xml version="1.0" encoding="UTF-8" standalone="yes"?>
<Relationships xmlns="http://schemas.openxmlformats.org/package/2006/relationships"><Relationship Id="rId8" Type="http://schemas.openxmlformats.org/officeDocument/2006/relationships/tags" Target="../tags/tag3093.xml"/><Relationship Id="rId13" Type="http://schemas.openxmlformats.org/officeDocument/2006/relationships/tags" Target="../tags/tag3098.xml"/><Relationship Id="rId18" Type="http://schemas.openxmlformats.org/officeDocument/2006/relationships/image" Target="../media/image19.png"/><Relationship Id="rId3" Type="http://schemas.openxmlformats.org/officeDocument/2006/relationships/tags" Target="../tags/tag3088.xml"/><Relationship Id="rId7" Type="http://schemas.openxmlformats.org/officeDocument/2006/relationships/tags" Target="../tags/tag3092.xml"/><Relationship Id="rId12" Type="http://schemas.openxmlformats.org/officeDocument/2006/relationships/tags" Target="../tags/tag3097.xml"/><Relationship Id="rId17" Type="http://schemas.openxmlformats.org/officeDocument/2006/relationships/image" Target="../media/image17.emf"/><Relationship Id="rId2" Type="http://schemas.openxmlformats.org/officeDocument/2006/relationships/tags" Target="../tags/tag3087.xml"/><Relationship Id="rId16" Type="http://schemas.openxmlformats.org/officeDocument/2006/relationships/oleObject" Target="../embeddings/oleObject355.bin"/><Relationship Id="rId1" Type="http://schemas.openxmlformats.org/officeDocument/2006/relationships/vmlDrawing" Target="../drawings/vmlDrawing355.vml"/><Relationship Id="rId6" Type="http://schemas.openxmlformats.org/officeDocument/2006/relationships/tags" Target="../tags/tag3091.xml"/><Relationship Id="rId11" Type="http://schemas.openxmlformats.org/officeDocument/2006/relationships/tags" Target="../tags/tag3096.xml"/><Relationship Id="rId5" Type="http://schemas.openxmlformats.org/officeDocument/2006/relationships/tags" Target="../tags/tag3090.xml"/><Relationship Id="rId15" Type="http://schemas.openxmlformats.org/officeDocument/2006/relationships/slideMaster" Target="../slideMasters/slideMaster22.xml"/><Relationship Id="rId10" Type="http://schemas.openxmlformats.org/officeDocument/2006/relationships/tags" Target="../tags/tag3095.xml"/><Relationship Id="rId19" Type="http://schemas.openxmlformats.org/officeDocument/2006/relationships/image" Target="../media/image3.svg"/><Relationship Id="rId4" Type="http://schemas.openxmlformats.org/officeDocument/2006/relationships/tags" Target="../tags/tag3089.xml"/><Relationship Id="rId9" Type="http://schemas.openxmlformats.org/officeDocument/2006/relationships/tags" Target="../tags/tag3094.xml"/><Relationship Id="rId14" Type="http://schemas.openxmlformats.org/officeDocument/2006/relationships/tags" Target="../tags/tag3099.xml"/></Relationships>
</file>

<file path=ppt/slideLayouts/_rels/slideLayout3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.xml"/><Relationship Id="rId3" Type="http://schemas.openxmlformats.org/officeDocument/2006/relationships/tags" Target="../tags/tag298.xml"/><Relationship Id="rId7" Type="http://schemas.openxmlformats.org/officeDocument/2006/relationships/tags" Target="../tags/tag302.xml"/><Relationship Id="rId2" Type="http://schemas.openxmlformats.org/officeDocument/2006/relationships/tags" Target="../tags/tag297.xml"/><Relationship Id="rId1" Type="http://schemas.openxmlformats.org/officeDocument/2006/relationships/vmlDrawing" Target="../drawings/vmlDrawing37.vml"/><Relationship Id="rId6" Type="http://schemas.openxmlformats.org/officeDocument/2006/relationships/tags" Target="../tags/tag301.xml"/><Relationship Id="rId5" Type="http://schemas.openxmlformats.org/officeDocument/2006/relationships/tags" Target="../tags/tag300.xml"/><Relationship Id="rId10" Type="http://schemas.openxmlformats.org/officeDocument/2006/relationships/image" Target="../media/image17.emf"/><Relationship Id="rId4" Type="http://schemas.openxmlformats.org/officeDocument/2006/relationships/tags" Target="../tags/tag299.xml"/><Relationship Id="rId9" Type="http://schemas.openxmlformats.org/officeDocument/2006/relationships/oleObject" Target="../embeddings/oleObject37.bin"/></Relationships>
</file>

<file path=ppt/slideLayouts/_rels/slideLayout340.xml.rels><?xml version="1.0" encoding="UTF-8" standalone="yes"?>
<Relationships xmlns="http://schemas.openxmlformats.org/package/2006/relationships"><Relationship Id="rId8" Type="http://schemas.openxmlformats.org/officeDocument/2006/relationships/tags" Target="../tags/tag3106.xml"/><Relationship Id="rId13" Type="http://schemas.openxmlformats.org/officeDocument/2006/relationships/tags" Target="../tags/tag3111.xml"/><Relationship Id="rId18" Type="http://schemas.openxmlformats.org/officeDocument/2006/relationships/image" Target="../media/image19.png"/><Relationship Id="rId3" Type="http://schemas.openxmlformats.org/officeDocument/2006/relationships/tags" Target="../tags/tag3101.xml"/><Relationship Id="rId7" Type="http://schemas.openxmlformats.org/officeDocument/2006/relationships/tags" Target="../tags/tag3105.xml"/><Relationship Id="rId12" Type="http://schemas.openxmlformats.org/officeDocument/2006/relationships/tags" Target="../tags/tag3110.xml"/><Relationship Id="rId17" Type="http://schemas.openxmlformats.org/officeDocument/2006/relationships/image" Target="../media/image17.emf"/><Relationship Id="rId2" Type="http://schemas.openxmlformats.org/officeDocument/2006/relationships/tags" Target="../tags/tag3100.xml"/><Relationship Id="rId16" Type="http://schemas.openxmlformats.org/officeDocument/2006/relationships/oleObject" Target="../embeddings/oleObject356.bin"/><Relationship Id="rId1" Type="http://schemas.openxmlformats.org/officeDocument/2006/relationships/vmlDrawing" Target="../drawings/vmlDrawing356.vml"/><Relationship Id="rId6" Type="http://schemas.openxmlformats.org/officeDocument/2006/relationships/tags" Target="../tags/tag3104.xml"/><Relationship Id="rId11" Type="http://schemas.openxmlformats.org/officeDocument/2006/relationships/tags" Target="../tags/tag3109.xml"/><Relationship Id="rId5" Type="http://schemas.openxmlformats.org/officeDocument/2006/relationships/tags" Target="../tags/tag3103.xml"/><Relationship Id="rId15" Type="http://schemas.openxmlformats.org/officeDocument/2006/relationships/slideMaster" Target="../slideMasters/slideMaster22.xml"/><Relationship Id="rId10" Type="http://schemas.openxmlformats.org/officeDocument/2006/relationships/tags" Target="../tags/tag3108.xml"/><Relationship Id="rId19" Type="http://schemas.openxmlformats.org/officeDocument/2006/relationships/image" Target="../media/image3.svg"/><Relationship Id="rId4" Type="http://schemas.openxmlformats.org/officeDocument/2006/relationships/tags" Target="../tags/tag3102.xml"/><Relationship Id="rId9" Type="http://schemas.openxmlformats.org/officeDocument/2006/relationships/tags" Target="../tags/tag3107.xml"/><Relationship Id="rId14" Type="http://schemas.openxmlformats.org/officeDocument/2006/relationships/tags" Target="../tags/tag3112.xml"/></Relationships>
</file>

<file path=ppt/slideLayouts/_rels/slideLayout341.xml.rels><?xml version="1.0" encoding="UTF-8" standalone="yes"?>
<Relationships xmlns="http://schemas.openxmlformats.org/package/2006/relationships"><Relationship Id="rId8" Type="http://schemas.openxmlformats.org/officeDocument/2006/relationships/tags" Target="../tags/tag3119.xml"/><Relationship Id="rId13" Type="http://schemas.openxmlformats.org/officeDocument/2006/relationships/tags" Target="../tags/tag3124.xml"/><Relationship Id="rId18" Type="http://schemas.openxmlformats.org/officeDocument/2006/relationships/image" Target="../media/image19.png"/><Relationship Id="rId3" Type="http://schemas.openxmlformats.org/officeDocument/2006/relationships/tags" Target="../tags/tag3114.xml"/><Relationship Id="rId7" Type="http://schemas.openxmlformats.org/officeDocument/2006/relationships/tags" Target="../tags/tag3118.xml"/><Relationship Id="rId12" Type="http://schemas.openxmlformats.org/officeDocument/2006/relationships/tags" Target="../tags/tag3123.xml"/><Relationship Id="rId17" Type="http://schemas.openxmlformats.org/officeDocument/2006/relationships/image" Target="../media/image17.emf"/><Relationship Id="rId2" Type="http://schemas.openxmlformats.org/officeDocument/2006/relationships/tags" Target="../tags/tag3113.xml"/><Relationship Id="rId16" Type="http://schemas.openxmlformats.org/officeDocument/2006/relationships/oleObject" Target="../embeddings/oleObject357.bin"/><Relationship Id="rId1" Type="http://schemas.openxmlformats.org/officeDocument/2006/relationships/vmlDrawing" Target="../drawings/vmlDrawing357.vml"/><Relationship Id="rId6" Type="http://schemas.openxmlformats.org/officeDocument/2006/relationships/tags" Target="../tags/tag3117.xml"/><Relationship Id="rId11" Type="http://schemas.openxmlformats.org/officeDocument/2006/relationships/tags" Target="../tags/tag3122.xml"/><Relationship Id="rId5" Type="http://schemas.openxmlformats.org/officeDocument/2006/relationships/tags" Target="../tags/tag3116.xml"/><Relationship Id="rId15" Type="http://schemas.openxmlformats.org/officeDocument/2006/relationships/slideMaster" Target="../slideMasters/slideMaster22.xml"/><Relationship Id="rId10" Type="http://schemas.openxmlformats.org/officeDocument/2006/relationships/tags" Target="../tags/tag3121.xml"/><Relationship Id="rId19" Type="http://schemas.openxmlformats.org/officeDocument/2006/relationships/image" Target="../media/image3.svg"/><Relationship Id="rId4" Type="http://schemas.openxmlformats.org/officeDocument/2006/relationships/tags" Target="../tags/tag3115.xml"/><Relationship Id="rId9" Type="http://schemas.openxmlformats.org/officeDocument/2006/relationships/tags" Target="../tags/tag3120.xml"/><Relationship Id="rId14" Type="http://schemas.openxmlformats.org/officeDocument/2006/relationships/tags" Target="../tags/tag3125.xml"/></Relationships>
</file>

<file path=ppt/slideLayouts/_rels/slideLayout342.xml.rels><?xml version="1.0" encoding="UTF-8" standalone="yes"?>
<Relationships xmlns="http://schemas.openxmlformats.org/package/2006/relationships"><Relationship Id="rId8" Type="http://schemas.openxmlformats.org/officeDocument/2006/relationships/tags" Target="../tags/tag3132.xml"/><Relationship Id="rId13" Type="http://schemas.openxmlformats.org/officeDocument/2006/relationships/slideMaster" Target="../slideMasters/slideMaster22.xml"/><Relationship Id="rId3" Type="http://schemas.openxmlformats.org/officeDocument/2006/relationships/tags" Target="../tags/tag3127.xml"/><Relationship Id="rId7" Type="http://schemas.openxmlformats.org/officeDocument/2006/relationships/tags" Target="../tags/tag3131.xml"/><Relationship Id="rId12" Type="http://schemas.openxmlformats.org/officeDocument/2006/relationships/tags" Target="../tags/tag3136.xml"/><Relationship Id="rId17" Type="http://schemas.openxmlformats.org/officeDocument/2006/relationships/image" Target="../media/image3.svg"/><Relationship Id="rId2" Type="http://schemas.openxmlformats.org/officeDocument/2006/relationships/tags" Target="../tags/tag3126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358.vml"/><Relationship Id="rId6" Type="http://schemas.openxmlformats.org/officeDocument/2006/relationships/tags" Target="../tags/tag3130.xml"/><Relationship Id="rId11" Type="http://schemas.openxmlformats.org/officeDocument/2006/relationships/tags" Target="../tags/tag3135.xml"/><Relationship Id="rId5" Type="http://schemas.openxmlformats.org/officeDocument/2006/relationships/tags" Target="../tags/tag3129.xml"/><Relationship Id="rId15" Type="http://schemas.openxmlformats.org/officeDocument/2006/relationships/image" Target="../media/image17.emf"/><Relationship Id="rId10" Type="http://schemas.openxmlformats.org/officeDocument/2006/relationships/tags" Target="../tags/tag3134.xml"/><Relationship Id="rId4" Type="http://schemas.openxmlformats.org/officeDocument/2006/relationships/tags" Target="../tags/tag3128.xml"/><Relationship Id="rId9" Type="http://schemas.openxmlformats.org/officeDocument/2006/relationships/tags" Target="../tags/tag3133.xml"/><Relationship Id="rId14" Type="http://schemas.openxmlformats.org/officeDocument/2006/relationships/oleObject" Target="../embeddings/oleObject358.bin"/></Relationships>
</file>

<file path=ppt/slideLayouts/_rels/slideLayout343.xml.rels><?xml version="1.0" encoding="UTF-8" standalone="yes"?>
<Relationships xmlns="http://schemas.openxmlformats.org/package/2006/relationships"><Relationship Id="rId8" Type="http://schemas.openxmlformats.org/officeDocument/2006/relationships/tags" Target="../tags/tag3143.xml"/><Relationship Id="rId13" Type="http://schemas.openxmlformats.org/officeDocument/2006/relationships/tags" Target="../tags/tag3148.xml"/><Relationship Id="rId18" Type="http://schemas.openxmlformats.org/officeDocument/2006/relationships/image" Target="../media/image3.svg"/><Relationship Id="rId3" Type="http://schemas.openxmlformats.org/officeDocument/2006/relationships/tags" Target="../tags/tag3138.xml"/><Relationship Id="rId7" Type="http://schemas.openxmlformats.org/officeDocument/2006/relationships/tags" Target="../tags/tag3142.xml"/><Relationship Id="rId12" Type="http://schemas.openxmlformats.org/officeDocument/2006/relationships/tags" Target="../tags/tag3147.xml"/><Relationship Id="rId17" Type="http://schemas.openxmlformats.org/officeDocument/2006/relationships/image" Target="../media/image19.png"/><Relationship Id="rId2" Type="http://schemas.openxmlformats.org/officeDocument/2006/relationships/tags" Target="../tags/tag3137.xml"/><Relationship Id="rId16" Type="http://schemas.openxmlformats.org/officeDocument/2006/relationships/image" Target="../media/image27.emf"/><Relationship Id="rId1" Type="http://schemas.openxmlformats.org/officeDocument/2006/relationships/vmlDrawing" Target="../drawings/vmlDrawing359.vml"/><Relationship Id="rId6" Type="http://schemas.openxmlformats.org/officeDocument/2006/relationships/tags" Target="../tags/tag3141.xml"/><Relationship Id="rId11" Type="http://schemas.openxmlformats.org/officeDocument/2006/relationships/tags" Target="../tags/tag3146.xml"/><Relationship Id="rId5" Type="http://schemas.openxmlformats.org/officeDocument/2006/relationships/tags" Target="../tags/tag3140.xml"/><Relationship Id="rId15" Type="http://schemas.openxmlformats.org/officeDocument/2006/relationships/oleObject" Target="../embeddings/oleObject359.bin"/><Relationship Id="rId10" Type="http://schemas.openxmlformats.org/officeDocument/2006/relationships/tags" Target="../tags/tag3145.xml"/><Relationship Id="rId4" Type="http://schemas.openxmlformats.org/officeDocument/2006/relationships/tags" Target="../tags/tag3139.xml"/><Relationship Id="rId9" Type="http://schemas.openxmlformats.org/officeDocument/2006/relationships/tags" Target="../tags/tag3144.xml"/><Relationship Id="rId14" Type="http://schemas.openxmlformats.org/officeDocument/2006/relationships/slideMaster" Target="../slideMasters/slideMaster22.xml"/></Relationships>
</file>

<file path=ppt/slideLayouts/_rels/slideLayout344.xml.rels><?xml version="1.0" encoding="UTF-8" standalone="yes"?>
<Relationships xmlns="http://schemas.openxmlformats.org/package/2006/relationships"><Relationship Id="rId8" Type="http://schemas.openxmlformats.org/officeDocument/2006/relationships/tags" Target="../tags/tag3155.xml"/><Relationship Id="rId13" Type="http://schemas.openxmlformats.org/officeDocument/2006/relationships/oleObject" Target="../embeddings/oleObject360.bin"/><Relationship Id="rId3" Type="http://schemas.openxmlformats.org/officeDocument/2006/relationships/tags" Target="../tags/tag3150.xml"/><Relationship Id="rId7" Type="http://schemas.openxmlformats.org/officeDocument/2006/relationships/tags" Target="../tags/tag3154.xml"/><Relationship Id="rId12" Type="http://schemas.openxmlformats.org/officeDocument/2006/relationships/slideMaster" Target="../slideMasters/slideMaster22.xml"/><Relationship Id="rId2" Type="http://schemas.openxmlformats.org/officeDocument/2006/relationships/tags" Target="../tags/tag3149.xml"/><Relationship Id="rId16" Type="http://schemas.openxmlformats.org/officeDocument/2006/relationships/image" Target="../media/image3.svg"/><Relationship Id="rId1" Type="http://schemas.openxmlformats.org/officeDocument/2006/relationships/vmlDrawing" Target="../drawings/vmlDrawing360.vml"/><Relationship Id="rId6" Type="http://schemas.openxmlformats.org/officeDocument/2006/relationships/tags" Target="../tags/tag3153.xml"/><Relationship Id="rId11" Type="http://schemas.openxmlformats.org/officeDocument/2006/relationships/tags" Target="../tags/tag3158.xml"/><Relationship Id="rId5" Type="http://schemas.openxmlformats.org/officeDocument/2006/relationships/tags" Target="../tags/tag3152.xml"/><Relationship Id="rId15" Type="http://schemas.openxmlformats.org/officeDocument/2006/relationships/image" Target="../media/image19.png"/><Relationship Id="rId10" Type="http://schemas.openxmlformats.org/officeDocument/2006/relationships/tags" Target="../tags/tag3157.xml"/><Relationship Id="rId4" Type="http://schemas.openxmlformats.org/officeDocument/2006/relationships/tags" Target="../tags/tag3151.xml"/><Relationship Id="rId9" Type="http://schemas.openxmlformats.org/officeDocument/2006/relationships/tags" Target="../tags/tag3156.xml"/><Relationship Id="rId14" Type="http://schemas.openxmlformats.org/officeDocument/2006/relationships/image" Target="../media/image27.emf"/></Relationships>
</file>

<file path=ppt/slideLayouts/_rels/slideLayout345.xml.rels><?xml version="1.0" encoding="UTF-8" standalone="yes"?>
<Relationships xmlns="http://schemas.openxmlformats.org/package/2006/relationships"><Relationship Id="rId8" Type="http://schemas.openxmlformats.org/officeDocument/2006/relationships/tags" Target="../tags/tag3165.xml"/><Relationship Id="rId13" Type="http://schemas.openxmlformats.org/officeDocument/2006/relationships/image" Target="../media/image19.png"/><Relationship Id="rId3" Type="http://schemas.openxmlformats.org/officeDocument/2006/relationships/tags" Target="../tags/tag3160.xml"/><Relationship Id="rId7" Type="http://schemas.openxmlformats.org/officeDocument/2006/relationships/tags" Target="../tags/tag3164.xml"/><Relationship Id="rId12" Type="http://schemas.openxmlformats.org/officeDocument/2006/relationships/image" Target="../media/image17.emf"/><Relationship Id="rId2" Type="http://schemas.openxmlformats.org/officeDocument/2006/relationships/tags" Target="../tags/tag3159.xml"/><Relationship Id="rId1" Type="http://schemas.openxmlformats.org/officeDocument/2006/relationships/vmlDrawing" Target="../drawings/vmlDrawing361.vml"/><Relationship Id="rId6" Type="http://schemas.openxmlformats.org/officeDocument/2006/relationships/tags" Target="../tags/tag3163.xml"/><Relationship Id="rId11" Type="http://schemas.openxmlformats.org/officeDocument/2006/relationships/oleObject" Target="../embeddings/oleObject361.bin"/><Relationship Id="rId5" Type="http://schemas.openxmlformats.org/officeDocument/2006/relationships/tags" Target="../tags/tag3162.xml"/><Relationship Id="rId10" Type="http://schemas.openxmlformats.org/officeDocument/2006/relationships/slideMaster" Target="../slideMasters/slideMaster22.xml"/><Relationship Id="rId4" Type="http://schemas.openxmlformats.org/officeDocument/2006/relationships/tags" Target="../tags/tag3161.xml"/><Relationship Id="rId9" Type="http://schemas.openxmlformats.org/officeDocument/2006/relationships/tags" Target="../tags/tag3166.xml"/><Relationship Id="rId14" Type="http://schemas.openxmlformats.org/officeDocument/2006/relationships/image" Target="../media/image3.svg"/></Relationships>
</file>

<file path=ppt/slideLayouts/_rels/slideLayout3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3168.xml"/><Relationship Id="rId7" Type="http://schemas.openxmlformats.org/officeDocument/2006/relationships/oleObject" Target="../embeddings/oleObject362.bin"/><Relationship Id="rId2" Type="http://schemas.openxmlformats.org/officeDocument/2006/relationships/tags" Target="../tags/tag3167.xml"/><Relationship Id="rId1" Type="http://schemas.openxmlformats.org/officeDocument/2006/relationships/vmlDrawing" Target="../drawings/vmlDrawing362.vml"/><Relationship Id="rId6" Type="http://schemas.openxmlformats.org/officeDocument/2006/relationships/slideMaster" Target="../slideMasters/slideMaster22.xml"/><Relationship Id="rId5" Type="http://schemas.openxmlformats.org/officeDocument/2006/relationships/tags" Target="../tags/tag3170.xml"/><Relationship Id="rId10" Type="http://schemas.openxmlformats.org/officeDocument/2006/relationships/image" Target="../media/image3.svg"/><Relationship Id="rId4" Type="http://schemas.openxmlformats.org/officeDocument/2006/relationships/tags" Target="../tags/tag3169.xml"/><Relationship Id="rId9" Type="http://schemas.openxmlformats.org/officeDocument/2006/relationships/image" Target="../media/image19.png"/></Relationships>
</file>

<file path=ppt/slideLayouts/_rels/slideLayout3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3172.xml"/><Relationship Id="rId7" Type="http://schemas.openxmlformats.org/officeDocument/2006/relationships/image" Target="../media/image19.png"/><Relationship Id="rId2" Type="http://schemas.openxmlformats.org/officeDocument/2006/relationships/tags" Target="../tags/tag3171.xml"/><Relationship Id="rId1" Type="http://schemas.openxmlformats.org/officeDocument/2006/relationships/vmlDrawing" Target="../drawings/vmlDrawing363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363.bin"/><Relationship Id="rId4" Type="http://schemas.openxmlformats.org/officeDocument/2006/relationships/slideMaster" Target="../slideMasters/slideMaster22.xml"/></Relationships>
</file>

<file path=ppt/slideLayouts/_rels/slideLayout348.xml.rels><?xml version="1.0" encoding="UTF-8" standalone="yes"?>
<Relationships xmlns="http://schemas.openxmlformats.org/package/2006/relationships"><Relationship Id="rId8" Type="http://schemas.openxmlformats.org/officeDocument/2006/relationships/tags" Target="../tags/tag3179.xml"/><Relationship Id="rId13" Type="http://schemas.openxmlformats.org/officeDocument/2006/relationships/tags" Target="../tags/tag3184.xml"/><Relationship Id="rId18" Type="http://schemas.openxmlformats.org/officeDocument/2006/relationships/image" Target="../media/image3.svg"/><Relationship Id="rId3" Type="http://schemas.openxmlformats.org/officeDocument/2006/relationships/tags" Target="../tags/tag3174.xml"/><Relationship Id="rId7" Type="http://schemas.openxmlformats.org/officeDocument/2006/relationships/tags" Target="../tags/tag3178.xml"/><Relationship Id="rId12" Type="http://schemas.openxmlformats.org/officeDocument/2006/relationships/tags" Target="../tags/tag3183.xml"/><Relationship Id="rId17" Type="http://schemas.openxmlformats.org/officeDocument/2006/relationships/image" Target="../media/image19.png"/><Relationship Id="rId2" Type="http://schemas.openxmlformats.org/officeDocument/2006/relationships/tags" Target="../tags/tag3173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364.vml"/><Relationship Id="rId6" Type="http://schemas.openxmlformats.org/officeDocument/2006/relationships/tags" Target="../tags/tag3177.xml"/><Relationship Id="rId11" Type="http://schemas.openxmlformats.org/officeDocument/2006/relationships/tags" Target="../tags/tag3182.xml"/><Relationship Id="rId5" Type="http://schemas.openxmlformats.org/officeDocument/2006/relationships/tags" Target="../tags/tag3176.xml"/><Relationship Id="rId15" Type="http://schemas.openxmlformats.org/officeDocument/2006/relationships/oleObject" Target="../embeddings/oleObject364.bin"/><Relationship Id="rId10" Type="http://schemas.openxmlformats.org/officeDocument/2006/relationships/tags" Target="../tags/tag3181.xml"/><Relationship Id="rId4" Type="http://schemas.openxmlformats.org/officeDocument/2006/relationships/tags" Target="../tags/tag3175.xml"/><Relationship Id="rId9" Type="http://schemas.openxmlformats.org/officeDocument/2006/relationships/tags" Target="../tags/tag3180.xml"/><Relationship Id="rId14" Type="http://schemas.openxmlformats.org/officeDocument/2006/relationships/slideMaster" Target="../slideMasters/slideMaster22.xml"/></Relationships>
</file>

<file path=ppt/slideLayouts/_rels/slideLayout349.xml.rels><?xml version="1.0" encoding="UTF-8" standalone="yes"?>
<Relationships xmlns="http://schemas.openxmlformats.org/package/2006/relationships"><Relationship Id="rId8" Type="http://schemas.openxmlformats.org/officeDocument/2006/relationships/tags" Target="../tags/tag3191.xml"/><Relationship Id="rId13" Type="http://schemas.openxmlformats.org/officeDocument/2006/relationships/tags" Target="../tags/tag3196.xml"/><Relationship Id="rId18" Type="http://schemas.openxmlformats.org/officeDocument/2006/relationships/image" Target="../media/image3.svg"/><Relationship Id="rId3" Type="http://schemas.openxmlformats.org/officeDocument/2006/relationships/tags" Target="../tags/tag3186.xml"/><Relationship Id="rId7" Type="http://schemas.openxmlformats.org/officeDocument/2006/relationships/tags" Target="../tags/tag3190.xml"/><Relationship Id="rId12" Type="http://schemas.openxmlformats.org/officeDocument/2006/relationships/tags" Target="../tags/tag3195.xml"/><Relationship Id="rId17" Type="http://schemas.openxmlformats.org/officeDocument/2006/relationships/image" Target="../media/image19.png"/><Relationship Id="rId2" Type="http://schemas.openxmlformats.org/officeDocument/2006/relationships/tags" Target="../tags/tag3185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365.vml"/><Relationship Id="rId6" Type="http://schemas.openxmlformats.org/officeDocument/2006/relationships/tags" Target="../tags/tag3189.xml"/><Relationship Id="rId11" Type="http://schemas.openxmlformats.org/officeDocument/2006/relationships/tags" Target="../tags/tag3194.xml"/><Relationship Id="rId5" Type="http://schemas.openxmlformats.org/officeDocument/2006/relationships/tags" Target="../tags/tag3188.xml"/><Relationship Id="rId15" Type="http://schemas.openxmlformats.org/officeDocument/2006/relationships/oleObject" Target="../embeddings/oleObject365.bin"/><Relationship Id="rId10" Type="http://schemas.openxmlformats.org/officeDocument/2006/relationships/tags" Target="../tags/tag3193.xml"/><Relationship Id="rId4" Type="http://schemas.openxmlformats.org/officeDocument/2006/relationships/tags" Target="../tags/tag3187.xml"/><Relationship Id="rId9" Type="http://schemas.openxmlformats.org/officeDocument/2006/relationships/tags" Target="../tags/tag3192.xml"/><Relationship Id="rId14" Type="http://schemas.openxmlformats.org/officeDocument/2006/relationships/slideMaster" Target="../slideMasters/slideMaster22.xml"/></Relationships>
</file>

<file path=ppt/slideLayouts/_rels/slideLayout35.xml.rels><?xml version="1.0" encoding="UTF-8" standalone="yes"?>
<Relationships xmlns="http://schemas.openxmlformats.org/package/2006/relationships"><Relationship Id="rId8" Type="http://schemas.openxmlformats.org/officeDocument/2006/relationships/tags" Target="../tags/tag309.xml"/><Relationship Id="rId13" Type="http://schemas.openxmlformats.org/officeDocument/2006/relationships/slideMaster" Target="../slideMasters/slideMaster3.xml"/><Relationship Id="rId3" Type="http://schemas.openxmlformats.org/officeDocument/2006/relationships/tags" Target="../tags/tag304.xml"/><Relationship Id="rId7" Type="http://schemas.openxmlformats.org/officeDocument/2006/relationships/tags" Target="../tags/tag308.xml"/><Relationship Id="rId12" Type="http://schemas.openxmlformats.org/officeDocument/2006/relationships/tags" Target="../tags/tag313.xml"/><Relationship Id="rId17" Type="http://schemas.openxmlformats.org/officeDocument/2006/relationships/image" Target="../media/image3.svg"/><Relationship Id="rId2" Type="http://schemas.openxmlformats.org/officeDocument/2006/relationships/tags" Target="../tags/tag303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38.vml"/><Relationship Id="rId6" Type="http://schemas.openxmlformats.org/officeDocument/2006/relationships/tags" Target="../tags/tag307.xml"/><Relationship Id="rId11" Type="http://schemas.openxmlformats.org/officeDocument/2006/relationships/tags" Target="../tags/tag312.xml"/><Relationship Id="rId5" Type="http://schemas.openxmlformats.org/officeDocument/2006/relationships/tags" Target="../tags/tag306.xml"/><Relationship Id="rId15" Type="http://schemas.openxmlformats.org/officeDocument/2006/relationships/image" Target="../media/image17.emf"/><Relationship Id="rId10" Type="http://schemas.openxmlformats.org/officeDocument/2006/relationships/tags" Target="../tags/tag311.xml"/><Relationship Id="rId4" Type="http://schemas.openxmlformats.org/officeDocument/2006/relationships/tags" Target="../tags/tag305.xml"/><Relationship Id="rId9" Type="http://schemas.openxmlformats.org/officeDocument/2006/relationships/tags" Target="../tags/tag310.xml"/><Relationship Id="rId14" Type="http://schemas.openxmlformats.org/officeDocument/2006/relationships/oleObject" Target="../embeddings/oleObject38.bin"/></Relationships>
</file>

<file path=ppt/slideLayouts/_rels/slideLayout350.xml.rels><?xml version="1.0" encoding="UTF-8" standalone="yes"?>
<Relationships xmlns="http://schemas.openxmlformats.org/package/2006/relationships"><Relationship Id="rId3" Type="http://schemas.openxmlformats.org/officeDocument/2006/relationships/tags" Target="../tags/tag3198.xml"/><Relationship Id="rId2" Type="http://schemas.openxmlformats.org/officeDocument/2006/relationships/tags" Target="../tags/tag3197.xml"/><Relationship Id="rId1" Type="http://schemas.openxmlformats.org/officeDocument/2006/relationships/vmlDrawing" Target="../drawings/vmlDrawing366.vml"/><Relationship Id="rId6" Type="http://schemas.openxmlformats.org/officeDocument/2006/relationships/image" Target="../media/image25.emf"/><Relationship Id="rId5" Type="http://schemas.openxmlformats.org/officeDocument/2006/relationships/oleObject" Target="../embeddings/oleObject366.bin"/><Relationship Id="rId4" Type="http://schemas.openxmlformats.org/officeDocument/2006/relationships/slideMaster" Target="../slideMasters/slideMaster22.xml"/></Relationships>
</file>

<file path=ppt/slideLayouts/_rels/slideLayout351.xml.rels><?xml version="1.0" encoding="UTF-8" standalone="yes"?>
<Relationships xmlns="http://schemas.openxmlformats.org/package/2006/relationships"><Relationship Id="rId8" Type="http://schemas.openxmlformats.org/officeDocument/2006/relationships/tags" Target="../tags/tag3228.xml"/><Relationship Id="rId3" Type="http://schemas.openxmlformats.org/officeDocument/2006/relationships/tags" Target="../tags/tag3223.xml"/><Relationship Id="rId7" Type="http://schemas.openxmlformats.org/officeDocument/2006/relationships/tags" Target="../tags/tag3227.xml"/><Relationship Id="rId2" Type="http://schemas.openxmlformats.org/officeDocument/2006/relationships/tags" Target="../tags/tag3222.xml"/><Relationship Id="rId1" Type="http://schemas.openxmlformats.org/officeDocument/2006/relationships/vmlDrawing" Target="../drawings/vmlDrawing368.vml"/><Relationship Id="rId6" Type="http://schemas.openxmlformats.org/officeDocument/2006/relationships/tags" Target="../tags/tag3226.xml"/><Relationship Id="rId11" Type="http://schemas.openxmlformats.org/officeDocument/2006/relationships/image" Target="../media/image17.emf"/><Relationship Id="rId5" Type="http://schemas.openxmlformats.org/officeDocument/2006/relationships/tags" Target="../tags/tag3225.xml"/><Relationship Id="rId10" Type="http://schemas.openxmlformats.org/officeDocument/2006/relationships/oleObject" Target="../embeddings/oleObject368.bin"/><Relationship Id="rId4" Type="http://schemas.openxmlformats.org/officeDocument/2006/relationships/tags" Target="../tags/tag3224.xml"/><Relationship Id="rId9" Type="http://schemas.openxmlformats.org/officeDocument/2006/relationships/slideMaster" Target="../slideMasters/slideMaster23.xml"/></Relationships>
</file>

<file path=ppt/slideLayouts/_rels/slideLayout352.xml.rels><?xml version="1.0" encoding="UTF-8" standalone="yes"?>
<Relationships xmlns="http://schemas.openxmlformats.org/package/2006/relationships"><Relationship Id="rId8" Type="http://schemas.openxmlformats.org/officeDocument/2006/relationships/tags" Target="../tags/tag3235.xml"/><Relationship Id="rId13" Type="http://schemas.openxmlformats.org/officeDocument/2006/relationships/image" Target="../media/image18.png"/><Relationship Id="rId3" Type="http://schemas.openxmlformats.org/officeDocument/2006/relationships/tags" Target="../tags/tag3230.xml"/><Relationship Id="rId7" Type="http://schemas.openxmlformats.org/officeDocument/2006/relationships/tags" Target="../tags/tag3234.xml"/><Relationship Id="rId12" Type="http://schemas.openxmlformats.org/officeDocument/2006/relationships/image" Target="../media/image17.emf"/><Relationship Id="rId2" Type="http://schemas.openxmlformats.org/officeDocument/2006/relationships/tags" Target="../tags/tag3229.xml"/><Relationship Id="rId1" Type="http://schemas.openxmlformats.org/officeDocument/2006/relationships/vmlDrawing" Target="../drawings/vmlDrawing369.vml"/><Relationship Id="rId6" Type="http://schemas.openxmlformats.org/officeDocument/2006/relationships/tags" Target="../tags/tag3233.xml"/><Relationship Id="rId11" Type="http://schemas.openxmlformats.org/officeDocument/2006/relationships/oleObject" Target="../embeddings/oleObject369.bin"/><Relationship Id="rId5" Type="http://schemas.openxmlformats.org/officeDocument/2006/relationships/tags" Target="../tags/tag3232.xml"/><Relationship Id="rId10" Type="http://schemas.openxmlformats.org/officeDocument/2006/relationships/slideMaster" Target="../slideMasters/slideMaster23.xml"/><Relationship Id="rId4" Type="http://schemas.openxmlformats.org/officeDocument/2006/relationships/tags" Target="../tags/tag3231.xml"/><Relationship Id="rId9" Type="http://schemas.openxmlformats.org/officeDocument/2006/relationships/tags" Target="../tags/tag3236.xml"/></Relationships>
</file>

<file path=ppt/slideLayouts/_rels/slideLayout3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3238.xml"/><Relationship Id="rId7" Type="http://schemas.openxmlformats.org/officeDocument/2006/relationships/oleObject" Target="../embeddings/oleObject370.bin"/><Relationship Id="rId2" Type="http://schemas.openxmlformats.org/officeDocument/2006/relationships/tags" Target="../tags/tag3237.xml"/><Relationship Id="rId1" Type="http://schemas.openxmlformats.org/officeDocument/2006/relationships/vmlDrawing" Target="../drawings/vmlDrawing370.vml"/><Relationship Id="rId6" Type="http://schemas.openxmlformats.org/officeDocument/2006/relationships/slideMaster" Target="../slideMasters/slideMaster23.xml"/><Relationship Id="rId5" Type="http://schemas.openxmlformats.org/officeDocument/2006/relationships/tags" Target="../tags/tag3240.xml"/><Relationship Id="rId4" Type="http://schemas.openxmlformats.org/officeDocument/2006/relationships/tags" Target="../tags/tag3239.xml"/></Relationships>
</file>

<file path=ppt/slideLayouts/_rels/slideLayout35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3.xml"/><Relationship Id="rId3" Type="http://schemas.openxmlformats.org/officeDocument/2006/relationships/tags" Target="../tags/tag3242.xml"/><Relationship Id="rId7" Type="http://schemas.openxmlformats.org/officeDocument/2006/relationships/tags" Target="../tags/tag3246.xml"/><Relationship Id="rId2" Type="http://schemas.openxmlformats.org/officeDocument/2006/relationships/tags" Target="../tags/tag3241.xml"/><Relationship Id="rId1" Type="http://schemas.openxmlformats.org/officeDocument/2006/relationships/vmlDrawing" Target="../drawings/vmlDrawing371.vml"/><Relationship Id="rId6" Type="http://schemas.openxmlformats.org/officeDocument/2006/relationships/tags" Target="../tags/tag3245.xml"/><Relationship Id="rId5" Type="http://schemas.openxmlformats.org/officeDocument/2006/relationships/tags" Target="../tags/tag3244.xml"/><Relationship Id="rId10" Type="http://schemas.openxmlformats.org/officeDocument/2006/relationships/image" Target="../media/image17.emf"/><Relationship Id="rId4" Type="http://schemas.openxmlformats.org/officeDocument/2006/relationships/tags" Target="../tags/tag3243.xml"/><Relationship Id="rId9" Type="http://schemas.openxmlformats.org/officeDocument/2006/relationships/oleObject" Target="../embeddings/oleObject371.bin"/></Relationships>
</file>

<file path=ppt/slideLayouts/_rels/slideLayout355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3.xml"/><Relationship Id="rId3" Type="http://schemas.openxmlformats.org/officeDocument/2006/relationships/tags" Target="../tags/tag3248.xml"/><Relationship Id="rId7" Type="http://schemas.openxmlformats.org/officeDocument/2006/relationships/tags" Target="../tags/tag3252.xml"/><Relationship Id="rId2" Type="http://schemas.openxmlformats.org/officeDocument/2006/relationships/tags" Target="../tags/tag3247.xml"/><Relationship Id="rId1" Type="http://schemas.openxmlformats.org/officeDocument/2006/relationships/vmlDrawing" Target="../drawings/vmlDrawing372.vml"/><Relationship Id="rId6" Type="http://schemas.openxmlformats.org/officeDocument/2006/relationships/tags" Target="../tags/tag3251.xml"/><Relationship Id="rId5" Type="http://schemas.openxmlformats.org/officeDocument/2006/relationships/tags" Target="../tags/tag3250.xml"/><Relationship Id="rId10" Type="http://schemas.openxmlformats.org/officeDocument/2006/relationships/image" Target="../media/image17.emf"/><Relationship Id="rId4" Type="http://schemas.openxmlformats.org/officeDocument/2006/relationships/tags" Target="../tags/tag3249.xml"/><Relationship Id="rId9" Type="http://schemas.openxmlformats.org/officeDocument/2006/relationships/oleObject" Target="../embeddings/oleObject372.bin"/></Relationships>
</file>

<file path=ppt/slideLayouts/_rels/slideLayout356.xml.rels><?xml version="1.0" encoding="UTF-8" standalone="yes"?>
<Relationships xmlns="http://schemas.openxmlformats.org/package/2006/relationships"><Relationship Id="rId8" Type="http://schemas.openxmlformats.org/officeDocument/2006/relationships/tags" Target="../tags/tag3259.xml"/><Relationship Id="rId3" Type="http://schemas.openxmlformats.org/officeDocument/2006/relationships/tags" Target="../tags/tag3254.xml"/><Relationship Id="rId7" Type="http://schemas.openxmlformats.org/officeDocument/2006/relationships/tags" Target="../tags/tag3258.xml"/><Relationship Id="rId2" Type="http://schemas.openxmlformats.org/officeDocument/2006/relationships/tags" Target="../tags/tag3253.xml"/><Relationship Id="rId1" Type="http://schemas.openxmlformats.org/officeDocument/2006/relationships/vmlDrawing" Target="../drawings/vmlDrawing373.vml"/><Relationship Id="rId6" Type="http://schemas.openxmlformats.org/officeDocument/2006/relationships/tags" Target="../tags/tag3257.xml"/><Relationship Id="rId11" Type="http://schemas.openxmlformats.org/officeDocument/2006/relationships/image" Target="../media/image17.emf"/><Relationship Id="rId5" Type="http://schemas.openxmlformats.org/officeDocument/2006/relationships/tags" Target="../tags/tag3256.xml"/><Relationship Id="rId10" Type="http://schemas.openxmlformats.org/officeDocument/2006/relationships/oleObject" Target="../embeddings/oleObject373.bin"/><Relationship Id="rId4" Type="http://schemas.openxmlformats.org/officeDocument/2006/relationships/tags" Target="../tags/tag3255.xml"/><Relationship Id="rId9" Type="http://schemas.openxmlformats.org/officeDocument/2006/relationships/slideMaster" Target="../slideMasters/slideMaster23.xml"/></Relationships>
</file>

<file path=ppt/slideLayouts/_rels/slideLayout357.xml.rels><?xml version="1.0" encoding="UTF-8" standalone="yes"?>
<Relationships xmlns="http://schemas.openxmlformats.org/package/2006/relationships"><Relationship Id="rId8" Type="http://schemas.openxmlformats.org/officeDocument/2006/relationships/tags" Target="../tags/tag3266.xml"/><Relationship Id="rId13" Type="http://schemas.openxmlformats.org/officeDocument/2006/relationships/tags" Target="../tags/tag3271.xml"/><Relationship Id="rId18" Type="http://schemas.openxmlformats.org/officeDocument/2006/relationships/image" Target="../media/image3.svg"/><Relationship Id="rId3" Type="http://schemas.openxmlformats.org/officeDocument/2006/relationships/tags" Target="../tags/tag3261.xml"/><Relationship Id="rId7" Type="http://schemas.openxmlformats.org/officeDocument/2006/relationships/tags" Target="../tags/tag3265.xml"/><Relationship Id="rId12" Type="http://schemas.openxmlformats.org/officeDocument/2006/relationships/tags" Target="../tags/tag3270.xml"/><Relationship Id="rId17" Type="http://schemas.openxmlformats.org/officeDocument/2006/relationships/image" Target="../media/image19.png"/><Relationship Id="rId2" Type="http://schemas.openxmlformats.org/officeDocument/2006/relationships/tags" Target="../tags/tag326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374.vml"/><Relationship Id="rId6" Type="http://schemas.openxmlformats.org/officeDocument/2006/relationships/tags" Target="../tags/tag3264.xml"/><Relationship Id="rId11" Type="http://schemas.openxmlformats.org/officeDocument/2006/relationships/tags" Target="../tags/tag3269.xml"/><Relationship Id="rId5" Type="http://schemas.openxmlformats.org/officeDocument/2006/relationships/tags" Target="../tags/tag3263.xml"/><Relationship Id="rId15" Type="http://schemas.openxmlformats.org/officeDocument/2006/relationships/oleObject" Target="../embeddings/oleObject374.bin"/><Relationship Id="rId10" Type="http://schemas.openxmlformats.org/officeDocument/2006/relationships/tags" Target="../tags/tag3268.xml"/><Relationship Id="rId4" Type="http://schemas.openxmlformats.org/officeDocument/2006/relationships/tags" Target="../tags/tag3262.xml"/><Relationship Id="rId9" Type="http://schemas.openxmlformats.org/officeDocument/2006/relationships/tags" Target="../tags/tag3267.xml"/><Relationship Id="rId14" Type="http://schemas.openxmlformats.org/officeDocument/2006/relationships/slideMaster" Target="../slideMasters/slideMaster23.xml"/></Relationships>
</file>

<file path=ppt/slideLayouts/_rels/slideLayout358.xml.rels><?xml version="1.0" encoding="UTF-8" standalone="yes"?>
<Relationships xmlns="http://schemas.openxmlformats.org/package/2006/relationships"><Relationship Id="rId8" Type="http://schemas.openxmlformats.org/officeDocument/2006/relationships/tags" Target="../tags/tag3278.xml"/><Relationship Id="rId13" Type="http://schemas.openxmlformats.org/officeDocument/2006/relationships/tags" Target="../tags/tag3283.xml"/><Relationship Id="rId18" Type="http://schemas.openxmlformats.org/officeDocument/2006/relationships/image" Target="../media/image3.svg"/><Relationship Id="rId3" Type="http://schemas.openxmlformats.org/officeDocument/2006/relationships/tags" Target="../tags/tag3273.xml"/><Relationship Id="rId7" Type="http://schemas.openxmlformats.org/officeDocument/2006/relationships/tags" Target="../tags/tag3277.xml"/><Relationship Id="rId12" Type="http://schemas.openxmlformats.org/officeDocument/2006/relationships/tags" Target="../tags/tag3282.xml"/><Relationship Id="rId17" Type="http://schemas.openxmlformats.org/officeDocument/2006/relationships/image" Target="../media/image19.png"/><Relationship Id="rId2" Type="http://schemas.openxmlformats.org/officeDocument/2006/relationships/tags" Target="../tags/tag3272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375.vml"/><Relationship Id="rId6" Type="http://schemas.openxmlformats.org/officeDocument/2006/relationships/tags" Target="../tags/tag3276.xml"/><Relationship Id="rId11" Type="http://schemas.openxmlformats.org/officeDocument/2006/relationships/tags" Target="../tags/tag3281.xml"/><Relationship Id="rId5" Type="http://schemas.openxmlformats.org/officeDocument/2006/relationships/tags" Target="../tags/tag3275.xml"/><Relationship Id="rId15" Type="http://schemas.openxmlformats.org/officeDocument/2006/relationships/oleObject" Target="../embeddings/oleObject375.bin"/><Relationship Id="rId10" Type="http://schemas.openxmlformats.org/officeDocument/2006/relationships/tags" Target="../tags/tag3280.xml"/><Relationship Id="rId4" Type="http://schemas.openxmlformats.org/officeDocument/2006/relationships/tags" Target="../tags/tag3274.xml"/><Relationship Id="rId9" Type="http://schemas.openxmlformats.org/officeDocument/2006/relationships/tags" Target="../tags/tag3279.xml"/><Relationship Id="rId14" Type="http://schemas.openxmlformats.org/officeDocument/2006/relationships/slideMaster" Target="../slideMasters/slideMaster23.xml"/></Relationships>
</file>

<file path=ppt/slideLayouts/_rels/slideLayout359.xml.rels><?xml version="1.0" encoding="UTF-8" standalone="yes"?>
<Relationships xmlns="http://schemas.openxmlformats.org/package/2006/relationships"><Relationship Id="rId8" Type="http://schemas.openxmlformats.org/officeDocument/2006/relationships/tags" Target="../tags/tag3290.xml"/><Relationship Id="rId13" Type="http://schemas.openxmlformats.org/officeDocument/2006/relationships/tags" Target="../tags/tag3295.xml"/><Relationship Id="rId18" Type="http://schemas.openxmlformats.org/officeDocument/2006/relationships/image" Target="../media/image19.png"/><Relationship Id="rId3" Type="http://schemas.openxmlformats.org/officeDocument/2006/relationships/tags" Target="../tags/tag3285.xml"/><Relationship Id="rId7" Type="http://schemas.openxmlformats.org/officeDocument/2006/relationships/tags" Target="../tags/tag3289.xml"/><Relationship Id="rId12" Type="http://schemas.openxmlformats.org/officeDocument/2006/relationships/tags" Target="../tags/tag3294.xml"/><Relationship Id="rId17" Type="http://schemas.openxmlformats.org/officeDocument/2006/relationships/image" Target="../media/image17.emf"/><Relationship Id="rId2" Type="http://schemas.openxmlformats.org/officeDocument/2006/relationships/tags" Target="../tags/tag3284.xml"/><Relationship Id="rId16" Type="http://schemas.openxmlformats.org/officeDocument/2006/relationships/oleObject" Target="../embeddings/oleObject376.bin"/><Relationship Id="rId1" Type="http://schemas.openxmlformats.org/officeDocument/2006/relationships/vmlDrawing" Target="../drawings/vmlDrawing376.vml"/><Relationship Id="rId6" Type="http://schemas.openxmlformats.org/officeDocument/2006/relationships/tags" Target="../tags/tag3288.xml"/><Relationship Id="rId11" Type="http://schemas.openxmlformats.org/officeDocument/2006/relationships/tags" Target="../tags/tag3293.xml"/><Relationship Id="rId5" Type="http://schemas.openxmlformats.org/officeDocument/2006/relationships/tags" Target="../tags/tag3287.xml"/><Relationship Id="rId15" Type="http://schemas.openxmlformats.org/officeDocument/2006/relationships/slideMaster" Target="../slideMasters/slideMaster23.xml"/><Relationship Id="rId10" Type="http://schemas.openxmlformats.org/officeDocument/2006/relationships/tags" Target="../tags/tag3292.xml"/><Relationship Id="rId19" Type="http://schemas.openxmlformats.org/officeDocument/2006/relationships/image" Target="../media/image3.svg"/><Relationship Id="rId4" Type="http://schemas.openxmlformats.org/officeDocument/2006/relationships/tags" Target="../tags/tag3286.xml"/><Relationship Id="rId9" Type="http://schemas.openxmlformats.org/officeDocument/2006/relationships/tags" Target="../tags/tag3291.xml"/><Relationship Id="rId14" Type="http://schemas.openxmlformats.org/officeDocument/2006/relationships/tags" Target="../tags/tag3296.xml"/></Relationships>
</file>

<file path=ppt/slideLayouts/_rels/slideLayout36.xml.rels><?xml version="1.0" encoding="UTF-8" standalone="yes"?>
<Relationships xmlns="http://schemas.openxmlformats.org/package/2006/relationships"><Relationship Id="rId8" Type="http://schemas.openxmlformats.org/officeDocument/2006/relationships/tags" Target="../tags/tag320.xml"/><Relationship Id="rId13" Type="http://schemas.openxmlformats.org/officeDocument/2006/relationships/slideMaster" Target="../slideMasters/slideMaster3.xml"/><Relationship Id="rId3" Type="http://schemas.openxmlformats.org/officeDocument/2006/relationships/tags" Target="../tags/tag315.xml"/><Relationship Id="rId7" Type="http://schemas.openxmlformats.org/officeDocument/2006/relationships/tags" Target="../tags/tag319.xml"/><Relationship Id="rId12" Type="http://schemas.openxmlformats.org/officeDocument/2006/relationships/tags" Target="../tags/tag324.xml"/><Relationship Id="rId17" Type="http://schemas.openxmlformats.org/officeDocument/2006/relationships/image" Target="../media/image3.svg"/><Relationship Id="rId2" Type="http://schemas.openxmlformats.org/officeDocument/2006/relationships/tags" Target="../tags/tag314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39.vml"/><Relationship Id="rId6" Type="http://schemas.openxmlformats.org/officeDocument/2006/relationships/tags" Target="../tags/tag318.xml"/><Relationship Id="rId11" Type="http://schemas.openxmlformats.org/officeDocument/2006/relationships/tags" Target="../tags/tag323.xml"/><Relationship Id="rId5" Type="http://schemas.openxmlformats.org/officeDocument/2006/relationships/tags" Target="../tags/tag317.xml"/><Relationship Id="rId15" Type="http://schemas.openxmlformats.org/officeDocument/2006/relationships/image" Target="../media/image17.emf"/><Relationship Id="rId10" Type="http://schemas.openxmlformats.org/officeDocument/2006/relationships/tags" Target="../tags/tag322.xml"/><Relationship Id="rId4" Type="http://schemas.openxmlformats.org/officeDocument/2006/relationships/tags" Target="../tags/tag316.xml"/><Relationship Id="rId9" Type="http://schemas.openxmlformats.org/officeDocument/2006/relationships/tags" Target="../tags/tag321.xml"/><Relationship Id="rId14" Type="http://schemas.openxmlformats.org/officeDocument/2006/relationships/oleObject" Target="../embeddings/oleObject39.bin"/></Relationships>
</file>

<file path=ppt/slideLayouts/_rels/slideLayout360.xml.rels><?xml version="1.0" encoding="UTF-8" standalone="yes"?>
<Relationships xmlns="http://schemas.openxmlformats.org/package/2006/relationships"><Relationship Id="rId8" Type="http://schemas.openxmlformats.org/officeDocument/2006/relationships/tags" Target="../tags/tag3303.xml"/><Relationship Id="rId13" Type="http://schemas.openxmlformats.org/officeDocument/2006/relationships/tags" Target="../tags/tag3308.xml"/><Relationship Id="rId18" Type="http://schemas.openxmlformats.org/officeDocument/2006/relationships/image" Target="../media/image19.png"/><Relationship Id="rId3" Type="http://schemas.openxmlformats.org/officeDocument/2006/relationships/tags" Target="../tags/tag3298.xml"/><Relationship Id="rId7" Type="http://schemas.openxmlformats.org/officeDocument/2006/relationships/tags" Target="../tags/tag3302.xml"/><Relationship Id="rId12" Type="http://schemas.openxmlformats.org/officeDocument/2006/relationships/tags" Target="../tags/tag3307.xml"/><Relationship Id="rId17" Type="http://schemas.openxmlformats.org/officeDocument/2006/relationships/image" Target="../media/image17.emf"/><Relationship Id="rId2" Type="http://schemas.openxmlformats.org/officeDocument/2006/relationships/tags" Target="../tags/tag3297.xml"/><Relationship Id="rId16" Type="http://schemas.openxmlformats.org/officeDocument/2006/relationships/oleObject" Target="../embeddings/oleObject377.bin"/><Relationship Id="rId1" Type="http://schemas.openxmlformats.org/officeDocument/2006/relationships/vmlDrawing" Target="../drawings/vmlDrawing377.vml"/><Relationship Id="rId6" Type="http://schemas.openxmlformats.org/officeDocument/2006/relationships/tags" Target="../tags/tag3301.xml"/><Relationship Id="rId11" Type="http://schemas.openxmlformats.org/officeDocument/2006/relationships/tags" Target="../tags/tag3306.xml"/><Relationship Id="rId5" Type="http://schemas.openxmlformats.org/officeDocument/2006/relationships/tags" Target="../tags/tag3300.xml"/><Relationship Id="rId15" Type="http://schemas.openxmlformats.org/officeDocument/2006/relationships/slideMaster" Target="../slideMasters/slideMaster23.xml"/><Relationship Id="rId10" Type="http://schemas.openxmlformats.org/officeDocument/2006/relationships/tags" Target="../tags/tag3305.xml"/><Relationship Id="rId19" Type="http://schemas.openxmlformats.org/officeDocument/2006/relationships/image" Target="../media/image3.svg"/><Relationship Id="rId4" Type="http://schemas.openxmlformats.org/officeDocument/2006/relationships/tags" Target="../tags/tag3299.xml"/><Relationship Id="rId9" Type="http://schemas.openxmlformats.org/officeDocument/2006/relationships/tags" Target="../tags/tag3304.xml"/><Relationship Id="rId14" Type="http://schemas.openxmlformats.org/officeDocument/2006/relationships/tags" Target="../tags/tag3309.xml"/></Relationships>
</file>

<file path=ppt/slideLayouts/_rels/slideLayout361.xml.rels><?xml version="1.0" encoding="UTF-8" standalone="yes"?>
<Relationships xmlns="http://schemas.openxmlformats.org/package/2006/relationships"><Relationship Id="rId8" Type="http://schemas.openxmlformats.org/officeDocument/2006/relationships/tags" Target="../tags/tag3316.xml"/><Relationship Id="rId13" Type="http://schemas.openxmlformats.org/officeDocument/2006/relationships/image" Target="../media/image19.png"/><Relationship Id="rId3" Type="http://schemas.openxmlformats.org/officeDocument/2006/relationships/tags" Target="../tags/tag3311.xml"/><Relationship Id="rId7" Type="http://schemas.openxmlformats.org/officeDocument/2006/relationships/tags" Target="../tags/tag3315.xml"/><Relationship Id="rId12" Type="http://schemas.openxmlformats.org/officeDocument/2006/relationships/image" Target="../media/image17.emf"/><Relationship Id="rId2" Type="http://schemas.openxmlformats.org/officeDocument/2006/relationships/tags" Target="../tags/tag3310.xml"/><Relationship Id="rId1" Type="http://schemas.openxmlformats.org/officeDocument/2006/relationships/vmlDrawing" Target="../drawings/vmlDrawing378.vml"/><Relationship Id="rId6" Type="http://schemas.openxmlformats.org/officeDocument/2006/relationships/tags" Target="../tags/tag3314.xml"/><Relationship Id="rId11" Type="http://schemas.openxmlformats.org/officeDocument/2006/relationships/oleObject" Target="../embeddings/oleObject378.bin"/><Relationship Id="rId5" Type="http://schemas.openxmlformats.org/officeDocument/2006/relationships/tags" Target="../tags/tag3313.xml"/><Relationship Id="rId10" Type="http://schemas.openxmlformats.org/officeDocument/2006/relationships/slideMaster" Target="../slideMasters/slideMaster23.xml"/><Relationship Id="rId4" Type="http://schemas.openxmlformats.org/officeDocument/2006/relationships/tags" Target="../tags/tag3312.xml"/><Relationship Id="rId9" Type="http://schemas.openxmlformats.org/officeDocument/2006/relationships/tags" Target="../tags/tag3317.xml"/><Relationship Id="rId14" Type="http://schemas.openxmlformats.org/officeDocument/2006/relationships/image" Target="../media/image3.svg"/></Relationships>
</file>

<file path=ppt/slideLayouts/_rels/slideLayout3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3319.xml"/><Relationship Id="rId7" Type="http://schemas.openxmlformats.org/officeDocument/2006/relationships/oleObject" Target="../embeddings/oleObject379.bin"/><Relationship Id="rId2" Type="http://schemas.openxmlformats.org/officeDocument/2006/relationships/tags" Target="../tags/tag3318.xml"/><Relationship Id="rId1" Type="http://schemas.openxmlformats.org/officeDocument/2006/relationships/vmlDrawing" Target="../drawings/vmlDrawing379.vml"/><Relationship Id="rId6" Type="http://schemas.openxmlformats.org/officeDocument/2006/relationships/slideMaster" Target="../slideMasters/slideMaster23.xml"/><Relationship Id="rId5" Type="http://schemas.openxmlformats.org/officeDocument/2006/relationships/tags" Target="../tags/tag3321.xml"/><Relationship Id="rId10" Type="http://schemas.openxmlformats.org/officeDocument/2006/relationships/image" Target="../media/image3.svg"/><Relationship Id="rId4" Type="http://schemas.openxmlformats.org/officeDocument/2006/relationships/tags" Target="../tags/tag3320.xml"/><Relationship Id="rId9" Type="http://schemas.openxmlformats.org/officeDocument/2006/relationships/image" Target="../media/image2.png"/></Relationships>
</file>

<file path=ppt/slideLayouts/_rels/slideLayout3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3323.xml"/><Relationship Id="rId7" Type="http://schemas.openxmlformats.org/officeDocument/2006/relationships/image" Target="../media/image19.png"/><Relationship Id="rId2" Type="http://schemas.openxmlformats.org/officeDocument/2006/relationships/tags" Target="../tags/tag3322.xml"/><Relationship Id="rId1" Type="http://schemas.openxmlformats.org/officeDocument/2006/relationships/vmlDrawing" Target="../drawings/vmlDrawing380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380.bin"/><Relationship Id="rId4" Type="http://schemas.openxmlformats.org/officeDocument/2006/relationships/slideMaster" Target="../slideMasters/slideMaster23.xml"/></Relationships>
</file>

<file path=ppt/slideLayouts/_rels/slideLayout36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3.xml"/><Relationship Id="rId13" Type="http://schemas.openxmlformats.org/officeDocument/2006/relationships/image" Target="../media/image20.png"/><Relationship Id="rId3" Type="http://schemas.openxmlformats.org/officeDocument/2006/relationships/tags" Target="../tags/tag3325.xml"/><Relationship Id="rId7" Type="http://schemas.openxmlformats.org/officeDocument/2006/relationships/tags" Target="../tags/tag3329.xml"/><Relationship Id="rId12" Type="http://schemas.openxmlformats.org/officeDocument/2006/relationships/image" Target="../media/image3.svg"/><Relationship Id="rId2" Type="http://schemas.openxmlformats.org/officeDocument/2006/relationships/tags" Target="../tags/tag3324.xml"/><Relationship Id="rId1" Type="http://schemas.openxmlformats.org/officeDocument/2006/relationships/vmlDrawing" Target="../drawings/vmlDrawing381.vml"/><Relationship Id="rId6" Type="http://schemas.openxmlformats.org/officeDocument/2006/relationships/tags" Target="../tags/tag3328.xml"/><Relationship Id="rId11" Type="http://schemas.openxmlformats.org/officeDocument/2006/relationships/image" Target="../media/image19.png"/><Relationship Id="rId5" Type="http://schemas.openxmlformats.org/officeDocument/2006/relationships/tags" Target="../tags/tag3327.xml"/><Relationship Id="rId10" Type="http://schemas.openxmlformats.org/officeDocument/2006/relationships/image" Target="../media/image17.emf"/><Relationship Id="rId4" Type="http://schemas.openxmlformats.org/officeDocument/2006/relationships/tags" Target="../tags/tag3326.xml"/><Relationship Id="rId9" Type="http://schemas.openxmlformats.org/officeDocument/2006/relationships/oleObject" Target="../embeddings/oleObject381.bin"/><Relationship Id="rId14" Type="http://schemas.openxmlformats.org/officeDocument/2006/relationships/image" Target="../media/image21.svg"/></Relationships>
</file>

<file path=ppt/slideLayouts/_rels/slideLayout365.xml.rels><?xml version="1.0" encoding="UTF-8" standalone="yes"?>
<Relationships xmlns="http://schemas.openxmlformats.org/package/2006/relationships"><Relationship Id="rId8" Type="http://schemas.openxmlformats.org/officeDocument/2006/relationships/tags" Target="../tags/tag3359.xml"/><Relationship Id="rId3" Type="http://schemas.openxmlformats.org/officeDocument/2006/relationships/tags" Target="../tags/tag3354.xml"/><Relationship Id="rId7" Type="http://schemas.openxmlformats.org/officeDocument/2006/relationships/tags" Target="../tags/tag3358.xml"/><Relationship Id="rId2" Type="http://schemas.openxmlformats.org/officeDocument/2006/relationships/tags" Target="../tags/tag3353.xml"/><Relationship Id="rId1" Type="http://schemas.openxmlformats.org/officeDocument/2006/relationships/vmlDrawing" Target="../drawings/vmlDrawing383.vml"/><Relationship Id="rId6" Type="http://schemas.openxmlformats.org/officeDocument/2006/relationships/tags" Target="../tags/tag3357.xml"/><Relationship Id="rId11" Type="http://schemas.openxmlformats.org/officeDocument/2006/relationships/image" Target="../media/image17.emf"/><Relationship Id="rId5" Type="http://schemas.openxmlformats.org/officeDocument/2006/relationships/tags" Target="../tags/tag3356.xml"/><Relationship Id="rId10" Type="http://schemas.openxmlformats.org/officeDocument/2006/relationships/oleObject" Target="../embeddings/oleObject383.bin"/><Relationship Id="rId4" Type="http://schemas.openxmlformats.org/officeDocument/2006/relationships/tags" Target="../tags/tag3355.xml"/><Relationship Id="rId9" Type="http://schemas.openxmlformats.org/officeDocument/2006/relationships/slideMaster" Target="../slideMasters/slideMaster24.xml"/></Relationships>
</file>

<file path=ppt/slideLayouts/_rels/slideLayout366.xml.rels><?xml version="1.0" encoding="UTF-8" standalone="yes"?>
<Relationships xmlns="http://schemas.openxmlformats.org/package/2006/relationships"><Relationship Id="rId8" Type="http://schemas.openxmlformats.org/officeDocument/2006/relationships/tags" Target="../tags/tag3366.xml"/><Relationship Id="rId13" Type="http://schemas.openxmlformats.org/officeDocument/2006/relationships/image" Target="../media/image18.png"/><Relationship Id="rId3" Type="http://schemas.openxmlformats.org/officeDocument/2006/relationships/tags" Target="../tags/tag3361.xml"/><Relationship Id="rId7" Type="http://schemas.openxmlformats.org/officeDocument/2006/relationships/tags" Target="../tags/tag3365.xml"/><Relationship Id="rId12" Type="http://schemas.openxmlformats.org/officeDocument/2006/relationships/image" Target="../media/image17.emf"/><Relationship Id="rId2" Type="http://schemas.openxmlformats.org/officeDocument/2006/relationships/tags" Target="../tags/tag3360.xml"/><Relationship Id="rId1" Type="http://schemas.openxmlformats.org/officeDocument/2006/relationships/vmlDrawing" Target="../drawings/vmlDrawing384.vml"/><Relationship Id="rId6" Type="http://schemas.openxmlformats.org/officeDocument/2006/relationships/tags" Target="../tags/tag3364.xml"/><Relationship Id="rId11" Type="http://schemas.openxmlformats.org/officeDocument/2006/relationships/oleObject" Target="../embeddings/oleObject384.bin"/><Relationship Id="rId5" Type="http://schemas.openxmlformats.org/officeDocument/2006/relationships/tags" Target="../tags/tag3363.xml"/><Relationship Id="rId10" Type="http://schemas.openxmlformats.org/officeDocument/2006/relationships/slideMaster" Target="../slideMasters/slideMaster24.xml"/><Relationship Id="rId4" Type="http://schemas.openxmlformats.org/officeDocument/2006/relationships/tags" Target="../tags/tag3362.xml"/><Relationship Id="rId9" Type="http://schemas.openxmlformats.org/officeDocument/2006/relationships/tags" Target="../tags/tag3367.xml"/></Relationships>
</file>

<file path=ppt/slideLayouts/_rels/slideLayout3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3369.xml"/><Relationship Id="rId7" Type="http://schemas.openxmlformats.org/officeDocument/2006/relationships/oleObject" Target="../embeddings/oleObject385.bin"/><Relationship Id="rId2" Type="http://schemas.openxmlformats.org/officeDocument/2006/relationships/tags" Target="../tags/tag3368.xml"/><Relationship Id="rId1" Type="http://schemas.openxmlformats.org/officeDocument/2006/relationships/vmlDrawing" Target="../drawings/vmlDrawing385.vml"/><Relationship Id="rId6" Type="http://schemas.openxmlformats.org/officeDocument/2006/relationships/slideMaster" Target="../slideMasters/slideMaster24.xml"/><Relationship Id="rId5" Type="http://schemas.openxmlformats.org/officeDocument/2006/relationships/tags" Target="../tags/tag3371.xml"/><Relationship Id="rId4" Type="http://schemas.openxmlformats.org/officeDocument/2006/relationships/tags" Target="../tags/tag3370.xml"/></Relationships>
</file>

<file path=ppt/slideLayouts/_rels/slideLayout368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4.xml"/><Relationship Id="rId3" Type="http://schemas.openxmlformats.org/officeDocument/2006/relationships/tags" Target="../tags/tag3373.xml"/><Relationship Id="rId7" Type="http://schemas.openxmlformats.org/officeDocument/2006/relationships/tags" Target="../tags/tag3377.xml"/><Relationship Id="rId2" Type="http://schemas.openxmlformats.org/officeDocument/2006/relationships/tags" Target="../tags/tag3372.xml"/><Relationship Id="rId1" Type="http://schemas.openxmlformats.org/officeDocument/2006/relationships/vmlDrawing" Target="../drawings/vmlDrawing386.vml"/><Relationship Id="rId6" Type="http://schemas.openxmlformats.org/officeDocument/2006/relationships/tags" Target="../tags/tag3376.xml"/><Relationship Id="rId5" Type="http://schemas.openxmlformats.org/officeDocument/2006/relationships/tags" Target="../tags/tag3375.xml"/><Relationship Id="rId10" Type="http://schemas.openxmlformats.org/officeDocument/2006/relationships/image" Target="../media/image17.emf"/><Relationship Id="rId4" Type="http://schemas.openxmlformats.org/officeDocument/2006/relationships/tags" Target="../tags/tag3374.xml"/><Relationship Id="rId9" Type="http://schemas.openxmlformats.org/officeDocument/2006/relationships/oleObject" Target="../embeddings/oleObject386.bin"/></Relationships>
</file>

<file path=ppt/slideLayouts/_rels/slideLayout36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4.xml"/><Relationship Id="rId3" Type="http://schemas.openxmlformats.org/officeDocument/2006/relationships/tags" Target="../tags/tag3379.xml"/><Relationship Id="rId7" Type="http://schemas.openxmlformats.org/officeDocument/2006/relationships/tags" Target="../tags/tag3383.xml"/><Relationship Id="rId2" Type="http://schemas.openxmlformats.org/officeDocument/2006/relationships/tags" Target="../tags/tag3378.xml"/><Relationship Id="rId1" Type="http://schemas.openxmlformats.org/officeDocument/2006/relationships/vmlDrawing" Target="../drawings/vmlDrawing387.vml"/><Relationship Id="rId6" Type="http://schemas.openxmlformats.org/officeDocument/2006/relationships/tags" Target="../tags/tag3382.xml"/><Relationship Id="rId5" Type="http://schemas.openxmlformats.org/officeDocument/2006/relationships/tags" Target="../tags/tag3381.xml"/><Relationship Id="rId10" Type="http://schemas.openxmlformats.org/officeDocument/2006/relationships/image" Target="../media/image17.emf"/><Relationship Id="rId4" Type="http://schemas.openxmlformats.org/officeDocument/2006/relationships/tags" Target="../tags/tag3380.xml"/><Relationship Id="rId9" Type="http://schemas.openxmlformats.org/officeDocument/2006/relationships/oleObject" Target="../embeddings/oleObject387.bin"/></Relationships>
</file>

<file path=ppt/slideLayouts/_rels/slideLayout37.xml.rels><?xml version="1.0" encoding="UTF-8" standalone="yes"?>
<Relationships xmlns="http://schemas.openxmlformats.org/package/2006/relationships"><Relationship Id="rId8" Type="http://schemas.openxmlformats.org/officeDocument/2006/relationships/tags" Target="../tags/tag331.xml"/><Relationship Id="rId13" Type="http://schemas.openxmlformats.org/officeDocument/2006/relationships/tags" Target="../tags/tag336.xml"/><Relationship Id="rId18" Type="http://schemas.openxmlformats.org/officeDocument/2006/relationships/image" Target="../media/image3.svg"/><Relationship Id="rId3" Type="http://schemas.openxmlformats.org/officeDocument/2006/relationships/tags" Target="../tags/tag326.xml"/><Relationship Id="rId7" Type="http://schemas.openxmlformats.org/officeDocument/2006/relationships/tags" Target="../tags/tag330.xml"/><Relationship Id="rId12" Type="http://schemas.openxmlformats.org/officeDocument/2006/relationships/tags" Target="../tags/tag335.xml"/><Relationship Id="rId17" Type="http://schemas.openxmlformats.org/officeDocument/2006/relationships/image" Target="../media/image19.png"/><Relationship Id="rId2" Type="http://schemas.openxmlformats.org/officeDocument/2006/relationships/tags" Target="../tags/tag325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40.vml"/><Relationship Id="rId6" Type="http://schemas.openxmlformats.org/officeDocument/2006/relationships/tags" Target="../tags/tag329.xml"/><Relationship Id="rId11" Type="http://schemas.openxmlformats.org/officeDocument/2006/relationships/tags" Target="../tags/tag334.xml"/><Relationship Id="rId5" Type="http://schemas.openxmlformats.org/officeDocument/2006/relationships/tags" Target="../tags/tag328.xml"/><Relationship Id="rId15" Type="http://schemas.openxmlformats.org/officeDocument/2006/relationships/oleObject" Target="../embeddings/oleObject40.bin"/><Relationship Id="rId10" Type="http://schemas.openxmlformats.org/officeDocument/2006/relationships/tags" Target="../tags/tag333.xml"/><Relationship Id="rId4" Type="http://schemas.openxmlformats.org/officeDocument/2006/relationships/tags" Target="../tags/tag327.xml"/><Relationship Id="rId9" Type="http://schemas.openxmlformats.org/officeDocument/2006/relationships/tags" Target="../tags/tag332.xml"/><Relationship Id="rId14" Type="http://schemas.openxmlformats.org/officeDocument/2006/relationships/slideMaster" Target="../slideMasters/slideMaster3.xml"/></Relationships>
</file>

<file path=ppt/slideLayouts/_rels/slideLayout370.xml.rels><?xml version="1.0" encoding="UTF-8" standalone="yes"?>
<Relationships xmlns="http://schemas.openxmlformats.org/package/2006/relationships"><Relationship Id="rId8" Type="http://schemas.openxmlformats.org/officeDocument/2006/relationships/tags" Target="../tags/tag3390.xml"/><Relationship Id="rId3" Type="http://schemas.openxmlformats.org/officeDocument/2006/relationships/tags" Target="../tags/tag3385.xml"/><Relationship Id="rId7" Type="http://schemas.openxmlformats.org/officeDocument/2006/relationships/tags" Target="../tags/tag3389.xml"/><Relationship Id="rId2" Type="http://schemas.openxmlformats.org/officeDocument/2006/relationships/tags" Target="../tags/tag3384.xml"/><Relationship Id="rId1" Type="http://schemas.openxmlformats.org/officeDocument/2006/relationships/vmlDrawing" Target="../drawings/vmlDrawing388.vml"/><Relationship Id="rId6" Type="http://schemas.openxmlformats.org/officeDocument/2006/relationships/tags" Target="../tags/tag3388.xml"/><Relationship Id="rId11" Type="http://schemas.openxmlformats.org/officeDocument/2006/relationships/image" Target="../media/image17.emf"/><Relationship Id="rId5" Type="http://schemas.openxmlformats.org/officeDocument/2006/relationships/tags" Target="../tags/tag3387.xml"/><Relationship Id="rId10" Type="http://schemas.openxmlformats.org/officeDocument/2006/relationships/oleObject" Target="../embeddings/oleObject388.bin"/><Relationship Id="rId4" Type="http://schemas.openxmlformats.org/officeDocument/2006/relationships/tags" Target="../tags/tag3386.xml"/><Relationship Id="rId9" Type="http://schemas.openxmlformats.org/officeDocument/2006/relationships/slideMaster" Target="../slideMasters/slideMaster24.xml"/></Relationships>
</file>

<file path=ppt/slideLayouts/_rels/slideLayout371.xml.rels><?xml version="1.0" encoding="UTF-8" standalone="yes"?>
<Relationships xmlns="http://schemas.openxmlformats.org/package/2006/relationships"><Relationship Id="rId8" Type="http://schemas.openxmlformats.org/officeDocument/2006/relationships/tags" Target="../tags/tag3397.xml"/><Relationship Id="rId13" Type="http://schemas.openxmlformats.org/officeDocument/2006/relationships/tags" Target="../tags/tag3402.xml"/><Relationship Id="rId18" Type="http://schemas.openxmlformats.org/officeDocument/2006/relationships/image" Target="../media/image3.svg"/><Relationship Id="rId3" Type="http://schemas.openxmlformats.org/officeDocument/2006/relationships/tags" Target="../tags/tag3392.xml"/><Relationship Id="rId7" Type="http://schemas.openxmlformats.org/officeDocument/2006/relationships/tags" Target="../tags/tag3396.xml"/><Relationship Id="rId12" Type="http://schemas.openxmlformats.org/officeDocument/2006/relationships/tags" Target="../tags/tag3401.xml"/><Relationship Id="rId17" Type="http://schemas.openxmlformats.org/officeDocument/2006/relationships/image" Target="../media/image19.png"/><Relationship Id="rId2" Type="http://schemas.openxmlformats.org/officeDocument/2006/relationships/tags" Target="../tags/tag3391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389.vml"/><Relationship Id="rId6" Type="http://schemas.openxmlformats.org/officeDocument/2006/relationships/tags" Target="../tags/tag3395.xml"/><Relationship Id="rId11" Type="http://schemas.openxmlformats.org/officeDocument/2006/relationships/tags" Target="../tags/tag3400.xml"/><Relationship Id="rId5" Type="http://schemas.openxmlformats.org/officeDocument/2006/relationships/tags" Target="../tags/tag3394.xml"/><Relationship Id="rId15" Type="http://schemas.openxmlformats.org/officeDocument/2006/relationships/oleObject" Target="../embeddings/oleObject389.bin"/><Relationship Id="rId10" Type="http://schemas.openxmlformats.org/officeDocument/2006/relationships/tags" Target="../tags/tag3399.xml"/><Relationship Id="rId4" Type="http://schemas.openxmlformats.org/officeDocument/2006/relationships/tags" Target="../tags/tag3393.xml"/><Relationship Id="rId9" Type="http://schemas.openxmlformats.org/officeDocument/2006/relationships/tags" Target="../tags/tag3398.xml"/><Relationship Id="rId14" Type="http://schemas.openxmlformats.org/officeDocument/2006/relationships/slideMaster" Target="../slideMasters/slideMaster24.xml"/></Relationships>
</file>

<file path=ppt/slideLayouts/_rels/slideLayout372.xml.rels><?xml version="1.0" encoding="UTF-8" standalone="yes"?>
<Relationships xmlns="http://schemas.openxmlformats.org/package/2006/relationships"><Relationship Id="rId8" Type="http://schemas.openxmlformats.org/officeDocument/2006/relationships/tags" Target="../tags/tag3409.xml"/><Relationship Id="rId13" Type="http://schemas.openxmlformats.org/officeDocument/2006/relationships/tags" Target="../tags/tag3414.xml"/><Relationship Id="rId18" Type="http://schemas.openxmlformats.org/officeDocument/2006/relationships/image" Target="../media/image3.svg"/><Relationship Id="rId3" Type="http://schemas.openxmlformats.org/officeDocument/2006/relationships/tags" Target="../tags/tag3404.xml"/><Relationship Id="rId7" Type="http://schemas.openxmlformats.org/officeDocument/2006/relationships/tags" Target="../tags/tag3408.xml"/><Relationship Id="rId12" Type="http://schemas.openxmlformats.org/officeDocument/2006/relationships/tags" Target="../tags/tag3413.xml"/><Relationship Id="rId17" Type="http://schemas.openxmlformats.org/officeDocument/2006/relationships/image" Target="../media/image19.png"/><Relationship Id="rId2" Type="http://schemas.openxmlformats.org/officeDocument/2006/relationships/tags" Target="../tags/tag3403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390.vml"/><Relationship Id="rId6" Type="http://schemas.openxmlformats.org/officeDocument/2006/relationships/tags" Target="../tags/tag3407.xml"/><Relationship Id="rId11" Type="http://schemas.openxmlformats.org/officeDocument/2006/relationships/tags" Target="../tags/tag3412.xml"/><Relationship Id="rId5" Type="http://schemas.openxmlformats.org/officeDocument/2006/relationships/tags" Target="../tags/tag3406.xml"/><Relationship Id="rId15" Type="http://schemas.openxmlformats.org/officeDocument/2006/relationships/oleObject" Target="../embeddings/oleObject390.bin"/><Relationship Id="rId10" Type="http://schemas.openxmlformats.org/officeDocument/2006/relationships/tags" Target="../tags/tag3411.xml"/><Relationship Id="rId4" Type="http://schemas.openxmlformats.org/officeDocument/2006/relationships/tags" Target="../tags/tag3405.xml"/><Relationship Id="rId9" Type="http://schemas.openxmlformats.org/officeDocument/2006/relationships/tags" Target="../tags/tag3410.xml"/><Relationship Id="rId14" Type="http://schemas.openxmlformats.org/officeDocument/2006/relationships/slideMaster" Target="../slideMasters/slideMaster24.xml"/></Relationships>
</file>

<file path=ppt/slideLayouts/_rels/slideLayout373.xml.rels><?xml version="1.0" encoding="UTF-8" standalone="yes"?>
<Relationships xmlns="http://schemas.openxmlformats.org/package/2006/relationships"><Relationship Id="rId8" Type="http://schemas.openxmlformats.org/officeDocument/2006/relationships/tags" Target="../tags/tag3421.xml"/><Relationship Id="rId13" Type="http://schemas.openxmlformats.org/officeDocument/2006/relationships/tags" Target="../tags/tag3426.xml"/><Relationship Id="rId18" Type="http://schemas.openxmlformats.org/officeDocument/2006/relationships/image" Target="../media/image19.png"/><Relationship Id="rId3" Type="http://schemas.openxmlformats.org/officeDocument/2006/relationships/tags" Target="../tags/tag3416.xml"/><Relationship Id="rId7" Type="http://schemas.openxmlformats.org/officeDocument/2006/relationships/tags" Target="../tags/tag3420.xml"/><Relationship Id="rId12" Type="http://schemas.openxmlformats.org/officeDocument/2006/relationships/tags" Target="../tags/tag3425.xml"/><Relationship Id="rId17" Type="http://schemas.openxmlformats.org/officeDocument/2006/relationships/image" Target="../media/image17.emf"/><Relationship Id="rId2" Type="http://schemas.openxmlformats.org/officeDocument/2006/relationships/tags" Target="../tags/tag3415.xml"/><Relationship Id="rId16" Type="http://schemas.openxmlformats.org/officeDocument/2006/relationships/oleObject" Target="../embeddings/oleObject391.bin"/><Relationship Id="rId1" Type="http://schemas.openxmlformats.org/officeDocument/2006/relationships/vmlDrawing" Target="../drawings/vmlDrawing391.vml"/><Relationship Id="rId6" Type="http://schemas.openxmlformats.org/officeDocument/2006/relationships/tags" Target="../tags/tag3419.xml"/><Relationship Id="rId11" Type="http://schemas.openxmlformats.org/officeDocument/2006/relationships/tags" Target="../tags/tag3424.xml"/><Relationship Id="rId5" Type="http://schemas.openxmlformats.org/officeDocument/2006/relationships/tags" Target="../tags/tag3418.xml"/><Relationship Id="rId15" Type="http://schemas.openxmlformats.org/officeDocument/2006/relationships/slideMaster" Target="../slideMasters/slideMaster24.xml"/><Relationship Id="rId10" Type="http://schemas.openxmlformats.org/officeDocument/2006/relationships/tags" Target="../tags/tag3423.xml"/><Relationship Id="rId19" Type="http://schemas.openxmlformats.org/officeDocument/2006/relationships/image" Target="../media/image3.svg"/><Relationship Id="rId4" Type="http://schemas.openxmlformats.org/officeDocument/2006/relationships/tags" Target="../tags/tag3417.xml"/><Relationship Id="rId9" Type="http://schemas.openxmlformats.org/officeDocument/2006/relationships/tags" Target="../tags/tag3422.xml"/><Relationship Id="rId14" Type="http://schemas.openxmlformats.org/officeDocument/2006/relationships/tags" Target="../tags/tag3427.xml"/></Relationships>
</file>

<file path=ppt/slideLayouts/_rels/slideLayout374.xml.rels><?xml version="1.0" encoding="UTF-8" standalone="yes"?>
<Relationships xmlns="http://schemas.openxmlformats.org/package/2006/relationships"><Relationship Id="rId8" Type="http://schemas.openxmlformats.org/officeDocument/2006/relationships/tags" Target="../tags/tag3434.xml"/><Relationship Id="rId13" Type="http://schemas.openxmlformats.org/officeDocument/2006/relationships/tags" Target="../tags/tag3439.xml"/><Relationship Id="rId18" Type="http://schemas.openxmlformats.org/officeDocument/2006/relationships/image" Target="../media/image19.png"/><Relationship Id="rId3" Type="http://schemas.openxmlformats.org/officeDocument/2006/relationships/tags" Target="../tags/tag3429.xml"/><Relationship Id="rId7" Type="http://schemas.openxmlformats.org/officeDocument/2006/relationships/tags" Target="../tags/tag3433.xml"/><Relationship Id="rId12" Type="http://schemas.openxmlformats.org/officeDocument/2006/relationships/tags" Target="../tags/tag3438.xml"/><Relationship Id="rId17" Type="http://schemas.openxmlformats.org/officeDocument/2006/relationships/image" Target="../media/image17.emf"/><Relationship Id="rId2" Type="http://schemas.openxmlformats.org/officeDocument/2006/relationships/tags" Target="../tags/tag3428.xml"/><Relationship Id="rId16" Type="http://schemas.openxmlformats.org/officeDocument/2006/relationships/oleObject" Target="../embeddings/oleObject392.bin"/><Relationship Id="rId1" Type="http://schemas.openxmlformats.org/officeDocument/2006/relationships/vmlDrawing" Target="../drawings/vmlDrawing392.vml"/><Relationship Id="rId6" Type="http://schemas.openxmlformats.org/officeDocument/2006/relationships/tags" Target="../tags/tag3432.xml"/><Relationship Id="rId11" Type="http://schemas.openxmlformats.org/officeDocument/2006/relationships/tags" Target="../tags/tag3437.xml"/><Relationship Id="rId5" Type="http://schemas.openxmlformats.org/officeDocument/2006/relationships/tags" Target="../tags/tag3431.xml"/><Relationship Id="rId15" Type="http://schemas.openxmlformats.org/officeDocument/2006/relationships/slideMaster" Target="../slideMasters/slideMaster24.xml"/><Relationship Id="rId10" Type="http://schemas.openxmlformats.org/officeDocument/2006/relationships/tags" Target="../tags/tag3436.xml"/><Relationship Id="rId19" Type="http://schemas.openxmlformats.org/officeDocument/2006/relationships/image" Target="../media/image3.svg"/><Relationship Id="rId4" Type="http://schemas.openxmlformats.org/officeDocument/2006/relationships/tags" Target="../tags/tag3430.xml"/><Relationship Id="rId9" Type="http://schemas.openxmlformats.org/officeDocument/2006/relationships/tags" Target="../tags/tag3435.xml"/><Relationship Id="rId14" Type="http://schemas.openxmlformats.org/officeDocument/2006/relationships/tags" Target="../tags/tag3440.xml"/></Relationships>
</file>

<file path=ppt/slideLayouts/_rels/slideLayout375.xml.rels><?xml version="1.0" encoding="UTF-8" standalone="yes"?>
<Relationships xmlns="http://schemas.openxmlformats.org/package/2006/relationships"><Relationship Id="rId8" Type="http://schemas.openxmlformats.org/officeDocument/2006/relationships/tags" Target="../tags/tag3447.xml"/><Relationship Id="rId13" Type="http://schemas.openxmlformats.org/officeDocument/2006/relationships/image" Target="../media/image19.png"/><Relationship Id="rId3" Type="http://schemas.openxmlformats.org/officeDocument/2006/relationships/tags" Target="../tags/tag3442.xml"/><Relationship Id="rId7" Type="http://schemas.openxmlformats.org/officeDocument/2006/relationships/tags" Target="../tags/tag3446.xml"/><Relationship Id="rId12" Type="http://schemas.openxmlformats.org/officeDocument/2006/relationships/image" Target="../media/image17.emf"/><Relationship Id="rId2" Type="http://schemas.openxmlformats.org/officeDocument/2006/relationships/tags" Target="../tags/tag3441.xml"/><Relationship Id="rId1" Type="http://schemas.openxmlformats.org/officeDocument/2006/relationships/vmlDrawing" Target="../drawings/vmlDrawing393.vml"/><Relationship Id="rId6" Type="http://schemas.openxmlformats.org/officeDocument/2006/relationships/tags" Target="../tags/tag3445.xml"/><Relationship Id="rId11" Type="http://schemas.openxmlformats.org/officeDocument/2006/relationships/oleObject" Target="../embeddings/oleObject393.bin"/><Relationship Id="rId5" Type="http://schemas.openxmlformats.org/officeDocument/2006/relationships/tags" Target="../tags/tag3444.xml"/><Relationship Id="rId10" Type="http://schemas.openxmlformats.org/officeDocument/2006/relationships/slideMaster" Target="../slideMasters/slideMaster24.xml"/><Relationship Id="rId4" Type="http://schemas.openxmlformats.org/officeDocument/2006/relationships/tags" Target="../tags/tag3443.xml"/><Relationship Id="rId9" Type="http://schemas.openxmlformats.org/officeDocument/2006/relationships/tags" Target="../tags/tag3448.xml"/><Relationship Id="rId14" Type="http://schemas.openxmlformats.org/officeDocument/2006/relationships/image" Target="../media/image3.svg"/></Relationships>
</file>

<file path=ppt/slideLayouts/_rels/slideLayout3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3450.xml"/><Relationship Id="rId7" Type="http://schemas.openxmlformats.org/officeDocument/2006/relationships/oleObject" Target="../embeddings/oleObject394.bin"/><Relationship Id="rId2" Type="http://schemas.openxmlformats.org/officeDocument/2006/relationships/tags" Target="../tags/tag3449.xml"/><Relationship Id="rId1" Type="http://schemas.openxmlformats.org/officeDocument/2006/relationships/vmlDrawing" Target="../drawings/vmlDrawing394.vml"/><Relationship Id="rId6" Type="http://schemas.openxmlformats.org/officeDocument/2006/relationships/slideMaster" Target="../slideMasters/slideMaster24.xml"/><Relationship Id="rId5" Type="http://schemas.openxmlformats.org/officeDocument/2006/relationships/tags" Target="../tags/tag3452.xml"/><Relationship Id="rId10" Type="http://schemas.openxmlformats.org/officeDocument/2006/relationships/image" Target="../media/image3.svg"/><Relationship Id="rId4" Type="http://schemas.openxmlformats.org/officeDocument/2006/relationships/tags" Target="../tags/tag3451.xml"/><Relationship Id="rId9" Type="http://schemas.openxmlformats.org/officeDocument/2006/relationships/image" Target="../media/image19.png"/></Relationships>
</file>

<file path=ppt/slideLayouts/_rels/slideLayout3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3454.xml"/><Relationship Id="rId7" Type="http://schemas.openxmlformats.org/officeDocument/2006/relationships/image" Target="../media/image19.png"/><Relationship Id="rId2" Type="http://schemas.openxmlformats.org/officeDocument/2006/relationships/tags" Target="../tags/tag3453.xml"/><Relationship Id="rId1" Type="http://schemas.openxmlformats.org/officeDocument/2006/relationships/vmlDrawing" Target="../drawings/vmlDrawing395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395.bin"/><Relationship Id="rId4" Type="http://schemas.openxmlformats.org/officeDocument/2006/relationships/slideMaster" Target="../slideMasters/slideMaster24.xml"/></Relationships>
</file>

<file path=ppt/slideLayouts/_rels/slideLayout378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4.xml"/><Relationship Id="rId13" Type="http://schemas.openxmlformats.org/officeDocument/2006/relationships/image" Target="../media/image20.png"/><Relationship Id="rId3" Type="http://schemas.openxmlformats.org/officeDocument/2006/relationships/tags" Target="../tags/tag3456.xml"/><Relationship Id="rId7" Type="http://schemas.openxmlformats.org/officeDocument/2006/relationships/tags" Target="../tags/tag3460.xml"/><Relationship Id="rId12" Type="http://schemas.openxmlformats.org/officeDocument/2006/relationships/image" Target="../media/image3.svg"/><Relationship Id="rId2" Type="http://schemas.openxmlformats.org/officeDocument/2006/relationships/tags" Target="../tags/tag3455.xml"/><Relationship Id="rId1" Type="http://schemas.openxmlformats.org/officeDocument/2006/relationships/vmlDrawing" Target="../drawings/vmlDrawing396.vml"/><Relationship Id="rId6" Type="http://schemas.openxmlformats.org/officeDocument/2006/relationships/tags" Target="../tags/tag3459.xml"/><Relationship Id="rId11" Type="http://schemas.openxmlformats.org/officeDocument/2006/relationships/image" Target="../media/image2.png"/><Relationship Id="rId5" Type="http://schemas.openxmlformats.org/officeDocument/2006/relationships/tags" Target="../tags/tag3458.xml"/><Relationship Id="rId10" Type="http://schemas.openxmlformats.org/officeDocument/2006/relationships/image" Target="../media/image17.emf"/><Relationship Id="rId4" Type="http://schemas.openxmlformats.org/officeDocument/2006/relationships/tags" Target="../tags/tag3457.xml"/><Relationship Id="rId9" Type="http://schemas.openxmlformats.org/officeDocument/2006/relationships/oleObject" Target="../embeddings/oleObject396.bin"/><Relationship Id="rId14" Type="http://schemas.openxmlformats.org/officeDocument/2006/relationships/image" Target="../media/image21.svg"/></Relationships>
</file>

<file path=ppt/slideLayouts/_rels/slideLayout379.xml.rels><?xml version="1.0" encoding="UTF-8" standalone="yes"?>
<Relationships xmlns="http://schemas.openxmlformats.org/package/2006/relationships"><Relationship Id="rId8" Type="http://schemas.openxmlformats.org/officeDocument/2006/relationships/tags" Target="../tags/tag3490.xml"/><Relationship Id="rId3" Type="http://schemas.openxmlformats.org/officeDocument/2006/relationships/tags" Target="../tags/tag3485.xml"/><Relationship Id="rId7" Type="http://schemas.openxmlformats.org/officeDocument/2006/relationships/tags" Target="../tags/tag3489.xml"/><Relationship Id="rId2" Type="http://schemas.openxmlformats.org/officeDocument/2006/relationships/tags" Target="../tags/tag3484.xml"/><Relationship Id="rId1" Type="http://schemas.openxmlformats.org/officeDocument/2006/relationships/vmlDrawing" Target="../drawings/vmlDrawing398.vml"/><Relationship Id="rId6" Type="http://schemas.openxmlformats.org/officeDocument/2006/relationships/tags" Target="../tags/tag3488.xml"/><Relationship Id="rId11" Type="http://schemas.openxmlformats.org/officeDocument/2006/relationships/image" Target="../media/image17.emf"/><Relationship Id="rId5" Type="http://schemas.openxmlformats.org/officeDocument/2006/relationships/tags" Target="../tags/tag3487.xml"/><Relationship Id="rId10" Type="http://schemas.openxmlformats.org/officeDocument/2006/relationships/oleObject" Target="../embeddings/oleObject398.bin"/><Relationship Id="rId4" Type="http://schemas.openxmlformats.org/officeDocument/2006/relationships/tags" Target="../tags/tag3486.xml"/><Relationship Id="rId9" Type="http://schemas.openxmlformats.org/officeDocument/2006/relationships/slideMaster" Target="../slideMasters/slideMaster25.xml"/></Relationships>
</file>

<file path=ppt/slideLayouts/_rels/slideLayout38.xml.rels><?xml version="1.0" encoding="UTF-8" standalone="yes"?>
<Relationships xmlns="http://schemas.openxmlformats.org/package/2006/relationships"><Relationship Id="rId8" Type="http://schemas.openxmlformats.org/officeDocument/2006/relationships/tags" Target="../tags/tag343.xml"/><Relationship Id="rId13" Type="http://schemas.openxmlformats.org/officeDocument/2006/relationships/tags" Target="../tags/tag348.xml"/><Relationship Id="rId18" Type="http://schemas.openxmlformats.org/officeDocument/2006/relationships/image" Target="../media/image3.svg"/><Relationship Id="rId3" Type="http://schemas.openxmlformats.org/officeDocument/2006/relationships/tags" Target="../tags/tag338.xml"/><Relationship Id="rId7" Type="http://schemas.openxmlformats.org/officeDocument/2006/relationships/tags" Target="../tags/tag342.xml"/><Relationship Id="rId12" Type="http://schemas.openxmlformats.org/officeDocument/2006/relationships/tags" Target="../tags/tag347.xml"/><Relationship Id="rId17" Type="http://schemas.openxmlformats.org/officeDocument/2006/relationships/image" Target="../media/image19.png"/><Relationship Id="rId2" Type="http://schemas.openxmlformats.org/officeDocument/2006/relationships/tags" Target="../tags/tag337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41.vml"/><Relationship Id="rId6" Type="http://schemas.openxmlformats.org/officeDocument/2006/relationships/tags" Target="../tags/tag341.xml"/><Relationship Id="rId11" Type="http://schemas.openxmlformats.org/officeDocument/2006/relationships/tags" Target="../tags/tag346.xml"/><Relationship Id="rId5" Type="http://schemas.openxmlformats.org/officeDocument/2006/relationships/tags" Target="../tags/tag340.xml"/><Relationship Id="rId15" Type="http://schemas.openxmlformats.org/officeDocument/2006/relationships/oleObject" Target="../embeddings/oleObject41.bin"/><Relationship Id="rId10" Type="http://schemas.openxmlformats.org/officeDocument/2006/relationships/tags" Target="../tags/tag345.xml"/><Relationship Id="rId4" Type="http://schemas.openxmlformats.org/officeDocument/2006/relationships/tags" Target="../tags/tag339.xml"/><Relationship Id="rId9" Type="http://schemas.openxmlformats.org/officeDocument/2006/relationships/tags" Target="../tags/tag344.xml"/><Relationship Id="rId14" Type="http://schemas.openxmlformats.org/officeDocument/2006/relationships/slideMaster" Target="../slideMasters/slideMaster3.xml"/></Relationships>
</file>

<file path=ppt/slideLayouts/_rels/slideLayout380.xml.rels><?xml version="1.0" encoding="UTF-8" standalone="yes"?>
<Relationships xmlns="http://schemas.openxmlformats.org/package/2006/relationships"><Relationship Id="rId8" Type="http://schemas.openxmlformats.org/officeDocument/2006/relationships/tags" Target="../tags/tag3497.xml"/><Relationship Id="rId13" Type="http://schemas.openxmlformats.org/officeDocument/2006/relationships/image" Target="../media/image18.png"/><Relationship Id="rId3" Type="http://schemas.openxmlformats.org/officeDocument/2006/relationships/tags" Target="../tags/tag3492.xml"/><Relationship Id="rId7" Type="http://schemas.openxmlformats.org/officeDocument/2006/relationships/tags" Target="../tags/tag3496.xml"/><Relationship Id="rId12" Type="http://schemas.openxmlformats.org/officeDocument/2006/relationships/image" Target="../media/image17.emf"/><Relationship Id="rId2" Type="http://schemas.openxmlformats.org/officeDocument/2006/relationships/tags" Target="../tags/tag3491.xml"/><Relationship Id="rId1" Type="http://schemas.openxmlformats.org/officeDocument/2006/relationships/vmlDrawing" Target="../drawings/vmlDrawing399.vml"/><Relationship Id="rId6" Type="http://schemas.openxmlformats.org/officeDocument/2006/relationships/tags" Target="../tags/tag3495.xml"/><Relationship Id="rId11" Type="http://schemas.openxmlformats.org/officeDocument/2006/relationships/oleObject" Target="../embeddings/oleObject399.bin"/><Relationship Id="rId5" Type="http://schemas.openxmlformats.org/officeDocument/2006/relationships/tags" Target="../tags/tag3494.xml"/><Relationship Id="rId10" Type="http://schemas.openxmlformats.org/officeDocument/2006/relationships/slideMaster" Target="../slideMasters/slideMaster25.xml"/><Relationship Id="rId4" Type="http://schemas.openxmlformats.org/officeDocument/2006/relationships/tags" Target="../tags/tag3493.xml"/><Relationship Id="rId9" Type="http://schemas.openxmlformats.org/officeDocument/2006/relationships/tags" Target="../tags/tag3498.xml"/></Relationships>
</file>

<file path=ppt/slideLayouts/_rels/slideLayout3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3500.xml"/><Relationship Id="rId7" Type="http://schemas.openxmlformats.org/officeDocument/2006/relationships/oleObject" Target="../embeddings/oleObject400.bin"/><Relationship Id="rId2" Type="http://schemas.openxmlformats.org/officeDocument/2006/relationships/tags" Target="../tags/tag3499.xml"/><Relationship Id="rId1" Type="http://schemas.openxmlformats.org/officeDocument/2006/relationships/vmlDrawing" Target="../drawings/vmlDrawing400.vml"/><Relationship Id="rId6" Type="http://schemas.openxmlformats.org/officeDocument/2006/relationships/slideMaster" Target="../slideMasters/slideMaster25.xml"/><Relationship Id="rId5" Type="http://schemas.openxmlformats.org/officeDocument/2006/relationships/tags" Target="../tags/tag3502.xml"/><Relationship Id="rId4" Type="http://schemas.openxmlformats.org/officeDocument/2006/relationships/tags" Target="../tags/tag3501.xml"/></Relationships>
</file>

<file path=ppt/slideLayouts/_rels/slideLayout382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5.xml"/><Relationship Id="rId3" Type="http://schemas.openxmlformats.org/officeDocument/2006/relationships/tags" Target="../tags/tag3504.xml"/><Relationship Id="rId7" Type="http://schemas.openxmlformats.org/officeDocument/2006/relationships/tags" Target="../tags/tag3508.xml"/><Relationship Id="rId2" Type="http://schemas.openxmlformats.org/officeDocument/2006/relationships/tags" Target="../tags/tag3503.xml"/><Relationship Id="rId1" Type="http://schemas.openxmlformats.org/officeDocument/2006/relationships/vmlDrawing" Target="../drawings/vmlDrawing401.vml"/><Relationship Id="rId6" Type="http://schemas.openxmlformats.org/officeDocument/2006/relationships/tags" Target="../tags/tag3507.xml"/><Relationship Id="rId5" Type="http://schemas.openxmlformats.org/officeDocument/2006/relationships/tags" Target="../tags/tag3506.xml"/><Relationship Id="rId10" Type="http://schemas.openxmlformats.org/officeDocument/2006/relationships/image" Target="../media/image17.emf"/><Relationship Id="rId4" Type="http://schemas.openxmlformats.org/officeDocument/2006/relationships/tags" Target="../tags/tag3505.xml"/><Relationship Id="rId9" Type="http://schemas.openxmlformats.org/officeDocument/2006/relationships/oleObject" Target="../embeddings/oleObject401.bin"/></Relationships>
</file>

<file path=ppt/slideLayouts/_rels/slideLayout383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5.xml"/><Relationship Id="rId3" Type="http://schemas.openxmlformats.org/officeDocument/2006/relationships/tags" Target="../tags/tag3510.xml"/><Relationship Id="rId7" Type="http://schemas.openxmlformats.org/officeDocument/2006/relationships/tags" Target="../tags/tag3514.xml"/><Relationship Id="rId2" Type="http://schemas.openxmlformats.org/officeDocument/2006/relationships/tags" Target="../tags/tag3509.xml"/><Relationship Id="rId1" Type="http://schemas.openxmlformats.org/officeDocument/2006/relationships/vmlDrawing" Target="../drawings/vmlDrawing402.vml"/><Relationship Id="rId6" Type="http://schemas.openxmlformats.org/officeDocument/2006/relationships/tags" Target="../tags/tag3513.xml"/><Relationship Id="rId5" Type="http://schemas.openxmlformats.org/officeDocument/2006/relationships/tags" Target="../tags/tag3512.xml"/><Relationship Id="rId10" Type="http://schemas.openxmlformats.org/officeDocument/2006/relationships/image" Target="../media/image17.emf"/><Relationship Id="rId4" Type="http://schemas.openxmlformats.org/officeDocument/2006/relationships/tags" Target="../tags/tag3511.xml"/><Relationship Id="rId9" Type="http://schemas.openxmlformats.org/officeDocument/2006/relationships/oleObject" Target="../embeddings/oleObject402.bin"/></Relationships>
</file>

<file path=ppt/slideLayouts/_rels/slideLayout384.xml.rels><?xml version="1.0" encoding="UTF-8" standalone="yes"?>
<Relationships xmlns="http://schemas.openxmlformats.org/package/2006/relationships"><Relationship Id="rId8" Type="http://schemas.openxmlformats.org/officeDocument/2006/relationships/tags" Target="../tags/tag3521.xml"/><Relationship Id="rId3" Type="http://schemas.openxmlformats.org/officeDocument/2006/relationships/tags" Target="../tags/tag3516.xml"/><Relationship Id="rId7" Type="http://schemas.openxmlformats.org/officeDocument/2006/relationships/tags" Target="../tags/tag3520.xml"/><Relationship Id="rId2" Type="http://schemas.openxmlformats.org/officeDocument/2006/relationships/tags" Target="../tags/tag3515.xml"/><Relationship Id="rId1" Type="http://schemas.openxmlformats.org/officeDocument/2006/relationships/vmlDrawing" Target="../drawings/vmlDrawing403.vml"/><Relationship Id="rId6" Type="http://schemas.openxmlformats.org/officeDocument/2006/relationships/tags" Target="../tags/tag3519.xml"/><Relationship Id="rId11" Type="http://schemas.openxmlformats.org/officeDocument/2006/relationships/image" Target="../media/image17.emf"/><Relationship Id="rId5" Type="http://schemas.openxmlformats.org/officeDocument/2006/relationships/tags" Target="../tags/tag3518.xml"/><Relationship Id="rId10" Type="http://schemas.openxmlformats.org/officeDocument/2006/relationships/oleObject" Target="../embeddings/oleObject403.bin"/><Relationship Id="rId4" Type="http://schemas.openxmlformats.org/officeDocument/2006/relationships/tags" Target="../tags/tag3517.xml"/><Relationship Id="rId9" Type="http://schemas.openxmlformats.org/officeDocument/2006/relationships/slideMaster" Target="../slideMasters/slideMaster25.xml"/></Relationships>
</file>

<file path=ppt/slideLayouts/_rels/slideLayout385.xml.rels><?xml version="1.0" encoding="UTF-8" standalone="yes"?>
<Relationships xmlns="http://schemas.openxmlformats.org/package/2006/relationships"><Relationship Id="rId8" Type="http://schemas.openxmlformats.org/officeDocument/2006/relationships/tags" Target="../tags/tag3528.xml"/><Relationship Id="rId13" Type="http://schemas.openxmlformats.org/officeDocument/2006/relationships/tags" Target="../tags/tag3533.xml"/><Relationship Id="rId18" Type="http://schemas.openxmlformats.org/officeDocument/2006/relationships/image" Target="../media/image3.svg"/><Relationship Id="rId3" Type="http://schemas.openxmlformats.org/officeDocument/2006/relationships/tags" Target="../tags/tag3523.xml"/><Relationship Id="rId7" Type="http://schemas.openxmlformats.org/officeDocument/2006/relationships/tags" Target="../tags/tag3527.xml"/><Relationship Id="rId12" Type="http://schemas.openxmlformats.org/officeDocument/2006/relationships/tags" Target="../tags/tag3532.xml"/><Relationship Id="rId17" Type="http://schemas.openxmlformats.org/officeDocument/2006/relationships/image" Target="../media/image19.png"/><Relationship Id="rId2" Type="http://schemas.openxmlformats.org/officeDocument/2006/relationships/tags" Target="../tags/tag3522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404.vml"/><Relationship Id="rId6" Type="http://schemas.openxmlformats.org/officeDocument/2006/relationships/tags" Target="../tags/tag3526.xml"/><Relationship Id="rId11" Type="http://schemas.openxmlformats.org/officeDocument/2006/relationships/tags" Target="../tags/tag3531.xml"/><Relationship Id="rId5" Type="http://schemas.openxmlformats.org/officeDocument/2006/relationships/tags" Target="../tags/tag3525.xml"/><Relationship Id="rId15" Type="http://schemas.openxmlformats.org/officeDocument/2006/relationships/oleObject" Target="../embeddings/oleObject404.bin"/><Relationship Id="rId10" Type="http://schemas.openxmlformats.org/officeDocument/2006/relationships/tags" Target="../tags/tag3530.xml"/><Relationship Id="rId4" Type="http://schemas.openxmlformats.org/officeDocument/2006/relationships/tags" Target="../tags/tag3524.xml"/><Relationship Id="rId9" Type="http://schemas.openxmlformats.org/officeDocument/2006/relationships/tags" Target="../tags/tag3529.xml"/><Relationship Id="rId14" Type="http://schemas.openxmlformats.org/officeDocument/2006/relationships/slideMaster" Target="../slideMasters/slideMaster25.xml"/></Relationships>
</file>

<file path=ppt/slideLayouts/_rels/slideLayout386.xml.rels><?xml version="1.0" encoding="UTF-8" standalone="yes"?>
<Relationships xmlns="http://schemas.openxmlformats.org/package/2006/relationships"><Relationship Id="rId8" Type="http://schemas.openxmlformats.org/officeDocument/2006/relationships/tags" Target="../tags/tag3540.xml"/><Relationship Id="rId13" Type="http://schemas.openxmlformats.org/officeDocument/2006/relationships/tags" Target="../tags/tag3545.xml"/><Relationship Id="rId18" Type="http://schemas.openxmlformats.org/officeDocument/2006/relationships/image" Target="../media/image3.svg"/><Relationship Id="rId3" Type="http://schemas.openxmlformats.org/officeDocument/2006/relationships/tags" Target="../tags/tag3535.xml"/><Relationship Id="rId7" Type="http://schemas.openxmlformats.org/officeDocument/2006/relationships/tags" Target="../tags/tag3539.xml"/><Relationship Id="rId12" Type="http://schemas.openxmlformats.org/officeDocument/2006/relationships/tags" Target="../tags/tag3544.xml"/><Relationship Id="rId17" Type="http://schemas.openxmlformats.org/officeDocument/2006/relationships/image" Target="../media/image19.png"/><Relationship Id="rId2" Type="http://schemas.openxmlformats.org/officeDocument/2006/relationships/tags" Target="../tags/tag3534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405.vml"/><Relationship Id="rId6" Type="http://schemas.openxmlformats.org/officeDocument/2006/relationships/tags" Target="../tags/tag3538.xml"/><Relationship Id="rId11" Type="http://schemas.openxmlformats.org/officeDocument/2006/relationships/tags" Target="../tags/tag3543.xml"/><Relationship Id="rId5" Type="http://schemas.openxmlformats.org/officeDocument/2006/relationships/tags" Target="../tags/tag3537.xml"/><Relationship Id="rId15" Type="http://schemas.openxmlformats.org/officeDocument/2006/relationships/oleObject" Target="../embeddings/oleObject405.bin"/><Relationship Id="rId10" Type="http://schemas.openxmlformats.org/officeDocument/2006/relationships/tags" Target="../tags/tag3542.xml"/><Relationship Id="rId4" Type="http://schemas.openxmlformats.org/officeDocument/2006/relationships/tags" Target="../tags/tag3536.xml"/><Relationship Id="rId9" Type="http://schemas.openxmlformats.org/officeDocument/2006/relationships/tags" Target="../tags/tag3541.xml"/><Relationship Id="rId14" Type="http://schemas.openxmlformats.org/officeDocument/2006/relationships/slideMaster" Target="../slideMasters/slideMaster25.xml"/></Relationships>
</file>

<file path=ppt/slideLayouts/_rels/slideLayout387.xml.rels><?xml version="1.0" encoding="UTF-8" standalone="yes"?>
<Relationships xmlns="http://schemas.openxmlformats.org/package/2006/relationships"><Relationship Id="rId8" Type="http://schemas.openxmlformats.org/officeDocument/2006/relationships/tags" Target="../tags/tag3552.xml"/><Relationship Id="rId13" Type="http://schemas.openxmlformats.org/officeDocument/2006/relationships/tags" Target="../tags/tag3557.xml"/><Relationship Id="rId18" Type="http://schemas.openxmlformats.org/officeDocument/2006/relationships/image" Target="../media/image19.png"/><Relationship Id="rId3" Type="http://schemas.openxmlformats.org/officeDocument/2006/relationships/tags" Target="../tags/tag3547.xml"/><Relationship Id="rId7" Type="http://schemas.openxmlformats.org/officeDocument/2006/relationships/tags" Target="../tags/tag3551.xml"/><Relationship Id="rId12" Type="http://schemas.openxmlformats.org/officeDocument/2006/relationships/tags" Target="../tags/tag3556.xml"/><Relationship Id="rId17" Type="http://schemas.openxmlformats.org/officeDocument/2006/relationships/image" Target="../media/image17.emf"/><Relationship Id="rId2" Type="http://schemas.openxmlformats.org/officeDocument/2006/relationships/tags" Target="../tags/tag3546.xml"/><Relationship Id="rId16" Type="http://schemas.openxmlformats.org/officeDocument/2006/relationships/oleObject" Target="../embeddings/oleObject406.bin"/><Relationship Id="rId1" Type="http://schemas.openxmlformats.org/officeDocument/2006/relationships/vmlDrawing" Target="../drawings/vmlDrawing406.vml"/><Relationship Id="rId6" Type="http://schemas.openxmlformats.org/officeDocument/2006/relationships/tags" Target="../tags/tag3550.xml"/><Relationship Id="rId11" Type="http://schemas.openxmlformats.org/officeDocument/2006/relationships/tags" Target="../tags/tag3555.xml"/><Relationship Id="rId5" Type="http://schemas.openxmlformats.org/officeDocument/2006/relationships/tags" Target="../tags/tag3549.xml"/><Relationship Id="rId15" Type="http://schemas.openxmlformats.org/officeDocument/2006/relationships/slideMaster" Target="../slideMasters/slideMaster25.xml"/><Relationship Id="rId10" Type="http://schemas.openxmlformats.org/officeDocument/2006/relationships/tags" Target="../tags/tag3554.xml"/><Relationship Id="rId19" Type="http://schemas.openxmlformats.org/officeDocument/2006/relationships/image" Target="../media/image3.svg"/><Relationship Id="rId4" Type="http://schemas.openxmlformats.org/officeDocument/2006/relationships/tags" Target="../tags/tag3548.xml"/><Relationship Id="rId9" Type="http://schemas.openxmlformats.org/officeDocument/2006/relationships/tags" Target="../tags/tag3553.xml"/><Relationship Id="rId14" Type="http://schemas.openxmlformats.org/officeDocument/2006/relationships/tags" Target="../tags/tag3558.xml"/></Relationships>
</file>

<file path=ppt/slideLayouts/_rels/slideLayout388.xml.rels><?xml version="1.0" encoding="UTF-8" standalone="yes"?>
<Relationships xmlns="http://schemas.openxmlformats.org/package/2006/relationships"><Relationship Id="rId8" Type="http://schemas.openxmlformats.org/officeDocument/2006/relationships/tags" Target="../tags/tag3565.xml"/><Relationship Id="rId13" Type="http://schemas.openxmlformats.org/officeDocument/2006/relationships/tags" Target="../tags/tag3570.xml"/><Relationship Id="rId18" Type="http://schemas.openxmlformats.org/officeDocument/2006/relationships/image" Target="../media/image19.png"/><Relationship Id="rId3" Type="http://schemas.openxmlformats.org/officeDocument/2006/relationships/tags" Target="../tags/tag3560.xml"/><Relationship Id="rId7" Type="http://schemas.openxmlformats.org/officeDocument/2006/relationships/tags" Target="../tags/tag3564.xml"/><Relationship Id="rId12" Type="http://schemas.openxmlformats.org/officeDocument/2006/relationships/tags" Target="../tags/tag3569.xml"/><Relationship Id="rId17" Type="http://schemas.openxmlformats.org/officeDocument/2006/relationships/image" Target="../media/image17.emf"/><Relationship Id="rId2" Type="http://schemas.openxmlformats.org/officeDocument/2006/relationships/tags" Target="../tags/tag3559.xml"/><Relationship Id="rId16" Type="http://schemas.openxmlformats.org/officeDocument/2006/relationships/oleObject" Target="../embeddings/oleObject407.bin"/><Relationship Id="rId1" Type="http://schemas.openxmlformats.org/officeDocument/2006/relationships/vmlDrawing" Target="../drawings/vmlDrawing407.vml"/><Relationship Id="rId6" Type="http://schemas.openxmlformats.org/officeDocument/2006/relationships/tags" Target="../tags/tag3563.xml"/><Relationship Id="rId11" Type="http://schemas.openxmlformats.org/officeDocument/2006/relationships/tags" Target="../tags/tag3568.xml"/><Relationship Id="rId5" Type="http://schemas.openxmlformats.org/officeDocument/2006/relationships/tags" Target="../tags/tag3562.xml"/><Relationship Id="rId15" Type="http://schemas.openxmlformats.org/officeDocument/2006/relationships/slideMaster" Target="../slideMasters/slideMaster25.xml"/><Relationship Id="rId10" Type="http://schemas.openxmlformats.org/officeDocument/2006/relationships/tags" Target="../tags/tag3567.xml"/><Relationship Id="rId19" Type="http://schemas.openxmlformats.org/officeDocument/2006/relationships/image" Target="../media/image3.svg"/><Relationship Id="rId4" Type="http://schemas.openxmlformats.org/officeDocument/2006/relationships/tags" Target="../tags/tag3561.xml"/><Relationship Id="rId9" Type="http://schemas.openxmlformats.org/officeDocument/2006/relationships/tags" Target="../tags/tag3566.xml"/><Relationship Id="rId14" Type="http://schemas.openxmlformats.org/officeDocument/2006/relationships/tags" Target="../tags/tag3571.xml"/></Relationships>
</file>

<file path=ppt/slideLayouts/_rels/slideLayout389.xml.rels><?xml version="1.0" encoding="UTF-8" standalone="yes"?>
<Relationships xmlns="http://schemas.openxmlformats.org/package/2006/relationships"><Relationship Id="rId8" Type="http://schemas.openxmlformats.org/officeDocument/2006/relationships/tags" Target="../tags/tag3578.xml"/><Relationship Id="rId13" Type="http://schemas.openxmlformats.org/officeDocument/2006/relationships/image" Target="../media/image19.png"/><Relationship Id="rId3" Type="http://schemas.openxmlformats.org/officeDocument/2006/relationships/tags" Target="../tags/tag3573.xml"/><Relationship Id="rId7" Type="http://schemas.openxmlformats.org/officeDocument/2006/relationships/tags" Target="../tags/tag3577.xml"/><Relationship Id="rId12" Type="http://schemas.openxmlformats.org/officeDocument/2006/relationships/image" Target="../media/image17.emf"/><Relationship Id="rId2" Type="http://schemas.openxmlformats.org/officeDocument/2006/relationships/tags" Target="../tags/tag3572.xml"/><Relationship Id="rId1" Type="http://schemas.openxmlformats.org/officeDocument/2006/relationships/vmlDrawing" Target="../drawings/vmlDrawing408.vml"/><Relationship Id="rId6" Type="http://schemas.openxmlformats.org/officeDocument/2006/relationships/tags" Target="../tags/tag3576.xml"/><Relationship Id="rId11" Type="http://schemas.openxmlformats.org/officeDocument/2006/relationships/oleObject" Target="../embeddings/oleObject408.bin"/><Relationship Id="rId5" Type="http://schemas.openxmlformats.org/officeDocument/2006/relationships/tags" Target="../tags/tag3575.xml"/><Relationship Id="rId10" Type="http://schemas.openxmlformats.org/officeDocument/2006/relationships/slideMaster" Target="../slideMasters/slideMaster25.xml"/><Relationship Id="rId4" Type="http://schemas.openxmlformats.org/officeDocument/2006/relationships/tags" Target="../tags/tag3574.xml"/><Relationship Id="rId9" Type="http://schemas.openxmlformats.org/officeDocument/2006/relationships/tags" Target="../tags/tag3579.xml"/><Relationship Id="rId14" Type="http://schemas.openxmlformats.org/officeDocument/2006/relationships/image" Target="../media/image3.svg"/></Relationships>
</file>

<file path=ppt/slideLayouts/_rels/slideLayout39.xml.rels><?xml version="1.0" encoding="UTF-8" standalone="yes"?>
<Relationships xmlns="http://schemas.openxmlformats.org/package/2006/relationships"><Relationship Id="rId8" Type="http://schemas.openxmlformats.org/officeDocument/2006/relationships/tags" Target="../tags/tag355.xml"/><Relationship Id="rId13" Type="http://schemas.openxmlformats.org/officeDocument/2006/relationships/image" Target="../media/image3.svg"/><Relationship Id="rId3" Type="http://schemas.openxmlformats.org/officeDocument/2006/relationships/tags" Target="../tags/tag350.xml"/><Relationship Id="rId7" Type="http://schemas.openxmlformats.org/officeDocument/2006/relationships/tags" Target="../tags/tag354.xml"/><Relationship Id="rId12" Type="http://schemas.openxmlformats.org/officeDocument/2006/relationships/image" Target="../media/image19.png"/><Relationship Id="rId2" Type="http://schemas.openxmlformats.org/officeDocument/2006/relationships/tags" Target="../tags/tag349.xml"/><Relationship Id="rId1" Type="http://schemas.openxmlformats.org/officeDocument/2006/relationships/vmlDrawing" Target="../drawings/vmlDrawing42.vml"/><Relationship Id="rId6" Type="http://schemas.openxmlformats.org/officeDocument/2006/relationships/tags" Target="../tags/tag353.xml"/><Relationship Id="rId11" Type="http://schemas.openxmlformats.org/officeDocument/2006/relationships/image" Target="../media/image17.emf"/><Relationship Id="rId5" Type="http://schemas.openxmlformats.org/officeDocument/2006/relationships/tags" Target="../tags/tag352.xml"/><Relationship Id="rId10" Type="http://schemas.openxmlformats.org/officeDocument/2006/relationships/oleObject" Target="../embeddings/oleObject42.bin"/><Relationship Id="rId4" Type="http://schemas.openxmlformats.org/officeDocument/2006/relationships/tags" Target="../tags/tag351.xml"/><Relationship Id="rId9" Type="http://schemas.openxmlformats.org/officeDocument/2006/relationships/slideMaster" Target="../slideMasters/slideMaster3.xml"/></Relationships>
</file>

<file path=ppt/slideLayouts/_rels/slideLayout3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3581.xml"/><Relationship Id="rId7" Type="http://schemas.openxmlformats.org/officeDocument/2006/relationships/oleObject" Target="../embeddings/oleObject409.bin"/><Relationship Id="rId2" Type="http://schemas.openxmlformats.org/officeDocument/2006/relationships/tags" Target="../tags/tag3580.xml"/><Relationship Id="rId1" Type="http://schemas.openxmlformats.org/officeDocument/2006/relationships/vmlDrawing" Target="../drawings/vmlDrawing409.vml"/><Relationship Id="rId6" Type="http://schemas.openxmlformats.org/officeDocument/2006/relationships/slideMaster" Target="../slideMasters/slideMaster25.xml"/><Relationship Id="rId5" Type="http://schemas.openxmlformats.org/officeDocument/2006/relationships/tags" Target="../tags/tag3583.xml"/><Relationship Id="rId10" Type="http://schemas.openxmlformats.org/officeDocument/2006/relationships/image" Target="../media/image3.svg"/><Relationship Id="rId4" Type="http://schemas.openxmlformats.org/officeDocument/2006/relationships/tags" Target="../tags/tag3582.xml"/><Relationship Id="rId9" Type="http://schemas.openxmlformats.org/officeDocument/2006/relationships/image" Target="../media/image19.png"/></Relationships>
</file>

<file path=ppt/slideLayouts/_rels/slideLayout3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3585.xml"/><Relationship Id="rId7" Type="http://schemas.openxmlformats.org/officeDocument/2006/relationships/image" Target="../media/image19.png"/><Relationship Id="rId2" Type="http://schemas.openxmlformats.org/officeDocument/2006/relationships/tags" Target="../tags/tag3584.xml"/><Relationship Id="rId1" Type="http://schemas.openxmlformats.org/officeDocument/2006/relationships/vmlDrawing" Target="../drawings/vmlDrawing410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410.bin"/><Relationship Id="rId4" Type="http://schemas.openxmlformats.org/officeDocument/2006/relationships/slideMaster" Target="../slideMasters/slideMaster25.xml"/></Relationships>
</file>

<file path=ppt/slideLayouts/_rels/slideLayout392.xml.rels><?xml version="1.0" encoding="UTF-8" standalone="yes"?>
<Relationships xmlns="http://schemas.openxmlformats.org/package/2006/relationships"><Relationship Id="rId8" Type="http://schemas.openxmlformats.org/officeDocument/2006/relationships/tags" Target="../tags/tag3592.xml"/><Relationship Id="rId13" Type="http://schemas.openxmlformats.org/officeDocument/2006/relationships/tags" Target="../tags/tag3597.xml"/><Relationship Id="rId18" Type="http://schemas.openxmlformats.org/officeDocument/2006/relationships/image" Target="../media/image3.svg"/><Relationship Id="rId3" Type="http://schemas.openxmlformats.org/officeDocument/2006/relationships/tags" Target="../tags/tag3587.xml"/><Relationship Id="rId7" Type="http://schemas.openxmlformats.org/officeDocument/2006/relationships/tags" Target="../tags/tag3591.xml"/><Relationship Id="rId12" Type="http://schemas.openxmlformats.org/officeDocument/2006/relationships/tags" Target="../tags/tag3596.xml"/><Relationship Id="rId17" Type="http://schemas.openxmlformats.org/officeDocument/2006/relationships/image" Target="../media/image19.png"/><Relationship Id="rId2" Type="http://schemas.openxmlformats.org/officeDocument/2006/relationships/tags" Target="../tags/tag3586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411.vml"/><Relationship Id="rId6" Type="http://schemas.openxmlformats.org/officeDocument/2006/relationships/tags" Target="../tags/tag3590.xml"/><Relationship Id="rId11" Type="http://schemas.openxmlformats.org/officeDocument/2006/relationships/tags" Target="../tags/tag3595.xml"/><Relationship Id="rId5" Type="http://schemas.openxmlformats.org/officeDocument/2006/relationships/tags" Target="../tags/tag3589.xml"/><Relationship Id="rId15" Type="http://schemas.openxmlformats.org/officeDocument/2006/relationships/oleObject" Target="../embeddings/oleObject411.bin"/><Relationship Id="rId10" Type="http://schemas.openxmlformats.org/officeDocument/2006/relationships/tags" Target="../tags/tag3594.xml"/><Relationship Id="rId4" Type="http://schemas.openxmlformats.org/officeDocument/2006/relationships/tags" Target="../tags/tag3588.xml"/><Relationship Id="rId9" Type="http://schemas.openxmlformats.org/officeDocument/2006/relationships/tags" Target="../tags/tag3593.xml"/><Relationship Id="rId14" Type="http://schemas.openxmlformats.org/officeDocument/2006/relationships/slideMaster" Target="../slideMasters/slideMaster25.xml"/></Relationships>
</file>

<file path=ppt/slideLayouts/_rels/slideLayout393.xml.rels><?xml version="1.0" encoding="UTF-8" standalone="yes"?>
<Relationships xmlns="http://schemas.openxmlformats.org/package/2006/relationships"><Relationship Id="rId8" Type="http://schemas.openxmlformats.org/officeDocument/2006/relationships/tags" Target="../tags/tag3627.xml"/><Relationship Id="rId3" Type="http://schemas.openxmlformats.org/officeDocument/2006/relationships/tags" Target="../tags/tag3622.xml"/><Relationship Id="rId7" Type="http://schemas.openxmlformats.org/officeDocument/2006/relationships/tags" Target="../tags/tag3626.xml"/><Relationship Id="rId2" Type="http://schemas.openxmlformats.org/officeDocument/2006/relationships/tags" Target="../tags/tag3621.xml"/><Relationship Id="rId1" Type="http://schemas.openxmlformats.org/officeDocument/2006/relationships/vmlDrawing" Target="../drawings/vmlDrawing413.vml"/><Relationship Id="rId6" Type="http://schemas.openxmlformats.org/officeDocument/2006/relationships/tags" Target="../tags/tag3625.xml"/><Relationship Id="rId11" Type="http://schemas.openxmlformats.org/officeDocument/2006/relationships/image" Target="../media/image17.emf"/><Relationship Id="rId5" Type="http://schemas.openxmlformats.org/officeDocument/2006/relationships/tags" Target="../tags/tag3624.xml"/><Relationship Id="rId10" Type="http://schemas.openxmlformats.org/officeDocument/2006/relationships/oleObject" Target="../embeddings/oleObject413.bin"/><Relationship Id="rId4" Type="http://schemas.openxmlformats.org/officeDocument/2006/relationships/tags" Target="../tags/tag3623.xml"/><Relationship Id="rId9" Type="http://schemas.openxmlformats.org/officeDocument/2006/relationships/slideMaster" Target="../slideMasters/slideMaster26.xml"/></Relationships>
</file>

<file path=ppt/slideLayouts/_rels/slideLayout394.xml.rels><?xml version="1.0" encoding="UTF-8" standalone="yes"?>
<Relationships xmlns="http://schemas.openxmlformats.org/package/2006/relationships"><Relationship Id="rId8" Type="http://schemas.openxmlformats.org/officeDocument/2006/relationships/tags" Target="../tags/tag3634.xml"/><Relationship Id="rId13" Type="http://schemas.openxmlformats.org/officeDocument/2006/relationships/image" Target="../media/image23.png"/><Relationship Id="rId3" Type="http://schemas.openxmlformats.org/officeDocument/2006/relationships/tags" Target="../tags/tag3629.xml"/><Relationship Id="rId7" Type="http://schemas.openxmlformats.org/officeDocument/2006/relationships/tags" Target="../tags/tag3633.xml"/><Relationship Id="rId12" Type="http://schemas.openxmlformats.org/officeDocument/2006/relationships/image" Target="../media/image17.emf"/><Relationship Id="rId2" Type="http://schemas.openxmlformats.org/officeDocument/2006/relationships/tags" Target="../tags/tag3628.xml"/><Relationship Id="rId1" Type="http://schemas.openxmlformats.org/officeDocument/2006/relationships/vmlDrawing" Target="../drawings/vmlDrawing414.vml"/><Relationship Id="rId6" Type="http://schemas.openxmlformats.org/officeDocument/2006/relationships/tags" Target="../tags/tag3632.xml"/><Relationship Id="rId11" Type="http://schemas.openxmlformats.org/officeDocument/2006/relationships/oleObject" Target="../embeddings/oleObject414.bin"/><Relationship Id="rId5" Type="http://schemas.openxmlformats.org/officeDocument/2006/relationships/tags" Target="../tags/tag3631.xml"/><Relationship Id="rId10" Type="http://schemas.openxmlformats.org/officeDocument/2006/relationships/slideMaster" Target="../slideMasters/slideMaster26.xml"/><Relationship Id="rId4" Type="http://schemas.openxmlformats.org/officeDocument/2006/relationships/tags" Target="../tags/tag3630.xml"/><Relationship Id="rId9" Type="http://schemas.openxmlformats.org/officeDocument/2006/relationships/tags" Target="../tags/tag3635.xml"/></Relationships>
</file>

<file path=ppt/slideLayouts/_rels/slideLayout3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3637.xml"/><Relationship Id="rId7" Type="http://schemas.openxmlformats.org/officeDocument/2006/relationships/oleObject" Target="../embeddings/oleObject415.bin"/><Relationship Id="rId2" Type="http://schemas.openxmlformats.org/officeDocument/2006/relationships/tags" Target="../tags/tag3636.xml"/><Relationship Id="rId1" Type="http://schemas.openxmlformats.org/officeDocument/2006/relationships/vmlDrawing" Target="../drawings/vmlDrawing415.vml"/><Relationship Id="rId6" Type="http://schemas.openxmlformats.org/officeDocument/2006/relationships/slideMaster" Target="../slideMasters/slideMaster26.xml"/><Relationship Id="rId5" Type="http://schemas.openxmlformats.org/officeDocument/2006/relationships/tags" Target="../tags/tag3639.xml"/><Relationship Id="rId4" Type="http://schemas.openxmlformats.org/officeDocument/2006/relationships/tags" Target="../tags/tag3638.xml"/></Relationships>
</file>

<file path=ppt/slideLayouts/_rels/slideLayout39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6.xml"/><Relationship Id="rId3" Type="http://schemas.openxmlformats.org/officeDocument/2006/relationships/tags" Target="../tags/tag3641.xml"/><Relationship Id="rId7" Type="http://schemas.openxmlformats.org/officeDocument/2006/relationships/tags" Target="../tags/tag3645.xml"/><Relationship Id="rId2" Type="http://schemas.openxmlformats.org/officeDocument/2006/relationships/tags" Target="../tags/tag3640.xml"/><Relationship Id="rId1" Type="http://schemas.openxmlformats.org/officeDocument/2006/relationships/vmlDrawing" Target="../drawings/vmlDrawing416.vml"/><Relationship Id="rId6" Type="http://schemas.openxmlformats.org/officeDocument/2006/relationships/tags" Target="../tags/tag3644.xml"/><Relationship Id="rId5" Type="http://schemas.openxmlformats.org/officeDocument/2006/relationships/tags" Target="../tags/tag3643.xml"/><Relationship Id="rId10" Type="http://schemas.openxmlformats.org/officeDocument/2006/relationships/image" Target="../media/image17.emf"/><Relationship Id="rId4" Type="http://schemas.openxmlformats.org/officeDocument/2006/relationships/tags" Target="../tags/tag3642.xml"/><Relationship Id="rId9" Type="http://schemas.openxmlformats.org/officeDocument/2006/relationships/oleObject" Target="../embeddings/oleObject416.bin"/></Relationships>
</file>

<file path=ppt/slideLayouts/_rels/slideLayout397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6.xml"/><Relationship Id="rId3" Type="http://schemas.openxmlformats.org/officeDocument/2006/relationships/tags" Target="../tags/tag3647.xml"/><Relationship Id="rId7" Type="http://schemas.openxmlformats.org/officeDocument/2006/relationships/tags" Target="../tags/tag3651.xml"/><Relationship Id="rId2" Type="http://schemas.openxmlformats.org/officeDocument/2006/relationships/tags" Target="../tags/tag3646.xml"/><Relationship Id="rId1" Type="http://schemas.openxmlformats.org/officeDocument/2006/relationships/vmlDrawing" Target="../drawings/vmlDrawing417.vml"/><Relationship Id="rId6" Type="http://schemas.openxmlformats.org/officeDocument/2006/relationships/tags" Target="../tags/tag3650.xml"/><Relationship Id="rId5" Type="http://schemas.openxmlformats.org/officeDocument/2006/relationships/tags" Target="../tags/tag3649.xml"/><Relationship Id="rId10" Type="http://schemas.openxmlformats.org/officeDocument/2006/relationships/image" Target="../media/image17.emf"/><Relationship Id="rId4" Type="http://schemas.openxmlformats.org/officeDocument/2006/relationships/tags" Target="../tags/tag3648.xml"/><Relationship Id="rId9" Type="http://schemas.openxmlformats.org/officeDocument/2006/relationships/oleObject" Target="../embeddings/oleObject417.bin"/></Relationships>
</file>

<file path=ppt/slideLayouts/_rels/slideLayout398.xml.rels><?xml version="1.0" encoding="UTF-8" standalone="yes"?>
<Relationships xmlns="http://schemas.openxmlformats.org/package/2006/relationships"><Relationship Id="rId8" Type="http://schemas.openxmlformats.org/officeDocument/2006/relationships/tags" Target="../tags/tag3658.xml"/><Relationship Id="rId3" Type="http://schemas.openxmlformats.org/officeDocument/2006/relationships/tags" Target="../tags/tag3653.xml"/><Relationship Id="rId7" Type="http://schemas.openxmlformats.org/officeDocument/2006/relationships/tags" Target="../tags/tag3657.xml"/><Relationship Id="rId2" Type="http://schemas.openxmlformats.org/officeDocument/2006/relationships/tags" Target="../tags/tag3652.xml"/><Relationship Id="rId1" Type="http://schemas.openxmlformats.org/officeDocument/2006/relationships/vmlDrawing" Target="../drawings/vmlDrawing418.vml"/><Relationship Id="rId6" Type="http://schemas.openxmlformats.org/officeDocument/2006/relationships/tags" Target="../tags/tag3656.xml"/><Relationship Id="rId11" Type="http://schemas.openxmlformats.org/officeDocument/2006/relationships/image" Target="../media/image17.emf"/><Relationship Id="rId5" Type="http://schemas.openxmlformats.org/officeDocument/2006/relationships/tags" Target="../tags/tag3655.xml"/><Relationship Id="rId10" Type="http://schemas.openxmlformats.org/officeDocument/2006/relationships/oleObject" Target="../embeddings/oleObject418.bin"/><Relationship Id="rId4" Type="http://schemas.openxmlformats.org/officeDocument/2006/relationships/tags" Target="../tags/tag3654.xml"/><Relationship Id="rId9" Type="http://schemas.openxmlformats.org/officeDocument/2006/relationships/slideMaster" Target="../slideMasters/slideMaster26.xml"/></Relationships>
</file>

<file path=ppt/slideLayouts/_rels/slideLayout399.xml.rels><?xml version="1.0" encoding="UTF-8" standalone="yes"?>
<Relationships xmlns="http://schemas.openxmlformats.org/package/2006/relationships"><Relationship Id="rId8" Type="http://schemas.openxmlformats.org/officeDocument/2006/relationships/tags" Target="../tags/tag3665.xml"/><Relationship Id="rId13" Type="http://schemas.openxmlformats.org/officeDocument/2006/relationships/tags" Target="../tags/tag3670.xml"/><Relationship Id="rId18" Type="http://schemas.openxmlformats.org/officeDocument/2006/relationships/image" Target="../media/image3.svg"/><Relationship Id="rId3" Type="http://schemas.openxmlformats.org/officeDocument/2006/relationships/tags" Target="../tags/tag3660.xml"/><Relationship Id="rId7" Type="http://schemas.openxmlformats.org/officeDocument/2006/relationships/tags" Target="../tags/tag3664.xml"/><Relationship Id="rId12" Type="http://schemas.openxmlformats.org/officeDocument/2006/relationships/tags" Target="../tags/tag3669.xml"/><Relationship Id="rId17" Type="http://schemas.openxmlformats.org/officeDocument/2006/relationships/image" Target="../media/image19.png"/><Relationship Id="rId2" Type="http://schemas.openxmlformats.org/officeDocument/2006/relationships/tags" Target="../tags/tag3659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419.vml"/><Relationship Id="rId6" Type="http://schemas.openxmlformats.org/officeDocument/2006/relationships/tags" Target="../tags/tag3663.xml"/><Relationship Id="rId11" Type="http://schemas.openxmlformats.org/officeDocument/2006/relationships/tags" Target="../tags/tag3668.xml"/><Relationship Id="rId5" Type="http://schemas.openxmlformats.org/officeDocument/2006/relationships/tags" Target="../tags/tag3662.xml"/><Relationship Id="rId15" Type="http://schemas.openxmlformats.org/officeDocument/2006/relationships/oleObject" Target="../embeddings/oleObject419.bin"/><Relationship Id="rId10" Type="http://schemas.openxmlformats.org/officeDocument/2006/relationships/tags" Target="../tags/tag3667.xml"/><Relationship Id="rId4" Type="http://schemas.openxmlformats.org/officeDocument/2006/relationships/tags" Target="../tags/tag3661.xml"/><Relationship Id="rId9" Type="http://schemas.openxmlformats.org/officeDocument/2006/relationships/tags" Target="../tags/tag3666.xml"/><Relationship Id="rId14" Type="http://schemas.openxmlformats.org/officeDocument/2006/relationships/slideMaster" Target="../slideMasters/slideMaster26.xml"/></Relationships>
</file>

<file path=ppt/slideLayouts/_rels/slideLayout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.bin"/><Relationship Id="rId3" Type="http://schemas.openxmlformats.org/officeDocument/2006/relationships/tags" Target="../tags/tag39.xml"/><Relationship Id="rId7" Type="http://schemas.openxmlformats.org/officeDocument/2006/relationships/slideMaster" Target="../slideMasters/slideMaster1.xml"/><Relationship Id="rId2" Type="http://schemas.openxmlformats.org/officeDocument/2006/relationships/tags" Target="../tags/tag38.xml"/><Relationship Id="rId1" Type="http://schemas.openxmlformats.org/officeDocument/2006/relationships/vmlDrawing" Target="../drawings/vmlDrawing5.vml"/><Relationship Id="rId6" Type="http://schemas.openxmlformats.org/officeDocument/2006/relationships/tags" Target="../tags/tag42.xml"/><Relationship Id="rId5" Type="http://schemas.openxmlformats.org/officeDocument/2006/relationships/tags" Target="../tags/tag41.xml"/><Relationship Id="rId4" Type="http://schemas.openxmlformats.org/officeDocument/2006/relationships/tags" Target="../tags/tag40.xml"/><Relationship Id="rId9" Type="http://schemas.openxmlformats.org/officeDocument/2006/relationships/image" Target="../media/image7.emf"/></Relationships>
</file>

<file path=ppt/slideLayouts/_rels/slideLayout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357.xml"/><Relationship Id="rId7" Type="http://schemas.openxmlformats.org/officeDocument/2006/relationships/oleObject" Target="../embeddings/oleObject43.bin"/><Relationship Id="rId2" Type="http://schemas.openxmlformats.org/officeDocument/2006/relationships/tags" Target="../tags/tag356.xml"/><Relationship Id="rId1" Type="http://schemas.openxmlformats.org/officeDocument/2006/relationships/vmlDrawing" Target="../drawings/vmlDrawing43.vml"/><Relationship Id="rId6" Type="http://schemas.openxmlformats.org/officeDocument/2006/relationships/slideMaster" Target="../slideMasters/slideMaster3.xml"/><Relationship Id="rId5" Type="http://schemas.openxmlformats.org/officeDocument/2006/relationships/tags" Target="../tags/tag359.xml"/><Relationship Id="rId10" Type="http://schemas.openxmlformats.org/officeDocument/2006/relationships/image" Target="../media/image3.svg"/><Relationship Id="rId4" Type="http://schemas.openxmlformats.org/officeDocument/2006/relationships/tags" Target="../tags/tag358.xml"/><Relationship Id="rId9" Type="http://schemas.openxmlformats.org/officeDocument/2006/relationships/image" Target="../media/image19.png"/></Relationships>
</file>

<file path=ppt/slideLayouts/_rels/slideLayout400.xml.rels><?xml version="1.0" encoding="UTF-8" standalone="yes"?>
<Relationships xmlns="http://schemas.openxmlformats.org/package/2006/relationships"><Relationship Id="rId8" Type="http://schemas.openxmlformats.org/officeDocument/2006/relationships/tags" Target="../tags/tag3677.xml"/><Relationship Id="rId13" Type="http://schemas.openxmlformats.org/officeDocument/2006/relationships/tags" Target="../tags/tag3682.xml"/><Relationship Id="rId18" Type="http://schemas.openxmlformats.org/officeDocument/2006/relationships/image" Target="../media/image3.svg"/><Relationship Id="rId3" Type="http://schemas.openxmlformats.org/officeDocument/2006/relationships/tags" Target="../tags/tag3672.xml"/><Relationship Id="rId7" Type="http://schemas.openxmlformats.org/officeDocument/2006/relationships/tags" Target="../tags/tag3676.xml"/><Relationship Id="rId12" Type="http://schemas.openxmlformats.org/officeDocument/2006/relationships/tags" Target="../tags/tag3681.xml"/><Relationship Id="rId17" Type="http://schemas.openxmlformats.org/officeDocument/2006/relationships/image" Target="../media/image19.png"/><Relationship Id="rId2" Type="http://schemas.openxmlformats.org/officeDocument/2006/relationships/tags" Target="../tags/tag3671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420.vml"/><Relationship Id="rId6" Type="http://schemas.openxmlformats.org/officeDocument/2006/relationships/tags" Target="../tags/tag3675.xml"/><Relationship Id="rId11" Type="http://schemas.openxmlformats.org/officeDocument/2006/relationships/tags" Target="../tags/tag3680.xml"/><Relationship Id="rId5" Type="http://schemas.openxmlformats.org/officeDocument/2006/relationships/tags" Target="../tags/tag3674.xml"/><Relationship Id="rId15" Type="http://schemas.openxmlformats.org/officeDocument/2006/relationships/oleObject" Target="../embeddings/oleObject420.bin"/><Relationship Id="rId10" Type="http://schemas.openxmlformats.org/officeDocument/2006/relationships/tags" Target="../tags/tag3679.xml"/><Relationship Id="rId4" Type="http://schemas.openxmlformats.org/officeDocument/2006/relationships/tags" Target="../tags/tag3673.xml"/><Relationship Id="rId9" Type="http://schemas.openxmlformats.org/officeDocument/2006/relationships/tags" Target="../tags/tag3678.xml"/><Relationship Id="rId14" Type="http://schemas.openxmlformats.org/officeDocument/2006/relationships/slideMaster" Target="../slideMasters/slideMaster26.xml"/></Relationships>
</file>

<file path=ppt/slideLayouts/_rels/slideLayout401.xml.rels><?xml version="1.0" encoding="UTF-8" standalone="yes"?>
<Relationships xmlns="http://schemas.openxmlformats.org/package/2006/relationships"><Relationship Id="rId8" Type="http://schemas.openxmlformats.org/officeDocument/2006/relationships/tags" Target="../tags/tag3689.xml"/><Relationship Id="rId13" Type="http://schemas.openxmlformats.org/officeDocument/2006/relationships/tags" Target="../tags/tag3694.xml"/><Relationship Id="rId18" Type="http://schemas.openxmlformats.org/officeDocument/2006/relationships/image" Target="../media/image19.png"/><Relationship Id="rId3" Type="http://schemas.openxmlformats.org/officeDocument/2006/relationships/tags" Target="../tags/tag3684.xml"/><Relationship Id="rId7" Type="http://schemas.openxmlformats.org/officeDocument/2006/relationships/tags" Target="../tags/tag3688.xml"/><Relationship Id="rId12" Type="http://schemas.openxmlformats.org/officeDocument/2006/relationships/tags" Target="../tags/tag3693.xml"/><Relationship Id="rId17" Type="http://schemas.openxmlformats.org/officeDocument/2006/relationships/image" Target="../media/image17.emf"/><Relationship Id="rId2" Type="http://schemas.openxmlformats.org/officeDocument/2006/relationships/tags" Target="../tags/tag3683.xml"/><Relationship Id="rId16" Type="http://schemas.openxmlformats.org/officeDocument/2006/relationships/oleObject" Target="../embeddings/oleObject421.bin"/><Relationship Id="rId1" Type="http://schemas.openxmlformats.org/officeDocument/2006/relationships/vmlDrawing" Target="../drawings/vmlDrawing421.vml"/><Relationship Id="rId6" Type="http://schemas.openxmlformats.org/officeDocument/2006/relationships/tags" Target="../tags/tag3687.xml"/><Relationship Id="rId11" Type="http://schemas.openxmlformats.org/officeDocument/2006/relationships/tags" Target="../tags/tag3692.xml"/><Relationship Id="rId5" Type="http://schemas.openxmlformats.org/officeDocument/2006/relationships/tags" Target="../tags/tag3686.xml"/><Relationship Id="rId15" Type="http://schemas.openxmlformats.org/officeDocument/2006/relationships/slideMaster" Target="../slideMasters/slideMaster26.xml"/><Relationship Id="rId10" Type="http://schemas.openxmlformats.org/officeDocument/2006/relationships/tags" Target="../tags/tag3691.xml"/><Relationship Id="rId19" Type="http://schemas.openxmlformats.org/officeDocument/2006/relationships/image" Target="../media/image3.svg"/><Relationship Id="rId4" Type="http://schemas.openxmlformats.org/officeDocument/2006/relationships/tags" Target="../tags/tag3685.xml"/><Relationship Id="rId9" Type="http://schemas.openxmlformats.org/officeDocument/2006/relationships/tags" Target="../tags/tag3690.xml"/><Relationship Id="rId14" Type="http://schemas.openxmlformats.org/officeDocument/2006/relationships/tags" Target="../tags/tag3695.xml"/></Relationships>
</file>

<file path=ppt/slideLayouts/_rels/slideLayout402.xml.rels><?xml version="1.0" encoding="UTF-8" standalone="yes"?>
<Relationships xmlns="http://schemas.openxmlformats.org/package/2006/relationships"><Relationship Id="rId8" Type="http://schemas.openxmlformats.org/officeDocument/2006/relationships/tags" Target="../tags/tag3702.xml"/><Relationship Id="rId13" Type="http://schemas.openxmlformats.org/officeDocument/2006/relationships/tags" Target="../tags/tag3707.xml"/><Relationship Id="rId18" Type="http://schemas.openxmlformats.org/officeDocument/2006/relationships/image" Target="../media/image19.png"/><Relationship Id="rId3" Type="http://schemas.openxmlformats.org/officeDocument/2006/relationships/tags" Target="../tags/tag3697.xml"/><Relationship Id="rId7" Type="http://schemas.openxmlformats.org/officeDocument/2006/relationships/tags" Target="../tags/tag3701.xml"/><Relationship Id="rId12" Type="http://schemas.openxmlformats.org/officeDocument/2006/relationships/tags" Target="../tags/tag3706.xml"/><Relationship Id="rId17" Type="http://schemas.openxmlformats.org/officeDocument/2006/relationships/image" Target="../media/image17.emf"/><Relationship Id="rId2" Type="http://schemas.openxmlformats.org/officeDocument/2006/relationships/tags" Target="../tags/tag3696.xml"/><Relationship Id="rId16" Type="http://schemas.openxmlformats.org/officeDocument/2006/relationships/oleObject" Target="../embeddings/oleObject422.bin"/><Relationship Id="rId1" Type="http://schemas.openxmlformats.org/officeDocument/2006/relationships/vmlDrawing" Target="../drawings/vmlDrawing422.vml"/><Relationship Id="rId6" Type="http://schemas.openxmlformats.org/officeDocument/2006/relationships/tags" Target="../tags/tag3700.xml"/><Relationship Id="rId11" Type="http://schemas.openxmlformats.org/officeDocument/2006/relationships/tags" Target="../tags/tag3705.xml"/><Relationship Id="rId5" Type="http://schemas.openxmlformats.org/officeDocument/2006/relationships/tags" Target="../tags/tag3699.xml"/><Relationship Id="rId15" Type="http://schemas.openxmlformats.org/officeDocument/2006/relationships/slideMaster" Target="../slideMasters/slideMaster26.xml"/><Relationship Id="rId10" Type="http://schemas.openxmlformats.org/officeDocument/2006/relationships/tags" Target="../tags/tag3704.xml"/><Relationship Id="rId19" Type="http://schemas.openxmlformats.org/officeDocument/2006/relationships/image" Target="../media/image3.svg"/><Relationship Id="rId4" Type="http://schemas.openxmlformats.org/officeDocument/2006/relationships/tags" Target="../tags/tag3698.xml"/><Relationship Id="rId9" Type="http://schemas.openxmlformats.org/officeDocument/2006/relationships/tags" Target="../tags/tag3703.xml"/><Relationship Id="rId14" Type="http://schemas.openxmlformats.org/officeDocument/2006/relationships/tags" Target="../tags/tag3708.xml"/></Relationships>
</file>

<file path=ppt/slideLayouts/_rels/slideLayout403.xml.rels><?xml version="1.0" encoding="UTF-8" standalone="yes"?>
<Relationships xmlns="http://schemas.openxmlformats.org/package/2006/relationships"><Relationship Id="rId8" Type="http://schemas.openxmlformats.org/officeDocument/2006/relationships/tags" Target="../tags/tag3715.xml"/><Relationship Id="rId13" Type="http://schemas.openxmlformats.org/officeDocument/2006/relationships/image" Target="../media/image19.png"/><Relationship Id="rId3" Type="http://schemas.openxmlformats.org/officeDocument/2006/relationships/tags" Target="../tags/tag3710.xml"/><Relationship Id="rId7" Type="http://schemas.openxmlformats.org/officeDocument/2006/relationships/tags" Target="../tags/tag3714.xml"/><Relationship Id="rId12" Type="http://schemas.openxmlformats.org/officeDocument/2006/relationships/image" Target="../media/image17.emf"/><Relationship Id="rId2" Type="http://schemas.openxmlformats.org/officeDocument/2006/relationships/tags" Target="../tags/tag3709.xml"/><Relationship Id="rId1" Type="http://schemas.openxmlformats.org/officeDocument/2006/relationships/vmlDrawing" Target="../drawings/vmlDrawing423.vml"/><Relationship Id="rId6" Type="http://schemas.openxmlformats.org/officeDocument/2006/relationships/tags" Target="../tags/tag3713.xml"/><Relationship Id="rId11" Type="http://schemas.openxmlformats.org/officeDocument/2006/relationships/oleObject" Target="../embeddings/oleObject423.bin"/><Relationship Id="rId5" Type="http://schemas.openxmlformats.org/officeDocument/2006/relationships/tags" Target="../tags/tag3712.xml"/><Relationship Id="rId10" Type="http://schemas.openxmlformats.org/officeDocument/2006/relationships/slideMaster" Target="../slideMasters/slideMaster26.xml"/><Relationship Id="rId4" Type="http://schemas.openxmlformats.org/officeDocument/2006/relationships/tags" Target="../tags/tag3711.xml"/><Relationship Id="rId9" Type="http://schemas.openxmlformats.org/officeDocument/2006/relationships/tags" Target="../tags/tag3716.xml"/><Relationship Id="rId14" Type="http://schemas.openxmlformats.org/officeDocument/2006/relationships/image" Target="../media/image3.svg"/></Relationships>
</file>

<file path=ppt/slideLayouts/_rels/slideLayout4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3718.xml"/><Relationship Id="rId7" Type="http://schemas.openxmlformats.org/officeDocument/2006/relationships/oleObject" Target="../embeddings/oleObject424.bin"/><Relationship Id="rId2" Type="http://schemas.openxmlformats.org/officeDocument/2006/relationships/tags" Target="../tags/tag3717.xml"/><Relationship Id="rId1" Type="http://schemas.openxmlformats.org/officeDocument/2006/relationships/vmlDrawing" Target="../drawings/vmlDrawing424.vml"/><Relationship Id="rId6" Type="http://schemas.openxmlformats.org/officeDocument/2006/relationships/slideMaster" Target="../slideMasters/slideMaster26.xml"/><Relationship Id="rId5" Type="http://schemas.openxmlformats.org/officeDocument/2006/relationships/tags" Target="../tags/tag3720.xml"/><Relationship Id="rId10" Type="http://schemas.openxmlformats.org/officeDocument/2006/relationships/image" Target="../media/image3.svg"/><Relationship Id="rId4" Type="http://schemas.openxmlformats.org/officeDocument/2006/relationships/tags" Target="../tags/tag3719.xml"/><Relationship Id="rId9" Type="http://schemas.openxmlformats.org/officeDocument/2006/relationships/image" Target="../media/image2.png"/></Relationships>
</file>

<file path=ppt/slideLayouts/_rels/slideLayout405.xml.rels><?xml version="1.0" encoding="UTF-8" standalone="yes"?>
<Relationships xmlns="http://schemas.openxmlformats.org/package/2006/relationships"><Relationship Id="rId8" Type="http://schemas.openxmlformats.org/officeDocument/2006/relationships/tags" Target="../tags/tag3727.xml"/><Relationship Id="rId13" Type="http://schemas.openxmlformats.org/officeDocument/2006/relationships/tags" Target="../tags/tag3732.xml"/><Relationship Id="rId18" Type="http://schemas.openxmlformats.org/officeDocument/2006/relationships/image" Target="../media/image3.svg"/><Relationship Id="rId3" Type="http://schemas.openxmlformats.org/officeDocument/2006/relationships/tags" Target="../tags/tag3722.xml"/><Relationship Id="rId7" Type="http://schemas.openxmlformats.org/officeDocument/2006/relationships/tags" Target="../tags/tag3726.xml"/><Relationship Id="rId12" Type="http://schemas.openxmlformats.org/officeDocument/2006/relationships/tags" Target="../tags/tag3731.xml"/><Relationship Id="rId17" Type="http://schemas.openxmlformats.org/officeDocument/2006/relationships/image" Target="../media/image19.png"/><Relationship Id="rId2" Type="http://schemas.openxmlformats.org/officeDocument/2006/relationships/tags" Target="../tags/tag3721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425.vml"/><Relationship Id="rId6" Type="http://schemas.openxmlformats.org/officeDocument/2006/relationships/tags" Target="../tags/tag3725.xml"/><Relationship Id="rId11" Type="http://schemas.openxmlformats.org/officeDocument/2006/relationships/tags" Target="../tags/tag3730.xml"/><Relationship Id="rId5" Type="http://schemas.openxmlformats.org/officeDocument/2006/relationships/tags" Target="../tags/tag3724.xml"/><Relationship Id="rId15" Type="http://schemas.openxmlformats.org/officeDocument/2006/relationships/oleObject" Target="../embeddings/oleObject425.bin"/><Relationship Id="rId10" Type="http://schemas.openxmlformats.org/officeDocument/2006/relationships/tags" Target="../tags/tag3729.xml"/><Relationship Id="rId4" Type="http://schemas.openxmlformats.org/officeDocument/2006/relationships/tags" Target="../tags/tag3723.xml"/><Relationship Id="rId9" Type="http://schemas.openxmlformats.org/officeDocument/2006/relationships/tags" Target="../tags/tag3728.xml"/><Relationship Id="rId14" Type="http://schemas.openxmlformats.org/officeDocument/2006/relationships/slideMaster" Target="../slideMasters/slideMaster26.xml"/></Relationships>
</file>

<file path=ppt/slideLayouts/_rels/slideLayout40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26.bin"/><Relationship Id="rId3" Type="http://schemas.openxmlformats.org/officeDocument/2006/relationships/tags" Target="../tags/tag3734.xml"/><Relationship Id="rId7" Type="http://schemas.openxmlformats.org/officeDocument/2006/relationships/slideMaster" Target="../slideMasters/slideMaster26.xml"/><Relationship Id="rId2" Type="http://schemas.openxmlformats.org/officeDocument/2006/relationships/tags" Target="../tags/tag3733.xml"/><Relationship Id="rId1" Type="http://schemas.openxmlformats.org/officeDocument/2006/relationships/vmlDrawing" Target="../drawings/vmlDrawing426.vml"/><Relationship Id="rId6" Type="http://schemas.openxmlformats.org/officeDocument/2006/relationships/tags" Target="../tags/tag3737.xml"/><Relationship Id="rId5" Type="http://schemas.openxmlformats.org/officeDocument/2006/relationships/tags" Target="../tags/tag3736.xml"/><Relationship Id="rId4" Type="http://schemas.openxmlformats.org/officeDocument/2006/relationships/tags" Target="../tags/tag3735.xml"/><Relationship Id="rId9" Type="http://schemas.openxmlformats.org/officeDocument/2006/relationships/image" Target="../media/image5.emf"/></Relationships>
</file>

<file path=ppt/slideLayouts/_rels/slideLayout4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slideMaster" Target="../slideMasters/slideMaster26.xml"/><Relationship Id="rId1" Type="http://schemas.openxmlformats.org/officeDocument/2006/relationships/tags" Target="../tags/tag3738.xml"/><Relationship Id="rId4" Type="http://schemas.openxmlformats.org/officeDocument/2006/relationships/image" Target="../media/image3.svg"/></Relationships>
</file>

<file path=ppt/slideLayouts/_rels/slideLayout408.xml.rels><?xml version="1.0" encoding="UTF-8" standalone="yes"?>
<Relationships xmlns="http://schemas.openxmlformats.org/package/2006/relationships"><Relationship Id="rId3" Type="http://schemas.openxmlformats.org/officeDocument/2006/relationships/tags" Target="../tags/tag3740.xml"/><Relationship Id="rId7" Type="http://schemas.openxmlformats.org/officeDocument/2006/relationships/image" Target="../media/image25.emf"/><Relationship Id="rId2" Type="http://schemas.openxmlformats.org/officeDocument/2006/relationships/tags" Target="../tags/tag3739.xml"/><Relationship Id="rId1" Type="http://schemas.openxmlformats.org/officeDocument/2006/relationships/vmlDrawing" Target="../drawings/vmlDrawing427.vml"/><Relationship Id="rId6" Type="http://schemas.openxmlformats.org/officeDocument/2006/relationships/oleObject" Target="../embeddings/oleObject427.bin"/><Relationship Id="rId5" Type="http://schemas.openxmlformats.org/officeDocument/2006/relationships/slideMaster" Target="../slideMasters/slideMaster26.xml"/><Relationship Id="rId4" Type="http://schemas.openxmlformats.org/officeDocument/2006/relationships/tags" Target="../tags/tag3741.xml"/></Relationships>
</file>

<file path=ppt/slideLayouts/_rels/slideLayout40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7.xml"/><Relationship Id="rId3" Type="http://schemas.openxmlformats.org/officeDocument/2006/relationships/tags" Target="../tags/tag3766.xml"/><Relationship Id="rId7" Type="http://schemas.openxmlformats.org/officeDocument/2006/relationships/tags" Target="../tags/tag3770.xml"/><Relationship Id="rId2" Type="http://schemas.openxmlformats.org/officeDocument/2006/relationships/tags" Target="../tags/tag3765.xml"/><Relationship Id="rId1" Type="http://schemas.openxmlformats.org/officeDocument/2006/relationships/vmlDrawing" Target="../drawings/vmlDrawing429.vml"/><Relationship Id="rId6" Type="http://schemas.openxmlformats.org/officeDocument/2006/relationships/tags" Target="../tags/tag3769.xml"/><Relationship Id="rId5" Type="http://schemas.openxmlformats.org/officeDocument/2006/relationships/tags" Target="../tags/tag3768.xml"/><Relationship Id="rId10" Type="http://schemas.openxmlformats.org/officeDocument/2006/relationships/image" Target="../media/image46.emf"/><Relationship Id="rId4" Type="http://schemas.openxmlformats.org/officeDocument/2006/relationships/tags" Target="../tags/tag3767.xml"/><Relationship Id="rId9" Type="http://schemas.openxmlformats.org/officeDocument/2006/relationships/oleObject" Target="../embeddings/oleObject429.bin"/></Relationships>
</file>

<file path=ppt/slideLayouts/_rels/slideLayout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361.xml"/><Relationship Id="rId7" Type="http://schemas.openxmlformats.org/officeDocument/2006/relationships/image" Target="../media/image19.png"/><Relationship Id="rId2" Type="http://schemas.openxmlformats.org/officeDocument/2006/relationships/tags" Target="../tags/tag360.xml"/><Relationship Id="rId1" Type="http://schemas.openxmlformats.org/officeDocument/2006/relationships/vmlDrawing" Target="../drawings/vmlDrawing44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44.bin"/><Relationship Id="rId4" Type="http://schemas.openxmlformats.org/officeDocument/2006/relationships/slideMaster" Target="../slideMasters/slideMaster3.xml"/></Relationships>
</file>

<file path=ppt/slideLayouts/_rels/slideLayout410.xml.rels><?xml version="1.0" encoding="UTF-8" standalone="yes"?>
<Relationships xmlns="http://schemas.openxmlformats.org/package/2006/relationships"><Relationship Id="rId3" Type="http://schemas.openxmlformats.org/officeDocument/2006/relationships/tags" Target="../tags/tag3772.xml"/><Relationship Id="rId7" Type="http://schemas.openxmlformats.org/officeDocument/2006/relationships/image" Target="../media/image48.emf"/><Relationship Id="rId2" Type="http://schemas.openxmlformats.org/officeDocument/2006/relationships/tags" Target="../tags/tag3771.xml"/><Relationship Id="rId1" Type="http://schemas.openxmlformats.org/officeDocument/2006/relationships/vmlDrawing" Target="../drawings/vmlDrawing430.vml"/><Relationship Id="rId6" Type="http://schemas.openxmlformats.org/officeDocument/2006/relationships/oleObject" Target="../embeddings/oleObject430.bin"/><Relationship Id="rId5" Type="http://schemas.openxmlformats.org/officeDocument/2006/relationships/slideMaster" Target="../slideMasters/slideMaster27.xml"/><Relationship Id="rId4" Type="http://schemas.openxmlformats.org/officeDocument/2006/relationships/tags" Target="../tags/tag3773.xml"/></Relationships>
</file>

<file path=ppt/slideLayouts/_rels/slideLayout41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31.bin"/><Relationship Id="rId3" Type="http://schemas.openxmlformats.org/officeDocument/2006/relationships/tags" Target="../tags/tag3775.xml"/><Relationship Id="rId7" Type="http://schemas.openxmlformats.org/officeDocument/2006/relationships/slideMaster" Target="../slideMasters/slideMaster27.xml"/><Relationship Id="rId2" Type="http://schemas.openxmlformats.org/officeDocument/2006/relationships/tags" Target="../tags/tag3774.xml"/><Relationship Id="rId1" Type="http://schemas.openxmlformats.org/officeDocument/2006/relationships/vmlDrawing" Target="../drawings/vmlDrawing431.vml"/><Relationship Id="rId6" Type="http://schemas.openxmlformats.org/officeDocument/2006/relationships/tags" Target="../tags/tag3778.xml"/><Relationship Id="rId5" Type="http://schemas.openxmlformats.org/officeDocument/2006/relationships/tags" Target="../tags/tag3777.xml"/><Relationship Id="rId4" Type="http://schemas.openxmlformats.org/officeDocument/2006/relationships/tags" Target="../tags/tag3776.xml"/><Relationship Id="rId9" Type="http://schemas.openxmlformats.org/officeDocument/2006/relationships/image" Target="../media/image49.emf"/></Relationships>
</file>

<file path=ppt/slideLayouts/_rels/slideLayout41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32.bin"/><Relationship Id="rId3" Type="http://schemas.openxmlformats.org/officeDocument/2006/relationships/tags" Target="../tags/tag3780.xml"/><Relationship Id="rId7" Type="http://schemas.openxmlformats.org/officeDocument/2006/relationships/slideMaster" Target="../slideMasters/slideMaster27.xml"/><Relationship Id="rId2" Type="http://schemas.openxmlformats.org/officeDocument/2006/relationships/tags" Target="../tags/tag3779.xml"/><Relationship Id="rId1" Type="http://schemas.openxmlformats.org/officeDocument/2006/relationships/vmlDrawing" Target="../drawings/vmlDrawing432.vml"/><Relationship Id="rId6" Type="http://schemas.openxmlformats.org/officeDocument/2006/relationships/tags" Target="../tags/tag3783.xml"/><Relationship Id="rId5" Type="http://schemas.openxmlformats.org/officeDocument/2006/relationships/tags" Target="../tags/tag3782.xml"/><Relationship Id="rId4" Type="http://schemas.openxmlformats.org/officeDocument/2006/relationships/tags" Target="../tags/tag3781.xml"/><Relationship Id="rId9" Type="http://schemas.openxmlformats.org/officeDocument/2006/relationships/image" Target="../media/image50.emf"/></Relationships>
</file>

<file path=ppt/slideLayouts/_rels/slideLayout413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7.xml"/><Relationship Id="rId3" Type="http://schemas.openxmlformats.org/officeDocument/2006/relationships/tags" Target="../tags/tag3785.xml"/><Relationship Id="rId7" Type="http://schemas.openxmlformats.org/officeDocument/2006/relationships/tags" Target="../tags/tag3789.xml"/><Relationship Id="rId2" Type="http://schemas.openxmlformats.org/officeDocument/2006/relationships/tags" Target="../tags/tag3784.xml"/><Relationship Id="rId1" Type="http://schemas.openxmlformats.org/officeDocument/2006/relationships/vmlDrawing" Target="../drawings/vmlDrawing433.vml"/><Relationship Id="rId6" Type="http://schemas.openxmlformats.org/officeDocument/2006/relationships/tags" Target="../tags/tag3788.xml"/><Relationship Id="rId5" Type="http://schemas.openxmlformats.org/officeDocument/2006/relationships/tags" Target="../tags/tag3787.xml"/><Relationship Id="rId10" Type="http://schemas.openxmlformats.org/officeDocument/2006/relationships/image" Target="../media/image51.emf"/><Relationship Id="rId4" Type="http://schemas.openxmlformats.org/officeDocument/2006/relationships/tags" Target="../tags/tag3786.xml"/><Relationship Id="rId9" Type="http://schemas.openxmlformats.org/officeDocument/2006/relationships/oleObject" Target="../embeddings/oleObject433.bin"/></Relationships>
</file>

<file path=ppt/slideLayouts/_rels/slideLayout414.xml.rels><?xml version="1.0" encoding="UTF-8" standalone="yes"?>
<Relationships xmlns="http://schemas.openxmlformats.org/package/2006/relationships"><Relationship Id="rId8" Type="http://schemas.openxmlformats.org/officeDocument/2006/relationships/tags" Target="../tags/tag3796.xml"/><Relationship Id="rId13" Type="http://schemas.openxmlformats.org/officeDocument/2006/relationships/slideMaster" Target="../slideMasters/slideMaster27.xml"/><Relationship Id="rId3" Type="http://schemas.openxmlformats.org/officeDocument/2006/relationships/tags" Target="../tags/tag3791.xml"/><Relationship Id="rId7" Type="http://schemas.openxmlformats.org/officeDocument/2006/relationships/tags" Target="../tags/tag3795.xml"/><Relationship Id="rId12" Type="http://schemas.openxmlformats.org/officeDocument/2006/relationships/tags" Target="../tags/tag3800.xml"/><Relationship Id="rId17" Type="http://schemas.openxmlformats.org/officeDocument/2006/relationships/image" Target="../media/image3.svg"/><Relationship Id="rId2" Type="http://schemas.openxmlformats.org/officeDocument/2006/relationships/tags" Target="../tags/tag3790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434.vml"/><Relationship Id="rId6" Type="http://schemas.openxmlformats.org/officeDocument/2006/relationships/tags" Target="../tags/tag3794.xml"/><Relationship Id="rId11" Type="http://schemas.openxmlformats.org/officeDocument/2006/relationships/tags" Target="../tags/tag3799.xml"/><Relationship Id="rId5" Type="http://schemas.openxmlformats.org/officeDocument/2006/relationships/tags" Target="../tags/tag3793.xml"/><Relationship Id="rId15" Type="http://schemas.openxmlformats.org/officeDocument/2006/relationships/image" Target="../media/image52.emf"/><Relationship Id="rId10" Type="http://schemas.openxmlformats.org/officeDocument/2006/relationships/tags" Target="../tags/tag3798.xml"/><Relationship Id="rId4" Type="http://schemas.openxmlformats.org/officeDocument/2006/relationships/tags" Target="../tags/tag3792.xml"/><Relationship Id="rId9" Type="http://schemas.openxmlformats.org/officeDocument/2006/relationships/tags" Target="../tags/tag3797.xml"/><Relationship Id="rId14" Type="http://schemas.openxmlformats.org/officeDocument/2006/relationships/oleObject" Target="../embeddings/oleObject434.bin"/></Relationships>
</file>

<file path=ppt/slideLayouts/_rels/slideLayout415.xml.rels><?xml version="1.0" encoding="UTF-8" standalone="yes"?>
<Relationships xmlns="http://schemas.openxmlformats.org/package/2006/relationships"><Relationship Id="rId8" Type="http://schemas.openxmlformats.org/officeDocument/2006/relationships/tags" Target="../tags/tag3807.xml"/><Relationship Id="rId13" Type="http://schemas.openxmlformats.org/officeDocument/2006/relationships/slideMaster" Target="../slideMasters/slideMaster27.xml"/><Relationship Id="rId3" Type="http://schemas.openxmlformats.org/officeDocument/2006/relationships/tags" Target="../tags/tag3802.xml"/><Relationship Id="rId7" Type="http://schemas.openxmlformats.org/officeDocument/2006/relationships/tags" Target="../tags/tag3806.xml"/><Relationship Id="rId12" Type="http://schemas.openxmlformats.org/officeDocument/2006/relationships/tags" Target="../tags/tag3811.xml"/><Relationship Id="rId17" Type="http://schemas.openxmlformats.org/officeDocument/2006/relationships/image" Target="../media/image3.svg"/><Relationship Id="rId2" Type="http://schemas.openxmlformats.org/officeDocument/2006/relationships/tags" Target="../tags/tag3801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435.vml"/><Relationship Id="rId6" Type="http://schemas.openxmlformats.org/officeDocument/2006/relationships/tags" Target="../tags/tag3805.xml"/><Relationship Id="rId11" Type="http://schemas.openxmlformats.org/officeDocument/2006/relationships/tags" Target="../tags/tag3810.xml"/><Relationship Id="rId5" Type="http://schemas.openxmlformats.org/officeDocument/2006/relationships/tags" Target="../tags/tag3804.xml"/><Relationship Id="rId15" Type="http://schemas.openxmlformats.org/officeDocument/2006/relationships/image" Target="../media/image53.emf"/><Relationship Id="rId10" Type="http://schemas.openxmlformats.org/officeDocument/2006/relationships/tags" Target="../tags/tag3809.xml"/><Relationship Id="rId4" Type="http://schemas.openxmlformats.org/officeDocument/2006/relationships/tags" Target="../tags/tag3803.xml"/><Relationship Id="rId9" Type="http://schemas.openxmlformats.org/officeDocument/2006/relationships/tags" Target="../tags/tag3808.xml"/><Relationship Id="rId14" Type="http://schemas.openxmlformats.org/officeDocument/2006/relationships/oleObject" Target="../embeddings/oleObject435.bin"/></Relationships>
</file>

<file path=ppt/slideLayouts/_rels/slideLayout416.xml.rels><?xml version="1.0" encoding="UTF-8" standalone="yes"?>
<Relationships xmlns="http://schemas.openxmlformats.org/package/2006/relationships"><Relationship Id="rId8" Type="http://schemas.openxmlformats.org/officeDocument/2006/relationships/tags" Target="../tags/tag3818.xml"/><Relationship Id="rId13" Type="http://schemas.openxmlformats.org/officeDocument/2006/relationships/tags" Target="../tags/tag3823.xml"/><Relationship Id="rId18" Type="http://schemas.openxmlformats.org/officeDocument/2006/relationships/image" Target="../media/image3.svg"/><Relationship Id="rId3" Type="http://schemas.openxmlformats.org/officeDocument/2006/relationships/tags" Target="../tags/tag3813.xml"/><Relationship Id="rId7" Type="http://schemas.openxmlformats.org/officeDocument/2006/relationships/tags" Target="../tags/tag3817.xml"/><Relationship Id="rId12" Type="http://schemas.openxmlformats.org/officeDocument/2006/relationships/tags" Target="../tags/tag3822.xml"/><Relationship Id="rId17" Type="http://schemas.openxmlformats.org/officeDocument/2006/relationships/image" Target="../media/image19.png"/><Relationship Id="rId2" Type="http://schemas.openxmlformats.org/officeDocument/2006/relationships/tags" Target="../tags/tag3812.xml"/><Relationship Id="rId16" Type="http://schemas.openxmlformats.org/officeDocument/2006/relationships/image" Target="../media/image54.emf"/><Relationship Id="rId1" Type="http://schemas.openxmlformats.org/officeDocument/2006/relationships/vmlDrawing" Target="../drawings/vmlDrawing436.vml"/><Relationship Id="rId6" Type="http://schemas.openxmlformats.org/officeDocument/2006/relationships/tags" Target="../tags/tag3816.xml"/><Relationship Id="rId11" Type="http://schemas.openxmlformats.org/officeDocument/2006/relationships/tags" Target="../tags/tag3821.xml"/><Relationship Id="rId5" Type="http://schemas.openxmlformats.org/officeDocument/2006/relationships/tags" Target="../tags/tag3815.xml"/><Relationship Id="rId15" Type="http://schemas.openxmlformats.org/officeDocument/2006/relationships/oleObject" Target="../embeddings/oleObject436.bin"/><Relationship Id="rId10" Type="http://schemas.openxmlformats.org/officeDocument/2006/relationships/tags" Target="../tags/tag3820.xml"/><Relationship Id="rId4" Type="http://schemas.openxmlformats.org/officeDocument/2006/relationships/tags" Target="../tags/tag3814.xml"/><Relationship Id="rId9" Type="http://schemas.openxmlformats.org/officeDocument/2006/relationships/tags" Target="../tags/tag3819.xml"/><Relationship Id="rId14" Type="http://schemas.openxmlformats.org/officeDocument/2006/relationships/slideMaster" Target="../slideMasters/slideMaster27.xml"/></Relationships>
</file>

<file path=ppt/slideLayouts/_rels/slideLayout417.xml.rels><?xml version="1.0" encoding="UTF-8" standalone="yes"?>
<Relationships xmlns="http://schemas.openxmlformats.org/package/2006/relationships"><Relationship Id="rId8" Type="http://schemas.openxmlformats.org/officeDocument/2006/relationships/tags" Target="../tags/tag3830.xml"/><Relationship Id="rId13" Type="http://schemas.openxmlformats.org/officeDocument/2006/relationships/tags" Target="../tags/tag3835.xml"/><Relationship Id="rId18" Type="http://schemas.openxmlformats.org/officeDocument/2006/relationships/image" Target="../media/image3.svg"/><Relationship Id="rId3" Type="http://schemas.openxmlformats.org/officeDocument/2006/relationships/tags" Target="../tags/tag3825.xml"/><Relationship Id="rId7" Type="http://schemas.openxmlformats.org/officeDocument/2006/relationships/tags" Target="../tags/tag3829.xml"/><Relationship Id="rId12" Type="http://schemas.openxmlformats.org/officeDocument/2006/relationships/tags" Target="../tags/tag3834.xml"/><Relationship Id="rId17" Type="http://schemas.openxmlformats.org/officeDocument/2006/relationships/image" Target="../media/image19.png"/><Relationship Id="rId2" Type="http://schemas.openxmlformats.org/officeDocument/2006/relationships/tags" Target="../tags/tag3824.xml"/><Relationship Id="rId16" Type="http://schemas.openxmlformats.org/officeDocument/2006/relationships/image" Target="../media/image55.emf"/><Relationship Id="rId1" Type="http://schemas.openxmlformats.org/officeDocument/2006/relationships/vmlDrawing" Target="../drawings/vmlDrawing437.vml"/><Relationship Id="rId6" Type="http://schemas.openxmlformats.org/officeDocument/2006/relationships/tags" Target="../tags/tag3828.xml"/><Relationship Id="rId11" Type="http://schemas.openxmlformats.org/officeDocument/2006/relationships/tags" Target="../tags/tag3833.xml"/><Relationship Id="rId5" Type="http://schemas.openxmlformats.org/officeDocument/2006/relationships/tags" Target="../tags/tag3827.xml"/><Relationship Id="rId15" Type="http://schemas.openxmlformats.org/officeDocument/2006/relationships/oleObject" Target="../embeddings/oleObject437.bin"/><Relationship Id="rId10" Type="http://schemas.openxmlformats.org/officeDocument/2006/relationships/tags" Target="../tags/tag3832.xml"/><Relationship Id="rId4" Type="http://schemas.openxmlformats.org/officeDocument/2006/relationships/tags" Target="../tags/tag3826.xml"/><Relationship Id="rId9" Type="http://schemas.openxmlformats.org/officeDocument/2006/relationships/tags" Target="../tags/tag3831.xml"/><Relationship Id="rId14" Type="http://schemas.openxmlformats.org/officeDocument/2006/relationships/slideMaster" Target="../slideMasters/slideMaster27.xml"/></Relationships>
</file>

<file path=ppt/slideLayouts/_rels/slideLayout418.xml.rels><?xml version="1.0" encoding="UTF-8" standalone="yes"?>
<Relationships xmlns="http://schemas.openxmlformats.org/package/2006/relationships"><Relationship Id="rId8" Type="http://schemas.openxmlformats.org/officeDocument/2006/relationships/tags" Target="../tags/tag3842.xml"/><Relationship Id="rId13" Type="http://schemas.openxmlformats.org/officeDocument/2006/relationships/image" Target="../media/image3.svg"/><Relationship Id="rId3" Type="http://schemas.openxmlformats.org/officeDocument/2006/relationships/tags" Target="../tags/tag3837.xml"/><Relationship Id="rId7" Type="http://schemas.openxmlformats.org/officeDocument/2006/relationships/tags" Target="../tags/tag3841.xml"/><Relationship Id="rId12" Type="http://schemas.openxmlformats.org/officeDocument/2006/relationships/image" Target="../media/image19.png"/><Relationship Id="rId2" Type="http://schemas.openxmlformats.org/officeDocument/2006/relationships/tags" Target="../tags/tag3836.xml"/><Relationship Id="rId1" Type="http://schemas.openxmlformats.org/officeDocument/2006/relationships/vmlDrawing" Target="../drawings/vmlDrawing438.vml"/><Relationship Id="rId6" Type="http://schemas.openxmlformats.org/officeDocument/2006/relationships/tags" Target="../tags/tag3840.xml"/><Relationship Id="rId11" Type="http://schemas.openxmlformats.org/officeDocument/2006/relationships/image" Target="../media/image56.emf"/><Relationship Id="rId5" Type="http://schemas.openxmlformats.org/officeDocument/2006/relationships/tags" Target="../tags/tag3839.xml"/><Relationship Id="rId10" Type="http://schemas.openxmlformats.org/officeDocument/2006/relationships/oleObject" Target="../embeddings/oleObject438.bin"/><Relationship Id="rId4" Type="http://schemas.openxmlformats.org/officeDocument/2006/relationships/tags" Target="../tags/tag3838.xml"/><Relationship Id="rId9" Type="http://schemas.openxmlformats.org/officeDocument/2006/relationships/slideMaster" Target="../slideMasters/slideMaster27.xml"/></Relationships>
</file>

<file path=ppt/slideLayouts/_rels/slideLayout4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emf"/><Relationship Id="rId3" Type="http://schemas.openxmlformats.org/officeDocument/2006/relationships/tags" Target="../tags/tag3844.xml"/><Relationship Id="rId7" Type="http://schemas.openxmlformats.org/officeDocument/2006/relationships/oleObject" Target="../embeddings/oleObject439.bin"/><Relationship Id="rId2" Type="http://schemas.openxmlformats.org/officeDocument/2006/relationships/tags" Target="../tags/tag3843.xml"/><Relationship Id="rId1" Type="http://schemas.openxmlformats.org/officeDocument/2006/relationships/vmlDrawing" Target="../drawings/vmlDrawing439.vml"/><Relationship Id="rId6" Type="http://schemas.openxmlformats.org/officeDocument/2006/relationships/slideMaster" Target="../slideMasters/slideMaster27.xml"/><Relationship Id="rId5" Type="http://schemas.openxmlformats.org/officeDocument/2006/relationships/tags" Target="../tags/tag3846.xml"/><Relationship Id="rId10" Type="http://schemas.openxmlformats.org/officeDocument/2006/relationships/image" Target="../media/image3.svg"/><Relationship Id="rId4" Type="http://schemas.openxmlformats.org/officeDocument/2006/relationships/tags" Target="../tags/tag3845.xml"/><Relationship Id="rId9" Type="http://schemas.openxmlformats.org/officeDocument/2006/relationships/image" Target="../media/image19.png"/></Relationships>
</file>

<file path=ppt/slideLayouts/_rels/slideLayout42.xml.rels><?xml version="1.0" encoding="UTF-8" standalone="yes"?>
<Relationships xmlns="http://schemas.openxmlformats.org/package/2006/relationships"><Relationship Id="rId8" Type="http://schemas.openxmlformats.org/officeDocument/2006/relationships/tags" Target="../tags/tag391.xml"/><Relationship Id="rId3" Type="http://schemas.openxmlformats.org/officeDocument/2006/relationships/tags" Target="../tags/tag386.xml"/><Relationship Id="rId7" Type="http://schemas.openxmlformats.org/officeDocument/2006/relationships/tags" Target="../tags/tag390.xml"/><Relationship Id="rId2" Type="http://schemas.openxmlformats.org/officeDocument/2006/relationships/tags" Target="../tags/tag385.xml"/><Relationship Id="rId1" Type="http://schemas.openxmlformats.org/officeDocument/2006/relationships/vmlDrawing" Target="../drawings/vmlDrawing46.vml"/><Relationship Id="rId6" Type="http://schemas.openxmlformats.org/officeDocument/2006/relationships/tags" Target="../tags/tag389.xml"/><Relationship Id="rId11" Type="http://schemas.openxmlformats.org/officeDocument/2006/relationships/image" Target="../media/image17.emf"/><Relationship Id="rId5" Type="http://schemas.openxmlformats.org/officeDocument/2006/relationships/tags" Target="../tags/tag388.xml"/><Relationship Id="rId10" Type="http://schemas.openxmlformats.org/officeDocument/2006/relationships/oleObject" Target="../embeddings/oleObject46.bin"/><Relationship Id="rId4" Type="http://schemas.openxmlformats.org/officeDocument/2006/relationships/tags" Target="../tags/tag387.xml"/><Relationship Id="rId9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3848.xml"/><Relationship Id="rId7" Type="http://schemas.openxmlformats.org/officeDocument/2006/relationships/image" Target="../media/image19.png"/><Relationship Id="rId2" Type="http://schemas.openxmlformats.org/officeDocument/2006/relationships/tags" Target="../tags/tag3847.xml"/><Relationship Id="rId1" Type="http://schemas.openxmlformats.org/officeDocument/2006/relationships/vmlDrawing" Target="../drawings/vmlDrawing440.vml"/><Relationship Id="rId6" Type="http://schemas.openxmlformats.org/officeDocument/2006/relationships/image" Target="../media/image58.emf"/><Relationship Id="rId5" Type="http://schemas.openxmlformats.org/officeDocument/2006/relationships/oleObject" Target="../embeddings/oleObject440.bin"/><Relationship Id="rId4" Type="http://schemas.openxmlformats.org/officeDocument/2006/relationships/slideMaster" Target="../slideMasters/slideMaster27.xml"/></Relationships>
</file>

<file path=ppt/slideLayouts/_rels/slideLayout421.xml.rels><?xml version="1.0" encoding="UTF-8" standalone="yes"?>
<Relationships xmlns="http://schemas.openxmlformats.org/package/2006/relationships"><Relationship Id="rId8" Type="http://schemas.openxmlformats.org/officeDocument/2006/relationships/tags" Target="../tags/tag3878.xml"/><Relationship Id="rId3" Type="http://schemas.openxmlformats.org/officeDocument/2006/relationships/tags" Target="../tags/tag3873.xml"/><Relationship Id="rId7" Type="http://schemas.openxmlformats.org/officeDocument/2006/relationships/tags" Target="../tags/tag3877.xml"/><Relationship Id="rId2" Type="http://schemas.openxmlformats.org/officeDocument/2006/relationships/tags" Target="../tags/tag3872.xml"/><Relationship Id="rId1" Type="http://schemas.openxmlformats.org/officeDocument/2006/relationships/vmlDrawing" Target="../drawings/vmlDrawing442.vml"/><Relationship Id="rId6" Type="http://schemas.openxmlformats.org/officeDocument/2006/relationships/tags" Target="../tags/tag3876.xml"/><Relationship Id="rId11" Type="http://schemas.openxmlformats.org/officeDocument/2006/relationships/image" Target="../media/image17.emf"/><Relationship Id="rId5" Type="http://schemas.openxmlformats.org/officeDocument/2006/relationships/tags" Target="../tags/tag3875.xml"/><Relationship Id="rId10" Type="http://schemas.openxmlformats.org/officeDocument/2006/relationships/oleObject" Target="../embeddings/oleObject442.bin"/><Relationship Id="rId4" Type="http://schemas.openxmlformats.org/officeDocument/2006/relationships/tags" Target="../tags/tag3874.xml"/><Relationship Id="rId9" Type="http://schemas.openxmlformats.org/officeDocument/2006/relationships/slideMaster" Target="../slideMasters/slideMaster28.xml"/></Relationships>
</file>

<file path=ppt/slideLayouts/_rels/slideLayout422.xml.rels><?xml version="1.0" encoding="UTF-8" standalone="yes"?>
<Relationships xmlns="http://schemas.openxmlformats.org/package/2006/relationships"><Relationship Id="rId8" Type="http://schemas.openxmlformats.org/officeDocument/2006/relationships/tags" Target="../tags/tag3885.xml"/><Relationship Id="rId13" Type="http://schemas.openxmlformats.org/officeDocument/2006/relationships/image" Target="../media/image18.png"/><Relationship Id="rId3" Type="http://schemas.openxmlformats.org/officeDocument/2006/relationships/tags" Target="../tags/tag3880.xml"/><Relationship Id="rId7" Type="http://schemas.openxmlformats.org/officeDocument/2006/relationships/tags" Target="../tags/tag3884.xml"/><Relationship Id="rId12" Type="http://schemas.openxmlformats.org/officeDocument/2006/relationships/image" Target="../media/image17.emf"/><Relationship Id="rId2" Type="http://schemas.openxmlformats.org/officeDocument/2006/relationships/tags" Target="../tags/tag3879.xml"/><Relationship Id="rId1" Type="http://schemas.openxmlformats.org/officeDocument/2006/relationships/vmlDrawing" Target="../drawings/vmlDrawing443.vml"/><Relationship Id="rId6" Type="http://schemas.openxmlformats.org/officeDocument/2006/relationships/tags" Target="../tags/tag3883.xml"/><Relationship Id="rId11" Type="http://schemas.openxmlformats.org/officeDocument/2006/relationships/oleObject" Target="../embeddings/oleObject443.bin"/><Relationship Id="rId5" Type="http://schemas.openxmlformats.org/officeDocument/2006/relationships/tags" Target="../tags/tag3882.xml"/><Relationship Id="rId10" Type="http://schemas.openxmlformats.org/officeDocument/2006/relationships/slideMaster" Target="../slideMasters/slideMaster28.xml"/><Relationship Id="rId4" Type="http://schemas.openxmlformats.org/officeDocument/2006/relationships/tags" Target="../tags/tag3881.xml"/><Relationship Id="rId9" Type="http://schemas.openxmlformats.org/officeDocument/2006/relationships/tags" Target="../tags/tag3886.xml"/></Relationships>
</file>

<file path=ppt/slideLayouts/_rels/slideLayout4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3888.xml"/><Relationship Id="rId7" Type="http://schemas.openxmlformats.org/officeDocument/2006/relationships/oleObject" Target="../embeddings/oleObject444.bin"/><Relationship Id="rId2" Type="http://schemas.openxmlformats.org/officeDocument/2006/relationships/tags" Target="../tags/tag3887.xml"/><Relationship Id="rId1" Type="http://schemas.openxmlformats.org/officeDocument/2006/relationships/vmlDrawing" Target="../drawings/vmlDrawing444.vml"/><Relationship Id="rId6" Type="http://schemas.openxmlformats.org/officeDocument/2006/relationships/slideMaster" Target="../slideMasters/slideMaster28.xml"/><Relationship Id="rId5" Type="http://schemas.openxmlformats.org/officeDocument/2006/relationships/tags" Target="../tags/tag3890.xml"/><Relationship Id="rId4" Type="http://schemas.openxmlformats.org/officeDocument/2006/relationships/tags" Target="../tags/tag3889.xml"/></Relationships>
</file>

<file path=ppt/slideLayouts/_rels/slideLayout42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8.xml"/><Relationship Id="rId3" Type="http://schemas.openxmlformats.org/officeDocument/2006/relationships/tags" Target="../tags/tag3892.xml"/><Relationship Id="rId7" Type="http://schemas.openxmlformats.org/officeDocument/2006/relationships/tags" Target="../tags/tag3896.xml"/><Relationship Id="rId2" Type="http://schemas.openxmlformats.org/officeDocument/2006/relationships/tags" Target="../tags/tag3891.xml"/><Relationship Id="rId1" Type="http://schemas.openxmlformats.org/officeDocument/2006/relationships/vmlDrawing" Target="../drawings/vmlDrawing445.vml"/><Relationship Id="rId6" Type="http://schemas.openxmlformats.org/officeDocument/2006/relationships/tags" Target="../tags/tag3895.xml"/><Relationship Id="rId5" Type="http://schemas.openxmlformats.org/officeDocument/2006/relationships/tags" Target="../tags/tag3894.xml"/><Relationship Id="rId10" Type="http://schemas.openxmlformats.org/officeDocument/2006/relationships/image" Target="../media/image17.emf"/><Relationship Id="rId4" Type="http://schemas.openxmlformats.org/officeDocument/2006/relationships/tags" Target="../tags/tag3893.xml"/><Relationship Id="rId9" Type="http://schemas.openxmlformats.org/officeDocument/2006/relationships/oleObject" Target="../embeddings/oleObject445.bin"/></Relationships>
</file>

<file path=ppt/slideLayouts/_rels/slideLayout425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8.xml"/><Relationship Id="rId3" Type="http://schemas.openxmlformats.org/officeDocument/2006/relationships/tags" Target="../tags/tag3898.xml"/><Relationship Id="rId7" Type="http://schemas.openxmlformats.org/officeDocument/2006/relationships/tags" Target="../tags/tag3902.xml"/><Relationship Id="rId2" Type="http://schemas.openxmlformats.org/officeDocument/2006/relationships/tags" Target="../tags/tag3897.xml"/><Relationship Id="rId1" Type="http://schemas.openxmlformats.org/officeDocument/2006/relationships/vmlDrawing" Target="../drawings/vmlDrawing446.vml"/><Relationship Id="rId6" Type="http://schemas.openxmlformats.org/officeDocument/2006/relationships/tags" Target="../tags/tag3901.xml"/><Relationship Id="rId5" Type="http://schemas.openxmlformats.org/officeDocument/2006/relationships/tags" Target="../tags/tag3900.xml"/><Relationship Id="rId10" Type="http://schemas.openxmlformats.org/officeDocument/2006/relationships/image" Target="../media/image17.emf"/><Relationship Id="rId4" Type="http://schemas.openxmlformats.org/officeDocument/2006/relationships/tags" Target="../tags/tag3899.xml"/><Relationship Id="rId9" Type="http://schemas.openxmlformats.org/officeDocument/2006/relationships/oleObject" Target="../embeddings/oleObject446.bin"/></Relationships>
</file>

<file path=ppt/slideLayouts/_rels/slideLayout426.xml.rels><?xml version="1.0" encoding="UTF-8" standalone="yes"?>
<Relationships xmlns="http://schemas.openxmlformats.org/package/2006/relationships"><Relationship Id="rId8" Type="http://schemas.openxmlformats.org/officeDocument/2006/relationships/tags" Target="../tags/tag3909.xml"/><Relationship Id="rId3" Type="http://schemas.openxmlformats.org/officeDocument/2006/relationships/tags" Target="../tags/tag3904.xml"/><Relationship Id="rId7" Type="http://schemas.openxmlformats.org/officeDocument/2006/relationships/tags" Target="../tags/tag3908.xml"/><Relationship Id="rId2" Type="http://schemas.openxmlformats.org/officeDocument/2006/relationships/tags" Target="../tags/tag3903.xml"/><Relationship Id="rId1" Type="http://schemas.openxmlformats.org/officeDocument/2006/relationships/vmlDrawing" Target="../drawings/vmlDrawing447.vml"/><Relationship Id="rId6" Type="http://schemas.openxmlformats.org/officeDocument/2006/relationships/tags" Target="../tags/tag3907.xml"/><Relationship Id="rId11" Type="http://schemas.openxmlformats.org/officeDocument/2006/relationships/image" Target="../media/image17.emf"/><Relationship Id="rId5" Type="http://schemas.openxmlformats.org/officeDocument/2006/relationships/tags" Target="../tags/tag3906.xml"/><Relationship Id="rId10" Type="http://schemas.openxmlformats.org/officeDocument/2006/relationships/oleObject" Target="../embeddings/oleObject447.bin"/><Relationship Id="rId4" Type="http://schemas.openxmlformats.org/officeDocument/2006/relationships/tags" Target="../tags/tag3905.xml"/><Relationship Id="rId9" Type="http://schemas.openxmlformats.org/officeDocument/2006/relationships/slideMaster" Target="../slideMasters/slideMaster28.xml"/></Relationships>
</file>

<file path=ppt/slideLayouts/_rels/slideLayout427.xml.rels><?xml version="1.0" encoding="UTF-8" standalone="yes"?>
<Relationships xmlns="http://schemas.openxmlformats.org/package/2006/relationships"><Relationship Id="rId8" Type="http://schemas.openxmlformats.org/officeDocument/2006/relationships/tags" Target="../tags/tag3916.xml"/><Relationship Id="rId13" Type="http://schemas.openxmlformats.org/officeDocument/2006/relationships/tags" Target="../tags/tag3921.xml"/><Relationship Id="rId18" Type="http://schemas.openxmlformats.org/officeDocument/2006/relationships/image" Target="../media/image3.svg"/><Relationship Id="rId3" Type="http://schemas.openxmlformats.org/officeDocument/2006/relationships/tags" Target="../tags/tag3911.xml"/><Relationship Id="rId7" Type="http://schemas.openxmlformats.org/officeDocument/2006/relationships/tags" Target="../tags/tag3915.xml"/><Relationship Id="rId12" Type="http://schemas.openxmlformats.org/officeDocument/2006/relationships/tags" Target="../tags/tag3920.xml"/><Relationship Id="rId17" Type="http://schemas.openxmlformats.org/officeDocument/2006/relationships/image" Target="../media/image19.png"/><Relationship Id="rId2" Type="http://schemas.openxmlformats.org/officeDocument/2006/relationships/tags" Target="../tags/tag391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448.vml"/><Relationship Id="rId6" Type="http://schemas.openxmlformats.org/officeDocument/2006/relationships/tags" Target="../tags/tag3914.xml"/><Relationship Id="rId11" Type="http://schemas.openxmlformats.org/officeDocument/2006/relationships/tags" Target="../tags/tag3919.xml"/><Relationship Id="rId5" Type="http://schemas.openxmlformats.org/officeDocument/2006/relationships/tags" Target="../tags/tag3913.xml"/><Relationship Id="rId15" Type="http://schemas.openxmlformats.org/officeDocument/2006/relationships/oleObject" Target="../embeddings/oleObject448.bin"/><Relationship Id="rId10" Type="http://schemas.openxmlformats.org/officeDocument/2006/relationships/tags" Target="../tags/tag3918.xml"/><Relationship Id="rId4" Type="http://schemas.openxmlformats.org/officeDocument/2006/relationships/tags" Target="../tags/tag3912.xml"/><Relationship Id="rId9" Type="http://schemas.openxmlformats.org/officeDocument/2006/relationships/tags" Target="../tags/tag3917.xml"/><Relationship Id="rId14" Type="http://schemas.openxmlformats.org/officeDocument/2006/relationships/slideMaster" Target="../slideMasters/slideMaster28.xml"/></Relationships>
</file>

<file path=ppt/slideLayouts/_rels/slideLayout428.xml.rels><?xml version="1.0" encoding="UTF-8" standalone="yes"?>
<Relationships xmlns="http://schemas.openxmlformats.org/package/2006/relationships"><Relationship Id="rId8" Type="http://schemas.openxmlformats.org/officeDocument/2006/relationships/tags" Target="../tags/tag3928.xml"/><Relationship Id="rId13" Type="http://schemas.openxmlformats.org/officeDocument/2006/relationships/tags" Target="../tags/tag3933.xml"/><Relationship Id="rId18" Type="http://schemas.openxmlformats.org/officeDocument/2006/relationships/image" Target="../media/image3.svg"/><Relationship Id="rId3" Type="http://schemas.openxmlformats.org/officeDocument/2006/relationships/tags" Target="../tags/tag3923.xml"/><Relationship Id="rId7" Type="http://schemas.openxmlformats.org/officeDocument/2006/relationships/tags" Target="../tags/tag3927.xml"/><Relationship Id="rId12" Type="http://schemas.openxmlformats.org/officeDocument/2006/relationships/tags" Target="../tags/tag3932.xml"/><Relationship Id="rId17" Type="http://schemas.openxmlformats.org/officeDocument/2006/relationships/image" Target="../media/image19.png"/><Relationship Id="rId2" Type="http://schemas.openxmlformats.org/officeDocument/2006/relationships/tags" Target="../tags/tag3922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449.vml"/><Relationship Id="rId6" Type="http://schemas.openxmlformats.org/officeDocument/2006/relationships/tags" Target="../tags/tag3926.xml"/><Relationship Id="rId11" Type="http://schemas.openxmlformats.org/officeDocument/2006/relationships/tags" Target="../tags/tag3931.xml"/><Relationship Id="rId5" Type="http://schemas.openxmlformats.org/officeDocument/2006/relationships/tags" Target="../tags/tag3925.xml"/><Relationship Id="rId15" Type="http://schemas.openxmlformats.org/officeDocument/2006/relationships/oleObject" Target="../embeddings/oleObject449.bin"/><Relationship Id="rId10" Type="http://schemas.openxmlformats.org/officeDocument/2006/relationships/tags" Target="../tags/tag3930.xml"/><Relationship Id="rId4" Type="http://schemas.openxmlformats.org/officeDocument/2006/relationships/tags" Target="../tags/tag3924.xml"/><Relationship Id="rId9" Type="http://schemas.openxmlformats.org/officeDocument/2006/relationships/tags" Target="../tags/tag3929.xml"/><Relationship Id="rId14" Type="http://schemas.openxmlformats.org/officeDocument/2006/relationships/slideMaster" Target="../slideMasters/slideMaster28.xml"/></Relationships>
</file>

<file path=ppt/slideLayouts/_rels/slideLayout429.xml.rels><?xml version="1.0" encoding="UTF-8" standalone="yes"?>
<Relationships xmlns="http://schemas.openxmlformats.org/package/2006/relationships"><Relationship Id="rId8" Type="http://schemas.openxmlformats.org/officeDocument/2006/relationships/tags" Target="../tags/tag3940.xml"/><Relationship Id="rId13" Type="http://schemas.openxmlformats.org/officeDocument/2006/relationships/tags" Target="../tags/tag3945.xml"/><Relationship Id="rId18" Type="http://schemas.openxmlformats.org/officeDocument/2006/relationships/image" Target="../media/image19.png"/><Relationship Id="rId3" Type="http://schemas.openxmlformats.org/officeDocument/2006/relationships/tags" Target="../tags/tag3935.xml"/><Relationship Id="rId7" Type="http://schemas.openxmlformats.org/officeDocument/2006/relationships/tags" Target="../tags/tag3939.xml"/><Relationship Id="rId12" Type="http://schemas.openxmlformats.org/officeDocument/2006/relationships/tags" Target="../tags/tag3944.xml"/><Relationship Id="rId17" Type="http://schemas.openxmlformats.org/officeDocument/2006/relationships/image" Target="../media/image17.emf"/><Relationship Id="rId2" Type="http://schemas.openxmlformats.org/officeDocument/2006/relationships/tags" Target="../tags/tag3934.xml"/><Relationship Id="rId16" Type="http://schemas.openxmlformats.org/officeDocument/2006/relationships/oleObject" Target="../embeddings/oleObject450.bin"/><Relationship Id="rId1" Type="http://schemas.openxmlformats.org/officeDocument/2006/relationships/vmlDrawing" Target="../drawings/vmlDrawing450.vml"/><Relationship Id="rId6" Type="http://schemas.openxmlformats.org/officeDocument/2006/relationships/tags" Target="../tags/tag3938.xml"/><Relationship Id="rId11" Type="http://schemas.openxmlformats.org/officeDocument/2006/relationships/tags" Target="../tags/tag3943.xml"/><Relationship Id="rId5" Type="http://schemas.openxmlformats.org/officeDocument/2006/relationships/tags" Target="../tags/tag3937.xml"/><Relationship Id="rId15" Type="http://schemas.openxmlformats.org/officeDocument/2006/relationships/slideMaster" Target="../slideMasters/slideMaster28.xml"/><Relationship Id="rId10" Type="http://schemas.openxmlformats.org/officeDocument/2006/relationships/tags" Target="../tags/tag3942.xml"/><Relationship Id="rId19" Type="http://schemas.openxmlformats.org/officeDocument/2006/relationships/image" Target="../media/image3.svg"/><Relationship Id="rId4" Type="http://schemas.openxmlformats.org/officeDocument/2006/relationships/tags" Target="../tags/tag3936.xml"/><Relationship Id="rId9" Type="http://schemas.openxmlformats.org/officeDocument/2006/relationships/tags" Target="../tags/tag3941.xml"/><Relationship Id="rId14" Type="http://schemas.openxmlformats.org/officeDocument/2006/relationships/tags" Target="../tags/tag3946.xml"/></Relationships>
</file>

<file path=ppt/slideLayouts/_rels/slideLayout43.xml.rels><?xml version="1.0" encoding="UTF-8" standalone="yes"?>
<Relationships xmlns="http://schemas.openxmlformats.org/package/2006/relationships"><Relationship Id="rId8" Type="http://schemas.openxmlformats.org/officeDocument/2006/relationships/tags" Target="../tags/tag398.xml"/><Relationship Id="rId13" Type="http://schemas.openxmlformats.org/officeDocument/2006/relationships/image" Target="../media/image18.png"/><Relationship Id="rId3" Type="http://schemas.openxmlformats.org/officeDocument/2006/relationships/tags" Target="../tags/tag393.xml"/><Relationship Id="rId7" Type="http://schemas.openxmlformats.org/officeDocument/2006/relationships/tags" Target="../tags/tag397.xml"/><Relationship Id="rId12" Type="http://schemas.openxmlformats.org/officeDocument/2006/relationships/image" Target="../media/image17.emf"/><Relationship Id="rId2" Type="http://schemas.openxmlformats.org/officeDocument/2006/relationships/tags" Target="../tags/tag392.xml"/><Relationship Id="rId1" Type="http://schemas.openxmlformats.org/officeDocument/2006/relationships/vmlDrawing" Target="../drawings/vmlDrawing47.vml"/><Relationship Id="rId6" Type="http://schemas.openxmlformats.org/officeDocument/2006/relationships/tags" Target="../tags/tag396.xml"/><Relationship Id="rId11" Type="http://schemas.openxmlformats.org/officeDocument/2006/relationships/oleObject" Target="../embeddings/oleObject47.bin"/><Relationship Id="rId5" Type="http://schemas.openxmlformats.org/officeDocument/2006/relationships/tags" Target="../tags/tag395.xml"/><Relationship Id="rId10" Type="http://schemas.openxmlformats.org/officeDocument/2006/relationships/slideMaster" Target="../slideMasters/slideMaster4.xml"/><Relationship Id="rId4" Type="http://schemas.openxmlformats.org/officeDocument/2006/relationships/tags" Target="../tags/tag394.xml"/><Relationship Id="rId9" Type="http://schemas.openxmlformats.org/officeDocument/2006/relationships/tags" Target="../tags/tag399.xml"/></Relationships>
</file>

<file path=ppt/slideLayouts/_rels/slideLayout430.xml.rels><?xml version="1.0" encoding="UTF-8" standalone="yes"?>
<Relationships xmlns="http://schemas.openxmlformats.org/package/2006/relationships"><Relationship Id="rId8" Type="http://schemas.openxmlformats.org/officeDocument/2006/relationships/tags" Target="../tags/tag3953.xml"/><Relationship Id="rId13" Type="http://schemas.openxmlformats.org/officeDocument/2006/relationships/tags" Target="../tags/tag3958.xml"/><Relationship Id="rId18" Type="http://schemas.openxmlformats.org/officeDocument/2006/relationships/image" Target="../media/image19.png"/><Relationship Id="rId3" Type="http://schemas.openxmlformats.org/officeDocument/2006/relationships/tags" Target="../tags/tag3948.xml"/><Relationship Id="rId7" Type="http://schemas.openxmlformats.org/officeDocument/2006/relationships/tags" Target="../tags/tag3952.xml"/><Relationship Id="rId12" Type="http://schemas.openxmlformats.org/officeDocument/2006/relationships/tags" Target="../tags/tag3957.xml"/><Relationship Id="rId17" Type="http://schemas.openxmlformats.org/officeDocument/2006/relationships/image" Target="../media/image17.emf"/><Relationship Id="rId2" Type="http://schemas.openxmlformats.org/officeDocument/2006/relationships/tags" Target="../tags/tag3947.xml"/><Relationship Id="rId16" Type="http://schemas.openxmlformats.org/officeDocument/2006/relationships/oleObject" Target="../embeddings/oleObject451.bin"/><Relationship Id="rId1" Type="http://schemas.openxmlformats.org/officeDocument/2006/relationships/vmlDrawing" Target="../drawings/vmlDrawing451.vml"/><Relationship Id="rId6" Type="http://schemas.openxmlformats.org/officeDocument/2006/relationships/tags" Target="../tags/tag3951.xml"/><Relationship Id="rId11" Type="http://schemas.openxmlformats.org/officeDocument/2006/relationships/tags" Target="../tags/tag3956.xml"/><Relationship Id="rId5" Type="http://schemas.openxmlformats.org/officeDocument/2006/relationships/tags" Target="../tags/tag3950.xml"/><Relationship Id="rId15" Type="http://schemas.openxmlformats.org/officeDocument/2006/relationships/slideMaster" Target="../slideMasters/slideMaster28.xml"/><Relationship Id="rId10" Type="http://schemas.openxmlformats.org/officeDocument/2006/relationships/tags" Target="../tags/tag3955.xml"/><Relationship Id="rId19" Type="http://schemas.openxmlformats.org/officeDocument/2006/relationships/image" Target="../media/image3.svg"/><Relationship Id="rId4" Type="http://schemas.openxmlformats.org/officeDocument/2006/relationships/tags" Target="../tags/tag3949.xml"/><Relationship Id="rId9" Type="http://schemas.openxmlformats.org/officeDocument/2006/relationships/tags" Target="../tags/tag3954.xml"/><Relationship Id="rId14" Type="http://schemas.openxmlformats.org/officeDocument/2006/relationships/tags" Target="../tags/tag3959.xml"/></Relationships>
</file>

<file path=ppt/slideLayouts/_rels/slideLayout431.xml.rels><?xml version="1.0" encoding="UTF-8" standalone="yes"?>
<Relationships xmlns="http://schemas.openxmlformats.org/package/2006/relationships"><Relationship Id="rId8" Type="http://schemas.openxmlformats.org/officeDocument/2006/relationships/tags" Target="../tags/tag3966.xml"/><Relationship Id="rId13" Type="http://schemas.openxmlformats.org/officeDocument/2006/relationships/image" Target="../media/image19.png"/><Relationship Id="rId3" Type="http://schemas.openxmlformats.org/officeDocument/2006/relationships/tags" Target="../tags/tag3961.xml"/><Relationship Id="rId7" Type="http://schemas.openxmlformats.org/officeDocument/2006/relationships/tags" Target="../tags/tag3965.xml"/><Relationship Id="rId12" Type="http://schemas.openxmlformats.org/officeDocument/2006/relationships/image" Target="../media/image17.emf"/><Relationship Id="rId2" Type="http://schemas.openxmlformats.org/officeDocument/2006/relationships/tags" Target="../tags/tag3960.xml"/><Relationship Id="rId1" Type="http://schemas.openxmlformats.org/officeDocument/2006/relationships/vmlDrawing" Target="../drawings/vmlDrawing452.vml"/><Relationship Id="rId6" Type="http://schemas.openxmlformats.org/officeDocument/2006/relationships/tags" Target="../tags/tag3964.xml"/><Relationship Id="rId11" Type="http://schemas.openxmlformats.org/officeDocument/2006/relationships/oleObject" Target="../embeddings/oleObject452.bin"/><Relationship Id="rId5" Type="http://schemas.openxmlformats.org/officeDocument/2006/relationships/tags" Target="../tags/tag3963.xml"/><Relationship Id="rId10" Type="http://schemas.openxmlformats.org/officeDocument/2006/relationships/slideMaster" Target="../slideMasters/slideMaster28.xml"/><Relationship Id="rId4" Type="http://schemas.openxmlformats.org/officeDocument/2006/relationships/tags" Target="../tags/tag3962.xml"/><Relationship Id="rId9" Type="http://schemas.openxmlformats.org/officeDocument/2006/relationships/tags" Target="../tags/tag3967.xml"/><Relationship Id="rId14" Type="http://schemas.openxmlformats.org/officeDocument/2006/relationships/image" Target="../media/image3.svg"/></Relationships>
</file>

<file path=ppt/slideLayouts/_rels/slideLayout4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3969.xml"/><Relationship Id="rId7" Type="http://schemas.openxmlformats.org/officeDocument/2006/relationships/oleObject" Target="../embeddings/oleObject453.bin"/><Relationship Id="rId2" Type="http://schemas.openxmlformats.org/officeDocument/2006/relationships/tags" Target="../tags/tag3968.xml"/><Relationship Id="rId1" Type="http://schemas.openxmlformats.org/officeDocument/2006/relationships/vmlDrawing" Target="../drawings/vmlDrawing453.vml"/><Relationship Id="rId6" Type="http://schemas.openxmlformats.org/officeDocument/2006/relationships/slideMaster" Target="../slideMasters/slideMaster28.xml"/><Relationship Id="rId5" Type="http://schemas.openxmlformats.org/officeDocument/2006/relationships/tags" Target="../tags/tag3971.xml"/><Relationship Id="rId10" Type="http://schemas.openxmlformats.org/officeDocument/2006/relationships/image" Target="../media/image3.svg"/><Relationship Id="rId4" Type="http://schemas.openxmlformats.org/officeDocument/2006/relationships/tags" Target="../tags/tag3970.xml"/><Relationship Id="rId9" Type="http://schemas.openxmlformats.org/officeDocument/2006/relationships/image" Target="../media/image19.png"/></Relationships>
</file>

<file path=ppt/slideLayouts/_rels/slideLayout4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3973.xml"/><Relationship Id="rId7" Type="http://schemas.openxmlformats.org/officeDocument/2006/relationships/image" Target="../media/image19.png"/><Relationship Id="rId2" Type="http://schemas.openxmlformats.org/officeDocument/2006/relationships/tags" Target="../tags/tag3972.xml"/><Relationship Id="rId1" Type="http://schemas.openxmlformats.org/officeDocument/2006/relationships/vmlDrawing" Target="../drawings/vmlDrawing454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454.bin"/><Relationship Id="rId4" Type="http://schemas.openxmlformats.org/officeDocument/2006/relationships/slideMaster" Target="../slideMasters/slideMaster28.xml"/></Relationships>
</file>

<file path=ppt/slideLayouts/_rels/slideLayout434.xml.rels><?xml version="1.0" encoding="UTF-8" standalone="yes"?>
<Relationships xmlns="http://schemas.openxmlformats.org/package/2006/relationships"><Relationship Id="rId3" Type="http://schemas.openxmlformats.org/officeDocument/2006/relationships/tags" Target="../tags/tag3976.xml"/><Relationship Id="rId2" Type="http://schemas.openxmlformats.org/officeDocument/2006/relationships/tags" Target="../tags/tag3975.xml"/><Relationship Id="rId1" Type="http://schemas.openxmlformats.org/officeDocument/2006/relationships/tags" Target="../tags/tag3974.xml"/><Relationship Id="rId5" Type="http://schemas.openxmlformats.org/officeDocument/2006/relationships/slideMaster" Target="../slideMasters/slideMaster28.xml"/><Relationship Id="rId4" Type="http://schemas.openxmlformats.org/officeDocument/2006/relationships/tags" Target="../tags/tag3977.xml"/></Relationships>
</file>

<file path=ppt/slideLayouts/_rels/slideLayout435.xml.rels><?xml version="1.0" encoding="UTF-8" standalone="yes"?>
<Relationships xmlns="http://schemas.openxmlformats.org/package/2006/relationships"><Relationship Id="rId8" Type="http://schemas.openxmlformats.org/officeDocument/2006/relationships/tags" Target="../tags/tag3984.xml"/><Relationship Id="rId13" Type="http://schemas.openxmlformats.org/officeDocument/2006/relationships/tags" Target="../tags/tag3989.xml"/><Relationship Id="rId18" Type="http://schemas.openxmlformats.org/officeDocument/2006/relationships/image" Target="../media/image3.svg"/><Relationship Id="rId3" Type="http://schemas.openxmlformats.org/officeDocument/2006/relationships/tags" Target="../tags/tag3979.xml"/><Relationship Id="rId7" Type="http://schemas.openxmlformats.org/officeDocument/2006/relationships/tags" Target="../tags/tag3983.xml"/><Relationship Id="rId12" Type="http://schemas.openxmlformats.org/officeDocument/2006/relationships/tags" Target="../tags/tag3988.xml"/><Relationship Id="rId17" Type="http://schemas.openxmlformats.org/officeDocument/2006/relationships/image" Target="../media/image19.png"/><Relationship Id="rId2" Type="http://schemas.openxmlformats.org/officeDocument/2006/relationships/tags" Target="../tags/tag3978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455.vml"/><Relationship Id="rId6" Type="http://schemas.openxmlformats.org/officeDocument/2006/relationships/tags" Target="../tags/tag3982.xml"/><Relationship Id="rId11" Type="http://schemas.openxmlformats.org/officeDocument/2006/relationships/tags" Target="../tags/tag3987.xml"/><Relationship Id="rId5" Type="http://schemas.openxmlformats.org/officeDocument/2006/relationships/tags" Target="../tags/tag3981.xml"/><Relationship Id="rId15" Type="http://schemas.openxmlformats.org/officeDocument/2006/relationships/oleObject" Target="../embeddings/oleObject455.bin"/><Relationship Id="rId10" Type="http://schemas.openxmlformats.org/officeDocument/2006/relationships/tags" Target="../tags/tag3986.xml"/><Relationship Id="rId4" Type="http://schemas.openxmlformats.org/officeDocument/2006/relationships/tags" Target="../tags/tag3980.xml"/><Relationship Id="rId9" Type="http://schemas.openxmlformats.org/officeDocument/2006/relationships/tags" Target="../tags/tag3985.xml"/><Relationship Id="rId14" Type="http://schemas.openxmlformats.org/officeDocument/2006/relationships/slideMaster" Target="../slideMasters/slideMaster28.xml"/></Relationships>
</file>

<file path=ppt/slideLayouts/_rels/slideLayout436.xml.rels><?xml version="1.0" encoding="UTF-8" standalone="yes"?>
<Relationships xmlns="http://schemas.openxmlformats.org/package/2006/relationships"><Relationship Id="rId8" Type="http://schemas.openxmlformats.org/officeDocument/2006/relationships/tags" Target="../tags/tag3996.xml"/><Relationship Id="rId13" Type="http://schemas.openxmlformats.org/officeDocument/2006/relationships/tags" Target="../tags/tag4001.xml"/><Relationship Id="rId18" Type="http://schemas.openxmlformats.org/officeDocument/2006/relationships/image" Target="../media/image3.svg"/><Relationship Id="rId3" Type="http://schemas.openxmlformats.org/officeDocument/2006/relationships/tags" Target="../tags/tag3991.xml"/><Relationship Id="rId7" Type="http://schemas.openxmlformats.org/officeDocument/2006/relationships/tags" Target="../tags/tag3995.xml"/><Relationship Id="rId12" Type="http://schemas.openxmlformats.org/officeDocument/2006/relationships/tags" Target="../tags/tag4000.xml"/><Relationship Id="rId17" Type="http://schemas.openxmlformats.org/officeDocument/2006/relationships/image" Target="../media/image19.png"/><Relationship Id="rId2" Type="http://schemas.openxmlformats.org/officeDocument/2006/relationships/tags" Target="../tags/tag399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456.vml"/><Relationship Id="rId6" Type="http://schemas.openxmlformats.org/officeDocument/2006/relationships/tags" Target="../tags/tag3994.xml"/><Relationship Id="rId11" Type="http://schemas.openxmlformats.org/officeDocument/2006/relationships/tags" Target="../tags/tag3999.xml"/><Relationship Id="rId5" Type="http://schemas.openxmlformats.org/officeDocument/2006/relationships/tags" Target="../tags/tag3993.xml"/><Relationship Id="rId15" Type="http://schemas.openxmlformats.org/officeDocument/2006/relationships/oleObject" Target="../embeddings/oleObject456.bin"/><Relationship Id="rId10" Type="http://schemas.openxmlformats.org/officeDocument/2006/relationships/tags" Target="../tags/tag3998.xml"/><Relationship Id="rId4" Type="http://schemas.openxmlformats.org/officeDocument/2006/relationships/tags" Target="../tags/tag3992.xml"/><Relationship Id="rId9" Type="http://schemas.openxmlformats.org/officeDocument/2006/relationships/tags" Target="../tags/tag3997.xml"/><Relationship Id="rId14" Type="http://schemas.openxmlformats.org/officeDocument/2006/relationships/slideMaster" Target="../slideMasters/slideMaster28.xml"/></Relationships>
</file>

<file path=ppt/slideLayouts/_rels/slideLayout437.xml.rels><?xml version="1.0" encoding="UTF-8" standalone="yes"?>
<Relationships xmlns="http://schemas.openxmlformats.org/package/2006/relationships"><Relationship Id="rId8" Type="http://schemas.openxmlformats.org/officeDocument/2006/relationships/tags" Target="../tags/tag4031.xml"/><Relationship Id="rId3" Type="http://schemas.openxmlformats.org/officeDocument/2006/relationships/tags" Target="../tags/tag4026.xml"/><Relationship Id="rId7" Type="http://schemas.openxmlformats.org/officeDocument/2006/relationships/tags" Target="../tags/tag4030.xml"/><Relationship Id="rId2" Type="http://schemas.openxmlformats.org/officeDocument/2006/relationships/tags" Target="../tags/tag4025.xml"/><Relationship Id="rId1" Type="http://schemas.openxmlformats.org/officeDocument/2006/relationships/vmlDrawing" Target="../drawings/vmlDrawing458.vml"/><Relationship Id="rId6" Type="http://schemas.openxmlformats.org/officeDocument/2006/relationships/tags" Target="../tags/tag4029.xml"/><Relationship Id="rId11" Type="http://schemas.openxmlformats.org/officeDocument/2006/relationships/image" Target="../media/image17.emf"/><Relationship Id="rId5" Type="http://schemas.openxmlformats.org/officeDocument/2006/relationships/tags" Target="../tags/tag4028.xml"/><Relationship Id="rId10" Type="http://schemas.openxmlformats.org/officeDocument/2006/relationships/oleObject" Target="../embeddings/oleObject458.bin"/><Relationship Id="rId4" Type="http://schemas.openxmlformats.org/officeDocument/2006/relationships/tags" Target="../tags/tag4027.xml"/><Relationship Id="rId9" Type="http://schemas.openxmlformats.org/officeDocument/2006/relationships/slideMaster" Target="../slideMasters/slideMaster29.xml"/></Relationships>
</file>

<file path=ppt/slideLayouts/_rels/slideLayout438.xml.rels><?xml version="1.0" encoding="UTF-8" standalone="yes"?>
<Relationships xmlns="http://schemas.openxmlformats.org/package/2006/relationships"><Relationship Id="rId8" Type="http://schemas.openxmlformats.org/officeDocument/2006/relationships/tags" Target="../tags/tag4038.xml"/><Relationship Id="rId13" Type="http://schemas.openxmlformats.org/officeDocument/2006/relationships/image" Target="../media/image23.png"/><Relationship Id="rId3" Type="http://schemas.openxmlformats.org/officeDocument/2006/relationships/tags" Target="../tags/tag4033.xml"/><Relationship Id="rId7" Type="http://schemas.openxmlformats.org/officeDocument/2006/relationships/tags" Target="../tags/tag4037.xml"/><Relationship Id="rId12" Type="http://schemas.openxmlformats.org/officeDocument/2006/relationships/image" Target="../media/image17.emf"/><Relationship Id="rId2" Type="http://schemas.openxmlformats.org/officeDocument/2006/relationships/tags" Target="../tags/tag4032.xml"/><Relationship Id="rId1" Type="http://schemas.openxmlformats.org/officeDocument/2006/relationships/vmlDrawing" Target="../drawings/vmlDrawing459.vml"/><Relationship Id="rId6" Type="http://schemas.openxmlformats.org/officeDocument/2006/relationships/tags" Target="../tags/tag4036.xml"/><Relationship Id="rId11" Type="http://schemas.openxmlformats.org/officeDocument/2006/relationships/oleObject" Target="../embeddings/oleObject459.bin"/><Relationship Id="rId5" Type="http://schemas.openxmlformats.org/officeDocument/2006/relationships/tags" Target="../tags/tag4035.xml"/><Relationship Id="rId10" Type="http://schemas.openxmlformats.org/officeDocument/2006/relationships/slideMaster" Target="../slideMasters/slideMaster29.xml"/><Relationship Id="rId4" Type="http://schemas.openxmlformats.org/officeDocument/2006/relationships/tags" Target="../tags/tag4034.xml"/><Relationship Id="rId9" Type="http://schemas.openxmlformats.org/officeDocument/2006/relationships/tags" Target="../tags/tag4039.xml"/></Relationships>
</file>

<file path=ppt/slideLayouts/_rels/slideLayout4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4041.xml"/><Relationship Id="rId7" Type="http://schemas.openxmlformats.org/officeDocument/2006/relationships/oleObject" Target="../embeddings/oleObject460.bin"/><Relationship Id="rId2" Type="http://schemas.openxmlformats.org/officeDocument/2006/relationships/tags" Target="../tags/tag4040.xml"/><Relationship Id="rId1" Type="http://schemas.openxmlformats.org/officeDocument/2006/relationships/vmlDrawing" Target="../drawings/vmlDrawing460.vml"/><Relationship Id="rId6" Type="http://schemas.openxmlformats.org/officeDocument/2006/relationships/slideMaster" Target="../slideMasters/slideMaster29.xml"/><Relationship Id="rId5" Type="http://schemas.openxmlformats.org/officeDocument/2006/relationships/tags" Target="../tags/tag4043.xml"/><Relationship Id="rId4" Type="http://schemas.openxmlformats.org/officeDocument/2006/relationships/tags" Target="../tags/tag4042.xml"/></Relationships>
</file>

<file path=ppt/slideLayouts/_rels/slideLayout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401.xml"/><Relationship Id="rId7" Type="http://schemas.openxmlformats.org/officeDocument/2006/relationships/oleObject" Target="../embeddings/oleObject48.bin"/><Relationship Id="rId2" Type="http://schemas.openxmlformats.org/officeDocument/2006/relationships/tags" Target="../tags/tag400.xml"/><Relationship Id="rId1" Type="http://schemas.openxmlformats.org/officeDocument/2006/relationships/vmlDrawing" Target="../drawings/vmlDrawing48.vml"/><Relationship Id="rId6" Type="http://schemas.openxmlformats.org/officeDocument/2006/relationships/slideMaster" Target="../slideMasters/slideMaster4.xml"/><Relationship Id="rId5" Type="http://schemas.openxmlformats.org/officeDocument/2006/relationships/tags" Target="../tags/tag403.xml"/><Relationship Id="rId4" Type="http://schemas.openxmlformats.org/officeDocument/2006/relationships/tags" Target="../tags/tag402.xml"/></Relationships>
</file>

<file path=ppt/slideLayouts/_rels/slideLayout44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9.xml"/><Relationship Id="rId3" Type="http://schemas.openxmlformats.org/officeDocument/2006/relationships/tags" Target="../tags/tag4045.xml"/><Relationship Id="rId7" Type="http://schemas.openxmlformats.org/officeDocument/2006/relationships/tags" Target="../tags/tag4049.xml"/><Relationship Id="rId2" Type="http://schemas.openxmlformats.org/officeDocument/2006/relationships/tags" Target="../tags/tag4044.xml"/><Relationship Id="rId1" Type="http://schemas.openxmlformats.org/officeDocument/2006/relationships/vmlDrawing" Target="../drawings/vmlDrawing461.vml"/><Relationship Id="rId6" Type="http://schemas.openxmlformats.org/officeDocument/2006/relationships/tags" Target="../tags/tag4048.xml"/><Relationship Id="rId5" Type="http://schemas.openxmlformats.org/officeDocument/2006/relationships/tags" Target="../tags/tag4047.xml"/><Relationship Id="rId10" Type="http://schemas.openxmlformats.org/officeDocument/2006/relationships/image" Target="../media/image17.emf"/><Relationship Id="rId4" Type="http://schemas.openxmlformats.org/officeDocument/2006/relationships/tags" Target="../tags/tag4046.xml"/><Relationship Id="rId9" Type="http://schemas.openxmlformats.org/officeDocument/2006/relationships/oleObject" Target="../embeddings/oleObject461.bin"/></Relationships>
</file>

<file path=ppt/slideLayouts/_rels/slideLayout441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29.xml"/><Relationship Id="rId3" Type="http://schemas.openxmlformats.org/officeDocument/2006/relationships/tags" Target="../tags/tag4051.xml"/><Relationship Id="rId7" Type="http://schemas.openxmlformats.org/officeDocument/2006/relationships/tags" Target="../tags/tag4055.xml"/><Relationship Id="rId2" Type="http://schemas.openxmlformats.org/officeDocument/2006/relationships/tags" Target="../tags/tag4050.xml"/><Relationship Id="rId1" Type="http://schemas.openxmlformats.org/officeDocument/2006/relationships/vmlDrawing" Target="../drawings/vmlDrawing462.vml"/><Relationship Id="rId6" Type="http://schemas.openxmlformats.org/officeDocument/2006/relationships/tags" Target="../tags/tag4054.xml"/><Relationship Id="rId5" Type="http://schemas.openxmlformats.org/officeDocument/2006/relationships/tags" Target="../tags/tag4053.xml"/><Relationship Id="rId10" Type="http://schemas.openxmlformats.org/officeDocument/2006/relationships/image" Target="../media/image17.emf"/><Relationship Id="rId4" Type="http://schemas.openxmlformats.org/officeDocument/2006/relationships/tags" Target="../tags/tag4052.xml"/><Relationship Id="rId9" Type="http://schemas.openxmlformats.org/officeDocument/2006/relationships/oleObject" Target="../embeddings/oleObject462.bin"/></Relationships>
</file>

<file path=ppt/slideLayouts/_rels/slideLayout442.xml.rels><?xml version="1.0" encoding="UTF-8" standalone="yes"?>
<Relationships xmlns="http://schemas.openxmlformats.org/package/2006/relationships"><Relationship Id="rId8" Type="http://schemas.openxmlformats.org/officeDocument/2006/relationships/tags" Target="../tags/tag4062.xml"/><Relationship Id="rId3" Type="http://schemas.openxmlformats.org/officeDocument/2006/relationships/tags" Target="../tags/tag4057.xml"/><Relationship Id="rId7" Type="http://schemas.openxmlformats.org/officeDocument/2006/relationships/tags" Target="../tags/tag4061.xml"/><Relationship Id="rId2" Type="http://schemas.openxmlformats.org/officeDocument/2006/relationships/tags" Target="../tags/tag4056.xml"/><Relationship Id="rId1" Type="http://schemas.openxmlformats.org/officeDocument/2006/relationships/vmlDrawing" Target="../drawings/vmlDrawing463.vml"/><Relationship Id="rId6" Type="http://schemas.openxmlformats.org/officeDocument/2006/relationships/tags" Target="../tags/tag4060.xml"/><Relationship Id="rId11" Type="http://schemas.openxmlformats.org/officeDocument/2006/relationships/image" Target="../media/image17.emf"/><Relationship Id="rId5" Type="http://schemas.openxmlformats.org/officeDocument/2006/relationships/tags" Target="../tags/tag4059.xml"/><Relationship Id="rId10" Type="http://schemas.openxmlformats.org/officeDocument/2006/relationships/oleObject" Target="../embeddings/oleObject463.bin"/><Relationship Id="rId4" Type="http://schemas.openxmlformats.org/officeDocument/2006/relationships/tags" Target="../tags/tag4058.xml"/><Relationship Id="rId9" Type="http://schemas.openxmlformats.org/officeDocument/2006/relationships/slideMaster" Target="../slideMasters/slideMaster29.xml"/></Relationships>
</file>

<file path=ppt/slideLayouts/_rels/slideLayout443.xml.rels><?xml version="1.0" encoding="UTF-8" standalone="yes"?>
<Relationships xmlns="http://schemas.openxmlformats.org/package/2006/relationships"><Relationship Id="rId8" Type="http://schemas.openxmlformats.org/officeDocument/2006/relationships/tags" Target="../tags/tag4069.xml"/><Relationship Id="rId13" Type="http://schemas.openxmlformats.org/officeDocument/2006/relationships/tags" Target="../tags/tag4074.xml"/><Relationship Id="rId18" Type="http://schemas.openxmlformats.org/officeDocument/2006/relationships/image" Target="../media/image3.svg"/><Relationship Id="rId3" Type="http://schemas.openxmlformats.org/officeDocument/2006/relationships/tags" Target="../tags/tag4064.xml"/><Relationship Id="rId7" Type="http://schemas.openxmlformats.org/officeDocument/2006/relationships/tags" Target="../tags/tag4068.xml"/><Relationship Id="rId12" Type="http://schemas.openxmlformats.org/officeDocument/2006/relationships/tags" Target="../tags/tag4073.xml"/><Relationship Id="rId17" Type="http://schemas.openxmlformats.org/officeDocument/2006/relationships/image" Target="../media/image19.png"/><Relationship Id="rId2" Type="http://schemas.openxmlformats.org/officeDocument/2006/relationships/tags" Target="../tags/tag4063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464.vml"/><Relationship Id="rId6" Type="http://schemas.openxmlformats.org/officeDocument/2006/relationships/tags" Target="../tags/tag4067.xml"/><Relationship Id="rId11" Type="http://schemas.openxmlformats.org/officeDocument/2006/relationships/tags" Target="../tags/tag4072.xml"/><Relationship Id="rId5" Type="http://schemas.openxmlformats.org/officeDocument/2006/relationships/tags" Target="../tags/tag4066.xml"/><Relationship Id="rId15" Type="http://schemas.openxmlformats.org/officeDocument/2006/relationships/oleObject" Target="../embeddings/oleObject464.bin"/><Relationship Id="rId10" Type="http://schemas.openxmlformats.org/officeDocument/2006/relationships/tags" Target="../tags/tag4071.xml"/><Relationship Id="rId4" Type="http://schemas.openxmlformats.org/officeDocument/2006/relationships/tags" Target="../tags/tag4065.xml"/><Relationship Id="rId9" Type="http://schemas.openxmlformats.org/officeDocument/2006/relationships/tags" Target="../tags/tag4070.xml"/><Relationship Id="rId14" Type="http://schemas.openxmlformats.org/officeDocument/2006/relationships/slideMaster" Target="../slideMasters/slideMaster29.xml"/></Relationships>
</file>

<file path=ppt/slideLayouts/_rels/slideLayout444.xml.rels><?xml version="1.0" encoding="UTF-8" standalone="yes"?>
<Relationships xmlns="http://schemas.openxmlformats.org/package/2006/relationships"><Relationship Id="rId8" Type="http://schemas.openxmlformats.org/officeDocument/2006/relationships/tags" Target="../tags/tag4081.xml"/><Relationship Id="rId13" Type="http://schemas.openxmlformats.org/officeDocument/2006/relationships/tags" Target="../tags/tag4086.xml"/><Relationship Id="rId18" Type="http://schemas.openxmlformats.org/officeDocument/2006/relationships/image" Target="../media/image3.svg"/><Relationship Id="rId3" Type="http://schemas.openxmlformats.org/officeDocument/2006/relationships/tags" Target="../tags/tag4076.xml"/><Relationship Id="rId7" Type="http://schemas.openxmlformats.org/officeDocument/2006/relationships/tags" Target="../tags/tag4080.xml"/><Relationship Id="rId12" Type="http://schemas.openxmlformats.org/officeDocument/2006/relationships/tags" Target="../tags/tag4085.xml"/><Relationship Id="rId17" Type="http://schemas.openxmlformats.org/officeDocument/2006/relationships/image" Target="../media/image19.png"/><Relationship Id="rId2" Type="http://schemas.openxmlformats.org/officeDocument/2006/relationships/tags" Target="../tags/tag4075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465.vml"/><Relationship Id="rId6" Type="http://schemas.openxmlformats.org/officeDocument/2006/relationships/tags" Target="../tags/tag4079.xml"/><Relationship Id="rId11" Type="http://schemas.openxmlformats.org/officeDocument/2006/relationships/tags" Target="../tags/tag4084.xml"/><Relationship Id="rId5" Type="http://schemas.openxmlformats.org/officeDocument/2006/relationships/tags" Target="../tags/tag4078.xml"/><Relationship Id="rId15" Type="http://schemas.openxmlformats.org/officeDocument/2006/relationships/oleObject" Target="../embeddings/oleObject465.bin"/><Relationship Id="rId10" Type="http://schemas.openxmlformats.org/officeDocument/2006/relationships/tags" Target="../tags/tag4083.xml"/><Relationship Id="rId4" Type="http://schemas.openxmlformats.org/officeDocument/2006/relationships/tags" Target="../tags/tag4077.xml"/><Relationship Id="rId9" Type="http://schemas.openxmlformats.org/officeDocument/2006/relationships/tags" Target="../tags/tag4082.xml"/><Relationship Id="rId14" Type="http://schemas.openxmlformats.org/officeDocument/2006/relationships/slideMaster" Target="../slideMasters/slideMaster29.xml"/></Relationships>
</file>

<file path=ppt/slideLayouts/_rels/slideLayout445.xml.rels><?xml version="1.0" encoding="UTF-8" standalone="yes"?>
<Relationships xmlns="http://schemas.openxmlformats.org/package/2006/relationships"><Relationship Id="rId8" Type="http://schemas.openxmlformats.org/officeDocument/2006/relationships/tags" Target="../tags/tag4093.xml"/><Relationship Id="rId13" Type="http://schemas.openxmlformats.org/officeDocument/2006/relationships/tags" Target="../tags/tag4098.xml"/><Relationship Id="rId18" Type="http://schemas.openxmlformats.org/officeDocument/2006/relationships/image" Target="../media/image19.png"/><Relationship Id="rId3" Type="http://schemas.openxmlformats.org/officeDocument/2006/relationships/tags" Target="../tags/tag4088.xml"/><Relationship Id="rId7" Type="http://schemas.openxmlformats.org/officeDocument/2006/relationships/tags" Target="../tags/tag4092.xml"/><Relationship Id="rId12" Type="http://schemas.openxmlformats.org/officeDocument/2006/relationships/tags" Target="../tags/tag4097.xml"/><Relationship Id="rId17" Type="http://schemas.openxmlformats.org/officeDocument/2006/relationships/image" Target="../media/image17.emf"/><Relationship Id="rId2" Type="http://schemas.openxmlformats.org/officeDocument/2006/relationships/tags" Target="../tags/tag4087.xml"/><Relationship Id="rId16" Type="http://schemas.openxmlformats.org/officeDocument/2006/relationships/oleObject" Target="../embeddings/oleObject466.bin"/><Relationship Id="rId1" Type="http://schemas.openxmlformats.org/officeDocument/2006/relationships/vmlDrawing" Target="../drawings/vmlDrawing466.vml"/><Relationship Id="rId6" Type="http://schemas.openxmlformats.org/officeDocument/2006/relationships/tags" Target="../tags/tag4091.xml"/><Relationship Id="rId11" Type="http://schemas.openxmlformats.org/officeDocument/2006/relationships/tags" Target="../tags/tag4096.xml"/><Relationship Id="rId5" Type="http://schemas.openxmlformats.org/officeDocument/2006/relationships/tags" Target="../tags/tag4090.xml"/><Relationship Id="rId15" Type="http://schemas.openxmlformats.org/officeDocument/2006/relationships/slideMaster" Target="../slideMasters/slideMaster29.xml"/><Relationship Id="rId10" Type="http://schemas.openxmlformats.org/officeDocument/2006/relationships/tags" Target="../tags/tag4095.xml"/><Relationship Id="rId19" Type="http://schemas.openxmlformats.org/officeDocument/2006/relationships/image" Target="../media/image3.svg"/><Relationship Id="rId4" Type="http://schemas.openxmlformats.org/officeDocument/2006/relationships/tags" Target="../tags/tag4089.xml"/><Relationship Id="rId9" Type="http://schemas.openxmlformats.org/officeDocument/2006/relationships/tags" Target="../tags/tag4094.xml"/><Relationship Id="rId14" Type="http://schemas.openxmlformats.org/officeDocument/2006/relationships/tags" Target="../tags/tag4099.xml"/></Relationships>
</file>

<file path=ppt/slideLayouts/_rels/slideLayout446.xml.rels><?xml version="1.0" encoding="UTF-8" standalone="yes"?>
<Relationships xmlns="http://schemas.openxmlformats.org/package/2006/relationships"><Relationship Id="rId8" Type="http://schemas.openxmlformats.org/officeDocument/2006/relationships/tags" Target="../tags/tag4106.xml"/><Relationship Id="rId13" Type="http://schemas.openxmlformats.org/officeDocument/2006/relationships/tags" Target="../tags/tag4111.xml"/><Relationship Id="rId18" Type="http://schemas.openxmlformats.org/officeDocument/2006/relationships/image" Target="../media/image19.png"/><Relationship Id="rId3" Type="http://schemas.openxmlformats.org/officeDocument/2006/relationships/tags" Target="../tags/tag4101.xml"/><Relationship Id="rId7" Type="http://schemas.openxmlformats.org/officeDocument/2006/relationships/tags" Target="../tags/tag4105.xml"/><Relationship Id="rId12" Type="http://schemas.openxmlformats.org/officeDocument/2006/relationships/tags" Target="../tags/tag4110.xml"/><Relationship Id="rId17" Type="http://schemas.openxmlformats.org/officeDocument/2006/relationships/image" Target="../media/image17.emf"/><Relationship Id="rId2" Type="http://schemas.openxmlformats.org/officeDocument/2006/relationships/tags" Target="../tags/tag4100.xml"/><Relationship Id="rId16" Type="http://schemas.openxmlformats.org/officeDocument/2006/relationships/oleObject" Target="../embeddings/oleObject467.bin"/><Relationship Id="rId1" Type="http://schemas.openxmlformats.org/officeDocument/2006/relationships/vmlDrawing" Target="../drawings/vmlDrawing467.vml"/><Relationship Id="rId6" Type="http://schemas.openxmlformats.org/officeDocument/2006/relationships/tags" Target="../tags/tag4104.xml"/><Relationship Id="rId11" Type="http://schemas.openxmlformats.org/officeDocument/2006/relationships/tags" Target="../tags/tag4109.xml"/><Relationship Id="rId5" Type="http://schemas.openxmlformats.org/officeDocument/2006/relationships/tags" Target="../tags/tag4103.xml"/><Relationship Id="rId15" Type="http://schemas.openxmlformats.org/officeDocument/2006/relationships/slideMaster" Target="../slideMasters/slideMaster29.xml"/><Relationship Id="rId10" Type="http://schemas.openxmlformats.org/officeDocument/2006/relationships/tags" Target="../tags/tag4108.xml"/><Relationship Id="rId19" Type="http://schemas.openxmlformats.org/officeDocument/2006/relationships/image" Target="../media/image3.svg"/><Relationship Id="rId4" Type="http://schemas.openxmlformats.org/officeDocument/2006/relationships/tags" Target="../tags/tag4102.xml"/><Relationship Id="rId9" Type="http://schemas.openxmlformats.org/officeDocument/2006/relationships/tags" Target="../tags/tag4107.xml"/><Relationship Id="rId14" Type="http://schemas.openxmlformats.org/officeDocument/2006/relationships/tags" Target="../tags/tag4112.xml"/></Relationships>
</file>

<file path=ppt/slideLayouts/_rels/slideLayout447.xml.rels><?xml version="1.0" encoding="UTF-8" standalone="yes"?>
<Relationships xmlns="http://schemas.openxmlformats.org/package/2006/relationships"><Relationship Id="rId8" Type="http://schemas.openxmlformats.org/officeDocument/2006/relationships/tags" Target="../tags/tag4119.xml"/><Relationship Id="rId13" Type="http://schemas.openxmlformats.org/officeDocument/2006/relationships/image" Target="../media/image19.png"/><Relationship Id="rId3" Type="http://schemas.openxmlformats.org/officeDocument/2006/relationships/tags" Target="../tags/tag4114.xml"/><Relationship Id="rId7" Type="http://schemas.openxmlformats.org/officeDocument/2006/relationships/tags" Target="../tags/tag4118.xml"/><Relationship Id="rId12" Type="http://schemas.openxmlformats.org/officeDocument/2006/relationships/image" Target="../media/image17.emf"/><Relationship Id="rId2" Type="http://schemas.openxmlformats.org/officeDocument/2006/relationships/tags" Target="../tags/tag4113.xml"/><Relationship Id="rId1" Type="http://schemas.openxmlformats.org/officeDocument/2006/relationships/vmlDrawing" Target="../drawings/vmlDrawing468.vml"/><Relationship Id="rId6" Type="http://schemas.openxmlformats.org/officeDocument/2006/relationships/tags" Target="../tags/tag4117.xml"/><Relationship Id="rId11" Type="http://schemas.openxmlformats.org/officeDocument/2006/relationships/oleObject" Target="../embeddings/oleObject468.bin"/><Relationship Id="rId5" Type="http://schemas.openxmlformats.org/officeDocument/2006/relationships/tags" Target="../tags/tag4116.xml"/><Relationship Id="rId10" Type="http://schemas.openxmlformats.org/officeDocument/2006/relationships/slideMaster" Target="../slideMasters/slideMaster29.xml"/><Relationship Id="rId4" Type="http://schemas.openxmlformats.org/officeDocument/2006/relationships/tags" Target="../tags/tag4115.xml"/><Relationship Id="rId9" Type="http://schemas.openxmlformats.org/officeDocument/2006/relationships/tags" Target="../tags/tag4120.xml"/><Relationship Id="rId14" Type="http://schemas.openxmlformats.org/officeDocument/2006/relationships/image" Target="../media/image3.svg"/></Relationships>
</file>

<file path=ppt/slideLayouts/_rels/slideLayout448.xml.rels><?xml version="1.0" encoding="UTF-8" standalone="yes"?>
<Relationships xmlns="http://schemas.openxmlformats.org/package/2006/relationships"><Relationship Id="rId3" Type="http://schemas.openxmlformats.org/officeDocument/2006/relationships/tags" Target="../tags/tag4123.xml"/><Relationship Id="rId2" Type="http://schemas.openxmlformats.org/officeDocument/2006/relationships/tags" Target="../tags/tag4122.xml"/><Relationship Id="rId1" Type="http://schemas.openxmlformats.org/officeDocument/2006/relationships/tags" Target="../tags/tag4121.xml"/><Relationship Id="rId6" Type="http://schemas.openxmlformats.org/officeDocument/2006/relationships/image" Target="../media/image3.svg"/><Relationship Id="rId5" Type="http://schemas.openxmlformats.org/officeDocument/2006/relationships/image" Target="../media/image19.png"/><Relationship Id="rId4" Type="http://schemas.openxmlformats.org/officeDocument/2006/relationships/slideMaster" Target="../slideMasters/slideMaster29.xml"/></Relationships>
</file>

<file path=ppt/slideLayouts/_rels/slideLayout4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slideMaster" Target="../slideMasters/slideMaster29.xml"/><Relationship Id="rId1" Type="http://schemas.openxmlformats.org/officeDocument/2006/relationships/tags" Target="../tags/tag4124.xml"/><Relationship Id="rId4" Type="http://schemas.openxmlformats.org/officeDocument/2006/relationships/image" Target="../media/image3.svg"/></Relationships>
</file>

<file path=ppt/slideLayouts/_rels/slideLayout45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.xml"/><Relationship Id="rId3" Type="http://schemas.openxmlformats.org/officeDocument/2006/relationships/tags" Target="../tags/tag405.xml"/><Relationship Id="rId7" Type="http://schemas.openxmlformats.org/officeDocument/2006/relationships/tags" Target="../tags/tag409.xml"/><Relationship Id="rId2" Type="http://schemas.openxmlformats.org/officeDocument/2006/relationships/tags" Target="../tags/tag404.xml"/><Relationship Id="rId1" Type="http://schemas.openxmlformats.org/officeDocument/2006/relationships/vmlDrawing" Target="../drawings/vmlDrawing49.vml"/><Relationship Id="rId6" Type="http://schemas.openxmlformats.org/officeDocument/2006/relationships/tags" Target="../tags/tag408.xml"/><Relationship Id="rId5" Type="http://schemas.openxmlformats.org/officeDocument/2006/relationships/tags" Target="../tags/tag407.xml"/><Relationship Id="rId10" Type="http://schemas.openxmlformats.org/officeDocument/2006/relationships/image" Target="../media/image17.emf"/><Relationship Id="rId4" Type="http://schemas.openxmlformats.org/officeDocument/2006/relationships/tags" Target="../tags/tag406.xml"/><Relationship Id="rId9" Type="http://schemas.openxmlformats.org/officeDocument/2006/relationships/oleObject" Target="../embeddings/oleObject49.bin"/></Relationships>
</file>

<file path=ppt/slideLayouts/_rels/slideLayout450.xml.rels><?xml version="1.0" encoding="UTF-8" standalone="yes"?>
<Relationships xmlns="http://schemas.openxmlformats.org/package/2006/relationships"><Relationship Id="rId3" Type="http://schemas.openxmlformats.org/officeDocument/2006/relationships/tags" Target="../tags/tag4126.xml"/><Relationship Id="rId2" Type="http://schemas.openxmlformats.org/officeDocument/2006/relationships/tags" Target="../tags/tag4125.xml"/><Relationship Id="rId1" Type="http://schemas.openxmlformats.org/officeDocument/2006/relationships/vmlDrawing" Target="../drawings/vmlDrawing469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469.bin"/><Relationship Id="rId4" Type="http://schemas.openxmlformats.org/officeDocument/2006/relationships/slideMaster" Target="../slideMasters/slideMaster29.xml"/></Relationships>
</file>

<file path=ppt/slideLayouts/_rels/slideLayout451.xml.rels><?xml version="1.0" encoding="UTF-8" standalone="yes"?>
<Relationships xmlns="http://schemas.openxmlformats.org/package/2006/relationships"><Relationship Id="rId3" Type="http://schemas.openxmlformats.org/officeDocument/2006/relationships/tags" Target="../tags/tag4128.xml"/><Relationship Id="rId2" Type="http://schemas.openxmlformats.org/officeDocument/2006/relationships/tags" Target="../tags/tag4127.xml"/><Relationship Id="rId1" Type="http://schemas.openxmlformats.org/officeDocument/2006/relationships/vmlDrawing" Target="../drawings/vmlDrawing470.vml"/><Relationship Id="rId6" Type="http://schemas.openxmlformats.org/officeDocument/2006/relationships/image" Target="../media/image25.emf"/><Relationship Id="rId5" Type="http://schemas.openxmlformats.org/officeDocument/2006/relationships/oleObject" Target="../embeddings/oleObject470.bin"/><Relationship Id="rId4" Type="http://schemas.openxmlformats.org/officeDocument/2006/relationships/slideMaster" Target="../slideMasters/slideMaster29.xml"/></Relationships>
</file>

<file path=ppt/slideLayouts/_rels/slideLayout452.xml.rels><?xml version="1.0" encoding="UTF-8" standalone="yes"?>
<Relationships xmlns="http://schemas.openxmlformats.org/package/2006/relationships"><Relationship Id="rId3" Type="http://schemas.openxmlformats.org/officeDocument/2006/relationships/tags" Target="../tags/tag4130.xml"/><Relationship Id="rId2" Type="http://schemas.openxmlformats.org/officeDocument/2006/relationships/tags" Target="../tags/tag4129.xml"/><Relationship Id="rId1" Type="http://schemas.openxmlformats.org/officeDocument/2006/relationships/vmlDrawing" Target="../drawings/vmlDrawing471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471.bin"/><Relationship Id="rId4" Type="http://schemas.openxmlformats.org/officeDocument/2006/relationships/slideMaster" Target="../slideMasters/slideMaster29.xml"/></Relationships>
</file>

<file path=ppt/slideLayouts/_rels/slideLayout453.xml.rels><?xml version="1.0" encoding="UTF-8" standalone="yes"?>
<Relationships xmlns="http://schemas.openxmlformats.org/package/2006/relationships"><Relationship Id="rId3" Type="http://schemas.openxmlformats.org/officeDocument/2006/relationships/tags" Target="../tags/tag4132.xml"/><Relationship Id="rId2" Type="http://schemas.openxmlformats.org/officeDocument/2006/relationships/tags" Target="../tags/tag4131.xml"/><Relationship Id="rId1" Type="http://schemas.openxmlformats.org/officeDocument/2006/relationships/vmlDrawing" Target="../drawings/vmlDrawing472.vml"/><Relationship Id="rId6" Type="http://schemas.openxmlformats.org/officeDocument/2006/relationships/image" Target="../media/image25.emf"/><Relationship Id="rId5" Type="http://schemas.openxmlformats.org/officeDocument/2006/relationships/oleObject" Target="../embeddings/oleObject472.bin"/><Relationship Id="rId4" Type="http://schemas.openxmlformats.org/officeDocument/2006/relationships/slideMaster" Target="../slideMasters/slideMaster29.xml"/></Relationships>
</file>

<file path=ppt/slideLayouts/_rels/slideLayout454.xml.rels><?xml version="1.0" encoding="UTF-8" standalone="yes"?>
<Relationships xmlns="http://schemas.openxmlformats.org/package/2006/relationships"><Relationship Id="rId8" Type="http://schemas.openxmlformats.org/officeDocument/2006/relationships/tags" Target="../tags/tag4162.xml"/><Relationship Id="rId3" Type="http://schemas.openxmlformats.org/officeDocument/2006/relationships/tags" Target="../tags/tag4157.xml"/><Relationship Id="rId7" Type="http://schemas.openxmlformats.org/officeDocument/2006/relationships/tags" Target="../tags/tag4161.xml"/><Relationship Id="rId2" Type="http://schemas.openxmlformats.org/officeDocument/2006/relationships/tags" Target="../tags/tag4156.xml"/><Relationship Id="rId1" Type="http://schemas.openxmlformats.org/officeDocument/2006/relationships/vmlDrawing" Target="../drawings/vmlDrawing474.vml"/><Relationship Id="rId6" Type="http://schemas.openxmlformats.org/officeDocument/2006/relationships/tags" Target="../tags/tag4160.xml"/><Relationship Id="rId11" Type="http://schemas.openxmlformats.org/officeDocument/2006/relationships/image" Target="../media/image17.emf"/><Relationship Id="rId5" Type="http://schemas.openxmlformats.org/officeDocument/2006/relationships/tags" Target="../tags/tag4159.xml"/><Relationship Id="rId10" Type="http://schemas.openxmlformats.org/officeDocument/2006/relationships/oleObject" Target="../embeddings/oleObject474.bin"/><Relationship Id="rId4" Type="http://schemas.openxmlformats.org/officeDocument/2006/relationships/tags" Target="../tags/tag4158.xml"/><Relationship Id="rId9" Type="http://schemas.openxmlformats.org/officeDocument/2006/relationships/slideMaster" Target="../slideMasters/slideMaster30.xml"/></Relationships>
</file>

<file path=ppt/slideLayouts/_rels/slideLayout455.xml.rels><?xml version="1.0" encoding="UTF-8" standalone="yes"?>
<Relationships xmlns="http://schemas.openxmlformats.org/package/2006/relationships"><Relationship Id="rId8" Type="http://schemas.openxmlformats.org/officeDocument/2006/relationships/tags" Target="../tags/tag4169.xml"/><Relationship Id="rId13" Type="http://schemas.openxmlformats.org/officeDocument/2006/relationships/image" Target="../media/image23.png"/><Relationship Id="rId3" Type="http://schemas.openxmlformats.org/officeDocument/2006/relationships/tags" Target="../tags/tag4164.xml"/><Relationship Id="rId7" Type="http://schemas.openxmlformats.org/officeDocument/2006/relationships/tags" Target="../tags/tag4168.xml"/><Relationship Id="rId12" Type="http://schemas.openxmlformats.org/officeDocument/2006/relationships/image" Target="../media/image17.emf"/><Relationship Id="rId2" Type="http://schemas.openxmlformats.org/officeDocument/2006/relationships/tags" Target="../tags/tag4163.xml"/><Relationship Id="rId1" Type="http://schemas.openxmlformats.org/officeDocument/2006/relationships/vmlDrawing" Target="../drawings/vmlDrawing475.vml"/><Relationship Id="rId6" Type="http://schemas.openxmlformats.org/officeDocument/2006/relationships/tags" Target="../tags/tag4167.xml"/><Relationship Id="rId11" Type="http://schemas.openxmlformats.org/officeDocument/2006/relationships/oleObject" Target="../embeddings/oleObject475.bin"/><Relationship Id="rId5" Type="http://schemas.openxmlformats.org/officeDocument/2006/relationships/tags" Target="../tags/tag4166.xml"/><Relationship Id="rId10" Type="http://schemas.openxmlformats.org/officeDocument/2006/relationships/slideMaster" Target="../slideMasters/slideMaster30.xml"/><Relationship Id="rId4" Type="http://schemas.openxmlformats.org/officeDocument/2006/relationships/tags" Target="../tags/tag4165.xml"/><Relationship Id="rId9" Type="http://schemas.openxmlformats.org/officeDocument/2006/relationships/tags" Target="../tags/tag4170.xml"/></Relationships>
</file>

<file path=ppt/slideLayouts/_rels/slideLayout4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4172.xml"/><Relationship Id="rId7" Type="http://schemas.openxmlformats.org/officeDocument/2006/relationships/oleObject" Target="../embeddings/oleObject476.bin"/><Relationship Id="rId2" Type="http://schemas.openxmlformats.org/officeDocument/2006/relationships/tags" Target="../tags/tag4171.xml"/><Relationship Id="rId1" Type="http://schemas.openxmlformats.org/officeDocument/2006/relationships/vmlDrawing" Target="../drawings/vmlDrawing476.vml"/><Relationship Id="rId6" Type="http://schemas.openxmlformats.org/officeDocument/2006/relationships/slideMaster" Target="../slideMasters/slideMaster30.xml"/><Relationship Id="rId5" Type="http://schemas.openxmlformats.org/officeDocument/2006/relationships/tags" Target="../tags/tag4174.xml"/><Relationship Id="rId4" Type="http://schemas.openxmlformats.org/officeDocument/2006/relationships/tags" Target="../tags/tag4173.xml"/></Relationships>
</file>

<file path=ppt/slideLayouts/_rels/slideLayout457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0.xml"/><Relationship Id="rId3" Type="http://schemas.openxmlformats.org/officeDocument/2006/relationships/tags" Target="../tags/tag4176.xml"/><Relationship Id="rId7" Type="http://schemas.openxmlformats.org/officeDocument/2006/relationships/tags" Target="../tags/tag4180.xml"/><Relationship Id="rId2" Type="http://schemas.openxmlformats.org/officeDocument/2006/relationships/tags" Target="../tags/tag4175.xml"/><Relationship Id="rId1" Type="http://schemas.openxmlformats.org/officeDocument/2006/relationships/vmlDrawing" Target="../drawings/vmlDrawing477.vml"/><Relationship Id="rId6" Type="http://schemas.openxmlformats.org/officeDocument/2006/relationships/tags" Target="../tags/tag4179.xml"/><Relationship Id="rId5" Type="http://schemas.openxmlformats.org/officeDocument/2006/relationships/tags" Target="../tags/tag4178.xml"/><Relationship Id="rId10" Type="http://schemas.openxmlformats.org/officeDocument/2006/relationships/image" Target="../media/image17.emf"/><Relationship Id="rId4" Type="http://schemas.openxmlformats.org/officeDocument/2006/relationships/tags" Target="../tags/tag4177.xml"/><Relationship Id="rId9" Type="http://schemas.openxmlformats.org/officeDocument/2006/relationships/oleObject" Target="../embeddings/oleObject477.bin"/></Relationships>
</file>

<file path=ppt/slideLayouts/_rels/slideLayout458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0.xml"/><Relationship Id="rId3" Type="http://schemas.openxmlformats.org/officeDocument/2006/relationships/tags" Target="../tags/tag4182.xml"/><Relationship Id="rId7" Type="http://schemas.openxmlformats.org/officeDocument/2006/relationships/tags" Target="../tags/tag4186.xml"/><Relationship Id="rId2" Type="http://schemas.openxmlformats.org/officeDocument/2006/relationships/tags" Target="../tags/tag4181.xml"/><Relationship Id="rId1" Type="http://schemas.openxmlformats.org/officeDocument/2006/relationships/vmlDrawing" Target="../drawings/vmlDrawing478.vml"/><Relationship Id="rId6" Type="http://schemas.openxmlformats.org/officeDocument/2006/relationships/tags" Target="../tags/tag4185.xml"/><Relationship Id="rId5" Type="http://schemas.openxmlformats.org/officeDocument/2006/relationships/tags" Target="../tags/tag4184.xml"/><Relationship Id="rId10" Type="http://schemas.openxmlformats.org/officeDocument/2006/relationships/image" Target="../media/image17.emf"/><Relationship Id="rId4" Type="http://schemas.openxmlformats.org/officeDocument/2006/relationships/tags" Target="../tags/tag4183.xml"/><Relationship Id="rId9" Type="http://schemas.openxmlformats.org/officeDocument/2006/relationships/oleObject" Target="../embeddings/oleObject478.bin"/></Relationships>
</file>

<file path=ppt/slideLayouts/_rels/slideLayout459.xml.rels><?xml version="1.0" encoding="UTF-8" standalone="yes"?>
<Relationships xmlns="http://schemas.openxmlformats.org/package/2006/relationships"><Relationship Id="rId8" Type="http://schemas.openxmlformats.org/officeDocument/2006/relationships/tags" Target="../tags/tag4193.xml"/><Relationship Id="rId3" Type="http://schemas.openxmlformats.org/officeDocument/2006/relationships/tags" Target="../tags/tag4188.xml"/><Relationship Id="rId7" Type="http://schemas.openxmlformats.org/officeDocument/2006/relationships/tags" Target="../tags/tag4192.xml"/><Relationship Id="rId2" Type="http://schemas.openxmlformats.org/officeDocument/2006/relationships/tags" Target="../tags/tag4187.xml"/><Relationship Id="rId1" Type="http://schemas.openxmlformats.org/officeDocument/2006/relationships/vmlDrawing" Target="../drawings/vmlDrawing479.vml"/><Relationship Id="rId6" Type="http://schemas.openxmlformats.org/officeDocument/2006/relationships/tags" Target="../tags/tag4191.xml"/><Relationship Id="rId11" Type="http://schemas.openxmlformats.org/officeDocument/2006/relationships/image" Target="../media/image17.emf"/><Relationship Id="rId5" Type="http://schemas.openxmlformats.org/officeDocument/2006/relationships/tags" Target="../tags/tag4190.xml"/><Relationship Id="rId10" Type="http://schemas.openxmlformats.org/officeDocument/2006/relationships/oleObject" Target="../embeddings/oleObject479.bin"/><Relationship Id="rId4" Type="http://schemas.openxmlformats.org/officeDocument/2006/relationships/tags" Target="../tags/tag4189.xml"/><Relationship Id="rId9" Type="http://schemas.openxmlformats.org/officeDocument/2006/relationships/slideMaster" Target="../slideMasters/slideMaster30.xml"/></Relationships>
</file>

<file path=ppt/slideLayouts/_rels/slideLayout4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.xml"/><Relationship Id="rId3" Type="http://schemas.openxmlformats.org/officeDocument/2006/relationships/tags" Target="../tags/tag411.xml"/><Relationship Id="rId7" Type="http://schemas.openxmlformats.org/officeDocument/2006/relationships/tags" Target="../tags/tag415.xml"/><Relationship Id="rId2" Type="http://schemas.openxmlformats.org/officeDocument/2006/relationships/tags" Target="../tags/tag410.xml"/><Relationship Id="rId1" Type="http://schemas.openxmlformats.org/officeDocument/2006/relationships/vmlDrawing" Target="../drawings/vmlDrawing50.vml"/><Relationship Id="rId6" Type="http://schemas.openxmlformats.org/officeDocument/2006/relationships/tags" Target="../tags/tag414.xml"/><Relationship Id="rId5" Type="http://schemas.openxmlformats.org/officeDocument/2006/relationships/tags" Target="../tags/tag413.xml"/><Relationship Id="rId10" Type="http://schemas.openxmlformats.org/officeDocument/2006/relationships/image" Target="../media/image17.emf"/><Relationship Id="rId4" Type="http://schemas.openxmlformats.org/officeDocument/2006/relationships/tags" Target="../tags/tag412.xml"/><Relationship Id="rId9" Type="http://schemas.openxmlformats.org/officeDocument/2006/relationships/oleObject" Target="../embeddings/oleObject50.bin"/></Relationships>
</file>

<file path=ppt/slideLayouts/_rels/slideLayout460.xml.rels><?xml version="1.0" encoding="UTF-8" standalone="yes"?>
<Relationships xmlns="http://schemas.openxmlformats.org/package/2006/relationships"><Relationship Id="rId8" Type="http://schemas.openxmlformats.org/officeDocument/2006/relationships/tags" Target="../tags/tag4200.xml"/><Relationship Id="rId13" Type="http://schemas.openxmlformats.org/officeDocument/2006/relationships/tags" Target="../tags/tag4205.xml"/><Relationship Id="rId18" Type="http://schemas.openxmlformats.org/officeDocument/2006/relationships/image" Target="../media/image3.svg"/><Relationship Id="rId3" Type="http://schemas.openxmlformats.org/officeDocument/2006/relationships/tags" Target="../tags/tag4195.xml"/><Relationship Id="rId7" Type="http://schemas.openxmlformats.org/officeDocument/2006/relationships/tags" Target="../tags/tag4199.xml"/><Relationship Id="rId12" Type="http://schemas.openxmlformats.org/officeDocument/2006/relationships/tags" Target="../tags/tag4204.xml"/><Relationship Id="rId17" Type="http://schemas.openxmlformats.org/officeDocument/2006/relationships/image" Target="../media/image19.png"/><Relationship Id="rId2" Type="http://schemas.openxmlformats.org/officeDocument/2006/relationships/tags" Target="../tags/tag4194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480.vml"/><Relationship Id="rId6" Type="http://schemas.openxmlformats.org/officeDocument/2006/relationships/tags" Target="../tags/tag4198.xml"/><Relationship Id="rId11" Type="http://schemas.openxmlformats.org/officeDocument/2006/relationships/tags" Target="../tags/tag4203.xml"/><Relationship Id="rId5" Type="http://schemas.openxmlformats.org/officeDocument/2006/relationships/tags" Target="../tags/tag4197.xml"/><Relationship Id="rId15" Type="http://schemas.openxmlformats.org/officeDocument/2006/relationships/oleObject" Target="../embeddings/oleObject480.bin"/><Relationship Id="rId10" Type="http://schemas.openxmlformats.org/officeDocument/2006/relationships/tags" Target="../tags/tag4202.xml"/><Relationship Id="rId4" Type="http://schemas.openxmlformats.org/officeDocument/2006/relationships/tags" Target="../tags/tag4196.xml"/><Relationship Id="rId9" Type="http://schemas.openxmlformats.org/officeDocument/2006/relationships/tags" Target="../tags/tag4201.xml"/><Relationship Id="rId14" Type="http://schemas.openxmlformats.org/officeDocument/2006/relationships/slideMaster" Target="../slideMasters/slideMaster30.xml"/></Relationships>
</file>

<file path=ppt/slideLayouts/_rels/slideLayout461.xml.rels><?xml version="1.0" encoding="UTF-8" standalone="yes"?>
<Relationships xmlns="http://schemas.openxmlformats.org/package/2006/relationships"><Relationship Id="rId8" Type="http://schemas.openxmlformats.org/officeDocument/2006/relationships/tags" Target="../tags/tag4212.xml"/><Relationship Id="rId13" Type="http://schemas.openxmlformats.org/officeDocument/2006/relationships/tags" Target="../tags/tag4217.xml"/><Relationship Id="rId18" Type="http://schemas.openxmlformats.org/officeDocument/2006/relationships/image" Target="../media/image3.svg"/><Relationship Id="rId3" Type="http://schemas.openxmlformats.org/officeDocument/2006/relationships/tags" Target="../tags/tag4207.xml"/><Relationship Id="rId7" Type="http://schemas.openxmlformats.org/officeDocument/2006/relationships/tags" Target="../tags/tag4211.xml"/><Relationship Id="rId12" Type="http://schemas.openxmlformats.org/officeDocument/2006/relationships/tags" Target="../tags/tag4216.xml"/><Relationship Id="rId17" Type="http://schemas.openxmlformats.org/officeDocument/2006/relationships/image" Target="../media/image19.png"/><Relationship Id="rId2" Type="http://schemas.openxmlformats.org/officeDocument/2006/relationships/tags" Target="../tags/tag4206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481.vml"/><Relationship Id="rId6" Type="http://schemas.openxmlformats.org/officeDocument/2006/relationships/tags" Target="../tags/tag4210.xml"/><Relationship Id="rId11" Type="http://schemas.openxmlformats.org/officeDocument/2006/relationships/tags" Target="../tags/tag4215.xml"/><Relationship Id="rId5" Type="http://schemas.openxmlformats.org/officeDocument/2006/relationships/tags" Target="../tags/tag4209.xml"/><Relationship Id="rId15" Type="http://schemas.openxmlformats.org/officeDocument/2006/relationships/oleObject" Target="../embeddings/oleObject481.bin"/><Relationship Id="rId10" Type="http://schemas.openxmlformats.org/officeDocument/2006/relationships/tags" Target="../tags/tag4214.xml"/><Relationship Id="rId4" Type="http://schemas.openxmlformats.org/officeDocument/2006/relationships/tags" Target="../tags/tag4208.xml"/><Relationship Id="rId9" Type="http://schemas.openxmlformats.org/officeDocument/2006/relationships/tags" Target="../tags/tag4213.xml"/><Relationship Id="rId14" Type="http://schemas.openxmlformats.org/officeDocument/2006/relationships/slideMaster" Target="../slideMasters/slideMaster30.xml"/></Relationships>
</file>

<file path=ppt/slideLayouts/_rels/slideLayout462.xml.rels><?xml version="1.0" encoding="UTF-8" standalone="yes"?>
<Relationships xmlns="http://schemas.openxmlformats.org/package/2006/relationships"><Relationship Id="rId8" Type="http://schemas.openxmlformats.org/officeDocument/2006/relationships/tags" Target="../tags/tag4224.xml"/><Relationship Id="rId13" Type="http://schemas.openxmlformats.org/officeDocument/2006/relationships/tags" Target="../tags/tag4229.xml"/><Relationship Id="rId18" Type="http://schemas.openxmlformats.org/officeDocument/2006/relationships/image" Target="../media/image19.png"/><Relationship Id="rId3" Type="http://schemas.openxmlformats.org/officeDocument/2006/relationships/tags" Target="../tags/tag4219.xml"/><Relationship Id="rId7" Type="http://schemas.openxmlformats.org/officeDocument/2006/relationships/tags" Target="../tags/tag4223.xml"/><Relationship Id="rId12" Type="http://schemas.openxmlformats.org/officeDocument/2006/relationships/tags" Target="../tags/tag4228.xml"/><Relationship Id="rId17" Type="http://schemas.openxmlformats.org/officeDocument/2006/relationships/image" Target="../media/image17.emf"/><Relationship Id="rId2" Type="http://schemas.openxmlformats.org/officeDocument/2006/relationships/tags" Target="../tags/tag4218.xml"/><Relationship Id="rId16" Type="http://schemas.openxmlformats.org/officeDocument/2006/relationships/oleObject" Target="../embeddings/oleObject482.bin"/><Relationship Id="rId1" Type="http://schemas.openxmlformats.org/officeDocument/2006/relationships/vmlDrawing" Target="../drawings/vmlDrawing482.vml"/><Relationship Id="rId6" Type="http://schemas.openxmlformats.org/officeDocument/2006/relationships/tags" Target="../tags/tag4222.xml"/><Relationship Id="rId11" Type="http://schemas.openxmlformats.org/officeDocument/2006/relationships/tags" Target="../tags/tag4227.xml"/><Relationship Id="rId5" Type="http://schemas.openxmlformats.org/officeDocument/2006/relationships/tags" Target="../tags/tag4221.xml"/><Relationship Id="rId15" Type="http://schemas.openxmlformats.org/officeDocument/2006/relationships/slideMaster" Target="../slideMasters/slideMaster30.xml"/><Relationship Id="rId10" Type="http://schemas.openxmlformats.org/officeDocument/2006/relationships/tags" Target="../tags/tag4226.xml"/><Relationship Id="rId19" Type="http://schemas.openxmlformats.org/officeDocument/2006/relationships/image" Target="../media/image3.svg"/><Relationship Id="rId4" Type="http://schemas.openxmlformats.org/officeDocument/2006/relationships/tags" Target="../tags/tag4220.xml"/><Relationship Id="rId9" Type="http://schemas.openxmlformats.org/officeDocument/2006/relationships/tags" Target="../tags/tag4225.xml"/><Relationship Id="rId14" Type="http://schemas.openxmlformats.org/officeDocument/2006/relationships/tags" Target="../tags/tag4230.xml"/></Relationships>
</file>

<file path=ppt/slideLayouts/_rels/slideLayout463.xml.rels><?xml version="1.0" encoding="UTF-8" standalone="yes"?>
<Relationships xmlns="http://schemas.openxmlformats.org/package/2006/relationships"><Relationship Id="rId8" Type="http://schemas.openxmlformats.org/officeDocument/2006/relationships/tags" Target="../tags/tag4237.xml"/><Relationship Id="rId13" Type="http://schemas.openxmlformats.org/officeDocument/2006/relationships/tags" Target="../tags/tag4242.xml"/><Relationship Id="rId18" Type="http://schemas.openxmlformats.org/officeDocument/2006/relationships/image" Target="../media/image19.png"/><Relationship Id="rId3" Type="http://schemas.openxmlformats.org/officeDocument/2006/relationships/tags" Target="../tags/tag4232.xml"/><Relationship Id="rId7" Type="http://schemas.openxmlformats.org/officeDocument/2006/relationships/tags" Target="../tags/tag4236.xml"/><Relationship Id="rId12" Type="http://schemas.openxmlformats.org/officeDocument/2006/relationships/tags" Target="../tags/tag4241.xml"/><Relationship Id="rId17" Type="http://schemas.openxmlformats.org/officeDocument/2006/relationships/image" Target="../media/image17.emf"/><Relationship Id="rId2" Type="http://schemas.openxmlformats.org/officeDocument/2006/relationships/tags" Target="../tags/tag4231.xml"/><Relationship Id="rId16" Type="http://schemas.openxmlformats.org/officeDocument/2006/relationships/oleObject" Target="../embeddings/oleObject483.bin"/><Relationship Id="rId1" Type="http://schemas.openxmlformats.org/officeDocument/2006/relationships/vmlDrawing" Target="../drawings/vmlDrawing483.vml"/><Relationship Id="rId6" Type="http://schemas.openxmlformats.org/officeDocument/2006/relationships/tags" Target="../tags/tag4235.xml"/><Relationship Id="rId11" Type="http://schemas.openxmlformats.org/officeDocument/2006/relationships/tags" Target="../tags/tag4240.xml"/><Relationship Id="rId5" Type="http://schemas.openxmlformats.org/officeDocument/2006/relationships/tags" Target="../tags/tag4234.xml"/><Relationship Id="rId15" Type="http://schemas.openxmlformats.org/officeDocument/2006/relationships/slideMaster" Target="../slideMasters/slideMaster30.xml"/><Relationship Id="rId10" Type="http://schemas.openxmlformats.org/officeDocument/2006/relationships/tags" Target="../tags/tag4239.xml"/><Relationship Id="rId19" Type="http://schemas.openxmlformats.org/officeDocument/2006/relationships/image" Target="../media/image3.svg"/><Relationship Id="rId4" Type="http://schemas.openxmlformats.org/officeDocument/2006/relationships/tags" Target="../tags/tag4233.xml"/><Relationship Id="rId9" Type="http://schemas.openxmlformats.org/officeDocument/2006/relationships/tags" Target="../tags/tag4238.xml"/><Relationship Id="rId14" Type="http://schemas.openxmlformats.org/officeDocument/2006/relationships/tags" Target="../tags/tag4243.xml"/></Relationships>
</file>

<file path=ppt/slideLayouts/_rels/slideLayout464.xml.rels><?xml version="1.0" encoding="UTF-8" standalone="yes"?>
<Relationships xmlns="http://schemas.openxmlformats.org/package/2006/relationships"><Relationship Id="rId8" Type="http://schemas.openxmlformats.org/officeDocument/2006/relationships/tags" Target="../tags/tag4250.xml"/><Relationship Id="rId13" Type="http://schemas.openxmlformats.org/officeDocument/2006/relationships/image" Target="../media/image19.png"/><Relationship Id="rId3" Type="http://schemas.openxmlformats.org/officeDocument/2006/relationships/tags" Target="../tags/tag4245.xml"/><Relationship Id="rId7" Type="http://schemas.openxmlformats.org/officeDocument/2006/relationships/tags" Target="../tags/tag4249.xml"/><Relationship Id="rId12" Type="http://schemas.openxmlformats.org/officeDocument/2006/relationships/image" Target="../media/image17.emf"/><Relationship Id="rId2" Type="http://schemas.openxmlformats.org/officeDocument/2006/relationships/tags" Target="../tags/tag4244.xml"/><Relationship Id="rId1" Type="http://schemas.openxmlformats.org/officeDocument/2006/relationships/vmlDrawing" Target="../drawings/vmlDrawing484.vml"/><Relationship Id="rId6" Type="http://schemas.openxmlformats.org/officeDocument/2006/relationships/tags" Target="../tags/tag4248.xml"/><Relationship Id="rId11" Type="http://schemas.openxmlformats.org/officeDocument/2006/relationships/oleObject" Target="../embeddings/oleObject484.bin"/><Relationship Id="rId5" Type="http://schemas.openxmlformats.org/officeDocument/2006/relationships/tags" Target="../tags/tag4247.xml"/><Relationship Id="rId10" Type="http://schemas.openxmlformats.org/officeDocument/2006/relationships/slideMaster" Target="../slideMasters/slideMaster30.xml"/><Relationship Id="rId4" Type="http://schemas.openxmlformats.org/officeDocument/2006/relationships/tags" Target="../tags/tag4246.xml"/><Relationship Id="rId9" Type="http://schemas.openxmlformats.org/officeDocument/2006/relationships/tags" Target="../tags/tag4251.xml"/><Relationship Id="rId14" Type="http://schemas.openxmlformats.org/officeDocument/2006/relationships/image" Target="../media/image3.svg"/></Relationships>
</file>

<file path=ppt/slideLayouts/_rels/slideLayout465.xml.rels><?xml version="1.0" encoding="UTF-8" standalone="yes"?>
<Relationships xmlns="http://schemas.openxmlformats.org/package/2006/relationships"><Relationship Id="rId3" Type="http://schemas.openxmlformats.org/officeDocument/2006/relationships/tags" Target="../tags/tag4254.xml"/><Relationship Id="rId2" Type="http://schemas.openxmlformats.org/officeDocument/2006/relationships/tags" Target="../tags/tag4253.xml"/><Relationship Id="rId1" Type="http://schemas.openxmlformats.org/officeDocument/2006/relationships/tags" Target="../tags/tag4252.xml"/><Relationship Id="rId6" Type="http://schemas.openxmlformats.org/officeDocument/2006/relationships/image" Target="../media/image3.svg"/><Relationship Id="rId5" Type="http://schemas.openxmlformats.org/officeDocument/2006/relationships/image" Target="../media/image19.png"/><Relationship Id="rId4" Type="http://schemas.openxmlformats.org/officeDocument/2006/relationships/slideMaster" Target="../slideMasters/slideMaster30.xml"/></Relationships>
</file>

<file path=ppt/slideLayouts/_rels/slideLayout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slideMaster" Target="../slideMasters/slideMaster30.xml"/><Relationship Id="rId1" Type="http://schemas.openxmlformats.org/officeDocument/2006/relationships/tags" Target="../tags/tag4255.xml"/><Relationship Id="rId4" Type="http://schemas.openxmlformats.org/officeDocument/2006/relationships/image" Target="../media/image3.svg"/></Relationships>
</file>

<file path=ppt/slideLayouts/_rels/slideLayout467.xml.rels><?xml version="1.0" encoding="UTF-8" standalone="yes"?>
<Relationships xmlns="http://schemas.openxmlformats.org/package/2006/relationships"><Relationship Id="rId3" Type="http://schemas.openxmlformats.org/officeDocument/2006/relationships/tags" Target="../tags/tag4257.xml"/><Relationship Id="rId2" Type="http://schemas.openxmlformats.org/officeDocument/2006/relationships/tags" Target="../tags/tag4256.xml"/><Relationship Id="rId1" Type="http://schemas.openxmlformats.org/officeDocument/2006/relationships/vmlDrawing" Target="../drawings/vmlDrawing485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485.bin"/><Relationship Id="rId4" Type="http://schemas.openxmlformats.org/officeDocument/2006/relationships/slideMaster" Target="../slideMasters/slideMaster30.xml"/></Relationships>
</file>

<file path=ppt/slideLayouts/_rels/slideLayout468.xml.rels><?xml version="1.0" encoding="UTF-8" standalone="yes"?>
<Relationships xmlns="http://schemas.openxmlformats.org/package/2006/relationships"><Relationship Id="rId3" Type="http://schemas.openxmlformats.org/officeDocument/2006/relationships/tags" Target="../tags/tag4259.xml"/><Relationship Id="rId2" Type="http://schemas.openxmlformats.org/officeDocument/2006/relationships/tags" Target="../tags/tag4258.xml"/><Relationship Id="rId1" Type="http://schemas.openxmlformats.org/officeDocument/2006/relationships/vmlDrawing" Target="../drawings/vmlDrawing486.vml"/><Relationship Id="rId6" Type="http://schemas.openxmlformats.org/officeDocument/2006/relationships/image" Target="../media/image25.emf"/><Relationship Id="rId5" Type="http://schemas.openxmlformats.org/officeDocument/2006/relationships/oleObject" Target="../embeddings/oleObject486.bin"/><Relationship Id="rId4" Type="http://schemas.openxmlformats.org/officeDocument/2006/relationships/slideMaster" Target="../slideMasters/slideMaster30.xml"/></Relationships>
</file>

<file path=ppt/slideLayouts/_rels/slideLayout469.xml.rels><?xml version="1.0" encoding="UTF-8" standalone="yes"?>
<Relationships xmlns="http://schemas.openxmlformats.org/package/2006/relationships"><Relationship Id="rId3" Type="http://schemas.openxmlformats.org/officeDocument/2006/relationships/tags" Target="../tags/tag4261.xml"/><Relationship Id="rId2" Type="http://schemas.openxmlformats.org/officeDocument/2006/relationships/tags" Target="../tags/tag4260.xml"/><Relationship Id="rId1" Type="http://schemas.openxmlformats.org/officeDocument/2006/relationships/vmlDrawing" Target="../drawings/vmlDrawing487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487.bin"/><Relationship Id="rId4" Type="http://schemas.openxmlformats.org/officeDocument/2006/relationships/slideMaster" Target="../slideMasters/slideMaster30.xml"/></Relationships>
</file>

<file path=ppt/slideLayouts/_rels/slideLayout47.xml.rels><?xml version="1.0" encoding="UTF-8" standalone="yes"?>
<Relationships xmlns="http://schemas.openxmlformats.org/package/2006/relationships"><Relationship Id="rId8" Type="http://schemas.openxmlformats.org/officeDocument/2006/relationships/tags" Target="../tags/tag422.xml"/><Relationship Id="rId3" Type="http://schemas.openxmlformats.org/officeDocument/2006/relationships/tags" Target="../tags/tag417.xml"/><Relationship Id="rId7" Type="http://schemas.openxmlformats.org/officeDocument/2006/relationships/tags" Target="../tags/tag421.xml"/><Relationship Id="rId2" Type="http://schemas.openxmlformats.org/officeDocument/2006/relationships/tags" Target="../tags/tag416.xml"/><Relationship Id="rId1" Type="http://schemas.openxmlformats.org/officeDocument/2006/relationships/vmlDrawing" Target="../drawings/vmlDrawing51.vml"/><Relationship Id="rId6" Type="http://schemas.openxmlformats.org/officeDocument/2006/relationships/tags" Target="../tags/tag420.xml"/><Relationship Id="rId11" Type="http://schemas.openxmlformats.org/officeDocument/2006/relationships/image" Target="../media/image17.emf"/><Relationship Id="rId5" Type="http://schemas.openxmlformats.org/officeDocument/2006/relationships/tags" Target="../tags/tag419.xml"/><Relationship Id="rId10" Type="http://schemas.openxmlformats.org/officeDocument/2006/relationships/oleObject" Target="../embeddings/oleObject51.bin"/><Relationship Id="rId4" Type="http://schemas.openxmlformats.org/officeDocument/2006/relationships/tags" Target="../tags/tag418.xml"/><Relationship Id="rId9" Type="http://schemas.openxmlformats.org/officeDocument/2006/relationships/slideMaster" Target="../slideMasters/slideMaster4.xml"/></Relationships>
</file>

<file path=ppt/slideLayouts/_rels/slideLayout470.xml.rels><?xml version="1.0" encoding="UTF-8" standalone="yes"?>
<Relationships xmlns="http://schemas.openxmlformats.org/package/2006/relationships"><Relationship Id="rId3" Type="http://schemas.openxmlformats.org/officeDocument/2006/relationships/tags" Target="../tags/tag4263.xml"/><Relationship Id="rId2" Type="http://schemas.openxmlformats.org/officeDocument/2006/relationships/tags" Target="../tags/tag4262.xml"/><Relationship Id="rId1" Type="http://schemas.openxmlformats.org/officeDocument/2006/relationships/vmlDrawing" Target="../drawings/vmlDrawing488.vml"/><Relationship Id="rId6" Type="http://schemas.openxmlformats.org/officeDocument/2006/relationships/image" Target="../media/image25.emf"/><Relationship Id="rId5" Type="http://schemas.openxmlformats.org/officeDocument/2006/relationships/oleObject" Target="../embeddings/oleObject488.bin"/><Relationship Id="rId4" Type="http://schemas.openxmlformats.org/officeDocument/2006/relationships/slideMaster" Target="../slideMasters/slideMaster30.xml"/></Relationships>
</file>

<file path=ppt/slideLayouts/_rels/slideLayout471.xml.rels><?xml version="1.0" encoding="UTF-8" standalone="yes"?>
<Relationships xmlns="http://schemas.openxmlformats.org/package/2006/relationships"><Relationship Id="rId8" Type="http://schemas.openxmlformats.org/officeDocument/2006/relationships/tags" Target="../tags/tag4293.xml"/><Relationship Id="rId3" Type="http://schemas.openxmlformats.org/officeDocument/2006/relationships/tags" Target="../tags/tag4288.xml"/><Relationship Id="rId7" Type="http://schemas.openxmlformats.org/officeDocument/2006/relationships/tags" Target="../tags/tag4292.xml"/><Relationship Id="rId2" Type="http://schemas.openxmlformats.org/officeDocument/2006/relationships/tags" Target="../tags/tag4287.xml"/><Relationship Id="rId1" Type="http://schemas.openxmlformats.org/officeDocument/2006/relationships/vmlDrawing" Target="../drawings/vmlDrawing490.vml"/><Relationship Id="rId6" Type="http://schemas.openxmlformats.org/officeDocument/2006/relationships/tags" Target="../tags/tag4291.xml"/><Relationship Id="rId11" Type="http://schemas.openxmlformats.org/officeDocument/2006/relationships/image" Target="../media/image22.emf"/><Relationship Id="rId5" Type="http://schemas.openxmlformats.org/officeDocument/2006/relationships/tags" Target="../tags/tag4290.xml"/><Relationship Id="rId10" Type="http://schemas.openxmlformats.org/officeDocument/2006/relationships/oleObject" Target="../embeddings/oleObject490.bin"/><Relationship Id="rId4" Type="http://schemas.openxmlformats.org/officeDocument/2006/relationships/tags" Target="../tags/tag4289.xml"/><Relationship Id="rId9" Type="http://schemas.openxmlformats.org/officeDocument/2006/relationships/slideMaster" Target="../slideMasters/slideMaster31.xml"/></Relationships>
</file>

<file path=ppt/slideLayouts/_rels/slideLayout472.xml.rels><?xml version="1.0" encoding="UTF-8" standalone="yes"?>
<Relationships xmlns="http://schemas.openxmlformats.org/package/2006/relationships"><Relationship Id="rId8" Type="http://schemas.openxmlformats.org/officeDocument/2006/relationships/tags" Target="../tags/tag4300.xml"/><Relationship Id="rId13" Type="http://schemas.openxmlformats.org/officeDocument/2006/relationships/image" Target="../media/image23.png"/><Relationship Id="rId3" Type="http://schemas.openxmlformats.org/officeDocument/2006/relationships/tags" Target="../tags/tag4295.xml"/><Relationship Id="rId7" Type="http://schemas.openxmlformats.org/officeDocument/2006/relationships/tags" Target="../tags/tag4299.xml"/><Relationship Id="rId12" Type="http://schemas.openxmlformats.org/officeDocument/2006/relationships/image" Target="../media/image22.emf"/><Relationship Id="rId2" Type="http://schemas.openxmlformats.org/officeDocument/2006/relationships/tags" Target="../tags/tag4294.xml"/><Relationship Id="rId1" Type="http://schemas.openxmlformats.org/officeDocument/2006/relationships/vmlDrawing" Target="../drawings/vmlDrawing491.vml"/><Relationship Id="rId6" Type="http://schemas.openxmlformats.org/officeDocument/2006/relationships/tags" Target="../tags/tag4298.xml"/><Relationship Id="rId11" Type="http://schemas.openxmlformats.org/officeDocument/2006/relationships/oleObject" Target="../embeddings/oleObject491.bin"/><Relationship Id="rId5" Type="http://schemas.openxmlformats.org/officeDocument/2006/relationships/tags" Target="../tags/tag4297.xml"/><Relationship Id="rId10" Type="http://schemas.openxmlformats.org/officeDocument/2006/relationships/slideMaster" Target="../slideMasters/slideMaster31.xml"/><Relationship Id="rId4" Type="http://schemas.openxmlformats.org/officeDocument/2006/relationships/tags" Target="../tags/tag4296.xml"/><Relationship Id="rId9" Type="http://schemas.openxmlformats.org/officeDocument/2006/relationships/tags" Target="../tags/tag4301.xml"/></Relationships>
</file>

<file path=ppt/slideLayouts/_rels/slideLayout4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emf"/><Relationship Id="rId3" Type="http://schemas.openxmlformats.org/officeDocument/2006/relationships/tags" Target="../tags/tag4303.xml"/><Relationship Id="rId7" Type="http://schemas.openxmlformats.org/officeDocument/2006/relationships/oleObject" Target="../embeddings/oleObject492.bin"/><Relationship Id="rId2" Type="http://schemas.openxmlformats.org/officeDocument/2006/relationships/tags" Target="../tags/tag4302.xml"/><Relationship Id="rId1" Type="http://schemas.openxmlformats.org/officeDocument/2006/relationships/vmlDrawing" Target="../drawings/vmlDrawing492.vml"/><Relationship Id="rId6" Type="http://schemas.openxmlformats.org/officeDocument/2006/relationships/slideMaster" Target="../slideMasters/slideMaster31.xml"/><Relationship Id="rId5" Type="http://schemas.openxmlformats.org/officeDocument/2006/relationships/tags" Target="../tags/tag4305.xml"/><Relationship Id="rId4" Type="http://schemas.openxmlformats.org/officeDocument/2006/relationships/tags" Target="../tags/tag4304.xml"/></Relationships>
</file>

<file path=ppt/slideLayouts/_rels/slideLayout47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1.xml"/><Relationship Id="rId3" Type="http://schemas.openxmlformats.org/officeDocument/2006/relationships/tags" Target="../tags/tag4307.xml"/><Relationship Id="rId7" Type="http://schemas.openxmlformats.org/officeDocument/2006/relationships/tags" Target="../tags/tag4311.xml"/><Relationship Id="rId2" Type="http://schemas.openxmlformats.org/officeDocument/2006/relationships/tags" Target="../tags/tag4306.xml"/><Relationship Id="rId1" Type="http://schemas.openxmlformats.org/officeDocument/2006/relationships/vmlDrawing" Target="../drawings/vmlDrawing493.vml"/><Relationship Id="rId6" Type="http://schemas.openxmlformats.org/officeDocument/2006/relationships/tags" Target="../tags/tag4310.xml"/><Relationship Id="rId5" Type="http://schemas.openxmlformats.org/officeDocument/2006/relationships/tags" Target="../tags/tag4309.xml"/><Relationship Id="rId10" Type="http://schemas.openxmlformats.org/officeDocument/2006/relationships/image" Target="../media/image22.emf"/><Relationship Id="rId4" Type="http://schemas.openxmlformats.org/officeDocument/2006/relationships/tags" Target="../tags/tag4308.xml"/><Relationship Id="rId9" Type="http://schemas.openxmlformats.org/officeDocument/2006/relationships/oleObject" Target="../embeddings/oleObject493.bin"/></Relationships>
</file>

<file path=ppt/slideLayouts/_rels/slideLayout475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1.xml"/><Relationship Id="rId3" Type="http://schemas.openxmlformats.org/officeDocument/2006/relationships/tags" Target="../tags/tag4313.xml"/><Relationship Id="rId7" Type="http://schemas.openxmlformats.org/officeDocument/2006/relationships/tags" Target="../tags/tag4317.xml"/><Relationship Id="rId2" Type="http://schemas.openxmlformats.org/officeDocument/2006/relationships/tags" Target="../tags/tag4312.xml"/><Relationship Id="rId1" Type="http://schemas.openxmlformats.org/officeDocument/2006/relationships/vmlDrawing" Target="../drawings/vmlDrawing494.vml"/><Relationship Id="rId6" Type="http://schemas.openxmlformats.org/officeDocument/2006/relationships/tags" Target="../tags/tag4316.xml"/><Relationship Id="rId5" Type="http://schemas.openxmlformats.org/officeDocument/2006/relationships/tags" Target="../tags/tag4315.xml"/><Relationship Id="rId10" Type="http://schemas.openxmlformats.org/officeDocument/2006/relationships/image" Target="../media/image22.emf"/><Relationship Id="rId4" Type="http://schemas.openxmlformats.org/officeDocument/2006/relationships/tags" Target="../tags/tag4314.xml"/><Relationship Id="rId9" Type="http://schemas.openxmlformats.org/officeDocument/2006/relationships/oleObject" Target="../embeddings/oleObject494.bin"/></Relationships>
</file>

<file path=ppt/slideLayouts/_rels/slideLayout476.xml.rels><?xml version="1.0" encoding="UTF-8" standalone="yes"?>
<Relationships xmlns="http://schemas.openxmlformats.org/package/2006/relationships"><Relationship Id="rId8" Type="http://schemas.openxmlformats.org/officeDocument/2006/relationships/tags" Target="../tags/tag4324.xml"/><Relationship Id="rId3" Type="http://schemas.openxmlformats.org/officeDocument/2006/relationships/tags" Target="../tags/tag4319.xml"/><Relationship Id="rId7" Type="http://schemas.openxmlformats.org/officeDocument/2006/relationships/tags" Target="../tags/tag4323.xml"/><Relationship Id="rId2" Type="http://schemas.openxmlformats.org/officeDocument/2006/relationships/tags" Target="../tags/tag4318.xml"/><Relationship Id="rId1" Type="http://schemas.openxmlformats.org/officeDocument/2006/relationships/vmlDrawing" Target="../drawings/vmlDrawing495.vml"/><Relationship Id="rId6" Type="http://schemas.openxmlformats.org/officeDocument/2006/relationships/tags" Target="../tags/tag4322.xml"/><Relationship Id="rId11" Type="http://schemas.openxmlformats.org/officeDocument/2006/relationships/image" Target="../media/image22.emf"/><Relationship Id="rId5" Type="http://schemas.openxmlformats.org/officeDocument/2006/relationships/tags" Target="../tags/tag4321.xml"/><Relationship Id="rId10" Type="http://schemas.openxmlformats.org/officeDocument/2006/relationships/oleObject" Target="../embeddings/oleObject495.bin"/><Relationship Id="rId4" Type="http://schemas.openxmlformats.org/officeDocument/2006/relationships/tags" Target="../tags/tag4320.xml"/><Relationship Id="rId9" Type="http://schemas.openxmlformats.org/officeDocument/2006/relationships/slideMaster" Target="../slideMasters/slideMaster31.xml"/></Relationships>
</file>

<file path=ppt/slideLayouts/_rels/slideLayout477.xml.rels><?xml version="1.0" encoding="UTF-8" standalone="yes"?>
<Relationships xmlns="http://schemas.openxmlformats.org/package/2006/relationships"><Relationship Id="rId8" Type="http://schemas.openxmlformats.org/officeDocument/2006/relationships/tags" Target="../tags/tag4331.xml"/><Relationship Id="rId13" Type="http://schemas.openxmlformats.org/officeDocument/2006/relationships/tags" Target="../tags/tag4336.xml"/><Relationship Id="rId18" Type="http://schemas.openxmlformats.org/officeDocument/2006/relationships/image" Target="../media/image3.svg"/><Relationship Id="rId3" Type="http://schemas.openxmlformats.org/officeDocument/2006/relationships/tags" Target="../tags/tag4326.xml"/><Relationship Id="rId7" Type="http://schemas.openxmlformats.org/officeDocument/2006/relationships/tags" Target="../tags/tag4330.xml"/><Relationship Id="rId12" Type="http://schemas.openxmlformats.org/officeDocument/2006/relationships/tags" Target="../tags/tag4335.xml"/><Relationship Id="rId17" Type="http://schemas.openxmlformats.org/officeDocument/2006/relationships/image" Target="../media/image19.png"/><Relationship Id="rId2" Type="http://schemas.openxmlformats.org/officeDocument/2006/relationships/tags" Target="../tags/tag4325.xml"/><Relationship Id="rId16" Type="http://schemas.openxmlformats.org/officeDocument/2006/relationships/image" Target="../media/image22.emf"/><Relationship Id="rId1" Type="http://schemas.openxmlformats.org/officeDocument/2006/relationships/vmlDrawing" Target="../drawings/vmlDrawing496.vml"/><Relationship Id="rId6" Type="http://schemas.openxmlformats.org/officeDocument/2006/relationships/tags" Target="../tags/tag4329.xml"/><Relationship Id="rId11" Type="http://schemas.openxmlformats.org/officeDocument/2006/relationships/tags" Target="../tags/tag4334.xml"/><Relationship Id="rId5" Type="http://schemas.openxmlformats.org/officeDocument/2006/relationships/tags" Target="../tags/tag4328.xml"/><Relationship Id="rId15" Type="http://schemas.openxmlformats.org/officeDocument/2006/relationships/oleObject" Target="../embeddings/oleObject496.bin"/><Relationship Id="rId10" Type="http://schemas.openxmlformats.org/officeDocument/2006/relationships/tags" Target="../tags/tag4333.xml"/><Relationship Id="rId4" Type="http://schemas.openxmlformats.org/officeDocument/2006/relationships/tags" Target="../tags/tag4327.xml"/><Relationship Id="rId9" Type="http://schemas.openxmlformats.org/officeDocument/2006/relationships/tags" Target="../tags/tag4332.xml"/><Relationship Id="rId14" Type="http://schemas.openxmlformats.org/officeDocument/2006/relationships/slideMaster" Target="../slideMasters/slideMaster31.xml"/></Relationships>
</file>

<file path=ppt/slideLayouts/_rels/slideLayout478.xml.rels><?xml version="1.0" encoding="UTF-8" standalone="yes"?>
<Relationships xmlns="http://schemas.openxmlformats.org/package/2006/relationships"><Relationship Id="rId8" Type="http://schemas.openxmlformats.org/officeDocument/2006/relationships/tags" Target="../tags/tag4343.xml"/><Relationship Id="rId13" Type="http://schemas.openxmlformats.org/officeDocument/2006/relationships/tags" Target="../tags/tag4348.xml"/><Relationship Id="rId18" Type="http://schemas.openxmlformats.org/officeDocument/2006/relationships/image" Target="../media/image3.svg"/><Relationship Id="rId3" Type="http://schemas.openxmlformats.org/officeDocument/2006/relationships/tags" Target="../tags/tag4338.xml"/><Relationship Id="rId7" Type="http://schemas.openxmlformats.org/officeDocument/2006/relationships/tags" Target="../tags/tag4342.xml"/><Relationship Id="rId12" Type="http://schemas.openxmlformats.org/officeDocument/2006/relationships/tags" Target="../tags/tag4347.xml"/><Relationship Id="rId17" Type="http://schemas.openxmlformats.org/officeDocument/2006/relationships/image" Target="../media/image19.png"/><Relationship Id="rId2" Type="http://schemas.openxmlformats.org/officeDocument/2006/relationships/tags" Target="../tags/tag4337.xml"/><Relationship Id="rId16" Type="http://schemas.openxmlformats.org/officeDocument/2006/relationships/image" Target="../media/image22.emf"/><Relationship Id="rId1" Type="http://schemas.openxmlformats.org/officeDocument/2006/relationships/vmlDrawing" Target="../drawings/vmlDrawing497.vml"/><Relationship Id="rId6" Type="http://schemas.openxmlformats.org/officeDocument/2006/relationships/tags" Target="../tags/tag4341.xml"/><Relationship Id="rId11" Type="http://schemas.openxmlformats.org/officeDocument/2006/relationships/tags" Target="../tags/tag4346.xml"/><Relationship Id="rId5" Type="http://schemas.openxmlformats.org/officeDocument/2006/relationships/tags" Target="../tags/tag4340.xml"/><Relationship Id="rId15" Type="http://schemas.openxmlformats.org/officeDocument/2006/relationships/oleObject" Target="../embeddings/oleObject497.bin"/><Relationship Id="rId10" Type="http://schemas.openxmlformats.org/officeDocument/2006/relationships/tags" Target="../tags/tag4345.xml"/><Relationship Id="rId4" Type="http://schemas.openxmlformats.org/officeDocument/2006/relationships/tags" Target="../tags/tag4339.xml"/><Relationship Id="rId9" Type="http://schemas.openxmlformats.org/officeDocument/2006/relationships/tags" Target="../tags/tag4344.xml"/><Relationship Id="rId14" Type="http://schemas.openxmlformats.org/officeDocument/2006/relationships/slideMaster" Target="../slideMasters/slideMaster31.xml"/></Relationships>
</file>

<file path=ppt/slideLayouts/_rels/slideLayout479.xml.rels><?xml version="1.0" encoding="UTF-8" standalone="yes"?>
<Relationships xmlns="http://schemas.openxmlformats.org/package/2006/relationships"><Relationship Id="rId8" Type="http://schemas.openxmlformats.org/officeDocument/2006/relationships/tags" Target="../tags/tag4355.xml"/><Relationship Id="rId13" Type="http://schemas.openxmlformats.org/officeDocument/2006/relationships/tags" Target="../tags/tag4360.xml"/><Relationship Id="rId18" Type="http://schemas.openxmlformats.org/officeDocument/2006/relationships/image" Target="../media/image19.png"/><Relationship Id="rId3" Type="http://schemas.openxmlformats.org/officeDocument/2006/relationships/tags" Target="../tags/tag4350.xml"/><Relationship Id="rId7" Type="http://schemas.openxmlformats.org/officeDocument/2006/relationships/tags" Target="../tags/tag4354.xml"/><Relationship Id="rId12" Type="http://schemas.openxmlformats.org/officeDocument/2006/relationships/tags" Target="../tags/tag4359.xml"/><Relationship Id="rId17" Type="http://schemas.openxmlformats.org/officeDocument/2006/relationships/image" Target="../media/image22.emf"/><Relationship Id="rId2" Type="http://schemas.openxmlformats.org/officeDocument/2006/relationships/tags" Target="../tags/tag4349.xml"/><Relationship Id="rId16" Type="http://schemas.openxmlformats.org/officeDocument/2006/relationships/oleObject" Target="../embeddings/oleObject498.bin"/><Relationship Id="rId1" Type="http://schemas.openxmlformats.org/officeDocument/2006/relationships/vmlDrawing" Target="../drawings/vmlDrawing498.vml"/><Relationship Id="rId6" Type="http://schemas.openxmlformats.org/officeDocument/2006/relationships/tags" Target="../tags/tag4353.xml"/><Relationship Id="rId11" Type="http://schemas.openxmlformats.org/officeDocument/2006/relationships/tags" Target="../tags/tag4358.xml"/><Relationship Id="rId5" Type="http://schemas.openxmlformats.org/officeDocument/2006/relationships/tags" Target="../tags/tag4352.xml"/><Relationship Id="rId15" Type="http://schemas.openxmlformats.org/officeDocument/2006/relationships/slideMaster" Target="../slideMasters/slideMaster31.xml"/><Relationship Id="rId10" Type="http://schemas.openxmlformats.org/officeDocument/2006/relationships/tags" Target="../tags/tag4357.xml"/><Relationship Id="rId19" Type="http://schemas.openxmlformats.org/officeDocument/2006/relationships/image" Target="../media/image3.svg"/><Relationship Id="rId4" Type="http://schemas.openxmlformats.org/officeDocument/2006/relationships/tags" Target="../tags/tag4351.xml"/><Relationship Id="rId9" Type="http://schemas.openxmlformats.org/officeDocument/2006/relationships/tags" Target="../tags/tag4356.xml"/><Relationship Id="rId14" Type="http://schemas.openxmlformats.org/officeDocument/2006/relationships/tags" Target="../tags/tag4361.xml"/></Relationships>
</file>

<file path=ppt/slideLayouts/_rels/slideLayout48.xml.rels><?xml version="1.0" encoding="UTF-8" standalone="yes"?>
<Relationships xmlns="http://schemas.openxmlformats.org/package/2006/relationships"><Relationship Id="rId8" Type="http://schemas.openxmlformats.org/officeDocument/2006/relationships/tags" Target="../tags/tag429.xml"/><Relationship Id="rId13" Type="http://schemas.openxmlformats.org/officeDocument/2006/relationships/tags" Target="../tags/tag434.xml"/><Relationship Id="rId18" Type="http://schemas.openxmlformats.org/officeDocument/2006/relationships/image" Target="../media/image3.svg"/><Relationship Id="rId3" Type="http://schemas.openxmlformats.org/officeDocument/2006/relationships/tags" Target="../tags/tag424.xml"/><Relationship Id="rId7" Type="http://schemas.openxmlformats.org/officeDocument/2006/relationships/tags" Target="../tags/tag428.xml"/><Relationship Id="rId12" Type="http://schemas.openxmlformats.org/officeDocument/2006/relationships/tags" Target="../tags/tag433.xml"/><Relationship Id="rId17" Type="http://schemas.openxmlformats.org/officeDocument/2006/relationships/image" Target="../media/image19.png"/><Relationship Id="rId2" Type="http://schemas.openxmlformats.org/officeDocument/2006/relationships/tags" Target="../tags/tag423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52.vml"/><Relationship Id="rId6" Type="http://schemas.openxmlformats.org/officeDocument/2006/relationships/tags" Target="../tags/tag427.xml"/><Relationship Id="rId11" Type="http://schemas.openxmlformats.org/officeDocument/2006/relationships/tags" Target="../tags/tag432.xml"/><Relationship Id="rId5" Type="http://schemas.openxmlformats.org/officeDocument/2006/relationships/tags" Target="../tags/tag426.xml"/><Relationship Id="rId15" Type="http://schemas.openxmlformats.org/officeDocument/2006/relationships/oleObject" Target="../embeddings/oleObject52.bin"/><Relationship Id="rId10" Type="http://schemas.openxmlformats.org/officeDocument/2006/relationships/tags" Target="../tags/tag431.xml"/><Relationship Id="rId4" Type="http://schemas.openxmlformats.org/officeDocument/2006/relationships/tags" Target="../tags/tag425.xml"/><Relationship Id="rId9" Type="http://schemas.openxmlformats.org/officeDocument/2006/relationships/tags" Target="../tags/tag430.xml"/><Relationship Id="rId14" Type="http://schemas.openxmlformats.org/officeDocument/2006/relationships/slideMaster" Target="../slideMasters/slideMaster4.xml"/></Relationships>
</file>

<file path=ppt/slideLayouts/_rels/slideLayout480.xml.rels><?xml version="1.0" encoding="UTF-8" standalone="yes"?>
<Relationships xmlns="http://schemas.openxmlformats.org/package/2006/relationships"><Relationship Id="rId8" Type="http://schemas.openxmlformats.org/officeDocument/2006/relationships/tags" Target="../tags/tag4368.xml"/><Relationship Id="rId13" Type="http://schemas.openxmlformats.org/officeDocument/2006/relationships/tags" Target="../tags/tag4373.xml"/><Relationship Id="rId18" Type="http://schemas.openxmlformats.org/officeDocument/2006/relationships/image" Target="../media/image19.png"/><Relationship Id="rId3" Type="http://schemas.openxmlformats.org/officeDocument/2006/relationships/tags" Target="../tags/tag4363.xml"/><Relationship Id="rId7" Type="http://schemas.openxmlformats.org/officeDocument/2006/relationships/tags" Target="../tags/tag4367.xml"/><Relationship Id="rId12" Type="http://schemas.openxmlformats.org/officeDocument/2006/relationships/tags" Target="../tags/tag4372.xml"/><Relationship Id="rId17" Type="http://schemas.openxmlformats.org/officeDocument/2006/relationships/image" Target="../media/image22.emf"/><Relationship Id="rId2" Type="http://schemas.openxmlformats.org/officeDocument/2006/relationships/tags" Target="../tags/tag4362.xml"/><Relationship Id="rId16" Type="http://schemas.openxmlformats.org/officeDocument/2006/relationships/oleObject" Target="../embeddings/oleObject499.bin"/><Relationship Id="rId1" Type="http://schemas.openxmlformats.org/officeDocument/2006/relationships/vmlDrawing" Target="../drawings/vmlDrawing499.vml"/><Relationship Id="rId6" Type="http://schemas.openxmlformats.org/officeDocument/2006/relationships/tags" Target="../tags/tag4366.xml"/><Relationship Id="rId11" Type="http://schemas.openxmlformats.org/officeDocument/2006/relationships/tags" Target="../tags/tag4371.xml"/><Relationship Id="rId5" Type="http://schemas.openxmlformats.org/officeDocument/2006/relationships/tags" Target="../tags/tag4365.xml"/><Relationship Id="rId15" Type="http://schemas.openxmlformats.org/officeDocument/2006/relationships/slideMaster" Target="../slideMasters/slideMaster31.xml"/><Relationship Id="rId10" Type="http://schemas.openxmlformats.org/officeDocument/2006/relationships/tags" Target="../tags/tag4370.xml"/><Relationship Id="rId19" Type="http://schemas.openxmlformats.org/officeDocument/2006/relationships/image" Target="../media/image3.svg"/><Relationship Id="rId4" Type="http://schemas.openxmlformats.org/officeDocument/2006/relationships/tags" Target="../tags/tag4364.xml"/><Relationship Id="rId9" Type="http://schemas.openxmlformats.org/officeDocument/2006/relationships/tags" Target="../tags/tag4369.xml"/><Relationship Id="rId14" Type="http://schemas.openxmlformats.org/officeDocument/2006/relationships/tags" Target="../tags/tag4374.xml"/></Relationships>
</file>

<file path=ppt/slideLayouts/_rels/slideLayout481.xml.rels><?xml version="1.0" encoding="UTF-8" standalone="yes"?>
<Relationships xmlns="http://schemas.openxmlformats.org/package/2006/relationships"><Relationship Id="rId8" Type="http://schemas.openxmlformats.org/officeDocument/2006/relationships/tags" Target="../tags/tag4381.xml"/><Relationship Id="rId13" Type="http://schemas.openxmlformats.org/officeDocument/2006/relationships/tags" Target="../tags/tag4386.xml"/><Relationship Id="rId18" Type="http://schemas.openxmlformats.org/officeDocument/2006/relationships/image" Target="../media/image19.png"/><Relationship Id="rId3" Type="http://schemas.openxmlformats.org/officeDocument/2006/relationships/tags" Target="../tags/tag4376.xml"/><Relationship Id="rId7" Type="http://schemas.openxmlformats.org/officeDocument/2006/relationships/tags" Target="../tags/tag4380.xml"/><Relationship Id="rId12" Type="http://schemas.openxmlformats.org/officeDocument/2006/relationships/tags" Target="../tags/tag4385.xml"/><Relationship Id="rId17" Type="http://schemas.openxmlformats.org/officeDocument/2006/relationships/image" Target="../media/image22.emf"/><Relationship Id="rId2" Type="http://schemas.openxmlformats.org/officeDocument/2006/relationships/tags" Target="../tags/tag4375.xml"/><Relationship Id="rId16" Type="http://schemas.openxmlformats.org/officeDocument/2006/relationships/oleObject" Target="../embeddings/oleObject500.bin"/><Relationship Id="rId1" Type="http://schemas.openxmlformats.org/officeDocument/2006/relationships/vmlDrawing" Target="../drawings/vmlDrawing500.vml"/><Relationship Id="rId6" Type="http://schemas.openxmlformats.org/officeDocument/2006/relationships/tags" Target="../tags/tag4379.xml"/><Relationship Id="rId11" Type="http://schemas.openxmlformats.org/officeDocument/2006/relationships/tags" Target="../tags/tag4384.xml"/><Relationship Id="rId5" Type="http://schemas.openxmlformats.org/officeDocument/2006/relationships/tags" Target="../tags/tag4378.xml"/><Relationship Id="rId15" Type="http://schemas.openxmlformats.org/officeDocument/2006/relationships/slideMaster" Target="../slideMasters/slideMaster31.xml"/><Relationship Id="rId10" Type="http://schemas.openxmlformats.org/officeDocument/2006/relationships/tags" Target="../tags/tag4383.xml"/><Relationship Id="rId19" Type="http://schemas.openxmlformats.org/officeDocument/2006/relationships/image" Target="../media/image3.svg"/><Relationship Id="rId4" Type="http://schemas.openxmlformats.org/officeDocument/2006/relationships/tags" Target="../tags/tag4377.xml"/><Relationship Id="rId9" Type="http://schemas.openxmlformats.org/officeDocument/2006/relationships/tags" Target="../tags/tag4382.xml"/><Relationship Id="rId14" Type="http://schemas.openxmlformats.org/officeDocument/2006/relationships/tags" Target="../tags/tag4387.xml"/></Relationships>
</file>

<file path=ppt/slideLayouts/_rels/slideLayout482.xml.rels><?xml version="1.0" encoding="UTF-8" standalone="yes"?>
<Relationships xmlns="http://schemas.openxmlformats.org/package/2006/relationships"><Relationship Id="rId8" Type="http://schemas.openxmlformats.org/officeDocument/2006/relationships/tags" Target="../tags/tag4394.xml"/><Relationship Id="rId13" Type="http://schemas.openxmlformats.org/officeDocument/2006/relationships/slideMaster" Target="../slideMasters/slideMaster31.xml"/><Relationship Id="rId3" Type="http://schemas.openxmlformats.org/officeDocument/2006/relationships/tags" Target="../tags/tag4389.xml"/><Relationship Id="rId7" Type="http://schemas.openxmlformats.org/officeDocument/2006/relationships/tags" Target="../tags/tag4393.xml"/><Relationship Id="rId12" Type="http://schemas.openxmlformats.org/officeDocument/2006/relationships/tags" Target="../tags/tag4398.xml"/><Relationship Id="rId17" Type="http://schemas.openxmlformats.org/officeDocument/2006/relationships/image" Target="../media/image3.svg"/><Relationship Id="rId2" Type="http://schemas.openxmlformats.org/officeDocument/2006/relationships/tags" Target="../tags/tag4388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501.vml"/><Relationship Id="rId6" Type="http://schemas.openxmlformats.org/officeDocument/2006/relationships/tags" Target="../tags/tag4392.xml"/><Relationship Id="rId11" Type="http://schemas.openxmlformats.org/officeDocument/2006/relationships/tags" Target="../tags/tag4397.xml"/><Relationship Id="rId5" Type="http://schemas.openxmlformats.org/officeDocument/2006/relationships/tags" Target="../tags/tag4391.xml"/><Relationship Id="rId15" Type="http://schemas.openxmlformats.org/officeDocument/2006/relationships/image" Target="../media/image22.emf"/><Relationship Id="rId10" Type="http://schemas.openxmlformats.org/officeDocument/2006/relationships/tags" Target="../tags/tag4396.xml"/><Relationship Id="rId4" Type="http://schemas.openxmlformats.org/officeDocument/2006/relationships/tags" Target="../tags/tag4390.xml"/><Relationship Id="rId9" Type="http://schemas.openxmlformats.org/officeDocument/2006/relationships/tags" Target="../tags/tag4395.xml"/><Relationship Id="rId14" Type="http://schemas.openxmlformats.org/officeDocument/2006/relationships/oleObject" Target="../embeddings/oleObject501.bin"/></Relationships>
</file>

<file path=ppt/slideLayouts/_rels/slideLayout483.xml.rels><?xml version="1.0" encoding="UTF-8" standalone="yes"?>
<Relationships xmlns="http://schemas.openxmlformats.org/package/2006/relationships"><Relationship Id="rId8" Type="http://schemas.openxmlformats.org/officeDocument/2006/relationships/tags" Target="../tags/tag4405.xml"/><Relationship Id="rId13" Type="http://schemas.openxmlformats.org/officeDocument/2006/relationships/image" Target="../media/image19.png"/><Relationship Id="rId3" Type="http://schemas.openxmlformats.org/officeDocument/2006/relationships/tags" Target="../tags/tag4400.xml"/><Relationship Id="rId7" Type="http://schemas.openxmlformats.org/officeDocument/2006/relationships/tags" Target="../tags/tag4404.xml"/><Relationship Id="rId12" Type="http://schemas.openxmlformats.org/officeDocument/2006/relationships/image" Target="../media/image22.emf"/><Relationship Id="rId2" Type="http://schemas.openxmlformats.org/officeDocument/2006/relationships/tags" Target="../tags/tag4399.xml"/><Relationship Id="rId1" Type="http://schemas.openxmlformats.org/officeDocument/2006/relationships/vmlDrawing" Target="../drawings/vmlDrawing502.vml"/><Relationship Id="rId6" Type="http://schemas.openxmlformats.org/officeDocument/2006/relationships/tags" Target="../tags/tag4403.xml"/><Relationship Id="rId11" Type="http://schemas.openxmlformats.org/officeDocument/2006/relationships/oleObject" Target="../embeddings/oleObject502.bin"/><Relationship Id="rId5" Type="http://schemas.openxmlformats.org/officeDocument/2006/relationships/tags" Target="../tags/tag4402.xml"/><Relationship Id="rId10" Type="http://schemas.openxmlformats.org/officeDocument/2006/relationships/slideMaster" Target="../slideMasters/slideMaster31.xml"/><Relationship Id="rId4" Type="http://schemas.openxmlformats.org/officeDocument/2006/relationships/tags" Target="../tags/tag4401.xml"/><Relationship Id="rId9" Type="http://schemas.openxmlformats.org/officeDocument/2006/relationships/tags" Target="../tags/tag4406.xml"/><Relationship Id="rId14" Type="http://schemas.openxmlformats.org/officeDocument/2006/relationships/image" Target="../media/image3.svg"/></Relationships>
</file>

<file path=ppt/slideLayouts/_rels/slideLayout4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emf"/><Relationship Id="rId3" Type="http://schemas.openxmlformats.org/officeDocument/2006/relationships/tags" Target="../tags/tag4408.xml"/><Relationship Id="rId7" Type="http://schemas.openxmlformats.org/officeDocument/2006/relationships/oleObject" Target="../embeddings/oleObject503.bin"/><Relationship Id="rId2" Type="http://schemas.openxmlformats.org/officeDocument/2006/relationships/tags" Target="../tags/tag4407.xml"/><Relationship Id="rId1" Type="http://schemas.openxmlformats.org/officeDocument/2006/relationships/vmlDrawing" Target="../drawings/vmlDrawing503.vml"/><Relationship Id="rId6" Type="http://schemas.openxmlformats.org/officeDocument/2006/relationships/slideMaster" Target="../slideMasters/slideMaster31.xml"/><Relationship Id="rId5" Type="http://schemas.openxmlformats.org/officeDocument/2006/relationships/tags" Target="../tags/tag4410.xml"/><Relationship Id="rId10" Type="http://schemas.openxmlformats.org/officeDocument/2006/relationships/image" Target="../media/image3.svg"/><Relationship Id="rId4" Type="http://schemas.openxmlformats.org/officeDocument/2006/relationships/tags" Target="../tags/tag4409.xml"/><Relationship Id="rId9" Type="http://schemas.openxmlformats.org/officeDocument/2006/relationships/image" Target="../media/image19.png"/></Relationships>
</file>

<file path=ppt/slideLayouts/_rels/slideLayout4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4412.xml"/><Relationship Id="rId7" Type="http://schemas.openxmlformats.org/officeDocument/2006/relationships/image" Target="../media/image19.png"/><Relationship Id="rId2" Type="http://schemas.openxmlformats.org/officeDocument/2006/relationships/tags" Target="../tags/tag4411.xml"/><Relationship Id="rId1" Type="http://schemas.openxmlformats.org/officeDocument/2006/relationships/vmlDrawing" Target="../drawings/vmlDrawing504.vml"/><Relationship Id="rId6" Type="http://schemas.openxmlformats.org/officeDocument/2006/relationships/image" Target="../media/image22.emf"/><Relationship Id="rId5" Type="http://schemas.openxmlformats.org/officeDocument/2006/relationships/oleObject" Target="../embeddings/oleObject504.bin"/><Relationship Id="rId4" Type="http://schemas.openxmlformats.org/officeDocument/2006/relationships/slideMaster" Target="../slideMasters/slideMaster31.xml"/></Relationships>
</file>

<file path=ppt/slideLayouts/_rels/slideLayout486.xml.rels><?xml version="1.0" encoding="UTF-8" standalone="yes"?>
<Relationships xmlns="http://schemas.openxmlformats.org/package/2006/relationships"><Relationship Id="rId8" Type="http://schemas.openxmlformats.org/officeDocument/2006/relationships/tags" Target="../tags/tag4442.xml"/><Relationship Id="rId3" Type="http://schemas.openxmlformats.org/officeDocument/2006/relationships/tags" Target="../tags/tag4437.xml"/><Relationship Id="rId7" Type="http://schemas.openxmlformats.org/officeDocument/2006/relationships/tags" Target="../tags/tag4441.xml"/><Relationship Id="rId2" Type="http://schemas.openxmlformats.org/officeDocument/2006/relationships/tags" Target="../tags/tag4436.xml"/><Relationship Id="rId1" Type="http://schemas.openxmlformats.org/officeDocument/2006/relationships/vmlDrawing" Target="../drawings/vmlDrawing506.vml"/><Relationship Id="rId6" Type="http://schemas.openxmlformats.org/officeDocument/2006/relationships/tags" Target="../tags/tag4440.xml"/><Relationship Id="rId11" Type="http://schemas.openxmlformats.org/officeDocument/2006/relationships/image" Target="../media/image17.emf"/><Relationship Id="rId5" Type="http://schemas.openxmlformats.org/officeDocument/2006/relationships/tags" Target="../tags/tag4439.xml"/><Relationship Id="rId10" Type="http://schemas.openxmlformats.org/officeDocument/2006/relationships/oleObject" Target="../embeddings/oleObject506.bin"/><Relationship Id="rId4" Type="http://schemas.openxmlformats.org/officeDocument/2006/relationships/tags" Target="../tags/tag4438.xml"/><Relationship Id="rId9" Type="http://schemas.openxmlformats.org/officeDocument/2006/relationships/slideMaster" Target="../slideMasters/slideMaster32.xml"/></Relationships>
</file>

<file path=ppt/slideLayouts/_rels/slideLayout487.xml.rels><?xml version="1.0" encoding="UTF-8" standalone="yes"?>
<Relationships xmlns="http://schemas.openxmlformats.org/package/2006/relationships"><Relationship Id="rId8" Type="http://schemas.openxmlformats.org/officeDocument/2006/relationships/tags" Target="../tags/tag4449.xml"/><Relationship Id="rId13" Type="http://schemas.openxmlformats.org/officeDocument/2006/relationships/image" Target="../media/image18.png"/><Relationship Id="rId3" Type="http://schemas.openxmlformats.org/officeDocument/2006/relationships/tags" Target="../tags/tag4444.xml"/><Relationship Id="rId7" Type="http://schemas.openxmlformats.org/officeDocument/2006/relationships/tags" Target="../tags/tag4448.xml"/><Relationship Id="rId12" Type="http://schemas.openxmlformats.org/officeDocument/2006/relationships/image" Target="../media/image17.emf"/><Relationship Id="rId2" Type="http://schemas.openxmlformats.org/officeDocument/2006/relationships/tags" Target="../tags/tag4443.xml"/><Relationship Id="rId1" Type="http://schemas.openxmlformats.org/officeDocument/2006/relationships/vmlDrawing" Target="../drawings/vmlDrawing507.vml"/><Relationship Id="rId6" Type="http://schemas.openxmlformats.org/officeDocument/2006/relationships/tags" Target="../tags/tag4447.xml"/><Relationship Id="rId11" Type="http://schemas.openxmlformats.org/officeDocument/2006/relationships/oleObject" Target="../embeddings/oleObject507.bin"/><Relationship Id="rId5" Type="http://schemas.openxmlformats.org/officeDocument/2006/relationships/tags" Target="../tags/tag4446.xml"/><Relationship Id="rId10" Type="http://schemas.openxmlformats.org/officeDocument/2006/relationships/slideMaster" Target="../slideMasters/slideMaster32.xml"/><Relationship Id="rId4" Type="http://schemas.openxmlformats.org/officeDocument/2006/relationships/tags" Target="../tags/tag4445.xml"/><Relationship Id="rId9" Type="http://schemas.openxmlformats.org/officeDocument/2006/relationships/tags" Target="../tags/tag4450.xml"/></Relationships>
</file>

<file path=ppt/slideLayouts/_rels/slideLayout4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4452.xml"/><Relationship Id="rId7" Type="http://schemas.openxmlformats.org/officeDocument/2006/relationships/oleObject" Target="../embeddings/oleObject508.bin"/><Relationship Id="rId2" Type="http://schemas.openxmlformats.org/officeDocument/2006/relationships/tags" Target="../tags/tag4451.xml"/><Relationship Id="rId1" Type="http://schemas.openxmlformats.org/officeDocument/2006/relationships/vmlDrawing" Target="../drawings/vmlDrawing508.vml"/><Relationship Id="rId6" Type="http://schemas.openxmlformats.org/officeDocument/2006/relationships/slideMaster" Target="../slideMasters/slideMaster32.xml"/><Relationship Id="rId5" Type="http://schemas.openxmlformats.org/officeDocument/2006/relationships/tags" Target="../tags/tag4454.xml"/><Relationship Id="rId4" Type="http://schemas.openxmlformats.org/officeDocument/2006/relationships/tags" Target="../tags/tag4453.xml"/></Relationships>
</file>

<file path=ppt/slideLayouts/_rels/slideLayout48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2.xml"/><Relationship Id="rId3" Type="http://schemas.openxmlformats.org/officeDocument/2006/relationships/tags" Target="../tags/tag4456.xml"/><Relationship Id="rId7" Type="http://schemas.openxmlformats.org/officeDocument/2006/relationships/tags" Target="../tags/tag4460.xml"/><Relationship Id="rId2" Type="http://schemas.openxmlformats.org/officeDocument/2006/relationships/tags" Target="../tags/tag4455.xml"/><Relationship Id="rId1" Type="http://schemas.openxmlformats.org/officeDocument/2006/relationships/vmlDrawing" Target="../drawings/vmlDrawing509.vml"/><Relationship Id="rId6" Type="http://schemas.openxmlformats.org/officeDocument/2006/relationships/tags" Target="../tags/tag4459.xml"/><Relationship Id="rId5" Type="http://schemas.openxmlformats.org/officeDocument/2006/relationships/tags" Target="../tags/tag4458.xml"/><Relationship Id="rId10" Type="http://schemas.openxmlformats.org/officeDocument/2006/relationships/image" Target="../media/image17.emf"/><Relationship Id="rId4" Type="http://schemas.openxmlformats.org/officeDocument/2006/relationships/tags" Target="../tags/tag4457.xml"/><Relationship Id="rId9" Type="http://schemas.openxmlformats.org/officeDocument/2006/relationships/oleObject" Target="../embeddings/oleObject509.bin"/></Relationships>
</file>

<file path=ppt/slideLayouts/_rels/slideLayout49.xml.rels><?xml version="1.0" encoding="UTF-8" standalone="yes"?>
<Relationships xmlns="http://schemas.openxmlformats.org/package/2006/relationships"><Relationship Id="rId8" Type="http://schemas.openxmlformats.org/officeDocument/2006/relationships/tags" Target="../tags/tag441.xml"/><Relationship Id="rId13" Type="http://schemas.openxmlformats.org/officeDocument/2006/relationships/tags" Target="../tags/tag446.xml"/><Relationship Id="rId18" Type="http://schemas.openxmlformats.org/officeDocument/2006/relationships/image" Target="../media/image3.svg"/><Relationship Id="rId3" Type="http://schemas.openxmlformats.org/officeDocument/2006/relationships/tags" Target="../tags/tag436.xml"/><Relationship Id="rId7" Type="http://schemas.openxmlformats.org/officeDocument/2006/relationships/tags" Target="../tags/tag440.xml"/><Relationship Id="rId12" Type="http://schemas.openxmlformats.org/officeDocument/2006/relationships/tags" Target="../tags/tag445.xml"/><Relationship Id="rId17" Type="http://schemas.openxmlformats.org/officeDocument/2006/relationships/image" Target="../media/image19.png"/><Relationship Id="rId2" Type="http://schemas.openxmlformats.org/officeDocument/2006/relationships/tags" Target="../tags/tag435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53.vml"/><Relationship Id="rId6" Type="http://schemas.openxmlformats.org/officeDocument/2006/relationships/tags" Target="../tags/tag439.xml"/><Relationship Id="rId11" Type="http://schemas.openxmlformats.org/officeDocument/2006/relationships/tags" Target="../tags/tag444.xml"/><Relationship Id="rId5" Type="http://schemas.openxmlformats.org/officeDocument/2006/relationships/tags" Target="../tags/tag438.xml"/><Relationship Id="rId15" Type="http://schemas.openxmlformats.org/officeDocument/2006/relationships/oleObject" Target="../embeddings/oleObject53.bin"/><Relationship Id="rId10" Type="http://schemas.openxmlformats.org/officeDocument/2006/relationships/tags" Target="../tags/tag443.xml"/><Relationship Id="rId4" Type="http://schemas.openxmlformats.org/officeDocument/2006/relationships/tags" Target="../tags/tag437.xml"/><Relationship Id="rId9" Type="http://schemas.openxmlformats.org/officeDocument/2006/relationships/tags" Target="../tags/tag442.xml"/><Relationship Id="rId14" Type="http://schemas.openxmlformats.org/officeDocument/2006/relationships/slideMaster" Target="../slideMasters/slideMaster4.xml"/></Relationships>
</file>

<file path=ppt/slideLayouts/_rels/slideLayout49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2.xml"/><Relationship Id="rId3" Type="http://schemas.openxmlformats.org/officeDocument/2006/relationships/tags" Target="../tags/tag4462.xml"/><Relationship Id="rId7" Type="http://schemas.openxmlformats.org/officeDocument/2006/relationships/tags" Target="../tags/tag4466.xml"/><Relationship Id="rId2" Type="http://schemas.openxmlformats.org/officeDocument/2006/relationships/tags" Target="../tags/tag4461.xml"/><Relationship Id="rId1" Type="http://schemas.openxmlformats.org/officeDocument/2006/relationships/vmlDrawing" Target="../drawings/vmlDrawing510.vml"/><Relationship Id="rId6" Type="http://schemas.openxmlformats.org/officeDocument/2006/relationships/tags" Target="../tags/tag4465.xml"/><Relationship Id="rId5" Type="http://schemas.openxmlformats.org/officeDocument/2006/relationships/tags" Target="../tags/tag4464.xml"/><Relationship Id="rId10" Type="http://schemas.openxmlformats.org/officeDocument/2006/relationships/image" Target="../media/image17.emf"/><Relationship Id="rId4" Type="http://schemas.openxmlformats.org/officeDocument/2006/relationships/tags" Target="../tags/tag4463.xml"/><Relationship Id="rId9" Type="http://schemas.openxmlformats.org/officeDocument/2006/relationships/oleObject" Target="../embeddings/oleObject510.bin"/></Relationships>
</file>

<file path=ppt/slideLayouts/_rels/slideLayout491.xml.rels><?xml version="1.0" encoding="UTF-8" standalone="yes"?>
<Relationships xmlns="http://schemas.openxmlformats.org/package/2006/relationships"><Relationship Id="rId8" Type="http://schemas.openxmlformats.org/officeDocument/2006/relationships/tags" Target="../tags/tag4473.xml"/><Relationship Id="rId3" Type="http://schemas.openxmlformats.org/officeDocument/2006/relationships/tags" Target="../tags/tag4468.xml"/><Relationship Id="rId7" Type="http://schemas.openxmlformats.org/officeDocument/2006/relationships/tags" Target="../tags/tag4472.xml"/><Relationship Id="rId2" Type="http://schemas.openxmlformats.org/officeDocument/2006/relationships/tags" Target="../tags/tag4467.xml"/><Relationship Id="rId1" Type="http://schemas.openxmlformats.org/officeDocument/2006/relationships/vmlDrawing" Target="../drawings/vmlDrawing511.vml"/><Relationship Id="rId6" Type="http://schemas.openxmlformats.org/officeDocument/2006/relationships/tags" Target="../tags/tag4471.xml"/><Relationship Id="rId11" Type="http://schemas.openxmlformats.org/officeDocument/2006/relationships/image" Target="../media/image17.emf"/><Relationship Id="rId5" Type="http://schemas.openxmlformats.org/officeDocument/2006/relationships/tags" Target="../tags/tag4470.xml"/><Relationship Id="rId10" Type="http://schemas.openxmlformats.org/officeDocument/2006/relationships/oleObject" Target="../embeddings/oleObject511.bin"/><Relationship Id="rId4" Type="http://schemas.openxmlformats.org/officeDocument/2006/relationships/tags" Target="../tags/tag4469.xml"/><Relationship Id="rId9" Type="http://schemas.openxmlformats.org/officeDocument/2006/relationships/slideMaster" Target="../slideMasters/slideMaster32.xml"/></Relationships>
</file>

<file path=ppt/slideLayouts/_rels/slideLayout492.xml.rels><?xml version="1.0" encoding="UTF-8" standalone="yes"?>
<Relationships xmlns="http://schemas.openxmlformats.org/package/2006/relationships"><Relationship Id="rId8" Type="http://schemas.openxmlformats.org/officeDocument/2006/relationships/tags" Target="../tags/tag4480.xml"/><Relationship Id="rId13" Type="http://schemas.openxmlformats.org/officeDocument/2006/relationships/tags" Target="../tags/tag4485.xml"/><Relationship Id="rId18" Type="http://schemas.openxmlformats.org/officeDocument/2006/relationships/image" Target="../media/image3.svg"/><Relationship Id="rId3" Type="http://schemas.openxmlformats.org/officeDocument/2006/relationships/tags" Target="../tags/tag4475.xml"/><Relationship Id="rId7" Type="http://schemas.openxmlformats.org/officeDocument/2006/relationships/tags" Target="../tags/tag4479.xml"/><Relationship Id="rId12" Type="http://schemas.openxmlformats.org/officeDocument/2006/relationships/tags" Target="../tags/tag4484.xml"/><Relationship Id="rId17" Type="http://schemas.openxmlformats.org/officeDocument/2006/relationships/image" Target="../media/image19.png"/><Relationship Id="rId2" Type="http://schemas.openxmlformats.org/officeDocument/2006/relationships/tags" Target="../tags/tag4474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512.vml"/><Relationship Id="rId6" Type="http://schemas.openxmlformats.org/officeDocument/2006/relationships/tags" Target="../tags/tag4478.xml"/><Relationship Id="rId11" Type="http://schemas.openxmlformats.org/officeDocument/2006/relationships/tags" Target="../tags/tag4483.xml"/><Relationship Id="rId5" Type="http://schemas.openxmlformats.org/officeDocument/2006/relationships/tags" Target="../tags/tag4477.xml"/><Relationship Id="rId15" Type="http://schemas.openxmlformats.org/officeDocument/2006/relationships/oleObject" Target="../embeddings/oleObject512.bin"/><Relationship Id="rId10" Type="http://schemas.openxmlformats.org/officeDocument/2006/relationships/tags" Target="../tags/tag4482.xml"/><Relationship Id="rId4" Type="http://schemas.openxmlformats.org/officeDocument/2006/relationships/tags" Target="../tags/tag4476.xml"/><Relationship Id="rId9" Type="http://schemas.openxmlformats.org/officeDocument/2006/relationships/tags" Target="../tags/tag4481.xml"/><Relationship Id="rId14" Type="http://schemas.openxmlformats.org/officeDocument/2006/relationships/slideMaster" Target="../slideMasters/slideMaster32.xml"/></Relationships>
</file>

<file path=ppt/slideLayouts/_rels/slideLayout493.xml.rels><?xml version="1.0" encoding="UTF-8" standalone="yes"?>
<Relationships xmlns="http://schemas.openxmlformats.org/package/2006/relationships"><Relationship Id="rId8" Type="http://schemas.openxmlformats.org/officeDocument/2006/relationships/tags" Target="../tags/tag4492.xml"/><Relationship Id="rId13" Type="http://schemas.openxmlformats.org/officeDocument/2006/relationships/tags" Target="../tags/tag4497.xml"/><Relationship Id="rId18" Type="http://schemas.openxmlformats.org/officeDocument/2006/relationships/image" Target="../media/image3.svg"/><Relationship Id="rId3" Type="http://schemas.openxmlformats.org/officeDocument/2006/relationships/tags" Target="../tags/tag4487.xml"/><Relationship Id="rId7" Type="http://schemas.openxmlformats.org/officeDocument/2006/relationships/tags" Target="../tags/tag4491.xml"/><Relationship Id="rId12" Type="http://schemas.openxmlformats.org/officeDocument/2006/relationships/tags" Target="../tags/tag4496.xml"/><Relationship Id="rId17" Type="http://schemas.openxmlformats.org/officeDocument/2006/relationships/image" Target="../media/image19.png"/><Relationship Id="rId2" Type="http://schemas.openxmlformats.org/officeDocument/2006/relationships/tags" Target="../tags/tag4486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513.vml"/><Relationship Id="rId6" Type="http://schemas.openxmlformats.org/officeDocument/2006/relationships/tags" Target="../tags/tag4490.xml"/><Relationship Id="rId11" Type="http://schemas.openxmlformats.org/officeDocument/2006/relationships/tags" Target="../tags/tag4495.xml"/><Relationship Id="rId5" Type="http://schemas.openxmlformats.org/officeDocument/2006/relationships/tags" Target="../tags/tag4489.xml"/><Relationship Id="rId15" Type="http://schemas.openxmlformats.org/officeDocument/2006/relationships/oleObject" Target="../embeddings/oleObject513.bin"/><Relationship Id="rId10" Type="http://schemas.openxmlformats.org/officeDocument/2006/relationships/tags" Target="../tags/tag4494.xml"/><Relationship Id="rId4" Type="http://schemas.openxmlformats.org/officeDocument/2006/relationships/tags" Target="../tags/tag4488.xml"/><Relationship Id="rId9" Type="http://schemas.openxmlformats.org/officeDocument/2006/relationships/tags" Target="../tags/tag4493.xml"/><Relationship Id="rId14" Type="http://schemas.openxmlformats.org/officeDocument/2006/relationships/slideMaster" Target="../slideMasters/slideMaster32.xml"/></Relationships>
</file>

<file path=ppt/slideLayouts/_rels/slideLayout494.xml.rels><?xml version="1.0" encoding="UTF-8" standalone="yes"?>
<Relationships xmlns="http://schemas.openxmlformats.org/package/2006/relationships"><Relationship Id="rId8" Type="http://schemas.openxmlformats.org/officeDocument/2006/relationships/tags" Target="../tags/tag4504.xml"/><Relationship Id="rId13" Type="http://schemas.openxmlformats.org/officeDocument/2006/relationships/tags" Target="../tags/tag4509.xml"/><Relationship Id="rId18" Type="http://schemas.openxmlformats.org/officeDocument/2006/relationships/image" Target="../media/image19.png"/><Relationship Id="rId3" Type="http://schemas.openxmlformats.org/officeDocument/2006/relationships/tags" Target="../tags/tag4499.xml"/><Relationship Id="rId7" Type="http://schemas.openxmlformats.org/officeDocument/2006/relationships/tags" Target="../tags/tag4503.xml"/><Relationship Id="rId12" Type="http://schemas.openxmlformats.org/officeDocument/2006/relationships/tags" Target="../tags/tag4508.xml"/><Relationship Id="rId17" Type="http://schemas.openxmlformats.org/officeDocument/2006/relationships/image" Target="../media/image17.emf"/><Relationship Id="rId2" Type="http://schemas.openxmlformats.org/officeDocument/2006/relationships/tags" Target="../tags/tag4498.xml"/><Relationship Id="rId16" Type="http://schemas.openxmlformats.org/officeDocument/2006/relationships/oleObject" Target="../embeddings/oleObject514.bin"/><Relationship Id="rId1" Type="http://schemas.openxmlformats.org/officeDocument/2006/relationships/vmlDrawing" Target="../drawings/vmlDrawing514.vml"/><Relationship Id="rId6" Type="http://schemas.openxmlformats.org/officeDocument/2006/relationships/tags" Target="../tags/tag4502.xml"/><Relationship Id="rId11" Type="http://schemas.openxmlformats.org/officeDocument/2006/relationships/tags" Target="../tags/tag4507.xml"/><Relationship Id="rId5" Type="http://schemas.openxmlformats.org/officeDocument/2006/relationships/tags" Target="../tags/tag4501.xml"/><Relationship Id="rId15" Type="http://schemas.openxmlformats.org/officeDocument/2006/relationships/slideMaster" Target="../slideMasters/slideMaster32.xml"/><Relationship Id="rId10" Type="http://schemas.openxmlformats.org/officeDocument/2006/relationships/tags" Target="../tags/tag4506.xml"/><Relationship Id="rId19" Type="http://schemas.openxmlformats.org/officeDocument/2006/relationships/image" Target="../media/image3.svg"/><Relationship Id="rId4" Type="http://schemas.openxmlformats.org/officeDocument/2006/relationships/tags" Target="../tags/tag4500.xml"/><Relationship Id="rId9" Type="http://schemas.openxmlformats.org/officeDocument/2006/relationships/tags" Target="../tags/tag4505.xml"/><Relationship Id="rId14" Type="http://schemas.openxmlformats.org/officeDocument/2006/relationships/tags" Target="../tags/tag4510.xml"/></Relationships>
</file>

<file path=ppt/slideLayouts/_rels/slideLayout495.xml.rels><?xml version="1.0" encoding="UTF-8" standalone="yes"?>
<Relationships xmlns="http://schemas.openxmlformats.org/package/2006/relationships"><Relationship Id="rId8" Type="http://schemas.openxmlformats.org/officeDocument/2006/relationships/tags" Target="../tags/tag4517.xml"/><Relationship Id="rId13" Type="http://schemas.openxmlformats.org/officeDocument/2006/relationships/tags" Target="../tags/tag4522.xml"/><Relationship Id="rId18" Type="http://schemas.openxmlformats.org/officeDocument/2006/relationships/image" Target="../media/image19.png"/><Relationship Id="rId3" Type="http://schemas.openxmlformats.org/officeDocument/2006/relationships/tags" Target="../tags/tag4512.xml"/><Relationship Id="rId7" Type="http://schemas.openxmlformats.org/officeDocument/2006/relationships/tags" Target="../tags/tag4516.xml"/><Relationship Id="rId12" Type="http://schemas.openxmlformats.org/officeDocument/2006/relationships/tags" Target="../tags/tag4521.xml"/><Relationship Id="rId17" Type="http://schemas.openxmlformats.org/officeDocument/2006/relationships/image" Target="../media/image17.emf"/><Relationship Id="rId2" Type="http://schemas.openxmlformats.org/officeDocument/2006/relationships/tags" Target="../tags/tag4511.xml"/><Relationship Id="rId16" Type="http://schemas.openxmlformats.org/officeDocument/2006/relationships/oleObject" Target="../embeddings/oleObject515.bin"/><Relationship Id="rId1" Type="http://schemas.openxmlformats.org/officeDocument/2006/relationships/vmlDrawing" Target="../drawings/vmlDrawing515.vml"/><Relationship Id="rId6" Type="http://schemas.openxmlformats.org/officeDocument/2006/relationships/tags" Target="../tags/tag4515.xml"/><Relationship Id="rId11" Type="http://schemas.openxmlformats.org/officeDocument/2006/relationships/tags" Target="../tags/tag4520.xml"/><Relationship Id="rId5" Type="http://schemas.openxmlformats.org/officeDocument/2006/relationships/tags" Target="../tags/tag4514.xml"/><Relationship Id="rId15" Type="http://schemas.openxmlformats.org/officeDocument/2006/relationships/slideMaster" Target="../slideMasters/slideMaster32.xml"/><Relationship Id="rId10" Type="http://schemas.openxmlformats.org/officeDocument/2006/relationships/tags" Target="../tags/tag4519.xml"/><Relationship Id="rId19" Type="http://schemas.openxmlformats.org/officeDocument/2006/relationships/image" Target="../media/image3.svg"/><Relationship Id="rId4" Type="http://schemas.openxmlformats.org/officeDocument/2006/relationships/tags" Target="../tags/tag4513.xml"/><Relationship Id="rId9" Type="http://schemas.openxmlformats.org/officeDocument/2006/relationships/tags" Target="../tags/tag4518.xml"/><Relationship Id="rId14" Type="http://schemas.openxmlformats.org/officeDocument/2006/relationships/tags" Target="../tags/tag4523.xml"/></Relationships>
</file>

<file path=ppt/slideLayouts/_rels/slideLayout496.xml.rels><?xml version="1.0" encoding="UTF-8" standalone="yes"?>
<Relationships xmlns="http://schemas.openxmlformats.org/package/2006/relationships"><Relationship Id="rId8" Type="http://schemas.openxmlformats.org/officeDocument/2006/relationships/tags" Target="../tags/tag4530.xml"/><Relationship Id="rId13" Type="http://schemas.openxmlformats.org/officeDocument/2006/relationships/image" Target="../media/image19.png"/><Relationship Id="rId3" Type="http://schemas.openxmlformats.org/officeDocument/2006/relationships/tags" Target="../tags/tag4525.xml"/><Relationship Id="rId7" Type="http://schemas.openxmlformats.org/officeDocument/2006/relationships/tags" Target="../tags/tag4529.xml"/><Relationship Id="rId12" Type="http://schemas.openxmlformats.org/officeDocument/2006/relationships/image" Target="../media/image17.emf"/><Relationship Id="rId2" Type="http://schemas.openxmlformats.org/officeDocument/2006/relationships/tags" Target="../tags/tag4524.xml"/><Relationship Id="rId1" Type="http://schemas.openxmlformats.org/officeDocument/2006/relationships/vmlDrawing" Target="../drawings/vmlDrawing516.vml"/><Relationship Id="rId6" Type="http://schemas.openxmlformats.org/officeDocument/2006/relationships/tags" Target="../tags/tag4528.xml"/><Relationship Id="rId11" Type="http://schemas.openxmlformats.org/officeDocument/2006/relationships/oleObject" Target="../embeddings/oleObject516.bin"/><Relationship Id="rId5" Type="http://schemas.openxmlformats.org/officeDocument/2006/relationships/tags" Target="../tags/tag4527.xml"/><Relationship Id="rId10" Type="http://schemas.openxmlformats.org/officeDocument/2006/relationships/slideMaster" Target="../slideMasters/slideMaster32.xml"/><Relationship Id="rId4" Type="http://schemas.openxmlformats.org/officeDocument/2006/relationships/tags" Target="../tags/tag4526.xml"/><Relationship Id="rId9" Type="http://schemas.openxmlformats.org/officeDocument/2006/relationships/tags" Target="../tags/tag4531.xml"/><Relationship Id="rId14" Type="http://schemas.openxmlformats.org/officeDocument/2006/relationships/image" Target="../media/image3.svg"/></Relationships>
</file>

<file path=ppt/slideLayouts/_rels/slideLayout4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4533.xml"/><Relationship Id="rId7" Type="http://schemas.openxmlformats.org/officeDocument/2006/relationships/oleObject" Target="../embeddings/oleObject517.bin"/><Relationship Id="rId2" Type="http://schemas.openxmlformats.org/officeDocument/2006/relationships/tags" Target="../tags/tag4532.xml"/><Relationship Id="rId1" Type="http://schemas.openxmlformats.org/officeDocument/2006/relationships/vmlDrawing" Target="../drawings/vmlDrawing517.vml"/><Relationship Id="rId6" Type="http://schemas.openxmlformats.org/officeDocument/2006/relationships/slideMaster" Target="../slideMasters/slideMaster32.xml"/><Relationship Id="rId5" Type="http://schemas.openxmlformats.org/officeDocument/2006/relationships/tags" Target="../tags/tag4535.xml"/><Relationship Id="rId10" Type="http://schemas.openxmlformats.org/officeDocument/2006/relationships/image" Target="../media/image3.svg"/><Relationship Id="rId4" Type="http://schemas.openxmlformats.org/officeDocument/2006/relationships/tags" Target="../tags/tag4534.xml"/><Relationship Id="rId9" Type="http://schemas.openxmlformats.org/officeDocument/2006/relationships/image" Target="../media/image19.png"/></Relationships>
</file>

<file path=ppt/slideLayouts/_rels/slideLayout4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4537.xml"/><Relationship Id="rId7" Type="http://schemas.openxmlformats.org/officeDocument/2006/relationships/image" Target="../media/image19.png"/><Relationship Id="rId2" Type="http://schemas.openxmlformats.org/officeDocument/2006/relationships/tags" Target="../tags/tag4536.xml"/><Relationship Id="rId1" Type="http://schemas.openxmlformats.org/officeDocument/2006/relationships/vmlDrawing" Target="../drawings/vmlDrawing518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518.bin"/><Relationship Id="rId4" Type="http://schemas.openxmlformats.org/officeDocument/2006/relationships/slideMaster" Target="../slideMasters/slideMaster32.xml"/></Relationships>
</file>

<file path=ppt/slideLayouts/_rels/slideLayout499.xml.rels><?xml version="1.0" encoding="UTF-8" standalone="yes"?>
<Relationships xmlns="http://schemas.openxmlformats.org/package/2006/relationships"><Relationship Id="rId8" Type="http://schemas.openxmlformats.org/officeDocument/2006/relationships/tags" Target="../tags/tag4567.xml"/><Relationship Id="rId3" Type="http://schemas.openxmlformats.org/officeDocument/2006/relationships/tags" Target="../tags/tag4562.xml"/><Relationship Id="rId7" Type="http://schemas.openxmlformats.org/officeDocument/2006/relationships/tags" Target="../tags/tag4566.xml"/><Relationship Id="rId2" Type="http://schemas.openxmlformats.org/officeDocument/2006/relationships/tags" Target="../tags/tag4561.xml"/><Relationship Id="rId1" Type="http://schemas.openxmlformats.org/officeDocument/2006/relationships/vmlDrawing" Target="../drawings/vmlDrawing520.vml"/><Relationship Id="rId6" Type="http://schemas.openxmlformats.org/officeDocument/2006/relationships/tags" Target="../tags/tag4565.xml"/><Relationship Id="rId11" Type="http://schemas.openxmlformats.org/officeDocument/2006/relationships/image" Target="../media/image17.emf"/><Relationship Id="rId5" Type="http://schemas.openxmlformats.org/officeDocument/2006/relationships/tags" Target="../tags/tag4564.xml"/><Relationship Id="rId10" Type="http://schemas.openxmlformats.org/officeDocument/2006/relationships/oleObject" Target="../embeddings/oleObject520.bin"/><Relationship Id="rId4" Type="http://schemas.openxmlformats.org/officeDocument/2006/relationships/tags" Target="../tags/tag4563.xml"/><Relationship Id="rId9" Type="http://schemas.openxmlformats.org/officeDocument/2006/relationships/slideMaster" Target="../slideMasters/slideMaster33.xml"/></Relationships>
</file>

<file path=ppt/slideLayouts/_rels/slideLayout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.bin"/><Relationship Id="rId3" Type="http://schemas.openxmlformats.org/officeDocument/2006/relationships/tags" Target="../tags/tag44.xml"/><Relationship Id="rId7" Type="http://schemas.openxmlformats.org/officeDocument/2006/relationships/slideMaster" Target="../slideMasters/slideMaster1.xml"/><Relationship Id="rId2" Type="http://schemas.openxmlformats.org/officeDocument/2006/relationships/tags" Target="../tags/tag43.xml"/><Relationship Id="rId1" Type="http://schemas.openxmlformats.org/officeDocument/2006/relationships/vmlDrawing" Target="../drawings/vmlDrawing6.vml"/><Relationship Id="rId6" Type="http://schemas.openxmlformats.org/officeDocument/2006/relationships/tags" Target="../tags/tag47.xml"/><Relationship Id="rId5" Type="http://schemas.openxmlformats.org/officeDocument/2006/relationships/tags" Target="../tags/tag46.xml"/><Relationship Id="rId4" Type="http://schemas.openxmlformats.org/officeDocument/2006/relationships/tags" Target="../tags/tag45.xml"/><Relationship Id="rId9" Type="http://schemas.openxmlformats.org/officeDocument/2006/relationships/image" Target="../media/image8.emf"/></Relationships>
</file>

<file path=ppt/slideLayouts/_rels/slideLayout50.xml.rels><?xml version="1.0" encoding="UTF-8" standalone="yes"?>
<Relationships xmlns="http://schemas.openxmlformats.org/package/2006/relationships"><Relationship Id="rId8" Type="http://schemas.openxmlformats.org/officeDocument/2006/relationships/tags" Target="../tags/tag453.xml"/><Relationship Id="rId13" Type="http://schemas.openxmlformats.org/officeDocument/2006/relationships/tags" Target="../tags/tag458.xml"/><Relationship Id="rId18" Type="http://schemas.openxmlformats.org/officeDocument/2006/relationships/image" Target="../media/image19.png"/><Relationship Id="rId3" Type="http://schemas.openxmlformats.org/officeDocument/2006/relationships/tags" Target="../tags/tag448.xml"/><Relationship Id="rId7" Type="http://schemas.openxmlformats.org/officeDocument/2006/relationships/tags" Target="../tags/tag452.xml"/><Relationship Id="rId12" Type="http://schemas.openxmlformats.org/officeDocument/2006/relationships/tags" Target="../tags/tag457.xml"/><Relationship Id="rId17" Type="http://schemas.openxmlformats.org/officeDocument/2006/relationships/image" Target="../media/image17.emf"/><Relationship Id="rId2" Type="http://schemas.openxmlformats.org/officeDocument/2006/relationships/tags" Target="../tags/tag447.xml"/><Relationship Id="rId16" Type="http://schemas.openxmlformats.org/officeDocument/2006/relationships/oleObject" Target="../embeddings/oleObject54.bin"/><Relationship Id="rId1" Type="http://schemas.openxmlformats.org/officeDocument/2006/relationships/vmlDrawing" Target="../drawings/vmlDrawing54.vml"/><Relationship Id="rId6" Type="http://schemas.openxmlformats.org/officeDocument/2006/relationships/tags" Target="../tags/tag451.xml"/><Relationship Id="rId11" Type="http://schemas.openxmlformats.org/officeDocument/2006/relationships/tags" Target="../tags/tag456.xml"/><Relationship Id="rId5" Type="http://schemas.openxmlformats.org/officeDocument/2006/relationships/tags" Target="../tags/tag450.xml"/><Relationship Id="rId15" Type="http://schemas.openxmlformats.org/officeDocument/2006/relationships/slideMaster" Target="../slideMasters/slideMaster4.xml"/><Relationship Id="rId10" Type="http://schemas.openxmlformats.org/officeDocument/2006/relationships/tags" Target="../tags/tag455.xml"/><Relationship Id="rId19" Type="http://schemas.openxmlformats.org/officeDocument/2006/relationships/image" Target="../media/image3.svg"/><Relationship Id="rId4" Type="http://schemas.openxmlformats.org/officeDocument/2006/relationships/tags" Target="../tags/tag449.xml"/><Relationship Id="rId9" Type="http://schemas.openxmlformats.org/officeDocument/2006/relationships/tags" Target="../tags/tag454.xml"/><Relationship Id="rId14" Type="http://schemas.openxmlformats.org/officeDocument/2006/relationships/tags" Target="../tags/tag459.xml"/></Relationships>
</file>

<file path=ppt/slideLayouts/_rels/slideLayout50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3.xml"/><Relationship Id="rId3" Type="http://schemas.openxmlformats.org/officeDocument/2006/relationships/tags" Target="../tags/tag4569.xml"/><Relationship Id="rId7" Type="http://schemas.openxmlformats.org/officeDocument/2006/relationships/tags" Target="../tags/tag4573.xml"/><Relationship Id="rId2" Type="http://schemas.openxmlformats.org/officeDocument/2006/relationships/tags" Target="../tags/tag4568.xml"/><Relationship Id="rId1" Type="http://schemas.openxmlformats.org/officeDocument/2006/relationships/vmlDrawing" Target="../drawings/vmlDrawing521.vml"/><Relationship Id="rId6" Type="http://schemas.openxmlformats.org/officeDocument/2006/relationships/tags" Target="../tags/tag4572.xml"/><Relationship Id="rId5" Type="http://schemas.openxmlformats.org/officeDocument/2006/relationships/tags" Target="../tags/tag4571.xml"/><Relationship Id="rId10" Type="http://schemas.openxmlformats.org/officeDocument/2006/relationships/image" Target="../media/image17.emf"/><Relationship Id="rId4" Type="http://schemas.openxmlformats.org/officeDocument/2006/relationships/tags" Target="../tags/tag4570.xml"/><Relationship Id="rId9" Type="http://schemas.openxmlformats.org/officeDocument/2006/relationships/oleObject" Target="../embeddings/oleObject521.bin"/></Relationships>
</file>

<file path=ppt/slideLayouts/_rels/slideLayout5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4575.xml"/><Relationship Id="rId7" Type="http://schemas.openxmlformats.org/officeDocument/2006/relationships/oleObject" Target="../embeddings/oleObject522.bin"/><Relationship Id="rId2" Type="http://schemas.openxmlformats.org/officeDocument/2006/relationships/tags" Target="../tags/tag4574.xml"/><Relationship Id="rId1" Type="http://schemas.openxmlformats.org/officeDocument/2006/relationships/vmlDrawing" Target="../drawings/vmlDrawing522.vml"/><Relationship Id="rId6" Type="http://schemas.openxmlformats.org/officeDocument/2006/relationships/slideMaster" Target="../slideMasters/slideMaster33.xml"/><Relationship Id="rId5" Type="http://schemas.openxmlformats.org/officeDocument/2006/relationships/tags" Target="../tags/tag4577.xml"/><Relationship Id="rId4" Type="http://schemas.openxmlformats.org/officeDocument/2006/relationships/tags" Target="../tags/tag4576.xml"/></Relationships>
</file>

<file path=ppt/slideLayouts/_rels/slideLayout502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3.xml"/><Relationship Id="rId3" Type="http://schemas.openxmlformats.org/officeDocument/2006/relationships/tags" Target="../tags/tag4579.xml"/><Relationship Id="rId7" Type="http://schemas.openxmlformats.org/officeDocument/2006/relationships/tags" Target="../tags/tag4583.xml"/><Relationship Id="rId2" Type="http://schemas.openxmlformats.org/officeDocument/2006/relationships/tags" Target="../tags/tag4578.xml"/><Relationship Id="rId1" Type="http://schemas.openxmlformats.org/officeDocument/2006/relationships/vmlDrawing" Target="../drawings/vmlDrawing523.vml"/><Relationship Id="rId6" Type="http://schemas.openxmlformats.org/officeDocument/2006/relationships/tags" Target="../tags/tag4582.xml"/><Relationship Id="rId5" Type="http://schemas.openxmlformats.org/officeDocument/2006/relationships/tags" Target="../tags/tag4581.xml"/><Relationship Id="rId10" Type="http://schemas.openxmlformats.org/officeDocument/2006/relationships/image" Target="../media/image17.emf"/><Relationship Id="rId4" Type="http://schemas.openxmlformats.org/officeDocument/2006/relationships/tags" Target="../tags/tag4580.xml"/><Relationship Id="rId9" Type="http://schemas.openxmlformats.org/officeDocument/2006/relationships/oleObject" Target="../embeddings/oleObject523.bin"/></Relationships>
</file>

<file path=ppt/slideLayouts/_rels/slideLayout503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3.xml"/><Relationship Id="rId3" Type="http://schemas.openxmlformats.org/officeDocument/2006/relationships/tags" Target="../tags/tag4585.xml"/><Relationship Id="rId7" Type="http://schemas.openxmlformats.org/officeDocument/2006/relationships/tags" Target="../tags/tag4589.xml"/><Relationship Id="rId2" Type="http://schemas.openxmlformats.org/officeDocument/2006/relationships/tags" Target="../tags/tag4584.xml"/><Relationship Id="rId1" Type="http://schemas.openxmlformats.org/officeDocument/2006/relationships/vmlDrawing" Target="../drawings/vmlDrawing524.vml"/><Relationship Id="rId6" Type="http://schemas.openxmlformats.org/officeDocument/2006/relationships/tags" Target="../tags/tag4588.xml"/><Relationship Id="rId5" Type="http://schemas.openxmlformats.org/officeDocument/2006/relationships/tags" Target="../tags/tag4587.xml"/><Relationship Id="rId10" Type="http://schemas.openxmlformats.org/officeDocument/2006/relationships/image" Target="../media/image17.emf"/><Relationship Id="rId4" Type="http://schemas.openxmlformats.org/officeDocument/2006/relationships/tags" Target="../tags/tag4586.xml"/><Relationship Id="rId9" Type="http://schemas.openxmlformats.org/officeDocument/2006/relationships/oleObject" Target="../embeddings/oleObject524.bin"/></Relationships>
</file>

<file path=ppt/slideLayouts/_rels/slideLayout504.xml.rels><?xml version="1.0" encoding="UTF-8" standalone="yes"?>
<Relationships xmlns="http://schemas.openxmlformats.org/package/2006/relationships"><Relationship Id="rId8" Type="http://schemas.openxmlformats.org/officeDocument/2006/relationships/tags" Target="../tags/tag4596.xml"/><Relationship Id="rId3" Type="http://schemas.openxmlformats.org/officeDocument/2006/relationships/tags" Target="../tags/tag4591.xml"/><Relationship Id="rId7" Type="http://schemas.openxmlformats.org/officeDocument/2006/relationships/tags" Target="../tags/tag4595.xml"/><Relationship Id="rId2" Type="http://schemas.openxmlformats.org/officeDocument/2006/relationships/tags" Target="../tags/tag4590.xml"/><Relationship Id="rId1" Type="http://schemas.openxmlformats.org/officeDocument/2006/relationships/vmlDrawing" Target="../drawings/vmlDrawing525.vml"/><Relationship Id="rId6" Type="http://schemas.openxmlformats.org/officeDocument/2006/relationships/tags" Target="../tags/tag4594.xml"/><Relationship Id="rId11" Type="http://schemas.openxmlformats.org/officeDocument/2006/relationships/image" Target="../media/image17.emf"/><Relationship Id="rId5" Type="http://schemas.openxmlformats.org/officeDocument/2006/relationships/tags" Target="../tags/tag4593.xml"/><Relationship Id="rId10" Type="http://schemas.openxmlformats.org/officeDocument/2006/relationships/oleObject" Target="../embeddings/oleObject525.bin"/><Relationship Id="rId4" Type="http://schemas.openxmlformats.org/officeDocument/2006/relationships/tags" Target="../tags/tag4592.xml"/><Relationship Id="rId9" Type="http://schemas.openxmlformats.org/officeDocument/2006/relationships/slideMaster" Target="../slideMasters/slideMaster33.xml"/></Relationships>
</file>

<file path=ppt/slideLayouts/_rels/slideLayout505.xml.rels><?xml version="1.0" encoding="UTF-8" standalone="yes"?>
<Relationships xmlns="http://schemas.openxmlformats.org/package/2006/relationships"><Relationship Id="rId8" Type="http://schemas.openxmlformats.org/officeDocument/2006/relationships/tags" Target="../tags/tag4603.xml"/><Relationship Id="rId13" Type="http://schemas.openxmlformats.org/officeDocument/2006/relationships/tags" Target="../tags/tag4608.xml"/><Relationship Id="rId18" Type="http://schemas.openxmlformats.org/officeDocument/2006/relationships/image" Target="../media/image3.svg"/><Relationship Id="rId3" Type="http://schemas.openxmlformats.org/officeDocument/2006/relationships/tags" Target="../tags/tag4598.xml"/><Relationship Id="rId7" Type="http://schemas.openxmlformats.org/officeDocument/2006/relationships/tags" Target="../tags/tag4602.xml"/><Relationship Id="rId12" Type="http://schemas.openxmlformats.org/officeDocument/2006/relationships/tags" Target="../tags/tag4607.xml"/><Relationship Id="rId17" Type="http://schemas.openxmlformats.org/officeDocument/2006/relationships/image" Target="../media/image19.png"/><Relationship Id="rId2" Type="http://schemas.openxmlformats.org/officeDocument/2006/relationships/tags" Target="../tags/tag4597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526.vml"/><Relationship Id="rId6" Type="http://schemas.openxmlformats.org/officeDocument/2006/relationships/tags" Target="../tags/tag4601.xml"/><Relationship Id="rId11" Type="http://schemas.openxmlformats.org/officeDocument/2006/relationships/tags" Target="../tags/tag4606.xml"/><Relationship Id="rId5" Type="http://schemas.openxmlformats.org/officeDocument/2006/relationships/tags" Target="../tags/tag4600.xml"/><Relationship Id="rId15" Type="http://schemas.openxmlformats.org/officeDocument/2006/relationships/oleObject" Target="../embeddings/oleObject526.bin"/><Relationship Id="rId10" Type="http://schemas.openxmlformats.org/officeDocument/2006/relationships/tags" Target="../tags/tag4605.xml"/><Relationship Id="rId4" Type="http://schemas.openxmlformats.org/officeDocument/2006/relationships/tags" Target="../tags/tag4599.xml"/><Relationship Id="rId9" Type="http://schemas.openxmlformats.org/officeDocument/2006/relationships/tags" Target="../tags/tag4604.xml"/><Relationship Id="rId14" Type="http://schemas.openxmlformats.org/officeDocument/2006/relationships/slideMaster" Target="../slideMasters/slideMaster33.xml"/></Relationships>
</file>

<file path=ppt/slideLayouts/_rels/slideLayout506.xml.rels><?xml version="1.0" encoding="UTF-8" standalone="yes"?>
<Relationships xmlns="http://schemas.openxmlformats.org/package/2006/relationships"><Relationship Id="rId8" Type="http://schemas.openxmlformats.org/officeDocument/2006/relationships/tags" Target="../tags/tag4615.xml"/><Relationship Id="rId13" Type="http://schemas.openxmlformats.org/officeDocument/2006/relationships/tags" Target="../tags/tag4620.xml"/><Relationship Id="rId18" Type="http://schemas.openxmlformats.org/officeDocument/2006/relationships/image" Target="../media/image3.svg"/><Relationship Id="rId3" Type="http://schemas.openxmlformats.org/officeDocument/2006/relationships/tags" Target="../tags/tag4610.xml"/><Relationship Id="rId7" Type="http://schemas.openxmlformats.org/officeDocument/2006/relationships/tags" Target="../tags/tag4614.xml"/><Relationship Id="rId12" Type="http://schemas.openxmlformats.org/officeDocument/2006/relationships/tags" Target="../tags/tag4619.xml"/><Relationship Id="rId17" Type="http://schemas.openxmlformats.org/officeDocument/2006/relationships/image" Target="../media/image19.png"/><Relationship Id="rId2" Type="http://schemas.openxmlformats.org/officeDocument/2006/relationships/tags" Target="../tags/tag4609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527.vml"/><Relationship Id="rId6" Type="http://schemas.openxmlformats.org/officeDocument/2006/relationships/tags" Target="../tags/tag4613.xml"/><Relationship Id="rId11" Type="http://schemas.openxmlformats.org/officeDocument/2006/relationships/tags" Target="../tags/tag4618.xml"/><Relationship Id="rId5" Type="http://schemas.openxmlformats.org/officeDocument/2006/relationships/tags" Target="../tags/tag4612.xml"/><Relationship Id="rId15" Type="http://schemas.openxmlformats.org/officeDocument/2006/relationships/oleObject" Target="../embeddings/oleObject527.bin"/><Relationship Id="rId10" Type="http://schemas.openxmlformats.org/officeDocument/2006/relationships/tags" Target="../tags/tag4617.xml"/><Relationship Id="rId4" Type="http://schemas.openxmlformats.org/officeDocument/2006/relationships/tags" Target="../tags/tag4611.xml"/><Relationship Id="rId9" Type="http://schemas.openxmlformats.org/officeDocument/2006/relationships/tags" Target="../tags/tag4616.xml"/><Relationship Id="rId14" Type="http://schemas.openxmlformats.org/officeDocument/2006/relationships/slideMaster" Target="../slideMasters/slideMaster33.xml"/></Relationships>
</file>

<file path=ppt/slideLayouts/_rels/slideLayout507.xml.rels><?xml version="1.0" encoding="UTF-8" standalone="yes"?>
<Relationships xmlns="http://schemas.openxmlformats.org/package/2006/relationships"><Relationship Id="rId8" Type="http://schemas.openxmlformats.org/officeDocument/2006/relationships/tags" Target="../tags/tag4627.xml"/><Relationship Id="rId13" Type="http://schemas.openxmlformats.org/officeDocument/2006/relationships/tags" Target="../tags/tag4632.xml"/><Relationship Id="rId18" Type="http://schemas.openxmlformats.org/officeDocument/2006/relationships/image" Target="../media/image3.svg"/><Relationship Id="rId3" Type="http://schemas.openxmlformats.org/officeDocument/2006/relationships/tags" Target="../tags/tag4622.xml"/><Relationship Id="rId7" Type="http://schemas.openxmlformats.org/officeDocument/2006/relationships/tags" Target="../tags/tag4626.xml"/><Relationship Id="rId12" Type="http://schemas.openxmlformats.org/officeDocument/2006/relationships/tags" Target="../tags/tag4631.xml"/><Relationship Id="rId17" Type="http://schemas.openxmlformats.org/officeDocument/2006/relationships/image" Target="../media/image19.png"/><Relationship Id="rId2" Type="http://schemas.openxmlformats.org/officeDocument/2006/relationships/tags" Target="../tags/tag4621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528.vml"/><Relationship Id="rId6" Type="http://schemas.openxmlformats.org/officeDocument/2006/relationships/tags" Target="../tags/tag4625.xml"/><Relationship Id="rId11" Type="http://schemas.openxmlformats.org/officeDocument/2006/relationships/tags" Target="../tags/tag4630.xml"/><Relationship Id="rId5" Type="http://schemas.openxmlformats.org/officeDocument/2006/relationships/tags" Target="../tags/tag4624.xml"/><Relationship Id="rId15" Type="http://schemas.openxmlformats.org/officeDocument/2006/relationships/oleObject" Target="../embeddings/oleObject528.bin"/><Relationship Id="rId10" Type="http://schemas.openxmlformats.org/officeDocument/2006/relationships/tags" Target="../tags/tag4629.xml"/><Relationship Id="rId4" Type="http://schemas.openxmlformats.org/officeDocument/2006/relationships/tags" Target="../tags/tag4623.xml"/><Relationship Id="rId9" Type="http://schemas.openxmlformats.org/officeDocument/2006/relationships/tags" Target="../tags/tag4628.xml"/><Relationship Id="rId14" Type="http://schemas.openxmlformats.org/officeDocument/2006/relationships/slideMaster" Target="../slideMasters/slideMaster33.xml"/></Relationships>
</file>

<file path=ppt/slideLayouts/_rels/slideLayout508.xml.rels><?xml version="1.0" encoding="UTF-8" standalone="yes"?>
<Relationships xmlns="http://schemas.openxmlformats.org/package/2006/relationships"><Relationship Id="rId8" Type="http://schemas.openxmlformats.org/officeDocument/2006/relationships/tags" Target="../tags/tag4639.xml"/><Relationship Id="rId13" Type="http://schemas.openxmlformats.org/officeDocument/2006/relationships/tags" Target="../tags/tag4644.xml"/><Relationship Id="rId18" Type="http://schemas.openxmlformats.org/officeDocument/2006/relationships/image" Target="../media/image3.svg"/><Relationship Id="rId3" Type="http://schemas.openxmlformats.org/officeDocument/2006/relationships/tags" Target="../tags/tag4634.xml"/><Relationship Id="rId7" Type="http://schemas.openxmlformats.org/officeDocument/2006/relationships/tags" Target="../tags/tag4638.xml"/><Relationship Id="rId12" Type="http://schemas.openxmlformats.org/officeDocument/2006/relationships/tags" Target="../tags/tag4643.xml"/><Relationship Id="rId17" Type="http://schemas.openxmlformats.org/officeDocument/2006/relationships/image" Target="../media/image19.png"/><Relationship Id="rId2" Type="http://schemas.openxmlformats.org/officeDocument/2006/relationships/tags" Target="../tags/tag4633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529.vml"/><Relationship Id="rId6" Type="http://schemas.openxmlformats.org/officeDocument/2006/relationships/tags" Target="../tags/tag4637.xml"/><Relationship Id="rId11" Type="http://schemas.openxmlformats.org/officeDocument/2006/relationships/tags" Target="../tags/tag4642.xml"/><Relationship Id="rId5" Type="http://schemas.openxmlformats.org/officeDocument/2006/relationships/tags" Target="../tags/tag4636.xml"/><Relationship Id="rId15" Type="http://schemas.openxmlformats.org/officeDocument/2006/relationships/oleObject" Target="../embeddings/oleObject529.bin"/><Relationship Id="rId10" Type="http://schemas.openxmlformats.org/officeDocument/2006/relationships/tags" Target="../tags/tag4641.xml"/><Relationship Id="rId4" Type="http://schemas.openxmlformats.org/officeDocument/2006/relationships/tags" Target="../tags/tag4635.xml"/><Relationship Id="rId9" Type="http://schemas.openxmlformats.org/officeDocument/2006/relationships/tags" Target="../tags/tag4640.xml"/><Relationship Id="rId14" Type="http://schemas.openxmlformats.org/officeDocument/2006/relationships/slideMaster" Target="../slideMasters/slideMaster33.xml"/></Relationships>
</file>

<file path=ppt/slideLayouts/_rels/slideLayout509.xml.rels><?xml version="1.0" encoding="UTF-8" standalone="yes"?>
<Relationships xmlns="http://schemas.openxmlformats.org/package/2006/relationships"><Relationship Id="rId8" Type="http://schemas.openxmlformats.org/officeDocument/2006/relationships/tags" Target="../tags/tag4651.xml"/><Relationship Id="rId13" Type="http://schemas.openxmlformats.org/officeDocument/2006/relationships/image" Target="../media/image19.png"/><Relationship Id="rId3" Type="http://schemas.openxmlformats.org/officeDocument/2006/relationships/tags" Target="../tags/tag4646.xml"/><Relationship Id="rId7" Type="http://schemas.openxmlformats.org/officeDocument/2006/relationships/tags" Target="../tags/tag4650.xml"/><Relationship Id="rId12" Type="http://schemas.openxmlformats.org/officeDocument/2006/relationships/image" Target="../media/image17.emf"/><Relationship Id="rId2" Type="http://schemas.openxmlformats.org/officeDocument/2006/relationships/tags" Target="../tags/tag4645.xml"/><Relationship Id="rId1" Type="http://schemas.openxmlformats.org/officeDocument/2006/relationships/vmlDrawing" Target="../drawings/vmlDrawing530.vml"/><Relationship Id="rId6" Type="http://schemas.openxmlformats.org/officeDocument/2006/relationships/tags" Target="../tags/tag4649.xml"/><Relationship Id="rId11" Type="http://schemas.openxmlformats.org/officeDocument/2006/relationships/oleObject" Target="../embeddings/oleObject530.bin"/><Relationship Id="rId5" Type="http://schemas.openxmlformats.org/officeDocument/2006/relationships/tags" Target="../tags/tag4648.xml"/><Relationship Id="rId10" Type="http://schemas.openxmlformats.org/officeDocument/2006/relationships/slideMaster" Target="../slideMasters/slideMaster33.xml"/><Relationship Id="rId4" Type="http://schemas.openxmlformats.org/officeDocument/2006/relationships/tags" Target="../tags/tag4647.xml"/><Relationship Id="rId9" Type="http://schemas.openxmlformats.org/officeDocument/2006/relationships/tags" Target="../tags/tag4652.xml"/><Relationship Id="rId14" Type="http://schemas.openxmlformats.org/officeDocument/2006/relationships/image" Target="../media/image3.svg"/></Relationships>
</file>

<file path=ppt/slideLayouts/_rels/slideLayout51.xml.rels><?xml version="1.0" encoding="UTF-8" standalone="yes"?>
<Relationships xmlns="http://schemas.openxmlformats.org/package/2006/relationships"><Relationship Id="rId8" Type="http://schemas.openxmlformats.org/officeDocument/2006/relationships/tags" Target="../tags/tag466.xml"/><Relationship Id="rId13" Type="http://schemas.openxmlformats.org/officeDocument/2006/relationships/tags" Target="../tags/tag471.xml"/><Relationship Id="rId18" Type="http://schemas.openxmlformats.org/officeDocument/2006/relationships/image" Target="../media/image19.png"/><Relationship Id="rId3" Type="http://schemas.openxmlformats.org/officeDocument/2006/relationships/tags" Target="../tags/tag461.xml"/><Relationship Id="rId7" Type="http://schemas.openxmlformats.org/officeDocument/2006/relationships/tags" Target="../tags/tag465.xml"/><Relationship Id="rId12" Type="http://schemas.openxmlformats.org/officeDocument/2006/relationships/tags" Target="../tags/tag470.xml"/><Relationship Id="rId17" Type="http://schemas.openxmlformats.org/officeDocument/2006/relationships/image" Target="../media/image17.emf"/><Relationship Id="rId2" Type="http://schemas.openxmlformats.org/officeDocument/2006/relationships/tags" Target="../tags/tag460.xml"/><Relationship Id="rId16" Type="http://schemas.openxmlformats.org/officeDocument/2006/relationships/oleObject" Target="../embeddings/oleObject55.bin"/><Relationship Id="rId1" Type="http://schemas.openxmlformats.org/officeDocument/2006/relationships/vmlDrawing" Target="../drawings/vmlDrawing55.vml"/><Relationship Id="rId6" Type="http://schemas.openxmlformats.org/officeDocument/2006/relationships/tags" Target="../tags/tag464.xml"/><Relationship Id="rId11" Type="http://schemas.openxmlformats.org/officeDocument/2006/relationships/tags" Target="../tags/tag469.xml"/><Relationship Id="rId5" Type="http://schemas.openxmlformats.org/officeDocument/2006/relationships/tags" Target="../tags/tag463.xml"/><Relationship Id="rId15" Type="http://schemas.openxmlformats.org/officeDocument/2006/relationships/slideMaster" Target="../slideMasters/slideMaster4.xml"/><Relationship Id="rId10" Type="http://schemas.openxmlformats.org/officeDocument/2006/relationships/tags" Target="../tags/tag468.xml"/><Relationship Id="rId19" Type="http://schemas.openxmlformats.org/officeDocument/2006/relationships/image" Target="../media/image3.svg"/><Relationship Id="rId4" Type="http://schemas.openxmlformats.org/officeDocument/2006/relationships/tags" Target="../tags/tag462.xml"/><Relationship Id="rId9" Type="http://schemas.openxmlformats.org/officeDocument/2006/relationships/tags" Target="../tags/tag467.xml"/><Relationship Id="rId14" Type="http://schemas.openxmlformats.org/officeDocument/2006/relationships/tags" Target="../tags/tag472.xml"/></Relationships>
</file>

<file path=ppt/slideLayouts/_rels/slideLayout5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4654.xml"/><Relationship Id="rId7" Type="http://schemas.openxmlformats.org/officeDocument/2006/relationships/oleObject" Target="../embeddings/oleObject531.bin"/><Relationship Id="rId2" Type="http://schemas.openxmlformats.org/officeDocument/2006/relationships/tags" Target="../tags/tag4653.xml"/><Relationship Id="rId1" Type="http://schemas.openxmlformats.org/officeDocument/2006/relationships/vmlDrawing" Target="../drawings/vmlDrawing531.vml"/><Relationship Id="rId6" Type="http://schemas.openxmlformats.org/officeDocument/2006/relationships/slideMaster" Target="../slideMasters/slideMaster33.xml"/><Relationship Id="rId5" Type="http://schemas.openxmlformats.org/officeDocument/2006/relationships/tags" Target="../tags/tag4656.xml"/><Relationship Id="rId10" Type="http://schemas.openxmlformats.org/officeDocument/2006/relationships/image" Target="../media/image3.svg"/><Relationship Id="rId4" Type="http://schemas.openxmlformats.org/officeDocument/2006/relationships/tags" Target="../tags/tag4655.xml"/><Relationship Id="rId9" Type="http://schemas.openxmlformats.org/officeDocument/2006/relationships/image" Target="../media/image19.png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5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4658.xml"/><Relationship Id="rId7" Type="http://schemas.openxmlformats.org/officeDocument/2006/relationships/image" Target="../media/image19.png"/><Relationship Id="rId2" Type="http://schemas.openxmlformats.org/officeDocument/2006/relationships/tags" Target="../tags/tag4657.xml"/><Relationship Id="rId1" Type="http://schemas.openxmlformats.org/officeDocument/2006/relationships/vmlDrawing" Target="../drawings/vmlDrawing532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532.bin"/><Relationship Id="rId4" Type="http://schemas.openxmlformats.org/officeDocument/2006/relationships/slideMaster" Target="../slideMasters/slideMaster33.xml"/></Relationships>
</file>

<file path=ppt/slideLayouts/_rels/slideLayout513.xml.rels><?xml version="1.0" encoding="UTF-8" standalone="yes"?>
<Relationships xmlns="http://schemas.openxmlformats.org/package/2006/relationships"><Relationship Id="rId3" Type="http://schemas.openxmlformats.org/officeDocument/2006/relationships/tags" Target="../tags/tag4660.xml"/><Relationship Id="rId2" Type="http://schemas.openxmlformats.org/officeDocument/2006/relationships/tags" Target="../tags/tag4659.xml"/><Relationship Id="rId1" Type="http://schemas.openxmlformats.org/officeDocument/2006/relationships/vmlDrawing" Target="../drawings/vmlDrawing533.vml"/><Relationship Id="rId6" Type="http://schemas.openxmlformats.org/officeDocument/2006/relationships/image" Target="../media/image24.emf"/><Relationship Id="rId5" Type="http://schemas.openxmlformats.org/officeDocument/2006/relationships/oleObject" Target="../embeddings/oleObject533.bin"/><Relationship Id="rId4" Type="http://schemas.openxmlformats.org/officeDocument/2006/relationships/slideMaster" Target="../slideMasters/slideMaster33.xml"/></Relationships>
</file>

<file path=ppt/slideLayouts/_rels/slideLayout514.xml.rels><?xml version="1.0" encoding="UTF-8" standalone="yes"?>
<Relationships xmlns="http://schemas.openxmlformats.org/package/2006/relationships"><Relationship Id="rId8" Type="http://schemas.openxmlformats.org/officeDocument/2006/relationships/tags" Target="../tags/tag4667.xml"/><Relationship Id="rId3" Type="http://schemas.openxmlformats.org/officeDocument/2006/relationships/tags" Target="../tags/tag4662.xml"/><Relationship Id="rId7" Type="http://schemas.openxmlformats.org/officeDocument/2006/relationships/tags" Target="../tags/tag4666.xml"/><Relationship Id="rId2" Type="http://schemas.openxmlformats.org/officeDocument/2006/relationships/tags" Target="../tags/tag4661.xml"/><Relationship Id="rId1" Type="http://schemas.openxmlformats.org/officeDocument/2006/relationships/vmlDrawing" Target="../drawings/vmlDrawing534.vml"/><Relationship Id="rId6" Type="http://schemas.openxmlformats.org/officeDocument/2006/relationships/tags" Target="../tags/tag4665.xml"/><Relationship Id="rId11" Type="http://schemas.openxmlformats.org/officeDocument/2006/relationships/image" Target="../media/image17.emf"/><Relationship Id="rId5" Type="http://schemas.openxmlformats.org/officeDocument/2006/relationships/tags" Target="../tags/tag4664.xml"/><Relationship Id="rId10" Type="http://schemas.openxmlformats.org/officeDocument/2006/relationships/oleObject" Target="../embeddings/oleObject534.bin"/><Relationship Id="rId4" Type="http://schemas.openxmlformats.org/officeDocument/2006/relationships/tags" Target="../tags/tag4663.xml"/><Relationship Id="rId9" Type="http://schemas.openxmlformats.org/officeDocument/2006/relationships/slideMaster" Target="../slideMasters/slideMaster33.xml"/></Relationships>
</file>

<file path=ppt/slideLayouts/_rels/slideLayout515.xml.rels><?xml version="1.0" encoding="UTF-8" standalone="yes"?>
<Relationships xmlns="http://schemas.openxmlformats.org/package/2006/relationships"><Relationship Id="rId8" Type="http://schemas.openxmlformats.org/officeDocument/2006/relationships/tags" Target="../tags/tag4697.xml"/><Relationship Id="rId3" Type="http://schemas.openxmlformats.org/officeDocument/2006/relationships/tags" Target="../tags/tag4692.xml"/><Relationship Id="rId7" Type="http://schemas.openxmlformats.org/officeDocument/2006/relationships/tags" Target="../tags/tag4696.xml"/><Relationship Id="rId2" Type="http://schemas.openxmlformats.org/officeDocument/2006/relationships/tags" Target="../tags/tag4691.xml"/><Relationship Id="rId1" Type="http://schemas.openxmlformats.org/officeDocument/2006/relationships/vmlDrawing" Target="../drawings/vmlDrawing536.vml"/><Relationship Id="rId6" Type="http://schemas.openxmlformats.org/officeDocument/2006/relationships/tags" Target="../tags/tag4695.xml"/><Relationship Id="rId11" Type="http://schemas.openxmlformats.org/officeDocument/2006/relationships/image" Target="../media/image17.emf"/><Relationship Id="rId5" Type="http://schemas.openxmlformats.org/officeDocument/2006/relationships/tags" Target="../tags/tag4694.xml"/><Relationship Id="rId10" Type="http://schemas.openxmlformats.org/officeDocument/2006/relationships/oleObject" Target="../embeddings/oleObject536.bin"/><Relationship Id="rId4" Type="http://schemas.openxmlformats.org/officeDocument/2006/relationships/tags" Target="../tags/tag4693.xml"/><Relationship Id="rId9" Type="http://schemas.openxmlformats.org/officeDocument/2006/relationships/slideMaster" Target="../slideMasters/slideMaster34.xml"/></Relationships>
</file>

<file path=ppt/slideLayouts/_rels/slideLayout516.xml.rels><?xml version="1.0" encoding="UTF-8" standalone="yes"?>
<Relationships xmlns="http://schemas.openxmlformats.org/package/2006/relationships"><Relationship Id="rId8" Type="http://schemas.openxmlformats.org/officeDocument/2006/relationships/tags" Target="../tags/tag4704.xml"/><Relationship Id="rId13" Type="http://schemas.openxmlformats.org/officeDocument/2006/relationships/image" Target="../media/image18.png"/><Relationship Id="rId3" Type="http://schemas.openxmlformats.org/officeDocument/2006/relationships/tags" Target="../tags/tag4699.xml"/><Relationship Id="rId7" Type="http://schemas.openxmlformats.org/officeDocument/2006/relationships/tags" Target="../tags/tag4703.xml"/><Relationship Id="rId12" Type="http://schemas.openxmlformats.org/officeDocument/2006/relationships/image" Target="../media/image17.emf"/><Relationship Id="rId2" Type="http://schemas.openxmlformats.org/officeDocument/2006/relationships/tags" Target="../tags/tag4698.xml"/><Relationship Id="rId1" Type="http://schemas.openxmlformats.org/officeDocument/2006/relationships/vmlDrawing" Target="../drawings/vmlDrawing537.vml"/><Relationship Id="rId6" Type="http://schemas.openxmlformats.org/officeDocument/2006/relationships/tags" Target="../tags/tag4702.xml"/><Relationship Id="rId11" Type="http://schemas.openxmlformats.org/officeDocument/2006/relationships/oleObject" Target="../embeddings/oleObject537.bin"/><Relationship Id="rId5" Type="http://schemas.openxmlformats.org/officeDocument/2006/relationships/tags" Target="../tags/tag4701.xml"/><Relationship Id="rId10" Type="http://schemas.openxmlformats.org/officeDocument/2006/relationships/slideMaster" Target="../slideMasters/slideMaster34.xml"/><Relationship Id="rId4" Type="http://schemas.openxmlformats.org/officeDocument/2006/relationships/tags" Target="../tags/tag4700.xml"/><Relationship Id="rId9" Type="http://schemas.openxmlformats.org/officeDocument/2006/relationships/tags" Target="../tags/tag4705.xml"/></Relationships>
</file>

<file path=ppt/slideLayouts/_rels/slideLayout5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4707.xml"/><Relationship Id="rId7" Type="http://schemas.openxmlformats.org/officeDocument/2006/relationships/oleObject" Target="../embeddings/oleObject538.bin"/><Relationship Id="rId2" Type="http://schemas.openxmlformats.org/officeDocument/2006/relationships/tags" Target="../tags/tag4706.xml"/><Relationship Id="rId1" Type="http://schemas.openxmlformats.org/officeDocument/2006/relationships/vmlDrawing" Target="../drawings/vmlDrawing538.vml"/><Relationship Id="rId6" Type="http://schemas.openxmlformats.org/officeDocument/2006/relationships/slideMaster" Target="../slideMasters/slideMaster34.xml"/><Relationship Id="rId5" Type="http://schemas.openxmlformats.org/officeDocument/2006/relationships/tags" Target="../tags/tag4709.xml"/><Relationship Id="rId4" Type="http://schemas.openxmlformats.org/officeDocument/2006/relationships/tags" Target="../tags/tag4708.xml"/></Relationships>
</file>

<file path=ppt/slideLayouts/_rels/slideLayout518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4.xml"/><Relationship Id="rId3" Type="http://schemas.openxmlformats.org/officeDocument/2006/relationships/tags" Target="../tags/tag4711.xml"/><Relationship Id="rId7" Type="http://schemas.openxmlformats.org/officeDocument/2006/relationships/tags" Target="../tags/tag4715.xml"/><Relationship Id="rId2" Type="http://schemas.openxmlformats.org/officeDocument/2006/relationships/tags" Target="../tags/tag4710.xml"/><Relationship Id="rId1" Type="http://schemas.openxmlformats.org/officeDocument/2006/relationships/vmlDrawing" Target="../drawings/vmlDrawing539.vml"/><Relationship Id="rId6" Type="http://schemas.openxmlformats.org/officeDocument/2006/relationships/tags" Target="../tags/tag4714.xml"/><Relationship Id="rId5" Type="http://schemas.openxmlformats.org/officeDocument/2006/relationships/tags" Target="../tags/tag4713.xml"/><Relationship Id="rId10" Type="http://schemas.openxmlformats.org/officeDocument/2006/relationships/image" Target="../media/image17.emf"/><Relationship Id="rId4" Type="http://schemas.openxmlformats.org/officeDocument/2006/relationships/tags" Target="../tags/tag4712.xml"/><Relationship Id="rId9" Type="http://schemas.openxmlformats.org/officeDocument/2006/relationships/oleObject" Target="../embeddings/oleObject539.bin"/></Relationships>
</file>

<file path=ppt/slideLayouts/_rels/slideLayout51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4.xml"/><Relationship Id="rId3" Type="http://schemas.openxmlformats.org/officeDocument/2006/relationships/tags" Target="../tags/tag4717.xml"/><Relationship Id="rId7" Type="http://schemas.openxmlformats.org/officeDocument/2006/relationships/tags" Target="../tags/tag4721.xml"/><Relationship Id="rId2" Type="http://schemas.openxmlformats.org/officeDocument/2006/relationships/tags" Target="../tags/tag4716.xml"/><Relationship Id="rId1" Type="http://schemas.openxmlformats.org/officeDocument/2006/relationships/vmlDrawing" Target="../drawings/vmlDrawing540.vml"/><Relationship Id="rId6" Type="http://schemas.openxmlformats.org/officeDocument/2006/relationships/tags" Target="../tags/tag4720.xml"/><Relationship Id="rId5" Type="http://schemas.openxmlformats.org/officeDocument/2006/relationships/tags" Target="../tags/tag4719.xml"/><Relationship Id="rId10" Type="http://schemas.openxmlformats.org/officeDocument/2006/relationships/image" Target="../media/image17.emf"/><Relationship Id="rId4" Type="http://schemas.openxmlformats.org/officeDocument/2006/relationships/tags" Target="../tags/tag4718.xml"/><Relationship Id="rId9" Type="http://schemas.openxmlformats.org/officeDocument/2006/relationships/oleObject" Target="../embeddings/oleObject540.bin"/></Relationships>
</file>

<file path=ppt/slideLayouts/_rels/slideLayout52.xml.rels><?xml version="1.0" encoding="UTF-8" standalone="yes"?>
<Relationships xmlns="http://schemas.openxmlformats.org/package/2006/relationships"><Relationship Id="rId8" Type="http://schemas.openxmlformats.org/officeDocument/2006/relationships/tags" Target="../tags/tag479.xml"/><Relationship Id="rId13" Type="http://schemas.openxmlformats.org/officeDocument/2006/relationships/image" Target="../media/image19.png"/><Relationship Id="rId3" Type="http://schemas.openxmlformats.org/officeDocument/2006/relationships/tags" Target="../tags/tag474.xml"/><Relationship Id="rId7" Type="http://schemas.openxmlformats.org/officeDocument/2006/relationships/tags" Target="../tags/tag478.xml"/><Relationship Id="rId12" Type="http://schemas.openxmlformats.org/officeDocument/2006/relationships/image" Target="../media/image17.emf"/><Relationship Id="rId2" Type="http://schemas.openxmlformats.org/officeDocument/2006/relationships/tags" Target="../tags/tag473.xml"/><Relationship Id="rId1" Type="http://schemas.openxmlformats.org/officeDocument/2006/relationships/vmlDrawing" Target="../drawings/vmlDrawing56.vml"/><Relationship Id="rId6" Type="http://schemas.openxmlformats.org/officeDocument/2006/relationships/tags" Target="../tags/tag477.xml"/><Relationship Id="rId11" Type="http://schemas.openxmlformats.org/officeDocument/2006/relationships/oleObject" Target="../embeddings/oleObject56.bin"/><Relationship Id="rId5" Type="http://schemas.openxmlformats.org/officeDocument/2006/relationships/tags" Target="../tags/tag476.xml"/><Relationship Id="rId10" Type="http://schemas.openxmlformats.org/officeDocument/2006/relationships/slideMaster" Target="../slideMasters/slideMaster4.xml"/><Relationship Id="rId4" Type="http://schemas.openxmlformats.org/officeDocument/2006/relationships/tags" Target="../tags/tag475.xml"/><Relationship Id="rId9" Type="http://schemas.openxmlformats.org/officeDocument/2006/relationships/tags" Target="../tags/tag480.xml"/><Relationship Id="rId14" Type="http://schemas.openxmlformats.org/officeDocument/2006/relationships/image" Target="../media/image3.svg"/></Relationships>
</file>

<file path=ppt/slideLayouts/_rels/slideLayout520.xml.rels><?xml version="1.0" encoding="UTF-8" standalone="yes"?>
<Relationships xmlns="http://schemas.openxmlformats.org/package/2006/relationships"><Relationship Id="rId8" Type="http://schemas.openxmlformats.org/officeDocument/2006/relationships/tags" Target="../tags/tag4728.xml"/><Relationship Id="rId3" Type="http://schemas.openxmlformats.org/officeDocument/2006/relationships/tags" Target="../tags/tag4723.xml"/><Relationship Id="rId7" Type="http://schemas.openxmlformats.org/officeDocument/2006/relationships/tags" Target="../tags/tag4727.xml"/><Relationship Id="rId2" Type="http://schemas.openxmlformats.org/officeDocument/2006/relationships/tags" Target="../tags/tag4722.xml"/><Relationship Id="rId1" Type="http://schemas.openxmlformats.org/officeDocument/2006/relationships/vmlDrawing" Target="../drawings/vmlDrawing541.vml"/><Relationship Id="rId6" Type="http://schemas.openxmlformats.org/officeDocument/2006/relationships/tags" Target="../tags/tag4726.xml"/><Relationship Id="rId11" Type="http://schemas.openxmlformats.org/officeDocument/2006/relationships/image" Target="../media/image17.emf"/><Relationship Id="rId5" Type="http://schemas.openxmlformats.org/officeDocument/2006/relationships/tags" Target="../tags/tag4725.xml"/><Relationship Id="rId10" Type="http://schemas.openxmlformats.org/officeDocument/2006/relationships/oleObject" Target="../embeddings/oleObject541.bin"/><Relationship Id="rId4" Type="http://schemas.openxmlformats.org/officeDocument/2006/relationships/tags" Target="../tags/tag4724.xml"/><Relationship Id="rId9" Type="http://schemas.openxmlformats.org/officeDocument/2006/relationships/slideMaster" Target="../slideMasters/slideMaster34.xml"/></Relationships>
</file>

<file path=ppt/slideLayouts/_rels/slideLayout521.xml.rels><?xml version="1.0" encoding="UTF-8" standalone="yes"?>
<Relationships xmlns="http://schemas.openxmlformats.org/package/2006/relationships"><Relationship Id="rId8" Type="http://schemas.openxmlformats.org/officeDocument/2006/relationships/tags" Target="../tags/tag4735.xml"/><Relationship Id="rId13" Type="http://schemas.openxmlformats.org/officeDocument/2006/relationships/tags" Target="../tags/tag4740.xml"/><Relationship Id="rId18" Type="http://schemas.openxmlformats.org/officeDocument/2006/relationships/image" Target="../media/image3.svg"/><Relationship Id="rId3" Type="http://schemas.openxmlformats.org/officeDocument/2006/relationships/tags" Target="../tags/tag4730.xml"/><Relationship Id="rId7" Type="http://schemas.openxmlformats.org/officeDocument/2006/relationships/tags" Target="../tags/tag4734.xml"/><Relationship Id="rId12" Type="http://schemas.openxmlformats.org/officeDocument/2006/relationships/tags" Target="../tags/tag4739.xml"/><Relationship Id="rId17" Type="http://schemas.openxmlformats.org/officeDocument/2006/relationships/image" Target="../media/image19.png"/><Relationship Id="rId2" Type="http://schemas.openxmlformats.org/officeDocument/2006/relationships/tags" Target="../tags/tag4729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542.vml"/><Relationship Id="rId6" Type="http://schemas.openxmlformats.org/officeDocument/2006/relationships/tags" Target="../tags/tag4733.xml"/><Relationship Id="rId11" Type="http://schemas.openxmlformats.org/officeDocument/2006/relationships/tags" Target="../tags/tag4738.xml"/><Relationship Id="rId5" Type="http://schemas.openxmlformats.org/officeDocument/2006/relationships/tags" Target="../tags/tag4732.xml"/><Relationship Id="rId15" Type="http://schemas.openxmlformats.org/officeDocument/2006/relationships/oleObject" Target="../embeddings/oleObject542.bin"/><Relationship Id="rId10" Type="http://schemas.openxmlformats.org/officeDocument/2006/relationships/tags" Target="../tags/tag4737.xml"/><Relationship Id="rId4" Type="http://schemas.openxmlformats.org/officeDocument/2006/relationships/tags" Target="../tags/tag4731.xml"/><Relationship Id="rId9" Type="http://schemas.openxmlformats.org/officeDocument/2006/relationships/tags" Target="../tags/tag4736.xml"/><Relationship Id="rId14" Type="http://schemas.openxmlformats.org/officeDocument/2006/relationships/slideMaster" Target="../slideMasters/slideMaster34.xml"/></Relationships>
</file>

<file path=ppt/slideLayouts/_rels/slideLayout522.xml.rels><?xml version="1.0" encoding="UTF-8" standalone="yes"?>
<Relationships xmlns="http://schemas.openxmlformats.org/package/2006/relationships"><Relationship Id="rId8" Type="http://schemas.openxmlformats.org/officeDocument/2006/relationships/tags" Target="../tags/tag4747.xml"/><Relationship Id="rId13" Type="http://schemas.openxmlformats.org/officeDocument/2006/relationships/tags" Target="../tags/tag4752.xml"/><Relationship Id="rId18" Type="http://schemas.openxmlformats.org/officeDocument/2006/relationships/image" Target="../media/image3.svg"/><Relationship Id="rId3" Type="http://schemas.openxmlformats.org/officeDocument/2006/relationships/tags" Target="../tags/tag4742.xml"/><Relationship Id="rId7" Type="http://schemas.openxmlformats.org/officeDocument/2006/relationships/tags" Target="../tags/tag4746.xml"/><Relationship Id="rId12" Type="http://schemas.openxmlformats.org/officeDocument/2006/relationships/tags" Target="../tags/tag4751.xml"/><Relationship Id="rId17" Type="http://schemas.openxmlformats.org/officeDocument/2006/relationships/image" Target="../media/image19.png"/><Relationship Id="rId2" Type="http://schemas.openxmlformats.org/officeDocument/2006/relationships/tags" Target="../tags/tag4741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543.vml"/><Relationship Id="rId6" Type="http://schemas.openxmlformats.org/officeDocument/2006/relationships/tags" Target="../tags/tag4745.xml"/><Relationship Id="rId11" Type="http://schemas.openxmlformats.org/officeDocument/2006/relationships/tags" Target="../tags/tag4750.xml"/><Relationship Id="rId5" Type="http://schemas.openxmlformats.org/officeDocument/2006/relationships/tags" Target="../tags/tag4744.xml"/><Relationship Id="rId15" Type="http://schemas.openxmlformats.org/officeDocument/2006/relationships/oleObject" Target="../embeddings/oleObject543.bin"/><Relationship Id="rId10" Type="http://schemas.openxmlformats.org/officeDocument/2006/relationships/tags" Target="../tags/tag4749.xml"/><Relationship Id="rId4" Type="http://schemas.openxmlformats.org/officeDocument/2006/relationships/tags" Target="../tags/tag4743.xml"/><Relationship Id="rId9" Type="http://schemas.openxmlformats.org/officeDocument/2006/relationships/tags" Target="../tags/tag4748.xml"/><Relationship Id="rId14" Type="http://schemas.openxmlformats.org/officeDocument/2006/relationships/slideMaster" Target="../slideMasters/slideMaster34.xml"/></Relationships>
</file>

<file path=ppt/slideLayouts/_rels/slideLayout523.xml.rels><?xml version="1.0" encoding="UTF-8" standalone="yes"?>
<Relationships xmlns="http://schemas.openxmlformats.org/package/2006/relationships"><Relationship Id="rId8" Type="http://schemas.openxmlformats.org/officeDocument/2006/relationships/tags" Target="../tags/tag4759.xml"/><Relationship Id="rId13" Type="http://schemas.openxmlformats.org/officeDocument/2006/relationships/tags" Target="../tags/tag4764.xml"/><Relationship Id="rId18" Type="http://schemas.openxmlformats.org/officeDocument/2006/relationships/image" Target="../media/image19.png"/><Relationship Id="rId3" Type="http://schemas.openxmlformats.org/officeDocument/2006/relationships/tags" Target="../tags/tag4754.xml"/><Relationship Id="rId7" Type="http://schemas.openxmlformats.org/officeDocument/2006/relationships/tags" Target="../tags/tag4758.xml"/><Relationship Id="rId12" Type="http://schemas.openxmlformats.org/officeDocument/2006/relationships/tags" Target="../tags/tag4763.xml"/><Relationship Id="rId17" Type="http://schemas.openxmlformats.org/officeDocument/2006/relationships/image" Target="../media/image17.emf"/><Relationship Id="rId2" Type="http://schemas.openxmlformats.org/officeDocument/2006/relationships/tags" Target="../tags/tag4753.xml"/><Relationship Id="rId16" Type="http://schemas.openxmlformats.org/officeDocument/2006/relationships/oleObject" Target="../embeddings/oleObject544.bin"/><Relationship Id="rId1" Type="http://schemas.openxmlformats.org/officeDocument/2006/relationships/vmlDrawing" Target="../drawings/vmlDrawing544.vml"/><Relationship Id="rId6" Type="http://schemas.openxmlformats.org/officeDocument/2006/relationships/tags" Target="../tags/tag4757.xml"/><Relationship Id="rId11" Type="http://schemas.openxmlformats.org/officeDocument/2006/relationships/tags" Target="../tags/tag4762.xml"/><Relationship Id="rId5" Type="http://schemas.openxmlformats.org/officeDocument/2006/relationships/tags" Target="../tags/tag4756.xml"/><Relationship Id="rId15" Type="http://schemas.openxmlformats.org/officeDocument/2006/relationships/slideMaster" Target="../slideMasters/slideMaster34.xml"/><Relationship Id="rId10" Type="http://schemas.openxmlformats.org/officeDocument/2006/relationships/tags" Target="../tags/tag4761.xml"/><Relationship Id="rId19" Type="http://schemas.openxmlformats.org/officeDocument/2006/relationships/image" Target="../media/image3.svg"/><Relationship Id="rId4" Type="http://schemas.openxmlformats.org/officeDocument/2006/relationships/tags" Target="../tags/tag4755.xml"/><Relationship Id="rId9" Type="http://schemas.openxmlformats.org/officeDocument/2006/relationships/tags" Target="../tags/tag4760.xml"/><Relationship Id="rId14" Type="http://schemas.openxmlformats.org/officeDocument/2006/relationships/tags" Target="../tags/tag4765.xml"/></Relationships>
</file>

<file path=ppt/slideLayouts/_rels/slideLayout524.xml.rels><?xml version="1.0" encoding="UTF-8" standalone="yes"?>
<Relationships xmlns="http://schemas.openxmlformats.org/package/2006/relationships"><Relationship Id="rId8" Type="http://schemas.openxmlformats.org/officeDocument/2006/relationships/tags" Target="../tags/tag4772.xml"/><Relationship Id="rId13" Type="http://schemas.openxmlformats.org/officeDocument/2006/relationships/tags" Target="../tags/tag4777.xml"/><Relationship Id="rId18" Type="http://schemas.openxmlformats.org/officeDocument/2006/relationships/image" Target="../media/image19.png"/><Relationship Id="rId3" Type="http://schemas.openxmlformats.org/officeDocument/2006/relationships/tags" Target="../tags/tag4767.xml"/><Relationship Id="rId7" Type="http://schemas.openxmlformats.org/officeDocument/2006/relationships/tags" Target="../tags/tag4771.xml"/><Relationship Id="rId12" Type="http://schemas.openxmlformats.org/officeDocument/2006/relationships/tags" Target="../tags/tag4776.xml"/><Relationship Id="rId17" Type="http://schemas.openxmlformats.org/officeDocument/2006/relationships/image" Target="../media/image17.emf"/><Relationship Id="rId2" Type="http://schemas.openxmlformats.org/officeDocument/2006/relationships/tags" Target="../tags/tag4766.xml"/><Relationship Id="rId16" Type="http://schemas.openxmlformats.org/officeDocument/2006/relationships/oleObject" Target="../embeddings/oleObject545.bin"/><Relationship Id="rId1" Type="http://schemas.openxmlformats.org/officeDocument/2006/relationships/vmlDrawing" Target="../drawings/vmlDrawing545.vml"/><Relationship Id="rId6" Type="http://schemas.openxmlformats.org/officeDocument/2006/relationships/tags" Target="../tags/tag4770.xml"/><Relationship Id="rId11" Type="http://schemas.openxmlformats.org/officeDocument/2006/relationships/tags" Target="../tags/tag4775.xml"/><Relationship Id="rId5" Type="http://schemas.openxmlformats.org/officeDocument/2006/relationships/tags" Target="../tags/tag4769.xml"/><Relationship Id="rId15" Type="http://schemas.openxmlformats.org/officeDocument/2006/relationships/slideMaster" Target="../slideMasters/slideMaster34.xml"/><Relationship Id="rId10" Type="http://schemas.openxmlformats.org/officeDocument/2006/relationships/tags" Target="../tags/tag4774.xml"/><Relationship Id="rId19" Type="http://schemas.openxmlformats.org/officeDocument/2006/relationships/image" Target="../media/image3.svg"/><Relationship Id="rId4" Type="http://schemas.openxmlformats.org/officeDocument/2006/relationships/tags" Target="../tags/tag4768.xml"/><Relationship Id="rId9" Type="http://schemas.openxmlformats.org/officeDocument/2006/relationships/tags" Target="../tags/tag4773.xml"/><Relationship Id="rId14" Type="http://schemas.openxmlformats.org/officeDocument/2006/relationships/tags" Target="../tags/tag4778.xml"/></Relationships>
</file>

<file path=ppt/slideLayouts/_rels/slideLayout525.xml.rels><?xml version="1.0" encoding="UTF-8" standalone="yes"?>
<Relationships xmlns="http://schemas.openxmlformats.org/package/2006/relationships"><Relationship Id="rId8" Type="http://schemas.openxmlformats.org/officeDocument/2006/relationships/tags" Target="../tags/tag4785.xml"/><Relationship Id="rId13" Type="http://schemas.openxmlformats.org/officeDocument/2006/relationships/image" Target="../media/image19.png"/><Relationship Id="rId3" Type="http://schemas.openxmlformats.org/officeDocument/2006/relationships/tags" Target="../tags/tag4780.xml"/><Relationship Id="rId7" Type="http://schemas.openxmlformats.org/officeDocument/2006/relationships/tags" Target="../tags/tag4784.xml"/><Relationship Id="rId12" Type="http://schemas.openxmlformats.org/officeDocument/2006/relationships/image" Target="../media/image17.emf"/><Relationship Id="rId2" Type="http://schemas.openxmlformats.org/officeDocument/2006/relationships/tags" Target="../tags/tag4779.xml"/><Relationship Id="rId1" Type="http://schemas.openxmlformats.org/officeDocument/2006/relationships/vmlDrawing" Target="../drawings/vmlDrawing546.vml"/><Relationship Id="rId6" Type="http://schemas.openxmlformats.org/officeDocument/2006/relationships/tags" Target="../tags/tag4783.xml"/><Relationship Id="rId11" Type="http://schemas.openxmlformats.org/officeDocument/2006/relationships/oleObject" Target="../embeddings/oleObject546.bin"/><Relationship Id="rId5" Type="http://schemas.openxmlformats.org/officeDocument/2006/relationships/tags" Target="../tags/tag4782.xml"/><Relationship Id="rId10" Type="http://schemas.openxmlformats.org/officeDocument/2006/relationships/slideMaster" Target="../slideMasters/slideMaster34.xml"/><Relationship Id="rId4" Type="http://schemas.openxmlformats.org/officeDocument/2006/relationships/tags" Target="../tags/tag4781.xml"/><Relationship Id="rId9" Type="http://schemas.openxmlformats.org/officeDocument/2006/relationships/tags" Target="../tags/tag4786.xml"/><Relationship Id="rId14" Type="http://schemas.openxmlformats.org/officeDocument/2006/relationships/image" Target="../media/image3.svg"/></Relationships>
</file>

<file path=ppt/slideLayouts/_rels/slideLayout5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4788.xml"/><Relationship Id="rId7" Type="http://schemas.openxmlformats.org/officeDocument/2006/relationships/oleObject" Target="../embeddings/oleObject547.bin"/><Relationship Id="rId2" Type="http://schemas.openxmlformats.org/officeDocument/2006/relationships/tags" Target="../tags/tag4787.xml"/><Relationship Id="rId1" Type="http://schemas.openxmlformats.org/officeDocument/2006/relationships/vmlDrawing" Target="../drawings/vmlDrawing547.vml"/><Relationship Id="rId6" Type="http://schemas.openxmlformats.org/officeDocument/2006/relationships/slideMaster" Target="../slideMasters/slideMaster34.xml"/><Relationship Id="rId5" Type="http://schemas.openxmlformats.org/officeDocument/2006/relationships/tags" Target="../tags/tag4790.xml"/><Relationship Id="rId10" Type="http://schemas.openxmlformats.org/officeDocument/2006/relationships/image" Target="../media/image3.svg"/><Relationship Id="rId4" Type="http://schemas.openxmlformats.org/officeDocument/2006/relationships/tags" Target="../tags/tag4789.xml"/><Relationship Id="rId9" Type="http://schemas.openxmlformats.org/officeDocument/2006/relationships/image" Target="../media/image19.png"/></Relationships>
</file>

<file path=ppt/slideLayouts/_rels/slideLayout5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4792.xml"/><Relationship Id="rId7" Type="http://schemas.openxmlformats.org/officeDocument/2006/relationships/image" Target="../media/image19.png"/><Relationship Id="rId2" Type="http://schemas.openxmlformats.org/officeDocument/2006/relationships/tags" Target="../tags/tag4791.xml"/><Relationship Id="rId1" Type="http://schemas.openxmlformats.org/officeDocument/2006/relationships/vmlDrawing" Target="../drawings/vmlDrawing548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548.bin"/><Relationship Id="rId4" Type="http://schemas.openxmlformats.org/officeDocument/2006/relationships/slideMaster" Target="../slideMasters/slideMaster34.xml"/></Relationships>
</file>

<file path=ppt/slideLayouts/_rels/slideLayout528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4.xml"/><Relationship Id="rId3" Type="http://schemas.openxmlformats.org/officeDocument/2006/relationships/tags" Target="../tags/tag4794.xml"/><Relationship Id="rId7" Type="http://schemas.openxmlformats.org/officeDocument/2006/relationships/tags" Target="../tags/tag4798.xml"/><Relationship Id="rId2" Type="http://schemas.openxmlformats.org/officeDocument/2006/relationships/tags" Target="../tags/tag4793.xml"/><Relationship Id="rId1" Type="http://schemas.openxmlformats.org/officeDocument/2006/relationships/vmlDrawing" Target="../drawings/vmlDrawing549.vml"/><Relationship Id="rId6" Type="http://schemas.openxmlformats.org/officeDocument/2006/relationships/tags" Target="../tags/tag4797.xml"/><Relationship Id="rId5" Type="http://schemas.openxmlformats.org/officeDocument/2006/relationships/tags" Target="../tags/tag4796.xml"/><Relationship Id="rId10" Type="http://schemas.openxmlformats.org/officeDocument/2006/relationships/image" Target="../media/image1.emf"/><Relationship Id="rId4" Type="http://schemas.openxmlformats.org/officeDocument/2006/relationships/tags" Target="../tags/tag4795.xml"/><Relationship Id="rId9" Type="http://schemas.openxmlformats.org/officeDocument/2006/relationships/oleObject" Target="../embeddings/oleObject549.bin"/></Relationships>
</file>

<file path=ppt/slideLayouts/_rels/slideLayout529.xml.rels><?xml version="1.0" encoding="UTF-8" standalone="yes"?>
<Relationships xmlns="http://schemas.openxmlformats.org/package/2006/relationships"><Relationship Id="rId8" Type="http://schemas.openxmlformats.org/officeDocument/2006/relationships/tags" Target="../tags/tag4805.xml"/><Relationship Id="rId13" Type="http://schemas.openxmlformats.org/officeDocument/2006/relationships/tags" Target="../tags/tag4810.xml"/><Relationship Id="rId18" Type="http://schemas.openxmlformats.org/officeDocument/2006/relationships/image" Target="../media/image3.svg"/><Relationship Id="rId3" Type="http://schemas.openxmlformats.org/officeDocument/2006/relationships/tags" Target="../tags/tag4800.xml"/><Relationship Id="rId7" Type="http://schemas.openxmlformats.org/officeDocument/2006/relationships/tags" Target="../tags/tag4804.xml"/><Relationship Id="rId12" Type="http://schemas.openxmlformats.org/officeDocument/2006/relationships/tags" Target="../tags/tag4809.xml"/><Relationship Id="rId17" Type="http://schemas.openxmlformats.org/officeDocument/2006/relationships/image" Target="../media/image19.png"/><Relationship Id="rId2" Type="http://schemas.openxmlformats.org/officeDocument/2006/relationships/tags" Target="../tags/tag4799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550.vml"/><Relationship Id="rId6" Type="http://schemas.openxmlformats.org/officeDocument/2006/relationships/tags" Target="../tags/tag4803.xml"/><Relationship Id="rId11" Type="http://schemas.openxmlformats.org/officeDocument/2006/relationships/tags" Target="../tags/tag4808.xml"/><Relationship Id="rId5" Type="http://schemas.openxmlformats.org/officeDocument/2006/relationships/tags" Target="../tags/tag4802.xml"/><Relationship Id="rId15" Type="http://schemas.openxmlformats.org/officeDocument/2006/relationships/oleObject" Target="../embeddings/oleObject550.bin"/><Relationship Id="rId10" Type="http://schemas.openxmlformats.org/officeDocument/2006/relationships/tags" Target="../tags/tag4807.xml"/><Relationship Id="rId4" Type="http://schemas.openxmlformats.org/officeDocument/2006/relationships/tags" Target="../tags/tag4801.xml"/><Relationship Id="rId9" Type="http://schemas.openxmlformats.org/officeDocument/2006/relationships/tags" Target="../tags/tag4806.xml"/><Relationship Id="rId14" Type="http://schemas.openxmlformats.org/officeDocument/2006/relationships/slideMaster" Target="../slideMasters/slideMaster34.xml"/></Relationships>
</file>

<file path=ppt/slideLayouts/_rels/slideLayout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482.xml"/><Relationship Id="rId7" Type="http://schemas.openxmlformats.org/officeDocument/2006/relationships/oleObject" Target="../embeddings/oleObject57.bin"/><Relationship Id="rId2" Type="http://schemas.openxmlformats.org/officeDocument/2006/relationships/tags" Target="../tags/tag481.xml"/><Relationship Id="rId1" Type="http://schemas.openxmlformats.org/officeDocument/2006/relationships/vmlDrawing" Target="../drawings/vmlDrawing57.vml"/><Relationship Id="rId6" Type="http://schemas.openxmlformats.org/officeDocument/2006/relationships/slideMaster" Target="../slideMasters/slideMaster4.xml"/><Relationship Id="rId5" Type="http://schemas.openxmlformats.org/officeDocument/2006/relationships/tags" Target="../tags/tag484.xml"/><Relationship Id="rId10" Type="http://schemas.openxmlformats.org/officeDocument/2006/relationships/image" Target="../media/image3.svg"/><Relationship Id="rId4" Type="http://schemas.openxmlformats.org/officeDocument/2006/relationships/tags" Target="../tags/tag483.xml"/><Relationship Id="rId9" Type="http://schemas.openxmlformats.org/officeDocument/2006/relationships/image" Target="../media/image2.png"/></Relationships>
</file>

<file path=ppt/slideLayouts/_rels/slideLayout530.xml.rels><?xml version="1.0" encoding="UTF-8" standalone="yes"?>
<Relationships xmlns="http://schemas.openxmlformats.org/package/2006/relationships"><Relationship Id="rId8" Type="http://schemas.openxmlformats.org/officeDocument/2006/relationships/tags" Target="../tags/tag4840.xml"/><Relationship Id="rId3" Type="http://schemas.openxmlformats.org/officeDocument/2006/relationships/tags" Target="../tags/tag4835.xml"/><Relationship Id="rId7" Type="http://schemas.openxmlformats.org/officeDocument/2006/relationships/tags" Target="../tags/tag4839.xml"/><Relationship Id="rId2" Type="http://schemas.openxmlformats.org/officeDocument/2006/relationships/tags" Target="../tags/tag4834.xml"/><Relationship Id="rId1" Type="http://schemas.openxmlformats.org/officeDocument/2006/relationships/vmlDrawing" Target="../drawings/vmlDrawing552.vml"/><Relationship Id="rId6" Type="http://schemas.openxmlformats.org/officeDocument/2006/relationships/tags" Target="../tags/tag4838.xml"/><Relationship Id="rId11" Type="http://schemas.openxmlformats.org/officeDocument/2006/relationships/image" Target="../media/image17.emf"/><Relationship Id="rId5" Type="http://schemas.openxmlformats.org/officeDocument/2006/relationships/tags" Target="../tags/tag4837.xml"/><Relationship Id="rId10" Type="http://schemas.openxmlformats.org/officeDocument/2006/relationships/oleObject" Target="../embeddings/oleObject552.bin"/><Relationship Id="rId4" Type="http://schemas.openxmlformats.org/officeDocument/2006/relationships/tags" Target="../tags/tag4836.xml"/><Relationship Id="rId9" Type="http://schemas.openxmlformats.org/officeDocument/2006/relationships/slideMaster" Target="../slideMasters/slideMaster35.xml"/></Relationships>
</file>

<file path=ppt/slideLayouts/_rels/slideLayout531.xml.rels><?xml version="1.0" encoding="UTF-8" standalone="yes"?>
<Relationships xmlns="http://schemas.openxmlformats.org/package/2006/relationships"><Relationship Id="rId8" Type="http://schemas.openxmlformats.org/officeDocument/2006/relationships/tags" Target="../tags/tag4847.xml"/><Relationship Id="rId13" Type="http://schemas.openxmlformats.org/officeDocument/2006/relationships/image" Target="../media/image18.png"/><Relationship Id="rId3" Type="http://schemas.openxmlformats.org/officeDocument/2006/relationships/tags" Target="../tags/tag4842.xml"/><Relationship Id="rId7" Type="http://schemas.openxmlformats.org/officeDocument/2006/relationships/tags" Target="../tags/tag4846.xml"/><Relationship Id="rId12" Type="http://schemas.openxmlformats.org/officeDocument/2006/relationships/image" Target="../media/image17.emf"/><Relationship Id="rId2" Type="http://schemas.openxmlformats.org/officeDocument/2006/relationships/tags" Target="../tags/tag4841.xml"/><Relationship Id="rId1" Type="http://schemas.openxmlformats.org/officeDocument/2006/relationships/vmlDrawing" Target="../drawings/vmlDrawing553.vml"/><Relationship Id="rId6" Type="http://schemas.openxmlformats.org/officeDocument/2006/relationships/tags" Target="../tags/tag4845.xml"/><Relationship Id="rId11" Type="http://schemas.openxmlformats.org/officeDocument/2006/relationships/oleObject" Target="../embeddings/oleObject553.bin"/><Relationship Id="rId5" Type="http://schemas.openxmlformats.org/officeDocument/2006/relationships/tags" Target="../tags/tag4844.xml"/><Relationship Id="rId10" Type="http://schemas.openxmlformats.org/officeDocument/2006/relationships/slideMaster" Target="../slideMasters/slideMaster35.xml"/><Relationship Id="rId4" Type="http://schemas.openxmlformats.org/officeDocument/2006/relationships/tags" Target="../tags/tag4843.xml"/><Relationship Id="rId9" Type="http://schemas.openxmlformats.org/officeDocument/2006/relationships/tags" Target="../tags/tag4848.xml"/></Relationships>
</file>

<file path=ppt/slideLayouts/_rels/slideLayout5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4850.xml"/><Relationship Id="rId7" Type="http://schemas.openxmlformats.org/officeDocument/2006/relationships/oleObject" Target="../embeddings/oleObject554.bin"/><Relationship Id="rId2" Type="http://schemas.openxmlformats.org/officeDocument/2006/relationships/tags" Target="../tags/tag4849.xml"/><Relationship Id="rId1" Type="http://schemas.openxmlformats.org/officeDocument/2006/relationships/vmlDrawing" Target="../drawings/vmlDrawing554.vml"/><Relationship Id="rId6" Type="http://schemas.openxmlformats.org/officeDocument/2006/relationships/slideMaster" Target="../slideMasters/slideMaster35.xml"/><Relationship Id="rId5" Type="http://schemas.openxmlformats.org/officeDocument/2006/relationships/tags" Target="../tags/tag4852.xml"/><Relationship Id="rId4" Type="http://schemas.openxmlformats.org/officeDocument/2006/relationships/tags" Target="../tags/tag4851.xml"/></Relationships>
</file>

<file path=ppt/slideLayouts/_rels/slideLayout533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5.xml"/><Relationship Id="rId3" Type="http://schemas.openxmlformats.org/officeDocument/2006/relationships/tags" Target="../tags/tag4854.xml"/><Relationship Id="rId7" Type="http://schemas.openxmlformats.org/officeDocument/2006/relationships/tags" Target="../tags/tag4858.xml"/><Relationship Id="rId2" Type="http://schemas.openxmlformats.org/officeDocument/2006/relationships/tags" Target="../tags/tag4853.xml"/><Relationship Id="rId1" Type="http://schemas.openxmlformats.org/officeDocument/2006/relationships/vmlDrawing" Target="../drawings/vmlDrawing555.vml"/><Relationship Id="rId6" Type="http://schemas.openxmlformats.org/officeDocument/2006/relationships/tags" Target="../tags/tag4857.xml"/><Relationship Id="rId5" Type="http://schemas.openxmlformats.org/officeDocument/2006/relationships/tags" Target="../tags/tag4856.xml"/><Relationship Id="rId10" Type="http://schemas.openxmlformats.org/officeDocument/2006/relationships/image" Target="../media/image17.emf"/><Relationship Id="rId4" Type="http://schemas.openxmlformats.org/officeDocument/2006/relationships/tags" Target="../tags/tag4855.xml"/><Relationship Id="rId9" Type="http://schemas.openxmlformats.org/officeDocument/2006/relationships/oleObject" Target="../embeddings/oleObject555.bin"/></Relationships>
</file>

<file path=ppt/slideLayouts/_rels/slideLayout53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5.xml"/><Relationship Id="rId3" Type="http://schemas.openxmlformats.org/officeDocument/2006/relationships/tags" Target="../tags/tag4860.xml"/><Relationship Id="rId7" Type="http://schemas.openxmlformats.org/officeDocument/2006/relationships/tags" Target="../tags/tag4864.xml"/><Relationship Id="rId2" Type="http://schemas.openxmlformats.org/officeDocument/2006/relationships/tags" Target="../tags/tag4859.xml"/><Relationship Id="rId1" Type="http://schemas.openxmlformats.org/officeDocument/2006/relationships/vmlDrawing" Target="../drawings/vmlDrawing556.vml"/><Relationship Id="rId6" Type="http://schemas.openxmlformats.org/officeDocument/2006/relationships/tags" Target="../tags/tag4863.xml"/><Relationship Id="rId5" Type="http://schemas.openxmlformats.org/officeDocument/2006/relationships/tags" Target="../tags/tag4862.xml"/><Relationship Id="rId10" Type="http://schemas.openxmlformats.org/officeDocument/2006/relationships/image" Target="../media/image17.emf"/><Relationship Id="rId4" Type="http://schemas.openxmlformats.org/officeDocument/2006/relationships/tags" Target="../tags/tag4861.xml"/><Relationship Id="rId9" Type="http://schemas.openxmlformats.org/officeDocument/2006/relationships/oleObject" Target="../embeddings/oleObject556.bin"/></Relationships>
</file>

<file path=ppt/slideLayouts/_rels/slideLayout535.xml.rels><?xml version="1.0" encoding="UTF-8" standalone="yes"?>
<Relationships xmlns="http://schemas.openxmlformats.org/package/2006/relationships"><Relationship Id="rId8" Type="http://schemas.openxmlformats.org/officeDocument/2006/relationships/tags" Target="../tags/tag4871.xml"/><Relationship Id="rId3" Type="http://schemas.openxmlformats.org/officeDocument/2006/relationships/tags" Target="../tags/tag4866.xml"/><Relationship Id="rId7" Type="http://schemas.openxmlformats.org/officeDocument/2006/relationships/tags" Target="../tags/tag4870.xml"/><Relationship Id="rId2" Type="http://schemas.openxmlformats.org/officeDocument/2006/relationships/tags" Target="../tags/tag4865.xml"/><Relationship Id="rId1" Type="http://schemas.openxmlformats.org/officeDocument/2006/relationships/vmlDrawing" Target="../drawings/vmlDrawing557.vml"/><Relationship Id="rId6" Type="http://schemas.openxmlformats.org/officeDocument/2006/relationships/tags" Target="../tags/tag4869.xml"/><Relationship Id="rId11" Type="http://schemas.openxmlformats.org/officeDocument/2006/relationships/image" Target="../media/image17.emf"/><Relationship Id="rId5" Type="http://schemas.openxmlformats.org/officeDocument/2006/relationships/tags" Target="../tags/tag4868.xml"/><Relationship Id="rId10" Type="http://schemas.openxmlformats.org/officeDocument/2006/relationships/oleObject" Target="../embeddings/oleObject557.bin"/><Relationship Id="rId4" Type="http://schemas.openxmlformats.org/officeDocument/2006/relationships/tags" Target="../tags/tag4867.xml"/><Relationship Id="rId9" Type="http://schemas.openxmlformats.org/officeDocument/2006/relationships/slideMaster" Target="../slideMasters/slideMaster35.xml"/></Relationships>
</file>

<file path=ppt/slideLayouts/_rels/slideLayout536.xml.rels><?xml version="1.0" encoding="UTF-8" standalone="yes"?>
<Relationships xmlns="http://schemas.openxmlformats.org/package/2006/relationships"><Relationship Id="rId8" Type="http://schemas.openxmlformats.org/officeDocument/2006/relationships/tags" Target="../tags/tag4878.xml"/><Relationship Id="rId13" Type="http://schemas.openxmlformats.org/officeDocument/2006/relationships/tags" Target="../tags/tag4883.xml"/><Relationship Id="rId18" Type="http://schemas.openxmlformats.org/officeDocument/2006/relationships/image" Target="../media/image3.svg"/><Relationship Id="rId3" Type="http://schemas.openxmlformats.org/officeDocument/2006/relationships/tags" Target="../tags/tag4873.xml"/><Relationship Id="rId7" Type="http://schemas.openxmlformats.org/officeDocument/2006/relationships/tags" Target="../tags/tag4877.xml"/><Relationship Id="rId12" Type="http://schemas.openxmlformats.org/officeDocument/2006/relationships/tags" Target="../tags/tag4882.xml"/><Relationship Id="rId17" Type="http://schemas.openxmlformats.org/officeDocument/2006/relationships/image" Target="../media/image19.png"/><Relationship Id="rId2" Type="http://schemas.openxmlformats.org/officeDocument/2006/relationships/tags" Target="../tags/tag4872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558.vml"/><Relationship Id="rId6" Type="http://schemas.openxmlformats.org/officeDocument/2006/relationships/tags" Target="../tags/tag4876.xml"/><Relationship Id="rId11" Type="http://schemas.openxmlformats.org/officeDocument/2006/relationships/tags" Target="../tags/tag4881.xml"/><Relationship Id="rId5" Type="http://schemas.openxmlformats.org/officeDocument/2006/relationships/tags" Target="../tags/tag4875.xml"/><Relationship Id="rId15" Type="http://schemas.openxmlformats.org/officeDocument/2006/relationships/oleObject" Target="../embeddings/oleObject558.bin"/><Relationship Id="rId10" Type="http://schemas.openxmlformats.org/officeDocument/2006/relationships/tags" Target="../tags/tag4880.xml"/><Relationship Id="rId4" Type="http://schemas.openxmlformats.org/officeDocument/2006/relationships/tags" Target="../tags/tag4874.xml"/><Relationship Id="rId9" Type="http://schemas.openxmlformats.org/officeDocument/2006/relationships/tags" Target="../tags/tag4879.xml"/><Relationship Id="rId14" Type="http://schemas.openxmlformats.org/officeDocument/2006/relationships/slideMaster" Target="../slideMasters/slideMaster35.xml"/></Relationships>
</file>

<file path=ppt/slideLayouts/_rels/slideLayout537.xml.rels><?xml version="1.0" encoding="UTF-8" standalone="yes"?>
<Relationships xmlns="http://schemas.openxmlformats.org/package/2006/relationships"><Relationship Id="rId8" Type="http://schemas.openxmlformats.org/officeDocument/2006/relationships/tags" Target="../tags/tag4890.xml"/><Relationship Id="rId13" Type="http://schemas.openxmlformats.org/officeDocument/2006/relationships/tags" Target="../tags/tag4895.xml"/><Relationship Id="rId18" Type="http://schemas.openxmlformats.org/officeDocument/2006/relationships/image" Target="../media/image3.svg"/><Relationship Id="rId3" Type="http://schemas.openxmlformats.org/officeDocument/2006/relationships/tags" Target="../tags/tag4885.xml"/><Relationship Id="rId7" Type="http://schemas.openxmlformats.org/officeDocument/2006/relationships/tags" Target="../tags/tag4889.xml"/><Relationship Id="rId12" Type="http://schemas.openxmlformats.org/officeDocument/2006/relationships/tags" Target="../tags/tag4894.xml"/><Relationship Id="rId17" Type="http://schemas.openxmlformats.org/officeDocument/2006/relationships/image" Target="../media/image19.png"/><Relationship Id="rId2" Type="http://schemas.openxmlformats.org/officeDocument/2006/relationships/tags" Target="../tags/tag4884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559.vml"/><Relationship Id="rId6" Type="http://schemas.openxmlformats.org/officeDocument/2006/relationships/tags" Target="../tags/tag4888.xml"/><Relationship Id="rId11" Type="http://schemas.openxmlformats.org/officeDocument/2006/relationships/tags" Target="../tags/tag4893.xml"/><Relationship Id="rId5" Type="http://schemas.openxmlformats.org/officeDocument/2006/relationships/tags" Target="../tags/tag4887.xml"/><Relationship Id="rId15" Type="http://schemas.openxmlformats.org/officeDocument/2006/relationships/oleObject" Target="../embeddings/oleObject559.bin"/><Relationship Id="rId10" Type="http://schemas.openxmlformats.org/officeDocument/2006/relationships/tags" Target="../tags/tag4892.xml"/><Relationship Id="rId4" Type="http://schemas.openxmlformats.org/officeDocument/2006/relationships/tags" Target="../tags/tag4886.xml"/><Relationship Id="rId9" Type="http://schemas.openxmlformats.org/officeDocument/2006/relationships/tags" Target="../tags/tag4891.xml"/><Relationship Id="rId14" Type="http://schemas.openxmlformats.org/officeDocument/2006/relationships/slideMaster" Target="../slideMasters/slideMaster35.xml"/></Relationships>
</file>

<file path=ppt/slideLayouts/_rels/slideLayout538.xml.rels><?xml version="1.0" encoding="UTF-8" standalone="yes"?>
<Relationships xmlns="http://schemas.openxmlformats.org/package/2006/relationships"><Relationship Id="rId8" Type="http://schemas.openxmlformats.org/officeDocument/2006/relationships/tags" Target="../tags/tag4902.xml"/><Relationship Id="rId13" Type="http://schemas.openxmlformats.org/officeDocument/2006/relationships/tags" Target="../tags/tag4907.xml"/><Relationship Id="rId18" Type="http://schemas.openxmlformats.org/officeDocument/2006/relationships/image" Target="../media/image19.png"/><Relationship Id="rId3" Type="http://schemas.openxmlformats.org/officeDocument/2006/relationships/tags" Target="../tags/tag4897.xml"/><Relationship Id="rId7" Type="http://schemas.openxmlformats.org/officeDocument/2006/relationships/tags" Target="../tags/tag4901.xml"/><Relationship Id="rId12" Type="http://schemas.openxmlformats.org/officeDocument/2006/relationships/tags" Target="../tags/tag4906.xml"/><Relationship Id="rId17" Type="http://schemas.openxmlformats.org/officeDocument/2006/relationships/image" Target="../media/image17.emf"/><Relationship Id="rId2" Type="http://schemas.openxmlformats.org/officeDocument/2006/relationships/tags" Target="../tags/tag4896.xml"/><Relationship Id="rId16" Type="http://schemas.openxmlformats.org/officeDocument/2006/relationships/oleObject" Target="../embeddings/oleObject560.bin"/><Relationship Id="rId1" Type="http://schemas.openxmlformats.org/officeDocument/2006/relationships/vmlDrawing" Target="../drawings/vmlDrawing560.vml"/><Relationship Id="rId6" Type="http://schemas.openxmlformats.org/officeDocument/2006/relationships/tags" Target="../tags/tag4900.xml"/><Relationship Id="rId11" Type="http://schemas.openxmlformats.org/officeDocument/2006/relationships/tags" Target="../tags/tag4905.xml"/><Relationship Id="rId5" Type="http://schemas.openxmlformats.org/officeDocument/2006/relationships/tags" Target="../tags/tag4899.xml"/><Relationship Id="rId15" Type="http://schemas.openxmlformats.org/officeDocument/2006/relationships/slideMaster" Target="../slideMasters/slideMaster35.xml"/><Relationship Id="rId10" Type="http://schemas.openxmlformats.org/officeDocument/2006/relationships/tags" Target="../tags/tag4904.xml"/><Relationship Id="rId19" Type="http://schemas.openxmlformats.org/officeDocument/2006/relationships/image" Target="../media/image3.svg"/><Relationship Id="rId4" Type="http://schemas.openxmlformats.org/officeDocument/2006/relationships/tags" Target="../tags/tag4898.xml"/><Relationship Id="rId9" Type="http://schemas.openxmlformats.org/officeDocument/2006/relationships/tags" Target="../tags/tag4903.xml"/><Relationship Id="rId14" Type="http://schemas.openxmlformats.org/officeDocument/2006/relationships/tags" Target="../tags/tag4908.xml"/></Relationships>
</file>

<file path=ppt/slideLayouts/_rels/slideLayout539.xml.rels><?xml version="1.0" encoding="UTF-8" standalone="yes"?>
<Relationships xmlns="http://schemas.openxmlformats.org/package/2006/relationships"><Relationship Id="rId8" Type="http://schemas.openxmlformats.org/officeDocument/2006/relationships/tags" Target="../tags/tag4915.xml"/><Relationship Id="rId13" Type="http://schemas.openxmlformats.org/officeDocument/2006/relationships/tags" Target="../tags/tag4920.xml"/><Relationship Id="rId18" Type="http://schemas.openxmlformats.org/officeDocument/2006/relationships/image" Target="../media/image19.png"/><Relationship Id="rId3" Type="http://schemas.openxmlformats.org/officeDocument/2006/relationships/tags" Target="../tags/tag4910.xml"/><Relationship Id="rId7" Type="http://schemas.openxmlformats.org/officeDocument/2006/relationships/tags" Target="../tags/tag4914.xml"/><Relationship Id="rId12" Type="http://schemas.openxmlformats.org/officeDocument/2006/relationships/tags" Target="../tags/tag4919.xml"/><Relationship Id="rId17" Type="http://schemas.openxmlformats.org/officeDocument/2006/relationships/image" Target="../media/image17.emf"/><Relationship Id="rId2" Type="http://schemas.openxmlformats.org/officeDocument/2006/relationships/tags" Target="../tags/tag4909.xml"/><Relationship Id="rId16" Type="http://schemas.openxmlformats.org/officeDocument/2006/relationships/oleObject" Target="../embeddings/oleObject561.bin"/><Relationship Id="rId1" Type="http://schemas.openxmlformats.org/officeDocument/2006/relationships/vmlDrawing" Target="../drawings/vmlDrawing561.vml"/><Relationship Id="rId6" Type="http://schemas.openxmlformats.org/officeDocument/2006/relationships/tags" Target="../tags/tag4913.xml"/><Relationship Id="rId11" Type="http://schemas.openxmlformats.org/officeDocument/2006/relationships/tags" Target="../tags/tag4918.xml"/><Relationship Id="rId5" Type="http://schemas.openxmlformats.org/officeDocument/2006/relationships/tags" Target="../tags/tag4912.xml"/><Relationship Id="rId15" Type="http://schemas.openxmlformats.org/officeDocument/2006/relationships/slideMaster" Target="../slideMasters/slideMaster35.xml"/><Relationship Id="rId10" Type="http://schemas.openxmlformats.org/officeDocument/2006/relationships/tags" Target="../tags/tag4917.xml"/><Relationship Id="rId19" Type="http://schemas.openxmlformats.org/officeDocument/2006/relationships/image" Target="../media/image3.svg"/><Relationship Id="rId4" Type="http://schemas.openxmlformats.org/officeDocument/2006/relationships/tags" Target="../tags/tag4911.xml"/><Relationship Id="rId9" Type="http://schemas.openxmlformats.org/officeDocument/2006/relationships/tags" Target="../tags/tag4916.xml"/><Relationship Id="rId14" Type="http://schemas.openxmlformats.org/officeDocument/2006/relationships/tags" Target="../tags/tag4921.xml"/></Relationships>
</file>

<file path=ppt/slideLayouts/_rels/slideLayout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486.xml"/><Relationship Id="rId7" Type="http://schemas.openxmlformats.org/officeDocument/2006/relationships/image" Target="../media/image19.png"/><Relationship Id="rId2" Type="http://schemas.openxmlformats.org/officeDocument/2006/relationships/tags" Target="../tags/tag485.xml"/><Relationship Id="rId1" Type="http://schemas.openxmlformats.org/officeDocument/2006/relationships/vmlDrawing" Target="../drawings/vmlDrawing58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58.bin"/><Relationship Id="rId4" Type="http://schemas.openxmlformats.org/officeDocument/2006/relationships/slideMaster" Target="../slideMasters/slideMaster4.xml"/></Relationships>
</file>

<file path=ppt/slideLayouts/_rels/slideLayout540.xml.rels><?xml version="1.0" encoding="UTF-8" standalone="yes"?>
<Relationships xmlns="http://schemas.openxmlformats.org/package/2006/relationships"><Relationship Id="rId8" Type="http://schemas.openxmlformats.org/officeDocument/2006/relationships/tags" Target="../tags/tag4928.xml"/><Relationship Id="rId13" Type="http://schemas.openxmlformats.org/officeDocument/2006/relationships/image" Target="../media/image19.png"/><Relationship Id="rId3" Type="http://schemas.openxmlformats.org/officeDocument/2006/relationships/tags" Target="../tags/tag4923.xml"/><Relationship Id="rId7" Type="http://schemas.openxmlformats.org/officeDocument/2006/relationships/tags" Target="../tags/tag4927.xml"/><Relationship Id="rId12" Type="http://schemas.openxmlformats.org/officeDocument/2006/relationships/image" Target="../media/image17.emf"/><Relationship Id="rId2" Type="http://schemas.openxmlformats.org/officeDocument/2006/relationships/tags" Target="../tags/tag4922.xml"/><Relationship Id="rId1" Type="http://schemas.openxmlformats.org/officeDocument/2006/relationships/vmlDrawing" Target="../drawings/vmlDrawing562.vml"/><Relationship Id="rId6" Type="http://schemas.openxmlformats.org/officeDocument/2006/relationships/tags" Target="../tags/tag4926.xml"/><Relationship Id="rId11" Type="http://schemas.openxmlformats.org/officeDocument/2006/relationships/oleObject" Target="../embeddings/oleObject562.bin"/><Relationship Id="rId5" Type="http://schemas.openxmlformats.org/officeDocument/2006/relationships/tags" Target="../tags/tag4925.xml"/><Relationship Id="rId10" Type="http://schemas.openxmlformats.org/officeDocument/2006/relationships/slideMaster" Target="../slideMasters/slideMaster35.xml"/><Relationship Id="rId4" Type="http://schemas.openxmlformats.org/officeDocument/2006/relationships/tags" Target="../tags/tag4924.xml"/><Relationship Id="rId9" Type="http://schemas.openxmlformats.org/officeDocument/2006/relationships/tags" Target="../tags/tag4929.xml"/><Relationship Id="rId14" Type="http://schemas.openxmlformats.org/officeDocument/2006/relationships/image" Target="../media/image3.svg"/></Relationships>
</file>

<file path=ppt/slideLayouts/_rels/slideLayout5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4931.xml"/><Relationship Id="rId7" Type="http://schemas.openxmlformats.org/officeDocument/2006/relationships/oleObject" Target="../embeddings/oleObject563.bin"/><Relationship Id="rId2" Type="http://schemas.openxmlformats.org/officeDocument/2006/relationships/tags" Target="../tags/tag4930.xml"/><Relationship Id="rId1" Type="http://schemas.openxmlformats.org/officeDocument/2006/relationships/vmlDrawing" Target="../drawings/vmlDrawing563.vml"/><Relationship Id="rId6" Type="http://schemas.openxmlformats.org/officeDocument/2006/relationships/slideMaster" Target="../slideMasters/slideMaster35.xml"/><Relationship Id="rId5" Type="http://schemas.openxmlformats.org/officeDocument/2006/relationships/tags" Target="../tags/tag4933.xml"/><Relationship Id="rId10" Type="http://schemas.openxmlformats.org/officeDocument/2006/relationships/image" Target="../media/image3.svg"/><Relationship Id="rId4" Type="http://schemas.openxmlformats.org/officeDocument/2006/relationships/tags" Target="../tags/tag4932.xml"/><Relationship Id="rId9" Type="http://schemas.openxmlformats.org/officeDocument/2006/relationships/image" Target="../media/image19.png"/></Relationships>
</file>

<file path=ppt/slideLayouts/_rels/slideLayout5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4935.xml"/><Relationship Id="rId7" Type="http://schemas.openxmlformats.org/officeDocument/2006/relationships/image" Target="../media/image19.png"/><Relationship Id="rId2" Type="http://schemas.openxmlformats.org/officeDocument/2006/relationships/tags" Target="../tags/tag4934.xml"/><Relationship Id="rId1" Type="http://schemas.openxmlformats.org/officeDocument/2006/relationships/vmlDrawing" Target="../drawings/vmlDrawing564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564.bin"/><Relationship Id="rId4" Type="http://schemas.openxmlformats.org/officeDocument/2006/relationships/slideMaster" Target="../slideMasters/slideMaster35.xml"/></Relationships>
</file>

<file path=ppt/slideLayouts/_rels/slideLayout543.xml.rels><?xml version="1.0" encoding="UTF-8" standalone="yes"?>
<Relationships xmlns="http://schemas.openxmlformats.org/package/2006/relationships"><Relationship Id="rId8" Type="http://schemas.openxmlformats.org/officeDocument/2006/relationships/tags" Target="../tags/tag4942.xml"/><Relationship Id="rId13" Type="http://schemas.openxmlformats.org/officeDocument/2006/relationships/tags" Target="../tags/tag4947.xml"/><Relationship Id="rId18" Type="http://schemas.openxmlformats.org/officeDocument/2006/relationships/image" Target="../media/image3.svg"/><Relationship Id="rId3" Type="http://schemas.openxmlformats.org/officeDocument/2006/relationships/tags" Target="../tags/tag4937.xml"/><Relationship Id="rId7" Type="http://schemas.openxmlformats.org/officeDocument/2006/relationships/tags" Target="../tags/tag4941.xml"/><Relationship Id="rId12" Type="http://schemas.openxmlformats.org/officeDocument/2006/relationships/tags" Target="../tags/tag4946.xml"/><Relationship Id="rId17" Type="http://schemas.openxmlformats.org/officeDocument/2006/relationships/image" Target="../media/image19.png"/><Relationship Id="rId2" Type="http://schemas.openxmlformats.org/officeDocument/2006/relationships/tags" Target="../tags/tag4936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565.vml"/><Relationship Id="rId6" Type="http://schemas.openxmlformats.org/officeDocument/2006/relationships/tags" Target="../tags/tag4940.xml"/><Relationship Id="rId11" Type="http://schemas.openxmlformats.org/officeDocument/2006/relationships/tags" Target="../tags/tag4945.xml"/><Relationship Id="rId5" Type="http://schemas.openxmlformats.org/officeDocument/2006/relationships/tags" Target="../tags/tag4939.xml"/><Relationship Id="rId15" Type="http://schemas.openxmlformats.org/officeDocument/2006/relationships/oleObject" Target="../embeddings/oleObject565.bin"/><Relationship Id="rId10" Type="http://schemas.openxmlformats.org/officeDocument/2006/relationships/tags" Target="../tags/tag4944.xml"/><Relationship Id="rId4" Type="http://schemas.openxmlformats.org/officeDocument/2006/relationships/tags" Target="../tags/tag4938.xml"/><Relationship Id="rId9" Type="http://schemas.openxmlformats.org/officeDocument/2006/relationships/tags" Target="../tags/tag4943.xml"/><Relationship Id="rId14" Type="http://schemas.openxmlformats.org/officeDocument/2006/relationships/slideMaster" Target="../slideMasters/slideMaster35.xml"/></Relationships>
</file>

<file path=ppt/slideLayouts/_rels/slideLayout544.xml.rels><?xml version="1.0" encoding="UTF-8" standalone="yes"?>
<Relationships xmlns="http://schemas.openxmlformats.org/package/2006/relationships"><Relationship Id="rId3" Type="http://schemas.openxmlformats.org/officeDocument/2006/relationships/tags" Target="../tags/tag4966.xml"/><Relationship Id="rId7" Type="http://schemas.openxmlformats.org/officeDocument/2006/relationships/image" Target="../media/image25.emf"/><Relationship Id="rId2" Type="http://schemas.openxmlformats.org/officeDocument/2006/relationships/tags" Target="../tags/tag4965.xml"/><Relationship Id="rId1" Type="http://schemas.openxmlformats.org/officeDocument/2006/relationships/vmlDrawing" Target="../drawings/vmlDrawing567.vml"/><Relationship Id="rId6" Type="http://schemas.openxmlformats.org/officeDocument/2006/relationships/oleObject" Target="../embeddings/oleObject567.bin"/><Relationship Id="rId5" Type="http://schemas.openxmlformats.org/officeDocument/2006/relationships/slideMaster" Target="../slideMasters/slideMaster36.xml"/><Relationship Id="rId4" Type="http://schemas.openxmlformats.org/officeDocument/2006/relationships/tags" Target="../tags/tag4967.xml"/></Relationships>
</file>

<file path=ppt/slideLayouts/_rels/slideLayout545.xml.rels><?xml version="1.0" encoding="UTF-8" standalone="yes"?>
<Relationships xmlns="http://schemas.openxmlformats.org/package/2006/relationships"><Relationship Id="rId3" Type="http://schemas.openxmlformats.org/officeDocument/2006/relationships/tags" Target="../tags/tag4969.xml"/><Relationship Id="rId7" Type="http://schemas.openxmlformats.org/officeDocument/2006/relationships/image" Target="../media/image62.emf"/><Relationship Id="rId2" Type="http://schemas.openxmlformats.org/officeDocument/2006/relationships/tags" Target="../tags/tag4968.xml"/><Relationship Id="rId1" Type="http://schemas.openxmlformats.org/officeDocument/2006/relationships/vmlDrawing" Target="../drawings/vmlDrawing568.vml"/><Relationship Id="rId6" Type="http://schemas.openxmlformats.org/officeDocument/2006/relationships/image" Target="../media/image25.emf"/><Relationship Id="rId5" Type="http://schemas.openxmlformats.org/officeDocument/2006/relationships/oleObject" Target="../embeddings/oleObject568.bin"/><Relationship Id="rId4" Type="http://schemas.openxmlformats.org/officeDocument/2006/relationships/slideMaster" Target="../slideMasters/slideMaster36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547.xml.rels><?xml version="1.0" encoding="UTF-8" standalone="yes"?>
<Relationships xmlns="http://schemas.openxmlformats.org/package/2006/relationships"><Relationship Id="rId8" Type="http://schemas.openxmlformats.org/officeDocument/2006/relationships/tags" Target="../tags/tag4999.xml"/><Relationship Id="rId3" Type="http://schemas.openxmlformats.org/officeDocument/2006/relationships/tags" Target="../tags/tag4994.xml"/><Relationship Id="rId7" Type="http://schemas.openxmlformats.org/officeDocument/2006/relationships/tags" Target="../tags/tag4998.xml"/><Relationship Id="rId2" Type="http://schemas.openxmlformats.org/officeDocument/2006/relationships/tags" Target="../tags/tag4993.xml"/><Relationship Id="rId1" Type="http://schemas.openxmlformats.org/officeDocument/2006/relationships/vmlDrawing" Target="../drawings/vmlDrawing570.vml"/><Relationship Id="rId6" Type="http://schemas.openxmlformats.org/officeDocument/2006/relationships/tags" Target="../tags/tag4997.xml"/><Relationship Id="rId11" Type="http://schemas.openxmlformats.org/officeDocument/2006/relationships/image" Target="../media/image17.emf"/><Relationship Id="rId5" Type="http://schemas.openxmlformats.org/officeDocument/2006/relationships/tags" Target="../tags/tag4996.xml"/><Relationship Id="rId10" Type="http://schemas.openxmlformats.org/officeDocument/2006/relationships/oleObject" Target="../embeddings/oleObject570.bin"/><Relationship Id="rId4" Type="http://schemas.openxmlformats.org/officeDocument/2006/relationships/tags" Target="../tags/tag4995.xml"/><Relationship Id="rId9" Type="http://schemas.openxmlformats.org/officeDocument/2006/relationships/slideMaster" Target="../slideMasters/slideMaster37.xml"/></Relationships>
</file>

<file path=ppt/slideLayouts/_rels/slideLayout548.xml.rels><?xml version="1.0" encoding="UTF-8" standalone="yes"?>
<Relationships xmlns="http://schemas.openxmlformats.org/package/2006/relationships"><Relationship Id="rId8" Type="http://schemas.openxmlformats.org/officeDocument/2006/relationships/tags" Target="../tags/tag5006.xml"/><Relationship Id="rId13" Type="http://schemas.openxmlformats.org/officeDocument/2006/relationships/image" Target="../media/image18.png"/><Relationship Id="rId3" Type="http://schemas.openxmlformats.org/officeDocument/2006/relationships/tags" Target="../tags/tag5001.xml"/><Relationship Id="rId7" Type="http://schemas.openxmlformats.org/officeDocument/2006/relationships/tags" Target="../tags/tag5005.xml"/><Relationship Id="rId12" Type="http://schemas.openxmlformats.org/officeDocument/2006/relationships/image" Target="../media/image17.emf"/><Relationship Id="rId2" Type="http://schemas.openxmlformats.org/officeDocument/2006/relationships/tags" Target="../tags/tag5000.xml"/><Relationship Id="rId1" Type="http://schemas.openxmlformats.org/officeDocument/2006/relationships/vmlDrawing" Target="../drawings/vmlDrawing571.vml"/><Relationship Id="rId6" Type="http://schemas.openxmlformats.org/officeDocument/2006/relationships/tags" Target="../tags/tag5004.xml"/><Relationship Id="rId11" Type="http://schemas.openxmlformats.org/officeDocument/2006/relationships/oleObject" Target="../embeddings/oleObject571.bin"/><Relationship Id="rId5" Type="http://schemas.openxmlformats.org/officeDocument/2006/relationships/tags" Target="../tags/tag5003.xml"/><Relationship Id="rId10" Type="http://schemas.openxmlformats.org/officeDocument/2006/relationships/slideMaster" Target="../slideMasters/slideMaster37.xml"/><Relationship Id="rId4" Type="http://schemas.openxmlformats.org/officeDocument/2006/relationships/tags" Target="../tags/tag5002.xml"/><Relationship Id="rId9" Type="http://schemas.openxmlformats.org/officeDocument/2006/relationships/tags" Target="../tags/tag5007.xml"/></Relationships>
</file>

<file path=ppt/slideLayouts/_rels/slideLayout5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5009.xml"/><Relationship Id="rId7" Type="http://schemas.openxmlformats.org/officeDocument/2006/relationships/oleObject" Target="../embeddings/oleObject572.bin"/><Relationship Id="rId2" Type="http://schemas.openxmlformats.org/officeDocument/2006/relationships/tags" Target="../tags/tag5008.xml"/><Relationship Id="rId1" Type="http://schemas.openxmlformats.org/officeDocument/2006/relationships/vmlDrawing" Target="../drawings/vmlDrawing572.vml"/><Relationship Id="rId6" Type="http://schemas.openxmlformats.org/officeDocument/2006/relationships/slideMaster" Target="../slideMasters/slideMaster37.xml"/><Relationship Id="rId5" Type="http://schemas.openxmlformats.org/officeDocument/2006/relationships/tags" Target="../tags/tag5011.xml"/><Relationship Id="rId4" Type="http://schemas.openxmlformats.org/officeDocument/2006/relationships/tags" Target="../tags/tag5010.xml"/></Relationships>
</file>

<file path=ppt/slideLayouts/_rels/slideLayout55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.xml"/><Relationship Id="rId13" Type="http://schemas.openxmlformats.org/officeDocument/2006/relationships/image" Target="../media/image20.png"/><Relationship Id="rId3" Type="http://schemas.openxmlformats.org/officeDocument/2006/relationships/tags" Target="../tags/tag488.xml"/><Relationship Id="rId7" Type="http://schemas.openxmlformats.org/officeDocument/2006/relationships/tags" Target="../tags/tag492.xml"/><Relationship Id="rId12" Type="http://schemas.openxmlformats.org/officeDocument/2006/relationships/image" Target="../media/image3.svg"/><Relationship Id="rId2" Type="http://schemas.openxmlformats.org/officeDocument/2006/relationships/tags" Target="../tags/tag487.xml"/><Relationship Id="rId1" Type="http://schemas.openxmlformats.org/officeDocument/2006/relationships/vmlDrawing" Target="../drawings/vmlDrawing59.vml"/><Relationship Id="rId6" Type="http://schemas.openxmlformats.org/officeDocument/2006/relationships/tags" Target="../tags/tag491.xml"/><Relationship Id="rId11" Type="http://schemas.openxmlformats.org/officeDocument/2006/relationships/image" Target="../media/image2.png"/><Relationship Id="rId5" Type="http://schemas.openxmlformats.org/officeDocument/2006/relationships/tags" Target="../tags/tag490.xml"/><Relationship Id="rId10" Type="http://schemas.openxmlformats.org/officeDocument/2006/relationships/image" Target="../media/image17.emf"/><Relationship Id="rId4" Type="http://schemas.openxmlformats.org/officeDocument/2006/relationships/tags" Target="../tags/tag489.xml"/><Relationship Id="rId9" Type="http://schemas.openxmlformats.org/officeDocument/2006/relationships/oleObject" Target="../embeddings/oleObject59.bin"/><Relationship Id="rId14" Type="http://schemas.openxmlformats.org/officeDocument/2006/relationships/image" Target="../media/image21.svg"/></Relationships>
</file>

<file path=ppt/slideLayouts/_rels/slideLayout55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7.xml"/><Relationship Id="rId3" Type="http://schemas.openxmlformats.org/officeDocument/2006/relationships/tags" Target="../tags/tag5013.xml"/><Relationship Id="rId7" Type="http://schemas.openxmlformats.org/officeDocument/2006/relationships/tags" Target="../tags/tag5017.xml"/><Relationship Id="rId2" Type="http://schemas.openxmlformats.org/officeDocument/2006/relationships/tags" Target="../tags/tag5012.xml"/><Relationship Id="rId1" Type="http://schemas.openxmlformats.org/officeDocument/2006/relationships/vmlDrawing" Target="../drawings/vmlDrawing573.vml"/><Relationship Id="rId6" Type="http://schemas.openxmlformats.org/officeDocument/2006/relationships/tags" Target="../tags/tag5016.xml"/><Relationship Id="rId5" Type="http://schemas.openxmlformats.org/officeDocument/2006/relationships/tags" Target="../tags/tag5015.xml"/><Relationship Id="rId10" Type="http://schemas.openxmlformats.org/officeDocument/2006/relationships/image" Target="../media/image17.emf"/><Relationship Id="rId4" Type="http://schemas.openxmlformats.org/officeDocument/2006/relationships/tags" Target="../tags/tag5014.xml"/><Relationship Id="rId9" Type="http://schemas.openxmlformats.org/officeDocument/2006/relationships/oleObject" Target="../embeddings/oleObject573.bin"/></Relationships>
</file>

<file path=ppt/slideLayouts/_rels/slideLayout551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7.xml"/><Relationship Id="rId3" Type="http://schemas.openxmlformats.org/officeDocument/2006/relationships/tags" Target="../tags/tag5019.xml"/><Relationship Id="rId7" Type="http://schemas.openxmlformats.org/officeDocument/2006/relationships/tags" Target="../tags/tag5023.xml"/><Relationship Id="rId2" Type="http://schemas.openxmlformats.org/officeDocument/2006/relationships/tags" Target="../tags/tag5018.xml"/><Relationship Id="rId1" Type="http://schemas.openxmlformats.org/officeDocument/2006/relationships/vmlDrawing" Target="../drawings/vmlDrawing574.vml"/><Relationship Id="rId6" Type="http://schemas.openxmlformats.org/officeDocument/2006/relationships/tags" Target="../tags/tag5022.xml"/><Relationship Id="rId5" Type="http://schemas.openxmlformats.org/officeDocument/2006/relationships/tags" Target="../tags/tag5021.xml"/><Relationship Id="rId10" Type="http://schemas.openxmlformats.org/officeDocument/2006/relationships/image" Target="../media/image17.emf"/><Relationship Id="rId4" Type="http://schemas.openxmlformats.org/officeDocument/2006/relationships/tags" Target="../tags/tag5020.xml"/><Relationship Id="rId9" Type="http://schemas.openxmlformats.org/officeDocument/2006/relationships/oleObject" Target="../embeddings/oleObject574.bin"/></Relationships>
</file>

<file path=ppt/slideLayouts/_rels/slideLayout552.xml.rels><?xml version="1.0" encoding="UTF-8" standalone="yes"?>
<Relationships xmlns="http://schemas.openxmlformats.org/package/2006/relationships"><Relationship Id="rId8" Type="http://schemas.openxmlformats.org/officeDocument/2006/relationships/tags" Target="../tags/tag5030.xml"/><Relationship Id="rId3" Type="http://schemas.openxmlformats.org/officeDocument/2006/relationships/tags" Target="../tags/tag5025.xml"/><Relationship Id="rId7" Type="http://schemas.openxmlformats.org/officeDocument/2006/relationships/tags" Target="../tags/tag5029.xml"/><Relationship Id="rId2" Type="http://schemas.openxmlformats.org/officeDocument/2006/relationships/tags" Target="../tags/tag5024.xml"/><Relationship Id="rId1" Type="http://schemas.openxmlformats.org/officeDocument/2006/relationships/vmlDrawing" Target="../drawings/vmlDrawing575.vml"/><Relationship Id="rId6" Type="http://schemas.openxmlformats.org/officeDocument/2006/relationships/tags" Target="../tags/tag5028.xml"/><Relationship Id="rId11" Type="http://schemas.openxmlformats.org/officeDocument/2006/relationships/image" Target="../media/image17.emf"/><Relationship Id="rId5" Type="http://schemas.openxmlformats.org/officeDocument/2006/relationships/tags" Target="../tags/tag5027.xml"/><Relationship Id="rId10" Type="http://schemas.openxmlformats.org/officeDocument/2006/relationships/oleObject" Target="../embeddings/oleObject575.bin"/><Relationship Id="rId4" Type="http://schemas.openxmlformats.org/officeDocument/2006/relationships/tags" Target="../tags/tag5026.xml"/><Relationship Id="rId9" Type="http://schemas.openxmlformats.org/officeDocument/2006/relationships/slideMaster" Target="../slideMasters/slideMaster37.xml"/></Relationships>
</file>

<file path=ppt/slideLayouts/_rels/slideLayout553.xml.rels><?xml version="1.0" encoding="UTF-8" standalone="yes"?>
<Relationships xmlns="http://schemas.openxmlformats.org/package/2006/relationships"><Relationship Id="rId8" Type="http://schemas.openxmlformats.org/officeDocument/2006/relationships/tags" Target="../tags/tag5037.xml"/><Relationship Id="rId13" Type="http://schemas.openxmlformats.org/officeDocument/2006/relationships/tags" Target="../tags/tag5042.xml"/><Relationship Id="rId18" Type="http://schemas.openxmlformats.org/officeDocument/2006/relationships/image" Target="../media/image3.svg"/><Relationship Id="rId3" Type="http://schemas.openxmlformats.org/officeDocument/2006/relationships/tags" Target="../tags/tag5032.xml"/><Relationship Id="rId7" Type="http://schemas.openxmlformats.org/officeDocument/2006/relationships/tags" Target="../tags/tag5036.xml"/><Relationship Id="rId12" Type="http://schemas.openxmlformats.org/officeDocument/2006/relationships/tags" Target="../tags/tag5041.xml"/><Relationship Id="rId17" Type="http://schemas.openxmlformats.org/officeDocument/2006/relationships/image" Target="../media/image19.png"/><Relationship Id="rId2" Type="http://schemas.openxmlformats.org/officeDocument/2006/relationships/tags" Target="../tags/tag5031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576.vml"/><Relationship Id="rId6" Type="http://schemas.openxmlformats.org/officeDocument/2006/relationships/tags" Target="../tags/tag5035.xml"/><Relationship Id="rId11" Type="http://schemas.openxmlformats.org/officeDocument/2006/relationships/tags" Target="../tags/tag5040.xml"/><Relationship Id="rId5" Type="http://schemas.openxmlformats.org/officeDocument/2006/relationships/tags" Target="../tags/tag5034.xml"/><Relationship Id="rId15" Type="http://schemas.openxmlformats.org/officeDocument/2006/relationships/oleObject" Target="../embeddings/oleObject576.bin"/><Relationship Id="rId10" Type="http://schemas.openxmlformats.org/officeDocument/2006/relationships/tags" Target="../tags/tag5039.xml"/><Relationship Id="rId4" Type="http://schemas.openxmlformats.org/officeDocument/2006/relationships/tags" Target="../tags/tag5033.xml"/><Relationship Id="rId9" Type="http://schemas.openxmlformats.org/officeDocument/2006/relationships/tags" Target="../tags/tag5038.xml"/><Relationship Id="rId14" Type="http://schemas.openxmlformats.org/officeDocument/2006/relationships/slideMaster" Target="../slideMasters/slideMaster37.xml"/></Relationships>
</file>

<file path=ppt/slideLayouts/_rels/slideLayout554.xml.rels><?xml version="1.0" encoding="UTF-8" standalone="yes"?>
<Relationships xmlns="http://schemas.openxmlformats.org/package/2006/relationships"><Relationship Id="rId8" Type="http://schemas.openxmlformats.org/officeDocument/2006/relationships/tags" Target="../tags/tag5049.xml"/><Relationship Id="rId13" Type="http://schemas.openxmlformats.org/officeDocument/2006/relationships/tags" Target="../tags/tag5054.xml"/><Relationship Id="rId18" Type="http://schemas.openxmlformats.org/officeDocument/2006/relationships/image" Target="../media/image3.svg"/><Relationship Id="rId3" Type="http://schemas.openxmlformats.org/officeDocument/2006/relationships/tags" Target="../tags/tag5044.xml"/><Relationship Id="rId7" Type="http://schemas.openxmlformats.org/officeDocument/2006/relationships/tags" Target="../tags/tag5048.xml"/><Relationship Id="rId12" Type="http://schemas.openxmlformats.org/officeDocument/2006/relationships/tags" Target="../tags/tag5053.xml"/><Relationship Id="rId17" Type="http://schemas.openxmlformats.org/officeDocument/2006/relationships/image" Target="../media/image19.png"/><Relationship Id="rId2" Type="http://schemas.openxmlformats.org/officeDocument/2006/relationships/tags" Target="../tags/tag5043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577.vml"/><Relationship Id="rId6" Type="http://schemas.openxmlformats.org/officeDocument/2006/relationships/tags" Target="../tags/tag5047.xml"/><Relationship Id="rId11" Type="http://schemas.openxmlformats.org/officeDocument/2006/relationships/tags" Target="../tags/tag5052.xml"/><Relationship Id="rId5" Type="http://schemas.openxmlformats.org/officeDocument/2006/relationships/tags" Target="../tags/tag5046.xml"/><Relationship Id="rId15" Type="http://schemas.openxmlformats.org/officeDocument/2006/relationships/oleObject" Target="../embeddings/oleObject577.bin"/><Relationship Id="rId10" Type="http://schemas.openxmlformats.org/officeDocument/2006/relationships/tags" Target="../tags/tag5051.xml"/><Relationship Id="rId4" Type="http://schemas.openxmlformats.org/officeDocument/2006/relationships/tags" Target="../tags/tag5045.xml"/><Relationship Id="rId9" Type="http://schemas.openxmlformats.org/officeDocument/2006/relationships/tags" Target="../tags/tag5050.xml"/><Relationship Id="rId14" Type="http://schemas.openxmlformats.org/officeDocument/2006/relationships/slideMaster" Target="../slideMasters/slideMaster37.xml"/></Relationships>
</file>

<file path=ppt/slideLayouts/_rels/slideLayout555.xml.rels><?xml version="1.0" encoding="UTF-8" standalone="yes"?>
<Relationships xmlns="http://schemas.openxmlformats.org/package/2006/relationships"><Relationship Id="rId8" Type="http://schemas.openxmlformats.org/officeDocument/2006/relationships/tags" Target="../tags/tag5061.xml"/><Relationship Id="rId13" Type="http://schemas.openxmlformats.org/officeDocument/2006/relationships/tags" Target="../tags/tag5066.xml"/><Relationship Id="rId18" Type="http://schemas.openxmlformats.org/officeDocument/2006/relationships/image" Target="../media/image19.png"/><Relationship Id="rId3" Type="http://schemas.openxmlformats.org/officeDocument/2006/relationships/tags" Target="../tags/tag5056.xml"/><Relationship Id="rId7" Type="http://schemas.openxmlformats.org/officeDocument/2006/relationships/tags" Target="../tags/tag5060.xml"/><Relationship Id="rId12" Type="http://schemas.openxmlformats.org/officeDocument/2006/relationships/tags" Target="../tags/tag5065.xml"/><Relationship Id="rId17" Type="http://schemas.openxmlformats.org/officeDocument/2006/relationships/image" Target="../media/image17.emf"/><Relationship Id="rId2" Type="http://schemas.openxmlformats.org/officeDocument/2006/relationships/tags" Target="../tags/tag5055.xml"/><Relationship Id="rId16" Type="http://schemas.openxmlformats.org/officeDocument/2006/relationships/oleObject" Target="../embeddings/oleObject578.bin"/><Relationship Id="rId1" Type="http://schemas.openxmlformats.org/officeDocument/2006/relationships/vmlDrawing" Target="../drawings/vmlDrawing578.vml"/><Relationship Id="rId6" Type="http://schemas.openxmlformats.org/officeDocument/2006/relationships/tags" Target="../tags/tag5059.xml"/><Relationship Id="rId11" Type="http://schemas.openxmlformats.org/officeDocument/2006/relationships/tags" Target="../tags/tag5064.xml"/><Relationship Id="rId5" Type="http://schemas.openxmlformats.org/officeDocument/2006/relationships/tags" Target="../tags/tag5058.xml"/><Relationship Id="rId15" Type="http://schemas.openxmlformats.org/officeDocument/2006/relationships/slideMaster" Target="../slideMasters/slideMaster37.xml"/><Relationship Id="rId10" Type="http://schemas.openxmlformats.org/officeDocument/2006/relationships/tags" Target="../tags/tag5063.xml"/><Relationship Id="rId19" Type="http://schemas.openxmlformats.org/officeDocument/2006/relationships/image" Target="../media/image3.svg"/><Relationship Id="rId4" Type="http://schemas.openxmlformats.org/officeDocument/2006/relationships/tags" Target="../tags/tag5057.xml"/><Relationship Id="rId9" Type="http://schemas.openxmlformats.org/officeDocument/2006/relationships/tags" Target="../tags/tag5062.xml"/><Relationship Id="rId14" Type="http://schemas.openxmlformats.org/officeDocument/2006/relationships/tags" Target="../tags/tag5067.xml"/></Relationships>
</file>

<file path=ppt/slideLayouts/_rels/slideLayout556.xml.rels><?xml version="1.0" encoding="UTF-8" standalone="yes"?>
<Relationships xmlns="http://schemas.openxmlformats.org/package/2006/relationships"><Relationship Id="rId8" Type="http://schemas.openxmlformats.org/officeDocument/2006/relationships/tags" Target="../tags/tag5074.xml"/><Relationship Id="rId13" Type="http://schemas.openxmlformats.org/officeDocument/2006/relationships/tags" Target="../tags/tag5079.xml"/><Relationship Id="rId18" Type="http://schemas.openxmlformats.org/officeDocument/2006/relationships/image" Target="../media/image19.png"/><Relationship Id="rId3" Type="http://schemas.openxmlformats.org/officeDocument/2006/relationships/tags" Target="../tags/tag5069.xml"/><Relationship Id="rId7" Type="http://schemas.openxmlformats.org/officeDocument/2006/relationships/tags" Target="../tags/tag5073.xml"/><Relationship Id="rId12" Type="http://schemas.openxmlformats.org/officeDocument/2006/relationships/tags" Target="../tags/tag5078.xml"/><Relationship Id="rId17" Type="http://schemas.openxmlformats.org/officeDocument/2006/relationships/image" Target="../media/image17.emf"/><Relationship Id="rId2" Type="http://schemas.openxmlformats.org/officeDocument/2006/relationships/tags" Target="../tags/tag5068.xml"/><Relationship Id="rId16" Type="http://schemas.openxmlformats.org/officeDocument/2006/relationships/oleObject" Target="../embeddings/oleObject579.bin"/><Relationship Id="rId1" Type="http://schemas.openxmlformats.org/officeDocument/2006/relationships/vmlDrawing" Target="../drawings/vmlDrawing579.vml"/><Relationship Id="rId6" Type="http://schemas.openxmlformats.org/officeDocument/2006/relationships/tags" Target="../tags/tag5072.xml"/><Relationship Id="rId11" Type="http://schemas.openxmlformats.org/officeDocument/2006/relationships/tags" Target="../tags/tag5077.xml"/><Relationship Id="rId5" Type="http://schemas.openxmlformats.org/officeDocument/2006/relationships/tags" Target="../tags/tag5071.xml"/><Relationship Id="rId15" Type="http://schemas.openxmlformats.org/officeDocument/2006/relationships/slideMaster" Target="../slideMasters/slideMaster37.xml"/><Relationship Id="rId10" Type="http://schemas.openxmlformats.org/officeDocument/2006/relationships/tags" Target="../tags/tag5076.xml"/><Relationship Id="rId19" Type="http://schemas.openxmlformats.org/officeDocument/2006/relationships/image" Target="../media/image3.svg"/><Relationship Id="rId4" Type="http://schemas.openxmlformats.org/officeDocument/2006/relationships/tags" Target="../tags/tag5070.xml"/><Relationship Id="rId9" Type="http://schemas.openxmlformats.org/officeDocument/2006/relationships/tags" Target="../tags/tag5075.xml"/><Relationship Id="rId14" Type="http://schemas.openxmlformats.org/officeDocument/2006/relationships/tags" Target="../tags/tag5080.xml"/></Relationships>
</file>

<file path=ppt/slideLayouts/_rels/slideLayout557.xml.rels><?xml version="1.0" encoding="UTF-8" standalone="yes"?>
<Relationships xmlns="http://schemas.openxmlformats.org/package/2006/relationships"><Relationship Id="rId8" Type="http://schemas.openxmlformats.org/officeDocument/2006/relationships/tags" Target="../tags/tag5087.xml"/><Relationship Id="rId13" Type="http://schemas.openxmlformats.org/officeDocument/2006/relationships/image" Target="../media/image19.png"/><Relationship Id="rId3" Type="http://schemas.openxmlformats.org/officeDocument/2006/relationships/tags" Target="../tags/tag5082.xml"/><Relationship Id="rId7" Type="http://schemas.openxmlformats.org/officeDocument/2006/relationships/tags" Target="../tags/tag5086.xml"/><Relationship Id="rId12" Type="http://schemas.openxmlformats.org/officeDocument/2006/relationships/image" Target="../media/image17.emf"/><Relationship Id="rId2" Type="http://schemas.openxmlformats.org/officeDocument/2006/relationships/tags" Target="../tags/tag5081.xml"/><Relationship Id="rId1" Type="http://schemas.openxmlformats.org/officeDocument/2006/relationships/vmlDrawing" Target="../drawings/vmlDrawing580.vml"/><Relationship Id="rId6" Type="http://schemas.openxmlformats.org/officeDocument/2006/relationships/tags" Target="../tags/tag5085.xml"/><Relationship Id="rId11" Type="http://schemas.openxmlformats.org/officeDocument/2006/relationships/oleObject" Target="../embeddings/oleObject580.bin"/><Relationship Id="rId5" Type="http://schemas.openxmlformats.org/officeDocument/2006/relationships/tags" Target="../tags/tag5084.xml"/><Relationship Id="rId10" Type="http://schemas.openxmlformats.org/officeDocument/2006/relationships/slideMaster" Target="../slideMasters/slideMaster37.xml"/><Relationship Id="rId4" Type="http://schemas.openxmlformats.org/officeDocument/2006/relationships/tags" Target="../tags/tag5083.xml"/><Relationship Id="rId9" Type="http://schemas.openxmlformats.org/officeDocument/2006/relationships/tags" Target="../tags/tag5088.xml"/><Relationship Id="rId14" Type="http://schemas.openxmlformats.org/officeDocument/2006/relationships/image" Target="../media/image3.svg"/></Relationships>
</file>

<file path=ppt/slideLayouts/_rels/slideLayout5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5090.xml"/><Relationship Id="rId7" Type="http://schemas.openxmlformats.org/officeDocument/2006/relationships/oleObject" Target="../embeddings/oleObject581.bin"/><Relationship Id="rId2" Type="http://schemas.openxmlformats.org/officeDocument/2006/relationships/tags" Target="../tags/tag5089.xml"/><Relationship Id="rId1" Type="http://schemas.openxmlformats.org/officeDocument/2006/relationships/vmlDrawing" Target="../drawings/vmlDrawing581.vml"/><Relationship Id="rId6" Type="http://schemas.openxmlformats.org/officeDocument/2006/relationships/slideMaster" Target="../slideMasters/slideMaster37.xml"/><Relationship Id="rId5" Type="http://schemas.openxmlformats.org/officeDocument/2006/relationships/tags" Target="../tags/tag5092.xml"/><Relationship Id="rId10" Type="http://schemas.openxmlformats.org/officeDocument/2006/relationships/image" Target="../media/image3.svg"/><Relationship Id="rId4" Type="http://schemas.openxmlformats.org/officeDocument/2006/relationships/tags" Target="../tags/tag5091.xml"/><Relationship Id="rId9" Type="http://schemas.openxmlformats.org/officeDocument/2006/relationships/image" Target="../media/image19.png"/></Relationships>
</file>

<file path=ppt/slideLayouts/_rels/slideLayout5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5094.xml"/><Relationship Id="rId7" Type="http://schemas.openxmlformats.org/officeDocument/2006/relationships/image" Target="../media/image19.png"/><Relationship Id="rId2" Type="http://schemas.openxmlformats.org/officeDocument/2006/relationships/tags" Target="../tags/tag5093.xml"/><Relationship Id="rId1" Type="http://schemas.openxmlformats.org/officeDocument/2006/relationships/vmlDrawing" Target="../drawings/vmlDrawing582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582.bin"/><Relationship Id="rId4" Type="http://schemas.openxmlformats.org/officeDocument/2006/relationships/slideMaster" Target="../slideMasters/slideMaster37.xml"/></Relationships>
</file>

<file path=ppt/slideLayouts/_rels/slideLayout56.xml.rels><?xml version="1.0" encoding="UTF-8" standalone="yes"?>
<Relationships xmlns="http://schemas.openxmlformats.org/package/2006/relationships"><Relationship Id="rId8" Type="http://schemas.openxmlformats.org/officeDocument/2006/relationships/tags" Target="../tags/tag522.xml"/><Relationship Id="rId3" Type="http://schemas.openxmlformats.org/officeDocument/2006/relationships/tags" Target="../tags/tag517.xml"/><Relationship Id="rId7" Type="http://schemas.openxmlformats.org/officeDocument/2006/relationships/tags" Target="../tags/tag521.xml"/><Relationship Id="rId2" Type="http://schemas.openxmlformats.org/officeDocument/2006/relationships/tags" Target="../tags/tag516.xml"/><Relationship Id="rId1" Type="http://schemas.openxmlformats.org/officeDocument/2006/relationships/vmlDrawing" Target="../drawings/vmlDrawing61.vml"/><Relationship Id="rId6" Type="http://schemas.openxmlformats.org/officeDocument/2006/relationships/tags" Target="../tags/tag520.xml"/><Relationship Id="rId11" Type="http://schemas.openxmlformats.org/officeDocument/2006/relationships/image" Target="../media/image17.emf"/><Relationship Id="rId5" Type="http://schemas.openxmlformats.org/officeDocument/2006/relationships/tags" Target="../tags/tag519.xml"/><Relationship Id="rId10" Type="http://schemas.openxmlformats.org/officeDocument/2006/relationships/oleObject" Target="../embeddings/oleObject61.bin"/><Relationship Id="rId4" Type="http://schemas.openxmlformats.org/officeDocument/2006/relationships/tags" Target="../tags/tag518.xml"/><Relationship Id="rId9" Type="http://schemas.openxmlformats.org/officeDocument/2006/relationships/slideMaster" Target="../slideMasters/slideMaster5.xml"/></Relationships>
</file>

<file path=ppt/slideLayouts/_rels/slideLayout560.xml.rels><?xml version="1.0" encoding="UTF-8" standalone="yes"?>
<Relationships xmlns="http://schemas.openxmlformats.org/package/2006/relationships"><Relationship Id="rId8" Type="http://schemas.openxmlformats.org/officeDocument/2006/relationships/tags" Target="../tags/tag5101.xml"/><Relationship Id="rId13" Type="http://schemas.openxmlformats.org/officeDocument/2006/relationships/tags" Target="../tags/tag5106.xml"/><Relationship Id="rId18" Type="http://schemas.openxmlformats.org/officeDocument/2006/relationships/image" Target="../media/image3.svg"/><Relationship Id="rId3" Type="http://schemas.openxmlformats.org/officeDocument/2006/relationships/tags" Target="../tags/tag5096.xml"/><Relationship Id="rId7" Type="http://schemas.openxmlformats.org/officeDocument/2006/relationships/tags" Target="../tags/tag5100.xml"/><Relationship Id="rId12" Type="http://schemas.openxmlformats.org/officeDocument/2006/relationships/tags" Target="../tags/tag5105.xml"/><Relationship Id="rId17" Type="http://schemas.openxmlformats.org/officeDocument/2006/relationships/image" Target="../media/image19.png"/><Relationship Id="rId2" Type="http://schemas.openxmlformats.org/officeDocument/2006/relationships/tags" Target="../tags/tag5095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583.vml"/><Relationship Id="rId6" Type="http://schemas.openxmlformats.org/officeDocument/2006/relationships/tags" Target="../tags/tag5099.xml"/><Relationship Id="rId11" Type="http://schemas.openxmlformats.org/officeDocument/2006/relationships/tags" Target="../tags/tag5104.xml"/><Relationship Id="rId5" Type="http://schemas.openxmlformats.org/officeDocument/2006/relationships/tags" Target="../tags/tag5098.xml"/><Relationship Id="rId15" Type="http://schemas.openxmlformats.org/officeDocument/2006/relationships/oleObject" Target="../embeddings/oleObject583.bin"/><Relationship Id="rId10" Type="http://schemas.openxmlformats.org/officeDocument/2006/relationships/tags" Target="../tags/tag5103.xml"/><Relationship Id="rId4" Type="http://schemas.openxmlformats.org/officeDocument/2006/relationships/tags" Target="../tags/tag5097.xml"/><Relationship Id="rId9" Type="http://schemas.openxmlformats.org/officeDocument/2006/relationships/tags" Target="../tags/tag5102.xml"/><Relationship Id="rId14" Type="http://schemas.openxmlformats.org/officeDocument/2006/relationships/slideMaster" Target="../slideMasters/slideMaster37.xml"/></Relationships>
</file>

<file path=ppt/slideLayouts/_rels/slideLayout561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8.xml"/><Relationship Id="rId13" Type="http://schemas.openxmlformats.org/officeDocument/2006/relationships/image" Target="../media/image26.png"/><Relationship Id="rId3" Type="http://schemas.openxmlformats.org/officeDocument/2006/relationships/tags" Target="../tags/tag5130.xml"/><Relationship Id="rId7" Type="http://schemas.openxmlformats.org/officeDocument/2006/relationships/tags" Target="../tags/tag5134.xml"/><Relationship Id="rId12" Type="http://schemas.openxmlformats.org/officeDocument/2006/relationships/image" Target="../media/image3.svg"/><Relationship Id="rId2" Type="http://schemas.openxmlformats.org/officeDocument/2006/relationships/tags" Target="../tags/tag5129.xml"/><Relationship Id="rId1" Type="http://schemas.openxmlformats.org/officeDocument/2006/relationships/vmlDrawing" Target="../drawings/vmlDrawing585.vml"/><Relationship Id="rId6" Type="http://schemas.openxmlformats.org/officeDocument/2006/relationships/tags" Target="../tags/tag5133.xml"/><Relationship Id="rId11" Type="http://schemas.openxmlformats.org/officeDocument/2006/relationships/image" Target="../media/image19.png"/><Relationship Id="rId5" Type="http://schemas.openxmlformats.org/officeDocument/2006/relationships/tags" Target="../tags/tag5132.xml"/><Relationship Id="rId10" Type="http://schemas.openxmlformats.org/officeDocument/2006/relationships/image" Target="../media/image17.emf"/><Relationship Id="rId4" Type="http://schemas.openxmlformats.org/officeDocument/2006/relationships/tags" Target="../tags/tag5131.xml"/><Relationship Id="rId9" Type="http://schemas.openxmlformats.org/officeDocument/2006/relationships/oleObject" Target="../embeddings/oleObject585.bin"/><Relationship Id="rId14" Type="http://schemas.openxmlformats.org/officeDocument/2006/relationships/image" Target="../media/image21.svg"/></Relationships>
</file>

<file path=ppt/slideLayouts/_rels/slideLayout562.xml.rels><?xml version="1.0" encoding="UTF-8" standalone="yes"?>
<Relationships xmlns="http://schemas.openxmlformats.org/package/2006/relationships"><Relationship Id="rId8" Type="http://schemas.openxmlformats.org/officeDocument/2006/relationships/tags" Target="../tags/tag5141.xml"/><Relationship Id="rId3" Type="http://schemas.openxmlformats.org/officeDocument/2006/relationships/tags" Target="../tags/tag5136.xml"/><Relationship Id="rId7" Type="http://schemas.openxmlformats.org/officeDocument/2006/relationships/tags" Target="../tags/tag5140.xml"/><Relationship Id="rId2" Type="http://schemas.openxmlformats.org/officeDocument/2006/relationships/tags" Target="../tags/tag5135.xml"/><Relationship Id="rId1" Type="http://schemas.openxmlformats.org/officeDocument/2006/relationships/vmlDrawing" Target="../drawings/vmlDrawing586.vml"/><Relationship Id="rId6" Type="http://schemas.openxmlformats.org/officeDocument/2006/relationships/tags" Target="../tags/tag5139.xml"/><Relationship Id="rId11" Type="http://schemas.openxmlformats.org/officeDocument/2006/relationships/image" Target="../media/image17.emf"/><Relationship Id="rId5" Type="http://schemas.openxmlformats.org/officeDocument/2006/relationships/tags" Target="../tags/tag5138.xml"/><Relationship Id="rId10" Type="http://schemas.openxmlformats.org/officeDocument/2006/relationships/oleObject" Target="../embeddings/oleObject586.bin"/><Relationship Id="rId4" Type="http://schemas.openxmlformats.org/officeDocument/2006/relationships/tags" Target="../tags/tag5137.xml"/><Relationship Id="rId9" Type="http://schemas.openxmlformats.org/officeDocument/2006/relationships/slideMaster" Target="../slideMasters/slideMaster38.xml"/></Relationships>
</file>

<file path=ppt/slideLayouts/_rels/slideLayout563.xml.rels><?xml version="1.0" encoding="UTF-8" standalone="yes"?>
<Relationships xmlns="http://schemas.openxmlformats.org/package/2006/relationships"><Relationship Id="rId8" Type="http://schemas.openxmlformats.org/officeDocument/2006/relationships/tags" Target="../tags/tag5148.xml"/><Relationship Id="rId3" Type="http://schemas.openxmlformats.org/officeDocument/2006/relationships/tags" Target="../tags/tag5143.xml"/><Relationship Id="rId7" Type="http://schemas.openxmlformats.org/officeDocument/2006/relationships/tags" Target="../tags/tag5147.xml"/><Relationship Id="rId2" Type="http://schemas.openxmlformats.org/officeDocument/2006/relationships/tags" Target="../tags/tag5142.xml"/><Relationship Id="rId1" Type="http://schemas.openxmlformats.org/officeDocument/2006/relationships/vmlDrawing" Target="../drawings/vmlDrawing587.vml"/><Relationship Id="rId6" Type="http://schemas.openxmlformats.org/officeDocument/2006/relationships/tags" Target="../tags/tag5146.xml"/><Relationship Id="rId11" Type="http://schemas.openxmlformats.org/officeDocument/2006/relationships/image" Target="../media/image17.emf"/><Relationship Id="rId5" Type="http://schemas.openxmlformats.org/officeDocument/2006/relationships/tags" Target="../tags/tag5145.xml"/><Relationship Id="rId10" Type="http://schemas.openxmlformats.org/officeDocument/2006/relationships/oleObject" Target="../embeddings/oleObject587.bin"/><Relationship Id="rId4" Type="http://schemas.openxmlformats.org/officeDocument/2006/relationships/tags" Target="../tags/tag5144.xml"/><Relationship Id="rId9" Type="http://schemas.openxmlformats.org/officeDocument/2006/relationships/slideMaster" Target="../slideMasters/slideMaster38.xml"/></Relationships>
</file>

<file path=ppt/slideLayouts/_rels/slideLayout5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5150.xml"/><Relationship Id="rId7" Type="http://schemas.openxmlformats.org/officeDocument/2006/relationships/oleObject" Target="../embeddings/oleObject588.bin"/><Relationship Id="rId2" Type="http://schemas.openxmlformats.org/officeDocument/2006/relationships/tags" Target="../tags/tag5149.xml"/><Relationship Id="rId1" Type="http://schemas.openxmlformats.org/officeDocument/2006/relationships/vmlDrawing" Target="../drawings/vmlDrawing588.vml"/><Relationship Id="rId6" Type="http://schemas.openxmlformats.org/officeDocument/2006/relationships/slideMaster" Target="../slideMasters/slideMaster38.xml"/><Relationship Id="rId5" Type="http://schemas.openxmlformats.org/officeDocument/2006/relationships/tags" Target="../tags/tag5152.xml"/><Relationship Id="rId4" Type="http://schemas.openxmlformats.org/officeDocument/2006/relationships/tags" Target="../tags/tag5151.xml"/></Relationships>
</file>

<file path=ppt/slideLayouts/_rels/slideLayout565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8.xml"/><Relationship Id="rId3" Type="http://schemas.openxmlformats.org/officeDocument/2006/relationships/tags" Target="../tags/tag5154.xml"/><Relationship Id="rId7" Type="http://schemas.openxmlformats.org/officeDocument/2006/relationships/tags" Target="../tags/tag5158.xml"/><Relationship Id="rId2" Type="http://schemas.openxmlformats.org/officeDocument/2006/relationships/tags" Target="../tags/tag5153.xml"/><Relationship Id="rId1" Type="http://schemas.openxmlformats.org/officeDocument/2006/relationships/vmlDrawing" Target="../drawings/vmlDrawing589.vml"/><Relationship Id="rId6" Type="http://schemas.openxmlformats.org/officeDocument/2006/relationships/tags" Target="../tags/tag5157.xml"/><Relationship Id="rId5" Type="http://schemas.openxmlformats.org/officeDocument/2006/relationships/tags" Target="../tags/tag5156.xml"/><Relationship Id="rId10" Type="http://schemas.openxmlformats.org/officeDocument/2006/relationships/image" Target="../media/image17.emf"/><Relationship Id="rId4" Type="http://schemas.openxmlformats.org/officeDocument/2006/relationships/tags" Target="../tags/tag5155.xml"/><Relationship Id="rId9" Type="http://schemas.openxmlformats.org/officeDocument/2006/relationships/oleObject" Target="../embeddings/oleObject589.bin"/></Relationships>
</file>

<file path=ppt/slideLayouts/_rels/slideLayout56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8.xml"/><Relationship Id="rId3" Type="http://schemas.openxmlformats.org/officeDocument/2006/relationships/tags" Target="../tags/tag5160.xml"/><Relationship Id="rId7" Type="http://schemas.openxmlformats.org/officeDocument/2006/relationships/tags" Target="../tags/tag5164.xml"/><Relationship Id="rId2" Type="http://schemas.openxmlformats.org/officeDocument/2006/relationships/tags" Target="../tags/tag5159.xml"/><Relationship Id="rId1" Type="http://schemas.openxmlformats.org/officeDocument/2006/relationships/vmlDrawing" Target="../drawings/vmlDrawing590.vml"/><Relationship Id="rId6" Type="http://schemas.openxmlformats.org/officeDocument/2006/relationships/tags" Target="../tags/tag5163.xml"/><Relationship Id="rId5" Type="http://schemas.openxmlformats.org/officeDocument/2006/relationships/tags" Target="../tags/tag5162.xml"/><Relationship Id="rId10" Type="http://schemas.openxmlformats.org/officeDocument/2006/relationships/image" Target="../media/image17.emf"/><Relationship Id="rId4" Type="http://schemas.openxmlformats.org/officeDocument/2006/relationships/tags" Target="../tags/tag5161.xml"/><Relationship Id="rId9" Type="http://schemas.openxmlformats.org/officeDocument/2006/relationships/oleObject" Target="../embeddings/oleObject590.bin"/></Relationships>
</file>

<file path=ppt/slideLayouts/_rels/slideLayout567.xml.rels><?xml version="1.0" encoding="UTF-8" standalone="yes"?>
<Relationships xmlns="http://schemas.openxmlformats.org/package/2006/relationships"><Relationship Id="rId8" Type="http://schemas.openxmlformats.org/officeDocument/2006/relationships/tags" Target="../tags/tag5171.xml"/><Relationship Id="rId3" Type="http://schemas.openxmlformats.org/officeDocument/2006/relationships/tags" Target="../tags/tag5166.xml"/><Relationship Id="rId7" Type="http://schemas.openxmlformats.org/officeDocument/2006/relationships/tags" Target="../tags/tag5170.xml"/><Relationship Id="rId2" Type="http://schemas.openxmlformats.org/officeDocument/2006/relationships/tags" Target="../tags/tag5165.xml"/><Relationship Id="rId1" Type="http://schemas.openxmlformats.org/officeDocument/2006/relationships/vmlDrawing" Target="../drawings/vmlDrawing591.vml"/><Relationship Id="rId6" Type="http://schemas.openxmlformats.org/officeDocument/2006/relationships/tags" Target="../tags/tag5169.xml"/><Relationship Id="rId11" Type="http://schemas.openxmlformats.org/officeDocument/2006/relationships/image" Target="../media/image17.emf"/><Relationship Id="rId5" Type="http://schemas.openxmlformats.org/officeDocument/2006/relationships/tags" Target="../tags/tag5168.xml"/><Relationship Id="rId10" Type="http://schemas.openxmlformats.org/officeDocument/2006/relationships/oleObject" Target="../embeddings/oleObject591.bin"/><Relationship Id="rId4" Type="http://schemas.openxmlformats.org/officeDocument/2006/relationships/tags" Target="../tags/tag5167.xml"/><Relationship Id="rId9" Type="http://schemas.openxmlformats.org/officeDocument/2006/relationships/slideMaster" Target="../slideMasters/slideMaster38.xml"/></Relationships>
</file>

<file path=ppt/slideLayouts/_rels/slideLayout568.xml.rels><?xml version="1.0" encoding="UTF-8" standalone="yes"?>
<Relationships xmlns="http://schemas.openxmlformats.org/package/2006/relationships"><Relationship Id="rId8" Type="http://schemas.openxmlformats.org/officeDocument/2006/relationships/tags" Target="../tags/tag5178.xml"/><Relationship Id="rId13" Type="http://schemas.openxmlformats.org/officeDocument/2006/relationships/tags" Target="../tags/tag5183.xml"/><Relationship Id="rId18" Type="http://schemas.openxmlformats.org/officeDocument/2006/relationships/image" Target="../media/image3.svg"/><Relationship Id="rId3" Type="http://schemas.openxmlformats.org/officeDocument/2006/relationships/tags" Target="../tags/tag5173.xml"/><Relationship Id="rId7" Type="http://schemas.openxmlformats.org/officeDocument/2006/relationships/tags" Target="../tags/tag5177.xml"/><Relationship Id="rId12" Type="http://schemas.openxmlformats.org/officeDocument/2006/relationships/tags" Target="../tags/tag5182.xml"/><Relationship Id="rId17" Type="http://schemas.openxmlformats.org/officeDocument/2006/relationships/image" Target="../media/image19.png"/><Relationship Id="rId2" Type="http://schemas.openxmlformats.org/officeDocument/2006/relationships/tags" Target="../tags/tag5172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592.vml"/><Relationship Id="rId6" Type="http://schemas.openxmlformats.org/officeDocument/2006/relationships/tags" Target="../tags/tag5176.xml"/><Relationship Id="rId11" Type="http://schemas.openxmlformats.org/officeDocument/2006/relationships/tags" Target="../tags/tag5181.xml"/><Relationship Id="rId5" Type="http://schemas.openxmlformats.org/officeDocument/2006/relationships/tags" Target="../tags/tag5175.xml"/><Relationship Id="rId15" Type="http://schemas.openxmlformats.org/officeDocument/2006/relationships/oleObject" Target="../embeddings/oleObject592.bin"/><Relationship Id="rId10" Type="http://schemas.openxmlformats.org/officeDocument/2006/relationships/tags" Target="../tags/tag5180.xml"/><Relationship Id="rId4" Type="http://schemas.openxmlformats.org/officeDocument/2006/relationships/tags" Target="../tags/tag5174.xml"/><Relationship Id="rId9" Type="http://schemas.openxmlformats.org/officeDocument/2006/relationships/tags" Target="../tags/tag5179.xml"/><Relationship Id="rId14" Type="http://schemas.openxmlformats.org/officeDocument/2006/relationships/slideMaster" Target="../slideMasters/slideMaster38.xml"/></Relationships>
</file>

<file path=ppt/slideLayouts/_rels/slideLayout569.xml.rels><?xml version="1.0" encoding="UTF-8" standalone="yes"?>
<Relationships xmlns="http://schemas.openxmlformats.org/package/2006/relationships"><Relationship Id="rId8" Type="http://schemas.openxmlformats.org/officeDocument/2006/relationships/tags" Target="../tags/tag5190.xml"/><Relationship Id="rId13" Type="http://schemas.openxmlformats.org/officeDocument/2006/relationships/tags" Target="../tags/tag5195.xml"/><Relationship Id="rId18" Type="http://schemas.openxmlformats.org/officeDocument/2006/relationships/image" Target="../media/image3.svg"/><Relationship Id="rId3" Type="http://schemas.openxmlformats.org/officeDocument/2006/relationships/tags" Target="../tags/tag5185.xml"/><Relationship Id="rId7" Type="http://schemas.openxmlformats.org/officeDocument/2006/relationships/tags" Target="../tags/tag5189.xml"/><Relationship Id="rId12" Type="http://schemas.openxmlformats.org/officeDocument/2006/relationships/tags" Target="../tags/tag5194.xml"/><Relationship Id="rId17" Type="http://schemas.openxmlformats.org/officeDocument/2006/relationships/image" Target="../media/image19.png"/><Relationship Id="rId2" Type="http://schemas.openxmlformats.org/officeDocument/2006/relationships/tags" Target="../tags/tag5184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593.vml"/><Relationship Id="rId6" Type="http://schemas.openxmlformats.org/officeDocument/2006/relationships/tags" Target="../tags/tag5188.xml"/><Relationship Id="rId11" Type="http://schemas.openxmlformats.org/officeDocument/2006/relationships/tags" Target="../tags/tag5193.xml"/><Relationship Id="rId5" Type="http://schemas.openxmlformats.org/officeDocument/2006/relationships/tags" Target="../tags/tag5187.xml"/><Relationship Id="rId15" Type="http://schemas.openxmlformats.org/officeDocument/2006/relationships/oleObject" Target="../embeddings/oleObject593.bin"/><Relationship Id="rId10" Type="http://schemas.openxmlformats.org/officeDocument/2006/relationships/tags" Target="../tags/tag5192.xml"/><Relationship Id="rId4" Type="http://schemas.openxmlformats.org/officeDocument/2006/relationships/tags" Target="../tags/tag5186.xml"/><Relationship Id="rId9" Type="http://schemas.openxmlformats.org/officeDocument/2006/relationships/tags" Target="../tags/tag5191.xml"/><Relationship Id="rId14" Type="http://schemas.openxmlformats.org/officeDocument/2006/relationships/slideMaster" Target="../slideMasters/slideMaster38.xml"/></Relationships>
</file>

<file path=ppt/slideLayouts/_rels/slideLayout57.xml.rels><?xml version="1.0" encoding="UTF-8" standalone="yes"?>
<Relationships xmlns="http://schemas.openxmlformats.org/package/2006/relationships"><Relationship Id="rId8" Type="http://schemas.openxmlformats.org/officeDocument/2006/relationships/tags" Target="../tags/tag529.xml"/><Relationship Id="rId13" Type="http://schemas.openxmlformats.org/officeDocument/2006/relationships/image" Target="../media/image18.png"/><Relationship Id="rId3" Type="http://schemas.openxmlformats.org/officeDocument/2006/relationships/tags" Target="../tags/tag524.xml"/><Relationship Id="rId7" Type="http://schemas.openxmlformats.org/officeDocument/2006/relationships/tags" Target="../tags/tag528.xml"/><Relationship Id="rId12" Type="http://schemas.openxmlformats.org/officeDocument/2006/relationships/image" Target="../media/image17.emf"/><Relationship Id="rId2" Type="http://schemas.openxmlformats.org/officeDocument/2006/relationships/tags" Target="../tags/tag523.xml"/><Relationship Id="rId1" Type="http://schemas.openxmlformats.org/officeDocument/2006/relationships/vmlDrawing" Target="../drawings/vmlDrawing62.vml"/><Relationship Id="rId6" Type="http://schemas.openxmlformats.org/officeDocument/2006/relationships/tags" Target="../tags/tag527.xml"/><Relationship Id="rId11" Type="http://schemas.openxmlformats.org/officeDocument/2006/relationships/oleObject" Target="../embeddings/oleObject62.bin"/><Relationship Id="rId5" Type="http://schemas.openxmlformats.org/officeDocument/2006/relationships/tags" Target="../tags/tag526.xml"/><Relationship Id="rId10" Type="http://schemas.openxmlformats.org/officeDocument/2006/relationships/slideMaster" Target="../slideMasters/slideMaster5.xml"/><Relationship Id="rId4" Type="http://schemas.openxmlformats.org/officeDocument/2006/relationships/tags" Target="../tags/tag525.xml"/><Relationship Id="rId9" Type="http://schemas.openxmlformats.org/officeDocument/2006/relationships/tags" Target="../tags/tag530.xml"/></Relationships>
</file>

<file path=ppt/slideLayouts/_rels/slideLayout570.xml.rels><?xml version="1.0" encoding="UTF-8" standalone="yes"?>
<Relationships xmlns="http://schemas.openxmlformats.org/package/2006/relationships"><Relationship Id="rId8" Type="http://schemas.openxmlformats.org/officeDocument/2006/relationships/tags" Target="../tags/tag5202.xml"/><Relationship Id="rId13" Type="http://schemas.openxmlformats.org/officeDocument/2006/relationships/tags" Target="../tags/tag5207.xml"/><Relationship Id="rId18" Type="http://schemas.openxmlformats.org/officeDocument/2006/relationships/image" Target="../media/image19.png"/><Relationship Id="rId3" Type="http://schemas.openxmlformats.org/officeDocument/2006/relationships/tags" Target="../tags/tag5197.xml"/><Relationship Id="rId7" Type="http://schemas.openxmlformats.org/officeDocument/2006/relationships/tags" Target="../tags/tag5201.xml"/><Relationship Id="rId12" Type="http://schemas.openxmlformats.org/officeDocument/2006/relationships/tags" Target="../tags/tag5206.xml"/><Relationship Id="rId17" Type="http://schemas.openxmlformats.org/officeDocument/2006/relationships/image" Target="../media/image17.emf"/><Relationship Id="rId2" Type="http://schemas.openxmlformats.org/officeDocument/2006/relationships/tags" Target="../tags/tag5196.xml"/><Relationship Id="rId16" Type="http://schemas.openxmlformats.org/officeDocument/2006/relationships/oleObject" Target="../embeddings/oleObject594.bin"/><Relationship Id="rId1" Type="http://schemas.openxmlformats.org/officeDocument/2006/relationships/vmlDrawing" Target="../drawings/vmlDrawing594.vml"/><Relationship Id="rId6" Type="http://schemas.openxmlformats.org/officeDocument/2006/relationships/tags" Target="../tags/tag5200.xml"/><Relationship Id="rId11" Type="http://schemas.openxmlformats.org/officeDocument/2006/relationships/tags" Target="../tags/tag5205.xml"/><Relationship Id="rId5" Type="http://schemas.openxmlformats.org/officeDocument/2006/relationships/tags" Target="../tags/tag5199.xml"/><Relationship Id="rId15" Type="http://schemas.openxmlformats.org/officeDocument/2006/relationships/slideMaster" Target="../slideMasters/slideMaster38.xml"/><Relationship Id="rId10" Type="http://schemas.openxmlformats.org/officeDocument/2006/relationships/tags" Target="../tags/tag5204.xml"/><Relationship Id="rId19" Type="http://schemas.openxmlformats.org/officeDocument/2006/relationships/image" Target="../media/image3.svg"/><Relationship Id="rId4" Type="http://schemas.openxmlformats.org/officeDocument/2006/relationships/tags" Target="../tags/tag5198.xml"/><Relationship Id="rId9" Type="http://schemas.openxmlformats.org/officeDocument/2006/relationships/tags" Target="../tags/tag5203.xml"/><Relationship Id="rId14" Type="http://schemas.openxmlformats.org/officeDocument/2006/relationships/tags" Target="../tags/tag5208.xml"/></Relationships>
</file>

<file path=ppt/slideLayouts/_rels/slideLayout571.xml.rels><?xml version="1.0" encoding="UTF-8" standalone="yes"?>
<Relationships xmlns="http://schemas.openxmlformats.org/package/2006/relationships"><Relationship Id="rId8" Type="http://schemas.openxmlformats.org/officeDocument/2006/relationships/tags" Target="../tags/tag5215.xml"/><Relationship Id="rId13" Type="http://schemas.openxmlformats.org/officeDocument/2006/relationships/tags" Target="../tags/tag5220.xml"/><Relationship Id="rId18" Type="http://schemas.openxmlformats.org/officeDocument/2006/relationships/image" Target="../media/image19.png"/><Relationship Id="rId3" Type="http://schemas.openxmlformats.org/officeDocument/2006/relationships/tags" Target="../tags/tag5210.xml"/><Relationship Id="rId7" Type="http://schemas.openxmlformats.org/officeDocument/2006/relationships/tags" Target="../tags/tag5214.xml"/><Relationship Id="rId12" Type="http://schemas.openxmlformats.org/officeDocument/2006/relationships/tags" Target="../tags/tag5219.xml"/><Relationship Id="rId17" Type="http://schemas.openxmlformats.org/officeDocument/2006/relationships/image" Target="../media/image17.emf"/><Relationship Id="rId2" Type="http://schemas.openxmlformats.org/officeDocument/2006/relationships/tags" Target="../tags/tag5209.xml"/><Relationship Id="rId16" Type="http://schemas.openxmlformats.org/officeDocument/2006/relationships/oleObject" Target="../embeddings/oleObject595.bin"/><Relationship Id="rId1" Type="http://schemas.openxmlformats.org/officeDocument/2006/relationships/vmlDrawing" Target="../drawings/vmlDrawing595.vml"/><Relationship Id="rId6" Type="http://schemas.openxmlformats.org/officeDocument/2006/relationships/tags" Target="../tags/tag5213.xml"/><Relationship Id="rId11" Type="http://schemas.openxmlformats.org/officeDocument/2006/relationships/tags" Target="../tags/tag5218.xml"/><Relationship Id="rId5" Type="http://schemas.openxmlformats.org/officeDocument/2006/relationships/tags" Target="../tags/tag5212.xml"/><Relationship Id="rId15" Type="http://schemas.openxmlformats.org/officeDocument/2006/relationships/slideMaster" Target="../slideMasters/slideMaster38.xml"/><Relationship Id="rId10" Type="http://schemas.openxmlformats.org/officeDocument/2006/relationships/tags" Target="../tags/tag5217.xml"/><Relationship Id="rId19" Type="http://schemas.openxmlformats.org/officeDocument/2006/relationships/image" Target="../media/image3.svg"/><Relationship Id="rId4" Type="http://schemas.openxmlformats.org/officeDocument/2006/relationships/tags" Target="../tags/tag5211.xml"/><Relationship Id="rId9" Type="http://schemas.openxmlformats.org/officeDocument/2006/relationships/tags" Target="../tags/tag5216.xml"/><Relationship Id="rId14" Type="http://schemas.openxmlformats.org/officeDocument/2006/relationships/tags" Target="../tags/tag5221.xml"/></Relationships>
</file>

<file path=ppt/slideLayouts/_rels/slideLayout572.xml.rels><?xml version="1.0" encoding="UTF-8" standalone="yes"?>
<Relationships xmlns="http://schemas.openxmlformats.org/package/2006/relationships"><Relationship Id="rId8" Type="http://schemas.openxmlformats.org/officeDocument/2006/relationships/tags" Target="../tags/tag5228.xml"/><Relationship Id="rId13" Type="http://schemas.openxmlformats.org/officeDocument/2006/relationships/tags" Target="../tags/tag5233.xml"/><Relationship Id="rId18" Type="http://schemas.openxmlformats.org/officeDocument/2006/relationships/image" Target="../media/image19.png"/><Relationship Id="rId3" Type="http://schemas.openxmlformats.org/officeDocument/2006/relationships/tags" Target="../tags/tag5223.xml"/><Relationship Id="rId7" Type="http://schemas.openxmlformats.org/officeDocument/2006/relationships/tags" Target="../tags/tag5227.xml"/><Relationship Id="rId12" Type="http://schemas.openxmlformats.org/officeDocument/2006/relationships/tags" Target="../tags/tag5232.xml"/><Relationship Id="rId17" Type="http://schemas.openxmlformats.org/officeDocument/2006/relationships/image" Target="../media/image17.emf"/><Relationship Id="rId2" Type="http://schemas.openxmlformats.org/officeDocument/2006/relationships/tags" Target="../tags/tag5222.xml"/><Relationship Id="rId16" Type="http://schemas.openxmlformats.org/officeDocument/2006/relationships/oleObject" Target="../embeddings/oleObject596.bin"/><Relationship Id="rId1" Type="http://schemas.openxmlformats.org/officeDocument/2006/relationships/vmlDrawing" Target="../drawings/vmlDrawing596.vml"/><Relationship Id="rId6" Type="http://schemas.openxmlformats.org/officeDocument/2006/relationships/tags" Target="../tags/tag5226.xml"/><Relationship Id="rId11" Type="http://schemas.openxmlformats.org/officeDocument/2006/relationships/tags" Target="../tags/tag5231.xml"/><Relationship Id="rId5" Type="http://schemas.openxmlformats.org/officeDocument/2006/relationships/tags" Target="../tags/tag5225.xml"/><Relationship Id="rId15" Type="http://schemas.openxmlformats.org/officeDocument/2006/relationships/slideMaster" Target="../slideMasters/slideMaster38.xml"/><Relationship Id="rId10" Type="http://schemas.openxmlformats.org/officeDocument/2006/relationships/tags" Target="../tags/tag5230.xml"/><Relationship Id="rId19" Type="http://schemas.openxmlformats.org/officeDocument/2006/relationships/image" Target="../media/image3.svg"/><Relationship Id="rId4" Type="http://schemas.openxmlformats.org/officeDocument/2006/relationships/tags" Target="../tags/tag5224.xml"/><Relationship Id="rId9" Type="http://schemas.openxmlformats.org/officeDocument/2006/relationships/tags" Target="../tags/tag5229.xml"/><Relationship Id="rId14" Type="http://schemas.openxmlformats.org/officeDocument/2006/relationships/tags" Target="../tags/tag5234.xml"/></Relationships>
</file>

<file path=ppt/slideLayouts/_rels/slideLayout573.xml.rels><?xml version="1.0" encoding="UTF-8" standalone="yes"?>
<Relationships xmlns="http://schemas.openxmlformats.org/package/2006/relationships"><Relationship Id="rId8" Type="http://schemas.openxmlformats.org/officeDocument/2006/relationships/tags" Target="../tags/tag5241.xml"/><Relationship Id="rId13" Type="http://schemas.openxmlformats.org/officeDocument/2006/relationships/slideMaster" Target="../slideMasters/slideMaster38.xml"/><Relationship Id="rId3" Type="http://schemas.openxmlformats.org/officeDocument/2006/relationships/tags" Target="../tags/tag5236.xml"/><Relationship Id="rId7" Type="http://schemas.openxmlformats.org/officeDocument/2006/relationships/tags" Target="../tags/tag5240.xml"/><Relationship Id="rId12" Type="http://schemas.openxmlformats.org/officeDocument/2006/relationships/tags" Target="../tags/tag5245.xml"/><Relationship Id="rId17" Type="http://schemas.openxmlformats.org/officeDocument/2006/relationships/image" Target="../media/image3.svg"/><Relationship Id="rId2" Type="http://schemas.openxmlformats.org/officeDocument/2006/relationships/tags" Target="../tags/tag5235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597.vml"/><Relationship Id="rId6" Type="http://schemas.openxmlformats.org/officeDocument/2006/relationships/tags" Target="../tags/tag5239.xml"/><Relationship Id="rId11" Type="http://schemas.openxmlformats.org/officeDocument/2006/relationships/tags" Target="../tags/tag5244.xml"/><Relationship Id="rId5" Type="http://schemas.openxmlformats.org/officeDocument/2006/relationships/tags" Target="../tags/tag5238.xml"/><Relationship Id="rId15" Type="http://schemas.openxmlformats.org/officeDocument/2006/relationships/image" Target="../media/image17.emf"/><Relationship Id="rId10" Type="http://schemas.openxmlformats.org/officeDocument/2006/relationships/tags" Target="../tags/tag5243.xml"/><Relationship Id="rId4" Type="http://schemas.openxmlformats.org/officeDocument/2006/relationships/tags" Target="../tags/tag5237.xml"/><Relationship Id="rId9" Type="http://schemas.openxmlformats.org/officeDocument/2006/relationships/tags" Target="../tags/tag5242.xml"/><Relationship Id="rId14" Type="http://schemas.openxmlformats.org/officeDocument/2006/relationships/oleObject" Target="../embeddings/oleObject597.bin"/></Relationships>
</file>

<file path=ppt/slideLayouts/_rels/slideLayout574.xml.rels><?xml version="1.0" encoding="UTF-8" standalone="yes"?>
<Relationships xmlns="http://schemas.openxmlformats.org/package/2006/relationships"><Relationship Id="rId8" Type="http://schemas.openxmlformats.org/officeDocument/2006/relationships/tags" Target="../tags/tag5252.xml"/><Relationship Id="rId13" Type="http://schemas.openxmlformats.org/officeDocument/2006/relationships/tags" Target="../tags/tag5257.xml"/><Relationship Id="rId18" Type="http://schemas.openxmlformats.org/officeDocument/2006/relationships/image" Target="../media/image3.svg"/><Relationship Id="rId3" Type="http://schemas.openxmlformats.org/officeDocument/2006/relationships/tags" Target="../tags/tag5247.xml"/><Relationship Id="rId7" Type="http://schemas.openxmlformats.org/officeDocument/2006/relationships/tags" Target="../tags/tag5251.xml"/><Relationship Id="rId12" Type="http://schemas.openxmlformats.org/officeDocument/2006/relationships/tags" Target="../tags/tag5256.xml"/><Relationship Id="rId17" Type="http://schemas.openxmlformats.org/officeDocument/2006/relationships/image" Target="../media/image19.png"/><Relationship Id="rId2" Type="http://schemas.openxmlformats.org/officeDocument/2006/relationships/tags" Target="../tags/tag5246.xml"/><Relationship Id="rId16" Type="http://schemas.openxmlformats.org/officeDocument/2006/relationships/image" Target="../media/image27.emf"/><Relationship Id="rId1" Type="http://schemas.openxmlformats.org/officeDocument/2006/relationships/vmlDrawing" Target="../drawings/vmlDrawing598.vml"/><Relationship Id="rId6" Type="http://schemas.openxmlformats.org/officeDocument/2006/relationships/tags" Target="../tags/tag5250.xml"/><Relationship Id="rId11" Type="http://schemas.openxmlformats.org/officeDocument/2006/relationships/tags" Target="../tags/tag5255.xml"/><Relationship Id="rId5" Type="http://schemas.openxmlformats.org/officeDocument/2006/relationships/tags" Target="../tags/tag5249.xml"/><Relationship Id="rId15" Type="http://schemas.openxmlformats.org/officeDocument/2006/relationships/oleObject" Target="../embeddings/oleObject598.bin"/><Relationship Id="rId10" Type="http://schemas.openxmlformats.org/officeDocument/2006/relationships/tags" Target="../tags/tag5254.xml"/><Relationship Id="rId4" Type="http://schemas.openxmlformats.org/officeDocument/2006/relationships/tags" Target="../tags/tag5248.xml"/><Relationship Id="rId9" Type="http://schemas.openxmlformats.org/officeDocument/2006/relationships/tags" Target="../tags/tag5253.xml"/><Relationship Id="rId14" Type="http://schemas.openxmlformats.org/officeDocument/2006/relationships/slideMaster" Target="../slideMasters/slideMaster38.xml"/></Relationships>
</file>

<file path=ppt/slideLayouts/_rels/slideLayout575.xml.rels><?xml version="1.0" encoding="UTF-8" standalone="yes"?>
<Relationships xmlns="http://schemas.openxmlformats.org/package/2006/relationships"><Relationship Id="rId8" Type="http://schemas.openxmlformats.org/officeDocument/2006/relationships/tags" Target="../tags/tag5264.xml"/><Relationship Id="rId13" Type="http://schemas.openxmlformats.org/officeDocument/2006/relationships/oleObject" Target="../embeddings/oleObject599.bin"/><Relationship Id="rId3" Type="http://schemas.openxmlformats.org/officeDocument/2006/relationships/tags" Target="../tags/tag5259.xml"/><Relationship Id="rId7" Type="http://schemas.openxmlformats.org/officeDocument/2006/relationships/tags" Target="../tags/tag5263.xml"/><Relationship Id="rId12" Type="http://schemas.openxmlformats.org/officeDocument/2006/relationships/slideMaster" Target="../slideMasters/slideMaster38.xml"/><Relationship Id="rId2" Type="http://schemas.openxmlformats.org/officeDocument/2006/relationships/tags" Target="../tags/tag5258.xml"/><Relationship Id="rId16" Type="http://schemas.openxmlformats.org/officeDocument/2006/relationships/image" Target="../media/image3.svg"/><Relationship Id="rId1" Type="http://schemas.openxmlformats.org/officeDocument/2006/relationships/vmlDrawing" Target="../drawings/vmlDrawing599.vml"/><Relationship Id="rId6" Type="http://schemas.openxmlformats.org/officeDocument/2006/relationships/tags" Target="../tags/tag5262.xml"/><Relationship Id="rId11" Type="http://schemas.openxmlformats.org/officeDocument/2006/relationships/tags" Target="../tags/tag5267.xml"/><Relationship Id="rId5" Type="http://schemas.openxmlformats.org/officeDocument/2006/relationships/tags" Target="../tags/tag5261.xml"/><Relationship Id="rId15" Type="http://schemas.openxmlformats.org/officeDocument/2006/relationships/image" Target="../media/image19.png"/><Relationship Id="rId10" Type="http://schemas.openxmlformats.org/officeDocument/2006/relationships/tags" Target="../tags/tag5266.xml"/><Relationship Id="rId4" Type="http://schemas.openxmlformats.org/officeDocument/2006/relationships/tags" Target="../tags/tag5260.xml"/><Relationship Id="rId9" Type="http://schemas.openxmlformats.org/officeDocument/2006/relationships/tags" Target="../tags/tag5265.xml"/><Relationship Id="rId14" Type="http://schemas.openxmlformats.org/officeDocument/2006/relationships/image" Target="../media/image27.emf"/></Relationships>
</file>

<file path=ppt/slideLayouts/_rels/slideLayout576.xml.rels><?xml version="1.0" encoding="UTF-8" standalone="yes"?>
<Relationships xmlns="http://schemas.openxmlformats.org/package/2006/relationships"><Relationship Id="rId8" Type="http://schemas.openxmlformats.org/officeDocument/2006/relationships/tags" Target="../tags/tag5274.xml"/><Relationship Id="rId13" Type="http://schemas.openxmlformats.org/officeDocument/2006/relationships/image" Target="../media/image19.png"/><Relationship Id="rId3" Type="http://schemas.openxmlformats.org/officeDocument/2006/relationships/tags" Target="../tags/tag5269.xml"/><Relationship Id="rId7" Type="http://schemas.openxmlformats.org/officeDocument/2006/relationships/tags" Target="../tags/tag5273.xml"/><Relationship Id="rId12" Type="http://schemas.openxmlformats.org/officeDocument/2006/relationships/image" Target="../media/image17.emf"/><Relationship Id="rId2" Type="http://schemas.openxmlformats.org/officeDocument/2006/relationships/tags" Target="../tags/tag5268.xml"/><Relationship Id="rId1" Type="http://schemas.openxmlformats.org/officeDocument/2006/relationships/vmlDrawing" Target="../drawings/vmlDrawing600.vml"/><Relationship Id="rId6" Type="http://schemas.openxmlformats.org/officeDocument/2006/relationships/tags" Target="../tags/tag5272.xml"/><Relationship Id="rId11" Type="http://schemas.openxmlformats.org/officeDocument/2006/relationships/oleObject" Target="../embeddings/oleObject600.bin"/><Relationship Id="rId5" Type="http://schemas.openxmlformats.org/officeDocument/2006/relationships/tags" Target="../tags/tag5271.xml"/><Relationship Id="rId10" Type="http://schemas.openxmlformats.org/officeDocument/2006/relationships/slideMaster" Target="../slideMasters/slideMaster38.xml"/><Relationship Id="rId4" Type="http://schemas.openxmlformats.org/officeDocument/2006/relationships/tags" Target="../tags/tag5270.xml"/><Relationship Id="rId9" Type="http://schemas.openxmlformats.org/officeDocument/2006/relationships/tags" Target="../tags/tag5275.xml"/><Relationship Id="rId14" Type="http://schemas.openxmlformats.org/officeDocument/2006/relationships/image" Target="../media/image3.svg"/></Relationships>
</file>

<file path=ppt/slideLayouts/_rels/slideLayout5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5277.xml"/><Relationship Id="rId7" Type="http://schemas.openxmlformats.org/officeDocument/2006/relationships/oleObject" Target="../embeddings/oleObject601.bin"/><Relationship Id="rId2" Type="http://schemas.openxmlformats.org/officeDocument/2006/relationships/tags" Target="../tags/tag5276.xml"/><Relationship Id="rId1" Type="http://schemas.openxmlformats.org/officeDocument/2006/relationships/vmlDrawing" Target="../drawings/vmlDrawing601.vml"/><Relationship Id="rId6" Type="http://schemas.openxmlformats.org/officeDocument/2006/relationships/slideMaster" Target="../slideMasters/slideMaster38.xml"/><Relationship Id="rId5" Type="http://schemas.openxmlformats.org/officeDocument/2006/relationships/tags" Target="../tags/tag5279.xml"/><Relationship Id="rId10" Type="http://schemas.openxmlformats.org/officeDocument/2006/relationships/image" Target="../media/image3.svg"/><Relationship Id="rId4" Type="http://schemas.openxmlformats.org/officeDocument/2006/relationships/tags" Target="../tags/tag5278.xml"/><Relationship Id="rId9" Type="http://schemas.openxmlformats.org/officeDocument/2006/relationships/image" Target="../media/image19.png"/></Relationships>
</file>

<file path=ppt/slideLayouts/_rels/slideLayout5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5281.xml"/><Relationship Id="rId7" Type="http://schemas.openxmlformats.org/officeDocument/2006/relationships/image" Target="../media/image19.png"/><Relationship Id="rId2" Type="http://schemas.openxmlformats.org/officeDocument/2006/relationships/tags" Target="../tags/tag5280.xml"/><Relationship Id="rId1" Type="http://schemas.openxmlformats.org/officeDocument/2006/relationships/vmlDrawing" Target="../drawings/vmlDrawing602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02.bin"/><Relationship Id="rId4" Type="http://schemas.openxmlformats.org/officeDocument/2006/relationships/slideMaster" Target="../slideMasters/slideMaster38.xml"/></Relationships>
</file>

<file path=ppt/slideLayouts/_rels/slideLayout579.xml.rels><?xml version="1.0" encoding="UTF-8" standalone="yes"?>
<Relationships xmlns="http://schemas.openxmlformats.org/package/2006/relationships"><Relationship Id="rId8" Type="http://schemas.openxmlformats.org/officeDocument/2006/relationships/tags" Target="../tags/tag5288.xml"/><Relationship Id="rId13" Type="http://schemas.openxmlformats.org/officeDocument/2006/relationships/tags" Target="../tags/tag5293.xml"/><Relationship Id="rId18" Type="http://schemas.openxmlformats.org/officeDocument/2006/relationships/image" Target="../media/image3.svg"/><Relationship Id="rId3" Type="http://schemas.openxmlformats.org/officeDocument/2006/relationships/tags" Target="../tags/tag5283.xml"/><Relationship Id="rId7" Type="http://schemas.openxmlformats.org/officeDocument/2006/relationships/tags" Target="../tags/tag5287.xml"/><Relationship Id="rId12" Type="http://schemas.openxmlformats.org/officeDocument/2006/relationships/tags" Target="../tags/tag5292.xml"/><Relationship Id="rId17" Type="http://schemas.openxmlformats.org/officeDocument/2006/relationships/image" Target="../media/image19.png"/><Relationship Id="rId2" Type="http://schemas.openxmlformats.org/officeDocument/2006/relationships/tags" Target="../tags/tag5282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603.vml"/><Relationship Id="rId6" Type="http://schemas.openxmlformats.org/officeDocument/2006/relationships/tags" Target="../tags/tag5286.xml"/><Relationship Id="rId11" Type="http://schemas.openxmlformats.org/officeDocument/2006/relationships/tags" Target="../tags/tag5291.xml"/><Relationship Id="rId5" Type="http://schemas.openxmlformats.org/officeDocument/2006/relationships/tags" Target="../tags/tag5285.xml"/><Relationship Id="rId15" Type="http://schemas.openxmlformats.org/officeDocument/2006/relationships/oleObject" Target="../embeddings/oleObject603.bin"/><Relationship Id="rId10" Type="http://schemas.openxmlformats.org/officeDocument/2006/relationships/tags" Target="../tags/tag5290.xml"/><Relationship Id="rId4" Type="http://schemas.openxmlformats.org/officeDocument/2006/relationships/tags" Target="../tags/tag5284.xml"/><Relationship Id="rId9" Type="http://schemas.openxmlformats.org/officeDocument/2006/relationships/tags" Target="../tags/tag5289.xml"/><Relationship Id="rId14" Type="http://schemas.openxmlformats.org/officeDocument/2006/relationships/slideMaster" Target="../slideMasters/slideMaster38.xml"/></Relationships>
</file>

<file path=ppt/slideLayouts/_rels/slideLayout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532.xml"/><Relationship Id="rId7" Type="http://schemas.openxmlformats.org/officeDocument/2006/relationships/oleObject" Target="../embeddings/oleObject63.bin"/><Relationship Id="rId2" Type="http://schemas.openxmlformats.org/officeDocument/2006/relationships/tags" Target="../tags/tag531.xml"/><Relationship Id="rId1" Type="http://schemas.openxmlformats.org/officeDocument/2006/relationships/vmlDrawing" Target="../drawings/vmlDrawing63.vml"/><Relationship Id="rId6" Type="http://schemas.openxmlformats.org/officeDocument/2006/relationships/slideMaster" Target="../slideMasters/slideMaster5.xml"/><Relationship Id="rId5" Type="http://schemas.openxmlformats.org/officeDocument/2006/relationships/tags" Target="../tags/tag534.xml"/><Relationship Id="rId4" Type="http://schemas.openxmlformats.org/officeDocument/2006/relationships/tags" Target="../tags/tag533.xml"/></Relationships>
</file>

<file path=ppt/slideLayouts/_rels/slideLayout580.xml.rels><?xml version="1.0" encoding="UTF-8" standalone="yes"?>
<Relationships xmlns="http://schemas.openxmlformats.org/package/2006/relationships"><Relationship Id="rId8" Type="http://schemas.openxmlformats.org/officeDocument/2006/relationships/tags" Target="../tags/tag5300.xml"/><Relationship Id="rId13" Type="http://schemas.openxmlformats.org/officeDocument/2006/relationships/tags" Target="../tags/tag5305.xml"/><Relationship Id="rId18" Type="http://schemas.openxmlformats.org/officeDocument/2006/relationships/image" Target="../media/image3.svg"/><Relationship Id="rId3" Type="http://schemas.openxmlformats.org/officeDocument/2006/relationships/tags" Target="../tags/tag5295.xml"/><Relationship Id="rId7" Type="http://schemas.openxmlformats.org/officeDocument/2006/relationships/tags" Target="../tags/tag5299.xml"/><Relationship Id="rId12" Type="http://schemas.openxmlformats.org/officeDocument/2006/relationships/tags" Target="../tags/tag5304.xml"/><Relationship Id="rId17" Type="http://schemas.openxmlformats.org/officeDocument/2006/relationships/image" Target="../media/image19.png"/><Relationship Id="rId2" Type="http://schemas.openxmlformats.org/officeDocument/2006/relationships/tags" Target="../tags/tag5294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604.vml"/><Relationship Id="rId6" Type="http://schemas.openxmlformats.org/officeDocument/2006/relationships/tags" Target="../tags/tag5298.xml"/><Relationship Id="rId11" Type="http://schemas.openxmlformats.org/officeDocument/2006/relationships/tags" Target="../tags/tag5303.xml"/><Relationship Id="rId5" Type="http://schemas.openxmlformats.org/officeDocument/2006/relationships/tags" Target="../tags/tag5297.xml"/><Relationship Id="rId15" Type="http://schemas.openxmlformats.org/officeDocument/2006/relationships/oleObject" Target="../embeddings/oleObject604.bin"/><Relationship Id="rId10" Type="http://schemas.openxmlformats.org/officeDocument/2006/relationships/tags" Target="../tags/tag5302.xml"/><Relationship Id="rId4" Type="http://schemas.openxmlformats.org/officeDocument/2006/relationships/tags" Target="../tags/tag5296.xml"/><Relationship Id="rId9" Type="http://schemas.openxmlformats.org/officeDocument/2006/relationships/tags" Target="../tags/tag5301.xml"/><Relationship Id="rId14" Type="http://schemas.openxmlformats.org/officeDocument/2006/relationships/slideMaster" Target="../slideMasters/slideMaster38.xml"/></Relationships>
</file>

<file path=ppt/slideLayouts/_rels/slideLayout581.xml.rels><?xml version="1.0" encoding="UTF-8" standalone="yes"?>
<Relationships xmlns="http://schemas.openxmlformats.org/package/2006/relationships"><Relationship Id="rId3" Type="http://schemas.openxmlformats.org/officeDocument/2006/relationships/tags" Target="../tags/tag5307.xml"/><Relationship Id="rId2" Type="http://schemas.openxmlformats.org/officeDocument/2006/relationships/tags" Target="../tags/tag5306.xml"/><Relationship Id="rId1" Type="http://schemas.openxmlformats.org/officeDocument/2006/relationships/vmlDrawing" Target="../drawings/vmlDrawing605.vml"/><Relationship Id="rId6" Type="http://schemas.openxmlformats.org/officeDocument/2006/relationships/image" Target="../media/image25.emf"/><Relationship Id="rId5" Type="http://schemas.openxmlformats.org/officeDocument/2006/relationships/oleObject" Target="../embeddings/oleObject605.bin"/><Relationship Id="rId4" Type="http://schemas.openxmlformats.org/officeDocument/2006/relationships/slideMaster" Target="../slideMasters/slideMaster38.xml"/></Relationships>
</file>

<file path=ppt/slideLayouts/_rels/slideLayout582.xml.rels><?xml version="1.0" encoding="UTF-8" standalone="yes"?>
<Relationships xmlns="http://schemas.openxmlformats.org/package/2006/relationships"><Relationship Id="rId8" Type="http://schemas.openxmlformats.org/officeDocument/2006/relationships/tags" Target="../tags/tag5337.xml"/><Relationship Id="rId3" Type="http://schemas.openxmlformats.org/officeDocument/2006/relationships/tags" Target="../tags/tag5332.xml"/><Relationship Id="rId7" Type="http://schemas.openxmlformats.org/officeDocument/2006/relationships/tags" Target="../tags/tag5336.xml"/><Relationship Id="rId2" Type="http://schemas.openxmlformats.org/officeDocument/2006/relationships/tags" Target="../tags/tag5331.xml"/><Relationship Id="rId1" Type="http://schemas.openxmlformats.org/officeDocument/2006/relationships/vmlDrawing" Target="../drawings/vmlDrawing607.vml"/><Relationship Id="rId6" Type="http://schemas.openxmlformats.org/officeDocument/2006/relationships/tags" Target="../tags/tag5335.xml"/><Relationship Id="rId11" Type="http://schemas.openxmlformats.org/officeDocument/2006/relationships/image" Target="../media/image17.emf"/><Relationship Id="rId5" Type="http://schemas.openxmlformats.org/officeDocument/2006/relationships/tags" Target="../tags/tag5334.xml"/><Relationship Id="rId10" Type="http://schemas.openxmlformats.org/officeDocument/2006/relationships/oleObject" Target="../embeddings/oleObject607.bin"/><Relationship Id="rId4" Type="http://schemas.openxmlformats.org/officeDocument/2006/relationships/tags" Target="../tags/tag5333.xml"/><Relationship Id="rId9" Type="http://schemas.openxmlformats.org/officeDocument/2006/relationships/slideMaster" Target="../slideMasters/slideMaster39.xml"/></Relationships>
</file>

<file path=ppt/slideLayouts/_rels/slideLayout583.xml.rels><?xml version="1.0" encoding="UTF-8" standalone="yes"?>
<Relationships xmlns="http://schemas.openxmlformats.org/package/2006/relationships"><Relationship Id="rId8" Type="http://schemas.openxmlformats.org/officeDocument/2006/relationships/tags" Target="../tags/tag5344.xml"/><Relationship Id="rId13" Type="http://schemas.openxmlformats.org/officeDocument/2006/relationships/image" Target="../media/image18.png"/><Relationship Id="rId3" Type="http://schemas.openxmlformats.org/officeDocument/2006/relationships/tags" Target="../tags/tag5339.xml"/><Relationship Id="rId7" Type="http://schemas.openxmlformats.org/officeDocument/2006/relationships/tags" Target="../tags/tag5343.xml"/><Relationship Id="rId12" Type="http://schemas.openxmlformats.org/officeDocument/2006/relationships/image" Target="../media/image17.emf"/><Relationship Id="rId2" Type="http://schemas.openxmlformats.org/officeDocument/2006/relationships/tags" Target="../tags/tag5338.xml"/><Relationship Id="rId1" Type="http://schemas.openxmlformats.org/officeDocument/2006/relationships/vmlDrawing" Target="../drawings/vmlDrawing608.vml"/><Relationship Id="rId6" Type="http://schemas.openxmlformats.org/officeDocument/2006/relationships/tags" Target="../tags/tag5342.xml"/><Relationship Id="rId11" Type="http://schemas.openxmlformats.org/officeDocument/2006/relationships/oleObject" Target="../embeddings/oleObject608.bin"/><Relationship Id="rId5" Type="http://schemas.openxmlformats.org/officeDocument/2006/relationships/tags" Target="../tags/tag5341.xml"/><Relationship Id="rId10" Type="http://schemas.openxmlformats.org/officeDocument/2006/relationships/slideMaster" Target="../slideMasters/slideMaster39.xml"/><Relationship Id="rId4" Type="http://schemas.openxmlformats.org/officeDocument/2006/relationships/tags" Target="../tags/tag5340.xml"/><Relationship Id="rId9" Type="http://schemas.openxmlformats.org/officeDocument/2006/relationships/tags" Target="../tags/tag5345.xml"/></Relationships>
</file>

<file path=ppt/slideLayouts/_rels/slideLayout5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5347.xml"/><Relationship Id="rId7" Type="http://schemas.openxmlformats.org/officeDocument/2006/relationships/oleObject" Target="../embeddings/oleObject609.bin"/><Relationship Id="rId2" Type="http://schemas.openxmlformats.org/officeDocument/2006/relationships/tags" Target="../tags/tag5346.xml"/><Relationship Id="rId1" Type="http://schemas.openxmlformats.org/officeDocument/2006/relationships/vmlDrawing" Target="../drawings/vmlDrawing609.vml"/><Relationship Id="rId6" Type="http://schemas.openxmlformats.org/officeDocument/2006/relationships/slideMaster" Target="../slideMasters/slideMaster39.xml"/><Relationship Id="rId5" Type="http://schemas.openxmlformats.org/officeDocument/2006/relationships/tags" Target="../tags/tag5349.xml"/><Relationship Id="rId4" Type="http://schemas.openxmlformats.org/officeDocument/2006/relationships/tags" Target="../tags/tag5348.xml"/></Relationships>
</file>

<file path=ppt/slideLayouts/_rels/slideLayout585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9.xml"/><Relationship Id="rId3" Type="http://schemas.openxmlformats.org/officeDocument/2006/relationships/tags" Target="../tags/tag5351.xml"/><Relationship Id="rId7" Type="http://schemas.openxmlformats.org/officeDocument/2006/relationships/tags" Target="../tags/tag5355.xml"/><Relationship Id="rId2" Type="http://schemas.openxmlformats.org/officeDocument/2006/relationships/tags" Target="../tags/tag5350.xml"/><Relationship Id="rId1" Type="http://schemas.openxmlformats.org/officeDocument/2006/relationships/vmlDrawing" Target="../drawings/vmlDrawing610.vml"/><Relationship Id="rId6" Type="http://schemas.openxmlformats.org/officeDocument/2006/relationships/tags" Target="../tags/tag5354.xml"/><Relationship Id="rId5" Type="http://schemas.openxmlformats.org/officeDocument/2006/relationships/tags" Target="../tags/tag5353.xml"/><Relationship Id="rId10" Type="http://schemas.openxmlformats.org/officeDocument/2006/relationships/image" Target="../media/image17.emf"/><Relationship Id="rId4" Type="http://schemas.openxmlformats.org/officeDocument/2006/relationships/tags" Target="../tags/tag5352.xml"/><Relationship Id="rId9" Type="http://schemas.openxmlformats.org/officeDocument/2006/relationships/oleObject" Target="../embeddings/oleObject610.bin"/></Relationships>
</file>

<file path=ppt/slideLayouts/_rels/slideLayout58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39.xml"/><Relationship Id="rId3" Type="http://schemas.openxmlformats.org/officeDocument/2006/relationships/tags" Target="../tags/tag5357.xml"/><Relationship Id="rId7" Type="http://schemas.openxmlformats.org/officeDocument/2006/relationships/tags" Target="../tags/tag5361.xml"/><Relationship Id="rId2" Type="http://schemas.openxmlformats.org/officeDocument/2006/relationships/tags" Target="../tags/tag5356.xml"/><Relationship Id="rId1" Type="http://schemas.openxmlformats.org/officeDocument/2006/relationships/vmlDrawing" Target="../drawings/vmlDrawing611.vml"/><Relationship Id="rId6" Type="http://schemas.openxmlformats.org/officeDocument/2006/relationships/tags" Target="../tags/tag5360.xml"/><Relationship Id="rId5" Type="http://schemas.openxmlformats.org/officeDocument/2006/relationships/tags" Target="../tags/tag5359.xml"/><Relationship Id="rId10" Type="http://schemas.openxmlformats.org/officeDocument/2006/relationships/image" Target="../media/image17.emf"/><Relationship Id="rId4" Type="http://schemas.openxmlformats.org/officeDocument/2006/relationships/tags" Target="../tags/tag5358.xml"/><Relationship Id="rId9" Type="http://schemas.openxmlformats.org/officeDocument/2006/relationships/oleObject" Target="../embeddings/oleObject611.bin"/></Relationships>
</file>

<file path=ppt/slideLayouts/_rels/slideLayout587.xml.rels><?xml version="1.0" encoding="UTF-8" standalone="yes"?>
<Relationships xmlns="http://schemas.openxmlformats.org/package/2006/relationships"><Relationship Id="rId8" Type="http://schemas.openxmlformats.org/officeDocument/2006/relationships/tags" Target="../tags/tag5368.xml"/><Relationship Id="rId3" Type="http://schemas.openxmlformats.org/officeDocument/2006/relationships/tags" Target="../tags/tag5363.xml"/><Relationship Id="rId7" Type="http://schemas.openxmlformats.org/officeDocument/2006/relationships/tags" Target="../tags/tag5367.xml"/><Relationship Id="rId2" Type="http://schemas.openxmlformats.org/officeDocument/2006/relationships/tags" Target="../tags/tag5362.xml"/><Relationship Id="rId1" Type="http://schemas.openxmlformats.org/officeDocument/2006/relationships/vmlDrawing" Target="../drawings/vmlDrawing612.vml"/><Relationship Id="rId6" Type="http://schemas.openxmlformats.org/officeDocument/2006/relationships/tags" Target="../tags/tag5366.xml"/><Relationship Id="rId11" Type="http://schemas.openxmlformats.org/officeDocument/2006/relationships/image" Target="../media/image17.emf"/><Relationship Id="rId5" Type="http://schemas.openxmlformats.org/officeDocument/2006/relationships/tags" Target="../tags/tag5365.xml"/><Relationship Id="rId10" Type="http://schemas.openxmlformats.org/officeDocument/2006/relationships/oleObject" Target="../embeddings/oleObject612.bin"/><Relationship Id="rId4" Type="http://schemas.openxmlformats.org/officeDocument/2006/relationships/tags" Target="../tags/tag5364.xml"/><Relationship Id="rId9" Type="http://schemas.openxmlformats.org/officeDocument/2006/relationships/slideMaster" Target="../slideMasters/slideMaster39.xml"/></Relationships>
</file>

<file path=ppt/slideLayouts/_rels/slideLayout588.xml.rels><?xml version="1.0" encoding="UTF-8" standalone="yes"?>
<Relationships xmlns="http://schemas.openxmlformats.org/package/2006/relationships"><Relationship Id="rId8" Type="http://schemas.openxmlformats.org/officeDocument/2006/relationships/tags" Target="../tags/tag5375.xml"/><Relationship Id="rId13" Type="http://schemas.openxmlformats.org/officeDocument/2006/relationships/tags" Target="../tags/tag5380.xml"/><Relationship Id="rId18" Type="http://schemas.openxmlformats.org/officeDocument/2006/relationships/image" Target="../media/image3.svg"/><Relationship Id="rId3" Type="http://schemas.openxmlformats.org/officeDocument/2006/relationships/tags" Target="../tags/tag5370.xml"/><Relationship Id="rId7" Type="http://schemas.openxmlformats.org/officeDocument/2006/relationships/tags" Target="../tags/tag5374.xml"/><Relationship Id="rId12" Type="http://schemas.openxmlformats.org/officeDocument/2006/relationships/tags" Target="../tags/tag5379.xml"/><Relationship Id="rId17" Type="http://schemas.openxmlformats.org/officeDocument/2006/relationships/image" Target="../media/image19.png"/><Relationship Id="rId2" Type="http://schemas.openxmlformats.org/officeDocument/2006/relationships/tags" Target="../tags/tag5369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613.vml"/><Relationship Id="rId6" Type="http://schemas.openxmlformats.org/officeDocument/2006/relationships/tags" Target="../tags/tag5373.xml"/><Relationship Id="rId11" Type="http://schemas.openxmlformats.org/officeDocument/2006/relationships/tags" Target="../tags/tag5378.xml"/><Relationship Id="rId5" Type="http://schemas.openxmlformats.org/officeDocument/2006/relationships/tags" Target="../tags/tag5372.xml"/><Relationship Id="rId15" Type="http://schemas.openxmlformats.org/officeDocument/2006/relationships/oleObject" Target="../embeddings/oleObject613.bin"/><Relationship Id="rId10" Type="http://schemas.openxmlformats.org/officeDocument/2006/relationships/tags" Target="../tags/tag5377.xml"/><Relationship Id="rId4" Type="http://schemas.openxmlformats.org/officeDocument/2006/relationships/tags" Target="../tags/tag5371.xml"/><Relationship Id="rId9" Type="http://schemas.openxmlformats.org/officeDocument/2006/relationships/tags" Target="../tags/tag5376.xml"/><Relationship Id="rId14" Type="http://schemas.openxmlformats.org/officeDocument/2006/relationships/slideMaster" Target="../slideMasters/slideMaster39.xml"/></Relationships>
</file>

<file path=ppt/slideLayouts/_rels/slideLayout589.xml.rels><?xml version="1.0" encoding="UTF-8" standalone="yes"?>
<Relationships xmlns="http://schemas.openxmlformats.org/package/2006/relationships"><Relationship Id="rId8" Type="http://schemas.openxmlformats.org/officeDocument/2006/relationships/tags" Target="../tags/tag5387.xml"/><Relationship Id="rId13" Type="http://schemas.openxmlformats.org/officeDocument/2006/relationships/tags" Target="../tags/tag5392.xml"/><Relationship Id="rId18" Type="http://schemas.openxmlformats.org/officeDocument/2006/relationships/image" Target="../media/image3.svg"/><Relationship Id="rId3" Type="http://schemas.openxmlformats.org/officeDocument/2006/relationships/tags" Target="../tags/tag5382.xml"/><Relationship Id="rId7" Type="http://schemas.openxmlformats.org/officeDocument/2006/relationships/tags" Target="../tags/tag5386.xml"/><Relationship Id="rId12" Type="http://schemas.openxmlformats.org/officeDocument/2006/relationships/tags" Target="../tags/tag5391.xml"/><Relationship Id="rId17" Type="http://schemas.openxmlformats.org/officeDocument/2006/relationships/image" Target="../media/image19.png"/><Relationship Id="rId2" Type="http://schemas.openxmlformats.org/officeDocument/2006/relationships/tags" Target="../tags/tag5381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614.vml"/><Relationship Id="rId6" Type="http://schemas.openxmlformats.org/officeDocument/2006/relationships/tags" Target="../tags/tag5385.xml"/><Relationship Id="rId11" Type="http://schemas.openxmlformats.org/officeDocument/2006/relationships/tags" Target="../tags/tag5390.xml"/><Relationship Id="rId5" Type="http://schemas.openxmlformats.org/officeDocument/2006/relationships/tags" Target="../tags/tag5384.xml"/><Relationship Id="rId15" Type="http://schemas.openxmlformats.org/officeDocument/2006/relationships/oleObject" Target="../embeddings/oleObject614.bin"/><Relationship Id="rId10" Type="http://schemas.openxmlformats.org/officeDocument/2006/relationships/tags" Target="../tags/tag5389.xml"/><Relationship Id="rId4" Type="http://schemas.openxmlformats.org/officeDocument/2006/relationships/tags" Target="../tags/tag5383.xml"/><Relationship Id="rId9" Type="http://schemas.openxmlformats.org/officeDocument/2006/relationships/tags" Target="../tags/tag5388.xml"/><Relationship Id="rId14" Type="http://schemas.openxmlformats.org/officeDocument/2006/relationships/slideMaster" Target="../slideMasters/slideMaster39.xml"/></Relationships>
</file>

<file path=ppt/slideLayouts/_rels/slideLayout5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5.xml"/><Relationship Id="rId3" Type="http://schemas.openxmlformats.org/officeDocument/2006/relationships/tags" Target="../tags/tag536.xml"/><Relationship Id="rId7" Type="http://schemas.openxmlformats.org/officeDocument/2006/relationships/tags" Target="../tags/tag540.xml"/><Relationship Id="rId2" Type="http://schemas.openxmlformats.org/officeDocument/2006/relationships/tags" Target="../tags/tag535.xml"/><Relationship Id="rId1" Type="http://schemas.openxmlformats.org/officeDocument/2006/relationships/vmlDrawing" Target="../drawings/vmlDrawing64.vml"/><Relationship Id="rId6" Type="http://schemas.openxmlformats.org/officeDocument/2006/relationships/tags" Target="../tags/tag539.xml"/><Relationship Id="rId5" Type="http://schemas.openxmlformats.org/officeDocument/2006/relationships/tags" Target="../tags/tag538.xml"/><Relationship Id="rId10" Type="http://schemas.openxmlformats.org/officeDocument/2006/relationships/image" Target="../media/image17.emf"/><Relationship Id="rId4" Type="http://schemas.openxmlformats.org/officeDocument/2006/relationships/tags" Target="../tags/tag537.xml"/><Relationship Id="rId9" Type="http://schemas.openxmlformats.org/officeDocument/2006/relationships/oleObject" Target="../embeddings/oleObject64.bin"/></Relationships>
</file>

<file path=ppt/slideLayouts/_rels/slideLayout590.xml.rels><?xml version="1.0" encoding="UTF-8" standalone="yes"?>
<Relationships xmlns="http://schemas.openxmlformats.org/package/2006/relationships"><Relationship Id="rId8" Type="http://schemas.openxmlformats.org/officeDocument/2006/relationships/tags" Target="../tags/tag5399.xml"/><Relationship Id="rId13" Type="http://schemas.openxmlformats.org/officeDocument/2006/relationships/tags" Target="../tags/tag5404.xml"/><Relationship Id="rId18" Type="http://schemas.openxmlformats.org/officeDocument/2006/relationships/image" Target="../media/image19.png"/><Relationship Id="rId3" Type="http://schemas.openxmlformats.org/officeDocument/2006/relationships/tags" Target="../tags/tag5394.xml"/><Relationship Id="rId7" Type="http://schemas.openxmlformats.org/officeDocument/2006/relationships/tags" Target="../tags/tag5398.xml"/><Relationship Id="rId12" Type="http://schemas.openxmlformats.org/officeDocument/2006/relationships/tags" Target="../tags/tag5403.xml"/><Relationship Id="rId17" Type="http://schemas.openxmlformats.org/officeDocument/2006/relationships/image" Target="../media/image17.emf"/><Relationship Id="rId2" Type="http://schemas.openxmlformats.org/officeDocument/2006/relationships/tags" Target="../tags/tag5393.xml"/><Relationship Id="rId16" Type="http://schemas.openxmlformats.org/officeDocument/2006/relationships/oleObject" Target="../embeddings/oleObject615.bin"/><Relationship Id="rId1" Type="http://schemas.openxmlformats.org/officeDocument/2006/relationships/vmlDrawing" Target="../drawings/vmlDrawing615.vml"/><Relationship Id="rId6" Type="http://schemas.openxmlformats.org/officeDocument/2006/relationships/tags" Target="../tags/tag5397.xml"/><Relationship Id="rId11" Type="http://schemas.openxmlformats.org/officeDocument/2006/relationships/tags" Target="../tags/tag5402.xml"/><Relationship Id="rId5" Type="http://schemas.openxmlformats.org/officeDocument/2006/relationships/tags" Target="../tags/tag5396.xml"/><Relationship Id="rId15" Type="http://schemas.openxmlformats.org/officeDocument/2006/relationships/slideMaster" Target="../slideMasters/slideMaster39.xml"/><Relationship Id="rId10" Type="http://schemas.openxmlformats.org/officeDocument/2006/relationships/tags" Target="../tags/tag5401.xml"/><Relationship Id="rId19" Type="http://schemas.openxmlformats.org/officeDocument/2006/relationships/image" Target="../media/image3.svg"/><Relationship Id="rId4" Type="http://schemas.openxmlformats.org/officeDocument/2006/relationships/tags" Target="../tags/tag5395.xml"/><Relationship Id="rId9" Type="http://schemas.openxmlformats.org/officeDocument/2006/relationships/tags" Target="../tags/tag5400.xml"/><Relationship Id="rId14" Type="http://schemas.openxmlformats.org/officeDocument/2006/relationships/tags" Target="../tags/tag5405.xml"/></Relationships>
</file>

<file path=ppt/slideLayouts/_rels/slideLayout591.xml.rels><?xml version="1.0" encoding="UTF-8" standalone="yes"?>
<Relationships xmlns="http://schemas.openxmlformats.org/package/2006/relationships"><Relationship Id="rId8" Type="http://schemas.openxmlformats.org/officeDocument/2006/relationships/tags" Target="../tags/tag5412.xml"/><Relationship Id="rId13" Type="http://schemas.openxmlformats.org/officeDocument/2006/relationships/tags" Target="../tags/tag5417.xml"/><Relationship Id="rId18" Type="http://schemas.openxmlformats.org/officeDocument/2006/relationships/image" Target="../media/image19.png"/><Relationship Id="rId3" Type="http://schemas.openxmlformats.org/officeDocument/2006/relationships/tags" Target="../tags/tag5407.xml"/><Relationship Id="rId7" Type="http://schemas.openxmlformats.org/officeDocument/2006/relationships/tags" Target="../tags/tag5411.xml"/><Relationship Id="rId12" Type="http://schemas.openxmlformats.org/officeDocument/2006/relationships/tags" Target="../tags/tag5416.xml"/><Relationship Id="rId17" Type="http://schemas.openxmlformats.org/officeDocument/2006/relationships/image" Target="../media/image17.emf"/><Relationship Id="rId2" Type="http://schemas.openxmlformats.org/officeDocument/2006/relationships/tags" Target="../tags/tag5406.xml"/><Relationship Id="rId16" Type="http://schemas.openxmlformats.org/officeDocument/2006/relationships/oleObject" Target="../embeddings/oleObject616.bin"/><Relationship Id="rId1" Type="http://schemas.openxmlformats.org/officeDocument/2006/relationships/vmlDrawing" Target="../drawings/vmlDrawing616.vml"/><Relationship Id="rId6" Type="http://schemas.openxmlformats.org/officeDocument/2006/relationships/tags" Target="../tags/tag5410.xml"/><Relationship Id="rId11" Type="http://schemas.openxmlformats.org/officeDocument/2006/relationships/tags" Target="../tags/tag5415.xml"/><Relationship Id="rId5" Type="http://schemas.openxmlformats.org/officeDocument/2006/relationships/tags" Target="../tags/tag5409.xml"/><Relationship Id="rId15" Type="http://schemas.openxmlformats.org/officeDocument/2006/relationships/slideMaster" Target="../slideMasters/slideMaster39.xml"/><Relationship Id="rId10" Type="http://schemas.openxmlformats.org/officeDocument/2006/relationships/tags" Target="../tags/tag5414.xml"/><Relationship Id="rId19" Type="http://schemas.openxmlformats.org/officeDocument/2006/relationships/image" Target="../media/image3.svg"/><Relationship Id="rId4" Type="http://schemas.openxmlformats.org/officeDocument/2006/relationships/tags" Target="../tags/tag5408.xml"/><Relationship Id="rId9" Type="http://schemas.openxmlformats.org/officeDocument/2006/relationships/tags" Target="../tags/tag5413.xml"/><Relationship Id="rId14" Type="http://schemas.openxmlformats.org/officeDocument/2006/relationships/tags" Target="../tags/tag5418.xml"/></Relationships>
</file>

<file path=ppt/slideLayouts/_rels/slideLayout592.xml.rels><?xml version="1.0" encoding="UTF-8" standalone="yes"?>
<Relationships xmlns="http://schemas.openxmlformats.org/package/2006/relationships"><Relationship Id="rId8" Type="http://schemas.openxmlformats.org/officeDocument/2006/relationships/tags" Target="../tags/tag5425.xml"/><Relationship Id="rId13" Type="http://schemas.openxmlformats.org/officeDocument/2006/relationships/image" Target="../media/image19.png"/><Relationship Id="rId3" Type="http://schemas.openxmlformats.org/officeDocument/2006/relationships/tags" Target="../tags/tag5420.xml"/><Relationship Id="rId7" Type="http://schemas.openxmlformats.org/officeDocument/2006/relationships/tags" Target="../tags/tag5424.xml"/><Relationship Id="rId12" Type="http://schemas.openxmlformats.org/officeDocument/2006/relationships/image" Target="../media/image17.emf"/><Relationship Id="rId2" Type="http://schemas.openxmlformats.org/officeDocument/2006/relationships/tags" Target="../tags/tag5419.xml"/><Relationship Id="rId1" Type="http://schemas.openxmlformats.org/officeDocument/2006/relationships/vmlDrawing" Target="../drawings/vmlDrawing617.vml"/><Relationship Id="rId6" Type="http://schemas.openxmlformats.org/officeDocument/2006/relationships/tags" Target="../tags/tag5423.xml"/><Relationship Id="rId11" Type="http://schemas.openxmlformats.org/officeDocument/2006/relationships/oleObject" Target="../embeddings/oleObject617.bin"/><Relationship Id="rId5" Type="http://schemas.openxmlformats.org/officeDocument/2006/relationships/tags" Target="../tags/tag5422.xml"/><Relationship Id="rId10" Type="http://schemas.openxmlformats.org/officeDocument/2006/relationships/slideMaster" Target="../slideMasters/slideMaster39.xml"/><Relationship Id="rId4" Type="http://schemas.openxmlformats.org/officeDocument/2006/relationships/tags" Target="../tags/tag5421.xml"/><Relationship Id="rId9" Type="http://schemas.openxmlformats.org/officeDocument/2006/relationships/tags" Target="../tags/tag5426.xml"/><Relationship Id="rId14" Type="http://schemas.openxmlformats.org/officeDocument/2006/relationships/image" Target="../media/image3.svg"/></Relationships>
</file>

<file path=ppt/slideLayouts/_rels/slideLayout5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5428.xml"/><Relationship Id="rId7" Type="http://schemas.openxmlformats.org/officeDocument/2006/relationships/oleObject" Target="../embeddings/oleObject618.bin"/><Relationship Id="rId2" Type="http://schemas.openxmlformats.org/officeDocument/2006/relationships/tags" Target="../tags/tag5427.xml"/><Relationship Id="rId1" Type="http://schemas.openxmlformats.org/officeDocument/2006/relationships/vmlDrawing" Target="../drawings/vmlDrawing618.vml"/><Relationship Id="rId6" Type="http://schemas.openxmlformats.org/officeDocument/2006/relationships/slideMaster" Target="../slideMasters/slideMaster39.xml"/><Relationship Id="rId5" Type="http://schemas.openxmlformats.org/officeDocument/2006/relationships/tags" Target="../tags/tag5430.xml"/><Relationship Id="rId10" Type="http://schemas.openxmlformats.org/officeDocument/2006/relationships/image" Target="../media/image3.svg"/><Relationship Id="rId4" Type="http://schemas.openxmlformats.org/officeDocument/2006/relationships/tags" Target="../tags/tag5429.xml"/><Relationship Id="rId9" Type="http://schemas.openxmlformats.org/officeDocument/2006/relationships/image" Target="../media/image19.png"/></Relationships>
</file>

<file path=ppt/slideLayouts/_rels/slideLayout5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5432.xml"/><Relationship Id="rId7" Type="http://schemas.openxmlformats.org/officeDocument/2006/relationships/image" Target="../media/image19.png"/><Relationship Id="rId2" Type="http://schemas.openxmlformats.org/officeDocument/2006/relationships/tags" Target="../tags/tag5431.xml"/><Relationship Id="rId1" Type="http://schemas.openxmlformats.org/officeDocument/2006/relationships/vmlDrawing" Target="../drawings/vmlDrawing619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19.bin"/><Relationship Id="rId4" Type="http://schemas.openxmlformats.org/officeDocument/2006/relationships/slideMaster" Target="../slideMasters/slideMaster39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596.xml.rels><?xml version="1.0" encoding="UTF-8" standalone="yes"?>
<Relationships xmlns="http://schemas.openxmlformats.org/package/2006/relationships"><Relationship Id="rId8" Type="http://schemas.openxmlformats.org/officeDocument/2006/relationships/tags" Target="../tags/tag5462.xml"/><Relationship Id="rId3" Type="http://schemas.openxmlformats.org/officeDocument/2006/relationships/tags" Target="../tags/tag5457.xml"/><Relationship Id="rId7" Type="http://schemas.openxmlformats.org/officeDocument/2006/relationships/tags" Target="../tags/tag5461.xml"/><Relationship Id="rId2" Type="http://schemas.openxmlformats.org/officeDocument/2006/relationships/tags" Target="../tags/tag5456.xml"/><Relationship Id="rId1" Type="http://schemas.openxmlformats.org/officeDocument/2006/relationships/vmlDrawing" Target="../drawings/vmlDrawing621.vml"/><Relationship Id="rId6" Type="http://schemas.openxmlformats.org/officeDocument/2006/relationships/tags" Target="../tags/tag5460.xml"/><Relationship Id="rId11" Type="http://schemas.openxmlformats.org/officeDocument/2006/relationships/image" Target="../media/image17.emf"/><Relationship Id="rId5" Type="http://schemas.openxmlformats.org/officeDocument/2006/relationships/tags" Target="../tags/tag5459.xml"/><Relationship Id="rId10" Type="http://schemas.openxmlformats.org/officeDocument/2006/relationships/oleObject" Target="../embeddings/oleObject621.bin"/><Relationship Id="rId4" Type="http://schemas.openxmlformats.org/officeDocument/2006/relationships/tags" Target="../tags/tag5458.xml"/><Relationship Id="rId9" Type="http://schemas.openxmlformats.org/officeDocument/2006/relationships/slideMaster" Target="../slideMasters/slideMaster40.xml"/></Relationships>
</file>

<file path=ppt/slideLayouts/_rels/slideLayout597.xml.rels><?xml version="1.0" encoding="UTF-8" standalone="yes"?>
<Relationships xmlns="http://schemas.openxmlformats.org/package/2006/relationships"><Relationship Id="rId8" Type="http://schemas.openxmlformats.org/officeDocument/2006/relationships/tags" Target="../tags/tag5469.xml"/><Relationship Id="rId13" Type="http://schemas.openxmlformats.org/officeDocument/2006/relationships/image" Target="../media/image18.png"/><Relationship Id="rId3" Type="http://schemas.openxmlformats.org/officeDocument/2006/relationships/tags" Target="../tags/tag5464.xml"/><Relationship Id="rId7" Type="http://schemas.openxmlformats.org/officeDocument/2006/relationships/tags" Target="../tags/tag5468.xml"/><Relationship Id="rId12" Type="http://schemas.openxmlformats.org/officeDocument/2006/relationships/image" Target="../media/image17.emf"/><Relationship Id="rId2" Type="http://schemas.openxmlformats.org/officeDocument/2006/relationships/tags" Target="../tags/tag5463.xml"/><Relationship Id="rId1" Type="http://schemas.openxmlformats.org/officeDocument/2006/relationships/vmlDrawing" Target="../drawings/vmlDrawing622.vml"/><Relationship Id="rId6" Type="http://schemas.openxmlformats.org/officeDocument/2006/relationships/tags" Target="../tags/tag5467.xml"/><Relationship Id="rId11" Type="http://schemas.openxmlformats.org/officeDocument/2006/relationships/oleObject" Target="../embeddings/oleObject622.bin"/><Relationship Id="rId5" Type="http://schemas.openxmlformats.org/officeDocument/2006/relationships/tags" Target="../tags/tag5466.xml"/><Relationship Id="rId10" Type="http://schemas.openxmlformats.org/officeDocument/2006/relationships/slideMaster" Target="../slideMasters/slideMaster40.xml"/><Relationship Id="rId4" Type="http://schemas.openxmlformats.org/officeDocument/2006/relationships/tags" Target="../tags/tag5465.xml"/><Relationship Id="rId9" Type="http://schemas.openxmlformats.org/officeDocument/2006/relationships/tags" Target="../tags/tag5470.xml"/></Relationships>
</file>

<file path=ppt/slideLayouts/_rels/slideLayout5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5472.xml"/><Relationship Id="rId7" Type="http://schemas.openxmlformats.org/officeDocument/2006/relationships/oleObject" Target="../embeddings/oleObject623.bin"/><Relationship Id="rId2" Type="http://schemas.openxmlformats.org/officeDocument/2006/relationships/tags" Target="../tags/tag5471.xml"/><Relationship Id="rId1" Type="http://schemas.openxmlformats.org/officeDocument/2006/relationships/vmlDrawing" Target="../drawings/vmlDrawing623.vml"/><Relationship Id="rId6" Type="http://schemas.openxmlformats.org/officeDocument/2006/relationships/slideMaster" Target="../slideMasters/slideMaster40.xml"/><Relationship Id="rId5" Type="http://schemas.openxmlformats.org/officeDocument/2006/relationships/tags" Target="../tags/tag5474.xml"/><Relationship Id="rId4" Type="http://schemas.openxmlformats.org/officeDocument/2006/relationships/tags" Target="../tags/tag5473.xml"/></Relationships>
</file>

<file path=ppt/slideLayouts/_rels/slideLayout59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0.xml"/><Relationship Id="rId3" Type="http://schemas.openxmlformats.org/officeDocument/2006/relationships/tags" Target="../tags/tag5476.xml"/><Relationship Id="rId7" Type="http://schemas.openxmlformats.org/officeDocument/2006/relationships/tags" Target="../tags/tag5480.xml"/><Relationship Id="rId2" Type="http://schemas.openxmlformats.org/officeDocument/2006/relationships/tags" Target="../tags/tag5475.xml"/><Relationship Id="rId1" Type="http://schemas.openxmlformats.org/officeDocument/2006/relationships/vmlDrawing" Target="../drawings/vmlDrawing624.vml"/><Relationship Id="rId6" Type="http://schemas.openxmlformats.org/officeDocument/2006/relationships/tags" Target="../tags/tag5479.xml"/><Relationship Id="rId5" Type="http://schemas.openxmlformats.org/officeDocument/2006/relationships/tags" Target="../tags/tag5478.xml"/><Relationship Id="rId10" Type="http://schemas.openxmlformats.org/officeDocument/2006/relationships/image" Target="../media/image17.emf"/><Relationship Id="rId4" Type="http://schemas.openxmlformats.org/officeDocument/2006/relationships/tags" Target="../tags/tag5477.xml"/><Relationship Id="rId9" Type="http://schemas.openxmlformats.org/officeDocument/2006/relationships/oleObject" Target="../embeddings/oleObject624.bin"/></Relationships>
</file>

<file path=ppt/slideLayouts/_rels/slideLayout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.xml"/><Relationship Id="rId3" Type="http://schemas.openxmlformats.org/officeDocument/2006/relationships/tags" Target="../tags/tag49.xml"/><Relationship Id="rId7" Type="http://schemas.openxmlformats.org/officeDocument/2006/relationships/tags" Target="../tags/tag53.xml"/><Relationship Id="rId2" Type="http://schemas.openxmlformats.org/officeDocument/2006/relationships/tags" Target="../tags/tag48.xml"/><Relationship Id="rId1" Type="http://schemas.openxmlformats.org/officeDocument/2006/relationships/vmlDrawing" Target="../drawings/vmlDrawing7.vml"/><Relationship Id="rId6" Type="http://schemas.openxmlformats.org/officeDocument/2006/relationships/tags" Target="../tags/tag52.xml"/><Relationship Id="rId5" Type="http://schemas.openxmlformats.org/officeDocument/2006/relationships/tags" Target="../tags/tag51.xml"/><Relationship Id="rId10" Type="http://schemas.openxmlformats.org/officeDocument/2006/relationships/image" Target="../media/image9.emf"/><Relationship Id="rId4" Type="http://schemas.openxmlformats.org/officeDocument/2006/relationships/tags" Target="../tags/tag50.xml"/><Relationship Id="rId9" Type="http://schemas.openxmlformats.org/officeDocument/2006/relationships/oleObject" Target="../embeddings/oleObject7.bin"/></Relationships>
</file>

<file path=ppt/slideLayouts/_rels/slideLayout6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5.xml"/><Relationship Id="rId3" Type="http://schemas.openxmlformats.org/officeDocument/2006/relationships/tags" Target="../tags/tag542.xml"/><Relationship Id="rId7" Type="http://schemas.openxmlformats.org/officeDocument/2006/relationships/tags" Target="../tags/tag546.xml"/><Relationship Id="rId2" Type="http://schemas.openxmlformats.org/officeDocument/2006/relationships/tags" Target="../tags/tag541.xml"/><Relationship Id="rId1" Type="http://schemas.openxmlformats.org/officeDocument/2006/relationships/vmlDrawing" Target="../drawings/vmlDrawing65.vml"/><Relationship Id="rId6" Type="http://schemas.openxmlformats.org/officeDocument/2006/relationships/tags" Target="../tags/tag545.xml"/><Relationship Id="rId5" Type="http://schemas.openxmlformats.org/officeDocument/2006/relationships/tags" Target="../tags/tag544.xml"/><Relationship Id="rId10" Type="http://schemas.openxmlformats.org/officeDocument/2006/relationships/image" Target="../media/image17.emf"/><Relationship Id="rId4" Type="http://schemas.openxmlformats.org/officeDocument/2006/relationships/tags" Target="../tags/tag543.xml"/><Relationship Id="rId9" Type="http://schemas.openxmlformats.org/officeDocument/2006/relationships/oleObject" Target="../embeddings/oleObject65.bin"/></Relationships>
</file>

<file path=ppt/slideLayouts/_rels/slideLayout60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0.xml"/><Relationship Id="rId3" Type="http://schemas.openxmlformats.org/officeDocument/2006/relationships/tags" Target="../tags/tag5482.xml"/><Relationship Id="rId7" Type="http://schemas.openxmlformats.org/officeDocument/2006/relationships/tags" Target="../tags/tag5486.xml"/><Relationship Id="rId2" Type="http://schemas.openxmlformats.org/officeDocument/2006/relationships/tags" Target="../tags/tag5481.xml"/><Relationship Id="rId1" Type="http://schemas.openxmlformats.org/officeDocument/2006/relationships/vmlDrawing" Target="../drawings/vmlDrawing625.vml"/><Relationship Id="rId6" Type="http://schemas.openxmlformats.org/officeDocument/2006/relationships/tags" Target="../tags/tag5485.xml"/><Relationship Id="rId5" Type="http://schemas.openxmlformats.org/officeDocument/2006/relationships/tags" Target="../tags/tag5484.xml"/><Relationship Id="rId10" Type="http://schemas.openxmlformats.org/officeDocument/2006/relationships/image" Target="../media/image17.emf"/><Relationship Id="rId4" Type="http://schemas.openxmlformats.org/officeDocument/2006/relationships/tags" Target="../tags/tag5483.xml"/><Relationship Id="rId9" Type="http://schemas.openxmlformats.org/officeDocument/2006/relationships/oleObject" Target="../embeddings/oleObject625.bin"/></Relationships>
</file>

<file path=ppt/slideLayouts/_rels/slideLayout601.xml.rels><?xml version="1.0" encoding="UTF-8" standalone="yes"?>
<Relationships xmlns="http://schemas.openxmlformats.org/package/2006/relationships"><Relationship Id="rId8" Type="http://schemas.openxmlformats.org/officeDocument/2006/relationships/tags" Target="../tags/tag5493.xml"/><Relationship Id="rId3" Type="http://schemas.openxmlformats.org/officeDocument/2006/relationships/tags" Target="../tags/tag5488.xml"/><Relationship Id="rId7" Type="http://schemas.openxmlformats.org/officeDocument/2006/relationships/tags" Target="../tags/tag5492.xml"/><Relationship Id="rId2" Type="http://schemas.openxmlformats.org/officeDocument/2006/relationships/tags" Target="../tags/tag5487.xml"/><Relationship Id="rId1" Type="http://schemas.openxmlformats.org/officeDocument/2006/relationships/vmlDrawing" Target="../drawings/vmlDrawing626.vml"/><Relationship Id="rId6" Type="http://schemas.openxmlformats.org/officeDocument/2006/relationships/tags" Target="../tags/tag5491.xml"/><Relationship Id="rId11" Type="http://schemas.openxmlformats.org/officeDocument/2006/relationships/image" Target="../media/image17.emf"/><Relationship Id="rId5" Type="http://schemas.openxmlformats.org/officeDocument/2006/relationships/tags" Target="../tags/tag5490.xml"/><Relationship Id="rId10" Type="http://schemas.openxmlformats.org/officeDocument/2006/relationships/oleObject" Target="../embeddings/oleObject626.bin"/><Relationship Id="rId4" Type="http://schemas.openxmlformats.org/officeDocument/2006/relationships/tags" Target="../tags/tag5489.xml"/><Relationship Id="rId9" Type="http://schemas.openxmlformats.org/officeDocument/2006/relationships/slideMaster" Target="../slideMasters/slideMaster40.xml"/></Relationships>
</file>

<file path=ppt/slideLayouts/_rels/slideLayout602.xml.rels><?xml version="1.0" encoding="UTF-8" standalone="yes"?>
<Relationships xmlns="http://schemas.openxmlformats.org/package/2006/relationships"><Relationship Id="rId8" Type="http://schemas.openxmlformats.org/officeDocument/2006/relationships/tags" Target="../tags/tag5500.xml"/><Relationship Id="rId13" Type="http://schemas.openxmlformats.org/officeDocument/2006/relationships/tags" Target="../tags/tag5505.xml"/><Relationship Id="rId18" Type="http://schemas.openxmlformats.org/officeDocument/2006/relationships/image" Target="../media/image3.svg"/><Relationship Id="rId3" Type="http://schemas.openxmlformats.org/officeDocument/2006/relationships/tags" Target="../tags/tag5495.xml"/><Relationship Id="rId7" Type="http://schemas.openxmlformats.org/officeDocument/2006/relationships/tags" Target="../tags/tag5499.xml"/><Relationship Id="rId12" Type="http://schemas.openxmlformats.org/officeDocument/2006/relationships/tags" Target="../tags/tag5504.xml"/><Relationship Id="rId17" Type="http://schemas.openxmlformats.org/officeDocument/2006/relationships/image" Target="../media/image19.png"/><Relationship Id="rId2" Type="http://schemas.openxmlformats.org/officeDocument/2006/relationships/tags" Target="../tags/tag5494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627.vml"/><Relationship Id="rId6" Type="http://schemas.openxmlformats.org/officeDocument/2006/relationships/tags" Target="../tags/tag5498.xml"/><Relationship Id="rId11" Type="http://schemas.openxmlformats.org/officeDocument/2006/relationships/tags" Target="../tags/tag5503.xml"/><Relationship Id="rId5" Type="http://schemas.openxmlformats.org/officeDocument/2006/relationships/tags" Target="../tags/tag5497.xml"/><Relationship Id="rId15" Type="http://schemas.openxmlformats.org/officeDocument/2006/relationships/oleObject" Target="../embeddings/oleObject627.bin"/><Relationship Id="rId10" Type="http://schemas.openxmlformats.org/officeDocument/2006/relationships/tags" Target="../tags/tag5502.xml"/><Relationship Id="rId4" Type="http://schemas.openxmlformats.org/officeDocument/2006/relationships/tags" Target="../tags/tag5496.xml"/><Relationship Id="rId9" Type="http://schemas.openxmlformats.org/officeDocument/2006/relationships/tags" Target="../tags/tag5501.xml"/><Relationship Id="rId14" Type="http://schemas.openxmlformats.org/officeDocument/2006/relationships/slideMaster" Target="../slideMasters/slideMaster40.xml"/></Relationships>
</file>

<file path=ppt/slideLayouts/_rels/slideLayout603.xml.rels><?xml version="1.0" encoding="UTF-8" standalone="yes"?>
<Relationships xmlns="http://schemas.openxmlformats.org/package/2006/relationships"><Relationship Id="rId8" Type="http://schemas.openxmlformats.org/officeDocument/2006/relationships/tags" Target="../tags/tag5512.xml"/><Relationship Id="rId13" Type="http://schemas.openxmlformats.org/officeDocument/2006/relationships/tags" Target="../tags/tag5517.xml"/><Relationship Id="rId18" Type="http://schemas.openxmlformats.org/officeDocument/2006/relationships/image" Target="../media/image3.svg"/><Relationship Id="rId3" Type="http://schemas.openxmlformats.org/officeDocument/2006/relationships/tags" Target="../tags/tag5507.xml"/><Relationship Id="rId7" Type="http://schemas.openxmlformats.org/officeDocument/2006/relationships/tags" Target="../tags/tag5511.xml"/><Relationship Id="rId12" Type="http://schemas.openxmlformats.org/officeDocument/2006/relationships/tags" Target="../tags/tag5516.xml"/><Relationship Id="rId17" Type="http://schemas.openxmlformats.org/officeDocument/2006/relationships/image" Target="../media/image19.png"/><Relationship Id="rId2" Type="http://schemas.openxmlformats.org/officeDocument/2006/relationships/tags" Target="../tags/tag5506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628.vml"/><Relationship Id="rId6" Type="http://schemas.openxmlformats.org/officeDocument/2006/relationships/tags" Target="../tags/tag5510.xml"/><Relationship Id="rId11" Type="http://schemas.openxmlformats.org/officeDocument/2006/relationships/tags" Target="../tags/tag5515.xml"/><Relationship Id="rId5" Type="http://schemas.openxmlformats.org/officeDocument/2006/relationships/tags" Target="../tags/tag5509.xml"/><Relationship Id="rId15" Type="http://schemas.openxmlformats.org/officeDocument/2006/relationships/oleObject" Target="../embeddings/oleObject628.bin"/><Relationship Id="rId10" Type="http://schemas.openxmlformats.org/officeDocument/2006/relationships/tags" Target="../tags/tag5514.xml"/><Relationship Id="rId4" Type="http://schemas.openxmlformats.org/officeDocument/2006/relationships/tags" Target="../tags/tag5508.xml"/><Relationship Id="rId9" Type="http://schemas.openxmlformats.org/officeDocument/2006/relationships/tags" Target="../tags/tag5513.xml"/><Relationship Id="rId14" Type="http://schemas.openxmlformats.org/officeDocument/2006/relationships/slideMaster" Target="../slideMasters/slideMaster40.xml"/></Relationships>
</file>

<file path=ppt/slideLayouts/_rels/slideLayout604.xml.rels><?xml version="1.0" encoding="UTF-8" standalone="yes"?>
<Relationships xmlns="http://schemas.openxmlformats.org/package/2006/relationships"><Relationship Id="rId8" Type="http://schemas.openxmlformats.org/officeDocument/2006/relationships/tags" Target="../tags/tag5524.xml"/><Relationship Id="rId13" Type="http://schemas.openxmlformats.org/officeDocument/2006/relationships/tags" Target="../tags/tag5529.xml"/><Relationship Id="rId18" Type="http://schemas.openxmlformats.org/officeDocument/2006/relationships/image" Target="../media/image19.png"/><Relationship Id="rId3" Type="http://schemas.openxmlformats.org/officeDocument/2006/relationships/tags" Target="../tags/tag5519.xml"/><Relationship Id="rId7" Type="http://schemas.openxmlformats.org/officeDocument/2006/relationships/tags" Target="../tags/tag5523.xml"/><Relationship Id="rId12" Type="http://schemas.openxmlformats.org/officeDocument/2006/relationships/tags" Target="../tags/tag5528.xml"/><Relationship Id="rId17" Type="http://schemas.openxmlformats.org/officeDocument/2006/relationships/image" Target="../media/image17.emf"/><Relationship Id="rId2" Type="http://schemas.openxmlformats.org/officeDocument/2006/relationships/tags" Target="../tags/tag5518.xml"/><Relationship Id="rId16" Type="http://schemas.openxmlformats.org/officeDocument/2006/relationships/oleObject" Target="../embeddings/oleObject629.bin"/><Relationship Id="rId1" Type="http://schemas.openxmlformats.org/officeDocument/2006/relationships/vmlDrawing" Target="../drawings/vmlDrawing629.vml"/><Relationship Id="rId6" Type="http://schemas.openxmlformats.org/officeDocument/2006/relationships/tags" Target="../tags/tag5522.xml"/><Relationship Id="rId11" Type="http://schemas.openxmlformats.org/officeDocument/2006/relationships/tags" Target="../tags/tag5527.xml"/><Relationship Id="rId5" Type="http://schemas.openxmlformats.org/officeDocument/2006/relationships/tags" Target="../tags/tag5521.xml"/><Relationship Id="rId15" Type="http://schemas.openxmlformats.org/officeDocument/2006/relationships/slideMaster" Target="../slideMasters/slideMaster40.xml"/><Relationship Id="rId10" Type="http://schemas.openxmlformats.org/officeDocument/2006/relationships/tags" Target="../tags/tag5526.xml"/><Relationship Id="rId19" Type="http://schemas.openxmlformats.org/officeDocument/2006/relationships/image" Target="../media/image3.svg"/><Relationship Id="rId4" Type="http://schemas.openxmlformats.org/officeDocument/2006/relationships/tags" Target="../tags/tag5520.xml"/><Relationship Id="rId9" Type="http://schemas.openxmlformats.org/officeDocument/2006/relationships/tags" Target="../tags/tag5525.xml"/><Relationship Id="rId14" Type="http://schemas.openxmlformats.org/officeDocument/2006/relationships/tags" Target="../tags/tag5530.xml"/></Relationships>
</file>

<file path=ppt/slideLayouts/_rels/slideLayout605.xml.rels><?xml version="1.0" encoding="UTF-8" standalone="yes"?>
<Relationships xmlns="http://schemas.openxmlformats.org/package/2006/relationships"><Relationship Id="rId8" Type="http://schemas.openxmlformats.org/officeDocument/2006/relationships/tags" Target="../tags/tag5537.xml"/><Relationship Id="rId13" Type="http://schemas.openxmlformats.org/officeDocument/2006/relationships/tags" Target="../tags/tag5542.xml"/><Relationship Id="rId18" Type="http://schemas.openxmlformats.org/officeDocument/2006/relationships/image" Target="../media/image19.png"/><Relationship Id="rId3" Type="http://schemas.openxmlformats.org/officeDocument/2006/relationships/tags" Target="../tags/tag5532.xml"/><Relationship Id="rId7" Type="http://schemas.openxmlformats.org/officeDocument/2006/relationships/tags" Target="../tags/tag5536.xml"/><Relationship Id="rId12" Type="http://schemas.openxmlformats.org/officeDocument/2006/relationships/tags" Target="../tags/tag5541.xml"/><Relationship Id="rId17" Type="http://schemas.openxmlformats.org/officeDocument/2006/relationships/image" Target="../media/image17.emf"/><Relationship Id="rId2" Type="http://schemas.openxmlformats.org/officeDocument/2006/relationships/tags" Target="../tags/tag5531.xml"/><Relationship Id="rId16" Type="http://schemas.openxmlformats.org/officeDocument/2006/relationships/oleObject" Target="../embeddings/oleObject630.bin"/><Relationship Id="rId1" Type="http://schemas.openxmlformats.org/officeDocument/2006/relationships/vmlDrawing" Target="../drawings/vmlDrawing630.vml"/><Relationship Id="rId6" Type="http://schemas.openxmlformats.org/officeDocument/2006/relationships/tags" Target="../tags/tag5535.xml"/><Relationship Id="rId11" Type="http://schemas.openxmlformats.org/officeDocument/2006/relationships/tags" Target="../tags/tag5540.xml"/><Relationship Id="rId5" Type="http://schemas.openxmlformats.org/officeDocument/2006/relationships/tags" Target="../tags/tag5534.xml"/><Relationship Id="rId15" Type="http://schemas.openxmlformats.org/officeDocument/2006/relationships/slideMaster" Target="../slideMasters/slideMaster40.xml"/><Relationship Id="rId10" Type="http://schemas.openxmlformats.org/officeDocument/2006/relationships/tags" Target="../tags/tag5539.xml"/><Relationship Id="rId19" Type="http://schemas.openxmlformats.org/officeDocument/2006/relationships/image" Target="../media/image3.svg"/><Relationship Id="rId4" Type="http://schemas.openxmlformats.org/officeDocument/2006/relationships/tags" Target="../tags/tag5533.xml"/><Relationship Id="rId9" Type="http://schemas.openxmlformats.org/officeDocument/2006/relationships/tags" Target="../tags/tag5538.xml"/><Relationship Id="rId14" Type="http://schemas.openxmlformats.org/officeDocument/2006/relationships/tags" Target="../tags/tag5543.xml"/></Relationships>
</file>

<file path=ppt/slideLayouts/_rels/slideLayout606.xml.rels><?xml version="1.0" encoding="UTF-8" standalone="yes"?>
<Relationships xmlns="http://schemas.openxmlformats.org/package/2006/relationships"><Relationship Id="rId8" Type="http://schemas.openxmlformats.org/officeDocument/2006/relationships/tags" Target="../tags/tag5550.xml"/><Relationship Id="rId13" Type="http://schemas.openxmlformats.org/officeDocument/2006/relationships/image" Target="../media/image19.png"/><Relationship Id="rId3" Type="http://schemas.openxmlformats.org/officeDocument/2006/relationships/tags" Target="../tags/tag5545.xml"/><Relationship Id="rId7" Type="http://schemas.openxmlformats.org/officeDocument/2006/relationships/tags" Target="../tags/tag5549.xml"/><Relationship Id="rId12" Type="http://schemas.openxmlformats.org/officeDocument/2006/relationships/image" Target="../media/image17.emf"/><Relationship Id="rId2" Type="http://schemas.openxmlformats.org/officeDocument/2006/relationships/tags" Target="../tags/tag5544.xml"/><Relationship Id="rId1" Type="http://schemas.openxmlformats.org/officeDocument/2006/relationships/vmlDrawing" Target="../drawings/vmlDrawing631.vml"/><Relationship Id="rId6" Type="http://schemas.openxmlformats.org/officeDocument/2006/relationships/tags" Target="../tags/tag5548.xml"/><Relationship Id="rId11" Type="http://schemas.openxmlformats.org/officeDocument/2006/relationships/oleObject" Target="../embeddings/oleObject631.bin"/><Relationship Id="rId5" Type="http://schemas.openxmlformats.org/officeDocument/2006/relationships/tags" Target="../tags/tag5547.xml"/><Relationship Id="rId10" Type="http://schemas.openxmlformats.org/officeDocument/2006/relationships/slideMaster" Target="../slideMasters/slideMaster40.xml"/><Relationship Id="rId4" Type="http://schemas.openxmlformats.org/officeDocument/2006/relationships/tags" Target="../tags/tag5546.xml"/><Relationship Id="rId9" Type="http://schemas.openxmlformats.org/officeDocument/2006/relationships/tags" Target="../tags/tag5551.xml"/><Relationship Id="rId14" Type="http://schemas.openxmlformats.org/officeDocument/2006/relationships/image" Target="../media/image3.svg"/></Relationships>
</file>

<file path=ppt/slideLayouts/_rels/slideLayout6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5553.xml"/><Relationship Id="rId7" Type="http://schemas.openxmlformats.org/officeDocument/2006/relationships/oleObject" Target="../embeddings/oleObject632.bin"/><Relationship Id="rId2" Type="http://schemas.openxmlformats.org/officeDocument/2006/relationships/tags" Target="../tags/tag5552.xml"/><Relationship Id="rId1" Type="http://schemas.openxmlformats.org/officeDocument/2006/relationships/vmlDrawing" Target="../drawings/vmlDrawing632.vml"/><Relationship Id="rId6" Type="http://schemas.openxmlformats.org/officeDocument/2006/relationships/slideMaster" Target="../slideMasters/slideMaster40.xml"/><Relationship Id="rId5" Type="http://schemas.openxmlformats.org/officeDocument/2006/relationships/tags" Target="../tags/tag5555.xml"/><Relationship Id="rId10" Type="http://schemas.openxmlformats.org/officeDocument/2006/relationships/image" Target="../media/image3.svg"/><Relationship Id="rId4" Type="http://schemas.openxmlformats.org/officeDocument/2006/relationships/tags" Target="../tags/tag5554.xml"/><Relationship Id="rId9" Type="http://schemas.openxmlformats.org/officeDocument/2006/relationships/image" Target="../media/image19.png"/></Relationships>
</file>

<file path=ppt/slideLayouts/_rels/slideLayout6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5557.xml"/><Relationship Id="rId7" Type="http://schemas.openxmlformats.org/officeDocument/2006/relationships/image" Target="../media/image19.png"/><Relationship Id="rId2" Type="http://schemas.openxmlformats.org/officeDocument/2006/relationships/tags" Target="../tags/tag5556.xml"/><Relationship Id="rId1" Type="http://schemas.openxmlformats.org/officeDocument/2006/relationships/vmlDrawing" Target="../drawings/vmlDrawing633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33.bin"/><Relationship Id="rId4" Type="http://schemas.openxmlformats.org/officeDocument/2006/relationships/slideMaster" Target="../slideMasters/slideMaster40.xml"/></Relationships>
</file>

<file path=ppt/slideLayouts/_rels/slideLayout60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1.xml"/><Relationship Id="rId3" Type="http://schemas.openxmlformats.org/officeDocument/2006/relationships/tags" Target="../tags/tag5582.xml"/><Relationship Id="rId7" Type="http://schemas.openxmlformats.org/officeDocument/2006/relationships/tags" Target="../tags/tag5586.xml"/><Relationship Id="rId2" Type="http://schemas.openxmlformats.org/officeDocument/2006/relationships/tags" Target="../tags/tag5581.xml"/><Relationship Id="rId1" Type="http://schemas.openxmlformats.org/officeDocument/2006/relationships/vmlDrawing" Target="../drawings/vmlDrawing635.vml"/><Relationship Id="rId6" Type="http://schemas.openxmlformats.org/officeDocument/2006/relationships/tags" Target="../tags/tag5585.xml"/><Relationship Id="rId5" Type="http://schemas.openxmlformats.org/officeDocument/2006/relationships/tags" Target="../tags/tag5584.xml"/><Relationship Id="rId10" Type="http://schemas.openxmlformats.org/officeDocument/2006/relationships/image" Target="../media/image46.emf"/><Relationship Id="rId4" Type="http://schemas.openxmlformats.org/officeDocument/2006/relationships/tags" Target="../tags/tag5583.xml"/><Relationship Id="rId9" Type="http://schemas.openxmlformats.org/officeDocument/2006/relationships/oleObject" Target="../embeddings/oleObject635.bin"/></Relationships>
</file>

<file path=ppt/slideLayouts/_rels/slideLayout61.xml.rels><?xml version="1.0" encoding="UTF-8" standalone="yes"?>
<Relationships xmlns="http://schemas.openxmlformats.org/package/2006/relationships"><Relationship Id="rId8" Type="http://schemas.openxmlformats.org/officeDocument/2006/relationships/tags" Target="../tags/tag553.xml"/><Relationship Id="rId3" Type="http://schemas.openxmlformats.org/officeDocument/2006/relationships/tags" Target="../tags/tag548.xml"/><Relationship Id="rId7" Type="http://schemas.openxmlformats.org/officeDocument/2006/relationships/tags" Target="../tags/tag552.xml"/><Relationship Id="rId2" Type="http://schemas.openxmlformats.org/officeDocument/2006/relationships/tags" Target="../tags/tag547.xml"/><Relationship Id="rId1" Type="http://schemas.openxmlformats.org/officeDocument/2006/relationships/vmlDrawing" Target="../drawings/vmlDrawing66.vml"/><Relationship Id="rId6" Type="http://schemas.openxmlformats.org/officeDocument/2006/relationships/tags" Target="../tags/tag551.xml"/><Relationship Id="rId11" Type="http://schemas.openxmlformats.org/officeDocument/2006/relationships/image" Target="../media/image17.emf"/><Relationship Id="rId5" Type="http://schemas.openxmlformats.org/officeDocument/2006/relationships/tags" Target="../tags/tag550.xml"/><Relationship Id="rId10" Type="http://schemas.openxmlformats.org/officeDocument/2006/relationships/oleObject" Target="../embeddings/oleObject66.bin"/><Relationship Id="rId4" Type="http://schemas.openxmlformats.org/officeDocument/2006/relationships/tags" Target="../tags/tag549.xml"/><Relationship Id="rId9" Type="http://schemas.openxmlformats.org/officeDocument/2006/relationships/slideMaster" Target="../slideMasters/slideMaster5.xml"/></Relationships>
</file>

<file path=ppt/slideLayouts/_rels/slideLayout610.xml.rels><?xml version="1.0" encoding="UTF-8" standalone="yes"?>
<Relationships xmlns="http://schemas.openxmlformats.org/package/2006/relationships"><Relationship Id="rId8" Type="http://schemas.openxmlformats.org/officeDocument/2006/relationships/tags" Target="../tags/tag5593.xml"/><Relationship Id="rId3" Type="http://schemas.openxmlformats.org/officeDocument/2006/relationships/tags" Target="../tags/tag5588.xml"/><Relationship Id="rId7" Type="http://schemas.openxmlformats.org/officeDocument/2006/relationships/tags" Target="../tags/tag5592.xml"/><Relationship Id="rId12" Type="http://schemas.openxmlformats.org/officeDocument/2006/relationships/image" Target="../media/image23.png"/><Relationship Id="rId2" Type="http://schemas.openxmlformats.org/officeDocument/2006/relationships/tags" Target="../tags/tag5587.xml"/><Relationship Id="rId1" Type="http://schemas.openxmlformats.org/officeDocument/2006/relationships/vmlDrawing" Target="../drawings/vmlDrawing636.vml"/><Relationship Id="rId6" Type="http://schemas.openxmlformats.org/officeDocument/2006/relationships/tags" Target="../tags/tag5591.xml"/><Relationship Id="rId11" Type="http://schemas.openxmlformats.org/officeDocument/2006/relationships/image" Target="../media/image47.emf"/><Relationship Id="rId5" Type="http://schemas.openxmlformats.org/officeDocument/2006/relationships/tags" Target="../tags/tag5590.xml"/><Relationship Id="rId10" Type="http://schemas.openxmlformats.org/officeDocument/2006/relationships/oleObject" Target="../embeddings/oleObject636.bin"/><Relationship Id="rId4" Type="http://schemas.openxmlformats.org/officeDocument/2006/relationships/tags" Target="../tags/tag5589.xml"/><Relationship Id="rId9" Type="http://schemas.openxmlformats.org/officeDocument/2006/relationships/slideMaster" Target="../slideMasters/slideMaster41.xml"/></Relationships>
</file>

<file path=ppt/slideLayouts/_rels/slideLayout611.xml.rels><?xml version="1.0" encoding="UTF-8" standalone="yes"?>
<Relationships xmlns="http://schemas.openxmlformats.org/package/2006/relationships"><Relationship Id="rId3" Type="http://schemas.openxmlformats.org/officeDocument/2006/relationships/tags" Target="../tags/tag5595.xml"/><Relationship Id="rId7" Type="http://schemas.openxmlformats.org/officeDocument/2006/relationships/image" Target="../media/image48.emf"/><Relationship Id="rId2" Type="http://schemas.openxmlformats.org/officeDocument/2006/relationships/tags" Target="../tags/tag5594.xml"/><Relationship Id="rId1" Type="http://schemas.openxmlformats.org/officeDocument/2006/relationships/vmlDrawing" Target="../drawings/vmlDrawing637.vml"/><Relationship Id="rId6" Type="http://schemas.openxmlformats.org/officeDocument/2006/relationships/oleObject" Target="../embeddings/oleObject637.bin"/><Relationship Id="rId5" Type="http://schemas.openxmlformats.org/officeDocument/2006/relationships/slideMaster" Target="../slideMasters/slideMaster41.xml"/><Relationship Id="rId4" Type="http://schemas.openxmlformats.org/officeDocument/2006/relationships/tags" Target="../tags/tag5596.xml"/></Relationships>
</file>

<file path=ppt/slideLayouts/_rels/slideLayout61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38.bin"/><Relationship Id="rId3" Type="http://schemas.openxmlformats.org/officeDocument/2006/relationships/tags" Target="../tags/tag5598.xml"/><Relationship Id="rId7" Type="http://schemas.openxmlformats.org/officeDocument/2006/relationships/slideMaster" Target="../slideMasters/slideMaster41.xml"/><Relationship Id="rId2" Type="http://schemas.openxmlformats.org/officeDocument/2006/relationships/tags" Target="../tags/tag5597.xml"/><Relationship Id="rId1" Type="http://schemas.openxmlformats.org/officeDocument/2006/relationships/vmlDrawing" Target="../drawings/vmlDrawing638.vml"/><Relationship Id="rId6" Type="http://schemas.openxmlformats.org/officeDocument/2006/relationships/tags" Target="../tags/tag5601.xml"/><Relationship Id="rId5" Type="http://schemas.openxmlformats.org/officeDocument/2006/relationships/tags" Target="../tags/tag5600.xml"/><Relationship Id="rId4" Type="http://schemas.openxmlformats.org/officeDocument/2006/relationships/tags" Target="../tags/tag5599.xml"/><Relationship Id="rId9" Type="http://schemas.openxmlformats.org/officeDocument/2006/relationships/image" Target="../media/image49.emf"/></Relationships>
</file>

<file path=ppt/slideLayouts/_rels/slideLayout61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39.bin"/><Relationship Id="rId3" Type="http://schemas.openxmlformats.org/officeDocument/2006/relationships/tags" Target="../tags/tag5603.xml"/><Relationship Id="rId7" Type="http://schemas.openxmlformats.org/officeDocument/2006/relationships/slideMaster" Target="../slideMasters/slideMaster41.xml"/><Relationship Id="rId2" Type="http://schemas.openxmlformats.org/officeDocument/2006/relationships/tags" Target="../tags/tag5602.xml"/><Relationship Id="rId1" Type="http://schemas.openxmlformats.org/officeDocument/2006/relationships/vmlDrawing" Target="../drawings/vmlDrawing639.vml"/><Relationship Id="rId6" Type="http://schemas.openxmlformats.org/officeDocument/2006/relationships/tags" Target="../tags/tag5606.xml"/><Relationship Id="rId5" Type="http://schemas.openxmlformats.org/officeDocument/2006/relationships/tags" Target="../tags/tag5605.xml"/><Relationship Id="rId4" Type="http://schemas.openxmlformats.org/officeDocument/2006/relationships/tags" Target="../tags/tag5604.xml"/><Relationship Id="rId9" Type="http://schemas.openxmlformats.org/officeDocument/2006/relationships/image" Target="../media/image50.emf"/></Relationships>
</file>

<file path=ppt/slideLayouts/_rels/slideLayout61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1.xml"/><Relationship Id="rId3" Type="http://schemas.openxmlformats.org/officeDocument/2006/relationships/tags" Target="../tags/tag5608.xml"/><Relationship Id="rId7" Type="http://schemas.openxmlformats.org/officeDocument/2006/relationships/tags" Target="../tags/tag5612.xml"/><Relationship Id="rId2" Type="http://schemas.openxmlformats.org/officeDocument/2006/relationships/tags" Target="../tags/tag5607.xml"/><Relationship Id="rId1" Type="http://schemas.openxmlformats.org/officeDocument/2006/relationships/vmlDrawing" Target="../drawings/vmlDrawing640.vml"/><Relationship Id="rId6" Type="http://schemas.openxmlformats.org/officeDocument/2006/relationships/tags" Target="../tags/tag5611.xml"/><Relationship Id="rId5" Type="http://schemas.openxmlformats.org/officeDocument/2006/relationships/tags" Target="../tags/tag5610.xml"/><Relationship Id="rId10" Type="http://schemas.openxmlformats.org/officeDocument/2006/relationships/image" Target="../media/image51.emf"/><Relationship Id="rId4" Type="http://schemas.openxmlformats.org/officeDocument/2006/relationships/tags" Target="../tags/tag5609.xml"/><Relationship Id="rId9" Type="http://schemas.openxmlformats.org/officeDocument/2006/relationships/oleObject" Target="../embeddings/oleObject640.bin"/></Relationships>
</file>

<file path=ppt/slideLayouts/_rels/slideLayout615.xml.rels><?xml version="1.0" encoding="UTF-8" standalone="yes"?>
<Relationships xmlns="http://schemas.openxmlformats.org/package/2006/relationships"><Relationship Id="rId8" Type="http://schemas.openxmlformats.org/officeDocument/2006/relationships/tags" Target="../tags/tag5619.xml"/><Relationship Id="rId13" Type="http://schemas.openxmlformats.org/officeDocument/2006/relationships/slideMaster" Target="../slideMasters/slideMaster41.xml"/><Relationship Id="rId3" Type="http://schemas.openxmlformats.org/officeDocument/2006/relationships/tags" Target="../tags/tag5614.xml"/><Relationship Id="rId7" Type="http://schemas.openxmlformats.org/officeDocument/2006/relationships/tags" Target="../tags/tag5618.xml"/><Relationship Id="rId12" Type="http://schemas.openxmlformats.org/officeDocument/2006/relationships/tags" Target="../tags/tag5623.xml"/><Relationship Id="rId17" Type="http://schemas.openxmlformats.org/officeDocument/2006/relationships/image" Target="../media/image3.svg"/><Relationship Id="rId2" Type="http://schemas.openxmlformats.org/officeDocument/2006/relationships/tags" Target="../tags/tag5613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641.vml"/><Relationship Id="rId6" Type="http://schemas.openxmlformats.org/officeDocument/2006/relationships/tags" Target="../tags/tag5617.xml"/><Relationship Id="rId11" Type="http://schemas.openxmlformats.org/officeDocument/2006/relationships/tags" Target="../tags/tag5622.xml"/><Relationship Id="rId5" Type="http://schemas.openxmlformats.org/officeDocument/2006/relationships/tags" Target="../tags/tag5616.xml"/><Relationship Id="rId15" Type="http://schemas.openxmlformats.org/officeDocument/2006/relationships/image" Target="../media/image52.emf"/><Relationship Id="rId10" Type="http://schemas.openxmlformats.org/officeDocument/2006/relationships/tags" Target="../tags/tag5621.xml"/><Relationship Id="rId4" Type="http://schemas.openxmlformats.org/officeDocument/2006/relationships/tags" Target="../tags/tag5615.xml"/><Relationship Id="rId9" Type="http://schemas.openxmlformats.org/officeDocument/2006/relationships/tags" Target="../tags/tag5620.xml"/><Relationship Id="rId14" Type="http://schemas.openxmlformats.org/officeDocument/2006/relationships/oleObject" Target="../embeddings/oleObject641.bin"/></Relationships>
</file>

<file path=ppt/slideLayouts/_rels/slideLayout616.xml.rels><?xml version="1.0" encoding="UTF-8" standalone="yes"?>
<Relationships xmlns="http://schemas.openxmlformats.org/package/2006/relationships"><Relationship Id="rId8" Type="http://schemas.openxmlformats.org/officeDocument/2006/relationships/tags" Target="../tags/tag5630.xml"/><Relationship Id="rId13" Type="http://schemas.openxmlformats.org/officeDocument/2006/relationships/slideMaster" Target="../slideMasters/slideMaster41.xml"/><Relationship Id="rId3" Type="http://schemas.openxmlformats.org/officeDocument/2006/relationships/tags" Target="../tags/tag5625.xml"/><Relationship Id="rId7" Type="http://schemas.openxmlformats.org/officeDocument/2006/relationships/tags" Target="../tags/tag5629.xml"/><Relationship Id="rId12" Type="http://schemas.openxmlformats.org/officeDocument/2006/relationships/tags" Target="../tags/tag5634.xml"/><Relationship Id="rId17" Type="http://schemas.openxmlformats.org/officeDocument/2006/relationships/image" Target="../media/image3.svg"/><Relationship Id="rId2" Type="http://schemas.openxmlformats.org/officeDocument/2006/relationships/tags" Target="../tags/tag5624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642.vml"/><Relationship Id="rId6" Type="http://schemas.openxmlformats.org/officeDocument/2006/relationships/tags" Target="../tags/tag5628.xml"/><Relationship Id="rId11" Type="http://schemas.openxmlformats.org/officeDocument/2006/relationships/tags" Target="../tags/tag5633.xml"/><Relationship Id="rId5" Type="http://schemas.openxmlformats.org/officeDocument/2006/relationships/tags" Target="../tags/tag5627.xml"/><Relationship Id="rId15" Type="http://schemas.openxmlformats.org/officeDocument/2006/relationships/image" Target="../media/image53.emf"/><Relationship Id="rId10" Type="http://schemas.openxmlformats.org/officeDocument/2006/relationships/tags" Target="../tags/tag5632.xml"/><Relationship Id="rId4" Type="http://schemas.openxmlformats.org/officeDocument/2006/relationships/tags" Target="../tags/tag5626.xml"/><Relationship Id="rId9" Type="http://schemas.openxmlformats.org/officeDocument/2006/relationships/tags" Target="../tags/tag5631.xml"/><Relationship Id="rId14" Type="http://schemas.openxmlformats.org/officeDocument/2006/relationships/oleObject" Target="../embeddings/oleObject642.bin"/></Relationships>
</file>

<file path=ppt/slideLayouts/_rels/slideLayout617.xml.rels><?xml version="1.0" encoding="UTF-8" standalone="yes"?>
<Relationships xmlns="http://schemas.openxmlformats.org/package/2006/relationships"><Relationship Id="rId8" Type="http://schemas.openxmlformats.org/officeDocument/2006/relationships/tags" Target="../tags/tag5641.xml"/><Relationship Id="rId13" Type="http://schemas.openxmlformats.org/officeDocument/2006/relationships/tags" Target="../tags/tag5646.xml"/><Relationship Id="rId18" Type="http://schemas.openxmlformats.org/officeDocument/2006/relationships/image" Target="../media/image3.svg"/><Relationship Id="rId3" Type="http://schemas.openxmlformats.org/officeDocument/2006/relationships/tags" Target="../tags/tag5636.xml"/><Relationship Id="rId7" Type="http://schemas.openxmlformats.org/officeDocument/2006/relationships/tags" Target="../tags/tag5640.xml"/><Relationship Id="rId12" Type="http://schemas.openxmlformats.org/officeDocument/2006/relationships/tags" Target="../tags/tag5645.xml"/><Relationship Id="rId17" Type="http://schemas.openxmlformats.org/officeDocument/2006/relationships/image" Target="../media/image19.png"/><Relationship Id="rId2" Type="http://schemas.openxmlformats.org/officeDocument/2006/relationships/tags" Target="../tags/tag5635.xml"/><Relationship Id="rId16" Type="http://schemas.openxmlformats.org/officeDocument/2006/relationships/image" Target="../media/image54.emf"/><Relationship Id="rId1" Type="http://schemas.openxmlformats.org/officeDocument/2006/relationships/vmlDrawing" Target="../drawings/vmlDrawing643.vml"/><Relationship Id="rId6" Type="http://schemas.openxmlformats.org/officeDocument/2006/relationships/tags" Target="../tags/tag5639.xml"/><Relationship Id="rId11" Type="http://schemas.openxmlformats.org/officeDocument/2006/relationships/tags" Target="../tags/tag5644.xml"/><Relationship Id="rId5" Type="http://schemas.openxmlformats.org/officeDocument/2006/relationships/tags" Target="../tags/tag5638.xml"/><Relationship Id="rId15" Type="http://schemas.openxmlformats.org/officeDocument/2006/relationships/oleObject" Target="../embeddings/oleObject643.bin"/><Relationship Id="rId10" Type="http://schemas.openxmlformats.org/officeDocument/2006/relationships/tags" Target="../tags/tag5643.xml"/><Relationship Id="rId4" Type="http://schemas.openxmlformats.org/officeDocument/2006/relationships/tags" Target="../tags/tag5637.xml"/><Relationship Id="rId9" Type="http://schemas.openxmlformats.org/officeDocument/2006/relationships/tags" Target="../tags/tag5642.xml"/><Relationship Id="rId14" Type="http://schemas.openxmlformats.org/officeDocument/2006/relationships/slideMaster" Target="../slideMasters/slideMaster41.xml"/></Relationships>
</file>

<file path=ppt/slideLayouts/_rels/slideLayout618.xml.rels><?xml version="1.0" encoding="UTF-8" standalone="yes"?>
<Relationships xmlns="http://schemas.openxmlformats.org/package/2006/relationships"><Relationship Id="rId8" Type="http://schemas.openxmlformats.org/officeDocument/2006/relationships/tags" Target="../tags/tag5653.xml"/><Relationship Id="rId13" Type="http://schemas.openxmlformats.org/officeDocument/2006/relationships/tags" Target="../tags/tag5658.xml"/><Relationship Id="rId18" Type="http://schemas.openxmlformats.org/officeDocument/2006/relationships/image" Target="../media/image3.svg"/><Relationship Id="rId3" Type="http://schemas.openxmlformats.org/officeDocument/2006/relationships/tags" Target="../tags/tag5648.xml"/><Relationship Id="rId7" Type="http://schemas.openxmlformats.org/officeDocument/2006/relationships/tags" Target="../tags/tag5652.xml"/><Relationship Id="rId12" Type="http://schemas.openxmlformats.org/officeDocument/2006/relationships/tags" Target="../tags/tag5657.xml"/><Relationship Id="rId17" Type="http://schemas.openxmlformats.org/officeDocument/2006/relationships/image" Target="../media/image19.png"/><Relationship Id="rId2" Type="http://schemas.openxmlformats.org/officeDocument/2006/relationships/tags" Target="../tags/tag5647.xml"/><Relationship Id="rId16" Type="http://schemas.openxmlformats.org/officeDocument/2006/relationships/image" Target="../media/image55.emf"/><Relationship Id="rId1" Type="http://schemas.openxmlformats.org/officeDocument/2006/relationships/vmlDrawing" Target="../drawings/vmlDrawing644.vml"/><Relationship Id="rId6" Type="http://schemas.openxmlformats.org/officeDocument/2006/relationships/tags" Target="../tags/tag5651.xml"/><Relationship Id="rId11" Type="http://schemas.openxmlformats.org/officeDocument/2006/relationships/tags" Target="../tags/tag5656.xml"/><Relationship Id="rId5" Type="http://schemas.openxmlformats.org/officeDocument/2006/relationships/tags" Target="../tags/tag5650.xml"/><Relationship Id="rId15" Type="http://schemas.openxmlformats.org/officeDocument/2006/relationships/oleObject" Target="../embeddings/oleObject644.bin"/><Relationship Id="rId10" Type="http://schemas.openxmlformats.org/officeDocument/2006/relationships/tags" Target="../tags/tag5655.xml"/><Relationship Id="rId4" Type="http://schemas.openxmlformats.org/officeDocument/2006/relationships/tags" Target="../tags/tag5649.xml"/><Relationship Id="rId9" Type="http://schemas.openxmlformats.org/officeDocument/2006/relationships/tags" Target="../tags/tag5654.xml"/><Relationship Id="rId14" Type="http://schemas.openxmlformats.org/officeDocument/2006/relationships/slideMaster" Target="../slideMasters/slideMaster41.xml"/></Relationships>
</file>

<file path=ppt/slideLayouts/_rels/slideLayout619.xml.rels><?xml version="1.0" encoding="UTF-8" standalone="yes"?>
<Relationships xmlns="http://schemas.openxmlformats.org/package/2006/relationships"><Relationship Id="rId8" Type="http://schemas.openxmlformats.org/officeDocument/2006/relationships/tags" Target="../tags/tag5665.xml"/><Relationship Id="rId13" Type="http://schemas.openxmlformats.org/officeDocument/2006/relationships/image" Target="../media/image3.svg"/><Relationship Id="rId3" Type="http://schemas.openxmlformats.org/officeDocument/2006/relationships/tags" Target="../tags/tag5660.xml"/><Relationship Id="rId7" Type="http://schemas.openxmlformats.org/officeDocument/2006/relationships/tags" Target="../tags/tag5664.xml"/><Relationship Id="rId12" Type="http://schemas.openxmlformats.org/officeDocument/2006/relationships/image" Target="../media/image19.png"/><Relationship Id="rId2" Type="http://schemas.openxmlformats.org/officeDocument/2006/relationships/tags" Target="../tags/tag5659.xml"/><Relationship Id="rId1" Type="http://schemas.openxmlformats.org/officeDocument/2006/relationships/vmlDrawing" Target="../drawings/vmlDrawing645.vml"/><Relationship Id="rId6" Type="http://schemas.openxmlformats.org/officeDocument/2006/relationships/tags" Target="../tags/tag5663.xml"/><Relationship Id="rId11" Type="http://schemas.openxmlformats.org/officeDocument/2006/relationships/image" Target="../media/image56.emf"/><Relationship Id="rId5" Type="http://schemas.openxmlformats.org/officeDocument/2006/relationships/tags" Target="../tags/tag5662.xml"/><Relationship Id="rId10" Type="http://schemas.openxmlformats.org/officeDocument/2006/relationships/oleObject" Target="../embeddings/oleObject645.bin"/><Relationship Id="rId4" Type="http://schemas.openxmlformats.org/officeDocument/2006/relationships/tags" Target="../tags/tag5661.xml"/><Relationship Id="rId9" Type="http://schemas.openxmlformats.org/officeDocument/2006/relationships/slideMaster" Target="../slideMasters/slideMaster41.xml"/></Relationships>
</file>

<file path=ppt/slideLayouts/_rels/slideLayout62.xml.rels><?xml version="1.0" encoding="UTF-8" standalone="yes"?>
<Relationships xmlns="http://schemas.openxmlformats.org/package/2006/relationships"><Relationship Id="rId8" Type="http://schemas.openxmlformats.org/officeDocument/2006/relationships/tags" Target="../tags/tag560.xml"/><Relationship Id="rId13" Type="http://schemas.openxmlformats.org/officeDocument/2006/relationships/tags" Target="../tags/tag565.xml"/><Relationship Id="rId18" Type="http://schemas.openxmlformats.org/officeDocument/2006/relationships/image" Target="../media/image3.svg"/><Relationship Id="rId3" Type="http://schemas.openxmlformats.org/officeDocument/2006/relationships/tags" Target="../tags/tag555.xml"/><Relationship Id="rId7" Type="http://schemas.openxmlformats.org/officeDocument/2006/relationships/tags" Target="../tags/tag559.xml"/><Relationship Id="rId12" Type="http://schemas.openxmlformats.org/officeDocument/2006/relationships/tags" Target="../tags/tag564.xml"/><Relationship Id="rId17" Type="http://schemas.openxmlformats.org/officeDocument/2006/relationships/image" Target="../media/image19.png"/><Relationship Id="rId2" Type="http://schemas.openxmlformats.org/officeDocument/2006/relationships/tags" Target="../tags/tag554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67.vml"/><Relationship Id="rId6" Type="http://schemas.openxmlformats.org/officeDocument/2006/relationships/tags" Target="../tags/tag558.xml"/><Relationship Id="rId11" Type="http://schemas.openxmlformats.org/officeDocument/2006/relationships/tags" Target="../tags/tag563.xml"/><Relationship Id="rId5" Type="http://schemas.openxmlformats.org/officeDocument/2006/relationships/tags" Target="../tags/tag557.xml"/><Relationship Id="rId15" Type="http://schemas.openxmlformats.org/officeDocument/2006/relationships/oleObject" Target="../embeddings/oleObject67.bin"/><Relationship Id="rId10" Type="http://schemas.openxmlformats.org/officeDocument/2006/relationships/tags" Target="../tags/tag562.xml"/><Relationship Id="rId4" Type="http://schemas.openxmlformats.org/officeDocument/2006/relationships/tags" Target="../tags/tag556.xml"/><Relationship Id="rId9" Type="http://schemas.openxmlformats.org/officeDocument/2006/relationships/tags" Target="../tags/tag561.xml"/><Relationship Id="rId14" Type="http://schemas.openxmlformats.org/officeDocument/2006/relationships/slideMaster" Target="../slideMasters/slideMaster5.xml"/></Relationships>
</file>

<file path=ppt/slideLayouts/_rels/slideLayout62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46.bin"/><Relationship Id="rId3" Type="http://schemas.openxmlformats.org/officeDocument/2006/relationships/tags" Target="../tags/tag5667.xml"/><Relationship Id="rId7" Type="http://schemas.openxmlformats.org/officeDocument/2006/relationships/slideMaster" Target="../slideMasters/slideMaster41.xml"/><Relationship Id="rId2" Type="http://schemas.openxmlformats.org/officeDocument/2006/relationships/tags" Target="../tags/tag5666.xml"/><Relationship Id="rId1" Type="http://schemas.openxmlformats.org/officeDocument/2006/relationships/vmlDrawing" Target="../drawings/vmlDrawing646.vml"/><Relationship Id="rId6" Type="http://schemas.openxmlformats.org/officeDocument/2006/relationships/tags" Target="../tags/tag5670.xml"/><Relationship Id="rId11" Type="http://schemas.openxmlformats.org/officeDocument/2006/relationships/image" Target="../media/image3.svg"/><Relationship Id="rId5" Type="http://schemas.openxmlformats.org/officeDocument/2006/relationships/tags" Target="../tags/tag5669.xml"/><Relationship Id="rId10" Type="http://schemas.openxmlformats.org/officeDocument/2006/relationships/image" Target="../media/image2.png"/><Relationship Id="rId4" Type="http://schemas.openxmlformats.org/officeDocument/2006/relationships/tags" Target="../tags/tag5668.xml"/><Relationship Id="rId9" Type="http://schemas.openxmlformats.org/officeDocument/2006/relationships/image" Target="../media/image57.emf"/></Relationships>
</file>

<file path=ppt/slideLayouts/_rels/slideLayout6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5672.xml"/><Relationship Id="rId7" Type="http://schemas.openxmlformats.org/officeDocument/2006/relationships/image" Target="../media/image19.png"/><Relationship Id="rId2" Type="http://schemas.openxmlformats.org/officeDocument/2006/relationships/tags" Target="../tags/tag5671.xml"/><Relationship Id="rId1" Type="http://schemas.openxmlformats.org/officeDocument/2006/relationships/vmlDrawing" Target="../drawings/vmlDrawing647.vml"/><Relationship Id="rId6" Type="http://schemas.openxmlformats.org/officeDocument/2006/relationships/image" Target="../media/image58.emf"/><Relationship Id="rId5" Type="http://schemas.openxmlformats.org/officeDocument/2006/relationships/oleObject" Target="../embeddings/oleObject647.bin"/><Relationship Id="rId4" Type="http://schemas.openxmlformats.org/officeDocument/2006/relationships/slideMaster" Target="../slideMasters/slideMaster41.xml"/></Relationships>
</file>

<file path=ppt/slideLayouts/_rels/slideLayout622.xml.rels><?xml version="1.0" encoding="UTF-8" standalone="yes"?>
<Relationships xmlns="http://schemas.openxmlformats.org/package/2006/relationships"><Relationship Id="rId8" Type="http://schemas.openxmlformats.org/officeDocument/2006/relationships/tags" Target="../tags/tag5702.xml"/><Relationship Id="rId3" Type="http://schemas.openxmlformats.org/officeDocument/2006/relationships/tags" Target="../tags/tag5697.xml"/><Relationship Id="rId7" Type="http://schemas.openxmlformats.org/officeDocument/2006/relationships/tags" Target="../tags/tag5701.xml"/><Relationship Id="rId2" Type="http://schemas.openxmlformats.org/officeDocument/2006/relationships/tags" Target="../tags/tag5696.xml"/><Relationship Id="rId1" Type="http://schemas.openxmlformats.org/officeDocument/2006/relationships/vmlDrawing" Target="../drawings/vmlDrawing649.vml"/><Relationship Id="rId6" Type="http://schemas.openxmlformats.org/officeDocument/2006/relationships/tags" Target="../tags/tag5700.xml"/><Relationship Id="rId11" Type="http://schemas.openxmlformats.org/officeDocument/2006/relationships/image" Target="../media/image17.emf"/><Relationship Id="rId5" Type="http://schemas.openxmlformats.org/officeDocument/2006/relationships/tags" Target="../tags/tag5699.xml"/><Relationship Id="rId10" Type="http://schemas.openxmlformats.org/officeDocument/2006/relationships/oleObject" Target="../embeddings/oleObject649.bin"/><Relationship Id="rId4" Type="http://schemas.openxmlformats.org/officeDocument/2006/relationships/tags" Target="../tags/tag5698.xml"/><Relationship Id="rId9" Type="http://schemas.openxmlformats.org/officeDocument/2006/relationships/slideMaster" Target="../slideMasters/slideMaster42.xml"/></Relationships>
</file>

<file path=ppt/slideLayouts/_rels/slideLayout623.xml.rels><?xml version="1.0" encoding="UTF-8" standalone="yes"?>
<Relationships xmlns="http://schemas.openxmlformats.org/package/2006/relationships"><Relationship Id="rId8" Type="http://schemas.openxmlformats.org/officeDocument/2006/relationships/tags" Target="../tags/tag5709.xml"/><Relationship Id="rId13" Type="http://schemas.openxmlformats.org/officeDocument/2006/relationships/image" Target="../media/image18.png"/><Relationship Id="rId3" Type="http://schemas.openxmlformats.org/officeDocument/2006/relationships/tags" Target="../tags/tag5704.xml"/><Relationship Id="rId7" Type="http://schemas.openxmlformats.org/officeDocument/2006/relationships/tags" Target="../tags/tag5708.xml"/><Relationship Id="rId12" Type="http://schemas.openxmlformats.org/officeDocument/2006/relationships/image" Target="../media/image17.emf"/><Relationship Id="rId2" Type="http://schemas.openxmlformats.org/officeDocument/2006/relationships/tags" Target="../tags/tag5703.xml"/><Relationship Id="rId1" Type="http://schemas.openxmlformats.org/officeDocument/2006/relationships/vmlDrawing" Target="../drawings/vmlDrawing650.vml"/><Relationship Id="rId6" Type="http://schemas.openxmlformats.org/officeDocument/2006/relationships/tags" Target="../tags/tag5707.xml"/><Relationship Id="rId11" Type="http://schemas.openxmlformats.org/officeDocument/2006/relationships/oleObject" Target="../embeddings/oleObject650.bin"/><Relationship Id="rId5" Type="http://schemas.openxmlformats.org/officeDocument/2006/relationships/tags" Target="../tags/tag5706.xml"/><Relationship Id="rId10" Type="http://schemas.openxmlformats.org/officeDocument/2006/relationships/slideMaster" Target="../slideMasters/slideMaster42.xml"/><Relationship Id="rId4" Type="http://schemas.openxmlformats.org/officeDocument/2006/relationships/tags" Target="../tags/tag5705.xml"/><Relationship Id="rId9" Type="http://schemas.openxmlformats.org/officeDocument/2006/relationships/tags" Target="../tags/tag5710.xml"/></Relationships>
</file>

<file path=ppt/slideLayouts/_rels/slideLayout6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5712.xml"/><Relationship Id="rId7" Type="http://schemas.openxmlformats.org/officeDocument/2006/relationships/oleObject" Target="../embeddings/oleObject651.bin"/><Relationship Id="rId2" Type="http://schemas.openxmlformats.org/officeDocument/2006/relationships/tags" Target="../tags/tag5711.xml"/><Relationship Id="rId1" Type="http://schemas.openxmlformats.org/officeDocument/2006/relationships/vmlDrawing" Target="../drawings/vmlDrawing651.vml"/><Relationship Id="rId6" Type="http://schemas.openxmlformats.org/officeDocument/2006/relationships/slideMaster" Target="../slideMasters/slideMaster42.xml"/><Relationship Id="rId5" Type="http://schemas.openxmlformats.org/officeDocument/2006/relationships/tags" Target="../tags/tag5714.xml"/><Relationship Id="rId4" Type="http://schemas.openxmlformats.org/officeDocument/2006/relationships/tags" Target="../tags/tag5713.xml"/></Relationships>
</file>

<file path=ppt/slideLayouts/_rels/slideLayout625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2.xml"/><Relationship Id="rId3" Type="http://schemas.openxmlformats.org/officeDocument/2006/relationships/tags" Target="../tags/tag5716.xml"/><Relationship Id="rId7" Type="http://schemas.openxmlformats.org/officeDocument/2006/relationships/tags" Target="../tags/tag5720.xml"/><Relationship Id="rId2" Type="http://schemas.openxmlformats.org/officeDocument/2006/relationships/tags" Target="../tags/tag5715.xml"/><Relationship Id="rId1" Type="http://schemas.openxmlformats.org/officeDocument/2006/relationships/vmlDrawing" Target="../drawings/vmlDrawing652.vml"/><Relationship Id="rId6" Type="http://schemas.openxmlformats.org/officeDocument/2006/relationships/tags" Target="../tags/tag5719.xml"/><Relationship Id="rId5" Type="http://schemas.openxmlformats.org/officeDocument/2006/relationships/tags" Target="../tags/tag5718.xml"/><Relationship Id="rId10" Type="http://schemas.openxmlformats.org/officeDocument/2006/relationships/image" Target="../media/image17.emf"/><Relationship Id="rId4" Type="http://schemas.openxmlformats.org/officeDocument/2006/relationships/tags" Target="../tags/tag5717.xml"/><Relationship Id="rId9" Type="http://schemas.openxmlformats.org/officeDocument/2006/relationships/oleObject" Target="../embeddings/oleObject652.bin"/></Relationships>
</file>

<file path=ppt/slideLayouts/_rels/slideLayout62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2.xml"/><Relationship Id="rId3" Type="http://schemas.openxmlformats.org/officeDocument/2006/relationships/tags" Target="../tags/tag5722.xml"/><Relationship Id="rId7" Type="http://schemas.openxmlformats.org/officeDocument/2006/relationships/tags" Target="../tags/tag5726.xml"/><Relationship Id="rId2" Type="http://schemas.openxmlformats.org/officeDocument/2006/relationships/tags" Target="../tags/tag5721.xml"/><Relationship Id="rId1" Type="http://schemas.openxmlformats.org/officeDocument/2006/relationships/vmlDrawing" Target="../drawings/vmlDrawing653.vml"/><Relationship Id="rId6" Type="http://schemas.openxmlformats.org/officeDocument/2006/relationships/tags" Target="../tags/tag5725.xml"/><Relationship Id="rId5" Type="http://schemas.openxmlformats.org/officeDocument/2006/relationships/tags" Target="../tags/tag5724.xml"/><Relationship Id="rId10" Type="http://schemas.openxmlformats.org/officeDocument/2006/relationships/image" Target="../media/image17.emf"/><Relationship Id="rId4" Type="http://schemas.openxmlformats.org/officeDocument/2006/relationships/tags" Target="../tags/tag5723.xml"/><Relationship Id="rId9" Type="http://schemas.openxmlformats.org/officeDocument/2006/relationships/oleObject" Target="../embeddings/oleObject653.bin"/></Relationships>
</file>

<file path=ppt/slideLayouts/_rels/slideLayout627.xml.rels><?xml version="1.0" encoding="UTF-8" standalone="yes"?>
<Relationships xmlns="http://schemas.openxmlformats.org/package/2006/relationships"><Relationship Id="rId8" Type="http://schemas.openxmlformats.org/officeDocument/2006/relationships/tags" Target="../tags/tag5733.xml"/><Relationship Id="rId3" Type="http://schemas.openxmlformats.org/officeDocument/2006/relationships/tags" Target="../tags/tag5728.xml"/><Relationship Id="rId7" Type="http://schemas.openxmlformats.org/officeDocument/2006/relationships/tags" Target="../tags/tag5732.xml"/><Relationship Id="rId2" Type="http://schemas.openxmlformats.org/officeDocument/2006/relationships/tags" Target="../tags/tag5727.xml"/><Relationship Id="rId1" Type="http://schemas.openxmlformats.org/officeDocument/2006/relationships/vmlDrawing" Target="../drawings/vmlDrawing654.vml"/><Relationship Id="rId6" Type="http://schemas.openxmlformats.org/officeDocument/2006/relationships/tags" Target="../tags/tag5731.xml"/><Relationship Id="rId11" Type="http://schemas.openxmlformats.org/officeDocument/2006/relationships/image" Target="../media/image17.emf"/><Relationship Id="rId5" Type="http://schemas.openxmlformats.org/officeDocument/2006/relationships/tags" Target="../tags/tag5730.xml"/><Relationship Id="rId10" Type="http://schemas.openxmlformats.org/officeDocument/2006/relationships/oleObject" Target="../embeddings/oleObject654.bin"/><Relationship Id="rId4" Type="http://schemas.openxmlformats.org/officeDocument/2006/relationships/tags" Target="../tags/tag5729.xml"/><Relationship Id="rId9" Type="http://schemas.openxmlformats.org/officeDocument/2006/relationships/slideMaster" Target="../slideMasters/slideMaster42.xml"/></Relationships>
</file>

<file path=ppt/slideLayouts/_rels/slideLayout628.xml.rels><?xml version="1.0" encoding="UTF-8" standalone="yes"?>
<Relationships xmlns="http://schemas.openxmlformats.org/package/2006/relationships"><Relationship Id="rId8" Type="http://schemas.openxmlformats.org/officeDocument/2006/relationships/tags" Target="../tags/tag5740.xml"/><Relationship Id="rId13" Type="http://schemas.openxmlformats.org/officeDocument/2006/relationships/tags" Target="../tags/tag5745.xml"/><Relationship Id="rId18" Type="http://schemas.openxmlformats.org/officeDocument/2006/relationships/image" Target="../media/image3.svg"/><Relationship Id="rId3" Type="http://schemas.openxmlformats.org/officeDocument/2006/relationships/tags" Target="../tags/tag5735.xml"/><Relationship Id="rId7" Type="http://schemas.openxmlformats.org/officeDocument/2006/relationships/tags" Target="../tags/tag5739.xml"/><Relationship Id="rId12" Type="http://schemas.openxmlformats.org/officeDocument/2006/relationships/tags" Target="../tags/tag5744.xml"/><Relationship Id="rId17" Type="http://schemas.openxmlformats.org/officeDocument/2006/relationships/image" Target="../media/image19.png"/><Relationship Id="rId2" Type="http://schemas.openxmlformats.org/officeDocument/2006/relationships/tags" Target="../tags/tag5734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655.vml"/><Relationship Id="rId6" Type="http://schemas.openxmlformats.org/officeDocument/2006/relationships/tags" Target="../tags/tag5738.xml"/><Relationship Id="rId11" Type="http://schemas.openxmlformats.org/officeDocument/2006/relationships/tags" Target="../tags/tag5743.xml"/><Relationship Id="rId5" Type="http://schemas.openxmlformats.org/officeDocument/2006/relationships/tags" Target="../tags/tag5737.xml"/><Relationship Id="rId15" Type="http://schemas.openxmlformats.org/officeDocument/2006/relationships/oleObject" Target="../embeddings/oleObject655.bin"/><Relationship Id="rId10" Type="http://schemas.openxmlformats.org/officeDocument/2006/relationships/tags" Target="../tags/tag5742.xml"/><Relationship Id="rId4" Type="http://schemas.openxmlformats.org/officeDocument/2006/relationships/tags" Target="../tags/tag5736.xml"/><Relationship Id="rId9" Type="http://schemas.openxmlformats.org/officeDocument/2006/relationships/tags" Target="../tags/tag5741.xml"/><Relationship Id="rId14" Type="http://schemas.openxmlformats.org/officeDocument/2006/relationships/slideMaster" Target="../slideMasters/slideMaster42.xml"/></Relationships>
</file>

<file path=ppt/slideLayouts/_rels/slideLayout629.xml.rels><?xml version="1.0" encoding="UTF-8" standalone="yes"?>
<Relationships xmlns="http://schemas.openxmlformats.org/package/2006/relationships"><Relationship Id="rId8" Type="http://schemas.openxmlformats.org/officeDocument/2006/relationships/tags" Target="../tags/tag5752.xml"/><Relationship Id="rId13" Type="http://schemas.openxmlformats.org/officeDocument/2006/relationships/tags" Target="../tags/tag5757.xml"/><Relationship Id="rId18" Type="http://schemas.openxmlformats.org/officeDocument/2006/relationships/image" Target="../media/image3.svg"/><Relationship Id="rId3" Type="http://schemas.openxmlformats.org/officeDocument/2006/relationships/tags" Target="../tags/tag5747.xml"/><Relationship Id="rId7" Type="http://schemas.openxmlformats.org/officeDocument/2006/relationships/tags" Target="../tags/tag5751.xml"/><Relationship Id="rId12" Type="http://schemas.openxmlformats.org/officeDocument/2006/relationships/tags" Target="../tags/tag5756.xml"/><Relationship Id="rId17" Type="http://schemas.openxmlformats.org/officeDocument/2006/relationships/image" Target="../media/image19.png"/><Relationship Id="rId2" Type="http://schemas.openxmlformats.org/officeDocument/2006/relationships/tags" Target="../tags/tag5746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656.vml"/><Relationship Id="rId6" Type="http://schemas.openxmlformats.org/officeDocument/2006/relationships/tags" Target="../tags/tag5750.xml"/><Relationship Id="rId11" Type="http://schemas.openxmlformats.org/officeDocument/2006/relationships/tags" Target="../tags/tag5755.xml"/><Relationship Id="rId5" Type="http://schemas.openxmlformats.org/officeDocument/2006/relationships/tags" Target="../tags/tag5749.xml"/><Relationship Id="rId15" Type="http://schemas.openxmlformats.org/officeDocument/2006/relationships/oleObject" Target="../embeddings/oleObject656.bin"/><Relationship Id="rId10" Type="http://schemas.openxmlformats.org/officeDocument/2006/relationships/tags" Target="../tags/tag5754.xml"/><Relationship Id="rId4" Type="http://schemas.openxmlformats.org/officeDocument/2006/relationships/tags" Target="../tags/tag5748.xml"/><Relationship Id="rId9" Type="http://schemas.openxmlformats.org/officeDocument/2006/relationships/tags" Target="../tags/tag5753.xml"/><Relationship Id="rId14" Type="http://schemas.openxmlformats.org/officeDocument/2006/relationships/slideMaster" Target="../slideMasters/slideMaster42.xml"/></Relationships>
</file>

<file path=ppt/slideLayouts/_rels/slideLayout63.xml.rels><?xml version="1.0" encoding="UTF-8" standalone="yes"?>
<Relationships xmlns="http://schemas.openxmlformats.org/package/2006/relationships"><Relationship Id="rId8" Type="http://schemas.openxmlformats.org/officeDocument/2006/relationships/tags" Target="../tags/tag572.xml"/><Relationship Id="rId13" Type="http://schemas.openxmlformats.org/officeDocument/2006/relationships/tags" Target="../tags/tag577.xml"/><Relationship Id="rId18" Type="http://schemas.openxmlformats.org/officeDocument/2006/relationships/image" Target="../media/image3.svg"/><Relationship Id="rId3" Type="http://schemas.openxmlformats.org/officeDocument/2006/relationships/tags" Target="../tags/tag567.xml"/><Relationship Id="rId7" Type="http://schemas.openxmlformats.org/officeDocument/2006/relationships/tags" Target="../tags/tag571.xml"/><Relationship Id="rId12" Type="http://schemas.openxmlformats.org/officeDocument/2006/relationships/tags" Target="../tags/tag576.xml"/><Relationship Id="rId17" Type="http://schemas.openxmlformats.org/officeDocument/2006/relationships/image" Target="../media/image19.png"/><Relationship Id="rId2" Type="http://schemas.openxmlformats.org/officeDocument/2006/relationships/tags" Target="../tags/tag566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68.vml"/><Relationship Id="rId6" Type="http://schemas.openxmlformats.org/officeDocument/2006/relationships/tags" Target="../tags/tag570.xml"/><Relationship Id="rId11" Type="http://schemas.openxmlformats.org/officeDocument/2006/relationships/tags" Target="../tags/tag575.xml"/><Relationship Id="rId5" Type="http://schemas.openxmlformats.org/officeDocument/2006/relationships/tags" Target="../tags/tag569.xml"/><Relationship Id="rId15" Type="http://schemas.openxmlformats.org/officeDocument/2006/relationships/oleObject" Target="../embeddings/oleObject68.bin"/><Relationship Id="rId10" Type="http://schemas.openxmlformats.org/officeDocument/2006/relationships/tags" Target="../tags/tag574.xml"/><Relationship Id="rId4" Type="http://schemas.openxmlformats.org/officeDocument/2006/relationships/tags" Target="../tags/tag568.xml"/><Relationship Id="rId9" Type="http://schemas.openxmlformats.org/officeDocument/2006/relationships/tags" Target="../tags/tag573.xml"/><Relationship Id="rId14" Type="http://schemas.openxmlformats.org/officeDocument/2006/relationships/slideMaster" Target="../slideMasters/slideMaster5.xml"/></Relationships>
</file>

<file path=ppt/slideLayouts/_rels/slideLayout630.xml.rels><?xml version="1.0" encoding="UTF-8" standalone="yes"?>
<Relationships xmlns="http://schemas.openxmlformats.org/package/2006/relationships"><Relationship Id="rId8" Type="http://schemas.openxmlformats.org/officeDocument/2006/relationships/tags" Target="../tags/tag5764.xml"/><Relationship Id="rId13" Type="http://schemas.openxmlformats.org/officeDocument/2006/relationships/tags" Target="../tags/tag5769.xml"/><Relationship Id="rId18" Type="http://schemas.openxmlformats.org/officeDocument/2006/relationships/image" Target="../media/image19.png"/><Relationship Id="rId3" Type="http://schemas.openxmlformats.org/officeDocument/2006/relationships/tags" Target="../tags/tag5759.xml"/><Relationship Id="rId7" Type="http://schemas.openxmlformats.org/officeDocument/2006/relationships/tags" Target="../tags/tag5763.xml"/><Relationship Id="rId12" Type="http://schemas.openxmlformats.org/officeDocument/2006/relationships/tags" Target="../tags/tag5768.xml"/><Relationship Id="rId17" Type="http://schemas.openxmlformats.org/officeDocument/2006/relationships/image" Target="../media/image17.emf"/><Relationship Id="rId2" Type="http://schemas.openxmlformats.org/officeDocument/2006/relationships/tags" Target="../tags/tag5758.xml"/><Relationship Id="rId16" Type="http://schemas.openxmlformats.org/officeDocument/2006/relationships/oleObject" Target="../embeddings/oleObject657.bin"/><Relationship Id="rId1" Type="http://schemas.openxmlformats.org/officeDocument/2006/relationships/vmlDrawing" Target="../drawings/vmlDrawing657.vml"/><Relationship Id="rId6" Type="http://schemas.openxmlformats.org/officeDocument/2006/relationships/tags" Target="../tags/tag5762.xml"/><Relationship Id="rId11" Type="http://schemas.openxmlformats.org/officeDocument/2006/relationships/tags" Target="../tags/tag5767.xml"/><Relationship Id="rId5" Type="http://schemas.openxmlformats.org/officeDocument/2006/relationships/tags" Target="../tags/tag5761.xml"/><Relationship Id="rId15" Type="http://schemas.openxmlformats.org/officeDocument/2006/relationships/slideMaster" Target="../slideMasters/slideMaster42.xml"/><Relationship Id="rId10" Type="http://schemas.openxmlformats.org/officeDocument/2006/relationships/tags" Target="../tags/tag5766.xml"/><Relationship Id="rId19" Type="http://schemas.openxmlformats.org/officeDocument/2006/relationships/image" Target="../media/image3.svg"/><Relationship Id="rId4" Type="http://schemas.openxmlformats.org/officeDocument/2006/relationships/tags" Target="../tags/tag5760.xml"/><Relationship Id="rId9" Type="http://schemas.openxmlformats.org/officeDocument/2006/relationships/tags" Target="../tags/tag5765.xml"/><Relationship Id="rId14" Type="http://schemas.openxmlformats.org/officeDocument/2006/relationships/tags" Target="../tags/tag5770.xml"/></Relationships>
</file>

<file path=ppt/slideLayouts/_rels/slideLayout631.xml.rels><?xml version="1.0" encoding="UTF-8" standalone="yes"?>
<Relationships xmlns="http://schemas.openxmlformats.org/package/2006/relationships"><Relationship Id="rId8" Type="http://schemas.openxmlformats.org/officeDocument/2006/relationships/tags" Target="../tags/tag5777.xml"/><Relationship Id="rId13" Type="http://schemas.openxmlformats.org/officeDocument/2006/relationships/tags" Target="../tags/tag5782.xml"/><Relationship Id="rId18" Type="http://schemas.openxmlformats.org/officeDocument/2006/relationships/image" Target="../media/image19.png"/><Relationship Id="rId3" Type="http://schemas.openxmlformats.org/officeDocument/2006/relationships/tags" Target="../tags/tag5772.xml"/><Relationship Id="rId7" Type="http://schemas.openxmlformats.org/officeDocument/2006/relationships/tags" Target="../tags/tag5776.xml"/><Relationship Id="rId12" Type="http://schemas.openxmlformats.org/officeDocument/2006/relationships/tags" Target="../tags/tag5781.xml"/><Relationship Id="rId17" Type="http://schemas.openxmlformats.org/officeDocument/2006/relationships/image" Target="../media/image17.emf"/><Relationship Id="rId2" Type="http://schemas.openxmlformats.org/officeDocument/2006/relationships/tags" Target="../tags/tag5771.xml"/><Relationship Id="rId16" Type="http://schemas.openxmlformats.org/officeDocument/2006/relationships/oleObject" Target="../embeddings/oleObject658.bin"/><Relationship Id="rId1" Type="http://schemas.openxmlformats.org/officeDocument/2006/relationships/vmlDrawing" Target="../drawings/vmlDrawing658.vml"/><Relationship Id="rId6" Type="http://schemas.openxmlformats.org/officeDocument/2006/relationships/tags" Target="../tags/tag5775.xml"/><Relationship Id="rId11" Type="http://schemas.openxmlformats.org/officeDocument/2006/relationships/tags" Target="../tags/tag5780.xml"/><Relationship Id="rId5" Type="http://schemas.openxmlformats.org/officeDocument/2006/relationships/tags" Target="../tags/tag5774.xml"/><Relationship Id="rId15" Type="http://schemas.openxmlformats.org/officeDocument/2006/relationships/slideMaster" Target="../slideMasters/slideMaster42.xml"/><Relationship Id="rId10" Type="http://schemas.openxmlformats.org/officeDocument/2006/relationships/tags" Target="../tags/tag5779.xml"/><Relationship Id="rId19" Type="http://schemas.openxmlformats.org/officeDocument/2006/relationships/image" Target="../media/image3.svg"/><Relationship Id="rId4" Type="http://schemas.openxmlformats.org/officeDocument/2006/relationships/tags" Target="../tags/tag5773.xml"/><Relationship Id="rId9" Type="http://schemas.openxmlformats.org/officeDocument/2006/relationships/tags" Target="../tags/tag5778.xml"/><Relationship Id="rId14" Type="http://schemas.openxmlformats.org/officeDocument/2006/relationships/tags" Target="../tags/tag5783.xml"/></Relationships>
</file>

<file path=ppt/slideLayouts/_rels/slideLayout632.xml.rels><?xml version="1.0" encoding="UTF-8" standalone="yes"?>
<Relationships xmlns="http://schemas.openxmlformats.org/package/2006/relationships"><Relationship Id="rId8" Type="http://schemas.openxmlformats.org/officeDocument/2006/relationships/tags" Target="../tags/tag5790.xml"/><Relationship Id="rId13" Type="http://schemas.openxmlformats.org/officeDocument/2006/relationships/image" Target="../media/image19.png"/><Relationship Id="rId3" Type="http://schemas.openxmlformats.org/officeDocument/2006/relationships/tags" Target="../tags/tag5785.xml"/><Relationship Id="rId7" Type="http://schemas.openxmlformats.org/officeDocument/2006/relationships/tags" Target="../tags/tag5789.xml"/><Relationship Id="rId12" Type="http://schemas.openxmlformats.org/officeDocument/2006/relationships/image" Target="../media/image17.emf"/><Relationship Id="rId2" Type="http://schemas.openxmlformats.org/officeDocument/2006/relationships/tags" Target="../tags/tag5784.xml"/><Relationship Id="rId1" Type="http://schemas.openxmlformats.org/officeDocument/2006/relationships/vmlDrawing" Target="../drawings/vmlDrawing659.vml"/><Relationship Id="rId6" Type="http://schemas.openxmlformats.org/officeDocument/2006/relationships/tags" Target="../tags/tag5788.xml"/><Relationship Id="rId11" Type="http://schemas.openxmlformats.org/officeDocument/2006/relationships/oleObject" Target="../embeddings/oleObject659.bin"/><Relationship Id="rId5" Type="http://schemas.openxmlformats.org/officeDocument/2006/relationships/tags" Target="../tags/tag5787.xml"/><Relationship Id="rId10" Type="http://schemas.openxmlformats.org/officeDocument/2006/relationships/slideMaster" Target="../slideMasters/slideMaster42.xml"/><Relationship Id="rId4" Type="http://schemas.openxmlformats.org/officeDocument/2006/relationships/tags" Target="../tags/tag5786.xml"/><Relationship Id="rId9" Type="http://schemas.openxmlformats.org/officeDocument/2006/relationships/tags" Target="../tags/tag5791.xml"/><Relationship Id="rId14" Type="http://schemas.openxmlformats.org/officeDocument/2006/relationships/image" Target="../media/image3.svg"/></Relationships>
</file>

<file path=ppt/slideLayouts/_rels/slideLayout6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5793.xml"/><Relationship Id="rId7" Type="http://schemas.openxmlformats.org/officeDocument/2006/relationships/oleObject" Target="../embeddings/oleObject660.bin"/><Relationship Id="rId2" Type="http://schemas.openxmlformats.org/officeDocument/2006/relationships/tags" Target="../tags/tag5792.xml"/><Relationship Id="rId1" Type="http://schemas.openxmlformats.org/officeDocument/2006/relationships/vmlDrawing" Target="../drawings/vmlDrawing660.vml"/><Relationship Id="rId6" Type="http://schemas.openxmlformats.org/officeDocument/2006/relationships/slideMaster" Target="../slideMasters/slideMaster42.xml"/><Relationship Id="rId5" Type="http://schemas.openxmlformats.org/officeDocument/2006/relationships/tags" Target="../tags/tag5795.xml"/><Relationship Id="rId10" Type="http://schemas.openxmlformats.org/officeDocument/2006/relationships/image" Target="../media/image3.svg"/><Relationship Id="rId4" Type="http://schemas.openxmlformats.org/officeDocument/2006/relationships/tags" Target="../tags/tag5794.xml"/><Relationship Id="rId9" Type="http://schemas.openxmlformats.org/officeDocument/2006/relationships/image" Target="../media/image19.png"/></Relationships>
</file>

<file path=ppt/slideLayouts/_rels/slideLayout6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5797.xml"/><Relationship Id="rId7" Type="http://schemas.openxmlformats.org/officeDocument/2006/relationships/image" Target="../media/image19.png"/><Relationship Id="rId2" Type="http://schemas.openxmlformats.org/officeDocument/2006/relationships/tags" Target="../tags/tag5796.xml"/><Relationship Id="rId1" Type="http://schemas.openxmlformats.org/officeDocument/2006/relationships/vmlDrawing" Target="../drawings/vmlDrawing661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61.bin"/><Relationship Id="rId4" Type="http://schemas.openxmlformats.org/officeDocument/2006/relationships/slideMaster" Target="../slideMasters/slideMaster42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636.xml.rels><?xml version="1.0" encoding="UTF-8" standalone="yes"?>
<Relationships xmlns="http://schemas.openxmlformats.org/package/2006/relationships"><Relationship Id="rId8" Type="http://schemas.openxmlformats.org/officeDocument/2006/relationships/tags" Target="../tags/tag5804.xml"/><Relationship Id="rId13" Type="http://schemas.openxmlformats.org/officeDocument/2006/relationships/tags" Target="../tags/tag5809.xml"/><Relationship Id="rId18" Type="http://schemas.openxmlformats.org/officeDocument/2006/relationships/image" Target="../media/image3.svg"/><Relationship Id="rId3" Type="http://schemas.openxmlformats.org/officeDocument/2006/relationships/tags" Target="../tags/tag5799.xml"/><Relationship Id="rId7" Type="http://schemas.openxmlformats.org/officeDocument/2006/relationships/tags" Target="../tags/tag5803.xml"/><Relationship Id="rId12" Type="http://schemas.openxmlformats.org/officeDocument/2006/relationships/tags" Target="../tags/tag5808.xml"/><Relationship Id="rId17" Type="http://schemas.openxmlformats.org/officeDocument/2006/relationships/image" Target="../media/image19.png"/><Relationship Id="rId2" Type="http://schemas.openxmlformats.org/officeDocument/2006/relationships/tags" Target="../tags/tag5798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662.vml"/><Relationship Id="rId6" Type="http://schemas.openxmlformats.org/officeDocument/2006/relationships/tags" Target="../tags/tag5802.xml"/><Relationship Id="rId11" Type="http://schemas.openxmlformats.org/officeDocument/2006/relationships/tags" Target="../tags/tag5807.xml"/><Relationship Id="rId5" Type="http://schemas.openxmlformats.org/officeDocument/2006/relationships/tags" Target="../tags/tag5801.xml"/><Relationship Id="rId15" Type="http://schemas.openxmlformats.org/officeDocument/2006/relationships/oleObject" Target="../embeddings/oleObject662.bin"/><Relationship Id="rId10" Type="http://schemas.openxmlformats.org/officeDocument/2006/relationships/tags" Target="../tags/tag5806.xml"/><Relationship Id="rId4" Type="http://schemas.openxmlformats.org/officeDocument/2006/relationships/tags" Target="../tags/tag5800.xml"/><Relationship Id="rId9" Type="http://schemas.openxmlformats.org/officeDocument/2006/relationships/tags" Target="../tags/tag5805.xml"/><Relationship Id="rId14" Type="http://schemas.openxmlformats.org/officeDocument/2006/relationships/slideMaster" Target="../slideMasters/slideMaster42.xml"/></Relationships>
</file>

<file path=ppt/slideLayouts/_rels/slideLayout637.xml.rels><?xml version="1.0" encoding="UTF-8" standalone="yes"?>
<Relationships xmlns="http://schemas.openxmlformats.org/package/2006/relationships"><Relationship Id="rId8" Type="http://schemas.openxmlformats.org/officeDocument/2006/relationships/tags" Target="../tags/tag5839.xml"/><Relationship Id="rId3" Type="http://schemas.openxmlformats.org/officeDocument/2006/relationships/tags" Target="../tags/tag5834.xml"/><Relationship Id="rId7" Type="http://schemas.openxmlformats.org/officeDocument/2006/relationships/tags" Target="../tags/tag5838.xml"/><Relationship Id="rId2" Type="http://schemas.openxmlformats.org/officeDocument/2006/relationships/tags" Target="../tags/tag5833.xml"/><Relationship Id="rId1" Type="http://schemas.openxmlformats.org/officeDocument/2006/relationships/vmlDrawing" Target="../drawings/vmlDrawing664.vml"/><Relationship Id="rId6" Type="http://schemas.openxmlformats.org/officeDocument/2006/relationships/tags" Target="../tags/tag5837.xml"/><Relationship Id="rId11" Type="http://schemas.openxmlformats.org/officeDocument/2006/relationships/image" Target="../media/image17.emf"/><Relationship Id="rId5" Type="http://schemas.openxmlformats.org/officeDocument/2006/relationships/tags" Target="../tags/tag5836.xml"/><Relationship Id="rId10" Type="http://schemas.openxmlformats.org/officeDocument/2006/relationships/oleObject" Target="../embeddings/oleObject664.bin"/><Relationship Id="rId4" Type="http://schemas.openxmlformats.org/officeDocument/2006/relationships/tags" Target="../tags/tag5835.xml"/><Relationship Id="rId9" Type="http://schemas.openxmlformats.org/officeDocument/2006/relationships/slideMaster" Target="../slideMasters/slideMaster43.xml"/></Relationships>
</file>

<file path=ppt/slideLayouts/_rels/slideLayout638.xml.rels><?xml version="1.0" encoding="UTF-8" standalone="yes"?>
<Relationships xmlns="http://schemas.openxmlformats.org/package/2006/relationships"><Relationship Id="rId8" Type="http://schemas.openxmlformats.org/officeDocument/2006/relationships/tags" Target="../tags/tag5846.xml"/><Relationship Id="rId13" Type="http://schemas.openxmlformats.org/officeDocument/2006/relationships/image" Target="../media/image18.png"/><Relationship Id="rId3" Type="http://schemas.openxmlformats.org/officeDocument/2006/relationships/tags" Target="../tags/tag5841.xml"/><Relationship Id="rId7" Type="http://schemas.openxmlformats.org/officeDocument/2006/relationships/tags" Target="../tags/tag5845.xml"/><Relationship Id="rId12" Type="http://schemas.openxmlformats.org/officeDocument/2006/relationships/image" Target="../media/image17.emf"/><Relationship Id="rId2" Type="http://schemas.openxmlformats.org/officeDocument/2006/relationships/tags" Target="../tags/tag5840.xml"/><Relationship Id="rId1" Type="http://schemas.openxmlformats.org/officeDocument/2006/relationships/vmlDrawing" Target="../drawings/vmlDrawing665.vml"/><Relationship Id="rId6" Type="http://schemas.openxmlformats.org/officeDocument/2006/relationships/tags" Target="../tags/tag5844.xml"/><Relationship Id="rId11" Type="http://schemas.openxmlformats.org/officeDocument/2006/relationships/oleObject" Target="../embeddings/oleObject665.bin"/><Relationship Id="rId5" Type="http://schemas.openxmlformats.org/officeDocument/2006/relationships/tags" Target="../tags/tag5843.xml"/><Relationship Id="rId10" Type="http://schemas.openxmlformats.org/officeDocument/2006/relationships/slideMaster" Target="../slideMasters/slideMaster43.xml"/><Relationship Id="rId4" Type="http://schemas.openxmlformats.org/officeDocument/2006/relationships/tags" Target="../tags/tag5842.xml"/><Relationship Id="rId9" Type="http://schemas.openxmlformats.org/officeDocument/2006/relationships/tags" Target="../tags/tag5847.xml"/></Relationships>
</file>

<file path=ppt/slideLayouts/_rels/slideLayout6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5849.xml"/><Relationship Id="rId7" Type="http://schemas.openxmlformats.org/officeDocument/2006/relationships/oleObject" Target="../embeddings/oleObject666.bin"/><Relationship Id="rId2" Type="http://schemas.openxmlformats.org/officeDocument/2006/relationships/tags" Target="../tags/tag5848.xml"/><Relationship Id="rId1" Type="http://schemas.openxmlformats.org/officeDocument/2006/relationships/vmlDrawing" Target="../drawings/vmlDrawing666.vml"/><Relationship Id="rId6" Type="http://schemas.openxmlformats.org/officeDocument/2006/relationships/slideMaster" Target="../slideMasters/slideMaster43.xml"/><Relationship Id="rId5" Type="http://schemas.openxmlformats.org/officeDocument/2006/relationships/tags" Target="../tags/tag5851.xml"/><Relationship Id="rId4" Type="http://schemas.openxmlformats.org/officeDocument/2006/relationships/tags" Target="../tags/tag5850.xml"/></Relationships>
</file>

<file path=ppt/slideLayouts/_rels/slideLayout64.xml.rels><?xml version="1.0" encoding="UTF-8" standalone="yes"?>
<Relationships xmlns="http://schemas.openxmlformats.org/package/2006/relationships"><Relationship Id="rId8" Type="http://schemas.openxmlformats.org/officeDocument/2006/relationships/tags" Target="../tags/tag584.xml"/><Relationship Id="rId13" Type="http://schemas.openxmlformats.org/officeDocument/2006/relationships/tags" Target="../tags/tag589.xml"/><Relationship Id="rId18" Type="http://schemas.openxmlformats.org/officeDocument/2006/relationships/image" Target="../media/image19.png"/><Relationship Id="rId3" Type="http://schemas.openxmlformats.org/officeDocument/2006/relationships/tags" Target="../tags/tag579.xml"/><Relationship Id="rId7" Type="http://schemas.openxmlformats.org/officeDocument/2006/relationships/tags" Target="../tags/tag583.xml"/><Relationship Id="rId12" Type="http://schemas.openxmlformats.org/officeDocument/2006/relationships/tags" Target="../tags/tag588.xml"/><Relationship Id="rId17" Type="http://schemas.openxmlformats.org/officeDocument/2006/relationships/image" Target="../media/image17.emf"/><Relationship Id="rId2" Type="http://schemas.openxmlformats.org/officeDocument/2006/relationships/tags" Target="../tags/tag578.xml"/><Relationship Id="rId16" Type="http://schemas.openxmlformats.org/officeDocument/2006/relationships/oleObject" Target="../embeddings/oleObject69.bin"/><Relationship Id="rId1" Type="http://schemas.openxmlformats.org/officeDocument/2006/relationships/vmlDrawing" Target="../drawings/vmlDrawing69.vml"/><Relationship Id="rId6" Type="http://schemas.openxmlformats.org/officeDocument/2006/relationships/tags" Target="../tags/tag582.xml"/><Relationship Id="rId11" Type="http://schemas.openxmlformats.org/officeDocument/2006/relationships/tags" Target="../tags/tag587.xml"/><Relationship Id="rId5" Type="http://schemas.openxmlformats.org/officeDocument/2006/relationships/tags" Target="../tags/tag581.xml"/><Relationship Id="rId15" Type="http://schemas.openxmlformats.org/officeDocument/2006/relationships/slideMaster" Target="../slideMasters/slideMaster5.xml"/><Relationship Id="rId10" Type="http://schemas.openxmlformats.org/officeDocument/2006/relationships/tags" Target="../tags/tag586.xml"/><Relationship Id="rId19" Type="http://schemas.openxmlformats.org/officeDocument/2006/relationships/image" Target="../media/image3.svg"/><Relationship Id="rId4" Type="http://schemas.openxmlformats.org/officeDocument/2006/relationships/tags" Target="../tags/tag580.xml"/><Relationship Id="rId9" Type="http://schemas.openxmlformats.org/officeDocument/2006/relationships/tags" Target="../tags/tag585.xml"/><Relationship Id="rId14" Type="http://schemas.openxmlformats.org/officeDocument/2006/relationships/tags" Target="../tags/tag590.xml"/></Relationships>
</file>

<file path=ppt/slideLayouts/_rels/slideLayout64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3.xml"/><Relationship Id="rId3" Type="http://schemas.openxmlformats.org/officeDocument/2006/relationships/tags" Target="../tags/tag5853.xml"/><Relationship Id="rId7" Type="http://schemas.openxmlformats.org/officeDocument/2006/relationships/tags" Target="../tags/tag5857.xml"/><Relationship Id="rId2" Type="http://schemas.openxmlformats.org/officeDocument/2006/relationships/tags" Target="../tags/tag5852.xml"/><Relationship Id="rId1" Type="http://schemas.openxmlformats.org/officeDocument/2006/relationships/vmlDrawing" Target="../drawings/vmlDrawing667.vml"/><Relationship Id="rId6" Type="http://schemas.openxmlformats.org/officeDocument/2006/relationships/tags" Target="../tags/tag5856.xml"/><Relationship Id="rId5" Type="http://schemas.openxmlformats.org/officeDocument/2006/relationships/tags" Target="../tags/tag5855.xml"/><Relationship Id="rId10" Type="http://schemas.openxmlformats.org/officeDocument/2006/relationships/image" Target="../media/image17.emf"/><Relationship Id="rId4" Type="http://schemas.openxmlformats.org/officeDocument/2006/relationships/tags" Target="../tags/tag5854.xml"/><Relationship Id="rId9" Type="http://schemas.openxmlformats.org/officeDocument/2006/relationships/oleObject" Target="../embeddings/oleObject667.bin"/></Relationships>
</file>

<file path=ppt/slideLayouts/_rels/slideLayout641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3.xml"/><Relationship Id="rId3" Type="http://schemas.openxmlformats.org/officeDocument/2006/relationships/tags" Target="../tags/tag5859.xml"/><Relationship Id="rId7" Type="http://schemas.openxmlformats.org/officeDocument/2006/relationships/tags" Target="../tags/tag5863.xml"/><Relationship Id="rId2" Type="http://schemas.openxmlformats.org/officeDocument/2006/relationships/tags" Target="../tags/tag5858.xml"/><Relationship Id="rId1" Type="http://schemas.openxmlformats.org/officeDocument/2006/relationships/vmlDrawing" Target="../drawings/vmlDrawing668.vml"/><Relationship Id="rId6" Type="http://schemas.openxmlformats.org/officeDocument/2006/relationships/tags" Target="../tags/tag5862.xml"/><Relationship Id="rId5" Type="http://schemas.openxmlformats.org/officeDocument/2006/relationships/tags" Target="../tags/tag5861.xml"/><Relationship Id="rId10" Type="http://schemas.openxmlformats.org/officeDocument/2006/relationships/image" Target="../media/image17.emf"/><Relationship Id="rId4" Type="http://schemas.openxmlformats.org/officeDocument/2006/relationships/tags" Target="../tags/tag5860.xml"/><Relationship Id="rId9" Type="http://schemas.openxmlformats.org/officeDocument/2006/relationships/oleObject" Target="../embeddings/oleObject668.bin"/></Relationships>
</file>

<file path=ppt/slideLayouts/_rels/slideLayout642.xml.rels><?xml version="1.0" encoding="UTF-8" standalone="yes"?>
<Relationships xmlns="http://schemas.openxmlformats.org/package/2006/relationships"><Relationship Id="rId8" Type="http://schemas.openxmlformats.org/officeDocument/2006/relationships/tags" Target="../tags/tag5870.xml"/><Relationship Id="rId3" Type="http://schemas.openxmlformats.org/officeDocument/2006/relationships/tags" Target="../tags/tag5865.xml"/><Relationship Id="rId7" Type="http://schemas.openxmlformats.org/officeDocument/2006/relationships/tags" Target="../tags/tag5869.xml"/><Relationship Id="rId2" Type="http://schemas.openxmlformats.org/officeDocument/2006/relationships/tags" Target="../tags/tag5864.xml"/><Relationship Id="rId1" Type="http://schemas.openxmlformats.org/officeDocument/2006/relationships/vmlDrawing" Target="../drawings/vmlDrawing669.vml"/><Relationship Id="rId6" Type="http://schemas.openxmlformats.org/officeDocument/2006/relationships/tags" Target="../tags/tag5868.xml"/><Relationship Id="rId11" Type="http://schemas.openxmlformats.org/officeDocument/2006/relationships/image" Target="../media/image17.emf"/><Relationship Id="rId5" Type="http://schemas.openxmlformats.org/officeDocument/2006/relationships/tags" Target="../tags/tag5867.xml"/><Relationship Id="rId10" Type="http://schemas.openxmlformats.org/officeDocument/2006/relationships/oleObject" Target="../embeddings/oleObject669.bin"/><Relationship Id="rId4" Type="http://schemas.openxmlformats.org/officeDocument/2006/relationships/tags" Target="../tags/tag5866.xml"/><Relationship Id="rId9" Type="http://schemas.openxmlformats.org/officeDocument/2006/relationships/slideMaster" Target="../slideMasters/slideMaster43.xml"/></Relationships>
</file>

<file path=ppt/slideLayouts/_rels/slideLayout643.xml.rels><?xml version="1.0" encoding="UTF-8" standalone="yes"?>
<Relationships xmlns="http://schemas.openxmlformats.org/package/2006/relationships"><Relationship Id="rId8" Type="http://schemas.openxmlformats.org/officeDocument/2006/relationships/tags" Target="../tags/tag5877.xml"/><Relationship Id="rId13" Type="http://schemas.openxmlformats.org/officeDocument/2006/relationships/tags" Target="../tags/tag5882.xml"/><Relationship Id="rId18" Type="http://schemas.openxmlformats.org/officeDocument/2006/relationships/image" Target="../media/image3.svg"/><Relationship Id="rId3" Type="http://schemas.openxmlformats.org/officeDocument/2006/relationships/tags" Target="../tags/tag5872.xml"/><Relationship Id="rId7" Type="http://schemas.openxmlformats.org/officeDocument/2006/relationships/tags" Target="../tags/tag5876.xml"/><Relationship Id="rId12" Type="http://schemas.openxmlformats.org/officeDocument/2006/relationships/tags" Target="../tags/tag5881.xml"/><Relationship Id="rId17" Type="http://schemas.openxmlformats.org/officeDocument/2006/relationships/image" Target="../media/image19.png"/><Relationship Id="rId2" Type="http://schemas.openxmlformats.org/officeDocument/2006/relationships/tags" Target="../tags/tag5871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670.vml"/><Relationship Id="rId6" Type="http://schemas.openxmlformats.org/officeDocument/2006/relationships/tags" Target="../tags/tag5875.xml"/><Relationship Id="rId11" Type="http://schemas.openxmlformats.org/officeDocument/2006/relationships/tags" Target="../tags/tag5880.xml"/><Relationship Id="rId5" Type="http://schemas.openxmlformats.org/officeDocument/2006/relationships/tags" Target="../tags/tag5874.xml"/><Relationship Id="rId15" Type="http://schemas.openxmlformats.org/officeDocument/2006/relationships/oleObject" Target="../embeddings/oleObject670.bin"/><Relationship Id="rId10" Type="http://schemas.openxmlformats.org/officeDocument/2006/relationships/tags" Target="../tags/tag5879.xml"/><Relationship Id="rId4" Type="http://schemas.openxmlformats.org/officeDocument/2006/relationships/tags" Target="../tags/tag5873.xml"/><Relationship Id="rId9" Type="http://schemas.openxmlformats.org/officeDocument/2006/relationships/tags" Target="../tags/tag5878.xml"/><Relationship Id="rId14" Type="http://schemas.openxmlformats.org/officeDocument/2006/relationships/slideMaster" Target="../slideMasters/slideMaster43.xml"/></Relationships>
</file>

<file path=ppt/slideLayouts/_rels/slideLayout644.xml.rels><?xml version="1.0" encoding="UTF-8" standalone="yes"?>
<Relationships xmlns="http://schemas.openxmlformats.org/package/2006/relationships"><Relationship Id="rId8" Type="http://schemas.openxmlformats.org/officeDocument/2006/relationships/tags" Target="../tags/tag5889.xml"/><Relationship Id="rId13" Type="http://schemas.openxmlformats.org/officeDocument/2006/relationships/tags" Target="../tags/tag5894.xml"/><Relationship Id="rId18" Type="http://schemas.openxmlformats.org/officeDocument/2006/relationships/image" Target="../media/image3.svg"/><Relationship Id="rId3" Type="http://schemas.openxmlformats.org/officeDocument/2006/relationships/tags" Target="../tags/tag5884.xml"/><Relationship Id="rId7" Type="http://schemas.openxmlformats.org/officeDocument/2006/relationships/tags" Target="../tags/tag5888.xml"/><Relationship Id="rId12" Type="http://schemas.openxmlformats.org/officeDocument/2006/relationships/tags" Target="../tags/tag5893.xml"/><Relationship Id="rId17" Type="http://schemas.openxmlformats.org/officeDocument/2006/relationships/image" Target="../media/image19.png"/><Relationship Id="rId2" Type="http://schemas.openxmlformats.org/officeDocument/2006/relationships/tags" Target="../tags/tag5883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671.vml"/><Relationship Id="rId6" Type="http://schemas.openxmlformats.org/officeDocument/2006/relationships/tags" Target="../tags/tag5887.xml"/><Relationship Id="rId11" Type="http://schemas.openxmlformats.org/officeDocument/2006/relationships/tags" Target="../tags/tag5892.xml"/><Relationship Id="rId5" Type="http://schemas.openxmlformats.org/officeDocument/2006/relationships/tags" Target="../tags/tag5886.xml"/><Relationship Id="rId15" Type="http://schemas.openxmlformats.org/officeDocument/2006/relationships/oleObject" Target="../embeddings/oleObject671.bin"/><Relationship Id="rId10" Type="http://schemas.openxmlformats.org/officeDocument/2006/relationships/tags" Target="../tags/tag5891.xml"/><Relationship Id="rId4" Type="http://schemas.openxmlformats.org/officeDocument/2006/relationships/tags" Target="../tags/tag5885.xml"/><Relationship Id="rId9" Type="http://schemas.openxmlformats.org/officeDocument/2006/relationships/tags" Target="../tags/tag5890.xml"/><Relationship Id="rId14" Type="http://schemas.openxmlformats.org/officeDocument/2006/relationships/slideMaster" Target="../slideMasters/slideMaster43.xml"/></Relationships>
</file>

<file path=ppt/slideLayouts/_rels/slideLayout645.xml.rels><?xml version="1.0" encoding="UTF-8" standalone="yes"?>
<Relationships xmlns="http://schemas.openxmlformats.org/package/2006/relationships"><Relationship Id="rId8" Type="http://schemas.openxmlformats.org/officeDocument/2006/relationships/tags" Target="../tags/tag5901.xml"/><Relationship Id="rId13" Type="http://schemas.openxmlformats.org/officeDocument/2006/relationships/tags" Target="../tags/tag5906.xml"/><Relationship Id="rId18" Type="http://schemas.openxmlformats.org/officeDocument/2006/relationships/image" Target="../media/image19.png"/><Relationship Id="rId3" Type="http://schemas.openxmlformats.org/officeDocument/2006/relationships/tags" Target="../tags/tag5896.xml"/><Relationship Id="rId7" Type="http://schemas.openxmlformats.org/officeDocument/2006/relationships/tags" Target="../tags/tag5900.xml"/><Relationship Id="rId12" Type="http://schemas.openxmlformats.org/officeDocument/2006/relationships/tags" Target="../tags/tag5905.xml"/><Relationship Id="rId17" Type="http://schemas.openxmlformats.org/officeDocument/2006/relationships/image" Target="../media/image17.emf"/><Relationship Id="rId2" Type="http://schemas.openxmlformats.org/officeDocument/2006/relationships/tags" Target="../tags/tag5895.xml"/><Relationship Id="rId16" Type="http://schemas.openxmlformats.org/officeDocument/2006/relationships/oleObject" Target="../embeddings/oleObject672.bin"/><Relationship Id="rId1" Type="http://schemas.openxmlformats.org/officeDocument/2006/relationships/vmlDrawing" Target="../drawings/vmlDrawing672.vml"/><Relationship Id="rId6" Type="http://schemas.openxmlformats.org/officeDocument/2006/relationships/tags" Target="../tags/tag5899.xml"/><Relationship Id="rId11" Type="http://schemas.openxmlformats.org/officeDocument/2006/relationships/tags" Target="../tags/tag5904.xml"/><Relationship Id="rId5" Type="http://schemas.openxmlformats.org/officeDocument/2006/relationships/tags" Target="../tags/tag5898.xml"/><Relationship Id="rId15" Type="http://schemas.openxmlformats.org/officeDocument/2006/relationships/slideMaster" Target="../slideMasters/slideMaster43.xml"/><Relationship Id="rId10" Type="http://schemas.openxmlformats.org/officeDocument/2006/relationships/tags" Target="../tags/tag5903.xml"/><Relationship Id="rId19" Type="http://schemas.openxmlformats.org/officeDocument/2006/relationships/image" Target="../media/image3.svg"/><Relationship Id="rId4" Type="http://schemas.openxmlformats.org/officeDocument/2006/relationships/tags" Target="../tags/tag5897.xml"/><Relationship Id="rId9" Type="http://schemas.openxmlformats.org/officeDocument/2006/relationships/tags" Target="../tags/tag5902.xml"/><Relationship Id="rId14" Type="http://schemas.openxmlformats.org/officeDocument/2006/relationships/tags" Target="../tags/tag5907.xml"/></Relationships>
</file>

<file path=ppt/slideLayouts/_rels/slideLayout646.xml.rels><?xml version="1.0" encoding="UTF-8" standalone="yes"?>
<Relationships xmlns="http://schemas.openxmlformats.org/package/2006/relationships"><Relationship Id="rId8" Type="http://schemas.openxmlformats.org/officeDocument/2006/relationships/tags" Target="../tags/tag5914.xml"/><Relationship Id="rId13" Type="http://schemas.openxmlformats.org/officeDocument/2006/relationships/tags" Target="../tags/tag5919.xml"/><Relationship Id="rId18" Type="http://schemas.openxmlformats.org/officeDocument/2006/relationships/image" Target="../media/image19.png"/><Relationship Id="rId3" Type="http://schemas.openxmlformats.org/officeDocument/2006/relationships/tags" Target="../tags/tag5909.xml"/><Relationship Id="rId7" Type="http://schemas.openxmlformats.org/officeDocument/2006/relationships/tags" Target="../tags/tag5913.xml"/><Relationship Id="rId12" Type="http://schemas.openxmlformats.org/officeDocument/2006/relationships/tags" Target="../tags/tag5918.xml"/><Relationship Id="rId17" Type="http://schemas.openxmlformats.org/officeDocument/2006/relationships/image" Target="../media/image17.emf"/><Relationship Id="rId2" Type="http://schemas.openxmlformats.org/officeDocument/2006/relationships/tags" Target="../tags/tag5908.xml"/><Relationship Id="rId16" Type="http://schemas.openxmlformats.org/officeDocument/2006/relationships/oleObject" Target="../embeddings/oleObject673.bin"/><Relationship Id="rId1" Type="http://schemas.openxmlformats.org/officeDocument/2006/relationships/vmlDrawing" Target="../drawings/vmlDrawing673.vml"/><Relationship Id="rId6" Type="http://schemas.openxmlformats.org/officeDocument/2006/relationships/tags" Target="../tags/tag5912.xml"/><Relationship Id="rId11" Type="http://schemas.openxmlformats.org/officeDocument/2006/relationships/tags" Target="../tags/tag5917.xml"/><Relationship Id="rId5" Type="http://schemas.openxmlformats.org/officeDocument/2006/relationships/tags" Target="../tags/tag5911.xml"/><Relationship Id="rId15" Type="http://schemas.openxmlformats.org/officeDocument/2006/relationships/slideMaster" Target="../slideMasters/slideMaster43.xml"/><Relationship Id="rId10" Type="http://schemas.openxmlformats.org/officeDocument/2006/relationships/tags" Target="../tags/tag5916.xml"/><Relationship Id="rId19" Type="http://schemas.openxmlformats.org/officeDocument/2006/relationships/image" Target="../media/image3.svg"/><Relationship Id="rId4" Type="http://schemas.openxmlformats.org/officeDocument/2006/relationships/tags" Target="../tags/tag5910.xml"/><Relationship Id="rId9" Type="http://schemas.openxmlformats.org/officeDocument/2006/relationships/tags" Target="../tags/tag5915.xml"/><Relationship Id="rId14" Type="http://schemas.openxmlformats.org/officeDocument/2006/relationships/tags" Target="../tags/tag5920.xml"/></Relationships>
</file>

<file path=ppt/slideLayouts/_rels/slideLayout647.xml.rels><?xml version="1.0" encoding="UTF-8" standalone="yes"?>
<Relationships xmlns="http://schemas.openxmlformats.org/package/2006/relationships"><Relationship Id="rId8" Type="http://schemas.openxmlformats.org/officeDocument/2006/relationships/tags" Target="../tags/tag5927.xml"/><Relationship Id="rId13" Type="http://schemas.openxmlformats.org/officeDocument/2006/relationships/image" Target="../media/image19.png"/><Relationship Id="rId3" Type="http://schemas.openxmlformats.org/officeDocument/2006/relationships/tags" Target="../tags/tag5922.xml"/><Relationship Id="rId7" Type="http://schemas.openxmlformats.org/officeDocument/2006/relationships/tags" Target="../tags/tag5926.xml"/><Relationship Id="rId12" Type="http://schemas.openxmlformats.org/officeDocument/2006/relationships/image" Target="../media/image17.emf"/><Relationship Id="rId2" Type="http://schemas.openxmlformats.org/officeDocument/2006/relationships/tags" Target="../tags/tag5921.xml"/><Relationship Id="rId1" Type="http://schemas.openxmlformats.org/officeDocument/2006/relationships/vmlDrawing" Target="../drawings/vmlDrawing674.vml"/><Relationship Id="rId6" Type="http://schemas.openxmlformats.org/officeDocument/2006/relationships/tags" Target="../tags/tag5925.xml"/><Relationship Id="rId11" Type="http://schemas.openxmlformats.org/officeDocument/2006/relationships/oleObject" Target="../embeddings/oleObject674.bin"/><Relationship Id="rId5" Type="http://schemas.openxmlformats.org/officeDocument/2006/relationships/tags" Target="../tags/tag5924.xml"/><Relationship Id="rId10" Type="http://schemas.openxmlformats.org/officeDocument/2006/relationships/slideMaster" Target="../slideMasters/slideMaster43.xml"/><Relationship Id="rId4" Type="http://schemas.openxmlformats.org/officeDocument/2006/relationships/tags" Target="../tags/tag5923.xml"/><Relationship Id="rId9" Type="http://schemas.openxmlformats.org/officeDocument/2006/relationships/tags" Target="../tags/tag5928.xml"/><Relationship Id="rId14" Type="http://schemas.openxmlformats.org/officeDocument/2006/relationships/image" Target="../media/image3.svg"/></Relationships>
</file>

<file path=ppt/slideLayouts/_rels/slideLayout6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5930.xml"/><Relationship Id="rId7" Type="http://schemas.openxmlformats.org/officeDocument/2006/relationships/oleObject" Target="../embeddings/oleObject675.bin"/><Relationship Id="rId2" Type="http://schemas.openxmlformats.org/officeDocument/2006/relationships/tags" Target="../tags/tag5929.xml"/><Relationship Id="rId1" Type="http://schemas.openxmlformats.org/officeDocument/2006/relationships/vmlDrawing" Target="../drawings/vmlDrawing675.vml"/><Relationship Id="rId6" Type="http://schemas.openxmlformats.org/officeDocument/2006/relationships/slideMaster" Target="../slideMasters/slideMaster43.xml"/><Relationship Id="rId5" Type="http://schemas.openxmlformats.org/officeDocument/2006/relationships/tags" Target="../tags/tag5932.xml"/><Relationship Id="rId10" Type="http://schemas.openxmlformats.org/officeDocument/2006/relationships/image" Target="../media/image3.svg"/><Relationship Id="rId4" Type="http://schemas.openxmlformats.org/officeDocument/2006/relationships/tags" Target="../tags/tag5931.xml"/><Relationship Id="rId9" Type="http://schemas.openxmlformats.org/officeDocument/2006/relationships/image" Target="../media/image19.png"/></Relationships>
</file>

<file path=ppt/slideLayouts/_rels/slideLayout6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5934.xml"/><Relationship Id="rId7" Type="http://schemas.openxmlformats.org/officeDocument/2006/relationships/image" Target="../media/image19.png"/><Relationship Id="rId2" Type="http://schemas.openxmlformats.org/officeDocument/2006/relationships/tags" Target="../tags/tag5933.xml"/><Relationship Id="rId1" Type="http://schemas.openxmlformats.org/officeDocument/2006/relationships/vmlDrawing" Target="../drawings/vmlDrawing676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76.bin"/><Relationship Id="rId4" Type="http://schemas.openxmlformats.org/officeDocument/2006/relationships/slideMaster" Target="../slideMasters/slideMaster43.xml"/></Relationships>
</file>

<file path=ppt/slideLayouts/_rels/slideLayout65.xml.rels><?xml version="1.0" encoding="UTF-8" standalone="yes"?>
<Relationships xmlns="http://schemas.openxmlformats.org/package/2006/relationships"><Relationship Id="rId8" Type="http://schemas.openxmlformats.org/officeDocument/2006/relationships/tags" Target="../tags/tag597.xml"/><Relationship Id="rId13" Type="http://schemas.openxmlformats.org/officeDocument/2006/relationships/tags" Target="../tags/tag602.xml"/><Relationship Id="rId18" Type="http://schemas.openxmlformats.org/officeDocument/2006/relationships/image" Target="../media/image19.png"/><Relationship Id="rId3" Type="http://schemas.openxmlformats.org/officeDocument/2006/relationships/tags" Target="../tags/tag592.xml"/><Relationship Id="rId7" Type="http://schemas.openxmlformats.org/officeDocument/2006/relationships/tags" Target="../tags/tag596.xml"/><Relationship Id="rId12" Type="http://schemas.openxmlformats.org/officeDocument/2006/relationships/tags" Target="../tags/tag601.xml"/><Relationship Id="rId17" Type="http://schemas.openxmlformats.org/officeDocument/2006/relationships/image" Target="../media/image17.emf"/><Relationship Id="rId2" Type="http://schemas.openxmlformats.org/officeDocument/2006/relationships/tags" Target="../tags/tag591.xml"/><Relationship Id="rId16" Type="http://schemas.openxmlformats.org/officeDocument/2006/relationships/oleObject" Target="../embeddings/oleObject70.bin"/><Relationship Id="rId1" Type="http://schemas.openxmlformats.org/officeDocument/2006/relationships/vmlDrawing" Target="../drawings/vmlDrawing70.vml"/><Relationship Id="rId6" Type="http://schemas.openxmlformats.org/officeDocument/2006/relationships/tags" Target="../tags/tag595.xml"/><Relationship Id="rId11" Type="http://schemas.openxmlformats.org/officeDocument/2006/relationships/tags" Target="../tags/tag600.xml"/><Relationship Id="rId5" Type="http://schemas.openxmlformats.org/officeDocument/2006/relationships/tags" Target="../tags/tag594.xml"/><Relationship Id="rId15" Type="http://schemas.openxmlformats.org/officeDocument/2006/relationships/slideMaster" Target="../slideMasters/slideMaster5.xml"/><Relationship Id="rId10" Type="http://schemas.openxmlformats.org/officeDocument/2006/relationships/tags" Target="../tags/tag599.xml"/><Relationship Id="rId19" Type="http://schemas.openxmlformats.org/officeDocument/2006/relationships/image" Target="../media/image3.svg"/><Relationship Id="rId4" Type="http://schemas.openxmlformats.org/officeDocument/2006/relationships/tags" Target="../tags/tag593.xml"/><Relationship Id="rId9" Type="http://schemas.openxmlformats.org/officeDocument/2006/relationships/tags" Target="../tags/tag598.xml"/><Relationship Id="rId14" Type="http://schemas.openxmlformats.org/officeDocument/2006/relationships/tags" Target="../tags/tag603.xml"/></Relationships>
</file>

<file path=ppt/slideLayouts/_rels/slideLayout650.xml.rels><?xml version="1.0" encoding="UTF-8" standalone="yes"?>
<Relationships xmlns="http://schemas.openxmlformats.org/package/2006/relationships"><Relationship Id="rId8" Type="http://schemas.openxmlformats.org/officeDocument/2006/relationships/tags" Target="../tags/tag5941.xml"/><Relationship Id="rId13" Type="http://schemas.openxmlformats.org/officeDocument/2006/relationships/tags" Target="../tags/tag5946.xml"/><Relationship Id="rId18" Type="http://schemas.openxmlformats.org/officeDocument/2006/relationships/image" Target="../media/image3.svg"/><Relationship Id="rId3" Type="http://schemas.openxmlformats.org/officeDocument/2006/relationships/tags" Target="../tags/tag5936.xml"/><Relationship Id="rId7" Type="http://schemas.openxmlformats.org/officeDocument/2006/relationships/tags" Target="../tags/tag5940.xml"/><Relationship Id="rId12" Type="http://schemas.openxmlformats.org/officeDocument/2006/relationships/tags" Target="../tags/tag5945.xml"/><Relationship Id="rId17" Type="http://schemas.openxmlformats.org/officeDocument/2006/relationships/image" Target="../media/image19.png"/><Relationship Id="rId2" Type="http://schemas.openxmlformats.org/officeDocument/2006/relationships/tags" Target="../tags/tag5935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677.vml"/><Relationship Id="rId6" Type="http://schemas.openxmlformats.org/officeDocument/2006/relationships/tags" Target="../tags/tag5939.xml"/><Relationship Id="rId11" Type="http://schemas.openxmlformats.org/officeDocument/2006/relationships/tags" Target="../tags/tag5944.xml"/><Relationship Id="rId5" Type="http://schemas.openxmlformats.org/officeDocument/2006/relationships/tags" Target="../tags/tag5938.xml"/><Relationship Id="rId15" Type="http://schemas.openxmlformats.org/officeDocument/2006/relationships/oleObject" Target="../embeddings/oleObject677.bin"/><Relationship Id="rId10" Type="http://schemas.openxmlformats.org/officeDocument/2006/relationships/tags" Target="../tags/tag5943.xml"/><Relationship Id="rId4" Type="http://schemas.openxmlformats.org/officeDocument/2006/relationships/tags" Target="../tags/tag5937.xml"/><Relationship Id="rId9" Type="http://schemas.openxmlformats.org/officeDocument/2006/relationships/tags" Target="../tags/tag5942.xml"/><Relationship Id="rId14" Type="http://schemas.openxmlformats.org/officeDocument/2006/relationships/slideMaster" Target="../slideMasters/slideMaster43.xml"/></Relationships>
</file>

<file path=ppt/slideLayouts/_rels/slideLayout651.xml.rels><?xml version="1.0" encoding="UTF-8" standalone="yes"?>
<Relationships xmlns="http://schemas.openxmlformats.org/package/2006/relationships"><Relationship Id="rId8" Type="http://schemas.openxmlformats.org/officeDocument/2006/relationships/tags" Target="../tags/tag5976.xml"/><Relationship Id="rId3" Type="http://schemas.openxmlformats.org/officeDocument/2006/relationships/tags" Target="../tags/tag5971.xml"/><Relationship Id="rId7" Type="http://schemas.openxmlformats.org/officeDocument/2006/relationships/tags" Target="../tags/tag5975.xml"/><Relationship Id="rId2" Type="http://schemas.openxmlformats.org/officeDocument/2006/relationships/tags" Target="../tags/tag5970.xml"/><Relationship Id="rId1" Type="http://schemas.openxmlformats.org/officeDocument/2006/relationships/vmlDrawing" Target="../drawings/vmlDrawing679.vml"/><Relationship Id="rId6" Type="http://schemas.openxmlformats.org/officeDocument/2006/relationships/tags" Target="../tags/tag5974.xml"/><Relationship Id="rId11" Type="http://schemas.openxmlformats.org/officeDocument/2006/relationships/image" Target="../media/image17.emf"/><Relationship Id="rId5" Type="http://schemas.openxmlformats.org/officeDocument/2006/relationships/tags" Target="../tags/tag5973.xml"/><Relationship Id="rId10" Type="http://schemas.openxmlformats.org/officeDocument/2006/relationships/oleObject" Target="../embeddings/oleObject679.bin"/><Relationship Id="rId4" Type="http://schemas.openxmlformats.org/officeDocument/2006/relationships/tags" Target="../tags/tag5972.xml"/><Relationship Id="rId9" Type="http://schemas.openxmlformats.org/officeDocument/2006/relationships/slideMaster" Target="../slideMasters/slideMaster44.xml"/></Relationships>
</file>

<file path=ppt/slideLayouts/_rels/slideLayout652.xml.rels><?xml version="1.0" encoding="UTF-8" standalone="yes"?>
<Relationships xmlns="http://schemas.openxmlformats.org/package/2006/relationships"><Relationship Id="rId8" Type="http://schemas.openxmlformats.org/officeDocument/2006/relationships/tags" Target="../tags/tag5983.xml"/><Relationship Id="rId13" Type="http://schemas.openxmlformats.org/officeDocument/2006/relationships/image" Target="../media/image18.png"/><Relationship Id="rId3" Type="http://schemas.openxmlformats.org/officeDocument/2006/relationships/tags" Target="../tags/tag5978.xml"/><Relationship Id="rId7" Type="http://schemas.openxmlformats.org/officeDocument/2006/relationships/tags" Target="../tags/tag5982.xml"/><Relationship Id="rId12" Type="http://schemas.openxmlformats.org/officeDocument/2006/relationships/image" Target="../media/image17.emf"/><Relationship Id="rId2" Type="http://schemas.openxmlformats.org/officeDocument/2006/relationships/tags" Target="../tags/tag5977.xml"/><Relationship Id="rId1" Type="http://schemas.openxmlformats.org/officeDocument/2006/relationships/vmlDrawing" Target="../drawings/vmlDrawing680.vml"/><Relationship Id="rId6" Type="http://schemas.openxmlformats.org/officeDocument/2006/relationships/tags" Target="../tags/tag5981.xml"/><Relationship Id="rId11" Type="http://schemas.openxmlformats.org/officeDocument/2006/relationships/oleObject" Target="../embeddings/oleObject680.bin"/><Relationship Id="rId5" Type="http://schemas.openxmlformats.org/officeDocument/2006/relationships/tags" Target="../tags/tag5980.xml"/><Relationship Id="rId10" Type="http://schemas.openxmlformats.org/officeDocument/2006/relationships/slideMaster" Target="../slideMasters/slideMaster44.xml"/><Relationship Id="rId4" Type="http://schemas.openxmlformats.org/officeDocument/2006/relationships/tags" Target="../tags/tag5979.xml"/><Relationship Id="rId9" Type="http://schemas.openxmlformats.org/officeDocument/2006/relationships/tags" Target="../tags/tag5984.xml"/></Relationships>
</file>

<file path=ppt/slideLayouts/_rels/slideLayout6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5986.xml"/><Relationship Id="rId7" Type="http://schemas.openxmlformats.org/officeDocument/2006/relationships/oleObject" Target="../embeddings/oleObject681.bin"/><Relationship Id="rId2" Type="http://schemas.openxmlformats.org/officeDocument/2006/relationships/tags" Target="../tags/tag5985.xml"/><Relationship Id="rId1" Type="http://schemas.openxmlformats.org/officeDocument/2006/relationships/vmlDrawing" Target="../drawings/vmlDrawing681.vml"/><Relationship Id="rId6" Type="http://schemas.openxmlformats.org/officeDocument/2006/relationships/slideMaster" Target="../slideMasters/slideMaster44.xml"/><Relationship Id="rId5" Type="http://schemas.openxmlformats.org/officeDocument/2006/relationships/tags" Target="../tags/tag5988.xml"/><Relationship Id="rId4" Type="http://schemas.openxmlformats.org/officeDocument/2006/relationships/tags" Target="../tags/tag5987.xml"/></Relationships>
</file>

<file path=ppt/slideLayouts/_rels/slideLayout65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4.xml"/><Relationship Id="rId3" Type="http://schemas.openxmlformats.org/officeDocument/2006/relationships/tags" Target="../tags/tag5990.xml"/><Relationship Id="rId7" Type="http://schemas.openxmlformats.org/officeDocument/2006/relationships/tags" Target="../tags/tag5994.xml"/><Relationship Id="rId2" Type="http://schemas.openxmlformats.org/officeDocument/2006/relationships/tags" Target="../tags/tag5989.xml"/><Relationship Id="rId1" Type="http://schemas.openxmlformats.org/officeDocument/2006/relationships/vmlDrawing" Target="../drawings/vmlDrawing682.vml"/><Relationship Id="rId6" Type="http://schemas.openxmlformats.org/officeDocument/2006/relationships/tags" Target="../tags/tag5993.xml"/><Relationship Id="rId5" Type="http://schemas.openxmlformats.org/officeDocument/2006/relationships/tags" Target="../tags/tag5992.xml"/><Relationship Id="rId10" Type="http://schemas.openxmlformats.org/officeDocument/2006/relationships/image" Target="../media/image17.emf"/><Relationship Id="rId4" Type="http://schemas.openxmlformats.org/officeDocument/2006/relationships/tags" Target="../tags/tag5991.xml"/><Relationship Id="rId9" Type="http://schemas.openxmlformats.org/officeDocument/2006/relationships/oleObject" Target="../embeddings/oleObject682.bin"/></Relationships>
</file>

<file path=ppt/slideLayouts/_rels/slideLayout655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4.xml"/><Relationship Id="rId3" Type="http://schemas.openxmlformats.org/officeDocument/2006/relationships/tags" Target="../tags/tag5996.xml"/><Relationship Id="rId7" Type="http://schemas.openxmlformats.org/officeDocument/2006/relationships/tags" Target="../tags/tag6000.xml"/><Relationship Id="rId2" Type="http://schemas.openxmlformats.org/officeDocument/2006/relationships/tags" Target="../tags/tag5995.xml"/><Relationship Id="rId1" Type="http://schemas.openxmlformats.org/officeDocument/2006/relationships/vmlDrawing" Target="../drawings/vmlDrawing683.vml"/><Relationship Id="rId6" Type="http://schemas.openxmlformats.org/officeDocument/2006/relationships/tags" Target="../tags/tag5999.xml"/><Relationship Id="rId5" Type="http://schemas.openxmlformats.org/officeDocument/2006/relationships/tags" Target="../tags/tag5998.xml"/><Relationship Id="rId10" Type="http://schemas.openxmlformats.org/officeDocument/2006/relationships/image" Target="../media/image17.emf"/><Relationship Id="rId4" Type="http://schemas.openxmlformats.org/officeDocument/2006/relationships/tags" Target="../tags/tag5997.xml"/><Relationship Id="rId9" Type="http://schemas.openxmlformats.org/officeDocument/2006/relationships/oleObject" Target="../embeddings/oleObject683.bin"/></Relationships>
</file>

<file path=ppt/slideLayouts/_rels/slideLayout656.xml.rels><?xml version="1.0" encoding="UTF-8" standalone="yes"?>
<Relationships xmlns="http://schemas.openxmlformats.org/package/2006/relationships"><Relationship Id="rId8" Type="http://schemas.openxmlformats.org/officeDocument/2006/relationships/tags" Target="../tags/tag6007.xml"/><Relationship Id="rId3" Type="http://schemas.openxmlformats.org/officeDocument/2006/relationships/tags" Target="../tags/tag6002.xml"/><Relationship Id="rId7" Type="http://schemas.openxmlformats.org/officeDocument/2006/relationships/tags" Target="../tags/tag6006.xml"/><Relationship Id="rId2" Type="http://schemas.openxmlformats.org/officeDocument/2006/relationships/tags" Target="../tags/tag6001.xml"/><Relationship Id="rId1" Type="http://schemas.openxmlformats.org/officeDocument/2006/relationships/vmlDrawing" Target="../drawings/vmlDrawing684.vml"/><Relationship Id="rId6" Type="http://schemas.openxmlformats.org/officeDocument/2006/relationships/tags" Target="../tags/tag6005.xml"/><Relationship Id="rId11" Type="http://schemas.openxmlformats.org/officeDocument/2006/relationships/image" Target="../media/image17.emf"/><Relationship Id="rId5" Type="http://schemas.openxmlformats.org/officeDocument/2006/relationships/tags" Target="../tags/tag6004.xml"/><Relationship Id="rId10" Type="http://schemas.openxmlformats.org/officeDocument/2006/relationships/oleObject" Target="../embeddings/oleObject684.bin"/><Relationship Id="rId4" Type="http://schemas.openxmlformats.org/officeDocument/2006/relationships/tags" Target="../tags/tag6003.xml"/><Relationship Id="rId9" Type="http://schemas.openxmlformats.org/officeDocument/2006/relationships/slideMaster" Target="../slideMasters/slideMaster44.xml"/></Relationships>
</file>

<file path=ppt/slideLayouts/_rels/slideLayout657.xml.rels><?xml version="1.0" encoding="UTF-8" standalone="yes"?>
<Relationships xmlns="http://schemas.openxmlformats.org/package/2006/relationships"><Relationship Id="rId8" Type="http://schemas.openxmlformats.org/officeDocument/2006/relationships/tags" Target="../tags/tag6014.xml"/><Relationship Id="rId13" Type="http://schemas.openxmlformats.org/officeDocument/2006/relationships/tags" Target="../tags/tag6019.xml"/><Relationship Id="rId18" Type="http://schemas.openxmlformats.org/officeDocument/2006/relationships/image" Target="../media/image3.svg"/><Relationship Id="rId3" Type="http://schemas.openxmlformats.org/officeDocument/2006/relationships/tags" Target="../tags/tag6009.xml"/><Relationship Id="rId7" Type="http://schemas.openxmlformats.org/officeDocument/2006/relationships/tags" Target="../tags/tag6013.xml"/><Relationship Id="rId12" Type="http://schemas.openxmlformats.org/officeDocument/2006/relationships/tags" Target="../tags/tag6018.xml"/><Relationship Id="rId17" Type="http://schemas.openxmlformats.org/officeDocument/2006/relationships/image" Target="../media/image19.png"/><Relationship Id="rId2" Type="http://schemas.openxmlformats.org/officeDocument/2006/relationships/tags" Target="../tags/tag6008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685.vml"/><Relationship Id="rId6" Type="http://schemas.openxmlformats.org/officeDocument/2006/relationships/tags" Target="../tags/tag6012.xml"/><Relationship Id="rId11" Type="http://schemas.openxmlformats.org/officeDocument/2006/relationships/tags" Target="../tags/tag6017.xml"/><Relationship Id="rId5" Type="http://schemas.openxmlformats.org/officeDocument/2006/relationships/tags" Target="../tags/tag6011.xml"/><Relationship Id="rId15" Type="http://schemas.openxmlformats.org/officeDocument/2006/relationships/oleObject" Target="../embeddings/oleObject685.bin"/><Relationship Id="rId10" Type="http://schemas.openxmlformats.org/officeDocument/2006/relationships/tags" Target="../tags/tag6016.xml"/><Relationship Id="rId4" Type="http://schemas.openxmlformats.org/officeDocument/2006/relationships/tags" Target="../tags/tag6010.xml"/><Relationship Id="rId9" Type="http://schemas.openxmlformats.org/officeDocument/2006/relationships/tags" Target="../tags/tag6015.xml"/><Relationship Id="rId14" Type="http://schemas.openxmlformats.org/officeDocument/2006/relationships/slideMaster" Target="../slideMasters/slideMaster44.xml"/></Relationships>
</file>

<file path=ppt/slideLayouts/_rels/slideLayout658.xml.rels><?xml version="1.0" encoding="UTF-8" standalone="yes"?>
<Relationships xmlns="http://schemas.openxmlformats.org/package/2006/relationships"><Relationship Id="rId8" Type="http://schemas.openxmlformats.org/officeDocument/2006/relationships/tags" Target="../tags/tag6026.xml"/><Relationship Id="rId13" Type="http://schemas.openxmlformats.org/officeDocument/2006/relationships/tags" Target="../tags/tag6031.xml"/><Relationship Id="rId18" Type="http://schemas.openxmlformats.org/officeDocument/2006/relationships/image" Target="../media/image3.svg"/><Relationship Id="rId3" Type="http://schemas.openxmlformats.org/officeDocument/2006/relationships/tags" Target="../tags/tag6021.xml"/><Relationship Id="rId7" Type="http://schemas.openxmlformats.org/officeDocument/2006/relationships/tags" Target="../tags/tag6025.xml"/><Relationship Id="rId12" Type="http://schemas.openxmlformats.org/officeDocument/2006/relationships/tags" Target="../tags/tag6030.xml"/><Relationship Id="rId17" Type="http://schemas.openxmlformats.org/officeDocument/2006/relationships/image" Target="../media/image19.png"/><Relationship Id="rId2" Type="http://schemas.openxmlformats.org/officeDocument/2006/relationships/tags" Target="../tags/tag602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686.vml"/><Relationship Id="rId6" Type="http://schemas.openxmlformats.org/officeDocument/2006/relationships/tags" Target="../tags/tag6024.xml"/><Relationship Id="rId11" Type="http://schemas.openxmlformats.org/officeDocument/2006/relationships/tags" Target="../tags/tag6029.xml"/><Relationship Id="rId5" Type="http://schemas.openxmlformats.org/officeDocument/2006/relationships/tags" Target="../tags/tag6023.xml"/><Relationship Id="rId15" Type="http://schemas.openxmlformats.org/officeDocument/2006/relationships/oleObject" Target="../embeddings/oleObject686.bin"/><Relationship Id="rId10" Type="http://schemas.openxmlformats.org/officeDocument/2006/relationships/tags" Target="../tags/tag6028.xml"/><Relationship Id="rId4" Type="http://schemas.openxmlformats.org/officeDocument/2006/relationships/tags" Target="../tags/tag6022.xml"/><Relationship Id="rId9" Type="http://schemas.openxmlformats.org/officeDocument/2006/relationships/tags" Target="../tags/tag6027.xml"/><Relationship Id="rId14" Type="http://schemas.openxmlformats.org/officeDocument/2006/relationships/slideMaster" Target="../slideMasters/slideMaster44.xml"/></Relationships>
</file>

<file path=ppt/slideLayouts/_rels/slideLayout659.xml.rels><?xml version="1.0" encoding="UTF-8" standalone="yes"?>
<Relationships xmlns="http://schemas.openxmlformats.org/package/2006/relationships"><Relationship Id="rId8" Type="http://schemas.openxmlformats.org/officeDocument/2006/relationships/tags" Target="../tags/tag6038.xml"/><Relationship Id="rId13" Type="http://schemas.openxmlformats.org/officeDocument/2006/relationships/tags" Target="../tags/tag6043.xml"/><Relationship Id="rId18" Type="http://schemas.openxmlformats.org/officeDocument/2006/relationships/image" Target="../media/image19.png"/><Relationship Id="rId3" Type="http://schemas.openxmlformats.org/officeDocument/2006/relationships/tags" Target="../tags/tag6033.xml"/><Relationship Id="rId7" Type="http://schemas.openxmlformats.org/officeDocument/2006/relationships/tags" Target="../tags/tag6037.xml"/><Relationship Id="rId12" Type="http://schemas.openxmlformats.org/officeDocument/2006/relationships/tags" Target="../tags/tag6042.xml"/><Relationship Id="rId17" Type="http://schemas.openxmlformats.org/officeDocument/2006/relationships/image" Target="../media/image17.emf"/><Relationship Id="rId2" Type="http://schemas.openxmlformats.org/officeDocument/2006/relationships/tags" Target="../tags/tag6032.xml"/><Relationship Id="rId16" Type="http://schemas.openxmlformats.org/officeDocument/2006/relationships/oleObject" Target="../embeddings/oleObject687.bin"/><Relationship Id="rId1" Type="http://schemas.openxmlformats.org/officeDocument/2006/relationships/vmlDrawing" Target="../drawings/vmlDrawing687.vml"/><Relationship Id="rId6" Type="http://schemas.openxmlformats.org/officeDocument/2006/relationships/tags" Target="../tags/tag6036.xml"/><Relationship Id="rId11" Type="http://schemas.openxmlformats.org/officeDocument/2006/relationships/tags" Target="../tags/tag6041.xml"/><Relationship Id="rId5" Type="http://schemas.openxmlformats.org/officeDocument/2006/relationships/tags" Target="../tags/tag6035.xml"/><Relationship Id="rId15" Type="http://schemas.openxmlformats.org/officeDocument/2006/relationships/slideMaster" Target="../slideMasters/slideMaster44.xml"/><Relationship Id="rId10" Type="http://schemas.openxmlformats.org/officeDocument/2006/relationships/tags" Target="../tags/tag6040.xml"/><Relationship Id="rId19" Type="http://schemas.openxmlformats.org/officeDocument/2006/relationships/image" Target="../media/image3.svg"/><Relationship Id="rId4" Type="http://schemas.openxmlformats.org/officeDocument/2006/relationships/tags" Target="../tags/tag6034.xml"/><Relationship Id="rId9" Type="http://schemas.openxmlformats.org/officeDocument/2006/relationships/tags" Target="../tags/tag6039.xml"/><Relationship Id="rId14" Type="http://schemas.openxmlformats.org/officeDocument/2006/relationships/tags" Target="../tags/tag6044.xml"/></Relationships>
</file>

<file path=ppt/slideLayouts/_rels/slideLayout66.xml.rels><?xml version="1.0" encoding="UTF-8" standalone="yes"?>
<Relationships xmlns="http://schemas.openxmlformats.org/package/2006/relationships"><Relationship Id="rId8" Type="http://schemas.openxmlformats.org/officeDocument/2006/relationships/tags" Target="../tags/tag610.xml"/><Relationship Id="rId13" Type="http://schemas.openxmlformats.org/officeDocument/2006/relationships/image" Target="../media/image19.png"/><Relationship Id="rId3" Type="http://schemas.openxmlformats.org/officeDocument/2006/relationships/tags" Target="../tags/tag605.xml"/><Relationship Id="rId7" Type="http://schemas.openxmlformats.org/officeDocument/2006/relationships/tags" Target="../tags/tag609.xml"/><Relationship Id="rId12" Type="http://schemas.openxmlformats.org/officeDocument/2006/relationships/image" Target="../media/image17.emf"/><Relationship Id="rId2" Type="http://schemas.openxmlformats.org/officeDocument/2006/relationships/tags" Target="../tags/tag604.xml"/><Relationship Id="rId1" Type="http://schemas.openxmlformats.org/officeDocument/2006/relationships/vmlDrawing" Target="../drawings/vmlDrawing71.vml"/><Relationship Id="rId6" Type="http://schemas.openxmlformats.org/officeDocument/2006/relationships/tags" Target="../tags/tag608.xml"/><Relationship Id="rId11" Type="http://schemas.openxmlformats.org/officeDocument/2006/relationships/oleObject" Target="../embeddings/oleObject71.bin"/><Relationship Id="rId5" Type="http://schemas.openxmlformats.org/officeDocument/2006/relationships/tags" Target="../tags/tag607.xml"/><Relationship Id="rId10" Type="http://schemas.openxmlformats.org/officeDocument/2006/relationships/slideMaster" Target="../slideMasters/slideMaster5.xml"/><Relationship Id="rId4" Type="http://schemas.openxmlformats.org/officeDocument/2006/relationships/tags" Target="../tags/tag606.xml"/><Relationship Id="rId9" Type="http://schemas.openxmlformats.org/officeDocument/2006/relationships/tags" Target="../tags/tag611.xml"/><Relationship Id="rId14" Type="http://schemas.openxmlformats.org/officeDocument/2006/relationships/image" Target="../media/image3.svg"/></Relationships>
</file>

<file path=ppt/slideLayouts/_rels/slideLayout660.xml.rels><?xml version="1.0" encoding="UTF-8" standalone="yes"?>
<Relationships xmlns="http://schemas.openxmlformats.org/package/2006/relationships"><Relationship Id="rId8" Type="http://schemas.openxmlformats.org/officeDocument/2006/relationships/tags" Target="../tags/tag6051.xml"/><Relationship Id="rId13" Type="http://schemas.openxmlformats.org/officeDocument/2006/relationships/tags" Target="../tags/tag6056.xml"/><Relationship Id="rId18" Type="http://schemas.openxmlformats.org/officeDocument/2006/relationships/image" Target="../media/image19.png"/><Relationship Id="rId3" Type="http://schemas.openxmlformats.org/officeDocument/2006/relationships/tags" Target="../tags/tag6046.xml"/><Relationship Id="rId7" Type="http://schemas.openxmlformats.org/officeDocument/2006/relationships/tags" Target="../tags/tag6050.xml"/><Relationship Id="rId12" Type="http://schemas.openxmlformats.org/officeDocument/2006/relationships/tags" Target="../tags/tag6055.xml"/><Relationship Id="rId17" Type="http://schemas.openxmlformats.org/officeDocument/2006/relationships/image" Target="../media/image17.emf"/><Relationship Id="rId2" Type="http://schemas.openxmlformats.org/officeDocument/2006/relationships/tags" Target="../tags/tag6045.xml"/><Relationship Id="rId16" Type="http://schemas.openxmlformats.org/officeDocument/2006/relationships/oleObject" Target="../embeddings/oleObject688.bin"/><Relationship Id="rId1" Type="http://schemas.openxmlformats.org/officeDocument/2006/relationships/vmlDrawing" Target="../drawings/vmlDrawing688.vml"/><Relationship Id="rId6" Type="http://schemas.openxmlformats.org/officeDocument/2006/relationships/tags" Target="../tags/tag6049.xml"/><Relationship Id="rId11" Type="http://schemas.openxmlformats.org/officeDocument/2006/relationships/tags" Target="../tags/tag6054.xml"/><Relationship Id="rId5" Type="http://schemas.openxmlformats.org/officeDocument/2006/relationships/tags" Target="../tags/tag6048.xml"/><Relationship Id="rId15" Type="http://schemas.openxmlformats.org/officeDocument/2006/relationships/slideMaster" Target="../slideMasters/slideMaster44.xml"/><Relationship Id="rId10" Type="http://schemas.openxmlformats.org/officeDocument/2006/relationships/tags" Target="../tags/tag6053.xml"/><Relationship Id="rId19" Type="http://schemas.openxmlformats.org/officeDocument/2006/relationships/image" Target="../media/image3.svg"/><Relationship Id="rId4" Type="http://schemas.openxmlformats.org/officeDocument/2006/relationships/tags" Target="../tags/tag6047.xml"/><Relationship Id="rId9" Type="http://schemas.openxmlformats.org/officeDocument/2006/relationships/tags" Target="../tags/tag6052.xml"/><Relationship Id="rId14" Type="http://schemas.openxmlformats.org/officeDocument/2006/relationships/tags" Target="../tags/tag6057.xml"/></Relationships>
</file>

<file path=ppt/slideLayouts/_rels/slideLayout661.xml.rels><?xml version="1.0" encoding="UTF-8" standalone="yes"?>
<Relationships xmlns="http://schemas.openxmlformats.org/package/2006/relationships"><Relationship Id="rId8" Type="http://schemas.openxmlformats.org/officeDocument/2006/relationships/tags" Target="../tags/tag6064.xml"/><Relationship Id="rId13" Type="http://schemas.openxmlformats.org/officeDocument/2006/relationships/image" Target="../media/image19.png"/><Relationship Id="rId3" Type="http://schemas.openxmlformats.org/officeDocument/2006/relationships/tags" Target="../tags/tag6059.xml"/><Relationship Id="rId7" Type="http://schemas.openxmlformats.org/officeDocument/2006/relationships/tags" Target="../tags/tag6063.xml"/><Relationship Id="rId12" Type="http://schemas.openxmlformats.org/officeDocument/2006/relationships/image" Target="../media/image17.emf"/><Relationship Id="rId2" Type="http://schemas.openxmlformats.org/officeDocument/2006/relationships/tags" Target="../tags/tag6058.xml"/><Relationship Id="rId1" Type="http://schemas.openxmlformats.org/officeDocument/2006/relationships/vmlDrawing" Target="../drawings/vmlDrawing689.vml"/><Relationship Id="rId6" Type="http://schemas.openxmlformats.org/officeDocument/2006/relationships/tags" Target="../tags/tag6062.xml"/><Relationship Id="rId11" Type="http://schemas.openxmlformats.org/officeDocument/2006/relationships/oleObject" Target="../embeddings/oleObject689.bin"/><Relationship Id="rId5" Type="http://schemas.openxmlformats.org/officeDocument/2006/relationships/tags" Target="../tags/tag6061.xml"/><Relationship Id="rId10" Type="http://schemas.openxmlformats.org/officeDocument/2006/relationships/slideMaster" Target="../slideMasters/slideMaster44.xml"/><Relationship Id="rId4" Type="http://schemas.openxmlformats.org/officeDocument/2006/relationships/tags" Target="../tags/tag6060.xml"/><Relationship Id="rId9" Type="http://schemas.openxmlformats.org/officeDocument/2006/relationships/tags" Target="../tags/tag6065.xml"/><Relationship Id="rId14" Type="http://schemas.openxmlformats.org/officeDocument/2006/relationships/image" Target="../media/image3.svg"/></Relationships>
</file>

<file path=ppt/slideLayouts/_rels/slideLayout6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6067.xml"/><Relationship Id="rId7" Type="http://schemas.openxmlformats.org/officeDocument/2006/relationships/oleObject" Target="../embeddings/oleObject690.bin"/><Relationship Id="rId2" Type="http://schemas.openxmlformats.org/officeDocument/2006/relationships/tags" Target="../tags/tag6066.xml"/><Relationship Id="rId1" Type="http://schemas.openxmlformats.org/officeDocument/2006/relationships/vmlDrawing" Target="../drawings/vmlDrawing690.vml"/><Relationship Id="rId6" Type="http://schemas.openxmlformats.org/officeDocument/2006/relationships/slideMaster" Target="../slideMasters/slideMaster44.xml"/><Relationship Id="rId5" Type="http://schemas.openxmlformats.org/officeDocument/2006/relationships/tags" Target="../tags/tag6069.xml"/><Relationship Id="rId10" Type="http://schemas.openxmlformats.org/officeDocument/2006/relationships/image" Target="../media/image3.svg"/><Relationship Id="rId4" Type="http://schemas.openxmlformats.org/officeDocument/2006/relationships/tags" Target="../tags/tag6068.xml"/><Relationship Id="rId9" Type="http://schemas.openxmlformats.org/officeDocument/2006/relationships/image" Target="../media/image19.png"/></Relationships>
</file>

<file path=ppt/slideLayouts/_rels/slideLayout6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6071.xml"/><Relationship Id="rId7" Type="http://schemas.openxmlformats.org/officeDocument/2006/relationships/image" Target="../media/image19.png"/><Relationship Id="rId2" Type="http://schemas.openxmlformats.org/officeDocument/2006/relationships/tags" Target="../tags/tag6070.xml"/><Relationship Id="rId1" Type="http://schemas.openxmlformats.org/officeDocument/2006/relationships/vmlDrawing" Target="../drawings/vmlDrawing691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691.bin"/><Relationship Id="rId4" Type="http://schemas.openxmlformats.org/officeDocument/2006/relationships/slideMaster" Target="../slideMasters/slideMaster44.xml"/></Relationships>
</file>

<file path=ppt/slideLayouts/_rels/slideLayout664.xml.rels><?xml version="1.0" encoding="UTF-8" standalone="yes"?>
<Relationships xmlns="http://schemas.openxmlformats.org/package/2006/relationships"><Relationship Id="rId8" Type="http://schemas.openxmlformats.org/officeDocument/2006/relationships/tags" Target="../tags/tag6078.xml"/><Relationship Id="rId13" Type="http://schemas.openxmlformats.org/officeDocument/2006/relationships/tags" Target="../tags/tag6083.xml"/><Relationship Id="rId18" Type="http://schemas.openxmlformats.org/officeDocument/2006/relationships/image" Target="../media/image3.svg"/><Relationship Id="rId3" Type="http://schemas.openxmlformats.org/officeDocument/2006/relationships/tags" Target="../tags/tag6073.xml"/><Relationship Id="rId7" Type="http://schemas.openxmlformats.org/officeDocument/2006/relationships/tags" Target="../tags/tag6077.xml"/><Relationship Id="rId12" Type="http://schemas.openxmlformats.org/officeDocument/2006/relationships/tags" Target="../tags/tag6082.xml"/><Relationship Id="rId17" Type="http://schemas.openxmlformats.org/officeDocument/2006/relationships/image" Target="../media/image19.png"/><Relationship Id="rId2" Type="http://schemas.openxmlformats.org/officeDocument/2006/relationships/tags" Target="../tags/tag6072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692.vml"/><Relationship Id="rId6" Type="http://schemas.openxmlformats.org/officeDocument/2006/relationships/tags" Target="../tags/tag6076.xml"/><Relationship Id="rId11" Type="http://schemas.openxmlformats.org/officeDocument/2006/relationships/tags" Target="../tags/tag6081.xml"/><Relationship Id="rId5" Type="http://schemas.openxmlformats.org/officeDocument/2006/relationships/tags" Target="../tags/tag6075.xml"/><Relationship Id="rId15" Type="http://schemas.openxmlformats.org/officeDocument/2006/relationships/oleObject" Target="../embeddings/oleObject692.bin"/><Relationship Id="rId10" Type="http://schemas.openxmlformats.org/officeDocument/2006/relationships/tags" Target="../tags/tag6080.xml"/><Relationship Id="rId4" Type="http://schemas.openxmlformats.org/officeDocument/2006/relationships/tags" Target="../tags/tag6074.xml"/><Relationship Id="rId9" Type="http://schemas.openxmlformats.org/officeDocument/2006/relationships/tags" Target="../tags/tag6079.xml"/><Relationship Id="rId14" Type="http://schemas.openxmlformats.org/officeDocument/2006/relationships/slideMaster" Target="../slideMasters/slideMaster44.xml"/></Relationships>
</file>

<file path=ppt/slideLayouts/_rels/slideLayout665.xml.rels><?xml version="1.0" encoding="UTF-8" standalone="yes"?>
<Relationships xmlns="http://schemas.openxmlformats.org/package/2006/relationships"><Relationship Id="rId8" Type="http://schemas.openxmlformats.org/officeDocument/2006/relationships/tags" Target="../tags/tag6113.xml"/><Relationship Id="rId3" Type="http://schemas.openxmlformats.org/officeDocument/2006/relationships/tags" Target="../tags/tag6108.xml"/><Relationship Id="rId7" Type="http://schemas.openxmlformats.org/officeDocument/2006/relationships/tags" Target="../tags/tag6112.xml"/><Relationship Id="rId2" Type="http://schemas.openxmlformats.org/officeDocument/2006/relationships/tags" Target="../tags/tag6107.xml"/><Relationship Id="rId1" Type="http://schemas.openxmlformats.org/officeDocument/2006/relationships/vmlDrawing" Target="../drawings/vmlDrawing694.vml"/><Relationship Id="rId6" Type="http://schemas.openxmlformats.org/officeDocument/2006/relationships/tags" Target="../tags/tag6111.xml"/><Relationship Id="rId11" Type="http://schemas.openxmlformats.org/officeDocument/2006/relationships/image" Target="../media/image17.emf"/><Relationship Id="rId5" Type="http://schemas.openxmlformats.org/officeDocument/2006/relationships/tags" Target="../tags/tag6110.xml"/><Relationship Id="rId10" Type="http://schemas.openxmlformats.org/officeDocument/2006/relationships/oleObject" Target="../embeddings/oleObject694.bin"/><Relationship Id="rId4" Type="http://schemas.openxmlformats.org/officeDocument/2006/relationships/tags" Target="../tags/tag6109.xml"/><Relationship Id="rId9" Type="http://schemas.openxmlformats.org/officeDocument/2006/relationships/slideMaster" Target="../slideMasters/slideMaster45.xml"/></Relationships>
</file>

<file path=ppt/slideLayouts/_rels/slideLayout666.xml.rels><?xml version="1.0" encoding="UTF-8" standalone="yes"?>
<Relationships xmlns="http://schemas.openxmlformats.org/package/2006/relationships"><Relationship Id="rId8" Type="http://schemas.openxmlformats.org/officeDocument/2006/relationships/tags" Target="../tags/tag6120.xml"/><Relationship Id="rId13" Type="http://schemas.openxmlformats.org/officeDocument/2006/relationships/image" Target="../media/image18.png"/><Relationship Id="rId3" Type="http://schemas.openxmlformats.org/officeDocument/2006/relationships/tags" Target="../tags/tag6115.xml"/><Relationship Id="rId7" Type="http://schemas.openxmlformats.org/officeDocument/2006/relationships/tags" Target="../tags/tag6119.xml"/><Relationship Id="rId12" Type="http://schemas.openxmlformats.org/officeDocument/2006/relationships/image" Target="../media/image17.emf"/><Relationship Id="rId2" Type="http://schemas.openxmlformats.org/officeDocument/2006/relationships/tags" Target="../tags/tag6114.xml"/><Relationship Id="rId1" Type="http://schemas.openxmlformats.org/officeDocument/2006/relationships/vmlDrawing" Target="../drawings/vmlDrawing695.vml"/><Relationship Id="rId6" Type="http://schemas.openxmlformats.org/officeDocument/2006/relationships/tags" Target="../tags/tag6118.xml"/><Relationship Id="rId11" Type="http://schemas.openxmlformats.org/officeDocument/2006/relationships/oleObject" Target="../embeddings/oleObject695.bin"/><Relationship Id="rId5" Type="http://schemas.openxmlformats.org/officeDocument/2006/relationships/tags" Target="../tags/tag6117.xml"/><Relationship Id="rId10" Type="http://schemas.openxmlformats.org/officeDocument/2006/relationships/slideMaster" Target="../slideMasters/slideMaster45.xml"/><Relationship Id="rId4" Type="http://schemas.openxmlformats.org/officeDocument/2006/relationships/tags" Target="../tags/tag6116.xml"/><Relationship Id="rId9" Type="http://schemas.openxmlformats.org/officeDocument/2006/relationships/tags" Target="../tags/tag6121.xml"/></Relationships>
</file>

<file path=ppt/slideLayouts/_rels/slideLayout6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6123.xml"/><Relationship Id="rId7" Type="http://schemas.openxmlformats.org/officeDocument/2006/relationships/oleObject" Target="../embeddings/oleObject696.bin"/><Relationship Id="rId2" Type="http://schemas.openxmlformats.org/officeDocument/2006/relationships/tags" Target="../tags/tag6122.xml"/><Relationship Id="rId1" Type="http://schemas.openxmlformats.org/officeDocument/2006/relationships/vmlDrawing" Target="../drawings/vmlDrawing696.vml"/><Relationship Id="rId6" Type="http://schemas.openxmlformats.org/officeDocument/2006/relationships/slideMaster" Target="../slideMasters/slideMaster45.xml"/><Relationship Id="rId5" Type="http://schemas.openxmlformats.org/officeDocument/2006/relationships/tags" Target="../tags/tag6125.xml"/><Relationship Id="rId4" Type="http://schemas.openxmlformats.org/officeDocument/2006/relationships/tags" Target="../tags/tag6124.xml"/></Relationships>
</file>

<file path=ppt/slideLayouts/_rels/slideLayout668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5.xml"/><Relationship Id="rId3" Type="http://schemas.openxmlformats.org/officeDocument/2006/relationships/tags" Target="../tags/tag6127.xml"/><Relationship Id="rId7" Type="http://schemas.openxmlformats.org/officeDocument/2006/relationships/tags" Target="../tags/tag6131.xml"/><Relationship Id="rId2" Type="http://schemas.openxmlformats.org/officeDocument/2006/relationships/tags" Target="../tags/tag6126.xml"/><Relationship Id="rId1" Type="http://schemas.openxmlformats.org/officeDocument/2006/relationships/vmlDrawing" Target="../drawings/vmlDrawing697.vml"/><Relationship Id="rId6" Type="http://schemas.openxmlformats.org/officeDocument/2006/relationships/tags" Target="../tags/tag6130.xml"/><Relationship Id="rId5" Type="http://schemas.openxmlformats.org/officeDocument/2006/relationships/tags" Target="../tags/tag6129.xml"/><Relationship Id="rId10" Type="http://schemas.openxmlformats.org/officeDocument/2006/relationships/image" Target="../media/image17.emf"/><Relationship Id="rId4" Type="http://schemas.openxmlformats.org/officeDocument/2006/relationships/tags" Target="../tags/tag6128.xml"/><Relationship Id="rId9" Type="http://schemas.openxmlformats.org/officeDocument/2006/relationships/oleObject" Target="../embeddings/oleObject697.bin"/></Relationships>
</file>

<file path=ppt/slideLayouts/_rels/slideLayout66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5.xml"/><Relationship Id="rId3" Type="http://schemas.openxmlformats.org/officeDocument/2006/relationships/tags" Target="../tags/tag6133.xml"/><Relationship Id="rId7" Type="http://schemas.openxmlformats.org/officeDocument/2006/relationships/tags" Target="../tags/tag6137.xml"/><Relationship Id="rId2" Type="http://schemas.openxmlformats.org/officeDocument/2006/relationships/tags" Target="../tags/tag6132.xml"/><Relationship Id="rId1" Type="http://schemas.openxmlformats.org/officeDocument/2006/relationships/vmlDrawing" Target="../drawings/vmlDrawing698.vml"/><Relationship Id="rId6" Type="http://schemas.openxmlformats.org/officeDocument/2006/relationships/tags" Target="../tags/tag6136.xml"/><Relationship Id="rId5" Type="http://schemas.openxmlformats.org/officeDocument/2006/relationships/tags" Target="../tags/tag6135.xml"/><Relationship Id="rId10" Type="http://schemas.openxmlformats.org/officeDocument/2006/relationships/image" Target="../media/image17.emf"/><Relationship Id="rId4" Type="http://schemas.openxmlformats.org/officeDocument/2006/relationships/tags" Target="../tags/tag6134.xml"/><Relationship Id="rId9" Type="http://schemas.openxmlformats.org/officeDocument/2006/relationships/oleObject" Target="../embeddings/oleObject698.bin"/></Relationships>
</file>

<file path=ppt/slideLayouts/_rels/slideLayout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613.xml"/><Relationship Id="rId7" Type="http://schemas.openxmlformats.org/officeDocument/2006/relationships/oleObject" Target="../embeddings/oleObject72.bin"/><Relationship Id="rId2" Type="http://schemas.openxmlformats.org/officeDocument/2006/relationships/tags" Target="../tags/tag612.xml"/><Relationship Id="rId1" Type="http://schemas.openxmlformats.org/officeDocument/2006/relationships/vmlDrawing" Target="../drawings/vmlDrawing72.vml"/><Relationship Id="rId6" Type="http://schemas.openxmlformats.org/officeDocument/2006/relationships/slideMaster" Target="../slideMasters/slideMaster5.xml"/><Relationship Id="rId5" Type="http://schemas.openxmlformats.org/officeDocument/2006/relationships/tags" Target="../tags/tag615.xml"/><Relationship Id="rId10" Type="http://schemas.openxmlformats.org/officeDocument/2006/relationships/image" Target="../media/image3.svg"/><Relationship Id="rId4" Type="http://schemas.openxmlformats.org/officeDocument/2006/relationships/tags" Target="../tags/tag614.xml"/><Relationship Id="rId9" Type="http://schemas.openxmlformats.org/officeDocument/2006/relationships/image" Target="../media/image19.png"/></Relationships>
</file>

<file path=ppt/slideLayouts/_rels/slideLayout670.xml.rels><?xml version="1.0" encoding="UTF-8" standalone="yes"?>
<Relationships xmlns="http://schemas.openxmlformats.org/package/2006/relationships"><Relationship Id="rId8" Type="http://schemas.openxmlformats.org/officeDocument/2006/relationships/tags" Target="../tags/tag6144.xml"/><Relationship Id="rId3" Type="http://schemas.openxmlformats.org/officeDocument/2006/relationships/tags" Target="../tags/tag6139.xml"/><Relationship Id="rId7" Type="http://schemas.openxmlformats.org/officeDocument/2006/relationships/tags" Target="../tags/tag6143.xml"/><Relationship Id="rId2" Type="http://schemas.openxmlformats.org/officeDocument/2006/relationships/tags" Target="../tags/tag6138.xml"/><Relationship Id="rId1" Type="http://schemas.openxmlformats.org/officeDocument/2006/relationships/vmlDrawing" Target="../drawings/vmlDrawing699.vml"/><Relationship Id="rId6" Type="http://schemas.openxmlformats.org/officeDocument/2006/relationships/tags" Target="../tags/tag6142.xml"/><Relationship Id="rId11" Type="http://schemas.openxmlformats.org/officeDocument/2006/relationships/image" Target="../media/image17.emf"/><Relationship Id="rId5" Type="http://schemas.openxmlformats.org/officeDocument/2006/relationships/tags" Target="../tags/tag6141.xml"/><Relationship Id="rId10" Type="http://schemas.openxmlformats.org/officeDocument/2006/relationships/oleObject" Target="../embeddings/oleObject699.bin"/><Relationship Id="rId4" Type="http://schemas.openxmlformats.org/officeDocument/2006/relationships/tags" Target="../tags/tag6140.xml"/><Relationship Id="rId9" Type="http://schemas.openxmlformats.org/officeDocument/2006/relationships/slideMaster" Target="../slideMasters/slideMaster45.xml"/></Relationships>
</file>

<file path=ppt/slideLayouts/_rels/slideLayout671.xml.rels><?xml version="1.0" encoding="UTF-8" standalone="yes"?>
<Relationships xmlns="http://schemas.openxmlformats.org/package/2006/relationships"><Relationship Id="rId8" Type="http://schemas.openxmlformats.org/officeDocument/2006/relationships/tags" Target="../tags/tag6151.xml"/><Relationship Id="rId13" Type="http://schemas.openxmlformats.org/officeDocument/2006/relationships/tags" Target="../tags/tag6156.xml"/><Relationship Id="rId18" Type="http://schemas.openxmlformats.org/officeDocument/2006/relationships/image" Target="../media/image3.svg"/><Relationship Id="rId3" Type="http://schemas.openxmlformats.org/officeDocument/2006/relationships/tags" Target="../tags/tag6146.xml"/><Relationship Id="rId7" Type="http://schemas.openxmlformats.org/officeDocument/2006/relationships/tags" Target="../tags/tag6150.xml"/><Relationship Id="rId12" Type="http://schemas.openxmlformats.org/officeDocument/2006/relationships/tags" Target="../tags/tag6155.xml"/><Relationship Id="rId17" Type="http://schemas.openxmlformats.org/officeDocument/2006/relationships/image" Target="../media/image19.png"/><Relationship Id="rId2" Type="http://schemas.openxmlformats.org/officeDocument/2006/relationships/tags" Target="../tags/tag6145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700.vml"/><Relationship Id="rId6" Type="http://schemas.openxmlformats.org/officeDocument/2006/relationships/tags" Target="../tags/tag6149.xml"/><Relationship Id="rId11" Type="http://schemas.openxmlformats.org/officeDocument/2006/relationships/tags" Target="../tags/tag6154.xml"/><Relationship Id="rId5" Type="http://schemas.openxmlformats.org/officeDocument/2006/relationships/tags" Target="../tags/tag6148.xml"/><Relationship Id="rId15" Type="http://schemas.openxmlformats.org/officeDocument/2006/relationships/oleObject" Target="../embeddings/oleObject700.bin"/><Relationship Id="rId10" Type="http://schemas.openxmlformats.org/officeDocument/2006/relationships/tags" Target="../tags/tag6153.xml"/><Relationship Id="rId4" Type="http://schemas.openxmlformats.org/officeDocument/2006/relationships/tags" Target="../tags/tag6147.xml"/><Relationship Id="rId9" Type="http://schemas.openxmlformats.org/officeDocument/2006/relationships/tags" Target="../tags/tag6152.xml"/><Relationship Id="rId14" Type="http://schemas.openxmlformats.org/officeDocument/2006/relationships/slideMaster" Target="../slideMasters/slideMaster45.xml"/></Relationships>
</file>

<file path=ppt/slideLayouts/_rels/slideLayout672.xml.rels><?xml version="1.0" encoding="UTF-8" standalone="yes"?>
<Relationships xmlns="http://schemas.openxmlformats.org/package/2006/relationships"><Relationship Id="rId8" Type="http://schemas.openxmlformats.org/officeDocument/2006/relationships/tags" Target="../tags/tag6163.xml"/><Relationship Id="rId13" Type="http://schemas.openxmlformats.org/officeDocument/2006/relationships/tags" Target="../tags/tag6168.xml"/><Relationship Id="rId18" Type="http://schemas.openxmlformats.org/officeDocument/2006/relationships/image" Target="../media/image3.svg"/><Relationship Id="rId3" Type="http://schemas.openxmlformats.org/officeDocument/2006/relationships/tags" Target="../tags/tag6158.xml"/><Relationship Id="rId7" Type="http://schemas.openxmlformats.org/officeDocument/2006/relationships/tags" Target="../tags/tag6162.xml"/><Relationship Id="rId12" Type="http://schemas.openxmlformats.org/officeDocument/2006/relationships/tags" Target="../tags/tag6167.xml"/><Relationship Id="rId17" Type="http://schemas.openxmlformats.org/officeDocument/2006/relationships/image" Target="../media/image19.png"/><Relationship Id="rId2" Type="http://schemas.openxmlformats.org/officeDocument/2006/relationships/tags" Target="../tags/tag6157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701.vml"/><Relationship Id="rId6" Type="http://schemas.openxmlformats.org/officeDocument/2006/relationships/tags" Target="../tags/tag6161.xml"/><Relationship Id="rId11" Type="http://schemas.openxmlformats.org/officeDocument/2006/relationships/tags" Target="../tags/tag6166.xml"/><Relationship Id="rId5" Type="http://schemas.openxmlformats.org/officeDocument/2006/relationships/tags" Target="../tags/tag6160.xml"/><Relationship Id="rId15" Type="http://schemas.openxmlformats.org/officeDocument/2006/relationships/oleObject" Target="../embeddings/oleObject701.bin"/><Relationship Id="rId10" Type="http://schemas.openxmlformats.org/officeDocument/2006/relationships/tags" Target="../tags/tag6165.xml"/><Relationship Id="rId4" Type="http://schemas.openxmlformats.org/officeDocument/2006/relationships/tags" Target="../tags/tag6159.xml"/><Relationship Id="rId9" Type="http://schemas.openxmlformats.org/officeDocument/2006/relationships/tags" Target="../tags/tag6164.xml"/><Relationship Id="rId14" Type="http://schemas.openxmlformats.org/officeDocument/2006/relationships/slideMaster" Target="../slideMasters/slideMaster45.xml"/></Relationships>
</file>

<file path=ppt/slideLayouts/_rels/slideLayout673.xml.rels><?xml version="1.0" encoding="UTF-8" standalone="yes"?>
<Relationships xmlns="http://schemas.openxmlformats.org/package/2006/relationships"><Relationship Id="rId8" Type="http://schemas.openxmlformats.org/officeDocument/2006/relationships/tags" Target="../tags/tag6175.xml"/><Relationship Id="rId13" Type="http://schemas.openxmlformats.org/officeDocument/2006/relationships/tags" Target="../tags/tag6180.xml"/><Relationship Id="rId18" Type="http://schemas.openxmlformats.org/officeDocument/2006/relationships/image" Target="../media/image19.png"/><Relationship Id="rId3" Type="http://schemas.openxmlformats.org/officeDocument/2006/relationships/tags" Target="../tags/tag6170.xml"/><Relationship Id="rId7" Type="http://schemas.openxmlformats.org/officeDocument/2006/relationships/tags" Target="../tags/tag6174.xml"/><Relationship Id="rId12" Type="http://schemas.openxmlformats.org/officeDocument/2006/relationships/tags" Target="../tags/tag6179.xml"/><Relationship Id="rId17" Type="http://schemas.openxmlformats.org/officeDocument/2006/relationships/image" Target="../media/image17.emf"/><Relationship Id="rId2" Type="http://schemas.openxmlformats.org/officeDocument/2006/relationships/tags" Target="../tags/tag6169.xml"/><Relationship Id="rId16" Type="http://schemas.openxmlformats.org/officeDocument/2006/relationships/oleObject" Target="../embeddings/oleObject702.bin"/><Relationship Id="rId1" Type="http://schemas.openxmlformats.org/officeDocument/2006/relationships/vmlDrawing" Target="../drawings/vmlDrawing702.vml"/><Relationship Id="rId6" Type="http://schemas.openxmlformats.org/officeDocument/2006/relationships/tags" Target="../tags/tag6173.xml"/><Relationship Id="rId11" Type="http://schemas.openxmlformats.org/officeDocument/2006/relationships/tags" Target="../tags/tag6178.xml"/><Relationship Id="rId5" Type="http://schemas.openxmlformats.org/officeDocument/2006/relationships/tags" Target="../tags/tag6172.xml"/><Relationship Id="rId15" Type="http://schemas.openxmlformats.org/officeDocument/2006/relationships/slideMaster" Target="../slideMasters/slideMaster45.xml"/><Relationship Id="rId10" Type="http://schemas.openxmlformats.org/officeDocument/2006/relationships/tags" Target="../tags/tag6177.xml"/><Relationship Id="rId19" Type="http://schemas.openxmlformats.org/officeDocument/2006/relationships/image" Target="../media/image3.svg"/><Relationship Id="rId4" Type="http://schemas.openxmlformats.org/officeDocument/2006/relationships/tags" Target="../tags/tag6171.xml"/><Relationship Id="rId9" Type="http://schemas.openxmlformats.org/officeDocument/2006/relationships/tags" Target="../tags/tag6176.xml"/><Relationship Id="rId14" Type="http://schemas.openxmlformats.org/officeDocument/2006/relationships/tags" Target="../tags/tag6181.xml"/></Relationships>
</file>

<file path=ppt/slideLayouts/_rels/slideLayout674.xml.rels><?xml version="1.0" encoding="UTF-8" standalone="yes"?>
<Relationships xmlns="http://schemas.openxmlformats.org/package/2006/relationships"><Relationship Id="rId8" Type="http://schemas.openxmlformats.org/officeDocument/2006/relationships/tags" Target="../tags/tag6188.xml"/><Relationship Id="rId13" Type="http://schemas.openxmlformats.org/officeDocument/2006/relationships/tags" Target="../tags/tag6193.xml"/><Relationship Id="rId18" Type="http://schemas.openxmlformats.org/officeDocument/2006/relationships/image" Target="../media/image19.png"/><Relationship Id="rId3" Type="http://schemas.openxmlformats.org/officeDocument/2006/relationships/tags" Target="../tags/tag6183.xml"/><Relationship Id="rId7" Type="http://schemas.openxmlformats.org/officeDocument/2006/relationships/tags" Target="../tags/tag6187.xml"/><Relationship Id="rId12" Type="http://schemas.openxmlformats.org/officeDocument/2006/relationships/tags" Target="../tags/tag6192.xml"/><Relationship Id="rId17" Type="http://schemas.openxmlformats.org/officeDocument/2006/relationships/image" Target="../media/image17.emf"/><Relationship Id="rId2" Type="http://schemas.openxmlformats.org/officeDocument/2006/relationships/tags" Target="../tags/tag6182.xml"/><Relationship Id="rId16" Type="http://schemas.openxmlformats.org/officeDocument/2006/relationships/oleObject" Target="../embeddings/oleObject703.bin"/><Relationship Id="rId1" Type="http://schemas.openxmlformats.org/officeDocument/2006/relationships/vmlDrawing" Target="../drawings/vmlDrawing703.vml"/><Relationship Id="rId6" Type="http://schemas.openxmlformats.org/officeDocument/2006/relationships/tags" Target="../tags/tag6186.xml"/><Relationship Id="rId11" Type="http://schemas.openxmlformats.org/officeDocument/2006/relationships/tags" Target="../tags/tag6191.xml"/><Relationship Id="rId5" Type="http://schemas.openxmlformats.org/officeDocument/2006/relationships/tags" Target="../tags/tag6185.xml"/><Relationship Id="rId15" Type="http://schemas.openxmlformats.org/officeDocument/2006/relationships/slideMaster" Target="../slideMasters/slideMaster45.xml"/><Relationship Id="rId10" Type="http://schemas.openxmlformats.org/officeDocument/2006/relationships/tags" Target="../tags/tag6190.xml"/><Relationship Id="rId19" Type="http://schemas.openxmlformats.org/officeDocument/2006/relationships/image" Target="../media/image3.svg"/><Relationship Id="rId4" Type="http://schemas.openxmlformats.org/officeDocument/2006/relationships/tags" Target="../tags/tag6184.xml"/><Relationship Id="rId9" Type="http://schemas.openxmlformats.org/officeDocument/2006/relationships/tags" Target="../tags/tag6189.xml"/><Relationship Id="rId14" Type="http://schemas.openxmlformats.org/officeDocument/2006/relationships/tags" Target="../tags/tag6194.xml"/></Relationships>
</file>

<file path=ppt/slideLayouts/_rels/slideLayout675.xml.rels><?xml version="1.0" encoding="UTF-8" standalone="yes"?>
<Relationships xmlns="http://schemas.openxmlformats.org/package/2006/relationships"><Relationship Id="rId8" Type="http://schemas.openxmlformats.org/officeDocument/2006/relationships/tags" Target="../tags/tag6201.xml"/><Relationship Id="rId13" Type="http://schemas.openxmlformats.org/officeDocument/2006/relationships/image" Target="../media/image19.png"/><Relationship Id="rId3" Type="http://schemas.openxmlformats.org/officeDocument/2006/relationships/tags" Target="../tags/tag6196.xml"/><Relationship Id="rId7" Type="http://schemas.openxmlformats.org/officeDocument/2006/relationships/tags" Target="../tags/tag6200.xml"/><Relationship Id="rId12" Type="http://schemas.openxmlformats.org/officeDocument/2006/relationships/image" Target="../media/image17.emf"/><Relationship Id="rId2" Type="http://schemas.openxmlformats.org/officeDocument/2006/relationships/tags" Target="../tags/tag6195.xml"/><Relationship Id="rId1" Type="http://schemas.openxmlformats.org/officeDocument/2006/relationships/vmlDrawing" Target="../drawings/vmlDrawing704.vml"/><Relationship Id="rId6" Type="http://schemas.openxmlformats.org/officeDocument/2006/relationships/tags" Target="../tags/tag6199.xml"/><Relationship Id="rId11" Type="http://schemas.openxmlformats.org/officeDocument/2006/relationships/oleObject" Target="../embeddings/oleObject704.bin"/><Relationship Id="rId5" Type="http://schemas.openxmlformats.org/officeDocument/2006/relationships/tags" Target="../tags/tag6198.xml"/><Relationship Id="rId10" Type="http://schemas.openxmlformats.org/officeDocument/2006/relationships/slideMaster" Target="../slideMasters/slideMaster45.xml"/><Relationship Id="rId4" Type="http://schemas.openxmlformats.org/officeDocument/2006/relationships/tags" Target="../tags/tag6197.xml"/><Relationship Id="rId9" Type="http://schemas.openxmlformats.org/officeDocument/2006/relationships/tags" Target="../tags/tag6202.xml"/><Relationship Id="rId14" Type="http://schemas.openxmlformats.org/officeDocument/2006/relationships/image" Target="../media/image3.svg"/></Relationships>
</file>

<file path=ppt/slideLayouts/_rels/slideLayout6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6204.xml"/><Relationship Id="rId7" Type="http://schemas.openxmlformats.org/officeDocument/2006/relationships/oleObject" Target="../embeddings/oleObject705.bin"/><Relationship Id="rId2" Type="http://schemas.openxmlformats.org/officeDocument/2006/relationships/tags" Target="../tags/tag6203.xml"/><Relationship Id="rId1" Type="http://schemas.openxmlformats.org/officeDocument/2006/relationships/vmlDrawing" Target="../drawings/vmlDrawing705.vml"/><Relationship Id="rId6" Type="http://schemas.openxmlformats.org/officeDocument/2006/relationships/slideMaster" Target="../slideMasters/slideMaster45.xml"/><Relationship Id="rId5" Type="http://schemas.openxmlformats.org/officeDocument/2006/relationships/tags" Target="../tags/tag6206.xml"/><Relationship Id="rId10" Type="http://schemas.openxmlformats.org/officeDocument/2006/relationships/image" Target="../media/image3.svg"/><Relationship Id="rId4" Type="http://schemas.openxmlformats.org/officeDocument/2006/relationships/tags" Target="../tags/tag6205.xml"/><Relationship Id="rId9" Type="http://schemas.openxmlformats.org/officeDocument/2006/relationships/image" Target="../media/image19.png"/></Relationships>
</file>

<file path=ppt/slideLayouts/_rels/slideLayout6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6208.xml"/><Relationship Id="rId7" Type="http://schemas.openxmlformats.org/officeDocument/2006/relationships/image" Target="../media/image19.png"/><Relationship Id="rId2" Type="http://schemas.openxmlformats.org/officeDocument/2006/relationships/tags" Target="../tags/tag6207.xml"/><Relationship Id="rId1" Type="http://schemas.openxmlformats.org/officeDocument/2006/relationships/vmlDrawing" Target="../drawings/vmlDrawing706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706.bin"/><Relationship Id="rId4" Type="http://schemas.openxmlformats.org/officeDocument/2006/relationships/slideMaster" Target="../slideMasters/slideMaster45.xml"/></Relationships>
</file>

<file path=ppt/slideLayouts/_rels/slideLayout678.xml.rels><?xml version="1.0" encoding="UTF-8" standalone="yes"?>
<Relationships xmlns="http://schemas.openxmlformats.org/package/2006/relationships"><Relationship Id="rId8" Type="http://schemas.openxmlformats.org/officeDocument/2006/relationships/tags" Target="../tags/tag6215.xml"/><Relationship Id="rId13" Type="http://schemas.openxmlformats.org/officeDocument/2006/relationships/tags" Target="../tags/tag6220.xml"/><Relationship Id="rId18" Type="http://schemas.openxmlformats.org/officeDocument/2006/relationships/image" Target="../media/image3.svg"/><Relationship Id="rId3" Type="http://schemas.openxmlformats.org/officeDocument/2006/relationships/tags" Target="../tags/tag6210.xml"/><Relationship Id="rId7" Type="http://schemas.openxmlformats.org/officeDocument/2006/relationships/tags" Target="../tags/tag6214.xml"/><Relationship Id="rId12" Type="http://schemas.openxmlformats.org/officeDocument/2006/relationships/tags" Target="../tags/tag6219.xml"/><Relationship Id="rId17" Type="http://schemas.openxmlformats.org/officeDocument/2006/relationships/image" Target="../media/image19.png"/><Relationship Id="rId2" Type="http://schemas.openxmlformats.org/officeDocument/2006/relationships/tags" Target="../tags/tag6209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707.vml"/><Relationship Id="rId6" Type="http://schemas.openxmlformats.org/officeDocument/2006/relationships/tags" Target="../tags/tag6213.xml"/><Relationship Id="rId11" Type="http://schemas.openxmlformats.org/officeDocument/2006/relationships/tags" Target="../tags/tag6218.xml"/><Relationship Id="rId5" Type="http://schemas.openxmlformats.org/officeDocument/2006/relationships/tags" Target="../tags/tag6212.xml"/><Relationship Id="rId15" Type="http://schemas.openxmlformats.org/officeDocument/2006/relationships/oleObject" Target="../embeddings/oleObject707.bin"/><Relationship Id="rId10" Type="http://schemas.openxmlformats.org/officeDocument/2006/relationships/tags" Target="../tags/tag6217.xml"/><Relationship Id="rId4" Type="http://schemas.openxmlformats.org/officeDocument/2006/relationships/tags" Target="../tags/tag6211.xml"/><Relationship Id="rId9" Type="http://schemas.openxmlformats.org/officeDocument/2006/relationships/tags" Target="../tags/tag6216.xml"/><Relationship Id="rId14" Type="http://schemas.openxmlformats.org/officeDocument/2006/relationships/slideMaster" Target="../slideMasters/slideMaster45.xml"/></Relationships>
</file>

<file path=ppt/slideLayouts/_rels/slideLayout679.xml.rels><?xml version="1.0" encoding="UTF-8" standalone="yes"?>
<Relationships xmlns="http://schemas.openxmlformats.org/package/2006/relationships"><Relationship Id="rId8" Type="http://schemas.openxmlformats.org/officeDocument/2006/relationships/tags" Target="../tags/tag6250.xml"/><Relationship Id="rId3" Type="http://schemas.openxmlformats.org/officeDocument/2006/relationships/tags" Target="../tags/tag6245.xml"/><Relationship Id="rId7" Type="http://schemas.openxmlformats.org/officeDocument/2006/relationships/tags" Target="../tags/tag6249.xml"/><Relationship Id="rId2" Type="http://schemas.openxmlformats.org/officeDocument/2006/relationships/tags" Target="../tags/tag6244.xml"/><Relationship Id="rId1" Type="http://schemas.openxmlformats.org/officeDocument/2006/relationships/vmlDrawing" Target="../drawings/vmlDrawing709.vml"/><Relationship Id="rId6" Type="http://schemas.openxmlformats.org/officeDocument/2006/relationships/tags" Target="../tags/tag6248.xml"/><Relationship Id="rId11" Type="http://schemas.openxmlformats.org/officeDocument/2006/relationships/image" Target="../media/image17.emf"/><Relationship Id="rId5" Type="http://schemas.openxmlformats.org/officeDocument/2006/relationships/tags" Target="../tags/tag6247.xml"/><Relationship Id="rId10" Type="http://schemas.openxmlformats.org/officeDocument/2006/relationships/oleObject" Target="../embeddings/oleObject709.bin"/><Relationship Id="rId4" Type="http://schemas.openxmlformats.org/officeDocument/2006/relationships/tags" Target="../tags/tag6246.xml"/><Relationship Id="rId9" Type="http://schemas.openxmlformats.org/officeDocument/2006/relationships/slideMaster" Target="../slideMasters/slideMaster46.xml"/></Relationships>
</file>

<file path=ppt/slideLayouts/_rels/slideLayout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617.xml"/><Relationship Id="rId7" Type="http://schemas.openxmlformats.org/officeDocument/2006/relationships/image" Target="../media/image19.png"/><Relationship Id="rId2" Type="http://schemas.openxmlformats.org/officeDocument/2006/relationships/tags" Target="../tags/tag616.xml"/><Relationship Id="rId1" Type="http://schemas.openxmlformats.org/officeDocument/2006/relationships/vmlDrawing" Target="../drawings/vmlDrawing73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73.bin"/><Relationship Id="rId4" Type="http://schemas.openxmlformats.org/officeDocument/2006/relationships/slideMaster" Target="../slideMasters/slideMaster5.xml"/></Relationships>
</file>

<file path=ppt/slideLayouts/_rels/slideLayout680.xml.rels><?xml version="1.0" encoding="UTF-8" standalone="yes"?>
<Relationships xmlns="http://schemas.openxmlformats.org/package/2006/relationships"><Relationship Id="rId8" Type="http://schemas.openxmlformats.org/officeDocument/2006/relationships/tags" Target="../tags/tag6257.xml"/><Relationship Id="rId13" Type="http://schemas.openxmlformats.org/officeDocument/2006/relationships/image" Target="../media/image18.png"/><Relationship Id="rId3" Type="http://schemas.openxmlformats.org/officeDocument/2006/relationships/tags" Target="../tags/tag6252.xml"/><Relationship Id="rId7" Type="http://schemas.openxmlformats.org/officeDocument/2006/relationships/tags" Target="../tags/tag6256.xml"/><Relationship Id="rId12" Type="http://schemas.openxmlformats.org/officeDocument/2006/relationships/image" Target="../media/image17.emf"/><Relationship Id="rId2" Type="http://schemas.openxmlformats.org/officeDocument/2006/relationships/tags" Target="../tags/tag6251.xml"/><Relationship Id="rId1" Type="http://schemas.openxmlformats.org/officeDocument/2006/relationships/vmlDrawing" Target="../drawings/vmlDrawing710.vml"/><Relationship Id="rId6" Type="http://schemas.openxmlformats.org/officeDocument/2006/relationships/tags" Target="../tags/tag6255.xml"/><Relationship Id="rId11" Type="http://schemas.openxmlformats.org/officeDocument/2006/relationships/oleObject" Target="../embeddings/oleObject710.bin"/><Relationship Id="rId5" Type="http://schemas.openxmlformats.org/officeDocument/2006/relationships/tags" Target="../tags/tag6254.xml"/><Relationship Id="rId10" Type="http://schemas.openxmlformats.org/officeDocument/2006/relationships/slideMaster" Target="../slideMasters/slideMaster46.xml"/><Relationship Id="rId4" Type="http://schemas.openxmlformats.org/officeDocument/2006/relationships/tags" Target="../tags/tag6253.xml"/><Relationship Id="rId9" Type="http://schemas.openxmlformats.org/officeDocument/2006/relationships/tags" Target="../tags/tag6258.xml"/></Relationships>
</file>

<file path=ppt/slideLayouts/_rels/slideLayout6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6260.xml"/><Relationship Id="rId7" Type="http://schemas.openxmlformats.org/officeDocument/2006/relationships/oleObject" Target="../embeddings/oleObject711.bin"/><Relationship Id="rId2" Type="http://schemas.openxmlformats.org/officeDocument/2006/relationships/tags" Target="../tags/tag6259.xml"/><Relationship Id="rId1" Type="http://schemas.openxmlformats.org/officeDocument/2006/relationships/vmlDrawing" Target="../drawings/vmlDrawing711.vml"/><Relationship Id="rId6" Type="http://schemas.openxmlformats.org/officeDocument/2006/relationships/slideMaster" Target="../slideMasters/slideMaster46.xml"/><Relationship Id="rId5" Type="http://schemas.openxmlformats.org/officeDocument/2006/relationships/tags" Target="../tags/tag6262.xml"/><Relationship Id="rId4" Type="http://schemas.openxmlformats.org/officeDocument/2006/relationships/tags" Target="../tags/tag6261.xml"/></Relationships>
</file>

<file path=ppt/slideLayouts/_rels/slideLayout682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6.xml"/><Relationship Id="rId3" Type="http://schemas.openxmlformats.org/officeDocument/2006/relationships/tags" Target="../tags/tag6264.xml"/><Relationship Id="rId7" Type="http://schemas.openxmlformats.org/officeDocument/2006/relationships/tags" Target="../tags/tag6268.xml"/><Relationship Id="rId2" Type="http://schemas.openxmlformats.org/officeDocument/2006/relationships/tags" Target="../tags/tag6263.xml"/><Relationship Id="rId1" Type="http://schemas.openxmlformats.org/officeDocument/2006/relationships/vmlDrawing" Target="../drawings/vmlDrawing712.vml"/><Relationship Id="rId6" Type="http://schemas.openxmlformats.org/officeDocument/2006/relationships/tags" Target="../tags/tag6267.xml"/><Relationship Id="rId5" Type="http://schemas.openxmlformats.org/officeDocument/2006/relationships/tags" Target="../tags/tag6266.xml"/><Relationship Id="rId10" Type="http://schemas.openxmlformats.org/officeDocument/2006/relationships/image" Target="../media/image17.emf"/><Relationship Id="rId4" Type="http://schemas.openxmlformats.org/officeDocument/2006/relationships/tags" Target="../tags/tag6265.xml"/><Relationship Id="rId9" Type="http://schemas.openxmlformats.org/officeDocument/2006/relationships/oleObject" Target="../embeddings/oleObject712.bin"/></Relationships>
</file>

<file path=ppt/slideLayouts/_rels/slideLayout683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6.xml"/><Relationship Id="rId3" Type="http://schemas.openxmlformats.org/officeDocument/2006/relationships/tags" Target="../tags/tag6270.xml"/><Relationship Id="rId7" Type="http://schemas.openxmlformats.org/officeDocument/2006/relationships/tags" Target="../tags/tag6274.xml"/><Relationship Id="rId2" Type="http://schemas.openxmlformats.org/officeDocument/2006/relationships/tags" Target="../tags/tag6269.xml"/><Relationship Id="rId1" Type="http://schemas.openxmlformats.org/officeDocument/2006/relationships/vmlDrawing" Target="../drawings/vmlDrawing713.vml"/><Relationship Id="rId6" Type="http://schemas.openxmlformats.org/officeDocument/2006/relationships/tags" Target="../tags/tag6273.xml"/><Relationship Id="rId5" Type="http://schemas.openxmlformats.org/officeDocument/2006/relationships/tags" Target="../tags/tag6272.xml"/><Relationship Id="rId10" Type="http://schemas.openxmlformats.org/officeDocument/2006/relationships/image" Target="../media/image17.emf"/><Relationship Id="rId4" Type="http://schemas.openxmlformats.org/officeDocument/2006/relationships/tags" Target="../tags/tag6271.xml"/><Relationship Id="rId9" Type="http://schemas.openxmlformats.org/officeDocument/2006/relationships/oleObject" Target="../embeddings/oleObject713.bin"/></Relationships>
</file>

<file path=ppt/slideLayouts/_rels/slideLayout684.xml.rels><?xml version="1.0" encoding="UTF-8" standalone="yes"?>
<Relationships xmlns="http://schemas.openxmlformats.org/package/2006/relationships"><Relationship Id="rId8" Type="http://schemas.openxmlformats.org/officeDocument/2006/relationships/tags" Target="../tags/tag6281.xml"/><Relationship Id="rId3" Type="http://schemas.openxmlformats.org/officeDocument/2006/relationships/tags" Target="../tags/tag6276.xml"/><Relationship Id="rId7" Type="http://schemas.openxmlformats.org/officeDocument/2006/relationships/tags" Target="../tags/tag6280.xml"/><Relationship Id="rId2" Type="http://schemas.openxmlformats.org/officeDocument/2006/relationships/tags" Target="../tags/tag6275.xml"/><Relationship Id="rId1" Type="http://schemas.openxmlformats.org/officeDocument/2006/relationships/vmlDrawing" Target="../drawings/vmlDrawing714.vml"/><Relationship Id="rId6" Type="http://schemas.openxmlformats.org/officeDocument/2006/relationships/tags" Target="../tags/tag6279.xml"/><Relationship Id="rId11" Type="http://schemas.openxmlformats.org/officeDocument/2006/relationships/image" Target="../media/image17.emf"/><Relationship Id="rId5" Type="http://schemas.openxmlformats.org/officeDocument/2006/relationships/tags" Target="../tags/tag6278.xml"/><Relationship Id="rId10" Type="http://schemas.openxmlformats.org/officeDocument/2006/relationships/oleObject" Target="../embeddings/oleObject714.bin"/><Relationship Id="rId4" Type="http://schemas.openxmlformats.org/officeDocument/2006/relationships/tags" Target="../tags/tag6277.xml"/><Relationship Id="rId9" Type="http://schemas.openxmlformats.org/officeDocument/2006/relationships/slideMaster" Target="../slideMasters/slideMaster46.xml"/></Relationships>
</file>

<file path=ppt/slideLayouts/_rels/slideLayout685.xml.rels><?xml version="1.0" encoding="UTF-8" standalone="yes"?>
<Relationships xmlns="http://schemas.openxmlformats.org/package/2006/relationships"><Relationship Id="rId8" Type="http://schemas.openxmlformats.org/officeDocument/2006/relationships/tags" Target="../tags/tag6288.xml"/><Relationship Id="rId13" Type="http://schemas.openxmlformats.org/officeDocument/2006/relationships/tags" Target="../tags/tag6293.xml"/><Relationship Id="rId18" Type="http://schemas.openxmlformats.org/officeDocument/2006/relationships/image" Target="../media/image3.svg"/><Relationship Id="rId3" Type="http://schemas.openxmlformats.org/officeDocument/2006/relationships/tags" Target="../tags/tag6283.xml"/><Relationship Id="rId7" Type="http://schemas.openxmlformats.org/officeDocument/2006/relationships/tags" Target="../tags/tag6287.xml"/><Relationship Id="rId12" Type="http://schemas.openxmlformats.org/officeDocument/2006/relationships/tags" Target="../tags/tag6292.xml"/><Relationship Id="rId17" Type="http://schemas.openxmlformats.org/officeDocument/2006/relationships/image" Target="../media/image19.png"/><Relationship Id="rId2" Type="http://schemas.openxmlformats.org/officeDocument/2006/relationships/tags" Target="../tags/tag6282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715.vml"/><Relationship Id="rId6" Type="http://schemas.openxmlformats.org/officeDocument/2006/relationships/tags" Target="../tags/tag6286.xml"/><Relationship Id="rId11" Type="http://schemas.openxmlformats.org/officeDocument/2006/relationships/tags" Target="../tags/tag6291.xml"/><Relationship Id="rId5" Type="http://schemas.openxmlformats.org/officeDocument/2006/relationships/tags" Target="../tags/tag6285.xml"/><Relationship Id="rId15" Type="http://schemas.openxmlformats.org/officeDocument/2006/relationships/oleObject" Target="../embeddings/oleObject715.bin"/><Relationship Id="rId10" Type="http://schemas.openxmlformats.org/officeDocument/2006/relationships/tags" Target="../tags/tag6290.xml"/><Relationship Id="rId4" Type="http://schemas.openxmlformats.org/officeDocument/2006/relationships/tags" Target="../tags/tag6284.xml"/><Relationship Id="rId9" Type="http://schemas.openxmlformats.org/officeDocument/2006/relationships/tags" Target="../tags/tag6289.xml"/><Relationship Id="rId14" Type="http://schemas.openxmlformats.org/officeDocument/2006/relationships/slideMaster" Target="../slideMasters/slideMaster46.xml"/></Relationships>
</file>

<file path=ppt/slideLayouts/_rels/slideLayout686.xml.rels><?xml version="1.0" encoding="UTF-8" standalone="yes"?>
<Relationships xmlns="http://schemas.openxmlformats.org/package/2006/relationships"><Relationship Id="rId8" Type="http://schemas.openxmlformats.org/officeDocument/2006/relationships/tags" Target="../tags/tag6300.xml"/><Relationship Id="rId13" Type="http://schemas.openxmlformats.org/officeDocument/2006/relationships/tags" Target="../tags/tag6305.xml"/><Relationship Id="rId18" Type="http://schemas.openxmlformats.org/officeDocument/2006/relationships/image" Target="../media/image3.svg"/><Relationship Id="rId3" Type="http://schemas.openxmlformats.org/officeDocument/2006/relationships/tags" Target="../tags/tag6295.xml"/><Relationship Id="rId7" Type="http://schemas.openxmlformats.org/officeDocument/2006/relationships/tags" Target="../tags/tag6299.xml"/><Relationship Id="rId12" Type="http://schemas.openxmlformats.org/officeDocument/2006/relationships/tags" Target="../tags/tag6304.xml"/><Relationship Id="rId17" Type="http://schemas.openxmlformats.org/officeDocument/2006/relationships/image" Target="../media/image19.png"/><Relationship Id="rId2" Type="http://schemas.openxmlformats.org/officeDocument/2006/relationships/tags" Target="../tags/tag6294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716.vml"/><Relationship Id="rId6" Type="http://schemas.openxmlformats.org/officeDocument/2006/relationships/tags" Target="../tags/tag6298.xml"/><Relationship Id="rId11" Type="http://schemas.openxmlformats.org/officeDocument/2006/relationships/tags" Target="../tags/tag6303.xml"/><Relationship Id="rId5" Type="http://schemas.openxmlformats.org/officeDocument/2006/relationships/tags" Target="../tags/tag6297.xml"/><Relationship Id="rId15" Type="http://schemas.openxmlformats.org/officeDocument/2006/relationships/oleObject" Target="../embeddings/oleObject716.bin"/><Relationship Id="rId10" Type="http://schemas.openxmlformats.org/officeDocument/2006/relationships/tags" Target="../tags/tag6302.xml"/><Relationship Id="rId4" Type="http://schemas.openxmlformats.org/officeDocument/2006/relationships/tags" Target="../tags/tag6296.xml"/><Relationship Id="rId9" Type="http://schemas.openxmlformats.org/officeDocument/2006/relationships/tags" Target="../tags/tag6301.xml"/><Relationship Id="rId14" Type="http://schemas.openxmlformats.org/officeDocument/2006/relationships/slideMaster" Target="../slideMasters/slideMaster46.xml"/></Relationships>
</file>

<file path=ppt/slideLayouts/_rels/slideLayout687.xml.rels><?xml version="1.0" encoding="UTF-8" standalone="yes"?>
<Relationships xmlns="http://schemas.openxmlformats.org/package/2006/relationships"><Relationship Id="rId8" Type="http://schemas.openxmlformats.org/officeDocument/2006/relationships/tags" Target="../tags/tag6312.xml"/><Relationship Id="rId13" Type="http://schemas.openxmlformats.org/officeDocument/2006/relationships/tags" Target="../tags/tag6317.xml"/><Relationship Id="rId18" Type="http://schemas.openxmlformats.org/officeDocument/2006/relationships/image" Target="../media/image19.png"/><Relationship Id="rId3" Type="http://schemas.openxmlformats.org/officeDocument/2006/relationships/tags" Target="../tags/tag6307.xml"/><Relationship Id="rId7" Type="http://schemas.openxmlformats.org/officeDocument/2006/relationships/tags" Target="../tags/tag6311.xml"/><Relationship Id="rId12" Type="http://schemas.openxmlformats.org/officeDocument/2006/relationships/tags" Target="../tags/tag6316.xml"/><Relationship Id="rId17" Type="http://schemas.openxmlformats.org/officeDocument/2006/relationships/image" Target="../media/image17.emf"/><Relationship Id="rId2" Type="http://schemas.openxmlformats.org/officeDocument/2006/relationships/tags" Target="../tags/tag6306.xml"/><Relationship Id="rId16" Type="http://schemas.openxmlformats.org/officeDocument/2006/relationships/oleObject" Target="../embeddings/oleObject717.bin"/><Relationship Id="rId1" Type="http://schemas.openxmlformats.org/officeDocument/2006/relationships/vmlDrawing" Target="../drawings/vmlDrawing717.vml"/><Relationship Id="rId6" Type="http://schemas.openxmlformats.org/officeDocument/2006/relationships/tags" Target="../tags/tag6310.xml"/><Relationship Id="rId11" Type="http://schemas.openxmlformats.org/officeDocument/2006/relationships/tags" Target="../tags/tag6315.xml"/><Relationship Id="rId5" Type="http://schemas.openxmlformats.org/officeDocument/2006/relationships/tags" Target="../tags/tag6309.xml"/><Relationship Id="rId15" Type="http://schemas.openxmlformats.org/officeDocument/2006/relationships/slideMaster" Target="../slideMasters/slideMaster46.xml"/><Relationship Id="rId10" Type="http://schemas.openxmlformats.org/officeDocument/2006/relationships/tags" Target="../tags/tag6314.xml"/><Relationship Id="rId19" Type="http://schemas.openxmlformats.org/officeDocument/2006/relationships/image" Target="../media/image3.svg"/><Relationship Id="rId4" Type="http://schemas.openxmlformats.org/officeDocument/2006/relationships/tags" Target="../tags/tag6308.xml"/><Relationship Id="rId9" Type="http://schemas.openxmlformats.org/officeDocument/2006/relationships/tags" Target="../tags/tag6313.xml"/><Relationship Id="rId14" Type="http://schemas.openxmlformats.org/officeDocument/2006/relationships/tags" Target="../tags/tag6318.xml"/></Relationships>
</file>

<file path=ppt/slideLayouts/_rels/slideLayout688.xml.rels><?xml version="1.0" encoding="UTF-8" standalone="yes"?>
<Relationships xmlns="http://schemas.openxmlformats.org/package/2006/relationships"><Relationship Id="rId8" Type="http://schemas.openxmlformats.org/officeDocument/2006/relationships/tags" Target="../tags/tag6325.xml"/><Relationship Id="rId13" Type="http://schemas.openxmlformats.org/officeDocument/2006/relationships/tags" Target="../tags/tag6330.xml"/><Relationship Id="rId18" Type="http://schemas.openxmlformats.org/officeDocument/2006/relationships/image" Target="../media/image19.png"/><Relationship Id="rId3" Type="http://schemas.openxmlformats.org/officeDocument/2006/relationships/tags" Target="../tags/tag6320.xml"/><Relationship Id="rId7" Type="http://schemas.openxmlformats.org/officeDocument/2006/relationships/tags" Target="../tags/tag6324.xml"/><Relationship Id="rId12" Type="http://schemas.openxmlformats.org/officeDocument/2006/relationships/tags" Target="../tags/tag6329.xml"/><Relationship Id="rId17" Type="http://schemas.openxmlformats.org/officeDocument/2006/relationships/image" Target="../media/image17.emf"/><Relationship Id="rId2" Type="http://schemas.openxmlformats.org/officeDocument/2006/relationships/tags" Target="../tags/tag6319.xml"/><Relationship Id="rId16" Type="http://schemas.openxmlformats.org/officeDocument/2006/relationships/oleObject" Target="../embeddings/oleObject718.bin"/><Relationship Id="rId1" Type="http://schemas.openxmlformats.org/officeDocument/2006/relationships/vmlDrawing" Target="../drawings/vmlDrawing718.vml"/><Relationship Id="rId6" Type="http://schemas.openxmlformats.org/officeDocument/2006/relationships/tags" Target="../tags/tag6323.xml"/><Relationship Id="rId11" Type="http://schemas.openxmlformats.org/officeDocument/2006/relationships/tags" Target="../tags/tag6328.xml"/><Relationship Id="rId5" Type="http://schemas.openxmlformats.org/officeDocument/2006/relationships/tags" Target="../tags/tag6322.xml"/><Relationship Id="rId15" Type="http://schemas.openxmlformats.org/officeDocument/2006/relationships/slideMaster" Target="../slideMasters/slideMaster46.xml"/><Relationship Id="rId10" Type="http://schemas.openxmlformats.org/officeDocument/2006/relationships/tags" Target="../tags/tag6327.xml"/><Relationship Id="rId19" Type="http://schemas.openxmlformats.org/officeDocument/2006/relationships/image" Target="../media/image3.svg"/><Relationship Id="rId4" Type="http://schemas.openxmlformats.org/officeDocument/2006/relationships/tags" Target="../tags/tag6321.xml"/><Relationship Id="rId9" Type="http://schemas.openxmlformats.org/officeDocument/2006/relationships/tags" Target="../tags/tag6326.xml"/><Relationship Id="rId14" Type="http://schemas.openxmlformats.org/officeDocument/2006/relationships/tags" Target="../tags/tag6331.xml"/></Relationships>
</file>

<file path=ppt/slideLayouts/_rels/slideLayout689.xml.rels><?xml version="1.0" encoding="UTF-8" standalone="yes"?>
<Relationships xmlns="http://schemas.openxmlformats.org/package/2006/relationships"><Relationship Id="rId8" Type="http://schemas.openxmlformats.org/officeDocument/2006/relationships/tags" Target="../tags/tag6338.xml"/><Relationship Id="rId13" Type="http://schemas.openxmlformats.org/officeDocument/2006/relationships/image" Target="../media/image19.png"/><Relationship Id="rId3" Type="http://schemas.openxmlformats.org/officeDocument/2006/relationships/tags" Target="../tags/tag6333.xml"/><Relationship Id="rId7" Type="http://schemas.openxmlformats.org/officeDocument/2006/relationships/tags" Target="../tags/tag6337.xml"/><Relationship Id="rId12" Type="http://schemas.openxmlformats.org/officeDocument/2006/relationships/image" Target="../media/image17.emf"/><Relationship Id="rId2" Type="http://schemas.openxmlformats.org/officeDocument/2006/relationships/tags" Target="../tags/tag6332.xml"/><Relationship Id="rId1" Type="http://schemas.openxmlformats.org/officeDocument/2006/relationships/vmlDrawing" Target="../drawings/vmlDrawing719.vml"/><Relationship Id="rId6" Type="http://schemas.openxmlformats.org/officeDocument/2006/relationships/tags" Target="../tags/tag6336.xml"/><Relationship Id="rId11" Type="http://schemas.openxmlformats.org/officeDocument/2006/relationships/oleObject" Target="../embeddings/oleObject719.bin"/><Relationship Id="rId5" Type="http://schemas.openxmlformats.org/officeDocument/2006/relationships/tags" Target="../tags/tag6335.xml"/><Relationship Id="rId10" Type="http://schemas.openxmlformats.org/officeDocument/2006/relationships/slideMaster" Target="../slideMasters/slideMaster46.xml"/><Relationship Id="rId4" Type="http://schemas.openxmlformats.org/officeDocument/2006/relationships/tags" Target="../tags/tag6334.xml"/><Relationship Id="rId9" Type="http://schemas.openxmlformats.org/officeDocument/2006/relationships/tags" Target="../tags/tag6339.xml"/><Relationship Id="rId14" Type="http://schemas.openxmlformats.org/officeDocument/2006/relationships/image" Target="../media/image3.svg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tags" Target="../tags/tag620.xml"/><Relationship Id="rId2" Type="http://schemas.openxmlformats.org/officeDocument/2006/relationships/tags" Target="../tags/tag619.xml"/><Relationship Id="rId1" Type="http://schemas.openxmlformats.org/officeDocument/2006/relationships/tags" Target="../tags/tag618.xml"/><Relationship Id="rId5" Type="http://schemas.openxmlformats.org/officeDocument/2006/relationships/slideMaster" Target="../slideMasters/slideMaster5.xml"/><Relationship Id="rId4" Type="http://schemas.openxmlformats.org/officeDocument/2006/relationships/tags" Target="../tags/tag621.xml"/></Relationships>
</file>

<file path=ppt/slideLayouts/_rels/slideLayout6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6341.xml"/><Relationship Id="rId7" Type="http://schemas.openxmlformats.org/officeDocument/2006/relationships/oleObject" Target="../embeddings/oleObject720.bin"/><Relationship Id="rId2" Type="http://schemas.openxmlformats.org/officeDocument/2006/relationships/tags" Target="../tags/tag6340.xml"/><Relationship Id="rId1" Type="http://schemas.openxmlformats.org/officeDocument/2006/relationships/vmlDrawing" Target="../drawings/vmlDrawing720.vml"/><Relationship Id="rId6" Type="http://schemas.openxmlformats.org/officeDocument/2006/relationships/slideMaster" Target="../slideMasters/slideMaster46.xml"/><Relationship Id="rId5" Type="http://schemas.openxmlformats.org/officeDocument/2006/relationships/tags" Target="../tags/tag6343.xml"/><Relationship Id="rId10" Type="http://schemas.openxmlformats.org/officeDocument/2006/relationships/image" Target="../media/image3.svg"/><Relationship Id="rId4" Type="http://schemas.openxmlformats.org/officeDocument/2006/relationships/tags" Target="../tags/tag6342.xml"/><Relationship Id="rId9" Type="http://schemas.openxmlformats.org/officeDocument/2006/relationships/image" Target="../media/image19.png"/></Relationships>
</file>

<file path=ppt/slideLayouts/_rels/slideLayout6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6345.xml"/><Relationship Id="rId7" Type="http://schemas.openxmlformats.org/officeDocument/2006/relationships/image" Target="../media/image19.png"/><Relationship Id="rId2" Type="http://schemas.openxmlformats.org/officeDocument/2006/relationships/tags" Target="../tags/tag6344.xml"/><Relationship Id="rId1" Type="http://schemas.openxmlformats.org/officeDocument/2006/relationships/vmlDrawing" Target="../drawings/vmlDrawing721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721.bin"/><Relationship Id="rId4" Type="http://schemas.openxmlformats.org/officeDocument/2006/relationships/slideMaster" Target="../slideMasters/slideMaster46.xml"/></Relationships>
</file>

<file path=ppt/slideLayouts/_rels/slideLayout692.xml.rels><?xml version="1.0" encoding="UTF-8" standalone="yes"?>
<Relationships xmlns="http://schemas.openxmlformats.org/package/2006/relationships"><Relationship Id="rId8" Type="http://schemas.openxmlformats.org/officeDocument/2006/relationships/tags" Target="../tags/tag6352.xml"/><Relationship Id="rId13" Type="http://schemas.openxmlformats.org/officeDocument/2006/relationships/tags" Target="../tags/tag6357.xml"/><Relationship Id="rId18" Type="http://schemas.openxmlformats.org/officeDocument/2006/relationships/image" Target="../media/image3.svg"/><Relationship Id="rId3" Type="http://schemas.openxmlformats.org/officeDocument/2006/relationships/tags" Target="../tags/tag6347.xml"/><Relationship Id="rId7" Type="http://schemas.openxmlformats.org/officeDocument/2006/relationships/tags" Target="../tags/tag6351.xml"/><Relationship Id="rId12" Type="http://schemas.openxmlformats.org/officeDocument/2006/relationships/tags" Target="../tags/tag6356.xml"/><Relationship Id="rId17" Type="http://schemas.openxmlformats.org/officeDocument/2006/relationships/image" Target="../media/image19.png"/><Relationship Id="rId2" Type="http://schemas.openxmlformats.org/officeDocument/2006/relationships/tags" Target="../tags/tag6346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722.vml"/><Relationship Id="rId6" Type="http://schemas.openxmlformats.org/officeDocument/2006/relationships/tags" Target="../tags/tag6350.xml"/><Relationship Id="rId11" Type="http://schemas.openxmlformats.org/officeDocument/2006/relationships/tags" Target="../tags/tag6355.xml"/><Relationship Id="rId5" Type="http://schemas.openxmlformats.org/officeDocument/2006/relationships/tags" Target="../tags/tag6349.xml"/><Relationship Id="rId15" Type="http://schemas.openxmlformats.org/officeDocument/2006/relationships/oleObject" Target="../embeddings/oleObject722.bin"/><Relationship Id="rId10" Type="http://schemas.openxmlformats.org/officeDocument/2006/relationships/tags" Target="../tags/tag6354.xml"/><Relationship Id="rId4" Type="http://schemas.openxmlformats.org/officeDocument/2006/relationships/tags" Target="../tags/tag6348.xml"/><Relationship Id="rId9" Type="http://schemas.openxmlformats.org/officeDocument/2006/relationships/tags" Target="../tags/tag6353.xml"/><Relationship Id="rId14" Type="http://schemas.openxmlformats.org/officeDocument/2006/relationships/slideMaster" Target="../slideMasters/slideMaster46.xml"/></Relationships>
</file>

<file path=ppt/slideLayouts/_rels/slideLayout693.xml.rels><?xml version="1.0" encoding="UTF-8" standalone="yes"?>
<Relationships xmlns="http://schemas.openxmlformats.org/package/2006/relationships"><Relationship Id="rId8" Type="http://schemas.openxmlformats.org/officeDocument/2006/relationships/tags" Target="../tags/tag6387.xml"/><Relationship Id="rId3" Type="http://schemas.openxmlformats.org/officeDocument/2006/relationships/tags" Target="../tags/tag6382.xml"/><Relationship Id="rId7" Type="http://schemas.openxmlformats.org/officeDocument/2006/relationships/tags" Target="../tags/tag6386.xml"/><Relationship Id="rId2" Type="http://schemas.openxmlformats.org/officeDocument/2006/relationships/tags" Target="../tags/tag6381.xml"/><Relationship Id="rId1" Type="http://schemas.openxmlformats.org/officeDocument/2006/relationships/vmlDrawing" Target="../drawings/vmlDrawing724.vml"/><Relationship Id="rId6" Type="http://schemas.openxmlformats.org/officeDocument/2006/relationships/tags" Target="../tags/tag6385.xml"/><Relationship Id="rId11" Type="http://schemas.openxmlformats.org/officeDocument/2006/relationships/image" Target="../media/image17.emf"/><Relationship Id="rId5" Type="http://schemas.openxmlformats.org/officeDocument/2006/relationships/tags" Target="../tags/tag6384.xml"/><Relationship Id="rId10" Type="http://schemas.openxmlformats.org/officeDocument/2006/relationships/oleObject" Target="../embeddings/oleObject724.bin"/><Relationship Id="rId4" Type="http://schemas.openxmlformats.org/officeDocument/2006/relationships/tags" Target="../tags/tag6383.xml"/><Relationship Id="rId9" Type="http://schemas.openxmlformats.org/officeDocument/2006/relationships/slideMaster" Target="../slideMasters/slideMaster47.xml"/></Relationships>
</file>

<file path=ppt/slideLayouts/_rels/slideLayout694.xml.rels><?xml version="1.0" encoding="UTF-8" standalone="yes"?>
<Relationships xmlns="http://schemas.openxmlformats.org/package/2006/relationships"><Relationship Id="rId8" Type="http://schemas.openxmlformats.org/officeDocument/2006/relationships/tags" Target="../tags/tag6394.xml"/><Relationship Id="rId13" Type="http://schemas.openxmlformats.org/officeDocument/2006/relationships/image" Target="../media/image18.png"/><Relationship Id="rId3" Type="http://schemas.openxmlformats.org/officeDocument/2006/relationships/tags" Target="../tags/tag6389.xml"/><Relationship Id="rId7" Type="http://schemas.openxmlformats.org/officeDocument/2006/relationships/tags" Target="../tags/tag6393.xml"/><Relationship Id="rId12" Type="http://schemas.openxmlformats.org/officeDocument/2006/relationships/image" Target="../media/image17.emf"/><Relationship Id="rId2" Type="http://schemas.openxmlformats.org/officeDocument/2006/relationships/tags" Target="../tags/tag6388.xml"/><Relationship Id="rId1" Type="http://schemas.openxmlformats.org/officeDocument/2006/relationships/vmlDrawing" Target="../drawings/vmlDrawing725.vml"/><Relationship Id="rId6" Type="http://schemas.openxmlformats.org/officeDocument/2006/relationships/tags" Target="../tags/tag6392.xml"/><Relationship Id="rId11" Type="http://schemas.openxmlformats.org/officeDocument/2006/relationships/oleObject" Target="../embeddings/oleObject725.bin"/><Relationship Id="rId5" Type="http://schemas.openxmlformats.org/officeDocument/2006/relationships/tags" Target="../tags/tag6391.xml"/><Relationship Id="rId10" Type="http://schemas.openxmlformats.org/officeDocument/2006/relationships/slideMaster" Target="../slideMasters/slideMaster47.xml"/><Relationship Id="rId4" Type="http://schemas.openxmlformats.org/officeDocument/2006/relationships/tags" Target="../tags/tag6390.xml"/><Relationship Id="rId9" Type="http://schemas.openxmlformats.org/officeDocument/2006/relationships/tags" Target="../tags/tag6395.xml"/></Relationships>
</file>

<file path=ppt/slideLayouts/_rels/slideLayout6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6397.xml"/><Relationship Id="rId7" Type="http://schemas.openxmlformats.org/officeDocument/2006/relationships/oleObject" Target="../embeddings/oleObject726.bin"/><Relationship Id="rId2" Type="http://schemas.openxmlformats.org/officeDocument/2006/relationships/tags" Target="../tags/tag6396.xml"/><Relationship Id="rId1" Type="http://schemas.openxmlformats.org/officeDocument/2006/relationships/vmlDrawing" Target="../drawings/vmlDrawing726.vml"/><Relationship Id="rId6" Type="http://schemas.openxmlformats.org/officeDocument/2006/relationships/slideMaster" Target="../slideMasters/slideMaster47.xml"/><Relationship Id="rId5" Type="http://schemas.openxmlformats.org/officeDocument/2006/relationships/tags" Target="../tags/tag6399.xml"/><Relationship Id="rId4" Type="http://schemas.openxmlformats.org/officeDocument/2006/relationships/tags" Target="../tags/tag6398.xml"/></Relationships>
</file>

<file path=ppt/slideLayouts/_rels/slideLayout69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7.xml"/><Relationship Id="rId3" Type="http://schemas.openxmlformats.org/officeDocument/2006/relationships/tags" Target="../tags/tag6401.xml"/><Relationship Id="rId7" Type="http://schemas.openxmlformats.org/officeDocument/2006/relationships/tags" Target="../tags/tag6405.xml"/><Relationship Id="rId2" Type="http://schemas.openxmlformats.org/officeDocument/2006/relationships/tags" Target="../tags/tag6400.xml"/><Relationship Id="rId1" Type="http://schemas.openxmlformats.org/officeDocument/2006/relationships/vmlDrawing" Target="../drawings/vmlDrawing727.vml"/><Relationship Id="rId6" Type="http://schemas.openxmlformats.org/officeDocument/2006/relationships/tags" Target="../tags/tag6404.xml"/><Relationship Id="rId5" Type="http://schemas.openxmlformats.org/officeDocument/2006/relationships/tags" Target="../tags/tag6403.xml"/><Relationship Id="rId10" Type="http://schemas.openxmlformats.org/officeDocument/2006/relationships/image" Target="../media/image17.emf"/><Relationship Id="rId4" Type="http://schemas.openxmlformats.org/officeDocument/2006/relationships/tags" Target="../tags/tag6402.xml"/><Relationship Id="rId9" Type="http://schemas.openxmlformats.org/officeDocument/2006/relationships/oleObject" Target="../embeddings/oleObject727.bin"/></Relationships>
</file>

<file path=ppt/slideLayouts/_rels/slideLayout697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7.xml"/><Relationship Id="rId3" Type="http://schemas.openxmlformats.org/officeDocument/2006/relationships/tags" Target="../tags/tag6407.xml"/><Relationship Id="rId7" Type="http://schemas.openxmlformats.org/officeDocument/2006/relationships/tags" Target="../tags/tag6411.xml"/><Relationship Id="rId2" Type="http://schemas.openxmlformats.org/officeDocument/2006/relationships/tags" Target="../tags/tag6406.xml"/><Relationship Id="rId1" Type="http://schemas.openxmlformats.org/officeDocument/2006/relationships/vmlDrawing" Target="../drawings/vmlDrawing728.vml"/><Relationship Id="rId6" Type="http://schemas.openxmlformats.org/officeDocument/2006/relationships/tags" Target="../tags/tag6410.xml"/><Relationship Id="rId5" Type="http://schemas.openxmlformats.org/officeDocument/2006/relationships/tags" Target="../tags/tag6409.xml"/><Relationship Id="rId10" Type="http://schemas.openxmlformats.org/officeDocument/2006/relationships/image" Target="../media/image17.emf"/><Relationship Id="rId4" Type="http://schemas.openxmlformats.org/officeDocument/2006/relationships/tags" Target="../tags/tag6408.xml"/><Relationship Id="rId9" Type="http://schemas.openxmlformats.org/officeDocument/2006/relationships/oleObject" Target="../embeddings/oleObject728.bin"/></Relationships>
</file>

<file path=ppt/slideLayouts/_rels/slideLayout698.xml.rels><?xml version="1.0" encoding="UTF-8" standalone="yes"?>
<Relationships xmlns="http://schemas.openxmlformats.org/package/2006/relationships"><Relationship Id="rId8" Type="http://schemas.openxmlformats.org/officeDocument/2006/relationships/tags" Target="../tags/tag6418.xml"/><Relationship Id="rId3" Type="http://schemas.openxmlformats.org/officeDocument/2006/relationships/tags" Target="../tags/tag6413.xml"/><Relationship Id="rId7" Type="http://schemas.openxmlformats.org/officeDocument/2006/relationships/tags" Target="../tags/tag6417.xml"/><Relationship Id="rId2" Type="http://schemas.openxmlformats.org/officeDocument/2006/relationships/tags" Target="../tags/tag6412.xml"/><Relationship Id="rId1" Type="http://schemas.openxmlformats.org/officeDocument/2006/relationships/vmlDrawing" Target="../drawings/vmlDrawing729.vml"/><Relationship Id="rId6" Type="http://schemas.openxmlformats.org/officeDocument/2006/relationships/tags" Target="../tags/tag6416.xml"/><Relationship Id="rId11" Type="http://schemas.openxmlformats.org/officeDocument/2006/relationships/image" Target="../media/image17.emf"/><Relationship Id="rId5" Type="http://schemas.openxmlformats.org/officeDocument/2006/relationships/tags" Target="../tags/tag6415.xml"/><Relationship Id="rId10" Type="http://schemas.openxmlformats.org/officeDocument/2006/relationships/oleObject" Target="../embeddings/oleObject729.bin"/><Relationship Id="rId4" Type="http://schemas.openxmlformats.org/officeDocument/2006/relationships/tags" Target="../tags/tag6414.xml"/><Relationship Id="rId9" Type="http://schemas.openxmlformats.org/officeDocument/2006/relationships/slideMaster" Target="../slideMasters/slideMaster47.xml"/></Relationships>
</file>

<file path=ppt/slideLayouts/_rels/slideLayout699.xml.rels><?xml version="1.0" encoding="UTF-8" standalone="yes"?>
<Relationships xmlns="http://schemas.openxmlformats.org/package/2006/relationships"><Relationship Id="rId8" Type="http://schemas.openxmlformats.org/officeDocument/2006/relationships/tags" Target="../tags/tag6425.xml"/><Relationship Id="rId13" Type="http://schemas.openxmlformats.org/officeDocument/2006/relationships/tags" Target="../tags/tag6430.xml"/><Relationship Id="rId18" Type="http://schemas.openxmlformats.org/officeDocument/2006/relationships/image" Target="../media/image3.svg"/><Relationship Id="rId3" Type="http://schemas.openxmlformats.org/officeDocument/2006/relationships/tags" Target="../tags/tag6420.xml"/><Relationship Id="rId7" Type="http://schemas.openxmlformats.org/officeDocument/2006/relationships/tags" Target="../tags/tag6424.xml"/><Relationship Id="rId12" Type="http://schemas.openxmlformats.org/officeDocument/2006/relationships/tags" Target="../tags/tag6429.xml"/><Relationship Id="rId17" Type="http://schemas.openxmlformats.org/officeDocument/2006/relationships/image" Target="../media/image19.png"/><Relationship Id="rId2" Type="http://schemas.openxmlformats.org/officeDocument/2006/relationships/tags" Target="../tags/tag6419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730.vml"/><Relationship Id="rId6" Type="http://schemas.openxmlformats.org/officeDocument/2006/relationships/tags" Target="../tags/tag6423.xml"/><Relationship Id="rId11" Type="http://schemas.openxmlformats.org/officeDocument/2006/relationships/tags" Target="../tags/tag6428.xml"/><Relationship Id="rId5" Type="http://schemas.openxmlformats.org/officeDocument/2006/relationships/tags" Target="../tags/tag6422.xml"/><Relationship Id="rId15" Type="http://schemas.openxmlformats.org/officeDocument/2006/relationships/oleObject" Target="../embeddings/oleObject730.bin"/><Relationship Id="rId10" Type="http://schemas.openxmlformats.org/officeDocument/2006/relationships/tags" Target="../tags/tag6427.xml"/><Relationship Id="rId4" Type="http://schemas.openxmlformats.org/officeDocument/2006/relationships/tags" Target="../tags/tag6421.xml"/><Relationship Id="rId9" Type="http://schemas.openxmlformats.org/officeDocument/2006/relationships/tags" Target="../tags/tag6426.xml"/><Relationship Id="rId14" Type="http://schemas.openxmlformats.org/officeDocument/2006/relationships/slideMaster" Target="../slideMasters/slideMaster47.xml"/></Relationships>
</file>

<file path=ppt/slideLayouts/_rels/slideLayout7.xml.rels><?xml version="1.0" encoding="UTF-8" standalone="yes"?>
<Relationships xmlns="http://schemas.openxmlformats.org/package/2006/relationships"><Relationship Id="rId8" Type="http://schemas.openxmlformats.org/officeDocument/2006/relationships/tags" Target="../tags/tag60.xml"/><Relationship Id="rId13" Type="http://schemas.openxmlformats.org/officeDocument/2006/relationships/slideMaster" Target="../slideMasters/slideMaster1.xml"/><Relationship Id="rId3" Type="http://schemas.openxmlformats.org/officeDocument/2006/relationships/tags" Target="../tags/tag55.xml"/><Relationship Id="rId7" Type="http://schemas.openxmlformats.org/officeDocument/2006/relationships/tags" Target="../tags/tag59.xml"/><Relationship Id="rId12" Type="http://schemas.openxmlformats.org/officeDocument/2006/relationships/tags" Target="../tags/tag64.xml"/><Relationship Id="rId17" Type="http://schemas.openxmlformats.org/officeDocument/2006/relationships/image" Target="../media/image3.svg"/><Relationship Id="rId2" Type="http://schemas.openxmlformats.org/officeDocument/2006/relationships/tags" Target="../tags/tag54.xml"/><Relationship Id="rId16" Type="http://schemas.openxmlformats.org/officeDocument/2006/relationships/image" Target="../media/image2.png"/><Relationship Id="rId1" Type="http://schemas.openxmlformats.org/officeDocument/2006/relationships/vmlDrawing" Target="../drawings/vmlDrawing8.vml"/><Relationship Id="rId6" Type="http://schemas.openxmlformats.org/officeDocument/2006/relationships/tags" Target="../tags/tag58.xml"/><Relationship Id="rId11" Type="http://schemas.openxmlformats.org/officeDocument/2006/relationships/tags" Target="../tags/tag63.xml"/><Relationship Id="rId5" Type="http://schemas.openxmlformats.org/officeDocument/2006/relationships/tags" Target="../tags/tag57.xml"/><Relationship Id="rId15" Type="http://schemas.openxmlformats.org/officeDocument/2006/relationships/image" Target="../media/image10.emf"/><Relationship Id="rId10" Type="http://schemas.openxmlformats.org/officeDocument/2006/relationships/tags" Target="../tags/tag62.xml"/><Relationship Id="rId4" Type="http://schemas.openxmlformats.org/officeDocument/2006/relationships/tags" Target="../tags/tag56.xml"/><Relationship Id="rId9" Type="http://schemas.openxmlformats.org/officeDocument/2006/relationships/tags" Target="../tags/tag61.xml"/><Relationship Id="rId14" Type="http://schemas.openxmlformats.org/officeDocument/2006/relationships/oleObject" Target="../embeddings/oleObject8.bin"/></Relationships>
</file>

<file path=ppt/slideLayouts/_rels/slideLayout70.xml.rels><?xml version="1.0" encoding="UTF-8" standalone="yes"?>
<Relationships xmlns="http://schemas.openxmlformats.org/package/2006/relationships"><Relationship Id="rId8" Type="http://schemas.openxmlformats.org/officeDocument/2006/relationships/tags" Target="../tags/tag628.xml"/><Relationship Id="rId13" Type="http://schemas.openxmlformats.org/officeDocument/2006/relationships/tags" Target="../tags/tag633.xml"/><Relationship Id="rId18" Type="http://schemas.openxmlformats.org/officeDocument/2006/relationships/image" Target="../media/image3.svg"/><Relationship Id="rId3" Type="http://schemas.openxmlformats.org/officeDocument/2006/relationships/tags" Target="../tags/tag623.xml"/><Relationship Id="rId7" Type="http://schemas.openxmlformats.org/officeDocument/2006/relationships/tags" Target="../tags/tag627.xml"/><Relationship Id="rId12" Type="http://schemas.openxmlformats.org/officeDocument/2006/relationships/tags" Target="../tags/tag632.xml"/><Relationship Id="rId17" Type="http://schemas.openxmlformats.org/officeDocument/2006/relationships/image" Target="../media/image19.png"/><Relationship Id="rId2" Type="http://schemas.openxmlformats.org/officeDocument/2006/relationships/tags" Target="../tags/tag622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74.vml"/><Relationship Id="rId6" Type="http://schemas.openxmlformats.org/officeDocument/2006/relationships/tags" Target="../tags/tag626.xml"/><Relationship Id="rId11" Type="http://schemas.openxmlformats.org/officeDocument/2006/relationships/tags" Target="../tags/tag631.xml"/><Relationship Id="rId5" Type="http://schemas.openxmlformats.org/officeDocument/2006/relationships/tags" Target="../tags/tag625.xml"/><Relationship Id="rId15" Type="http://schemas.openxmlformats.org/officeDocument/2006/relationships/oleObject" Target="../embeddings/oleObject74.bin"/><Relationship Id="rId10" Type="http://schemas.openxmlformats.org/officeDocument/2006/relationships/tags" Target="../tags/tag630.xml"/><Relationship Id="rId4" Type="http://schemas.openxmlformats.org/officeDocument/2006/relationships/tags" Target="../tags/tag624.xml"/><Relationship Id="rId9" Type="http://schemas.openxmlformats.org/officeDocument/2006/relationships/tags" Target="../tags/tag629.xml"/><Relationship Id="rId14" Type="http://schemas.openxmlformats.org/officeDocument/2006/relationships/slideMaster" Target="../slideMasters/slideMaster5.xml"/></Relationships>
</file>

<file path=ppt/slideLayouts/_rels/slideLayout700.xml.rels><?xml version="1.0" encoding="UTF-8" standalone="yes"?>
<Relationships xmlns="http://schemas.openxmlformats.org/package/2006/relationships"><Relationship Id="rId8" Type="http://schemas.openxmlformats.org/officeDocument/2006/relationships/tags" Target="../tags/tag6437.xml"/><Relationship Id="rId13" Type="http://schemas.openxmlformats.org/officeDocument/2006/relationships/tags" Target="../tags/tag6442.xml"/><Relationship Id="rId18" Type="http://schemas.openxmlformats.org/officeDocument/2006/relationships/image" Target="../media/image3.svg"/><Relationship Id="rId3" Type="http://schemas.openxmlformats.org/officeDocument/2006/relationships/tags" Target="../tags/tag6432.xml"/><Relationship Id="rId7" Type="http://schemas.openxmlformats.org/officeDocument/2006/relationships/tags" Target="../tags/tag6436.xml"/><Relationship Id="rId12" Type="http://schemas.openxmlformats.org/officeDocument/2006/relationships/tags" Target="../tags/tag6441.xml"/><Relationship Id="rId17" Type="http://schemas.openxmlformats.org/officeDocument/2006/relationships/image" Target="../media/image19.png"/><Relationship Id="rId2" Type="http://schemas.openxmlformats.org/officeDocument/2006/relationships/tags" Target="../tags/tag6431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731.vml"/><Relationship Id="rId6" Type="http://schemas.openxmlformats.org/officeDocument/2006/relationships/tags" Target="../tags/tag6435.xml"/><Relationship Id="rId11" Type="http://schemas.openxmlformats.org/officeDocument/2006/relationships/tags" Target="../tags/tag6440.xml"/><Relationship Id="rId5" Type="http://schemas.openxmlformats.org/officeDocument/2006/relationships/tags" Target="../tags/tag6434.xml"/><Relationship Id="rId15" Type="http://schemas.openxmlformats.org/officeDocument/2006/relationships/oleObject" Target="../embeddings/oleObject731.bin"/><Relationship Id="rId10" Type="http://schemas.openxmlformats.org/officeDocument/2006/relationships/tags" Target="../tags/tag6439.xml"/><Relationship Id="rId4" Type="http://schemas.openxmlformats.org/officeDocument/2006/relationships/tags" Target="../tags/tag6433.xml"/><Relationship Id="rId9" Type="http://schemas.openxmlformats.org/officeDocument/2006/relationships/tags" Target="../tags/tag6438.xml"/><Relationship Id="rId14" Type="http://schemas.openxmlformats.org/officeDocument/2006/relationships/slideMaster" Target="../slideMasters/slideMaster47.xml"/></Relationships>
</file>

<file path=ppt/slideLayouts/_rels/slideLayout701.xml.rels><?xml version="1.0" encoding="UTF-8" standalone="yes"?>
<Relationships xmlns="http://schemas.openxmlformats.org/package/2006/relationships"><Relationship Id="rId8" Type="http://schemas.openxmlformats.org/officeDocument/2006/relationships/tags" Target="../tags/tag6449.xml"/><Relationship Id="rId13" Type="http://schemas.openxmlformats.org/officeDocument/2006/relationships/tags" Target="../tags/tag6454.xml"/><Relationship Id="rId18" Type="http://schemas.openxmlformats.org/officeDocument/2006/relationships/image" Target="../media/image19.png"/><Relationship Id="rId3" Type="http://schemas.openxmlformats.org/officeDocument/2006/relationships/tags" Target="../tags/tag6444.xml"/><Relationship Id="rId7" Type="http://schemas.openxmlformats.org/officeDocument/2006/relationships/tags" Target="../tags/tag6448.xml"/><Relationship Id="rId12" Type="http://schemas.openxmlformats.org/officeDocument/2006/relationships/tags" Target="../tags/tag6453.xml"/><Relationship Id="rId17" Type="http://schemas.openxmlformats.org/officeDocument/2006/relationships/image" Target="../media/image17.emf"/><Relationship Id="rId2" Type="http://schemas.openxmlformats.org/officeDocument/2006/relationships/tags" Target="../tags/tag6443.xml"/><Relationship Id="rId16" Type="http://schemas.openxmlformats.org/officeDocument/2006/relationships/oleObject" Target="../embeddings/oleObject732.bin"/><Relationship Id="rId1" Type="http://schemas.openxmlformats.org/officeDocument/2006/relationships/vmlDrawing" Target="../drawings/vmlDrawing732.vml"/><Relationship Id="rId6" Type="http://schemas.openxmlformats.org/officeDocument/2006/relationships/tags" Target="../tags/tag6447.xml"/><Relationship Id="rId11" Type="http://schemas.openxmlformats.org/officeDocument/2006/relationships/tags" Target="../tags/tag6452.xml"/><Relationship Id="rId5" Type="http://schemas.openxmlformats.org/officeDocument/2006/relationships/tags" Target="../tags/tag6446.xml"/><Relationship Id="rId15" Type="http://schemas.openxmlformats.org/officeDocument/2006/relationships/slideMaster" Target="../slideMasters/slideMaster47.xml"/><Relationship Id="rId10" Type="http://schemas.openxmlformats.org/officeDocument/2006/relationships/tags" Target="../tags/tag6451.xml"/><Relationship Id="rId19" Type="http://schemas.openxmlformats.org/officeDocument/2006/relationships/image" Target="../media/image3.svg"/><Relationship Id="rId4" Type="http://schemas.openxmlformats.org/officeDocument/2006/relationships/tags" Target="../tags/tag6445.xml"/><Relationship Id="rId9" Type="http://schemas.openxmlformats.org/officeDocument/2006/relationships/tags" Target="../tags/tag6450.xml"/><Relationship Id="rId14" Type="http://schemas.openxmlformats.org/officeDocument/2006/relationships/tags" Target="../tags/tag6455.xml"/></Relationships>
</file>

<file path=ppt/slideLayouts/_rels/slideLayout702.xml.rels><?xml version="1.0" encoding="UTF-8" standalone="yes"?>
<Relationships xmlns="http://schemas.openxmlformats.org/package/2006/relationships"><Relationship Id="rId8" Type="http://schemas.openxmlformats.org/officeDocument/2006/relationships/tags" Target="../tags/tag6462.xml"/><Relationship Id="rId13" Type="http://schemas.openxmlformats.org/officeDocument/2006/relationships/tags" Target="../tags/tag6467.xml"/><Relationship Id="rId18" Type="http://schemas.openxmlformats.org/officeDocument/2006/relationships/image" Target="../media/image19.png"/><Relationship Id="rId3" Type="http://schemas.openxmlformats.org/officeDocument/2006/relationships/tags" Target="../tags/tag6457.xml"/><Relationship Id="rId7" Type="http://schemas.openxmlformats.org/officeDocument/2006/relationships/tags" Target="../tags/tag6461.xml"/><Relationship Id="rId12" Type="http://schemas.openxmlformats.org/officeDocument/2006/relationships/tags" Target="../tags/tag6466.xml"/><Relationship Id="rId17" Type="http://schemas.openxmlformats.org/officeDocument/2006/relationships/image" Target="../media/image17.emf"/><Relationship Id="rId2" Type="http://schemas.openxmlformats.org/officeDocument/2006/relationships/tags" Target="../tags/tag6456.xml"/><Relationship Id="rId16" Type="http://schemas.openxmlformats.org/officeDocument/2006/relationships/oleObject" Target="../embeddings/oleObject733.bin"/><Relationship Id="rId1" Type="http://schemas.openxmlformats.org/officeDocument/2006/relationships/vmlDrawing" Target="../drawings/vmlDrawing733.vml"/><Relationship Id="rId6" Type="http://schemas.openxmlformats.org/officeDocument/2006/relationships/tags" Target="../tags/tag6460.xml"/><Relationship Id="rId11" Type="http://schemas.openxmlformats.org/officeDocument/2006/relationships/tags" Target="../tags/tag6465.xml"/><Relationship Id="rId5" Type="http://schemas.openxmlformats.org/officeDocument/2006/relationships/tags" Target="../tags/tag6459.xml"/><Relationship Id="rId15" Type="http://schemas.openxmlformats.org/officeDocument/2006/relationships/slideMaster" Target="../slideMasters/slideMaster47.xml"/><Relationship Id="rId10" Type="http://schemas.openxmlformats.org/officeDocument/2006/relationships/tags" Target="../tags/tag6464.xml"/><Relationship Id="rId19" Type="http://schemas.openxmlformats.org/officeDocument/2006/relationships/image" Target="../media/image3.svg"/><Relationship Id="rId4" Type="http://schemas.openxmlformats.org/officeDocument/2006/relationships/tags" Target="../tags/tag6458.xml"/><Relationship Id="rId9" Type="http://schemas.openxmlformats.org/officeDocument/2006/relationships/tags" Target="../tags/tag6463.xml"/><Relationship Id="rId14" Type="http://schemas.openxmlformats.org/officeDocument/2006/relationships/tags" Target="../tags/tag6468.xml"/></Relationships>
</file>

<file path=ppt/slideLayouts/_rels/slideLayout703.xml.rels><?xml version="1.0" encoding="UTF-8" standalone="yes"?>
<Relationships xmlns="http://schemas.openxmlformats.org/package/2006/relationships"><Relationship Id="rId8" Type="http://schemas.openxmlformats.org/officeDocument/2006/relationships/tags" Target="../tags/tag6475.xml"/><Relationship Id="rId13" Type="http://schemas.openxmlformats.org/officeDocument/2006/relationships/image" Target="../media/image19.png"/><Relationship Id="rId3" Type="http://schemas.openxmlformats.org/officeDocument/2006/relationships/tags" Target="../tags/tag6470.xml"/><Relationship Id="rId7" Type="http://schemas.openxmlformats.org/officeDocument/2006/relationships/tags" Target="../tags/tag6474.xml"/><Relationship Id="rId12" Type="http://schemas.openxmlformats.org/officeDocument/2006/relationships/image" Target="../media/image17.emf"/><Relationship Id="rId2" Type="http://schemas.openxmlformats.org/officeDocument/2006/relationships/tags" Target="../tags/tag6469.xml"/><Relationship Id="rId1" Type="http://schemas.openxmlformats.org/officeDocument/2006/relationships/vmlDrawing" Target="../drawings/vmlDrawing734.vml"/><Relationship Id="rId6" Type="http://schemas.openxmlformats.org/officeDocument/2006/relationships/tags" Target="../tags/tag6473.xml"/><Relationship Id="rId11" Type="http://schemas.openxmlformats.org/officeDocument/2006/relationships/oleObject" Target="../embeddings/oleObject734.bin"/><Relationship Id="rId5" Type="http://schemas.openxmlformats.org/officeDocument/2006/relationships/tags" Target="../tags/tag6472.xml"/><Relationship Id="rId10" Type="http://schemas.openxmlformats.org/officeDocument/2006/relationships/slideMaster" Target="../slideMasters/slideMaster47.xml"/><Relationship Id="rId4" Type="http://schemas.openxmlformats.org/officeDocument/2006/relationships/tags" Target="../tags/tag6471.xml"/><Relationship Id="rId9" Type="http://schemas.openxmlformats.org/officeDocument/2006/relationships/tags" Target="../tags/tag6476.xml"/><Relationship Id="rId14" Type="http://schemas.openxmlformats.org/officeDocument/2006/relationships/image" Target="../media/image3.svg"/></Relationships>
</file>

<file path=ppt/slideLayouts/_rels/slideLayout7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6478.xml"/><Relationship Id="rId7" Type="http://schemas.openxmlformats.org/officeDocument/2006/relationships/oleObject" Target="../embeddings/oleObject735.bin"/><Relationship Id="rId2" Type="http://schemas.openxmlformats.org/officeDocument/2006/relationships/tags" Target="../tags/tag6477.xml"/><Relationship Id="rId1" Type="http://schemas.openxmlformats.org/officeDocument/2006/relationships/vmlDrawing" Target="../drawings/vmlDrawing735.vml"/><Relationship Id="rId6" Type="http://schemas.openxmlformats.org/officeDocument/2006/relationships/slideMaster" Target="../slideMasters/slideMaster47.xml"/><Relationship Id="rId5" Type="http://schemas.openxmlformats.org/officeDocument/2006/relationships/tags" Target="../tags/tag6480.xml"/><Relationship Id="rId10" Type="http://schemas.openxmlformats.org/officeDocument/2006/relationships/image" Target="../media/image3.svg"/><Relationship Id="rId4" Type="http://schemas.openxmlformats.org/officeDocument/2006/relationships/tags" Target="../tags/tag6479.xml"/><Relationship Id="rId9" Type="http://schemas.openxmlformats.org/officeDocument/2006/relationships/image" Target="../media/image19.png"/></Relationships>
</file>

<file path=ppt/slideLayouts/_rels/slideLayout7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6482.xml"/><Relationship Id="rId7" Type="http://schemas.openxmlformats.org/officeDocument/2006/relationships/image" Target="../media/image19.png"/><Relationship Id="rId2" Type="http://schemas.openxmlformats.org/officeDocument/2006/relationships/tags" Target="../tags/tag6481.xml"/><Relationship Id="rId1" Type="http://schemas.openxmlformats.org/officeDocument/2006/relationships/vmlDrawing" Target="../drawings/vmlDrawing736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736.bin"/><Relationship Id="rId4" Type="http://schemas.openxmlformats.org/officeDocument/2006/relationships/slideMaster" Target="../slideMasters/slideMaster47.xml"/></Relationships>
</file>

<file path=ppt/slideLayouts/_rels/slideLayout706.xml.rels><?xml version="1.0" encoding="UTF-8" standalone="yes"?>
<Relationships xmlns="http://schemas.openxmlformats.org/package/2006/relationships"><Relationship Id="rId8" Type="http://schemas.openxmlformats.org/officeDocument/2006/relationships/tags" Target="../tags/tag6489.xml"/><Relationship Id="rId13" Type="http://schemas.openxmlformats.org/officeDocument/2006/relationships/tags" Target="../tags/tag6494.xml"/><Relationship Id="rId18" Type="http://schemas.openxmlformats.org/officeDocument/2006/relationships/image" Target="../media/image3.svg"/><Relationship Id="rId3" Type="http://schemas.openxmlformats.org/officeDocument/2006/relationships/tags" Target="../tags/tag6484.xml"/><Relationship Id="rId7" Type="http://schemas.openxmlformats.org/officeDocument/2006/relationships/tags" Target="../tags/tag6488.xml"/><Relationship Id="rId12" Type="http://schemas.openxmlformats.org/officeDocument/2006/relationships/tags" Target="../tags/tag6493.xml"/><Relationship Id="rId17" Type="http://schemas.openxmlformats.org/officeDocument/2006/relationships/image" Target="../media/image19.png"/><Relationship Id="rId2" Type="http://schemas.openxmlformats.org/officeDocument/2006/relationships/tags" Target="../tags/tag6483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737.vml"/><Relationship Id="rId6" Type="http://schemas.openxmlformats.org/officeDocument/2006/relationships/tags" Target="../tags/tag6487.xml"/><Relationship Id="rId11" Type="http://schemas.openxmlformats.org/officeDocument/2006/relationships/tags" Target="../tags/tag6492.xml"/><Relationship Id="rId5" Type="http://schemas.openxmlformats.org/officeDocument/2006/relationships/tags" Target="../tags/tag6486.xml"/><Relationship Id="rId15" Type="http://schemas.openxmlformats.org/officeDocument/2006/relationships/oleObject" Target="../embeddings/oleObject737.bin"/><Relationship Id="rId10" Type="http://schemas.openxmlformats.org/officeDocument/2006/relationships/tags" Target="../tags/tag6491.xml"/><Relationship Id="rId4" Type="http://schemas.openxmlformats.org/officeDocument/2006/relationships/tags" Target="../tags/tag6485.xml"/><Relationship Id="rId9" Type="http://schemas.openxmlformats.org/officeDocument/2006/relationships/tags" Target="../tags/tag6490.xml"/><Relationship Id="rId14" Type="http://schemas.openxmlformats.org/officeDocument/2006/relationships/slideMaster" Target="../slideMasters/slideMaster47.xml"/></Relationships>
</file>

<file path=ppt/slideLayouts/_rels/slideLayout707.xml.rels><?xml version="1.0" encoding="UTF-8" standalone="yes"?>
<Relationships xmlns="http://schemas.openxmlformats.org/package/2006/relationships"><Relationship Id="rId8" Type="http://schemas.openxmlformats.org/officeDocument/2006/relationships/tags" Target="../tags/tag6524.xml"/><Relationship Id="rId3" Type="http://schemas.openxmlformats.org/officeDocument/2006/relationships/tags" Target="../tags/tag6519.xml"/><Relationship Id="rId7" Type="http://schemas.openxmlformats.org/officeDocument/2006/relationships/tags" Target="../tags/tag6523.xml"/><Relationship Id="rId2" Type="http://schemas.openxmlformats.org/officeDocument/2006/relationships/tags" Target="../tags/tag6518.xml"/><Relationship Id="rId1" Type="http://schemas.openxmlformats.org/officeDocument/2006/relationships/vmlDrawing" Target="../drawings/vmlDrawing739.vml"/><Relationship Id="rId6" Type="http://schemas.openxmlformats.org/officeDocument/2006/relationships/tags" Target="../tags/tag6522.xml"/><Relationship Id="rId11" Type="http://schemas.openxmlformats.org/officeDocument/2006/relationships/image" Target="../media/image17.emf"/><Relationship Id="rId5" Type="http://schemas.openxmlformats.org/officeDocument/2006/relationships/tags" Target="../tags/tag6521.xml"/><Relationship Id="rId10" Type="http://schemas.openxmlformats.org/officeDocument/2006/relationships/oleObject" Target="../embeddings/oleObject739.bin"/><Relationship Id="rId4" Type="http://schemas.openxmlformats.org/officeDocument/2006/relationships/tags" Target="../tags/tag6520.xml"/><Relationship Id="rId9" Type="http://schemas.openxmlformats.org/officeDocument/2006/relationships/slideMaster" Target="../slideMasters/slideMaster48.xml"/></Relationships>
</file>

<file path=ppt/slideLayouts/_rels/slideLayout708.xml.rels><?xml version="1.0" encoding="UTF-8" standalone="yes"?>
<Relationships xmlns="http://schemas.openxmlformats.org/package/2006/relationships"><Relationship Id="rId8" Type="http://schemas.openxmlformats.org/officeDocument/2006/relationships/tags" Target="../tags/tag6531.xml"/><Relationship Id="rId13" Type="http://schemas.openxmlformats.org/officeDocument/2006/relationships/image" Target="../media/image18.png"/><Relationship Id="rId3" Type="http://schemas.openxmlformats.org/officeDocument/2006/relationships/tags" Target="../tags/tag6526.xml"/><Relationship Id="rId7" Type="http://schemas.openxmlformats.org/officeDocument/2006/relationships/tags" Target="../tags/tag6530.xml"/><Relationship Id="rId12" Type="http://schemas.openxmlformats.org/officeDocument/2006/relationships/image" Target="../media/image17.emf"/><Relationship Id="rId2" Type="http://schemas.openxmlformats.org/officeDocument/2006/relationships/tags" Target="../tags/tag6525.xml"/><Relationship Id="rId1" Type="http://schemas.openxmlformats.org/officeDocument/2006/relationships/vmlDrawing" Target="../drawings/vmlDrawing740.vml"/><Relationship Id="rId6" Type="http://schemas.openxmlformats.org/officeDocument/2006/relationships/tags" Target="../tags/tag6529.xml"/><Relationship Id="rId11" Type="http://schemas.openxmlformats.org/officeDocument/2006/relationships/oleObject" Target="../embeddings/oleObject740.bin"/><Relationship Id="rId5" Type="http://schemas.openxmlformats.org/officeDocument/2006/relationships/tags" Target="../tags/tag6528.xml"/><Relationship Id="rId10" Type="http://schemas.openxmlformats.org/officeDocument/2006/relationships/slideMaster" Target="../slideMasters/slideMaster48.xml"/><Relationship Id="rId4" Type="http://schemas.openxmlformats.org/officeDocument/2006/relationships/tags" Target="../tags/tag6527.xml"/><Relationship Id="rId9" Type="http://schemas.openxmlformats.org/officeDocument/2006/relationships/tags" Target="../tags/tag6532.xml"/></Relationships>
</file>

<file path=ppt/slideLayouts/_rels/slideLayout7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6534.xml"/><Relationship Id="rId7" Type="http://schemas.openxmlformats.org/officeDocument/2006/relationships/oleObject" Target="../embeddings/oleObject741.bin"/><Relationship Id="rId2" Type="http://schemas.openxmlformats.org/officeDocument/2006/relationships/tags" Target="../tags/tag6533.xml"/><Relationship Id="rId1" Type="http://schemas.openxmlformats.org/officeDocument/2006/relationships/vmlDrawing" Target="../drawings/vmlDrawing741.vml"/><Relationship Id="rId6" Type="http://schemas.openxmlformats.org/officeDocument/2006/relationships/slideMaster" Target="../slideMasters/slideMaster48.xml"/><Relationship Id="rId5" Type="http://schemas.openxmlformats.org/officeDocument/2006/relationships/tags" Target="../tags/tag6536.xml"/><Relationship Id="rId4" Type="http://schemas.openxmlformats.org/officeDocument/2006/relationships/tags" Target="../tags/tag6535.xml"/></Relationships>
</file>

<file path=ppt/slideLayouts/_rels/slideLayout71.xml.rels><?xml version="1.0" encoding="UTF-8" standalone="yes"?>
<Relationships xmlns="http://schemas.openxmlformats.org/package/2006/relationships"><Relationship Id="rId8" Type="http://schemas.openxmlformats.org/officeDocument/2006/relationships/tags" Target="../tags/tag663.xml"/><Relationship Id="rId3" Type="http://schemas.openxmlformats.org/officeDocument/2006/relationships/tags" Target="../tags/tag658.xml"/><Relationship Id="rId7" Type="http://schemas.openxmlformats.org/officeDocument/2006/relationships/tags" Target="../tags/tag662.xml"/><Relationship Id="rId2" Type="http://schemas.openxmlformats.org/officeDocument/2006/relationships/tags" Target="../tags/tag657.xml"/><Relationship Id="rId1" Type="http://schemas.openxmlformats.org/officeDocument/2006/relationships/vmlDrawing" Target="../drawings/vmlDrawing76.vml"/><Relationship Id="rId6" Type="http://schemas.openxmlformats.org/officeDocument/2006/relationships/tags" Target="../tags/tag661.xml"/><Relationship Id="rId11" Type="http://schemas.openxmlformats.org/officeDocument/2006/relationships/image" Target="../media/image22.emf"/><Relationship Id="rId5" Type="http://schemas.openxmlformats.org/officeDocument/2006/relationships/tags" Target="../tags/tag660.xml"/><Relationship Id="rId10" Type="http://schemas.openxmlformats.org/officeDocument/2006/relationships/oleObject" Target="../embeddings/oleObject76.bin"/><Relationship Id="rId4" Type="http://schemas.openxmlformats.org/officeDocument/2006/relationships/tags" Target="../tags/tag659.xml"/><Relationship Id="rId9" Type="http://schemas.openxmlformats.org/officeDocument/2006/relationships/slideMaster" Target="../slideMasters/slideMaster6.xml"/></Relationships>
</file>

<file path=ppt/slideLayouts/_rels/slideLayout71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8.xml"/><Relationship Id="rId3" Type="http://schemas.openxmlformats.org/officeDocument/2006/relationships/tags" Target="../tags/tag6538.xml"/><Relationship Id="rId7" Type="http://schemas.openxmlformats.org/officeDocument/2006/relationships/tags" Target="../tags/tag6542.xml"/><Relationship Id="rId2" Type="http://schemas.openxmlformats.org/officeDocument/2006/relationships/tags" Target="../tags/tag6537.xml"/><Relationship Id="rId1" Type="http://schemas.openxmlformats.org/officeDocument/2006/relationships/vmlDrawing" Target="../drawings/vmlDrawing742.vml"/><Relationship Id="rId6" Type="http://schemas.openxmlformats.org/officeDocument/2006/relationships/tags" Target="../tags/tag6541.xml"/><Relationship Id="rId5" Type="http://schemas.openxmlformats.org/officeDocument/2006/relationships/tags" Target="../tags/tag6540.xml"/><Relationship Id="rId10" Type="http://schemas.openxmlformats.org/officeDocument/2006/relationships/image" Target="../media/image17.emf"/><Relationship Id="rId4" Type="http://schemas.openxmlformats.org/officeDocument/2006/relationships/tags" Target="../tags/tag6539.xml"/><Relationship Id="rId9" Type="http://schemas.openxmlformats.org/officeDocument/2006/relationships/oleObject" Target="../embeddings/oleObject742.bin"/></Relationships>
</file>

<file path=ppt/slideLayouts/_rels/slideLayout711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8.xml"/><Relationship Id="rId3" Type="http://schemas.openxmlformats.org/officeDocument/2006/relationships/tags" Target="../tags/tag6544.xml"/><Relationship Id="rId7" Type="http://schemas.openxmlformats.org/officeDocument/2006/relationships/tags" Target="../tags/tag6548.xml"/><Relationship Id="rId2" Type="http://schemas.openxmlformats.org/officeDocument/2006/relationships/tags" Target="../tags/tag6543.xml"/><Relationship Id="rId1" Type="http://schemas.openxmlformats.org/officeDocument/2006/relationships/vmlDrawing" Target="../drawings/vmlDrawing743.vml"/><Relationship Id="rId6" Type="http://schemas.openxmlformats.org/officeDocument/2006/relationships/tags" Target="../tags/tag6547.xml"/><Relationship Id="rId5" Type="http://schemas.openxmlformats.org/officeDocument/2006/relationships/tags" Target="../tags/tag6546.xml"/><Relationship Id="rId10" Type="http://schemas.openxmlformats.org/officeDocument/2006/relationships/image" Target="../media/image17.emf"/><Relationship Id="rId4" Type="http://schemas.openxmlformats.org/officeDocument/2006/relationships/tags" Target="../tags/tag6545.xml"/><Relationship Id="rId9" Type="http://schemas.openxmlformats.org/officeDocument/2006/relationships/oleObject" Target="../embeddings/oleObject743.bin"/></Relationships>
</file>

<file path=ppt/slideLayouts/_rels/slideLayout712.xml.rels><?xml version="1.0" encoding="UTF-8" standalone="yes"?>
<Relationships xmlns="http://schemas.openxmlformats.org/package/2006/relationships"><Relationship Id="rId8" Type="http://schemas.openxmlformats.org/officeDocument/2006/relationships/tags" Target="../tags/tag6555.xml"/><Relationship Id="rId3" Type="http://schemas.openxmlformats.org/officeDocument/2006/relationships/tags" Target="../tags/tag6550.xml"/><Relationship Id="rId7" Type="http://schemas.openxmlformats.org/officeDocument/2006/relationships/tags" Target="../tags/tag6554.xml"/><Relationship Id="rId2" Type="http://schemas.openxmlformats.org/officeDocument/2006/relationships/tags" Target="../tags/tag6549.xml"/><Relationship Id="rId1" Type="http://schemas.openxmlformats.org/officeDocument/2006/relationships/vmlDrawing" Target="../drawings/vmlDrawing744.vml"/><Relationship Id="rId6" Type="http://schemas.openxmlformats.org/officeDocument/2006/relationships/tags" Target="../tags/tag6553.xml"/><Relationship Id="rId11" Type="http://schemas.openxmlformats.org/officeDocument/2006/relationships/image" Target="../media/image17.emf"/><Relationship Id="rId5" Type="http://schemas.openxmlformats.org/officeDocument/2006/relationships/tags" Target="../tags/tag6552.xml"/><Relationship Id="rId10" Type="http://schemas.openxmlformats.org/officeDocument/2006/relationships/oleObject" Target="../embeddings/oleObject744.bin"/><Relationship Id="rId4" Type="http://schemas.openxmlformats.org/officeDocument/2006/relationships/tags" Target="../tags/tag6551.xml"/><Relationship Id="rId9" Type="http://schemas.openxmlformats.org/officeDocument/2006/relationships/slideMaster" Target="../slideMasters/slideMaster48.xml"/></Relationships>
</file>

<file path=ppt/slideLayouts/_rels/slideLayout713.xml.rels><?xml version="1.0" encoding="UTF-8" standalone="yes"?>
<Relationships xmlns="http://schemas.openxmlformats.org/package/2006/relationships"><Relationship Id="rId8" Type="http://schemas.openxmlformats.org/officeDocument/2006/relationships/tags" Target="../tags/tag6562.xml"/><Relationship Id="rId13" Type="http://schemas.openxmlformats.org/officeDocument/2006/relationships/tags" Target="../tags/tag6567.xml"/><Relationship Id="rId18" Type="http://schemas.openxmlformats.org/officeDocument/2006/relationships/image" Target="../media/image3.svg"/><Relationship Id="rId3" Type="http://schemas.openxmlformats.org/officeDocument/2006/relationships/tags" Target="../tags/tag6557.xml"/><Relationship Id="rId7" Type="http://schemas.openxmlformats.org/officeDocument/2006/relationships/tags" Target="../tags/tag6561.xml"/><Relationship Id="rId12" Type="http://schemas.openxmlformats.org/officeDocument/2006/relationships/tags" Target="../tags/tag6566.xml"/><Relationship Id="rId17" Type="http://schemas.openxmlformats.org/officeDocument/2006/relationships/image" Target="../media/image19.png"/><Relationship Id="rId2" Type="http://schemas.openxmlformats.org/officeDocument/2006/relationships/tags" Target="../tags/tag6556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745.vml"/><Relationship Id="rId6" Type="http://schemas.openxmlformats.org/officeDocument/2006/relationships/tags" Target="../tags/tag6560.xml"/><Relationship Id="rId11" Type="http://schemas.openxmlformats.org/officeDocument/2006/relationships/tags" Target="../tags/tag6565.xml"/><Relationship Id="rId5" Type="http://schemas.openxmlformats.org/officeDocument/2006/relationships/tags" Target="../tags/tag6559.xml"/><Relationship Id="rId15" Type="http://schemas.openxmlformats.org/officeDocument/2006/relationships/oleObject" Target="../embeddings/oleObject745.bin"/><Relationship Id="rId10" Type="http://schemas.openxmlformats.org/officeDocument/2006/relationships/tags" Target="../tags/tag6564.xml"/><Relationship Id="rId4" Type="http://schemas.openxmlformats.org/officeDocument/2006/relationships/tags" Target="../tags/tag6558.xml"/><Relationship Id="rId9" Type="http://schemas.openxmlformats.org/officeDocument/2006/relationships/tags" Target="../tags/tag6563.xml"/><Relationship Id="rId14" Type="http://schemas.openxmlformats.org/officeDocument/2006/relationships/slideMaster" Target="../slideMasters/slideMaster48.xml"/></Relationships>
</file>

<file path=ppt/slideLayouts/_rels/slideLayout714.xml.rels><?xml version="1.0" encoding="UTF-8" standalone="yes"?>
<Relationships xmlns="http://schemas.openxmlformats.org/package/2006/relationships"><Relationship Id="rId8" Type="http://schemas.openxmlformats.org/officeDocument/2006/relationships/tags" Target="../tags/tag6574.xml"/><Relationship Id="rId13" Type="http://schemas.openxmlformats.org/officeDocument/2006/relationships/tags" Target="../tags/tag6579.xml"/><Relationship Id="rId18" Type="http://schemas.openxmlformats.org/officeDocument/2006/relationships/image" Target="../media/image3.svg"/><Relationship Id="rId3" Type="http://schemas.openxmlformats.org/officeDocument/2006/relationships/tags" Target="../tags/tag6569.xml"/><Relationship Id="rId7" Type="http://schemas.openxmlformats.org/officeDocument/2006/relationships/tags" Target="../tags/tag6573.xml"/><Relationship Id="rId12" Type="http://schemas.openxmlformats.org/officeDocument/2006/relationships/tags" Target="../tags/tag6578.xml"/><Relationship Id="rId17" Type="http://schemas.openxmlformats.org/officeDocument/2006/relationships/image" Target="../media/image19.png"/><Relationship Id="rId2" Type="http://schemas.openxmlformats.org/officeDocument/2006/relationships/tags" Target="../tags/tag6568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746.vml"/><Relationship Id="rId6" Type="http://schemas.openxmlformats.org/officeDocument/2006/relationships/tags" Target="../tags/tag6572.xml"/><Relationship Id="rId11" Type="http://schemas.openxmlformats.org/officeDocument/2006/relationships/tags" Target="../tags/tag6577.xml"/><Relationship Id="rId5" Type="http://schemas.openxmlformats.org/officeDocument/2006/relationships/tags" Target="../tags/tag6571.xml"/><Relationship Id="rId15" Type="http://schemas.openxmlformats.org/officeDocument/2006/relationships/oleObject" Target="../embeddings/oleObject746.bin"/><Relationship Id="rId10" Type="http://schemas.openxmlformats.org/officeDocument/2006/relationships/tags" Target="../tags/tag6576.xml"/><Relationship Id="rId4" Type="http://schemas.openxmlformats.org/officeDocument/2006/relationships/tags" Target="../tags/tag6570.xml"/><Relationship Id="rId9" Type="http://schemas.openxmlformats.org/officeDocument/2006/relationships/tags" Target="../tags/tag6575.xml"/><Relationship Id="rId14" Type="http://schemas.openxmlformats.org/officeDocument/2006/relationships/slideMaster" Target="../slideMasters/slideMaster48.xml"/></Relationships>
</file>

<file path=ppt/slideLayouts/_rels/slideLayout715.xml.rels><?xml version="1.0" encoding="UTF-8" standalone="yes"?>
<Relationships xmlns="http://schemas.openxmlformats.org/package/2006/relationships"><Relationship Id="rId8" Type="http://schemas.openxmlformats.org/officeDocument/2006/relationships/tags" Target="../tags/tag6586.xml"/><Relationship Id="rId13" Type="http://schemas.openxmlformats.org/officeDocument/2006/relationships/tags" Target="../tags/tag6591.xml"/><Relationship Id="rId18" Type="http://schemas.openxmlformats.org/officeDocument/2006/relationships/image" Target="../media/image19.png"/><Relationship Id="rId3" Type="http://schemas.openxmlformats.org/officeDocument/2006/relationships/tags" Target="../tags/tag6581.xml"/><Relationship Id="rId7" Type="http://schemas.openxmlformats.org/officeDocument/2006/relationships/tags" Target="../tags/tag6585.xml"/><Relationship Id="rId12" Type="http://schemas.openxmlformats.org/officeDocument/2006/relationships/tags" Target="../tags/tag6590.xml"/><Relationship Id="rId17" Type="http://schemas.openxmlformats.org/officeDocument/2006/relationships/image" Target="../media/image17.emf"/><Relationship Id="rId2" Type="http://schemas.openxmlformats.org/officeDocument/2006/relationships/tags" Target="../tags/tag6580.xml"/><Relationship Id="rId16" Type="http://schemas.openxmlformats.org/officeDocument/2006/relationships/oleObject" Target="../embeddings/oleObject747.bin"/><Relationship Id="rId1" Type="http://schemas.openxmlformats.org/officeDocument/2006/relationships/vmlDrawing" Target="../drawings/vmlDrawing747.vml"/><Relationship Id="rId6" Type="http://schemas.openxmlformats.org/officeDocument/2006/relationships/tags" Target="../tags/tag6584.xml"/><Relationship Id="rId11" Type="http://schemas.openxmlformats.org/officeDocument/2006/relationships/tags" Target="../tags/tag6589.xml"/><Relationship Id="rId5" Type="http://schemas.openxmlformats.org/officeDocument/2006/relationships/tags" Target="../tags/tag6583.xml"/><Relationship Id="rId15" Type="http://schemas.openxmlformats.org/officeDocument/2006/relationships/slideMaster" Target="../slideMasters/slideMaster48.xml"/><Relationship Id="rId10" Type="http://schemas.openxmlformats.org/officeDocument/2006/relationships/tags" Target="../tags/tag6588.xml"/><Relationship Id="rId19" Type="http://schemas.openxmlformats.org/officeDocument/2006/relationships/image" Target="../media/image3.svg"/><Relationship Id="rId4" Type="http://schemas.openxmlformats.org/officeDocument/2006/relationships/tags" Target="../tags/tag6582.xml"/><Relationship Id="rId9" Type="http://schemas.openxmlformats.org/officeDocument/2006/relationships/tags" Target="../tags/tag6587.xml"/><Relationship Id="rId14" Type="http://schemas.openxmlformats.org/officeDocument/2006/relationships/tags" Target="../tags/tag6592.xml"/></Relationships>
</file>

<file path=ppt/slideLayouts/_rels/slideLayout716.xml.rels><?xml version="1.0" encoding="UTF-8" standalone="yes"?>
<Relationships xmlns="http://schemas.openxmlformats.org/package/2006/relationships"><Relationship Id="rId8" Type="http://schemas.openxmlformats.org/officeDocument/2006/relationships/tags" Target="../tags/tag6599.xml"/><Relationship Id="rId13" Type="http://schemas.openxmlformats.org/officeDocument/2006/relationships/tags" Target="../tags/tag6604.xml"/><Relationship Id="rId18" Type="http://schemas.openxmlformats.org/officeDocument/2006/relationships/image" Target="../media/image19.png"/><Relationship Id="rId3" Type="http://schemas.openxmlformats.org/officeDocument/2006/relationships/tags" Target="../tags/tag6594.xml"/><Relationship Id="rId7" Type="http://schemas.openxmlformats.org/officeDocument/2006/relationships/tags" Target="../tags/tag6598.xml"/><Relationship Id="rId12" Type="http://schemas.openxmlformats.org/officeDocument/2006/relationships/tags" Target="../tags/tag6603.xml"/><Relationship Id="rId17" Type="http://schemas.openxmlformats.org/officeDocument/2006/relationships/image" Target="../media/image17.emf"/><Relationship Id="rId2" Type="http://schemas.openxmlformats.org/officeDocument/2006/relationships/tags" Target="../tags/tag6593.xml"/><Relationship Id="rId16" Type="http://schemas.openxmlformats.org/officeDocument/2006/relationships/oleObject" Target="../embeddings/oleObject748.bin"/><Relationship Id="rId1" Type="http://schemas.openxmlformats.org/officeDocument/2006/relationships/vmlDrawing" Target="../drawings/vmlDrawing748.vml"/><Relationship Id="rId6" Type="http://schemas.openxmlformats.org/officeDocument/2006/relationships/tags" Target="../tags/tag6597.xml"/><Relationship Id="rId11" Type="http://schemas.openxmlformats.org/officeDocument/2006/relationships/tags" Target="../tags/tag6602.xml"/><Relationship Id="rId5" Type="http://schemas.openxmlformats.org/officeDocument/2006/relationships/tags" Target="../tags/tag6596.xml"/><Relationship Id="rId15" Type="http://schemas.openxmlformats.org/officeDocument/2006/relationships/slideMaster" Target="../slideMasters/slideMaster48.xml"/><Relationship Id="rId10" Type="http://schemas.openxmlformats.org/officeDocument/2006/relationships/tags" Target="../tags/tag6601.xml"/><Relationship Id="rId19" Type="http://schemas.openxmlformats.org/officeDocument/2006/relationships/image" Target="../media/image3.svg"/><Relationship Id="rId4" Type="http://schemas.openxmlformats.org/officeDocument/2006/relationships/tags" Target="../tags/tag6595.xml"/><Relationship Id="rId9" Type="http://schemas.openxmlformats.org/officeDocument/2006/relationships/tags" Target="../tags/tag6600.xml"/><Relationship Id="rId14" Type="http://schemas.openxmlformats.org/officeDocument/2006/relationships/tags" Target="../tags/tag6605.xml"/></Relationships>
</file>

<file path=ppt/slideLayouts/_rels/slideLayout717.xml.rels><?xml version="1.0" encoding="UTF-8" standalone="yes"?>
<Relationships xmlns="http://schemas.openxmlformats.org/package/2006/relationships"><Relationship Id="rId8" Type="http://schemas.openxmlformats.org/officeDocument/2006/relationships/tags" Target="../tags/tag6612.xml"/><Relationship Id="rId13" Type="http://schemas.openxmlformats.org/officeDocument/2006/relationships/image" Target="../media/image19.png"/><Relationship Id="rId3" Type="http://schemas.openxmlformats.org/officeDocument/2006/relationships/tags" Target="../tags/tag6607.xml"/><Relationship Id="rId7" Type="http://schemas.openxmlformats.org/officeDocument/2006/relationships/tags" Target="../tags/tag6611.xml"/><Relationship Id="rId12" Type="http://schemas.openxmlformats.org/officeDocument/2006/relationships/image" Target="../media/image17.emf"/><Relationship Id="rId2" Type="http://schemas.openxmlformats.org/officeDocument/2006/relationships/tags" Target="../tags/tag6606.xml"/><Relationship Id="rId1" Type="http://schemas.openxmlformats.org/officeDocument/2006/relationships/vmlDrawing" Target="../drawings/vmlDrawing749.vml"/><Relationship Id="rId6" Type="http://schemas.openxmlformats.org/officeDocument/2006/relationships/tags" Target="../tags/tag6610.xml"/><Relationship Id="rId11" Type="http://schemas.openxmlformats.org/officeDocument/2006/relationships/oleObject" Target="../embeddings/oleObject749.bin"/><Relationship Id="rId5" Type="http://schemas.openxmlformats.org/officeDocument/2006/relationships/tags" Target="../tags/tag6609.xml"/><Relationship Id="rId10" Type="http://schemas.openxmlformats.org/officeDocument/2006/relationships/slideMaster" Target="../slideMasters/slideMaster48.xml"/><Relationship Id="rId4" Type="http://schemas.openxmlformats.org/officeDocument/2006/relationships/tags" Target="../tags/tag6608.xml"/><Relationship Id="rId9" Type="http://schemas.openxmlformats.org/officeDocument/2006/relationships/tags" Target="../tags/tag6613.xml"/><Relationship Id="rId14" Type="http://schemas.openxmlformats.org/officeDocument/2006/relationships/image" Target="../media/image3.svg"/></Relationships>
</file>

<file path=ppt/slideLayouts/_rels/slideLayout7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6615.xml"/><Relationship Id="rId7" Type="http://schemas.openxmlformats.org/officeDocument/2006/relationships/oleObject" Target="../embeddings/oleObject750.bin"/><Relationship Id="rId2" Type="http://schemas.openxmlformats.org/officeDocument/2006/relationships/tags" Target="../tags/tag6614.xml"/><Relationship Id="rId1" Type="http://schemas.openxmlformats.org/officeDocument/2006/relationships/vmlDrawing" Target="../drawings/vmlDrawing750.vml"/><Relationship Id="rId6" Type="http://schemas.openxmlformats.org/officeDocument/2006/relationships/slideMaster" Target="../slideMasters/slideMaster48.xml"/><Relationship Id="rId5" Type="http://schemas.openxmlformats.org/officeDocument/2006/relationships/tags" Target="../tags/tag6617.xml"/><Relationship Id="rId10" Type="http://schemas.openxmlformats.org/officeDocument/2006/relationships/image" Target="../media/image3.svg"/><Relationship Id="rId4" Type="http://schemas.openxmlformats.org/officeDocument/2006/relationships/tags" Target="../tags/tag6616.xml"/><Relationship Id="rId9" Type="http://schemas.openxmlformats.org/officeDocument/2006/relationships/image" Target="../media/image19.png"/></Relationships>
</file>

<file path=ppt/slideLayouts/_rels/slideLayout7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6619.xml"/><Relationship Id="rId7" Type="http://schemas.openxmlformats.org/officeDocument/2006/relationships/image" Target="../media/image19.png"/><Relationship Id="rId2" Type="http://schemas.openxmlformats.org/officeDocument/2006/relationships/tags" Target="../tags/tag6618.xml"/><Relationship Id="rId1" Type="http://schemas.openxmlformats.org/officeDocument/2006/relationships/vmlDrawing" Target="../drawings/vmlDrawing751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751.bin"/><Relationship Id="rId4" Type="http://schemas.openxmlformats.org/officeDocument/2006/relationships/slideMaster" Target="../slideMasters/slideMaster48.xml"/></Relationships>
</file>

<file path=ppt/slideLayouts/_rels/slideLayout72.xml.rels><?xml version="1.0" encoding="UTF-8" standalone="yes"?>
<Relationships xmlns="http://schemas.openxmlformats.org/package/2006/relationships"><Relationship Id="rId8" Type="http://schemas.openxmlformats.org/officeDocument/2006/relationships/tags" Target="../tags/tag670.xml"/><Relationship Id="rId13" Type="http://schemas.openxmlformats.org/officeDocument/2006/relationships/image" Target="../media/image23.png"/><Relationship Id="rId3" Type="http://schemas.openxmlformats.org/officeDocument/2006/relationships/tags" Target="../tags/tag665.xml"/><Relationship Id="rId7" Type="http://schemas.openxmlformats.org/officeDocument/2006/relationships/tags" Target="../tags/tag669.xml"/><Relationship Id="rId12" Type="http://schemas.openxmlformats.org/officeDocument/2006/relationships/image" Target="../media/image22.emf"/><Relationship Id="rId2" Type="http://schemas.openxmlformats.org/officeDocument/2006/relationships/tags" Target="../tags/tag664.xml"/><Relationship Id="rId1" Type="http://schemas.openxmlformats.org/officeDocument/2006/relationships/vmlDrawing" Target="../drawings/vmlDrawing77.vml"/><Relationship Id="rId6" Type="http://schemas.openxmlformats.org/officeDocument/2006/relationships/tags" Target="../tags/tag668.xml"/><Relationship Id="rId11" Type="http://schemas.openxmlformats.org/officeDocument/2006/relationships/oleObject" Target="../embeddings/oleObject77.bin"/><Relationship Id="rId5" Type="http://schemas.openxmlformats.org/officeDocument/2006/relationships/tags" Target="../tags/tag667.xml"/><Relationship Id="rId10" Type="http://schemas.openxmlformats.org/officeDocument/2006/relationships/slideMaster" Target="../slideMasters/slideMaster6.xml"/><Relationship Id="rId4" Type="http://schemas.openxmlformats.org/officeDocument/2006/relationships/tags" Target="../tags/tag666.xml"/><Relationship Id="rId9" Type="http://schemas.openxmlformats.org/officeDocument/2006/relationships/tags" Target="../tags/tag671.xml"/></Relationships>
</file>

<file path=ppt/slideLayouts/_rels/slideLayout720.xml.rels><?xml version="1.0" encoding="UTF-8" standalone="yes"?>
<Relationships xmlns="http://schemas.openxmlformats.org/package/2006/relationships"><Relationship Id="rId8" Type="http://schemas.openxmlformats.org/officeDocument/2006/relationships/tags" Target="../tags/tag6626.xml"/><Relationship Id="rId13" Type="http://schemas.openxmlformats.org/officeDocument/2006/relationships/tags" Target="../tags/tag6631.xml"/><Relationship Id="rId18" Type="http://schemas.openxmlformats.org/officeDocument/2006/relationships/image" Target="../media/image3.svg"/><Relationship Id="rId3" Type="http://schemas.openxmlformats.org/officeDocument/2006/relationships/tags" Target="../tags/tag6621.xml"/><Relationship Id="rId7" Type="http://schemas.openxmlformats.org/officeDocument/2006/relationships/tags" Target="../tags/tag6625.xml"/><Relationship Id="rId12" Type="http://schemas.openxmlformats.org/officeDocument/2006/relationships/tags" Target="../tags/tag6630.xml"/><Relationship Id="rId17" Type="http://schemas.openxmlformats.org/officeDocument/2006/relationships/image" Target="../media/image19.png"/><Relationship Id="rId2" Type="http://schemas.openxmlformats.org/officeDocument/2006/relationships/tags" Target="../tags/tag662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752.vml"/><Relationship Id="rId6" Type="http://schemas.openxmlformats.org/officeDocument/2006/relationships/tags" Target="../tags/tag6624.xml"/><Relationship Id="rId11" Type="http://schemas.openxmlformats.org/officeDocument/2006/relationships/tags" Target="../tags/tag6629.xml"/><Relationship Id="rId5" Type="http://schemas.openxmlformats.org/officeDocument/2006/relationships/tags" Target="../tags/tag6623.xml"/><Relationship Id="rId15" Type="http://schemas.openxmlformats.org/officeDocument/2006/relationships/oleObject" Target="../embeddings/oleObject752.bin"/><Relationship Id="rId10" Type="http://schemas.openxmlformats.org/officeDocument/2006/relationships/tags" Target="../tags/tag6628.xml"/><Relationship Id="rId4" Type="http://schemas.openxmlformats.org/officeDocument/2006/relationships/tags" Target="../tags/tag6622.xml"/><Relationship Id="rId9" Type="http://schemas.openxmlformats.org/officeDocument/2006/relationships/tags" Target="../tags/tag6627.xml"/><Relationship Id="rId14" Type="http://schemas.openxmlformats.org/officeDocument/2006/relationships/slideMaster" Target="../slideMasters/slideMaster48.xml"/></Relationships>
</file>

<file path=ppt/slideLayouts/_rels/slideLayout721.xml.rels><?xml version="1.0" encoding="UTF-8" standalone="yes"?>
<Relationships xmlns="http://schemas.openxmlformats.org/package/2006/relationships"><Relationship Id="rId8" Type="http://schemas.openxmlformats.org/officeDocument/2006/relationships/tags" Target="../tags/tag6661.xml"/><Relationship Id="rId3" Type="http://schemas.openxmlformats.org/officeDocument/2006/relationships/tags" Target="../tags/tag6656.xml"/><Relationship Id="rId7" Type="http://schemas.openxmlformats.org/officeDocument/2006/relationships/tags" Target="../tags/tag6660.xml"/><Relationship Id="rId2" Type="http://schemas.openxmlformats.org/officeDocument/2006/relationships/tags" Target="../tags/tag6655.xml"/><Relationship Id="rId1" Type="http://schemas.openxmlformats.org/officeDocument/2006/relationships/vmlDrawing" Target="../drawings/vmlDrawing754.vml"/><Relationship Id="rId6" Type="http://schemas.openxmlformats.org/officeDocument/2006/relationships/tags" Target="../tags/tag6659.xml"/><Relationship Id="rId11" Type="http://schemas.openxmlformats.org/officeDocument/2006/relationships/image" Target="../media/image17.emf"/><Relationship Id="rId5" Type="http://schemas.openxmlformats.org/officeDocument/2006/relationships/tags" Target="../tags/tag6658.xml"/><Relationship Id="rId10" Type="http://schemas.openxmlformats.org/officeDocument/2006/relationships/oleObject" Target="../embeddings/oleObject754.bin"/><Relationship Id="rId4" Type="http://schemas.openxmlformats.org/officeDocument/2006/relationships/tags" Target="../tags/tag6657.xml"/><Relationship Id="rId9" Type="http://schemas.openxmlformats.org/officeDocument/2006/relationships/slideMaster" Target="../slideMasters/slideMaster49.xml"/></Relationships>
</file>

<file path=ppt/slideLayouts/_rels/slideLayout722.xml.rels><?xml version="1.0" encoding="UTF-8" standalone="yes"?>
<Relationships xmlns="http://schemas.openxmlformats.org/package/2006/relationships"><Relationship Id="rId8" Type="http://schemas.openxmlformats.org/officeDocument/2006/relationships/tags" Target="../tags/tag6668.xml"/><Relationship Id="rId13" Type="http://schemas.openxmlformats.org/officeDocument/2006/relationships/image" Target="../media/image18.png"/><Relationship Id="rId3" Type="http://schemas.openxmlformats.org/officeDocument/2006/relationships/tags" Target="../tags/tag6663.xml"/><Relationship Id="rId7" Type="http://schemas.openxmlformats.org/officeDocument/2006/relationships/tags" Target="../tags/tag6667.xml"/><Relationship Id="rId12" Type="http://schemas.openxmlformats.org/officeDocument/2006/relationships/image" Target="../media/image17.emf"/><Relationship Id="rId2" Type="http://schemas.openxmlformats.org/officeDocument/2006/relationships/tags" Target="../tags/tag6662.xml"/><Relationship Id="rId1" Type="http://schemas.openxmlformats.org/officeDocument/2006/relationships/vmlDrawing" Target="../drawings/vmlDrawing755.vml"/><Relationship Id="rId6" Type="http://schemas.openxmlformats.org/officeDocument/2006/relationships/tags" Target="../tags/tag6666.xml"/><Relationship Id="rId11" Type="http://schemas.openxmlformats.org/officeDocument/2006/relationships/oleObject" Target="../embeddings/oleObject755.bin"/><Relationship Id="rId5" Type="http://schemas.openxmlformats.org/officeDocument/2006/relationships/tags" Target="../tags/tag6665.xml"/><Relationship Id="rId10" Type="http://schemas.openxmlformats.org/officeDocument/2006/relationships/slideMaster" Target="../slideMasters/slideMaster49.xml"/><Relationship Id="rId4" Type="http://schemas.openxmlformats.org/officeDocument/2006/relationships/tags" Target="../tags/tag6664.xml"/><Relationship Id="rId9" Type="http://schemas.openxmlformats.org/officeDocument/2006/relationships/tags" Target="../tags/tag6669.xml"/></Relationships>
</file>

<file path=ppt/slideLayouts/_rels/slideLayout7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6671.xml"/><Relationship Id="rId7" Type="http://schemas.openxmlformats.org/officeDocument/2006/relationships/oleObject" Target="../embeddings/oleObject756.bin"/><Relationship Id="rId2" Type="http://schemas.openxmlformats.org/officeDocument/2006/relationships/tags" Target="../tags/tag6670.xml"/><Relationship Id="rId1" Type="http://schemas.openxmlformats.org/officeDocument/2006/relationships/vmlDrawing" Target="../drawings/vmlDrawing756.vml"/><Relationship Id="rId6" Type="http://schemas.openxmlformats.org/officeDocument/2006/relationships/slideMaster" Target="../slideMasters/slideMaster49.xml"/><Relationship Id="rId5" Type="http://schemas.openxmlformats.org/officeDocument/2006/relationships/tags" Target="../tags/tag6673.xml"/><Relationship Id="rId4" Type="http://schemas.openxmlformats.org/officeDocument/2006/relationships/tags" Target="../tags/tag6672.xml"/></Relationships>
</file>

<file path=ppt/slideLayouts/_rels/slideLayout72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9.xml"/><Relationship Id="rId3" Type="http://schemas.openxmlformats.org/officeDocument/2006/relationships/tags" Target="../tags/tag6675.xml"/><Relationship Id="rId7" Type="http://schemas.openxmlformats.org/officeDocument/2006/relationships/tags" Target="../tags/tag6679.xml"/><Relationship Id="rId2" Type="http://schemas.openxmlformats.org/officeDocument/2006/relationships/tags" Target="../tags/tag6674.xml"/><Relationship Id="rId1" Type="http://schemas.openxmlformats.org/officeDocument/2006/relationships/vmlDrawing" Target="../drawings/vmlDrawing757.vml"/><Relationship Id="rId6" Type="http://schemas.openxmlformats.org/officeDocument/2006/relationships/tags" Target="../tags/tag6678.xml"/><Relationship Id="rId5" Type="http://schemas.openxmlformats.org/officeDocument/2006/relationships/tags" Target="../tags/tag6677.xml"/><Relationship Id="rId10" Type="http://schemas.openxmlformats.org/officeDocument/2006/relationships/image" Target="../media/image17.emf"/><Relationship Id="rId4" Type="http://schemas.openxmlformats.org/officeDocument/2006/relationships/tags" Target="../tags/tag6676.xml"/><Relationship Id="rId9" Type="http://schemas.openxmlformats.org/officeDocument/2006/relationships/oleObject" Target="../embeddings/oleObject757.bin"/></Relationships>
</file>

<file path=ppt/slideLayouts/_rels/slideLayout725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49.xml"/><Relationship Id="rId3" Type="http://schemas.openxmlformats.org/officeDocument/2006/relationships/tags" Target="../tags/tag6681.xml"/><Relationship Id="rId7" Type="http://schemas.openxmlformats.org/officeDocument/2006/relationships/tags" Target="../tags/tag6685.xml"/><Relationship Id="rId2" Type="http://schemas.openxmlformats.org/officeDocument/2006/relationships/tags" Target="../tags/tag6680.xml"/><Relationship Id="rId1" Type="http://schemas.openxmlformats.org/officeDocument/2006/relationships/vmlDrawing" Target="../drawings/vmlDrawing758.vml"/><Relationship Id="rId6" Type="http://schemas.openxmlformats.org/officeDocument/2006/relationships/tags" Target="../tags/tag6684.xml"/><Relationship Id="rId5" Type="http://schemas.openxmlformats.org/officeDocument/2006/relationships/tags" Target="../tags/tag6683.xml"/><Relationship Id="rId10" Type="http://schemas.openxmlformats.org/officeDocument/2006/relationships/image" Target="../media/image17.emf"/><Relationship Id="rId4" Type="http://schemas.openxmlformats.org/officeDocument/2006/relationships/tags" Target="../tags/tag6682.xml"/><Relationship Id="rId9" Type="http://schemas.openxmlformats.org/officeDocument/2006/relationships/oleObject" Target="../embeddings/oleObject758.bin"/></Relationships>
</file>

<file path=ppt/slideLayouts/_rels/slideLayout726.xml.rels><?xml version="1.0" encoding="UTF-8" standalone="yes"?>
<Relationships xmlns="http://schemas.openxmlformats.org/package/2006/relationships"><Relationship Id="rId8" Type="http://schemas.openxmlformats.org/officeDocument/2006/relationships/tags" Target="../tags/tag6692.xml"/><Relationship Id="rId3" Type="http://schemas.openxmlformats.org/officeDocument/2006/relationships/tags" Target="../tags/tag6687.xml"/><Relationship Id="rId7" Type="http://schemas.openxmlformats.org/officeDocument/2006/relationships/tags" Target="../tags/tag6691.xml"/><Relationship Id="rId2" Type="http://schemas.openxmlformats.org/officeDocument/2006/relationships/tags" Target="../tags/tag6686.xml"/><Relationship Id="rId1" Type="http://schemas.openxmlformats.org/officeDocument/2006/relationships/vmlDrawing" Target="../drawings/vmlDrawing759.vml"/><Relationship Id="rId6" Type="http://schemas.openxmlformats.org/officeDocument/2006/relationships/tags" Target="../tags/tag6690.xml"/><Relationship Id="rId11" Type="http://schemas.openxmlformats.org/officeDocument/2006/relationships/image" Target="../media/image17.emf"/><Relationship Id="rId5" Type="http://schemas.openxmlformats.org/officeDocument/2006/relationships/tags" Target="../tags/tag6689.xml"/><Relationship Id="rId10" Type="http://schemas.openxmlformats.org/officeDocument/2006/relationships/oleObject" Target="../embeddings/oleObject759.bin"/><Relationship Id="rId4" Type="http://schemas.openxmlformats.org/officeDocument/2006/relationships/tags" Target="../tags/tag6688.xml"/><Relationship Id="rId9" Type="http://schemas.openxmlformats.org/officeDocument/2006/relationships/slideMaster" Target="../slideMasters/slideMaster49.xml"/></Relationships>
</file>

<file path=ppt/slideLayouts/_rels/slideLayout727.xml.rels><?xml version="1.0" encoding="UTF-8" standalone="yes"?>
<Relationships xmlns="http://schemas.openxmlformats.org/package/2006/relationships"><Relationship Id="rId8" Type="http://schemas.openxmlformats.org/officeDocument/2006/relationships/tags" Target="../tags/tag6699.xml"/><Relationship Id="rId13" Type="http://schemas.openxmlformats.org/officeDocument/2006/relationships/tags" Target="../tags/tag6704.xml"/><Relationship Id="rId18" Type="http://schemas.openxmlformats.org/officeDocument/2006/relationships/image" Target="../media/image3.svg"/><Relationship Id="rId3" Type="http://schemas.openxmlformats.org/officeDocument/2006/relationships/tags" Target="../tags/tag6694.xml"/><Relationship Id="rId7" Type="http://schemas.openxmlformats.org/officeDocument/2006/relationships/tags" Target="../tags/tag6698.xml"/><Relationship Id="rId12" Type="http://schemas.openxmlformats.org/officeDocument/2006/relationships/tags" Target="../tags/tag6703.xml"/><Relationship Id="rId17" Type="http://schemas.openxmlformats.org/officeDocument/2006/relationships/image" Target="../media/image19.png"/><Relationship Id="rId2" Type="http://schemas.openxmlformats.org/officeDocument/2006/relationships/tags" Target="../tags/tag6693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760.vml"/><Relationship Id="rId6" Type="http://schemas.openxmlformats.org/officeDocument/2006/relationships/tags" Target="../tags/tag6697.xml"/><Relationship Id="rId11" Type="http://schemas.openxmlformats.org/officeDocument/2006/relationships/tags" Target="../tags/tag6702.xml"/><Relationship Id="rId5" Type="http://schemas.openxmlformats.org/officeDocument/2006/relationships/tags" Target="../tags/tag6696.xml"/><Relationship Id="rId15" Type="http://schemas.openxmlformats.org/officeDocument/2006/relationships/oleObject" Target="../embeddings/oleObject760.bin"/><Relationship Id="rId10" Type="http://schemas.openxmlformats.org/officeDocument/2006/relationships/tags" Target="../tags/tag6701.xml"/><Relationship Id="rId4" Type="http://schemas.openxmlformats.org/officeDocument/2006/relationships/tags" Target="../tags/tag6695.xml"/><Relationship Id="rId9" Type="http://schemas.openxmlformats.org/officeDocument/2006/relationships/tags" Target="../tags/tag6700.xml"/><Relationship Id="rId14" Type="http://schemas.openxmlformats.org/officeDocument/2006/relationships/slideMaster" Target="../slideMasters/slideMaster49.xml"/></Relationships>
</file>

<file path=ppt/slideLayouts/_rels/slideLayout728.xml.rels><?xml version="1.0" encoding="UTF-8" standalone="yes"?>
<Relationships xmlns="http://schemas.openxmlformats.org/package/2006/relationships"><Relationship Id="rId8" Type="http://schemas.openxmlformats.org/officeDocument/2006/relationships/tags" Target="../tags/tag6711.xml"/><Relationship Id="rId13" Type="http://schemas.openxmlformats.org/officeDocument/2006/relationships/tags" Target="../tags/tag6716.xml"/><Relationship Id="rId18" Type="http://schemas.openxmlformats.org/officeDocument/2006/relationships/image" Target="../media/image3.svg"/><Relationship Id="rId3" Type="http://schemas.openxmlformats.org/officeDocument/2006/relationships/tags" Target="../tags/tag6706.xml"/><Relationship Id="rId7" Type="http://schemas.openxmlformats.org/officeDocument/2006/relationships/tags" Target="../tags/tag6710.xml"/><Relationship Id="rId12" Type="http://schemas.openxmlformats.org/officeDocument/2006/relationships/tags" Target="../tags/tag6715.xml"/><Relationship Id="rId17" Type="http://schemas.openxmlformats.org/officeDocument/2006/relationships/image" Target="../media/image19.png"/><Relationship Id="rId2" Type="http://schemas.openxmlformats.org/officeDocument/2006/relationships/tags" Target="../tags/tag6705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761.vml"/><Relationship Id="rId6" Type="http://schemas.openxmlformats.org/officeDocument/2006/relationships/tags" Target="../tags/tag6709.xml"/><Relationship Id="rId11" Type="http://schemas.openxmlformats.org/officeDocument/2006/relationships/tags" Target="../tags/tag6714.xml"/><Relationship Id="rId5" Type="http://schemas.openxmlformats.org/officeDocument/2006/relationships/tags" Target="../tags/tag6708.xml"/><Relationship Id="rId15" Type="http://schemas.openxmlformats.org/officeDocument/2006/relationships/oleObject" Target="../embeddings/oleObject761.bin"/><Relationship Id="rId10" Type="http://schemas.openxmlformats.org/officeDocument/2006/relationships/tags" Target="../tags/tag6713.xml"/><Relationship Id="rId4" Type="http://schemas.openxmlformats.org/officeDocument/2006/relationships/tags" Target="../tags/tag6707.xml"/><Relationship Id="rId9" Type="http://schemas.openxmlformats.org/officeDocument/2006/relationships/tags" Target="../tags/tag6712.xml"/><Relationship Id="rId14" Type="http://schemas.openxmlformats.org/officeDocument/2006/relationships/slideMaster" Target="../slideMasters/slideMaster49.xml"/></Relationships>
</file>

<file path=ppt/slideLayouts/_rels/slideLayout729.xml.rels><?xml version="1.0" encoding="UTF-8" standalone="yes"?>
<Relationships xmlns="http://schemas.openxmlformats.org/package/2006/relationships"><Relationship Id="rId8" Type="http://schemas.openxmlformats.org/officeDocument/2006/relationships/tags" Target="../tags/tag6723.xml"/><Relationship Id="rId13" Type="http://schemas.openxmlformats.org/officeDocument/2006/relationships/tags" Target="../tags/tag6728.xml"/><Relationship Id="rId18" Type="http://schemas.openxmlformats.org/officeDocument/2006/relationships/image" Target="../media/image19.png"/><Relationship Id="rId3" Type="http://schemas.openxmlformats.org/officeDocument/2006/relationships/tags" Target="../tags/tag6718.xml"/><Relationship Id="rId7" Type="http://schemas.openxmlformats.org/officeDocument/2006/relationships/tags" Target="../tags/tag6722.xml"/><Relationship Id="rId12" Type="http://schemas.openxmlformats.org/officeDocument/2006/relationships/tags" Target="../tags/tag6727.xml"/><Relationship Id="rId17" Type="http://schemas.openxmlformats.org/officeDocument/2006/relationships/image" Target="../media/image17.emf"/><Relationship Id="rId2" Type="http://schemas.openxmlformats.org/officeDocument/2006/relationships/tags" Target="../tags/tag6717.xml"/><Relationship Id="rId16" Type="http://schemas.openxmlformats.org/officeDocument/2006/relationships/oleObject" Target="../embeddings/oleObject762.bin"/><Relationship Id="rId1" Type="http://schemas.openxmlformats.org/officeDocument/2006/relationships/vmlDrawing" Target="../drawings/vmlDrawing762.vml"/><Relationship Id="rId6" Type="http://schemas.openxmlformats.org/officeDocument/2006/relationships/tags" Target="../tags/tag6721.xml"/><Relationship Id="rId11" Type="http://schemas.openxmlformats.org/officeDocument/2006/relationships/tags" Target="../tags/tag6726.xml"/><Relationship Id="rId5" Type="http://schemas.openxmlformats.org/officeDocument/2006/relationships/tags" Target="../tags/tag6720.xml"/><Relationship Id="rId15" Type="http://schemas.openxmlformats.org/officeDocument/2006/relationships/slideMaster" Target="../slideMasters/slideMaster49.xml"/><Relationship Id="rId10" Type="http://schemas.openxmlformats.org/officeDocument/2006/relationships/tags" Target="../tags/tag6725.xml"/><Relationship Id="rId19" Type="http://schemas.openxmlformats.org/officeDocument/2006/relationships/image" Target="../media/image3.svg"/><Relationship Id="rId4" Type="http://schemas.openxmlformats.org/officeDocument/2006/relationships/tags" Target="../tags/tag6719.xml"/><Relationship Id="rId9" Type="http://schemas.openxmlformats.org/officeDocument/2006/relationships/tags" Target="../tags/tag6724.xml"/><Relationship Id="rId14" Type="http://schemas.openxmlformats.org/officeDocument/2006/relationships/tags" Target="../tags/tag6729.xml"/></Relationships>
</file>

<file path=ppt/slideLayouts/_rels/slideLayout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emf"/><Relationship Id="rId3" Type="http://schemas.openxmlformats.org/officeDocument/2006/relationships/tags" Target="../tags/tag673.xml"/><Relationship Id="rId7" Type="http://schemas.openxmlformats.org/officeDocument/2006/relationships/oleObject" Target="../embeddings/oleObject78.bin"/><Relationship Id="rId2" Type="http://schemas.openxmlformats.org/officeDocument/2006/relationships/tags" Target="../tags/tag672.xml"/><Relationship Id="rId1" Type="http://schemas.openxmlformats.org/officeDocument/2006/relationships/vmlDrawing" Target="../drawings/vmlDrawing78.vml"/><Relationship Id="rId6" Type="http://schemas.openxmlformats.org/officeDocument/2006/relationships/slideMaster" Target="../slideMasters/slideMaster6.xml"/><Relationship Id="rId5" Type="http://schemas.openxmlformats.org/officeDocument/2006/relationships/tags" Target="../tags/tag675.xml"/><Relationship Id="rId4" Type="http://schemas.openxmlformats.org/officeDocument/2006/relationships/tags" Target="../tags/tag674.xml"/></Relationships>
</file>

<file path=ppt/slideLayouts/_rels/slideLayout730.xml.rels><?xml version="1.0" encoding="UTF-8" standalone="yes"?>
<Relationships xmlns="http://schemas.openxmlformats.org/package/2006/relationships"><Relationship Id="rId8" Type="http://schemas.openxmlformats.org/officeDocument/2006/relationships/tags" Target="../tags/tag6736.xml"/><Relationship Id="rId13" Type="http://schemas.openxmlformats.org/officeDocument/2006/relationships/tags" Target="../tags/tag6741.xml"/><Relationship Id="rId18" Type="http://schemas.openxmlformats.org/officeDocument/2006/relationships/image" Target="../media/image19.png"/><Relationship Id="rId3" Type="http://schemas.openxmlformats.org/officeDocument/2006/relationships/tags" Target="../tags/tag6731.xml"/><Relationship Id="rId7" Type="http://schemas.openxmlformats.org/officeDocument/2006/relationships/tags" Target="../tags/tag6735.xml"/><Relationship Id="rId12" Type="http://schemas.openxmlformats.org/officeDocument/2006/relationships/tags" Target="../tags/tag6740.xml"/><Relationship Id="rId17" Type="http://schemas.openxmlformats.org/officeDocument/2006/relationships/image" Target="../media/image17.emf"/><Relationship Id="rId2" Type="http://schemas.openxmlformats.org/officeDocument/2006/relationships/tags" Target="../tags/tag6730.xml"/><Relationship Id="rId16" Type="http://schemas.openxmlformats.org/officeDocument/2006/relationships/oleObject" Target="../embeddings/oleObject763.bin"/><Relationship Id="rId1" Type="http://schemas.openxmlformats.org/officeDocument/2006/relationships/vmlDrawing" Target="../drawings/vmlDrawing763.vml"/><Relationship Id="rId6" Type="http://schemas.openxmlformats.org/officeDocument/2006/relationships/tags" Target="../tags/tag6734.xml"/><Relationship Id="rId11" Type="http://schemas.openxmlformats.org/officeDocument/2006/relationships/tags" Target="../tags/tag6739.xml"/><Relationship Id="rId5" Type="http://schemas.openxmlformats.org/officeDocument/2006/relationships/tags" Target="../tags/tag6733.xml"/><Relationship Id="rId15" Type="http://schemas.openxmlformats.org/officeDocument/2006/relationships/slideMaster" Target="../slideMasters/slideMaster49.xml"/><Relationship Id="rId10" Type="http://schemas.openxmlformats.org/officeDocument/2006/relationships/tags" Target="../tags/tag6738.xml"/><Relationship Id="rId19" Type="http://schemas.openxmlformats.org/officeDocument/2006/relationships/image" Target="../media/image3.svg"/><Relationship Id="rId4" Type="http://schemas.openxmlformats.org/officeDocument/2006/relationships/tags" Target="../tags/tag6732.xml"/><Relationship Id="rId9" Type="http://schemas.openxmlformats.org/officeDocument/2006/relationships/tags" Target="../tags/tag6737.xml"/><Relationship Id="rId14" Type="http://schemas.openxmlformats.org/officeDocument/2006/relationships/tags" Target="../tags/tag6742.xml"/></Relationships>
</file>

<file path=ppt/slideLayouts/_rels/slideLayout731.xml.rels><?xml version="1.0" encoding="UTF-8" standalone="yes"?>
<Relationships xmlns="http://schemas.openxmlformats.org/package/2006/relationships"><Relationship Id="rId8" Type="http://schemas.openxmlformats.org/officeDocument/2006/relationships/tags" Target="../tags/tag6749.xml"/><Relationship Id="rId13" Type="http://schemas.openxmlformats.org/officeDocument/2006/relationships/image" Target="../media/image19.png"/><Relationship Id="rId3" Type="http://schemas.openxmlformats.org/officeDocument/2006/relationships/tags" Target="../tags/tag6744.xml"/><Relationship Id="rId7" Type="http://schemas.openxmlformats.org/officeDocument/2006/relationships/tags" Target="../tags/tag6748.xml"/><Relationship Id="rId12" Type="http://schemas.openxmlformats.org/officeDocument/2006/relationships/image" Target="../media/image17.emf"/><Relationship Id="rId2" Type="http://schemas.openxmlformats.org/officeDocument/2006/relationships/tags" Target="../tags/tag6743.xml"/><Relationship Id="rId1" Type="http://schemas.openxmlformats.org/officeDocument/2006/relationships/vmlDrawing" Target="../drawings/vmlDrawing764.vml"/><Relationship Id="rId6" Type="http://schemas.openxmlformats.org/officeDocument/2006/relationships/tags" Target="../tags/tag6747.xml"/><Relationship Id="rId11" Type="http://schemas.openxmlformats.org/officeDocument/2006/relationships/oleObject" Target="../embeddings/oleObject764.bin"/><Relationship Id="rId5" Type="http://schemas.openxmlformats.org/officeDocument/2006/relationships/tags" Target="../tags/tag6746.xml"/><Relationship Id="rId10" Type="http://schemas.openxmlformats.org/officeDocument/2006/relationships/slideMaster" Target="../slideMasters/slideMaster49.xml"/><Relationship Id="rId4" Type="http://schemas.openxmlformats.org/officeDocument/2006/relationships/tags" Target="../tags/tag6745.xml"/><Relationship Id="rId9" Type="http://schemas.openxmlformats.org/officeDocument/2006/relationships/tags" Target="../tags/tag6750.xml"/><Relationship Id="rId14" Type="http://schemas.openxmlformats.org/officeDocument/2006/relationships/image" Target="../media/image3.svg"/></Relationships>
</file>

<file path=ppt/slideLayouts/_rels/slideLayout7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6752.xml"/><Relationship Id="rId7" Type="http://schemas.openxmlformats.org/officeDocument/2006/relationships/oleObject" Target="../embeddings/oleObject765.bin"/><Relationship Id="rId2" Type="http://schemas.openxmlformats.org/officeDocument/2006/relationships/tags" Target="../tags/tag6751.xml"/><Relationship Id="rId1" Type="http://schemas.openxmlformats.org/officeDocument/2006/relationships/vmlDrawing" Target="../drawings/vmlDrawing765.vml"/><Relationship Id="rId6" Type="http://schemas.openxmlformats.org/officeDocument/2006/relationships/slideMaster" Target="../slideMasters/slideMaster49.xml"/><Relationship Id="rId5" Type="http://schemas.openxmlformats.org/officeDocument/2006/relationships/tags" Target="../tags/tag6754.xml"/><Relationship Id="rId10" Type="http://schemas.openxmlformats.org/officeDocument/2006/relationships/image" Target="../media/image3.svg"/><Relationship Id="rId4" Type="http://schemas.openxmlformats.org/officeDocument/2006/relationships/tags" Target="../tags/tag6753.xml"/><Relationship Id="rId9" Type="http://schemas.openxmlformats.org/officeDocument/2006/relationships/image" Target="../media/image19.png"/></Relationships>
</file>

<file path=ppt/slideLayouts/_rels/slideLayout7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6756.xml"/><Relationship Id="rId7" Type="http://schemas.openxmlformats.org/officeDocument/2006/relationships/image" Target="../media/image19.png"/><Relationship Id="rId2" Type="http://schemas.openxmlformats.org/officeDocument/2006/relationships/tags" Target="../tags/tag6755.xml"/><Relationship Id="rId1" Type="http://schemas.openxmlformats.org/officeDocument/2006/relationships/vmlDrawing" Target="../drawings/vmlDrawing766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766.bin"/><Relationship Id="rId4" Type="http://schemas.openxmlformats.org/officeDocument/2006/relationships/slideMaster" Target="../slideMasters/slideMaster49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735.xml.rels><?xml version="1.0" encoding="UTF-8" standalone="yes"?>
<Relationships xmlns="http://schemas.openxmlformats.org/package/2006/relationships"><Relationship Id="rId8" Type="http://schemas.openxmlformats.org/officeDocument/2006/relationships/tags" Target="../tags/tag6763.xml"/><Relationship Id="rId13" Type="http://schemas.openxmlformats.org/officeDocument/2006/relationships/tags" Target="../tags/tag6768.xml"/><Relationship Id="rId18" Type="http://schemas.openxmlformats.org/officeDocument/2006/relationships/image" Target="../media/image3.svg"/><Relationship Id="rId3" Type="http://schemas.openxmlformats.org/officeDocument/2006/relationships/tags" Target="../tags/tag6758.xml"/><Relationship Id="rId7" Type="http://schemas.openxmlformats.org/officeDocument/2006/relationships/tags" Target="../tags/tag6762.xml"/><Relationship Id="rId12" Type="http://schemas.openxmlformats.org/officeDocument/2006/relationships/tags" Target="../tags/tag6767.xml"/><Relationship Id="rId17" Type="http://schemas.openxmlformats.org/officeDocument/2006/relationships/image" Target="../media/image19.png"/><Relationship Id="rId2" Type="http://schemas.openxmlformats.org/officeDocument/2006/relationships/tags" Target="../tags/tag6757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767.vml"/><Relationship Id="rId6" Type="http://schemas.openxmlformats.org/officeDocument/2006/relationships/tags" Target="../tags/tag6761.xml"/><Relationship Id="rId11" Type="http://schemas.openxmlformats.org/officeDocument/2006/relationships/tags" Target="../tags/tag6766.xml"/><Relationship Id="rId5" Type="http://schemas.openxmlformats.org/officeDocument/2006/relationships/tags" Target="../tags/tag6760.xml"/><Relationship Id="rId15" Type="http://schemas.openxmlformats.org/officeDocument/2006/relationships/oleObject" Target="../embeddings/oleObject767.bin"/><Relationship Id="rId10" Type="http://schemas.openxmlformats.org/officeDocument/2006/relationships/tags" Target="../tags/tag6765.xml"/><Relationship Id="rId4" Type="http://schemas.openxmlformats.org/officeDocument/2006/relationships/tags" Target="../tags/tag6759.xml"/><Relationship Id="rId9" Type="http://schemas.openxmlformats.org/officeDocument/2006/relationships/tags" Target="../tags/tag6764.xml"/><Relationship Id="rId14" Type="http://schemas.openxmlformats.org/officeDocument/2006/relationships/slideMaster" Target="../slideMasters/slideMaster49.xml"/></Relationships>
</file>

<file path=ppt/slideLayouts/_rels/slideLayout736.xml.rels><?xml version="1.0" encoding="UTF-8" standalone="yes"?>
<Relationships xmlns="http://schemas.openxmlformats.org/package/2006/relationships"><Relationship Id="rId8" Type="http://schemas.openxmlformats.org/officeDocument/2006/relationships/tags" Target="../tags/tag6798.xml"/><Relationship Id="rId3" Type="http://schemas.openxmlformats.org/officeDocument/2006/relationships/tags" Target="../tags/tag6793.xml"/><Relationship Id="rId7" Type="http://schemas.openxmlformats.org/officeDocument/2006/relationships/tags" Target="../tags/tag6797.xml"/><Relationship Id="rId2" Type="http://schemas.openxmlformats.org/officeDocument/2006/relationships/tags" Target="../tags/tag6792.xml"/><Relationship Id="rId1" Type="http://schemas.openxmlformats.org/officeDocument/2006/relationships/vmlDrawing" Target="../drawings/vmlDrawing769.vml"/><Relationship Id="rId6" Type="http://schemas.openxmlformats.org/officeDocument/2006/relationships/tags" Target="../tags/tag6796.xml"/><Relationship Id="rId11" Type="http://schemas.openxmlformats.org/officeDocument/2006/relationships/image" Target="../media/image17.emf"/><Relationship Id="rId5" Type="http://schemas.openxmlformats.org/officeDocument/2006/relationships/tags" Target="../tags/tag6795.xml"/><Relationship Id="rId10" Type="http://schemas.openxmlformats.org/officeDocument/2006/relationships/oleObject" Target="../embeddings/oleObject769.bin"/><Relationship Id="rId4" Type="http://schemas.openxmlformats.org/officeDocument/2006/relationships/tags" Target="../tags/tag6794.xml"/><Relationship Id="rId9" Type="http://schemas.openxmlformats.org/officeDocument/2006/relationships/slideMaster" Target="../slideMasters/slideMaster50.xml"/></Relationships>
</file>

<file path=ppt/slideLayouts/_rels/slideLayout737.xml.rels><?xml version="1.0" encoding="UTF-8" standalone="yes"?>
<Relationships xmlns="http://schemas.openxmlformats.org/package/2006/relationships"><Relationship Id="rId8" Type="http://schemas.openxmlformats.org/officeDocument/2006/relationships/tags" Target="../tags/tag6805.xml"/><Relationship Id="rId13" Type="http://schemas.openxmlformats.org/officeDocument/2006/relationships/image" Target="../media/image23.png"/><Relationship Id="rId3" Type="http://schemas.openxmlformats.org/officeDocument/2006/relationships/tags" Target="../tags/tag6800.xml"/><Relationship Id="rId7" Type="http://schemas.openxmlformats.org/officeDocument/2006/relationships/tags" Target="../tags/tag6804.xml"/><Relationship Id="rId12" Type="http://schemas.openxmlformats.org/officeDocument/2006/relationships/image" Target="../media/image17.emf"/><Relationship Id="rId2" Type="http://schemas.openxmlformats.org/officeDocument/2006/relationships/tags" Target="../tags/tag6799.xml"/><Relationship Id="rId1" Type="http://schemas.openxmlformats.org/officeDocument/2006/relationships/vmlDrawing" Target="../drawings/vmlDrawing770.vml"/><Relationship Id="rId6" Type="http://schemas.openxmlformats.org/officeDocument/2006/relationships/tags" Target="../tags/tag6803.xml"/><Relationship Id="rId11" Type="http://schemas.openxmlformats.org/officeDocument/2006/relationships/oleObject" Target="../embeddings/oleObject770.bin"/><Relationship Id="rId5" Type="http://schemas.openxmlformats.org/officeDocument/2006/relationships/tags" Target="../tags/tag6802.xml"/><Relationship Id="rId10" Type="http://schemas.openxmlformats.org/officeDocument/2006/relationships/slideMaster" Target="../slideMasters/slideMaster50.xml"/><Relationship Id="rId4" Type="http://schemas.openxmlformats.org/officeDocument/2006/relationships/tags" Target="../tags/tag6801.xml"/><Relationship Id="rId9" Type="http://schemas.openxmlformats.org/officeDocument/2006/relationships/tags" Target="../tags/tag6806.xml"/></Relationships>
</file>

<file path=ppt/slideLayouts/_rels/slideLayout7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6808.xml"/><Relationship Id="rId7" Type="http://schemas.openxmlformats.org/officeDocument/2006/relationships/oleObject" Target="../embeddings/oleObject771.bin"/><Relationship Id="rId2" Type="http://schemas.openxmlformats.org/officeDocument/2006/relationships/tags" Target="../tags/tag6807.xml"/><Relationship Id="rId1" Type="http://schemas.openxmlformats.org/officeDocument/2006/relationships/vmlDrawing" Target="../drawings/vmlDrawing771.vml"/><Relationship Id="rId6" Type="http://schemas.openxmlformats.org/officeDocument/2006/relationships/slideMaster" Target="../slideMasters/slideMaster50.xml"/><Relationship Id="rId5" Type="http://schemas.openxmlformats.org/officeDocument/2006/relationships/tags" Target="../tags/tag6810.xml"/><Relationship Id="rId4" Type="http://schemas.openxmlformats.org/officeDocument/2006/relationships/tags" Target="../tags/tag6809.xml"/></Relationships>
</file>

<file path=ppt/slideLayouts/_rels/slideLayout73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50.xml"/><Relationship Id="rId3" Type="http://schemas.openxmlformats.org/officeDocument/2006/relationships/tags" Target="../tags/tag6812.xml"/><Relationship Id="rId7" Type="http://schemas.openxmlformats.org/officeDocument/2006/relationships/tags" Target="../tags/tag6816.xml"/><Relationship Id="rId2" Type="http://schemas.openxmlformats.org/officeDocument/2006/relationships/tags" Target="../tags/tag6811.xml"/><Relationship Id="rId1" Type="http://schemas.openxmlformats.org/officeDocument/2006/relationships/vmlDrawing" Target="../drawings/vmlDrawing772.vml"/><Relationship Id="rId6" Type="http://schemas.openxmlformats.org/officeDocument/2006/relationships/tags" Target="../tags/tag6815.xml"/><Relationship Id="rId5" Type="http://schemas.openxmlformats.org/officeDocument/2006/relationships/tags" Target="../tags/tag6814.xml"/><Relationship Id="rId10" Type="http://schemas.openxmlformats.org/officeDocument/2006/relationships/image" Target="../media/image17.emf"/><Relationship Id="rId4" Type="http://schemas.openxmlformats.org/officeDocument/2006/relationships/tags" Target="../tags/tag6813.xml"/><Relationship Id="rId9" Type="http://schemas.openxmlformats.org/officeDocument/2006/relationships/oleObject" Target="../embeddings/oleObject772.bin"/></Relationships>
</file>

<file path=ppt/slideLayouts/_rels/slideLayout7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.xml"/><Relationship Id="rId3" Type="http://schemas.openxmlformats.org/officeDocument/2006/relationships/tags" Target="../tags/tag677.xml"/><Relationship Id="rId7" Type="http://schemas.openxmlformats.org/officeDocument/2006/relationships/tags" Target="../tags/tag681.xml"/><Relationship Id="rId2" Type="http://schemas.openxmlformats.org/officeDocument/2006/relationships/tags" Target="../tags/tag676.xml"/><Relationship Id="rId1" Type="http://schemas.openxmlformats.org/officeDocument/2006/relationships/vmlDrawing" Target="../drawings/vmlDrawing79.vml"/><Relationship Id="rId6" Type="http://schemas.openxmlformats.org/officeDocument/2006/relationships/tags" Target="../tags/tag680.xml"/><Relationship Id="rId5" Type="http://schemas.openxmlformats.org/officeDocument/2006/relationships/tags" Target="../tags/tag679.xml"/><Relationship Id="rId10" Type="http://schemas.openxmlformats.org/officeDocument/2006/relationships/image" Target="../media/image22.emf"/><Relationship Id="rId4" Type="http://schemas.openxmlformats.org/officeDocument/2006/relationships/tags" Target="../tags/tag678.xml"/><Relationship Id="rId9" Type="http://schemas.openxmlformats.org/officeDocument/2006/relationships/oleObject" Target="../embeddings/oleObject79.bin"/></Relationships>
</file>

<file path=ppt/slideLayouts/_rels/slideLayout74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50.xml"/><Relationship Id="rId3" Type="http://schemas.openxmlformats.org/officeDocument/2006/relationships/tags" Target="../tags/tag6818.xml"/><Relationship Id="rId7" Type="http://schemas.openxmlformats.org/officeDocument/2006/relationships/tags" Target="../tags/tag6822.xml"/><Relationship Id="rId2" Type="http://schemas.openxmlformats.org/officeDocument/2006/relationships/tags" Target="../tags/tag6817.xml"/><Relationship Id="rId1" Type="http://schemas.openxmlformats.org/officeDocument/2006/relationships/vmlDrawing" Target="../drawings/vmlDrawing773.vml"/><Relationship Id="rId6" Type="http://schemas.openxmlformats.org/officeDocument/2006/relationships/tags" Target="../tags/tag6821.xml"/><Relationship Id="rId5" Type="http://schemas.openxmlformats.org/officeDocument/2006/relationships/tags" Target="../tags/tag6820.xml"/><Relationship Id="rId10" Type="http://schemas.openxmlformats.org/officeDocument/2006/relationships/image" Target="../media/image17.emf"/><Relationship Id="rId4" Type="http://schemas.openxmlformats.org/officeDocument/2006/relationships/tags" Target="../tags/tag6819.xml"/><Relationship Id="rId9" Type="http://schemas.openxmlformats.org/officeDocument/2006/relationships/oleObject" Target="../embeddings/oleObject773.bin"/></Relationships>
</file>

<file path=ppt/slideLayouts/_rels/slideLayout741.xml.rels><?xml version="1.0" encoding="UTF-8" standalone="yes"?>
<Relationships xmlns="http://schemas.openxmlformats.org/package/2006/relationships"><Relationship Id="rId8" Type="http://schemas.openxmlformats.org/officeDocument/2006/relationships/tags" Target="../tags/tag6829.xml"/><Relationship Id="rId3" Type="http://schemas.openxmlformats.org/officeDocument/2006/relationships/tags" Target="../tags/tag6824.xml"/><Relationship Id="rId7" Type="http://schemas.openxmlformats.org/officeDocument/2006/relationships/tags" Target="../tags/tag6828.xml"/><Relationship Id="rId2" Type="http://schemas.openxmlformats.org/officeDocument/2006/relationships/tags" Target="../tags/tag6823.xml"/><Relationship Id="rId1" Type="http://schemas.openxmlformats.org/officeDocument/2006/relationships/vmlDrawing" Target="../drawings/vmlDrawing774.vml"/><Relationship Id="rId6" Type="http://schemas.openxmlformats.org/officeDocument/2006/relationships/tags" Target="../tags/tag6827.xml"/><Relationship Id="rId11" Type="http://schemas.openxmlformats.org/officeDocument/2006/relationships/image" Target="../media/image17.emf"/><Relationship Id="rId5" Type="http://schemas.openxmlformats.org/officeDocument/2006/relationships/tags" Target="../tags/tag6826.xml"/><Relationship Id="rId10" Type="http://schemas.openxmlformats.org/officeDocument/2006/relationships/oleObject" Target="../embeddings/oleObject774.bin"/><Relationship Id="rId4" Type="http://schemas.openxmlformats.org/officeDocument/2006/relationships/tags" Target="../tags/tag6825.xml"/><Relationship Id="rId9" Type="http://schemas.openxmlformats.org/officeDocument/2006/relationships/slideMaster" Target="../slideMasters/slideMaster50.xml"/></Relationships>
</file>

<file path=ppt/slideLayouts/_rels/slideLayout742.xml.rels><?xml version="1.0" encoding="UTF-8" standalone="yes"?>
<Relationships xmlns="http://schemas.openxmlformats.org/package/2006/relationships"><Relationship Id="rId8" Type="http://schemas.openxmlformats.org/officeDocument/2006/relationships/tags" Target="../tags/tag6836.xml"/><Relationship Id="rId13" Type="http://schemas.openxmlformats.org/officeDocument/2006/relationships/tags" Target="../tags/tag6841.xml"/><Relationship Id="rId18" Type="http://schemas.openxmlformats.org/officeDocument/2006/relationships/image" Target="../media/image3.svg"/><Relationship Id="rId3" Type="http://schemas.openxmlformats.org/officeDocument/2006/relationships/tags" Target="../tags/tag6831.xml"/><Relationship Id="rId7" Type="http://schemas.openxmlformats.org/officeDocument/2006/relationships/tags" Target="../tags/tag6835.xml"/><Relationship Id="rId12" Type="http://schemas.openxmlformats.org/officeDocument/2006/relationships/tags" Target="../tags/tag6840.xml"/><Relationship Id="rId17" Type="http://schemas.openxmlformats.org/officeDocument/2006/relationships/image" Target="../media/image19.png"/><Relationship Id="rId2" Type="http://schemas.openxmlformats.org/officeDocument/2006/relationships/tags" Target="../tags/tag683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775.vml"/><Relationship Id="rId6" Type="http://schemas.openxmlformats.org/officeDocument/2006/relationships/tags" Target="../tags/tag6834.xml"/><Relationship Id="rId11" Type="http://schemas.openxmlformats.org/officeDocument/2006/relationships/tags" Target="../tags/tag6839.xml"/><Relationship Id="rId5" Type="http://schemas.openxmlformats.org/officeDocument/2006/relationships/tags" Target="../tags/tag6833.xml"/><Relationship Id="rId15" Type="http://schemas.openxmlformats.org/officeDocument/2006/relationships/oleObject" Target="../embeddings/oleObject775.bin"/><Relationship Id="rId10" Type="http://schemas.openxmlformats.org/officeDocument/2006/relationships/tags" Target="../tags/tag6838.xml"/><Relationship Id="rId4" Type="http://schemas.openxmlformats.org/officeDocument/2006/relationships/tags" Target="../tags/tag6832.xml"/><Relationship Id="rId9" Type="http://schemas.openxmlformats.org/officeDocument/2006/relationships/tags" Target="../tags/tag6837.xml"/><Relationship Id="rId14" Type="http://schemas.openxmlformats.org/officeDocument/2006/relationships/slideMaster" Target="../slideMasters/slideMaster50.xml"/></Relationships>
</file>

<file path=ppt/slideLayouts/_rels/slideLayout743.xml.rels><?xml version="1.0" encoding="UTF-8" standalone="yes"?>
<Relationships xmlns="http://schemas.openxmlformats.org/package/2006/relationships"><Relationship Id="rId8" Type="http://schemas.openxmlformats.org/officeDocument/2006/relationships/tags" Target="../tags/tag6848.xml"/><Relationship Id="rId13" Type="http://schemas.openxmlformats.org/officeDocument/2006/relationships/tags" Target="../tags/tag6853.xml"/><Relationship Id="rId18" Type="http://schemas.openxmlformats.org/officeDocument/2006/relationships/image" Target="../media/image3.svg"/><Relationship Id="rId3" Type="http://schemas.openxmlformats.org/officeDocument/2006/relationships/tags" Target="../tags/tag6843.xml"/><Relationship Id="rId7" Type="http://schemas.openxmlformats.org/officeDocument/2006/relationships/tags" Target="../tags/tag6847.xml"/><Relationship Id="rId12" Type="http://schemas.openxmlformats.org/officeDocument/2006/relationships/tags" Target="../tags/tag6852.xml"/><Relationship Id="rId17" Type="http://schemas.openxmlformats.org/officeDocument/2006/relationships/image" Target="../media/image19.png"/><Relationship Id="rId2" Type="http://schemas.openxmlformats.org/officeDocument/2006/relationships/tags" Target="../tags/tag6842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776.vml"/><Relationship Id="rId6" Type="http://schemas.openxmlformats.org/officeDocument/2006/relationships/tags" Target="../tags/tag6846.xml"/><Relationship Id="rId11" Type="http://schemas.openxmlformats.org/officeDocument/2006/relationships/tags" Target="../tags/tag6851.xml"/><Relationship Id="rId5" Type="http://schemas.openxmlformats.org/officeDocument/2006/relationships/tags" Target="../tags/tag6845.xml"/><Relationship Id="rId15" Type="http://schemas.openxmlformats.org/officeDocument/2006/relationships/oleObject" Target="../embeddings/oleObject776.bin"/><Relationship Id="rId10" Type="http://schemas.openxmlformats.org/officeDocument/2006/relationships/tags" Target="../tags/tag6850.xml"/><Relationship Id="rId4" Type="http://schemas.openxmlformats.org/officeDocument/2006/relationships/tags" Target="../tags/tag6844.xml"/><Relationship Id="rId9" Type="http://schemas.openxmlformats.org/officeDocument/2006/relationships/tags" Target="../tags/tag6849.xml"/><Relationship Id="rId14" Type="http://schemas.openxmlformats.org/officeDocument/2006/relationships/slideMaster" Target="../slideMasters/slideMaster50.xml"/></Relationships>
</file>

<file path=ppt/slideLayouts/_rels/slideLayout744.xml.rels><?xml version="1.0" encoding="UTF-8" standalone="yes"?>
<Relationships xmlns="http://schemas.openxmlformats.org/package/2006/relationships"><Relationship Id="rId8" Type="http://schemas.openxmlformats.org/officeDocument/2006/relationships/tags" Target="../tags/tag6860.xml"/><Relationship Id="rId13" Type="http://schemas.openxmlformats.org/officeDocument/2006/relationships/tags" Target="../tags/tag6865.xml"/><Relationship Id="rId18" Type="http://schemas.openxmlformats.org/officeDocument/2006/relationships/image" Target="../media/image19.png"/><Relationship Id="rId3" Type="http://schemas.openxmlformats.org/officeDocument/2006/relationships/tags" Target="../tags/tag6855.xml"/><Relationship Id="rId7" Type="http://schemas.openxmlformats.org/officeDocument/2006/relationships/tags" Target="../tags/tag6859.xml"/><Relationship Id="rId12" Type="http://schemas.openxmlformats.org/officeDocument/2006/relationships/tags" Target="../tags/tag6864.xml"/><Relationship Id="rId17" Type="http://schemas.openxmlformats.org/officeDocument/2006/relationships/image" Target="../media/image17.emf"/><Relationship Id="rId2" Type="http://schemas.openxmlformats.org/officeDocument/2006/relationships/tags" Target="../tags/tag6854.xml"/><Relationship Id="rId16" Type="http://schemas.openxmlformats.org/officeDocument/2006/relationships/oleObject" Target="../embeddings/oleObject777.bin"/><Relationship Id="rId1" Type="http://schemas.openxmlformats.org/officeDocument/2006/relationships/vmlDrawing" Target="../drawings/vmlDrawing777.vml"/><Relationship Id="rId6" Type="http://schemas.openxmlformats.org/officeDocument/2006/relationships/tags" Target="../tags/tag6858.xml"/><Relationship Id="rId11" Type="http://schemas.openxmlformats.org/officeDocument/2006/relationships/tags" Target="../tags/tag6863.xml"/><Relationship Id="rId5" Type="http://schemas.openxmlformats.org/officeDocument/2006/relationships/tags" Target="../tags/tag6857.xml"/><Relationship Id="rId15" Type="http://schemas.openxmlformats.org/officeDocument/2006/relationships/slideMaster" Target="../slideMasters/slideMaster50.xml"/><Relationship Id="rId10" Type="http://schemas.openxmlformats.org/officeDocument/2006/relationships/tags" Target="../tags/tag6862.xml"/><Relationship Id="rId19" Type="http://schemas.openxmlformats.org/officeDocument/2006/relationships/image" Target="../media/image3.svg"/><Relationship Id="rId4" Type="http://schemas.openxmlformats.org/officeDocument/2006/relationships/tags" Target="../tags/tag6856.xml"/><Relationship Id="rId9" Type="http://schemas.openxmlformats.org/officeDocument/2006/relationships/tags" Target="../tags/tag6861.xml"/><Relationship Id="rId14" Type="http://schemas.openxmlformats.org/officeDocument/2006/relationships/tags" Target="../tags/tag6866.xml"/></Relationships>
</file>

<file path=ppt/slideLayouts/_rels/slideLayout745.xml.rels><?xml version="1.0" encoding="UTF-8" standalone="yes"?>
<Relationships xmlns="http://schemas.openxmlformats.org/package/2006/relationships"><Relationship Id="rId8" Type="http://schemas.openxmlformats.org/officeDocument/2006/relationships/tags" Target="../tags/tag6873.xml"/><Relationship Id="rId13" Type="http://schemas.openxmlformats.org/officeDocument/2006/relationships/tags" Target="../tags/tag6878.xml"/><Relationship Id="rId18" Type="http://schemas.openxmlformats.org/officeDocument/2006/relationships/image" Target="../media/image19.png"/><Relationship Id="rId3" Type="http://schemas.openxmlformats.org/officeDocument/2006/relationships/tags" Target="../tags/tag6868.xml"/><Relationship Id="rId7" Type="http://schemas.openxmlformats.org/officeDocument/2006/relationships/tags" Target="../tags/tag6872.xml"/><Relationship Id="rId12" Type="http://schemas.openxmlformats.org/officeDocument/2006/relationships/tags" Target="../tags/tag6877.xml"/><Relationship Id="rId17" Type="http://schemas.openxmlformats.org/officeDocument/2006/relationships/image" Target="../media/image17.emf"/><Relationship Id="rId2" Type="http://schemas.openxmlformats.org/officeDocument/2006/relationships/tags" Target="../tags/tag6867.xml"/><Relationship Id="rId16" Type="http://schemas.openxmlformats.org/officeDocument/2006/relationships/oleObject" Target="../embeddings/oleObject778.bin"/><Relationship Id="rId1" Type="http://schemas.openxmlformats.org/officeDocument/2006/relationships/vmlDrawing" Target="../drawings/vmlDrawing778.vml"/><Relationship Id="rId6" Type="http://schemas.openxmlformats.org/officeDocument/2006/relationships/tags" Target="../tags/tag6871.xml"/><Relationship Id="rId11" Type="http://schemas.openxmlformats.org/officeDocument/2006/relationships/tags" Target="../tags/tag6876.xml"/><Relationship Id="rId5" Type="http://schemas.openxmlformats.org/officeDocument/2006/relationships/tags" Target="../tags/tag6870.xml"/><Relationship Id="rId15" Type="http://schemas.openxmlformats.org/officeDocument/2006/relationships/slideMaster" Target="../slideMasters/slideMaster50.xml"/><Relationship Id="rId10" Type="http://schemas.openxmlformats.org/officeDocument/2006/relationships/tags" Target="../tags/tag6875.xml"/><Relationship Id="rId19" Type="http://schemas.openxmlformats.org/officeDocument/2006/relationships/image" Target="../media/image3.svg"/><Relationship Id="rId4" Type="http://schemas.openxmlformats.org/officeDocument/2006/relationships/tags" Target="../tags/tag6869.xml"/><Relationship Id="rId9" Type="http://schemas.openxmlformats.org/officeDocument/2006/relationships/tags" Target="../tags/tag6874.xml"/><Relationship Id="rId14" Type="http://schemas.openxmlformats.org/officeDocument/2006/relationships/tags" Target="../tags/tag6879.xml"/></Relationships>
</file>

<file path=ppt/slideLayouts/_rels/slideLayout746.xml.rels><?xml version="1.0" encoding="UTF-8" standalone="yes"?>
<Relationships xmlns="http://schemas.openxmlformats.org/package/2006/relationships"><Relationship Id="rId8" Type="http://schemas.openxmlformats.org/officeDocument/2006/relationships/tags" Target="../tags/tag6886.xml"/><Relationship Id="rId13" Type="http://schemas.openxmlformats.org/officeDocument/2006/relationships/image" Target="../media/image19.png"/><Relationship Id="rId3" Type="http://schemas.openxmlformats.org/officeDocument/2006/relationships/tags" Target="../tags/tag6881.xml"/><Relationship Id="rId7" Type="http://schemas.openxmlformats.org/officeDocument/2006/relationships/tags" Target="../tags/tag6885.xml"/><Relationship Id="rId12" Type="http://schemas.openxmlformats.org/officeDocument/2006/relationships/image" Target="../media/image17.emf"/><Relationship Id="rId2" Type="http://schemas.openxmlformats.org/officeDocument/2006/relationships/tags" Target="../tags/tag6880.xml"/><Relationship Id="rId1" Type="http://schemas.openxmlformats.org/officeDocument/2006/relationships/vmlDrawing" Target="../drawings/vmlDrawing779.vml"/><Relationship Id="rId6" Type="http://schemas.openxmlformats.org/officeDocument/2006/relationships/tags" Target="../tags/tag6884.xml"/><Relationship Id="rId11" Type="http://schemas.openxmlformats.org/officeDocument/2006/relationships/oleObject" Target="../embeddings/oleObject779.bin"/><Relationship Id="rId5" Type="http://schemas.openxmlformats.org/officeDocument/2006/relationships/tags" Target="../tags/tag6883.xml"/><Relationship Id="rId10" Type="http://schemas.openxmlformats.org/officeDocument/2006/relationships/slideMaster" Target="../slideMasters/slideMaster50.xml"/><Relationship Id="rId4" Type="http://schemas.openxmlformats.org/officeDocument/2006/relationships/tags" Target="../tags/tag6882.xml"/><Relationship Id="rId9" Type="http://schemas.openxmlformats.org/officeDocument/2006/relationships/tags" Target="../tags/tag6887.xml"/><Relationship Id="rId14" Type="http://schemas.openxmlformats.org/officeDocument/2006/relationships/image" Target="../media/image3.svg"/></Relationships>
</file>

<file path=ppt/slideLayouts/_rels/slideLayout7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6889.xml"/><Relationship Id="rId7" Type="http://schemas.openxmlformats.org/officeDocument/2006/relationships/oleObject" Target="../embeddings/oleObject780.bin"/><Relationship Id="rId2" Type="http://schemas.openxmlformats.org/officeDocument/2006/relationships/tags" Target="../tags/tag6888.xml"/><Relationship Id="rId1" Type="http://schemas.openxmlformats.org/officeDocument/2006/relationships/vmlDrawing" Target="../drawings/vmlDrawing780.vml"/><Relationship Id="rId6" Type="http://schemas.openxmlformats.org/officeDocument/2006/relationships/slideMaster" Target="../slideMasters/slideMaster50.xml"/><Relationship Id="rId5" Type="http://schemas.openxmlformats.org/officeDocument/2006/relationships/tags" Target="../tags/tag6891.xml"/><Relationship Id="rId10" Type="http://schemas.openxmlformats.org/officeDocument/2006/relationships/image" Target="../media/image3.svg"/><Relationship Id="rId4" Type="http://schemas.openxmlformats.org/officeDocument/2006/relationships/tags" Target="../tags/tag6890.xml"/><Relationship Id="rId9" Type="http://schemas.openxmlformats.org/officeDocument/2006/relationships/image" Target="../media/image19.png"/></Relationships>
</file>

<file path=ppt/slideLayouts/_rels/slideLayout74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50.xml"/><Relationship Id="rId2" Type="http://schemas.openxmlformats.org/officeDocument/2006/relationships/tags" Target="../tags/tag6892.xml"/><Relationship Id="rId1" Type="http://schemas.openxmlformats.org/officeDocument/2006/relationships/vmlDrawing" Target="../drawings/vmlDrawing781.vml"/><Relationship Id="rId5" Type="http://schemas.openxmlformats.org/officeDocument/2006/relationships/image" Target="../media/image17.emf"/><Relationship Id="rId4" Type="http://schemas.openxmlformats.org/officeDocument/2006/relationships/oleObject" Target="../embeddings/oleObject781.bin"/></Relationships>
</file>

<file path=ppt/slideLayouts/_rels/slideLayout749.xml.rels><?xml version="1.0" encoding="UTF-8" standalone="yes"?>
<Relationships xmlns="http://schemas.openxmlformats.org/package/2006/relationships"><Relationship Id="rId8" Type="http://schemas.openxmlformats.org/officeDocument/2006/relationships/tags" Target="../tags/tag6899.xml"/><Relationship Id="rId13" Type="http://schemas.openxmlformats.org/officeDocument/2006/relationships/tags" Target="../tags/tag6904.xml"/><Relationship Id="rId18" Type="http://schemas.openxmlformats.org/officeDocument/2006/relationships/image" Target="../media/image3.svg"/><Relationship Id="rId3" Type="http://schemas.openxmlformats.org/officeDocument/2006/relationships/tags" Target="../tags/tag6894.xml"/><Relationship Id="rId7" Type="http://schemas.openxmlformats.org/officeDocument/2006/relationships/tags" Target="../tags/tag6898.xml"/><Relationship Id="rId12" Type="http://schemas.openxmlformats.org/officeDocument/2006/relationships/tags" Target="../tags/tag6903.xml"/><Relationship Id="rId17" Type="http://schemas.openxmlformats.org/officeDocument/2006/relationships/image" Target="../media/image19.png"/><Relationship Id="rId2" Type="http://schemas.openxmlformats.org/officeDocument/2006/relationships/tags" Target="../tags/tag6893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782.vml"/><Relationship Id="rId6" Type="http://schemas.openxmlformats.org/officeDocument/2006/relationships/tags" Target="../tags/tag6897.xml"/><Relationship Id="rId11" Type="http://schemas.openxmlformats.org/officeDocument/2006/relationships/tags" Target="../tags/tag6902.xml"/><Relationship Id="rId5" Type="http://schemas.openxmlformats.org/officeDocument/2006/relationships/tags" Target="../tags/tag6896.xml"/><Relationship Id="rId15" Type="http://schemas.openxmlformats.org/officeDocument/2006/relationships/oleObject" Target="../embeddings/oleObject782.bin"/><Relationship Id="rId10" Type="http://schemas.openxmlformats.org/officeDocument/2006/relationships/tags" Target="../tags/tag6901.xml"/><Relationship Id="rId4" Type="http://schemas.openxmlformats.org/officeDocument/2006/relationships/tags" Target="../tags/tag6895.xml"/><Relationship Id="rId9" Type="http://schemas.openxmlformats.org/officeDocument/2006/relationships/tags" Target="../tags/tag6900.xml"/><Relationship Id="rId14" Type="http://schemas.openxmlformats.org/officeDocument/2006/relationships/slideMaster" Target="../slideMasters/slideMaster50.xml"/></Relationships>
</file>

<file path=ppt/slideLayouts/_rels/slideLayout75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.xml"/><Relationship Id="rId3" Type="http://schemas.openxmlformats.org/officeDocument/2006/relationships/tags" Target="../tags/tag683.xml"/><Relationship Id="rId7" Type="http://schemas.openxmlformats.org/officeDocument/2006/relationships/tags" Target="../tags/tag687.xml"/><Relationship Id="rId2" Type="http://schemas.openxmlformats.org/officeDocument/2006/relationships/tags" Target="../tags/tag682.xml"/><Relationship Id="rId1" Type="http://schemas.openxmlformats.org/officeDocument/2006/relationships/vmlDrawing" Target="../drawings/vmlDrawing80.vml"/><Relationship Id="rId6" Type="http://schemas.openxmlformats.org/officeDocument/2006/relationships/tags" Target="../tags/tag686.xml"/><Relationship Id="rId5" Type="http://schemas.openxmlformats.org/officeDocument/2006/relationships/tags" Target="../tags/tag685.xml"/><Relationship Id="rId10" Type="http://schemas.openxmlformats.org/officeDocument/2006/relationships/image" Target="../media/image22.emf"/><Relationship Id="rId4" Type="http://schemas.openxmlformats.org/officeDocument/2006/relationships/tags" Target="../tags/tag684.xml"/><Relationship Id="rId9" Type="http://schemas.openxmlformats.org/officeDocument/2006/relationships/oleObject" Target="../embeddings/oleObject80.bin"/></Relationships>
</file>

<file path=ppt/slideLayouts/_rels/slideLayout75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83.bin"/><Relationship Id="rId3" Type="http://schemas.openxmlformats.org/officeDocument/2006/relationships/tags" Target="../tags/tag6906.xml"/><Relationship Id="rId7" Type="http://schemas.openxmlformats.org/officeDocument/2006/relationships/slideMaster" Target="../slideMasters/slideMaster50.xml"/><Relationship Id="rId2" Type="http://schemas.openxmlformats.org/officeDocument/2006/relationships/tags" Target="../tags/tag6905.xml"/><Relationship Id="rId1" Type="http://schemas.openxmlformats.org/officeDocument/2006/relationships/vmlDrawing" Target="../drawings/vmlDrawing783.vml"/><Relationship Id="rId6" Type="http://schemas.openxmlformats.org/officeDocument/2006/relationships/tags" Target="../tags/tag6909.xml"/><Relationship Id="rId5" Type="http://schemas.openxmlformats.org/officeDocument/2006/relationships/tags" Target="../tags/tag6908.xml"/><Relationship Id="rId4" Type="http://schemas.openxmlformats.org/officeDocument/2006/relationships/tags" Target="../tags/tag6907.xml"/><Relationship Id="rId9" Type="http://schemas.openxmlformats.org/officeDocument/2006/relationships/image" Target="../media/image5.emf"/></Relationships>
</file>

<file path=ppt/slideLayouts/_rels/slideLayout751.xml.rels><?xml version="1.0" encoding="UTF-8" standalone="yes"?>
<Relationships xmlns="http://schemas.openxmlformats.org/package/2006/relationships"><Relationship Id="rId8" Type="http://schemas.openxmlformats.org/officeDocument/2006/relationships/tags" Target="../tags/tag6916.xml"/><Relationship Id="rId13" Type="http://schemas.openxmlformats.org/officeDocument/2006/relationships/tags" Target="../tags/tag6921.xml"/><Relationship Id="rId18" Type="http://schemas.openxmlformats.org/officeDocument/2006/relationships/image" Target="../media/image3.svg"/><Relationship Id="rId3" Type="http://schemas.openxmlformats.org/officeDocument/2006/relationships/tags" Target="../tags/tag6911.xml"/><Relationship Id="rId7" Type="http://schemas.openxmlformats.org/officeDocument/2006/relationships/tags" Target="../tags/tag6915.xml"/><Relationship Id="rId12" Type="http://schemas.openxmlformats.org/officeDocument/2006/relationships/tags" Target="../tags/tag6920.xml"/><Relationship Id="rId17" Type="http://schemas.openxmlformats.org/officeDocument/2006/relationships/image" Target="../media/image19.png"/><Relationship Id="rId2" Type="http://schemas.openxmlformats.org/officeDocument/2006/relationships/tags" Target="../tags/tag6910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784.vml"/><Relationship Id="rId6" Type="http://schemas.openxmlformats.org/officeDocument/2006/relationships/tags" Target="../tags/tag6914.xml"/><Relationship Id="rId11" Type="http://schemas.openxmlformats.org/officeDocument/2006/relationships/tags" Target="../tags/tag6919.xml"/><Relationship Id="rId5" Type="http://schemas.openxmlformats.org/officeDocument/2006/relationships/tags" Target="../tags/tag6913.xml"/><Relationship Id="rId15" Type="http://schemas.openxmlformats.org/officeDocument/2006/relationships/oleObject" Target="../embeddings/oleObject784.bin"/><Relationship Id="rId10" Type="http://schemas.openxmlformats.org/officeDocument/2006/relationships/tags" Target="../tags/tag6918.xml"/><Relationship Id="rId4" Type="http://schemas.openxmlformats.org/officeDocument/2006/relationships/tags" Target="../tags/tag6912.xml"/><Relationship Id="rId9" Type="http://schemas.openxmlformats.org/officeDocument/2006/relationships/tags" Target="../tags/tag6917.xml"/><Relationship Id="rId14" Type="http://schemas.openxmlformats.org/officeDocument/2006/relationships/slideMaster" Target="../slideMasters/slideMaster50.xml"/></Relationships>
</file>

<file path=ppt/slideLayouts/_rels/slideLayout75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50.xml"/><Relationship Id="rId2" Type="http://schemas.openxmlformats.org/officeDocument/2006/relationships/tags" Target="../tags/tag6922.xml"/><Relationship Id="rId1" Type="http://schemas.openxmlformats.org/officeDocument/2006/relationships/vmlDrawing" Target="../drawings/vmlDrawing785.vml"/><Relationship Id="rId5" Type="http://schemas.openxmlformats.org/officeDocument/2006/relationships/image" Target="../media/image63.emf"/><Relationship Id="rId4" Type="http://schemas.openxmlformats.org/officeDocument/2006/relationships/oleObject" Target="../embeddings/oleObject785.bin"/></Relationships>
</file>

<file path=ppt/slideLayouts/_rels/slideLayout753.xml.rels><?xml version="1.0" encoding="UTF-8" standalone="yes"?>
<Relationships xmlns="http://schemas.openxmlformats.org/package/2006/relationships"><Relationship Id="rId8" Type="http://schemas.openxmlformats.org/officeDocument/2006/relationships/tags" Target="../tags/tag6952.xml"/><Relationship Id="rId3" Type="http://schemas.openxmlformats.org/officeDocument/2006/relationships/tags" Target="../tags/tag6947.xml"/><Relationship Id="rId7" Type="http://schemas.openxmlformats.org/officeDocument/2006/relationships/tags" Target="../tags/tag6951.xml"/><Relationship Id="rId2" Type="http://schemas.openxmlformats.org/officeDocument/2006/relationships/tags" Target="../tags/tag6946.xml"/><Relationship Id="rId1" Type="http://schemas.openxmlformats.org/officeDocument/2006/relationships/vmlDrawing" Target="../drawings/vmlDrawing787.vml"/><Relationship Id="rId6" Type="http://schemas.openxmlformats.org/officeDocument/2006/relationships/tags" Target="../tags/tag6950.xml"/><Relationship Id="rId11" Type="http://schemas.openxmlformats.org/officeDocument/2006/relationships/image" Target="../media/image17.emf"/><Relationship Id="rId5" Type="http://schemas.openxmlformats.org/officeDocument/2006/relationships/tags" Target="../tags/tag6949.xml"/><Relationship Id="rId10" Type="http://schemas.openxmlformats.org/officeDocument/2006/relationships/oleObject" Target="../embeddings/oleObject787.bin"/><Relationship Id="rId4" Type="http://schemas.openxmlformats.org/officeDocument/2006/relationships/tags" Target="../tags/tag6948.xml"/><Relationship Id="rId9" Type="http://schemas.openxmlformats.org/officeDocument/2006/relationships/slideMaster" Target="../slideMasters/slideMaster51.xml"/></Relationships>
</file>

<file path=ppt/slideLayouts/_rels/slideLayout754.xml.rels><?xml version="1.0" encoding="UTF-8" standalone="yes"?>
<Relationships xmlns="http://schemas.openxmlformats.org/package/2006/relationships"><Relationship Id="rId8" Type="http://schemas.openxmlformats.org/officeDocument/2006/relationships/tags" Target="../tags/tag6959.xml"/><Relationship Id="rId13" Type="http://schemas.openxmlformats.org/officeDocument/2006/relationships/image" Target="../media/image23.png"/><Relationship Id="rId3" Type="http://schemas.openxmlformats.org/officeDocument/2006/relationships/tags" Target="../tags/tag6954.xml"/><Relationship Id="rId7" Type="http://schemas.openxmlformats.org/officeDocument/2006/relationships/tags" Target="../tags/tag6958.xml"/><Relationship Id="rId12" Type="http://schemas.openxmlformats.org/officeDocument/2006/relationships/image" Target="../media/image17.emf"/><Relationship Id="rId2" Type="http://schemas.openxmlformats.org/officeDocument/2006/relationships/tags" Target="../tags/tag6953.xml"/><Relationship Id="rId1" Type="http://schemas.openxmlformats.org/officeDocument/2006/relationships/vmlDrawing" Target="../drawings/vmlDrawing788.vml"/><Relationship Id="rId6" Type="http://schemas.openxmlformats.org/officeDocument/2006/relationships/tags" Target="../tags/tag6957.xml"/><Relationship Id="rId11" Type="http://schemas.openxmlformats.org/officeDocument/2006/relationships/oleObject" Target="../embeddings/oleObject788.bin"/><Relationship Id="rId5" Type="http://schemas.openxmlformats.org/officeDocument/2006/relationships/tags" Target="../tags/tag6956.xml"/><Relationship Id="rId10" Type="http://schemas.openxmlformats.org/officeDocument/2006/relationships/slideMaster" Target="../slideMasters/slideMaster51.xml"/><Relationship Id="rId4" Type="http://schemas.openxmlformats.org/officeDocument/2006/relationships/tags" Target="../tags/tag6955.xml"/><Relationship Id="rId9" Type="http://schemas.openxmlformats.org/officeDocument/2006/relationships/tags" Target="../tags/tag6960.xml"/></Relationships>
</file>

<file path=ppt/slideLayouts/_rels/slideLayout7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6962.xml"/><Relationship Id="rId7" Type="http://schemas.openxmlformats.org/officeDocument/2006/relationships/oleObject" Target="../embeddings/oleObject789.bin"/><Relationship Id="rId2" Type="http://schemas.openxmlformats.org/officeDocument/2006/relationships/tags" Target="../tags/tag6961.xml"/><Relationship Id="rId1" Type="http://schemas.openxmlformats.org/officeDocument/2006/relationships/vmlDrawing" Target="../drawings/vmlDrawing789.vml"/><Relationship Id="rId6" Type="http://schemas.openxmlformats.org/officeDocument/2006/relationships/slideMaster" Target="../slideMasters/slideMaster51.xml"/><Relationship Id="rId5" Type="http://schemas.openxmlformats.org/officeDocument/2006/relationships/tags" Target="../tags/tag6964.xml"/><Relationship Id="rId4" Type="http://schemas.openxmlformats.org/officeDocument/2006/relationships/tags" Target="../tags/tag6963.xml"/></Relationships>
</file>

<file path=ppt/slideLayouts/_rels/slideLayout75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51.xml"/><Relationship Id="rId3" Type="http://schemas.openxmlformats.org/officeDocument/2006/relationships/tags" Target="../tags/tag6966.xml"/><Relationship Id="rId7" Type="http://schemas.openxmlformats.org/officeDocument/2006/relationships/tags" Target="../tags/tag6970.xml"/><Relationship Id="rId2" Type="http://schemas.openxmlformats.org/officeDocument/2006/relationships/tags" Target="../tags/tag6965.xml"/><Relationship Id="rId1" Type="http://schemas.openxmlformats.org/officeDocument/2006/relationships/vmlDrawing" Target="../drawings/vmlDrawing790.vml"/><Relationship Id="rId6" Type="http://schemas.openxmlformats.org/officeDocument/2006/relationships/tags" Target="../tags/tag6969.xml"/><Relationship Id="rId5" Type="http://schemas.openxmlformats.org/officeDocument/2006/relationships/tags" Target="../tags/tag6968.xml"/><Relationship Id="rId10" Type="http://schemas.openxmlformats.org/officeDocument/2006/relationships/image" Target="../media/image17.emf"/><Relationship Id="rId4" Type="http://schemas.openxmlformats.org/officeDocument/2006/relationships/tags" Target="../tags/tag6967.xml"/><Relationship Id="rId9" Type="http://schemas.openxmlformats.org/officeDocument/2006/relationships/oleObject" Target="../embeddings/oleObject790.bin"/></Relationships>
</file>

<file path=ppt/slideLayouts/_rels/slideLayout757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51.xml"/><Relationship Id="rId3" Type="http://schemas.openxmlformats.org/officeDocument/2006/relationships/tags" Target="../tags/tag6972.xml"/><Relationship Id="rId7" Type="http://schemas.openxmlformats.org/officeDocument/2006/relationships/tags" Target="../tags/tag6976.xml"/><Relationship Id="rId2" Type="http://schemas.openxmlformats.org/officeDocument/2006/relationships/tags" Target="../tags/tag6971.xml"/><Relationship Id="rId1" Type="http://schemas.openxmlformats.org/officeDocument/2006/relationships/vmlDrawing" Target="../drawings/vmlDrawing791.vml"/><Relationship Id="rId6" Type="http://schemas.openxmlformats.org/officeDocument/2006/relationships/tags" Target="../tags/tag6975.xml"/><Relationship Id="rId5" Type="http://schemas.openxmlformats.org/officeDocument/2006/relationships/tags" Target="../tags/tag6974.xml"/><Relationship Id="rId10" Type="http://schemas.openxmlformats.org/officeDocument/2006/relationships/image" Target="../media/image17.emf"/><Relationship Id="rId4" Type="http://schemas.openxmlformats.org/officeDocument/2006/relationships/tags" Target="../tags/tag6973.xml"/><Relationship Id="rId9" Type="http://schemas.openxmlformats.org/officeDocument/2006/relationships/oleObject" Target="../embeddings/oleObject791.bin"/></Relationships>
</file>

<file path=ppt/slideLayouts/_rels/slideLayout758.xml.rels><?xml version="1.0" encoding="UTF-8" standalone="yes"?>
<Relationships xmlns="http://schemas.openxmlformats.org/package/2006/relationships"><Relationship Id="rId8" Type="http://schemas.openxmlformats.org/officeDocument/2006/relationships/tags" Target="../tags/tag6983.xml"/><Relationship Id="rId3" Type="http://schemas.openxmlformats.org/officeDocument/2006/relationships/tags" Target="../tags/tag6978.xml"/><Relationship Id="rId7" Type="http://schemas.openxmlformats.org/officeDocument/2006/relationships/tags" Target="../tags/tag6982.xml"/><Relationship Id="rId2" Type="http://schemas.openxmlformats.org/officeDocument/2006/relationships/tags" Target="../tags/tag6977.xml"/><Relationship Id="rId1" Type="http://schemas.openxmlformats.org/officeDocument/2006/relationships/vmlDrawing" Target="../drawings/vmlDrawing792.vml"/><Relationship Id="rId6" Type="http://schemas.openxmlformats.org/officeDocument/2006/relationships/tags" Target="../tags/tag6981.xml"/><Relationship Id="rId11" Type="http://schemas.openxmlformats.org/officeDocument/2006/relationships/image" Target="../media/image17.emf"/><Relationship Id="rId5" Type="http://schemas.openxmlformats.org/officeDocument/2006/relationships/tags" Target="../tags/tag6980.xml"/><Relationship Id="rId10" Type="http://schemas.openxmlformats.org/officeDocument/2006/relationships/oleObject" Target="../embeddings/oleObject792.bin"/><Relationship Id="rId4" Type="http://schemas.openxmlformats.org/officeDocument/2006/relationships/tags" Target="../tags/tag6979.xml"/><Relationship Id="rId9" Type="http://schemas.openxmlformats.org/officeDocument/2006/relationships/slideMaster" Target="../slideMasters/slideMaster51.xml"/></Relationships>
</file>

<file path=ppt/slideLayouts/_rels/slideLayout759.xml.rels><?xml version="1.0" encoding="UTF-8" standalone="yes"?>
<Relationships xmlns="http://schemas.openxmlformats.org/package/2006/relationships"><Relationship Id="rId8" Type="http://schemas.openxmlformats.org/officeDocument/2006/relationships/tags" Target="../tags/tag6990.xml"/><Relationship Id="rId13" Type="http://schemas.openxmlformats.org/officeDocument/2006/relationships/tags" Target="../tags/tag6995.xml"/><Relationship Id="rId18" Type="http://schemas.openxmlformats.org/officeDocument/2006/relationships/image" Target="../media/image3.svg"/><Relationship Id="rId3" Type="http://schemas.openxmlformats.org/officeDocument/2006/relationships/tags" Target="../tags/tag6985.xml"/><Relationship Id="rId7" Type="http://schemas.openxmlformats.org/officeDocument/2006/relationships/tags" Target="../tags/tag6989.xml"/><Relationship Id="rId12" Type="http://schemas.openxmlformats.org/officeDocument/2006/relationships/tags" Target="../tags/tag6994.xml"/><Relationship Id="rId17" Type="http://schemas.openxmlformats.org/officeDocument/2006/relationships/image" Target="../media/image19.png"/><Relationship Id="rId2" Type="http://schemas.openxmlformats.org/officeDocument/2006/relationships/tags" Target="../tags/tag6984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793.vml"/><Relationship Id="rId6" Type="http://schemas.openxmlformats.org/officeDocument/2006/relationships/tags" Target="../tags/tag6988.xml"/><Relationship Id="rId11" Type="http://schemas.openxmlformats.org/officeDocument/2006/relationships/tags" Target="../tags/tag6993.xml"/><Relationship Id="rId5" Type="http://schemas.openxmlformats.org/officeDocument/2006/relationships/tags" Target="../tags/tag6987.xml"/><Relationship Id="rId15" Type="http://schemas.openxmlformats.org/officeDocument/2006/relationships/oleObject" Target="../embeddings/oleObject793.bin"/><Relationship Id="rId10" Type="http://schemas.openxmlformats.org/officeDocument/2006/relationships/tags" Target="../tags/tag6992.xml"/><Relationship Id="rId4" Type="http://schemas.openxmlformats.org/officeDocument/2006/relationships/tags" Target="../tags/tag6986.xml"/><Relationship Id="rId9" Type="http://schemas.openxmlformats.org/officeDocument/2006/relationships/tags" Target="../tags/tag6991.xml"/><Relationship Id="rId14" Type="http://schemas.openxmlformats.org/officeDocument/2006/relationships/slideMaster" Target="../slideMasters/slideMaster51.xml"/></Relationships>
</file>

<file path=ppt/slideLayouts/_rels/slideLayout76.xml.rels><?xml version="1.0" encoding="UTF-8" standalone="yes"?>
<Relationships xmlns="http://schemas.openxmlformats.org/package/2006/relationships"><Relationship Id="rId8" Type="http://schemas.openxmlformats.org/officeDocument/2006/relationships/tags" Target="../tags/tag694.xml"/><Relationship Id="rId3" Type="http://schemas.openxmlformats.org/officeDocument/2006/relationships/tags" Target="../tags/tag689.xml"/><Relationship Id="rId7" Type="http://schemas.openxmlformats.org/officeDocument/2006/relationships/tags" Target="../tags/tag693.xml"/><Relationship Id="rId2" Type="http://schemas.openxmlformats.org/officeDocument/2006/relationships/tags" Target="../tags/tag688.xml"/><Relationship Id="rId1" Type="http://schemas.openxmlformats.org/officeDocument/2006/relationships/vmlDrawing" Target="../drawings/vmlDrawing81.vml"/><Relationship Id="rId6" Type="http://schemas.openxmlformats.org/officeDocument/2006/relationships/tags" Target="../tags/tag692.xml"/><Relationship Id="rId11" Type="http://schemas.openxmlformats.org/officeDocument/2006/relationships/image" Target="../media/image22.emf"/><Relationship Id="rId5" Type="http://schemas.openxmlformats.org/officeDocument/2006/relationships/tags" Target="../tags/tag691.xml"/><Relationship Id="rId10" Type="http://schemas.openxmlformats.org/officeDocument/2006/relationships/oleObject" Target="../embeddings/oleObject81.bin"/><Relationship Id="rId4" Type="http://schemas.openxmlformats.org/officeDocument/2006/relationships/tags" Target="../tags/tag690.xml"/><Relationship Id="rId9" Type="http://schemas.openxmlformats.org/officeDocument/2006/relationships/slideMaster" Target="../slideMasters/slideMaster6.xml"/></Relationships>
</file>

<file path=ppt/slideLayouts/_rels/slideLayout760.xml.rels><?xml version="1.0" encoding="UTF-8" standalone="yes"?>
<Relationships xmlns="http://schemas.openxmlformats.org/package/2006/relationships"><Relationship Id="rId8" Type="http://schemas.openxmlformats.org/officeDocument/2006/relationships/tags" Target="../tags/tag7002.xml"/><Relationship Id="rId13" Type="http://schemas.openxmlformats.org/officeDocument/2006/relationships/tags" Target="../tags/tag7007.xml"/><Relationship Id="rId18" Type="http://schemas.openxmlformats.org/officeDocument/2006/relationships/image" Target="../media/image3.svg"/><Relationship Id="rId3" Type="http://schemas.openxmlformats.org/officeDocument/2006/relationships/tags" Target="../tags/tag6997.xml"/><Relationship Id="rId7" Type="http://schemas.openxmlformats.org/officeDocument/2006/relationships/tags" Target="../tags/tag7001.xml"/><Relationship Id="rId12" Type="http://schemas.openxmlformats.org/officeDocument/2006/relationships/tags" Target="../tags/tag7006.xml"/><Relationship Id="rId17" Type="http://schemas.openxmlformats.org/officeDocument/2006/relationships/image" Target="../media/image19.png"/><Relationship Id="rId2" Type="http://schemas.openxmlformats.org/officeDocument/2006/relationships/tags" Target="../tags/tag6996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794.vml"/><Relationship Id="rId6" Type="http://schemas.openxmlformats.org/officeDocument/2006/relationships/tags" Target="../tags/tag7000.xml"/><Relationship Id="rId11" Type="http://schemas.openxmlformats.org/officeDocument/2006/relationships/tags" Target="../tags/tag7005.xml"/><Relationship Id="rId5" Type="http://schemas.openxmlformats.org/officeDocument/2006/relationships/tags" Target="../tags/tag6999.xml"/><Relationship Id="rId15" Type="http://schemas.openxmlformats.org/officeDocument/2006/relationships/oleObject" Target="../embeddings/oleObject794.bin"/><Relationship Id="rId10" Type="http://schemas.openxmlformats.org/officeDocument/2006/relationships/tags" Target="../tags/tag7004.xml"/><Relationship Id="rId4" Type="http://schemas.openxmlformats.org/officeDocument/2006/relationships/tags" Target="../tags/tag6998.xml"/><Relationship Id="rId9" Type="http://schemas.openxmlformats.org/officeDocument/2006/relationships/tags" Target="../tags/tag7003.xml"/><Relationship Id="rId14" Type="http://schemas.openxmlformats.org/officeDocument/2006/relationships/slideMaster" Target="../slideMasters/slideMaster51.xml"/></Relationships>
</file>

<file path=ppt/slideLayouts/_rels/slideLayout761.xml.rels><?xml version="1.0" encoding="UTF-8" standalone="yes"?>
<Relationships xmlns="http://schemas.openxmlformats.org/package/2006/relationships"><Relationship Id="rId8" Type="http://schemas.openxmlformats.org/officeDocument/2006/relationships/tags" Target="../tags/tag7014.xml"/><Relationship Id="rId13" Type="http://schemas.openxmlformats.org/officeDocument/2006/relationships/tags" Target="../tags/tag7019.xml"/><Relationship Id="rId18" Type="http://schemas.openxmlformats.org/officeDocument/2006/relationships/image" Target="../media/image19.png"/><Relationship Id="rId3" Type="http://schemas.openxmlformats.org/officeDocument/2006/relationships/tags" Target="../tags/tag7009.xml"/><Relationship Id="rId7" Type="http://schemas.openxmlformats.org/officeDocument/2006/relationships/tags" Target="../tags/tag7013.xml"/><Relationship Id="rId12" Type="http://schemas.openxmlformats.org/officeDocument/2006/relationships/tags" Target="../tags/tag7018.xml"/><Relationship Id="rId17" Type="http://schemas.openxmlformats.org/officeDocument/2006/relationships/image" Target="../media/image17.emf"/><Relationship Id="rId2" Type="http://schemas.openxmlformats.org/officeDocument/2006/relationships/tags" Target="../tags/tag7008.xml"/><Relationship Id="rId16" Type="http://schemas.openxmlformats.org/officeDocument/2006/relationships/oleObject" Target="../embeddings/oleObject795.bin"/><Relationship Id="rId1" Type="http://schemas.openxmlformats.org/officeDocument/2006/relationships/vmlDrawing" Target="../drawings/vmlDrawing795.vml"/><Relationship Id="rId6" Type="http://schemas.openxmlformats.org/officeDocument/2006/relationships/tags" Target="../tags/tag7012.xml"/><Relationship Id="rId11" Type="http://schemas.openxmlformats.org/officeDocument/2006/relationships/tags" Target="../tags/tag7017.xml"/><Relationship Id="rId5" Type="http://schemas.openxmlformats.org/officeDocument/2006/relationships/tags" Target="../tags/tag7011.xml"/><Relationship Id="rId15" Type="http://schemas.openxmlformats.org/officeDocument/2006/relationships/slideMaster" Target="../slideMasters/slideMaster51.xml"/><Relationship Id="rId10" Type="http://schemas.openxmlformats.org/officeDocument/2006/relationships/tags" Target="../tags/tag7016.xml"/><Relationship Id="rId19" Type="http://schemas.openxmlformats.org/officeDocument/2006/relationships/image" Target="../media/image3.svg"/><Relationship Id="rId4" Type="http://schemas.openxmlformats.org/officeDocument/2006/relationships/tags" Target="../tags/tag7010.xml"/><Relationship Id="rId9" Type="http://schemas.openxmlformats.org/officeDocument/2006/relationships/tags" Target="../tags/tag7015.xml"/><Relationship Id="rId14" Type="http://schemas.openxmlformats.org/officeDocument/2006/relationships/tags" Target="../tags/tag7020.xml"/></Relationships>
</file>

<file path=ppt/slideLayouts/_rels/slideLayout762.xml.rels><?xml version="1.0" encoding="UTF-8" standalone="yes"?>
<Relationships xmlns="http://schemas.openxmlformats.org/package/2006/relationships"><Relationship Id="rId8" Type="http://schemas.openxmlformats.org/officeDocument/2006/relationships/tags" Target="../tags/tag7027.xml"/><Relationship Id="rId13" Type="http://schemas.openxmlformats.org/officeDocument/2006/relationships/tags" Target="../tags/tag7032.xml"/><Relationship Id="rId18" Type="http://schemas.openxmlformats.org/officeDocument/2006/relationships/image" Target="../media/image19.png"/><Relationship Id="rId3" Type="http://schemas.openxmlformats.org/officeDocument/2006/relationships/tags" Target="../tags/tag7022.xml"/><Relationship Id="rId7" Type="http://schemas.openxmlformats.org/officeDocument/2006/relationships/tags" Target="../tags/tag7026.xml"/><Relationship Id="rId12" Type="http://schemas.openxmlformats.org/officeDocument/2006/relationships/tags" Target="../tags/tag7031.xml"/><Relationship Id="rId17" Type="http://schemas.openxmlformats.org/officeDocument/2006/relationships/image" Target="../media/image17.emf"/><Relationship Id="rId2" Type="http://schemas.openxmlformats.org/officeDocument/2006/relationships/tags" Target="../tags/tag7021.xml"/><Relationship Id="rId16" Type="http://schemas.openxmlformats.org/officeDocument/2006/relationships/oleObject" Target="../embeddings/oleObject796.bin"/><Relationship Id="rId1" Type="http://schemas.openxmlformats.org/officeDocument/2006/relationships/vmlDrawing" Target="../drawings/vmlDrawing796.vml"/><Relationship Id="rId6" Type="http://schemas.openxmlformats.org/officeDocument/2006/relationships/tags" Target="../tags/tag7025.xml"/><Relationship Id="rId11" Type="http://schemas.openxmlformats.org/officeDocument/2006/relationships/tags" Target="../tags/tag7030.xml"/><Relationship Id="rId5" Type="http://schemas.openxmlformats.org/officeDocument/2006/relationships/tags" Target="../tags/tag7024.xml"/><Relationship Id="rId15" Type="http://schemas.openxmlformats.org/officeDocument/2006/relationships/slideMaster" Target="../slideMasters/slideMaster51.xml"/><Relationship Id="rId10" Type="http://schemas.openxmlformats.org/officeDocument/2006/relationships/tags" Target="../tags/tag7029.xml"/><Relationship Id="rId19" Type="http://schemas.openxmlformats.org/officeDocument/2006/relationships/image" Target="../media/image3.svg"/><Relationship Id="rId4" Type="http://schemas.openxmlformats.org/officeDocument/2006/relationships/tags" Target="../tags/tag7023.xml"/><Relationship Id="rId9" Type="http://schemas.openxmlformats.org/officeDocument/2006/relationships/tags" Target="../tags/tag7028.xml"/><Relationship Id="rId14" Type="http://schemas.openxmlformats.org/officeDocument/2006/relationships/tags" Target="../tags/tag7033.xml"/></Relationships>
</file>

<file path=ppt/slideLayouts/_rels/slideLayout763.xml.rels><?xml version="1.0" encoding="UTF-8" standalone="yes"?>
<Relationships xmlns="http://schemas.openxmlformats.org/package/2006/relationships"><Relationship Id="rId8" Type="http://schemas.openxmlformats.org/officeDocument/2006/relationships/tags" Target="../tags/tag7040.xml"/><Relationship Id="rId13" Type="http://schemas.openxmlformats.org/officeDocument/2006/relationships/image" Target="../media/image19.png"/><Relationship Id="rId3" Type="http://schemas.openxmlformats.org/officeDocument/2006/relationships/tags" Target="../tags/tag7035.xml"/><Relationship Id="rId7" Type="http://schemas.openxmlformats.org/officeDocument/2006/relationships/tags" Target="../tags/tag7039.xml"/><Relationship Id="rId12" Type="http://schemas.openxmlformats.org/officeDocument/2006/relationships/image" Target="../media/image17.emf"/><Relationship Id="rId2" Type="http://schemas.openxmlformats.org/officeDocument/2006/relationships/tags" Target="../tags/tag7034.xml"/><Relationship Id="rId1" Type="http://schemas.openxmlformats.org/officeDocument/2006/relationships/vmlDrawing" Target="../drawings/vmlDrawing797.vml"/><Relationship Id="rId6" Type="http://schemas.openxmlformats.org/officeDocument/2006/relationships/tags" Target="../tags/tag7038.xml"/><Relationship Id="rId11" Type="http://schemas.openxmlformats.org/officeDocument/2006/relationships/oleObject" Target="../embeddings/oleObject797.bin"/><Relationship Id="rId5" Type="http://schemas.openxmlformats.org/officeDocument/2006/relationships/tags" Target="../tags/tag7037.xml"/><Relationship Id="rId10" Type="http://schemas.openxmlformats.org/officeDocument/2006/relationships/slideMaster" Target="../slideMasters/slideMaster51.xml"/><Relationship Id="rId4" Type="http://schemas.openxmlformats.org/officeDocument/2006/relationships/tags" Target="../tags/tag7036.xml"/><Relationship Id="rId9" Type="http://schemas.openxmlformats.org/officeDocument/2006/relationships/tags" Target="../tags/tag7041.xml"/><Relationship Id="rId14" Type="http://schemas.openxmlformats.org/officeDocument/2006/relationships/image" Target="../media/image3.svg"/></Relationships>
</file>

<file path=ppt/slideLayouts/_rels/slideLayout7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7043.xml"/><Relationship Id="rId7" Type="http://schemas.openxmlformats.org/officeDocument/2006/relationships/oleObject" Target="../embeddings/oleObject798.bin"/><Relationship Id="rId2" Type="http://schemas.openxmlformats.org/officeDocument/2006/relationships/tags" Target="../tags/tag7042.xml"/><Relationship Id="rId1" Type="http://schemas.openxmlformats.org/officeDocument/2006/relationships/vmlDrawing" Target="../drawings/vmlDrawing798.vml"/><Relationship Id="rId6" Type="http://schemas.openxmlformats.org/officeDocument/2006/relationships/slideMaster" Target="../slideMasters/slideMaster51.xml"/><Relationship Id="rId5" Type="http://schemas.openxmlformats.org/officeDocument/2006/relationships/tags" Target="../tags/tag7045.xml"/><Relationship Id="rId10" Type="http://schemas.openxmlformats.org/officeDocument/2006/relationships/image" Target="../media/image3.svg"/><Relationship Id="rId4" Type="http://schemas.openxmlformats.org/officeDocument/2006/relationships/tags" Target="../tags/tag7044.xml"/><Relationship Id="rId9" Type="http://schemas.openxmlformats.org/officeDocument/2006/relationships/image" Target="../media/image19.png"/></Relationships>
</file>

<file path=ppt/slideLayouts/_rels/slideLayout76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51.xml"/><Relationship Id="rId2" Type="http://schemas.openxmlformats.org/officeDocument/2006/relationships/tags" Target="../tags/tag7046.xml"/><Relationship Id="rId1" Type="http://schemas.openxmlformats.org/officeDocument/2006/relationships/vmlDrawing" Target="../drawings/vmlDrawing799.vml"/><Relationship Id="rId5" Type="http://schemas.openxmlformats.org/officeDocument/2006/relationships/image" Target="../media/image17.emf"/><Relationship Id="rId4" Type="http://schemas.openxmlformats.org/officeDocument/2006/relationships/oleObject" Target="../embeddings/oleObject799.bin"/></Relationships>
</file>

<file path=ppt/slideLayouts/_rels/slideLayout766.xml.rels><?xml version="1.0" encoding="UTF-8" standalone="yes"?>
<Relationships xmlns="http://schemas.openxmlformats.org/package/2006/relationships"><Relationship Id="rId8" Type="http://schemas.openxmlformats.org/officeDocument/2006/relationships/tags" Target="../tags/tag7053.xml"/><Relationship Id="rId13" Type="http://schemas.openxmlformats.org/officeDocument/2006/relationships/tags" Target="../tags/tag7058.xml"/><Relationship Id="rId18" Type="http://schemas.openxmlformats.org/officeDocument/2006/relationships/image" Target="../media/image3.svg"/><Relationship Id="rId3" Type="http://schemas.openxmlformats.org/officeDocument/2006/relationships/tags" Target="../tags/tag7048.xml"/><Relationship Id="rId7" Type="http://schemas.openxmlformats.org/officeDocument/2006/relationships/tags" Target="../tags/tag7052.xml"/><Relationship Id="rId12" Type="http://schemas.openxmlformats.org/officeDocument/2006/relationships/tags" Target="../tags/tag7057.xml"/><Relationship Id="rId17" Type="http://schemas.openxmlformats.org/officeDocument/2006/relationships/image" Target="../media/image19.png"/><Relationship Id="rId2" Type="http://schemas.openxmlformats.org/officeDocument/2006/relationships/tags" Target="../tags/tag7047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800.vml"/><Relationship Id="rId6" Type="http://schemas.openxmlformats.org/officeDocument/2006/relationships/tags" Target="../tags/tag7051.xml"/><Relationship Id="rId11" Type="http://schemas.openxmlformats.org/officeDocument/2006/relationships/tags" Target="../tags/tag7056.xml"/><Relationship Id="rId5" Type="http://schemas.openxmlformats.org/officeDocument/2006/relationships/tags" Target="../tags/tag7050.xml"/><Relationship Id="rId15" Type="http://schemas.openxmlformats.org/officeDocument/2006/relationships/oleObject" Target="../embeddings/oleObject800.bin"/><Relationship Id="rId10" Type="http://schemas.openxmlformats.org/officeDocument/2006/relationships/tags" Target="../tags/tag7055.xml"/><Relationship Id="rId4" Type="http://schemas.openxmlformats.org/officeDocument/2006/relationships/tags" Target="../tags/tag7049.xml"/><Relationship Id="rId9" Type="http://schemas.openxmlformats.org/officeDocument/2006/relationships/tags" Target="../tags/tag7054.xml"/><Relationship Id="rId14" Type="http://schemas.openxmlformats.org/officeDocument/2006/relationships/slideMaster" Target="../slideMasters/slideMaster51.xml"/></Relationships>
</file>

<file path=ppt/slideLayouts/_rels/slideLayout76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01.bin"/><Relationship Id="rId3" Type="http://schemas.openxmlformats.org/officeDocument/2006/relationships/tags" Target="../tags/tag7060.xml"/><Relationship Id="rId7" Type="http://schemas.openxmlformats.org/officeDocument/2006/relationships/slideMaster" Target="../slideMasters/slideMaster51.xml"/><Relationship Id="rId2" Type="http://schemas.openxmlformats.org/officeDocument/2006/relationships/tags" Target="../tags/tag7059.xml"/><Relationship Id="rId1" Type="http://schemas.openxmlformats.org/officeDocument/2006/relationships/vmlDrawing" Target="../drawings/vmlDrawing801.vml"/><Relationship Id="rId6" Type="http://schemas.openxmlformats.org/officeDocument/2006/relationships/tags" Target="../tags/tag7063.xml"/><Relationship Id="rId5" Type="http://schemas.openxmlformats.org/officeDocument/2006/relationships/tags" Target="../tags/tag7062.xml"/><Relationship Id="rId4" Type="http://schemas.openxmlformats.org/officeDocument/2006/relationships/tags" Target="../tags/tag7061.xml"/><Relationship Id="rId9" Type="http://schemas.openxmlformats.org/officeDocument/2006/relationships/image" Target="../media/image5.emf"/></Relationships>
</file>

<file path=ppt/slideLayouts/_rels/slideLayout768.xml.rels><?xml version="1.0" encoding="UTF-8" standalone="yes"?>
<Relationships xmlns="http://schemas.openxmlformats.org/package/2006/relationships"><Relationship Id="rId8" Type="http://schemas.openxmlformats.org/officeDocument/2006/relationships/tags" Target="../tags/tag7070.xml"/><Relationship Id="rId13" Type="http://schemas.openxmlformats.org/officeDocument/2006/relationships/tags" Target="../tags/tag7075.xml"/><Relationship Id="rId18" Type="http://schemas.openxmlformats.org/officeDocument/2006/relationships/image" Target="../media/image3.svg"/><Relationship Id="rId3" Type="http://schemas.openxmlformats.org/officeDocument/2006/relationships/tags" Target="../tags/tag7065.xml"/><Relationship Id="rId7" Type="http://schemas.openxmlformats.org/officeDocument/2006/relationships/tags" Target="../tags/tag7069.xml"/><Relationship Id="rId12" Type="http://schemas.openxmlformats.org/officeDocument/2006/relationships/tags" Target="../tags/tag7074.xml"/><Relationship Id="rId17" Type="http://schemas.openxmlformats.org/officeDocument/2006/relationships/image" Target="../media/image19.png"/><Relationship Id="rId2" Type="http://schemas.openxmlformats.org/officeDocument/2006/relationships/tags" Target="../tags/tag7064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802.vml"/><Relationship Id="rId6" Type="http://schemas.openxmlformats.org/officeDocument/2006/relationships/tags" Target="../tags/tag7068.xml"/><Relationship Id="rId11" Type="http://schemas.openxmlformats.org/officeDocument/2006/relationships/tags" Target="../tags/tag7073.xml"/><Relationship Id="rId5" Type="http://schemas.openxmlformats.org/officeDocument/2006/relationships/tags" Target="../tags/tag7067.xml"/><Relationship Id="rId15" Type="http://schemas.openxmlformats.org/officeDocument/2006/relationships/oleObject" Target="../embeddings/oleObject802.bin"/><Relationship Id="rId10" Type="http://schemas.openxmlformats.org/officeDocument/2006/relationships/tags" Target="../tags/tag7072.xml"/><Relationship Id="rId4" Type="http://schemas.openxmlformats.org/officeDocument/2006/relationships/tags" Target="../tags/tag7066.xml"/><Relationship Id="rId9" Type="http://schemas.openxmlformats.org/officeDocument/2006/relationships/tags" Target="../tags/tag7071.xml"/><Relationship Id="rId14" Type="http://schemas.openxmlformats.org/officeDocument/2006/relationships/slideMaster" Target="../slideMasters/slideMaster51.xml"/></Relationships>
</file>

<file path=ppt/slideLayouts/_rels/slideLayout76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51.xml"/><Relationship Id="rId2" Type="http://schemas.openxmlformats.org/officeDocument/2006/relationships/tags" Target="../tags/tag7076.xml"/><Relationship Id="rId1" Type="http://schemas.openxmlformats.org/officeDocument/2006/relationships/vmlDrawing" Target="../drawings/vmlDrawing803.vml"/><Relationship Id="rId5" Type="http://schemas.openxmlformats.org/officeDocument/2006/relationships/image" Target="../media/image63.emf"/><Relationship Id="rId4" Type="http://schemas.openxmlformats.org/officeDocument/2006/relationships/oleObject" Target="../embeddings/oleObject803.bin"/></Relationships>
</file>

<file path=ppt/slideLayouts/_rels/slideLayout77.xml.rels><?xml version="1.0" encoding="UTF-8" standalone="yes"?>
<Relationships xmlns="http://schemas.openxmlformats.org/package/2006/relationships"><Relationship Id="rId8" Type="http://schemas.openxmlformats.org/officeDocument/2006/relationships/tags" Target="../tags/tag701.xml"/><Relationship Id="rId13" Type="http://schemas.openxmlformats.org/officeDocument/2006/relationships/tags" Target="../tags/tag706.xml"/><Relationship Id="rId18" Type="http://schemas.openxmlformats.org/officeDocument/2006/relationships/image" Target="../media/image3.svg"/><Relationship Id="rId3" Type="http://schemas.openxmlformats.org/officeDocument/2006/relationships/tags" Target="../tags/tag696.xml"/><Relationship Id="rId7" Type="http://schemas.openxmlformats.org/officeDocument/2006/relationships/tags" Target="../tags/tag700.xml"/><Relationship Id="rId12" Type="http://schemas.openxmlformats.org/officeDocument/2006/relationships/tags" Target="../tags/tag705.xml"/><Relationship Id="rId17" Type="http://schemas.openxmlformats.org/officeDocument/2006/relationships/image" Target="../media/image19.png"/><Relationship Id="rId2" Type="http://schemas.openxmlformats.org/officeDocument/2006/relationships/tags" Target="../tags/tag695.xml"/><Relationship Id="rId16" Type="http://schemas.openxmlformats.org/officeDocument/2006/relationships/image" Target="../media/image22.emf"/><Relationship Id="rId1" Type="http://schemas.openxmlformats.org/officeDocument/2006/relationships/vmlDrawing" Target="../drawings/vmlDrawing82.vml"/><Relationship Id="rId6" Type="http://schemas.openxmlformats.org/officeDocument/2006/relationships/tags" Target="../tags/tag699.xml"/><Relationship Id="rId11" Type="http://schemas.openxmlformats.org/officeDocument/2006/relationships/tags" Target="../tags/tag704.xml"/><Relationship Id="rId5" Type="http://schemas.openxmlformats.org/officeDocument/2006/relationships/tags" Target="../tags/tag698.xml"/><Relationship Id="rId15" Type="http://schemas.openxmlformats.org/officeDocument/2006/relationships/oleObject" Target="../embeddings/oleObject82.bin"/><Relationship Id="rId10" Type="http://schemas.openxmlformats.org/officeDocument/2006/relationships/tags" Target="../tags/tag703.xml"/><Relationship Id="rId4" Type="http://schemas.openxmlformats.org/officeDocument/2006/relationships/tags" Target="../tags/tag697.xml"/><Relationship Id="rId9" Type="http://schemas.openxmlformats.org/officeDocument/2006/relationships/tags" Target="../tags/tag702.xml"/><Relationship Id="rId14" Type="http://schemas.openxmlformats.org/officeDocument/2006/relationships/slideMaster" Target="../slideMasters/slideMaster6.xml"/></Relationships>
</file>

<file path=ppt/slideLayouts/_rels/slideLayout770.xml.rels><?xml version="1.0" encoding="UTF-8" standalone="yes"?>
<Relationships xmlns="http://schemas.openxmlformats.org/package/2006/relationships"><Relationship Id="rId8" Type="http://schemas.openxmlformats.org/officeDocument/2006/relationships/tags" Target="../tags/tag7106.xml"/><Relationship Id="rId3" Type="http://schemas.openxmlformats.org/officeDocument/2006/relationships/tags" Target="../tags/tag7101.xml"/><Relationship Id="rId7" Type="http://schemas.openxmlformats.org/officeDocument/2006/relationships/tags" Target="../tags/tag7105.xml"/><Relationship Id="rId2" Type="http://schemas.openxmlformats.org/officeDocument/2006/relationships/tags" Target="../tags/tag7100.xml"/><Relationship Id="rId1" Type="http://schemas.openxmlformats.org/officeDocument/2006/relationships/vmlDrawing" Target="../drawings/vmlDrawing805.vml"/><Relationship Id="rId6" Type="http://schemas.openxmlformats.org/officeDocument/2006/relationships/tags" Target="../tags/tag7104.xml"/><Relationship Id="rId11" Type="http://schemas.openxmlformats.org/officeDocument/2006/relationships/image" Target="../media/image17.emf"/><Relationship Id="rId5" Type="http://schemas.openxmlformats.org/officeDocument/2006/relationships/tags" Target="../tags/tag7103.xml"/><Relationship Id="rId10" Type="http://schemas.openxmlformats.org/officeDocument/2006/relationships/oleObject" Target="../embeddings/oleObject805.bin"/><Relationship Id="rId4" Type="http://schemas.openxmlformats.org/officeDocument/2006/relationships/tags" Target="../tags/tag7102.xml"/><Relationship Id="rId9" Type="http://schemas.openxmlformats.org/officeDocument/2006/relationships/slideMaster" Target="../slideMasters/slideMaster52.xml"/></Relationships>
</file>

<file path=ppt/slideLayouts/_rels/slideLayout771.xml.rels><?xml version="1.0" encoding="UTF-8" standalone="yes"?>
<Relationships xmlns="http://schemas.openxmlformats.org/package/2006/relationships"><Relationship Id="rId8" Type="http://schemas.openxmlformats.org/officeDocument/2006/relationships/tags" Target="../tags/tag7113.xml"/><Relationship Id="rId13" Type="http://schemas.openxmlformats.org/officeDocument/2006/relationships/image" Target="../media/image23.png"/><Relationship Id="rId3" Type="http://schemas.openxmlformats.org/officeDocument/2006/relationships/tags" Target="../tags/tag7108.xml"/><Relationship Id="rId7" Type="http://schemas.openxmlformats.org/officeDocument/2006/relationships/tags" Target="../tags/tag7112.xml"/><Relationship Id="rId12" Type="http://schemas.openxmlformats.org/officeDocument/2006/relationships/image" Target="../media/image17.emf"/><Relationship Id="rId2" Type="http://schemas.openxmlformats.org/officeDocument/2006/relationships/tags" Target="../tags/tag7107.xml"/><Relationship Id="rId1" Type="http://schemas.openxmlformats.org/officeDocument/2006/relationships/vmlDrawing" Target="../drawings/vmlDrawing806.vml"/><Relationship Id="rId6" Type="http://schemas.openxmlformats.org/officeDocument/2006/relationships/tags" Target="../tags/tag7111.xml"/><Relationship Id="rId11" Type="http://schemas.openxmlformats.org/officeDocument/2006/relationships/oleObject" Target="../embeddings/oleObject806.bin"/><Relationship Id="rId5" Type="http://schemas.openxmlformats.org/officeDocument/2006/relationships/tags" Target="../tags/tag7110.xml"/><Relationship Id="rId10" Type="http://schemas.openxmlformats.org/officeDocument/2006/relationships/slideMaster" Target="../slideMasters/slideMaster52.xml"/><Relationship Id="rId4" Type="http://schemas.openxmlformats.org/officeDocument/2006/relationships/tags" Target="../tags/tag7109.xml"/><Relationship Id="rId9" Type="http://schemas.openxmlformats.org/officeDocument/2006/relationships/tags" Target="../tags/tag7114.xml"/></Relationships>
</file>

<file path=ppt/slideLayouts/_rels/slideLayout7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7116.xml"/><Relationship Id="rId7" Type="http://schemas.openxmlformats.org/officeDocument/2006/relationships/oleObject" Target="../embeddings/oleObject807.bin"/><Relationship Id="rId2" Type="http://schemas.openxmlformats.org/officeDocument/2006/relationships/tags" Target="../tags/tag7115.xml"/><Relationship Id="rId1" Type="http://schemas.openxmlformats.org/officeDocument/2006/relationships/vmlDrawing" Target="../drawings/vmlDrawing807.vml"/><Relationship Id="rId6" Type="http://schemas.openxmlformats.org/officeDocument/2006/relationships/slideMaster" Target="../slideMasters/slideMaster52.xml"/><Relationship Id="rId5" Type="http://schemas.openxmlformats.org/officeDocument/2006/relationships/tags" Target="../tags/tag7118.xml"/><Relationship Id="rId4" Type="http://schemas.openxmlformats.org/officeDocument/2006/relationships/tags" Target="../tags/tag7117.xml"/></Relationships>
</file>

<file path=ppt/slideLayouts/_rels/slideLayout773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52.xml"/><Relationship Id="rId3" Type="http://schemas.openxmlformats.org/officeDocument/2006/relationships/tags" Target="../tags/tag7120.xml"/><Relationship Id="rId7" Type="http://schemas.openxmlformats.org/officeDocument/2006/relationships/tags" Target="../tags/tag7124.xml"/><Relationship Id="rId2" Type="http://schemas.openxmlformats.org/officeDocument/2006/relationships/tags" Target="../tags/tag7119.xml"/><Relationship Id="rId1" Type="http://schemas.openxmlformats.org/officeDocument/2006/relationships/vmlDrawing" Target="../drawings/vmlDrawing808.vml"/><Relationship Id="rId6" Type="http://schemas.openxmlformats.org/officeDocument/2006/relationships/tags" Target="../tags/tag7123.xml"/><Relationship Id="rId5" Type="http://schemas.openxmlformats.org/officeDocument/2006/relationships/tags" Target="../tags/tag7122.xml"/><Relationship Id="rId10" Type="http://schemas.openxmlformats.org/officeDocument/2006/relationships/image" Target="../media/image17.emf"/><Relationship Id="rId4" Type="http://schemas.openxmlformats.org/officeDocument/2006/relationships/tags" Target="../tags/tag7121.xml"/><Relationship Id="rId9" Type="http://schemas.openxmlformats.org/officeDocument/2006/relationships/oleObject" Target="../embeddings/oleObject808.bin"/></Relationships>
</file>

<file path=ppt/slideLayouts/_rels/slideLayout77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52.xml"/><Relationship Id="rId3" Type="http://schemas.openxmlformats.org/officeDocument/2006/relationships/tags" Target="../tags/tag7126.xml"/><Relationship Id="rId7" Type="http://schemas.openxmlformats.org/officeDocument/2006/relationships/tags" Target="../tags/tag7130.xml"/><Relationship Id="rId2" Type="http://schemas.openxmlformats.org/officeDocument/2006/relationships/tags" Target="../tags/tag7125.xml"/><Relationship Id="rId1" Type="http://schemas.openxmlformats.org/officeDocument/2006/relationships/vmlDrawing" Target="../drawings/vmlDrawing809.vml"/><Relationship Id="rId6" Type="http://schemas.openxmlformats.org/officeDocument/2006/relationships/tags" Target="../tags/tag7129.xml"/><Relationship Id="rId5" Type="http://schemas.openxmlformats.org/officeDocument/2006/relationships/tags" Target="../tags/tag7128.xml"/><Relationship Id="rId10" Type="http://schemas.openxmlformats.org/officeDocument/2006/relationships/image" Target="../media/image17.emf"/><Relationship Id="rId4" Type="http://schemas.openxmlformats.org/officeDocument/2006/relationships/tags" Target="../tags/tag7127.xml"/><Relationship Id="rId9" Type="http://schemas.openxmlformats.org/officeDocument/2006/relationships/oleObject" Target="../embeddings/oleObject809.bin"/></Relationships>
</file>

<file path=ppt/slideLayouts/_rels/slideLayout775.xml.rels><?xml version="1.0" encoding="UTF-8" standalone="yes"?>
<Relationships xmlns="http://schemas.openxmlformats.org/package/2006/relationships"><Relationship Id="rId8" Type="http://schemas.openxmlformats.org/officeDocument/2006/relationships/tags" Target="../tags/tag7137.xml"/><Relationship Id="rId3" Type="http://schemas.openxmlformats.org/officeDocument/2006/relationships/tags" Target="../tags/tag7132.xml"/><Relationship Id="rId7" Type="http://schemas.openxmlformats.org/officeDocument/2006/relationships/tags" Target="../tags/tag7136.xml"/><Relationship Id="rId2" Type="http://schemas.openxmlformats.org/officeDocument/2006/relationships/tags" Target="../tags/tag7131.xml"/><Relationship Id="rId1" Type="http://schemas.openxmlformats.org/officeDocument/2006/relationships/vmlDrawing" Target="../drawings/vmlDrawing810.vml"/><Relationship Id="rId6" Type="http://schemas.openxmlformats.org/officeDocument/2006/relationships/tags" Target="../tags/tag7135.xml"/><Relationship Id="rId11" Type="http://schemas.openxmlformats.org/officeDocument/2006/relationships/image" Target="../media/image17.emf"/><Relationship Id="rId5" Type="http://schemas.openxmlformats.org/officeDocument/2006/relationships/tags" Target="../tags/tag7134.xml"/><Relationship Id="rId10" Type="http://schemas.openxmlformats.org/officeDocument/2006/relationships/oleObject" Target="../embeddings/oleObject810.bin"/><Relationship Id="rId4" Type="http://schemas.openxmlformats.org/officeDocument/2006/relationships/tags" Target="../tags/tag7133.xml"/><Relationship Id="rId9" Type="http://schemas.openxmlformats.org/officeDocument/2006/relationships/slideMaster" Target="../slideMasters/slideMaster52.xml"/></Relationships>
</file>

<file path=ppt/slideLayouts/_rels/slideLayout776.xml.rels><?xml version="1.0" encoding="UTF-8" standalone="yes"?>
<Relationships xmlns="http://schemas.openxmlformats.org/package/2006/relationships"><Relationship Id="rId8" Type="http://schemas.openxmlformats.org/officeDocument/2006/relationships/tags" Target="../tags/tag7144.xml"/><Relationship Id="rId13" Type="http://schemas.openxmlformats.org/officeDocument/2006/relationships/tags" Target="../tags/tag7149.xml"/><Relationship Id="rId18" Type="http://schemas.openxmlformats.org/officeDocument/2006/relationships/image" Target="../media/image3.svg"/><Relationship Id="rId3" Type="http://schemas.openxmlformats.org/officeDocument/2006/relationships/tags" Target="../tags/tag7139.xml"/><Relationship Id="rId7" Type="http://schemas.openxmlformats.org/officeDocument/2006/relationships/tags" Target="../tags/tag7143.xml"/><Relationship Id="rId12" Type="http://schemas.openxmlformats.org/officeDocument/2006/relationships/tags" Target="../tags/tag7148.xml"/><Relationship Id="rId17" Type="http://schemas.openxmlformats.org/officeDocument/2006/relationships/image" Target="../media/image19.png"/><Relationship Id="rId2" Type="http://schemas.openxmlformats.org/officeDocument/2006/relationships/tags" Target="../tags/tag7138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811.vml"/><Relationship Id="rId6" Type="http://schemas.openxmlformats.org/officeDocument/2006/relationships/tags" Target="../tags/tag7142.xml"/><Relationship Id="rId11" Type="http://schemas.openxmlformats.org/officeDocument/2006/relationships/tags" Target="../tags/tag7147.xml"/><Relationship Id="rId5" Type="http://schemas.openxmlformats.org/officeDocument/2006/relationships/tags" Target="../tags/tag7141.xml"/><Relationship Id="rId15" Type="http://schemas.openxmlformats.org/officeDocument/2006/relationships/oleObject" Target="../embeddings/oleObject811.bin"/><Relationship Id="rId10" Type="http://schemas.openxmlformats.org/officeDocument/2006/relationships/tags" Target="../tags/tag7146.xml"/><Relationship Id="rId4" Type="http://schemas.openxmlformats.org/officeDocument/2006/relationships/tags" Target="../tags/tag7140.xml"/><Relationship Id="rId9" Type="http://schemas.openxmlformats.org/officeDocument/2006/relationships/tags" Target="../tags/tag7145.xml"/><Relationship Id="rId14" Type="http://schemas.openxmlformats.org/officeDocument/2006/relationships/slideMaster" Target="../slideMasters/slideMaster52.xml"/></Relationships>
</file>

<file path=ppt/slideLayouts/_rels/slideLayout777.xml.rels><?xml version="1.0" encoding="UTF-8" standalone="yes"?>
<Relationships xmlns="http://schemas.openxmlformats.org/package/2006/relationships"><Relationship Id="rId8" Type="http://schemas.openxmlformats.org/officeDocument/2006/relationships/tags" Target="../tags/tag7156.xml"/><Relationship Id="rId13" Type="http://schemas.openxmlformats.org/officeDocument/2006/relationships/tags" Target="../tags/tag7161.xml"/><Relationship Id="rId18" Type="http://schemas.openxmlformats.org/officeDocument/2006/relationships/image" Target="../media/image3.svg"/><Relationship Id="rId3" Type="http://schemas.openxmlformats.org/officeDocument/2006/relationships/tags" Target="../tags/tag7151.xml"/><Relationship Id="rId7" Type="http://schemas.openxmlformats.org/officeDocument/2006/relationships/tags" Target="../tags/tag7155.xml"/><Relationship Id="rId12" Type="http://schemas.openxmlformats.org/officeDocument/2006/relationships/tags" Target="../tags/tag7160.xml"/><Relationship Id="rId17" Type="http://schemas.openxmlformats.org/officeDocument/2006/relationships/image" Target="../media/image19.png"/><Relationship Id="rId2" Type="http://schemas.openxmlformats.org/officeDocument/2006/relationships/tags" Target="../tags/tag715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812.vml"/><Relationship Id="rId6" Type="http://schemas.openxmlformats.org/officeDocument/2006/relationships/tags" Target="../tags/tag7154.xml"/><Relationship Id="rId11" Type="http://schemas.openxmlformats.org/officeDocument/2006/relationships/tags" Target="../tags/tag7159.xml"/><Relationship Id="rId5" Type="http://schemas.openxmlformats.org/officeDocument/2006/relationships/tags" Target="../tags/tag7153.xml"/><Relationship Id="rId15" Type="http://schemas.openxmlformats.org/officeDocument/2006/relationships/oleObject" Target="../embeddings/oleObject812.bin"/><Relationship Id="rId10" Type="http://schemas.openxmlformats.org/officeDocument/2006/relationships/tags" Target="../tags/tag7158.xml"/><Relationship Id="rId4" Type="http://schemas.openxmlformats.org/officeDocument/2006/relationships/tags" Target="../tags/tag7152.xml"/><Relationship Id="rId9" Type="http://schemas.openxmlformats.org/officeDocument/2006/relationships/tags" Target="../tags/tag7157.xml"/><Relationship Id="rId14" Type="http://schemas.openxmlformats.org/officeDocument/2006/relationships/slideMaster" Target="../slideMasters/slideMaster52.xml"/></Relationships>
</file>

<file path=ppt/slideLayouts/_rels/slideLayout778.xml.rels><?xml version="1.0" encoding="UTF-8" standalone="yes"?>
<Relationships xmlns="http://schemas.openxmlformats.org/package/2006/relationships"><Relationship Id="rId8" Type="http://schemas.openxmlformats.org/officeDocument/2006/relationships/tags" Target="../tags/tag7168.xml"/><Relationship Id="rId13" Type="http://schemas.openxmlformats.org/officeDocument/2006/relationships/tags" Target="../tags/tag7173.xml"/><Relationship Id="rId18" Type="http://schemas.openxmlformats.org/officeDocument/2006/relationships/image" Target="../media/image19.png"/><Relationship Id="rId3" Type="http://schemas.openxmlformats.org/officeDocument/2006/relationships/tags" Target="../tags/tag7163.xml"/><Relationship Id="rId7" Type="http://schemas.openxmlformats.org/officeDocument/2006/relationships/tags" Target="../tags/tag7167.xml"/><Relationship Id="rId12" Type="http://schemas.openxmlformats.org/officeDocument/2006/relationships/tags" Target="../tags/tag7172.xml"/><Relationship Id="rId17" Type="http://schemas.openxmlformats.org/officeDocument/2006/relationships/image" Target="../media/image17.emf"/><Relationship Id="rId2" Type="http://schemas.openxmlformats.org/officeDocument/2006/relationships/tags" Target="../tags/tag7162.xml"/><Relationship Id="rId16" Type="http://schemas.openxmlformats.org/officeDocument/2006/relationships/oleObject" Target="../embeddings/oleObject813.bin"/><Relationship Id="rId1" Type="http://schemas.openxmlformats.org/officeDocument/2006/relationships/vmlDrawing" Target="../drawings/vmlDrawing813.vml"/><Relationship Id="rId6" Type="http://schemas.openxmlformats.org/officeDocument/2006/relationships/tags" Target="../tags/tag7166.xml"/><Relationship Id="rId11" Type="http://schemas.openxmlformats.org/officeDocument/2006/relationships/tags" Target="../tags/tag7171.xml"/><Relationship Id="rId5" Type="http://schemas.openxmlformats.org/officeDocument/2006/relationships/tags" Target="../tags/tag7165.xml"/><Relationship Id="rId15" Type="http://schemas.openxmlformats.org/officeDocument/2006/relationships/slideMaster" Target="../slideMasters/slideMaster52.xml"/><Relationship Id="rId10" Type="http://schemas.openxmlformats.org/officeDocument/2006/relationships/tags" Target="../tags/tag7170.xml"/><Relationship Id="rId19" Type="http://schemas.openxmlformats.org/officeDocument/2006/relationships/image" Target="../media/image3.svg"/><Relationship Id="rId4" Type="http://schemas.openxmlformats.org/officeDocument/2006/relationships/tags" Target="../tags/tag7164.xml"/><Relationship Id="rId9" Type="http://schemas.openxmlformats.org/officeDocument/2006/relationships/tags" Target="../tags/tag7169.xml"/><Relationship Id="rId14" Type="http://schemas.openxmlformats.org/officeDocument/2006/relationships/tags" Target="../tags/tag7174.xml"/></Relationships>
</file>

<file path=ppt/slideLayouts/_rels/slideLayout779.xml.rels><?xml version="1.0" encoding="UTF-8" standalone="yes"?>
<Relationships xmlns="http://schemas.openxmlformats.org/package/2006/relationships"><Relationship Id="rId8" Type="http://schemas.openxmlformats.org/officeDocument/2006/relationships/tags" Target="../tags/tag7181.xml"/><Relationship Id="rId13" Type="http://schemas.openxmlformats.org/officeDocument/2006/relationships/tags" Target="../tags/tag7186.xml"/><Relationship Id="rId18" Type="http://schemas.openxmlformats.org/officeDocument/2006/relationships/image" Target="../media/image19.png"/><Relationship Id="rId3" Type="http://schemas.openxmlformats.org/officeDocument/2006/relationships/tags" Target="../tags/tag7176.xml"/><Relationship Id="rId7" Type="http://schemas.openxmlformats.org/officeDocument/2006/relationships/tags" Target="../tags/tag7180.xml"/><Relationship Id="rId12" Type="http://schemas.openxmlformats.org/officeDocument/2006/relationships/tags" Target="../tags/tag7185.xml"/><Relationship Id="rId17" Type="http://schemas.openxmlformats.org/officeDocument/2006/relationships/image" Target="../media/image17.emf"/><Relationship Id="rId2" Type="http://schemas.openxmlformats.org/officeDocument/2006/relationships/tags" Target="../tags/tag7175.xml"/><Relationship Id="rId16" Type="http://schemas.openxmlformats.org/officeDocument/2006/relationships/oleObject" Target="../embeddings/oleObject814.bin"/><Relationship Id="rId1" Type="http://schemas.openxmlformats.org/officeDocument/2006/relationships/vmlDrawing" Target="../drawings/vmlDrawing814.vml"/><Relationship Id="rId6" Type="http://schemas.openxmlformats.org/officeDocument/2006/relationships/tags" Target="../tags/tag7179.xml"/><Relationship Id="rId11" Type="http://schemas.openxmlformats.org/officeDocument/2006/relationships/tags" Target="../tags/tag7184.xml"/><Relationship Id="rId5" Type="http://schemas.openxmlformats.org/officeDocument/2006/relationships/tags" Target="../tags/tag7178.xml"/><Relationship Id="rId15" Type="http://schemas.openxmlformats.org/officeDocument/2006/relationships/slideMaster" Target="../slideMasters/slideMaster52.xml"/><Relationship Id="rId10" Type="http://schemas.openxmlformats.org/officeDocument/2006/relationships/tags" Target="../tags/tag7183.xml"/><Relationship Id="rId19" Type="http://schemas.openxmlformats.org/officeDocument/2006/relationships/image" Target="../media/image3.svg"/><Relationship Id="rId4" Type="http://schemas.openxmlformats.org/officeDocument/2006/relationships/tags" Target="../tags/tag7177.xml"/><Relationship Id="rId9" Type="http://schemas.openxmlformats.org/officeDocument/2006/relationships/tags" Target="../tags/tag7182.xml"/><Relationship Id="rId14" Type="http://schemas.openxmlformats.org/officeDocument/2006/relationships/tags" Target="../tags/tag7187.xml"/></Relationships>
</file>

<file path=ppt/slideLayouts/_rels/slideLayout78.xml.rels><?xml version="1.0" encoding="UTF-8" standalone="yes"?>
<Relationships xmlns="http://schemas.openxmlformats.org/package/2006/relationships"><Relationship Id="rId8" Type="http://schemas.openxmlformats.org/officeDocument/2006/relationships/tags" Target="../tags/tag713.xml"/><Relationship Id="rId13" Type="http://schemas.openxmlformats.org/officeDocument/2006/relationships/tags" Target="../tags/tag718.xml"/><Relationship Id="rId18" Type="http://schemas.openxmlformats.org/officeDocument/2006/relationships/image" Target="../media/image3.svg"/><Relationship Id="rId3" Type="http://schemas.openxmlformats.org/officeDocument/2006/relationships/tags" Target="../tags/tag708.xml"/><Relationship Id="rId7" Type="http://schemas.openxmlformats.org/officeDocument/2006/relationships/tags" Target="../tags/tag712.xml"/><Relationship Id="rId12" Type="http://schemas.openxmlformats.org/officeDocument/2006/relationships/tags" Target="../tags/tag717.xml"/><Relationship Id="rId17" Type="http://schemas.openxmlformats.org/officeDocument/2006/relationships/image" Target="../media/image19.png"/><Relationship Id="rId2" Type="http://schemas.openxmlformats.org/officeDocument/2006/relationships/tags" Target="../tags/tag707.xml"/><Relationship Id="rId16" Type="http://schemas.openxmlformats.org/officeDocument/2006/relationships/image" Target="../media/image22.emf"/><Relationship Id="rId1" Type="http://schemas.openxmlformats.org/officeDocument/2006/relationships/vmlDrawing" Target="../drawings/vmlDrawing83.vml"/><Relationship Id="rId6" Type="http://schemas.openxmlformats.org/officeDocument/2006/relationships/tags" Target="../tags/tag711.xml"/><Relationship Id="rId11" Type="http://schemas.openxmlformats.org/officeDocument/2006/relationships/tags" Target="../tags/tag716.xml"/><Relationship Id="rId5" Type="http://schemas.openxmlformats.org/officeDocument/2006/relationships/tags" Target="../tags/tag710.xml"/><Relationship Id="rId15" Type="http://schemas.openxmlformats.org/officeDocument/2006/relationships/oleObject" Target="../embeddings/oleObject83.bin"/><Relationship Id="rId10" Type="http://schemas.openxmlformats.org/officeDocument/2006/relationships/tags" Target="../tags/tag715.xml"/><Relationship Id="rId4" Type="http://schemas.openxmlformats.org/officeDocument/2006/relationships/tags" Target="../tags/tag709.xml"/><Relationship Id="rId9" Type="http://schemas.openxmlformats.org/officeDocument/2006/relationships/tags" Target="../tags/tag714.xml"/><Relationship Id="rId14" Type="http://schemas.openxmlformats.org/officeDocument/2006/relationships/slideMaster" Target="../slideMasters/slideMaster6.xml"/></Relationships>
</file>

<file path=ppt/slideLayouts/_rels/slideLayout780.xml.rels><?xml version="1.0" encoding="UTF-8" standalone="yes"?>
<Relationships xmlns="http://schemas.openxmlformats.org/package/2006/relationships"><Relationship Id="rId8" Type="http://schemas.openxmlformats.org/officeDocument/2006/relationships/tags" Target="../tags/tag7194.xml"/><Relationship Id="rId13" Type="http://schemas.openxmlformats.org/officeDocument/2006/relationships/image" Target="../media/image19.png"/><Relationship Id="rId3" Type="http://schemas.openxmlformats.org/officeDocument/2006/relationships/tags" Target="../tags/tag7189.xml"/><Relationship Id="rId7" Type="http://schemas.openxmlformats.org/officeDocument/2006/relationships/tags" Target="../tags/tag7193.xml"/><Relationship Id="rId12" Type="http://schemas.openxmlformats.org/officeDocument/2006/relationships/image" Target="../media/image17.emf"/><Relationship Id="rId2" Type="http://schemas.openxmlformats.org/officeDocument/2006/relationships/tags" Target="../tags/tag7188.xml"/><Relationship Id="rId1" Type="http://schemas.openxmlformats.org/officeDocument/2006/relationships/vmlDrawing" Target="../drawings/vmlDrawing815.vml"/><Relationship Id="rId6" Type="http://schemas.openxmlformats.org/officeDocument/2006/relationships/tags" Target="../tags/tag7192.xml"/><Relationship Id="rId11" Type="http://schemas.openxmlformats.org/officeDocument/2006/relationships/oleObject" Target="../embeddings/oleObject815.bin"/><Relationship Id="rId5" Type="http://schemas.openxmlformats.org/officeDocument/2006/relationships/tags" Target="../tags/tag7191.xml"/><Relationship Id="rId10" Type="http://schemas.openxmlformats.org/officeDocument/2006/relationships/slideMaster" Target="../slideMasters/slideMaster52.xml"/><Relationship Id="rId4" Type="http://schemas.openxmlformats.org/officeDocument/2006/relationships/tags" Target="../tags/tag7190.xml"/><Relationship Id="rId9" Type="http://schemas.openxmlformats.org/officeDocument/2006/relationships/tags" Target="../tags/tag7195.xml"/><Relationship Id="rId14" Type="http://schemas.openxmlformats.org/officeDocument/2006/relationships/image" Target="../media/image3.svg"/></Relationships>
</file>

<file path=ppt/slideLayouts/_rels/slideLayout7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7197.xml"/><Relationship Id="rId7" Type="http://schemas.openxmlformats.org/officeDocument/2006/relationships/oleObject" Target="../embeddings/oleObject816.bin"/><Relationship Id="rId2" Type="http://schemas.openxmlformats.org/officeDocument/2006/relationships/tags" Target="../tags/tag7196.xml"/><Relationship Id="rId1" Type="http://schemas.openxmlformats.org/officeDocument/2006/relationships/vmlDrawing" Target="../drawings/vmlDrawing816.vml"/><Relationship Id="rId6" Type="http://schemas.openxmlformats.org/officeDocument/2006/relationships/slideMaster" Target="../slideMasters/slideMaster52.xml"/><Relationship Id="rId5" Type="http://schemas.openxmlformats.org/officeDocument/2006/relationships/tags" Target="../tags/tag7199.xml"/><Relationship Id="rId10" Type="http://schemas.openxmlformats.org/officeDocument/2006/relationships/image" Target="../media/image3.svg"/><Relationship Id="rId4" Type="http://schemas.openxmlformats.org/officeDocument/2006/relationships/tags" Target="../tags/tag7198.xml"/><Relationship Id="rId9" Type="http://schemas.openxmlformats.org/officeDocument/2006/relationships/image" Target="../media/image19.png"/></Relationships>
</file>

<file path=ppt/slideLayouts/_rels/slideLayout78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52.xml"/><Relationship Id="rId2" Type="http://schemas.openxmlformats.org/officeDocument/2006/relationships/tags" Target="../tags/tag7200.xml"/><Relationship Id="rId1" Type="http://schemas.openxmlformats.org/officeDocument/2006/relationships/vmlDrawing" Target="../drawings/vmlDrawing817.vml"/><Relationship Id="rId5" Type="http://schemas.openxmlformats.org/officeDocument/2006/relationships/image" Target="../media/image17.emf"/><Relationship Id="rId4" Type="http://schemas.openxmlformats.org/officeDocument/2006/relationships/oleObject" Target="../embeddings/oleObject817.bin"/></Relationships>
</file>

<file path=ppt/slideLayouts/_rels/slideLayout783.xml.rels><?xml version="1.0" encoding="UTF-8" standalone="yes"?>
<Relationships xmlns="http://schemas.openxmlformats.org/package/2006/relationships"><Relationship Id="rId8" Type="http://schemas.openxmlformats.org/officeDocument/2006/relationships/tags" Target="../tags/tag7207.xml"/><Relationship Id="rId13" Type="http://schemas.openxmlformats.org/officeDocument/2006/relationships/tags" Target="../tags/tag7212.xml"/><Relationship Id="rId18" Type="http://schemas.openxmlformats.org/officeDocument/2006/relationships/image" Target="../media/image3.svg"/><Relationship Id="rId3" Type="http://schemas.openxmlformats.org/officeDocument/2006/relationships/tags" Target="../tags/tag7202.xml"/><Relationship Id="rId7" Type="http://schemas.openxmlformats.org/officeDocument/2006/relationships/tags" Target="../tags/tag7206.xml"/><Relationship Id="rId12" Type="http://schemas.openxmlformats.org/officeDocument/2006/relationships/tags" Target="../tags/tag7211.xml"/><Relationship Id="rId17" Type="http://schemas.openxmlformats.org/officeDocument/2006/relationships/image" Target="../media/image19.png"/><Relationship Id="rId2" Type="http://schemas.openxmlformats.org/officeDocument/2006/relationships/tags" Target="../tags/tag7201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818.vml"/><Relationship Id="rId6" Type="http://schemas.openxmlformats.org/officeDocument/2006/relationships/tags" Target="../tags/tag7205.xml"/><Relationship Id="rId11" Type="http://schemas.openxmlformats.org/officeDocument/2006/relationships/tags" Target="../tags/tag7210.xml"/><Relationship Id="rId5" Type="http://schemas.openxmlformats.org/officeDocument/2006/relationships/tags" Target="../tags/tag7204.xml"/><Relationship Id="rId15" Type="http://schemas.openxmlformats.org/officeDocument/2006/relationships/oleObject" Target="../embeddings/oleObject818.bin"/><Relationship Id="rId10" Type="http://schemas.openxmlformats.org/officeDocument/2006/relationships/tags" Target="../tags/tag7209.xml"/><Relationship Id="rId4" Type="http://schemas.openxmlformats.org/officeDocument/2006/relationships/tags" Target="../tags/tag7203.xml"/><Relationship Id="rId9" Type="http://schemas.openxmlformats.org/officeDocument/2006/relationships/tags" Target="../tags/tag7208.xml"/><Relationship Id="rId14" Type="http://schemas.openxmlformats.org/officeDocument/2006/relationships/slideMaster" Target="../slideMasters/slideMaster52.xml"/></Relationships>
</file>

<file path=ppt/slideLayouts/_rels/slideLayout78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19.bin"/><Relationship Id="rId3" Type="http://schemas.openxmlformats.org/officeDocument/2006/relationships/tags" Target="../tags/tag7214.xml"/><Relationship Id="rId7" Type="http://schemas.openxmlformats.org/officeDocument/2006/relationships/slideMaster" Target="../slideMasters/slideMaster52.xml"/><Relationship Id="rId2" Type="http://schemas.openxmlformats.org/officeDocument/2006/relationships/tags" Target="../tags/tag7213.xml"/><Relationship Id="rId1" Type="http://schemas.openxmlformats.org/officeDocument/2006/relationships/vmlDrawing" Target="../drawings/vmlDrawing819.vml"/><Relationship Id="rId6" Type="http://schemas.openxmlformats.org/officeDocument/2006/relationships/tags" Target="../tags/tag7217.xml"/><Relationship Id="rId5" Type="http://schemas.openxmlformats.org/officeDocument/2006/relationships/tags" Target="../tags/tag7216.xml"/><Relationship Id="rId4" Type="http://schemas.openxmlformats.org/officeDocument/2006/relationships/tags" Target="../tags/tag7215.xml"/><Relationship Id="rId9" Type="http://schemas.openxmlformats.org/officeDocument/2006/relationships/image" Target="../media/image5.emf"/></Relationships>
</file>

<file path=ppt/slideLayouts/_rels/slideLayout785.xml.rels><?xml version="1.0" encoding="UTF-8" standalone="yes"?>
<Relationships xmlns="http://schemas.openxmlformats.org/package/2006/relationships"><Relationship Id="rId8" Type="http://schemas.openxmlformats.org/officeDocument/2006/relationships/tags" Target="../tags/tag7224.xml"/><Relationship Id="rId13" Type="http://schemas.openxmlformats.org/officeDocument/2006/relationships/tags" Target="../tags/tag7229.xml"/><Relationship Id="rId18" Type="http://schemas.openxmlformats.org/officeDocument/2006/relationships/image" Target="../media/image3.svg"/><Relationship Id="rId3" Type="http://schemas.openxmlformats.org/officeDocument/2006/relationships/tags" Target="../tags/tag7219.xml"/><Relationship Id="rId7" Type="http://schemas.openxmlformats.org/officeDocument/2006/relationships/tags" Target="../tags/tag7223.xml"/><Relationship Id="rId12" Type="http://schemas.openxmlformats.org/officeDocument/2006/relationships/tags" Target="../tags/tag7228.xml"/><Relationship Id="rId17" Type="http://schemas.openxmlformats.org/officeDocument/2006/relationships/image" Target="../media/image19.png"/><Relationship Id="rId2" Type="http://schemas.openxmlformats.org/officeDocument/2006/relationships/tags" Target="../tags/tag7218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820.vml"/><Relationship Id="rId6" Type="http://schemas.openxmlformats.org/officeDocument/2006/relationships/tags" Target="../tags/tag7222.xml"/><Relationship Id="rId11" Type="http://schemas.openxmlformats.org/officeDocument/2006/relationships/tags" Target="../tags/tag7227.xml"/><Relationship Id="rId5" Type="http://schemas.openxmlformats.org/officeDocument/2006/relationships/tags" Target="../tags/tag7221.xml"/><Relationship Id="rId15" Type="http://schemas.openxmlformats.org/officeDocument/2006/relationships/oleObject" Target="../embeddings/oleObject820.bin"/><Relationship Id="rId10" Type="http://schemas.openxmlformats.org/officeDocument/2006/relationships/tags" Target="../tags/tag7226.xml"/><Relationship Id="rId4" Type="http://schemas.openxmlformats.org/officeDocument/2006/relationships/tags" Target="../tags/tag7220.xml"/><Relationship Id="rId9" Type="http://schemas.openxmlformats.org/officeDocument/2006/relationships/tags" Target="../tags/tag7225.xml"/><Relationship Id="rId14" Type="http://schemas.openxmlformats.org/officeDocument/2006/relationships/slideMaster" Target="../slideMasters/slideMaster52.xml"/></Relationships>
</file>

<file path=ppt/slideLayouts/_rels/slideLayout78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52.xml"/><Relationship Id="rId2" Type="http://schemas.openxmlformats.org/officeDocument/2006/relationships/tags" Target="../tags/tag7230.xml"/><Relationship Id="rId1" Type="http://schemas.openxmlformats.org/officeDocument/2006/relationships/vmlDrawing" Target="../drawings/vmlDrawing821.vml"/><Relationship Id="rId5" Type="http://schemas.openxmlformats.org/officeDocument/2006/relationships/image" Target="../media/image63.emf"/><Relationship Id="rId4" Type="http://schemas.openxmlformats.org/officeDocument/2006/relationships/oleObject" Target="../embeddings/oleObject821.bin"/></Relationships>
</file>

<file path=ppt/slideLayouts/_rels/slideLayout787.xml.rels><?xml version="1.0" encoding="UTF-8" standalone="yes"?>
<Relationships xmlns="http://schemas.openxmlformats.org/package/2006/relationships"><Relationship Id="rId8" Type="http://schemas.openxmlformats.org/officeDocument/2006/relationships/tags" Target="../tags/tag7260.xml"/><Relationship Id="rId3" Type="http://schemas.openxmlformats.org/officeDocument/2006/relationships/tags" Target="../tags/tag7255.xml"/><Relationship Id="rId7" Type="http://schemas.openxmlformats.org/officeDocument/2006/relationships/tags" Target="../tags/tag7259.xml"/><Relationship Id="rId2" Type="http://schemas.openxmlformats.org/officeDocument/2006/relationships/tags" Target="../tags/tag7254.xml"/><Relationship Id="rId1" Type="http://schemas.openxmlformats.org/officeDocument/2006/relationships/vmlDrawing" Target="../drawings/vmlDrawing823.vml"/><Relationship Id="rId6" Type="http://schemas.openxmlformats.org/officeDocument/2006/relationships/tags" Target="../tags/tag7258.xml"/><Relationship Id="rId11" Type="http://schemas.openxmlformats.org/officeDocument/2006/relationships/image" Target="../media/image17.emf"/><Relationship Id="rId5" Type="http://schemas.openxmlformats.org/officeDocument/2006/relationships/tags" Target="../tags/tag7257.xml"/><Relationship Id="rId10" Type="http://schemas.openxmlformats.org/officeDocument/2006/relationships/oleObject" Target="../embeddings/oleObject823.bin"/><Relationship Id="rId4" Type="http://schemas.openxmlformats.org/officeDocument/2006/relationships/tags" Target="../tags/tag7256.xml"/><Relationship Id="rId9" Type="http://schemas.openxmlformats.org/officeDocument/2006/relationships/slideMaster" Target="../slideMasters/slideMaster53.xml"/></Relationships>
</file>

<file path=ppt/slideLayouts/_rels/slideLayout788.xml.rels><?xml version="1.0" encoding="UTF-8" standalone="yes"?>
<Relationships xmlns="http://schemas.openxmlformats.org/package/2006/relationships"><Relationship Id="rId8" Type="http://schemas.openxmlformats.org/officeDocument/2006/relationships/tags" Target="../tags/tag7267.xml"/><Relationship Id="rId13" Type="http://schemas.openxmlformats.org/officeDocument/2006/relationships/image" Target="../media/image23.png"/><Relationship Id="rId3" Type="http://schemas.openxmlformats.org/officeDocument/2006/relationships/tags" Target="../tags/tag7262.xml"/><Relationship Id="rId7" Type="http://schemas.openxmlformats.org/officeDocument/2006/relationships/tags" Target="../tags/tag7266.xml"/><Relationship Id="rId12" Type="http://schemas.openxmlformats.org/officeDocument/2006/relationships/image" Target="../media/image17.emf"/><Relationship Id="rId2" Type="http://schemas.openxmlformats.org/officeDocument/2006/relationships/tags" Target="../tags/tag7261.xml"/><Relationship Id="rId1" Type="http://schemas.openxmlformats.org/officeDocument/2006/relationships/vmlDrawing" Target="../drawings/vmlDrawing824.vml"/><Relationship Id="rId6" Type="http://schemas.openxmlformats.org/officeDocument/2006/relationships/tags" Target="../tags/tag7265.xml"/><Relationship Id="rId11" Type="http://schemas.openxmlformats.org/officeDocument/2006/relationships/oleObject" Target="../embeddings/oleObject824.bin"/><Relationship Id="rId5" Type="http://schemas.openxmlformats.org/officeDocument/2006/relationships/tags" Target="../tags/tag7264.xml"/><Relationship Id="rId10" Type="http://schemas.openxmlformats.org/officeDocument/2006/relationships/slideMaster" Target="../slideMasters/slideMaster53.xml"/><Relationship Id="rId4" Type="http://schemas.openxmlformats.org/officeDocument/2006/relationships/tags" Target="../tags/tag7263.xml"/><Relationship Id="rId9" Type="http://schemas.openxmlformats.org/officeDocument/2006/relationships/tags" Target="../tags/tag7268.xml"/></Relationships>
</file>

<file path=ppt/slideLayouts/_rels/slideLayout7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7270.xml"/><Relationship Id="rId7" Type="http://schemas.openxmlformats.org/officeDocument/2006/relationships/oleObject" Target="../embeddings/oleObject825.bin"/><Relationship Id="rId2" Type="http://schemas.openxmlformats.org/officeDocument/2006/relationships/tags" Target="../tags/tag7269.xml"/><Relationship Id="rId1" Type="http://schemas.openxmlformats.org/officeDocument/2006/relationships/vmlDrawing" Target="../drawings/vmlDrawing825.vml"/><Relationship Id="rId6" Type="http://schemas.openxmlformats.org/officeDocument/2006/relationships/slideMaster" Target="../slideMasters/slideMaster53.xml"/><Relationship Id="rId5" Type="http://schemas.openxmlformats.org/officeDocument/2006/relationships/tags" Target="../tags/tag7272.xml"/><Relationship Id="rId4" Type="http://schemas.openxmlformats.org/officeDocument/2006/relationships/tags" Target="../tags/tag7271.xml"/></Relationships>
</file>

<file path=ppt/slideLayouts/_rels/slideLayout79.xml.rels><?xml version="1.0" encoding="UTF-8" standalone="yes"?>
<Relationships xmlns="http://schemas.openxmlformats.org/package/2006/relationships"><Relationship Id="rId8" Type="http://schemas.openxmlformats.org/officeDocument/2006/relationships/tags" Target="../tags/tag725.xml"/><Relationship Id="rId13" Type="http://schemas.openxmlformats.org/officeDocument/2006/relationships/tags" Target="../tags/tag730.xml"/><Relationship Id="rId18" Type="http://schemas.openxmlformats.org/officeDocument/2006/relationships/image" Target="../media/image19.png"/><Relationship Id="rId3" Type="http://schemas.openxmlformats.org/officeDocument/2006/relationships/tags" Target="../tags/tag720.xml"/><Relationship Id="rId7" Type="http://schemas.openxmlformats.org/officeDocument/2006/relationships/tags" Target="../tags/tag724.xml"/><Relationship Id="rId12" Type="http://schemas.openxmlformats.org/officeDocument/2006/relationships/tags" Target="../tags/tag729.xml"/><Relationship Id="rId17" Type="http://schemas.openxmlformats.org/officeDocument/2006/relationships/image" Target="../media/image22.emf"/><Relationship Id="rId2" Type="http://schemas.openxmlformats.org/officeDocument/2006/relationships/tags" Target="../tags/tag719.xml"/><Relationship Id="rId16" Type="http://schemas.openxmlformats.org/officeDocument/2006/relationships/oleObject" Target="../embeddings/oleObject84.bin"/><Relationship Id="rId1" Type="http://schemas.openxmlformats.org/officeDocument/2006/relationships/vmlDrawing" Target="../drawings/vmlDrawing84.vml"/><Relationship Id="rId6" Type="http://schemas.openxmlformats.org/officeDocument/2006/relationships/tags" Target="../tags/tag723.xml"/><Relationship Id="rId11" Type="http://schemas.openxmlformats.org/officeDocument/2006/relationships/tags" Target="../tags/tag728.xml"/><Relationship Id="rId5" Type="http://schemas.openxmlformats.org/officeDocument/2006/relationships/tags" Target="../tags/tag722.xml"/><Relationship Id="rId15" Type="http://schemas.openxmlformats.org/officeDocument/2006/relationships/slideMaster" Target="../slideMasters/slideMaster6.xml"/><Relationship Id="rId10" Type="http://schemas.openxmlformats.org/officeDocument/2006/relationships/tags" Target="../tags/tag727.xml"/><Relationship Id="rId19" Type="http://schemas.openxmlformats.org/officeDocument/2006/relationships/image" Target="../media/image3.svg"/><Relationship Id="rId4" Type="http://schemas.openxmlformats.org/officeDocument/2006/relationships/tags" Target="../tags/tag721.xml"/><Relationship Id="rId9" Type="http://schemas.openxmlformats.org/officeDocument/2006/relationships/tags" Target="../tags/tag726.xml"/><Relationship Id="rId14" Type="http://schemas.openxmlformats.org/officeDocument/2006/relationships/tags" Target="../tags/tag731.xml"/></Relationships>
</file>

<file path=ppt/slideLayouts/_rels/slideLayout79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53.xml"/><Relationship Id="rId3" Type="http://schemas.openxmlformats.org/officeDocument/2006/relationships/tags" Target="../tags/tag7274.xml"/><Relationship Id="rId7" Type="http://schemas.openxmlformats.org/officeDocument/2006/relationships/tags" Target="../tags/tag7278.xml"/><Relationship Id="rId2" Type="http://schemas.openxmlformats.org/officeDocument/2006/relationships/tags" Target="../tags/tag7273.xml"/><Relationship Id="rId1" Type="http://schemas.openxmlformats.org/officeDocument/2006/relationships/vmlDrawing" Target="../drawings/vmlDrawing826.vml"/><Relationship Id="rId6" Type="http://schemas.openxmlformats.org/officeDocument/2006/relationships/tags" Target="../tags/tag7277.xml"/><Relationship Id="rId5" Type="http://schemas.openxmlformats.org/officeDocument/2006/relationships/tags" Target="../tags/tag7276.xml"/><Relationship Id="rId10" Type="http://schemas.openxmlformats.org/officeDocument/2006/relationships/image" Target="../media/image17.emf"/><Relationship Id="rId4" Type="http://schemas.openxmlformats.org/officeDocument/2006/relationships/tags" Target="../tags/tag7275.xml"/><Relationship Id="rId9" Type="http://schemas.openxmlformats.org/officeDocument/2006/relationships/oleObject" Target="../embeddings/oleObject826.bin"/></Relationships>
</file>

<file path=ppt/slideLayouts/_rels/slideLayout791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53.xml"/><Relationship Id="rId3" Type="http://schemas.openxmlformats.org/officeDocument/2006/relationships/tags" Target="../tags/tag7280.xml"/><Relationship Id="rId7" Type="http://schemas.openxmlformats.org/officeDocument/2006/relationships/tags" Target="../tags/tag7284.xml"/><Relationship Id="rId2" Type="http://schemas.openxmlformats.org/officeDocument/2006/relationships/tags" Target="../tags/tag7279.xml"/><Relationship Id="rId1" Type="http://schemas.openxmlformats.org/officeDocument/2006/relationships/vmlDrawing" Target="../drawings/vmlDrawing827.vml"/><Relationship Id="rId6" Type="http://schemas.openxmlformats.org/officeDocument/2006/relationships/tags" Target="../tags/tag7283.xml"/><Relationship Id="rId5" Type="http://schemas.openxmlformats.org/officeDocument/2006/relationships/tags" Target="../tags/tag7282.xml"/><Relationship Id="rId10" Type="http://schemas.openxmlformats.org/officeDocument/2006/relationships/image" Target="../media/image17.emf"/><Relationship Id="rId4" Type="http://schemas.openxmlformats.org/officeDocument/2006/relationships/tags" Target="../tags/tag7281.xml"/><Relationship Id="rId9" Type="http://schemas.openxmlformats.org/officeDocument/2006/relationships/oleObject" Target="../embeddings/oleObject827.bin"/></Relationships>
</file>

<file path=ppt/slideLayouts/_rels/slideLayout792.xml.rels><?xml version="1.0" encoding="UTF-8" standalone="yes"?>
<Relationships xmlns="http://schemas.openxmlformats.org/package/2006/relationships"><Relationship Id="rId8" Type="http://schemas.openxmlformats.org/officeDocument/2006/relationships/tags" Target="../tags/tag7291.xml"/><Relationship Id="rId3" Type="http://schemas.openxmlformats.org/officeDocument/2006/relationships/tags" Target="../tags/tag7286.xml"/><Relationship Id="rId7" Type="http://schemas.openxmlformats.org/officeDocument/2006/relationships/tags" Target="../tags/tag7290.xml"/><Relationship Id="rId2" Type="http://schemas.openxmlformats.org/officeDocument/2006/relationships/tags" Target="../tags/tag7285.xml"/><Relationship Id="rId1" Type="http://schemas.openxmlformats.org/officeDocument/2006/relationships/vmlDrawing" Target="../drawings/vmlDrawing828.vml"/><Relationship Id="rId6" Type="http://schemas.openxmlformats.org/officeDocument/2006/relationships/tags" Target="../tags/tag7289.xml"/><Relationship Id="rId11" Type="http://schemas.openxmlformats.org/officeDocument/2006/relationships/image" Target="../media/image17.emf"/><Relationship Id="rId5" Type="http://schemas.openxmlformats.org/officeDocument/2006/relationships/tags" Target="../tags/tag7288.xml"/><Relationship Id="rId10" Type="http://schemas.openxmlformats.org/officeDocument/2006/relationships/oleObject" Target="../embeddings/oleObject828.bin"/><Relationship Id="rId4" Type="http://schemas.openxmlformats.org/officeDocument/2006/relationships/tags" Target="../tags/tag7287.xml"/><Relationship Id="rId9" Type="http://schemas.openxmlformats.org/officeDocument/2006/relationships/slideMaster" Target="../slideMasters/slideMaster53.xml"/></Relationships>
</file>

<file path=ppt/slideLayouts/_rels/slideLayout793.xml.rels><?xml version="1.0" encoding="UTF-8" standalone="yes"?>
<Relationships xmlns="http://schemas.openxmlformats.org/package/2006/relationships"><Relationship Id="rId8" Type="http://schemas.openxmlformats.org/officeDocument/2006/relationships/tags" Target="../tags/tag7298.xml"/><Relationship Id="rId13" Type="http://schemas.openxmlformats.org/officeDocument/2006/relationships/tags" Target="../tags/tag7303.xml"/><Relationship Id="rId18" Type="http://schemas.openxmlformats.org/officeDocument/2006/relationships/image" Target="../media/image3.svg"/><Relationship Id="rId3" Type="http://schemas.openxmlformats.org/officeDocument/2006/relationships/tags" Target="../tags/tag7293.xml"/><Relationship Id="rId7" Type="http://schemas.openxmlformats.org/officeDocument/2006/relationships/tags" Target="../tags/tag7297.xml"/><Relationship Id="rId12" Type="http://schemas.openxmlformats.org/officeDocument/2006/relationships/tags" Target="../tags/tag7302.xml"/><Relationship Id="rId17" Type="http://schemas.openxmlformats.org/officeDocument/2006/relationships/image" Target="../media/image19.png"/><Relationship Id="rId2" Type="http://schemas.openxmlformats.org/officeDocument/2006/relationships/tags" Target="../tags/tag7292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829.vml"/><Relationship Id="rId6" Type="http://schemas.openxmlformats.org/officeDocument/2006/relationships/tags" Target="../tags/tag7296.xml"/><Relationship Id="rId11" Type="http://schemas.openxmlformats.org/officeDocument/2006/relationships/tags" Target="../tags/tag7301.xml"/><Relationship Id="rId5" Type="http://schemas.openxmlformats.org/officeDocument/2006/relationships/tags" Target="../tags/tag7295.xml"/><Relationship Id="rId15" Type="http://schemas.openxmlformats.org/officeDocument/2006/relationships/oleObject" Target="../embeddings/oleObject829.bin"/><Relationship Id="rId10" Type="http://schemas.openxmlformats.org/officeDocument/2006/relationships/tags" Target="../tags/tag7300.xml"/><Relationship Id="rId4" Type="http://schemas.openxmlformats.org/officeDocument/2006/relationships/tags" Target="../tags/tag7294.xml"/><Relationship Id="rId9" Type="http://schemas.openxmlformats.org/officeDocument/2006/relationships/tags" Target="../tags/tag7299.xml"/><Relationship Id="rId14" Type="http://schemas.openxmlformats.org/officeDocument/2006/relationships/slideMaster" Target="../slideMasters/slideMaster53.xml"/></Relationships>
</file>

<file path=ppt/slideLayouts/_rels/slideLayout794.xml.rels><?xml version="1.0" encoding="UTF-8" standalone="yes"?>
<Relationships xmlns="http://schemas.openxmlformats.org/package/2006/relationships"><Relationship Id="rId8" Type="http://schemas.openxmlformats.org/officeDocument/2006/relationships/tags" Target="../tags/tag7310.xml"/><Relationship Id="rId13" Type="http://schemas.openxmlformats.org/officeDocument/2006/relationships/tags" Target="../tags/tag7315.xml"/><Relationship Id="rId18" Type="http://schemas.openxmlformats.org/officeDocument/2006/relationships/image" Target="../media/image3.svg"/><Relationship Id="rId3" Type="http://schemas.openxmlformats.org/officeDocument/2006/relationships/tags" Target="../tags/tag7305.xml"/><Relationship Id="rId7" Type="http://schemas.openxmlformats.org/officeDocument/2006/relationships/tags" Target="../tags/tag7309.xml"/><Relationship Id="rId12" Type="http://schemas.openxmlformats.org/officeDocument/2006/relationships/tags" Target="../tags/tag7314.xml"/><Relationship Id="rId17" Type="http://schemas.openxmlformats.org/officeDocument/2006/relationships/image" Target="../media/image19.png"/><Relationship Id="rId2" Type="http://schemas.openxmlformats.org/officeDocument/2006/relationships/tags" Target="../tags/tag7304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830.vml"/><Relationship Id="rId6" Type="http://schemas.openxmlformats.org/officeDocument/2006/relationships/tags" Target="../tags/tag7308.xml"/><Relationship Id="rId11" Type="http://schemas.openxmlformats.org/officeDocument/2006/relationships/tags" Target="../tags/tag7313.xml"/><Relationship Id="rId5" Type="http://schemas.openxmlformats.org/officeDocument/2006/relationships/tags" Target="../tags/tag7307.xml"/><Relationship Id="rId15" Type="http://schemas.openxmlformats.org/officeDocument/2006/relationships/oleObject" Target="../embeddings/oleObject830.bin"/><Relationship Id="rId10" Type="http://schemas.openxmlformats.org/officeDocument/2006/relationships/tags" Target="../tags/tag7312.xml"/><Relationship Id="rId4" Type="http://schemas.openxmlformats.org/officeDocument/2006/relationships/tags" Target="../tags/tag7306.xml"/><Relationship Id="rId9" Type="http://schemas.openxmlformats.org/officeDocument/2006/relationships/tags" Target="../tags/tag7311.xml"/><Relationship Id="rId14" Type="http://schemas.openxmlformats.org/officeDocument/2006/relationships/slideMaster" Target="../slideMasters/slideMaster53.xml"/></Relationships>
</file>

<file path=ppt/slideLayouts/_rels/slideLayout795.xml.rels><?xml version="1.0" encoding="UTF-8" standalone="yes"?>
<Relationships xmlns="http://schemas.openxmlformats.org/package/2006/relationships"><Relationship Id="rId8" Type="http://schemas.openxmlformats.org/officeDocument/2006/relationships/tags" Target="../tags/tag7322.xml"/><Relationship Id="rId13" Type="http://schemas.openxmlformats.org/officeDocument/2006/relationships/tags" Target="../tags/tag7327.xml"/><Relationship Id="rId18" Type="http://schemas.openxmlformats.org/officeDocument/2006/relationships/image" Target="../media/image19.png"/><Relationship Id="rId3" Type="http://schemas.openxmlformats.org/officeDocument/2006/relationships/tags" Target="../tags/tag7317.xml"/><Relationship Id="rId7" Type="http://schemas.openxmlformats.org/officeDocument/2006/relationships/tags" Target="../tags/tag7321.xml"/><Relationship Id="rId12" Type="http://schemas.openxmlformats.org/officeDocument/2006/relationships/tags" Target="../tags/tag7326.xml"/><Relationship Id="rId17" Type="http://schemas.openxmlformats.org/officeDocument/2006/relationships/image" Target="../media/image17.emf"/><Relationship Id="rId2" Type="http://schemas.openxmlformats.org/officeDocument/2006/relationships/tags" Target="../tags/tag7316.xml"/><Relationship Id="rId16" Type="http://schemas.openxmlformats.org/officeDocument/2006/relationships/oleObject" Target="../embeddings/oleObject831.bin"/><Relationship Id="rId1" Type="http://schemas.openxmlformats.org/officeDocument/2006/relationships/vmlDrawing" Target="../drawings/vmlDrawing831.vml"/><Relationship Id="rId6" Type="http://schemas.openxmlformats.org/officeDocument/2006/relationships/tags" Target="../tags/tag7320.xml"/><Relationship Id="rId11" Type="http://schemas.openxmlformats.org/officeDocument/2006/relationships/tags" Target="../tags/tag7325.xml"/><Relationship Id="rId5" Type="http://schemas.openxmlformats.org/officeDocument/2006/relationships/tags" Target="../tags/tag7319.xml"/><Relationship Id="rId15" Type="http://schemas.openxmlformats.org/officeDocument/2006/relationships/slideMaster" Target="../slideMasters/slideMaster53.xml"/><Relationship Id="rId10" Type="http://schemas.openxmlformats.org/officeDocument/2006/relationships/tags" Target="../tags/tag7324.xml"/><Relationship Id="rId19" Type="http://schemas.openxmlformats.org/officeDocument/2006/relationships/image" Target="../media/image3.svg"/><Relationship Id="rId4" Type="http://schemas.openxmlformats.org/officeDocument/2006/relationships/tags" Target="../tags/tag7318.xml"/><Relationship Id="rId9" Type="http://schemas.openxmlformats.org/officeDocument/2006/relationships/tags" Target="../tags/tag7323.xml"/><Relationship Id="rId14" Type="http://schemas.openxmlformats.org/officeDocument/2006/relationships/tags" Target="../tags/tag7328.xml"/></Relationships>
</file>

<file path=ppt/slideLayouts/_rels/slideLayout796.xml.rels><?xml version="1.0" encoding="UTF-8" standalone="yes"?>
<Relationships xmlns="http://schemas.openxmlformats.org/package/2006/relationships"><Relationship Id="rId8" Type="http://schemas.openxmlformats.org/officeDocument/2006/relationships/tags" Target="../tags/tag7335.xml"/><Relationship Id="rId13" Type="http://schemas.openxmlformats.org/officeDocument/2006/relationships/tags" Target="../tags/tag7340.xml"/><Relationship Id="rId18" Type="http://schemas.openxmlformats.org/officeDocument/2006/relationships/image" Target="../media/image19.png"/><Relationship Id="rId3" Type="http://schemas.openxmlformats.org/officeDocument/2006/relationships/tags" Target="../tags/tag7330.xml"/><Relationship Id="rId7" Type="http://schemas.openxmlformats.org/officeDocument/2006/relationships/tags" Target="../tags/tag7334.xml"/><Relationship Id="rId12" Type="http://schemas.openxmlformats.org/officeDocument/2006/relationships/tags" Target="../tags/tag7339.xml"/><Relationship Id="rId17" Type="http://schemas.openxmlformats.org/officeDocument/2006/relationships/image" Target="../media/image17.emf"/><Relationship Id="rId2" Type="http://schemas.openxmlformats.org/officeDocument/2006/relationships/tags" Target="../tags/tag7329.xml"/><Relationship Id="rId16" Type="http://schemas.openxmlformats.org/officeDocument/2006/relationships/oleObject" Target="../embeddings/oleObject832.bin"/><Relationship Id="rId1" Type="http://schemas.openxmlformats.org/officeDocument/2006/relationships/vmlDrawing" Target="../drawings/vmlDrawing832.vml"/><Relationship Id="rId6" Type="http://schemas.openxmlformats.org/officeDocument/2006/relationships/tags" Target="../tags/tag7333.xml"/><Relationship Id="rId11" Type="http://schemas.openxmlformats.org/officeDocument/2006/relationships/tags" Target="../tags/tag7338.xml"/><Relationship Id="rId5" Type="http://schemas.openxmlformats.org/officeDocument/2006/relationships/tags" Target="../tags/tag7332.xml"/><Relationship Id="rId15" Type="http://schemas.openxmlformats.org/officeDocument/2006/relationships/slideMaster" Target="../slideMasters/slideMaster53.xml"/><Relationship Id="rId10" Type="http://schemas.openxmlformats.org/officeDocument/2006/relationships/tags" Target="../tags/tag7337.xml"/><Relationship Id="rId19" Type="http://schemas.openxmlformats.org/officeDocument/2006/relationships/image" Target="../media/image3.svg"/><Relationship Id="rId4" Type="http://schemas.openxmlformats.org/officeDocument/2006/relationships/tags" Target="../tags/tag7331.xml"/><Relationship Id="rId9" Type="http://schemas.openxmlformats.org/officeDocument/2006/relationships/tags" Target="../tags/tag7336.xml"/><Relationship Id="rId14" Type="http://schemas.openxmlformats.org/officeDocument/2006/relationships/tags" Target="../tags/tag7341.xml"/></Relationships>
</file>

<file path=ppt/slideLayouts/_rels/slideLayout797.xml.rels><?xml version="1.0" encoding="UTF-8" standalone="yes"?>
<Relationships xmlns="http://schemas.openxmlformats.org/package/2006/relationships"><Relationship Id="rId8" Type="http://schemas.openxmlformats.org/officeDocument/2006/relationships/tags" Target="../tags/tag7348.xml"/><Relationship Id="rId13" Type="http://schemas.openxmlformats.org/officeDocument/2006/relationships/image" Target="../media/image19.png"/><Relationship Id="rId3" Type="http://schemas.openxmlformats.org/officeDocument/2006/relationships/tags" Target="../tags/tag7343.xml"/><Relationship Id="rId7" Type="http://schemas.openxmlformats.org/officeDocument/2006/relationships/tags" Target="../tags/tag7347.xml"/><Relationship Id="rId12" Type="http://schemas.openxmlformats.org/officeDocument/2006/relationships/image" Target="../media/image17.emf"/><Relationship Id="rId2" Type="http://schemas.openxmlformats.org/officeDocument/2006/relationships/tags" Target="../tags/tag7342.xml"/><Relationship Id="rId1" Type="http://schemas.openxmlformats.org/officeDocument/2006/relationships/vmlDrawing" Target="../drawings/vmlDrawing833.vml"/><Relationship Id="rId6" Type="http://schemas.openxmlformats.org/officeDocument/2006/relationships/tags" Target="../tags/tag7346.xml"/><Relationship Id="rId11" Type="http://schemas.openxmlformats.org/officeDocument/2006/relationships/oleObject" Target="../embeddings/oleObject833.bin"/><Relationship Id="rId5" Type="http://schemas.openxmlformats.org/officeDocument/2006/relationships/tags" Target="../tags/tag7345.xml"/><Relationship Id="rId10" Type="http://schemas.openxmlformats.org/officeDocument/2006/relationships/slideMaster" Target="../slideMasters/slideMaster53.xml"/><Relationship Id="rId4" Type="http://schemas.openxmlformats.org/officeDocument/2006/relationships/tags" Target="../tags/tag7344.xml"/><Relationship Id="rId9" Type="http://schemas.openxmlformats.org/officeDocument/2006/relationships/tags" Target="../tags/tag7349.xml"/><Relationship Id="rId14" Type="http://schemas.openxmlformats.org/officeDocument/2006/relationships/image" Target="../media/image3.svg"/></Relationships>
</file>

<file path=ppt/slideLayouts/_rels/slideLayout7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7351.xml"/><Relationship Id="rId7" Type="http://schemas.openxmlformats.org/officeDocument/2006/relationships/oleObject" Target="../embeddings/oleObject834.bin"/><Relationship Id="rId2" Type="http://schemas.openxmlformats.org/officeDocument/2006/relationships/tags" Target="../tags/tag7350.xml"/><Relationship Id="rId1" Type="http://schemas.openxmlformats.org/officeDocument/2006/relationships/vmlDrawing" Target="../drawings/vmlDrawing834.vml"/><Relationship Id="rId6" Type="http://schemas.openxmlformats.org/officeDocument/2006/relationships/slideMaster" Target="../slideMasters/slideMaster53.xml"/><Relationship Id="rId5" Type="http://schemas.openxmlformats.org/officeDocument/2006/relationships/tags" Target="../tags/tag7353.xml"/><Relationship Id="rId10" Type="http://schemas.openxmlformats.org/officeDocument/2006/relationships/image" Target="../media/image3.svg"/><Relationship Id="rId4" Type="http://schemas.openxmlformats.org/officeDocument/2006/relationships/tags" Target="../tags/tag7352.xml"/><Relationship Id="rId9" Type="http://schemas.openxmlformats.org/officeDocument/2006/relationships/image" Target="../media/image19.png"/></Relationships>
</file>

<file path=ppt/slideLayouts/_rels/slideLayout79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53.xml"/><Relationship Id="rId2" Type="http://schemas.openxmlformats.org/officeDocument/2006/relationships/tags" Target="../tags/tag7354.xml"/><Relationship Id="rId1" Type="http://schemas.openxmlformats.org/officeDocument/2006/relationships/vmlDrawing" Target="../drawings/vmlDrawing835.vml"/><Relationship Id="rId5" Type="http://schemas.openxmlformats.org/officeDocument/2006/relationships/image" Target="../media/image17.emf"/><Relationship Id="rId4" Type="http://schemas.openxmlformats.org/officeDocument/2006/relationships/oleObject" Target="../embeddings/oleObject835.bin"/></Relationships>
</file>

<file path=ppt/slideLayouts/_rels/slideLayout8.xml.rels><?xml version="1.0" encoding="UTF-8" standalone="yes"?>
<Relationships xmlns="http://schemas.openxmlformats.org/package/2006/relationships"><Relationship Id="rId8" Type="http://schemas.openxmlformats.org/officeDocument/2006/relationships/tags" Target="../tags/tag71.xml"/><Relationship Id="rId13" Type="http://schemas.openxmlformats.org/officeDocument/2006/relationships/slideMaster" Target="../slideMasters/slideMaster1.xml"/><Relationship Id="rId3" Type="http://schemas.openxmlformats.org/officeDocument/2006/relationships/tags" Target="../tags/tag66.xml"/><Relationship Id="rId7" Type="http://schemas.openxmlformats.org/officeDocument/2006/relationships/tags" Target="../tags/tag70.xml"/><Relationship Id="rId12" Type="http://schemas.openxmlformats.org/officeDocument/2006/relationships/tags" Target="../tags/tag75.xml"/><Relationship Id="rId17" Type="http://schemas.openxmlformats.org/officeDocument/2006/relationships/image" Target="../media/image3.svg"/><Relationship Id="rId2" Type="http://schemas.openxmlformats.org/officeDocument/2006/relationships/tags" Target="../tags/tag65.xml"/><Relationship Id="rId16" Type="http://schemas.openxmlformats.org/officeDocument/2006/relationships/image" Target="../media/image2.png"/><Relationship Id="rId1" Type="http://schemas.openxmlformats.org/officeDocument/2006/relationships/vmlDrawing" Target="../drawings/vmlDrawing9.vml"/><Relationship Id="rId6" Type="http://schemas.openxmlformats.org/officeDocument/2006/relationships/tags" Target="../tags/tag69.xml"/><Relationship Id="rId11" Type="http://schemas.openxmlformats.org/officeDocument/2006/relationships/tags" Target="../tags/tag74.xml"/><Relationship Id="rId5" Type="http://schemas.openxmlformats.org/officeDocument/2006/relationships/tags" Target="../tags/tag68.xml"/><Relationship Id="rId15" Type="http://schemas.openxmlformats.org/officeDocument/2006/relationships/image" Target="../media/image11.emf"/><Relationship Id="rId10" Type="http://schemas.openxmlformats.org/officeDocument/2006/relationships/tags" Target="../tags/tag73.xml"/><Relationship Id="rId4" Type="http://schemas.openxmlformats.org/officeDocument/2006/relationships/tags" Target="../tags/tag67.xml"/><Relationship Id="rId9" Type="http://schemas.openxmlformats.org/officeDocument/2006/relationships/tags" Target="../tags/tag72.xml"/><Relationship Id="rId14" Type="http://schemas.openxmlformats.org/officeDocument/2006/relationships/oleObject" Target="../embeddings/oleObject9.bin"/></Relationships>
</file>

<file path=ppt/slideLayouts/_rels/slideLayout80.xml.rels><?xml version="1.0" encoding="UTF-8" standalone="yes"?>
<Relationships xmlns="http://schemas.openxmlformats.org/package/2006/relationships"><Relationship Id="rId8" Type="http://schemas.openxmlformats.org/officeDocument/2006/relationships/tags" Target="../tags/tag738.xml"/><Relationship Id="rId13" Type="http://schemas.openxmlformats.org/officeDocument/2006/relationships/tags" Target="../tags/tag743.xml"/><Relationship Id="rId18" Type="http://schemas.openxmlformats.org/officeDocument/2006/relationships/image" Target="../media/image19.png"/><Relationship Id="rId3" Type="http://schemas.openxmlformats.org/officeDocument/2006/relationships/tags" Target="../tags/tag733.xml"/><Relationship Id="rId7" Type="http://schemas.openxmlformats.org/officeDocument/2006/relationships/tags" Target="../tags/tag737.xml"/><Relationship Id="rId12" Type="http://schemas.openxmlformats.org/officeDocument/2006/relationships/tags" Target="../tags/tag742.xml"/><Relationship Id="rId17" Type="http://schemas.openxmlformats.org/officeDocument/2006/relationships/image" Target="../media/image22.emf"/><Relationship Id="rId2" Type="http://schemas.openxmlformats.org/officeDocument/2006/relationships/tags" Target="../tags/tag732.xml"/><Relationship Id="rId16" Type="http://schemas.openxmlformats.org/officeDocument/2006/relationships/oleObject" Target="../embeddings/oleObject85.bin"/><Relationship Id="rId1" Type="http://schemas.openxmlformats.org/officeDocument/2006/relationships/vmlDrawing" Target="../drawings/vmlDrawing85.vml"/><Relationship Id="rId6" Type="http://schemas.openxmlformats.org/officeDocument/2006/relationships/tags" Target="../tags/tag736.xml"/><Relationship Id="rId11" Type="http://schemas.openxmlformats.org/officeDocument/2006/relationships/tags" Target="../tags/tag741.xml"/><Relationship Id="rId5" Type="http://schemas.openxmlformats.org/officeDocument/2006/relationships/tags" Target="../tags/tag735.xml"/><Relationship Id="rId15" Type="http://schemas.openxmlformats.org/officeDocument/2006/relationships/slideMaster" Target="../slideMasters/slideMaster6.xml"/><Relationship Id="rId10" Type="http://schemas.openxmlformats.org/officeDocument/2006/relationships/tags" Target="../tags/tag740.xml"/><Relationship Id="rId19" Type="http://schemas.openxmlformats.org/officeDocument/2006/relationships/image" Target="../media/image3.svg"/><Relationship Id="rId4" Type="http://schemas.openxmlformats.org/officeDocument/2006/relationships/tags" Target="../tags/tag734.xml"/><Relationship Id="rId9" Type="http://schemas.openxmlformats.org/officeDocument/2006/relationships/tags" Target="../tags/tag739.xml"/><Relationship Id="rId14" Type="http://schemas.openxmlformats.org/officeDocument/2006/relationships/tags" Target="../tags/tag744.xml"/></Relationships>
</file>

<file path=ppt/slideLayouts/_rels/slideLayout800.xml.rels><?xml version="1.0" encoding="UTF-8" standalone="yes"?>
<Relationships xmlns="http://schemas.openxmlformats.org/package/2006/relationships"><Relationship Id="rId8" Type="http://schemas.openxmlformats.org/officeDocument/2006/relationships/tags" Target="../tags/tag7361.xml"/><Relationship Id="rId13" Type="http://schemas.openxmlformats.org/officeDocument/2006/relationships/tags" Target="../tags/tag7366.xml"/><Relationship Id="rId18" Type="http://schemas.openxmlformats.org/officeDocument/2006/relationships/image" Target="../media/image3.svg"/><Relationship Id="rId3" Type="http://schemas.openxmlformats.org/officeDocument/2006/relationships/tags" Target="../tags/tag7356.xml"/><Relationship Id="rId7" Type="http://schemas.openxmlformats.org/officeDocument/2006/relationships/tags" Target="../tags/tag7360.xml"/><Relationship Id="rId12" Type="http://schemas.openxmlformats.org/officeDocument/2006/relationships/tags" Target="../tags/tag7365.xml"/><Relationship Id="rId17" Type="http://schemas.openxmlformats.org/officeDocument/2006/relationships/image" Target="../media/image19.png"/><Relationship Id="rId2" Type="http://schemas.openxmlformats.org/officeDocument/2006/relationships/tags" Target="../tags/tag7355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836.vml"/><Relationship Id="rId6" Type="http://schemas.openxmlformats.org/officeDocument/2006/relationships/tags" Target="../tags/tag7359.xml"/><Relationship Id="rId11" Type="http://schemas.openxmlformats.org/officeDocument/2006/relationships/tags" Target="../tags/tag7364.xml"/><Relationship Id="rId5" Type="http://schemas.openxmlformats.org/officeDocument/2006/relationships/tags" Target="../tags/tag7358.xml"/><Relationship Id="rId15" Type="http://schemas.openxmlformats.org/officeDocument/2006/relationships/oleObject" Target="../embeddings/oleObject836.bin"/><Relationship Id="rId10" Type="http://schemas.openxmlformats.org/officeDocument/2006/relationships/tags" Target="../tags/tag7363.xml"/><Relationship Id="rId4" Type="http://schemas.openxmlformats.org/officeDocument/2006/relationships/tags" Target="../tags/tag7357.xml"/><Relationship Id="rId9" Type="http://schemas.openxmlformats.org/officeDocument/2006/relationships/tags" Target="../tags/tag7362.xml"/><Relationship Id="rId14" Type="http://schemas.openxmlformats.org/officeDocument/2006/relationships/slideMaster" Target="../slideMasters/slideMaster53.xml"/></Relationships>
</file>

<file path=ppt/slideLayouts/_rels/slideLayout80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37.bin"/><Relationship Id="rId3" Type="http://schemas.openxmlformats.org/officeDocument/2006/relationships/tags" Target="../tags/tag7368.xml"/><Relationship Id="rId7" Type="http://schemas.openxmlformats.org/officeDocument/2006/relationships/slideMaster" Target="../slideMasters/slideMaster53.xml"/><Relationship Id="rId2" Type="http://schemas.openxmlformats.org/officeDocument/2006/relationships/tags" Target="../tags/tag7367.xml"/><Relationship Id="rId1" Type="http://schemas.openxmlformats.org/officeDocument/2006/relationships/vmlDrawing" Target="../drawings/vmlDrawing837.vml"/><Relationship Id="rId6" Type="http://schemas.openxmlformats.org/officeDocument/2006/relationships/tags" Target="../tags/tag7371.xml"/><Relationship Id="rId5" Type="http://schemas.openxmlformats.org/officeDocument/2006/relationships/tags" Target="../tags/tag7370.xml"/><Relationship Id="rId4" Type="http://schemas.openxmlformats.org/officeDocument/2006/relationships/tags" Target="../tags/tag7369.xml"/><Relationship Id="rId9" Type="http://schemas.openxmlformats.org/officeDocument/2006/relationships/image" Target="../media/image5.emf"/></Relationships>
</file>

<file path=ppt/slideLayouts/_rels/slideLayout802.xml.rels><?xml version="1.0" encoding="UTF-8" standalone="yes"?>
<Relationships xmlns="http://schemas.openxmlformats.org/package/2006/relationships"><Relationship Id="rId8" Type="http://schemas.openxmlformats.org/officeDocument/2006/relationships/tags" Target="../tags/tag7378.xml"/><Relationship Id="rId13" Type="http://schemas.openxmlformats.org/officeDocument/2006/relationships/tags" Target="../tags/tag7383.xml"/><Relationship Id="rId18" Type="http://schemas.openxmlformats.org/officeDocument/2006/relationships/image" Target="../media/image3.svg"/><Relationship Id="rId3" Type="http://schemas.openxmlformats.org/officeDocument/2006/relationships/tags" Target="../tags/tag7373.xml"/><Relationship Id="rId7" Type="http://schemas.openxmlformats.org/officeDocument/2006/relationships/tags" Target="../tags/tag7377.xml"/><Relationship Id="rId12" Type="http://schemas.openxmlformats.org/officeDocument/2006/relationships/tags" Target="../tags/tag7382.xml"/><Relationship Id="rId17" Type="http://schemas.openxmlformats.org/officeDocument/2006/relationships/image" Target="../media/image19.png"/><Relationship Id="rId2" Type="http://schemas.openxmlformats.org/officeDocument/2006/relationships/tags" Target="../tags/tag7372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838.vml"/><Relationship Id="rId6" Type="http://schemas.openxmlformats.org/officeDocument/2006/relationships/tags" Target="../tags/tag7376.xml"/><Relationship Id="rId11" Type="http://schemas.openxmlformats.org/officeDocument/2006/relationships/tags" Target="../tags/tag7381.xml"/><Relationship Id="rId5" Type="http://schemas.openxmlformats.org/officeDocument/2006/relationships/tags" Target="../tags/tag7375.xml"/><Relationship Id="rId15" Type="http://schemas.openxmlformats.org/officeDocument/2006/relationships/oleObject" Target="../embeddings/oleObject838.bin"/><Relationship Id="rId10" Type="http://schemas.openxmlformats.org/officeDocument/2006/relationships/tags" Target="../tags/tag7380.xml"/><Relationship Id="rId4" Type="http://schemas.openxmlformats.org/officeDocument/2006/relationships/tags" Target="../tags/tag7374.xml"/><Relationship Id="rId9" Type="http://schemas.openxmlformats.org/officeDocument/2006/relationships/tags" Target="../tags/tag7379.xml"/><Relationship Id="rId14" Type="http://schemas.openxmlformats.org/officeDocument/2006/relationships/slideMaster" Target="../slideMasters/slideMaster53.xml"/></Relationships>
</file>

<file path=ppt/slideLayouts/_rels/slideLayout80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53.xml"/><Relationship Id="rId2" Type="http://schemas.openxmlformats.org/officeDocument/2006/relationships/tags" Target="../tags/tag7384.xml"/><Relationship Id="rId1" Type="http://schemas.openxmlformats.org/officeDocument/2006/relationships/vmlDrawing" Target="../drawings/vmlDrawing839.vml"/><Relationship Id="rId5" Type="http://schemas.openxmlformats.org/officeDocument/2006/relationships/image" Target="../media/image63.emf"/><Relationship Id="rId4" Type="http://schemas.openxmlformats.org/officeDocument/2006/relationships/oleObject" Target="../embeddings/oleObject839.bin"/></Relationships>
</file>

<file path=ppt/slideLayouts/_rels/slideLayout804.xml.rels><?xml version="1.0" encoding="UTF-8" standalone="yes"?>
<Relationships xmlns="http://schemas.openxmlformats.org/package/2006/relationships"><Relationship Id="rId8" Type="http://schemas.openxmlformats.org/officeDocument/2006/relationships/tags" Target="../tags/tag7414.xml"/><Relationship Id="rId3" Type="http://schemas.openxmlformats.org/officeDocument/2006/relationships/tags" Target="../tags/tag7409.xml"/><Relationship Id="rId7" Type="http://schemas.openxmlformats.org/officeDocument/2006/relationships/tags" Target="../tags/tag7413.xml"/><Relationship Id="rId2" Type="http://schemas.openxmlformats.org/officeDocument/2006/relationships/tags" Target="../tags/tag7408.xml"/><Relationship Id="rId1" Type="http://schemas.openxmlformats.org/officeDocument/2006/relationships/vmlDrawing" Target="../drawings/vmlDrawing841.vml"/><Relationship Id="rId6" Type="http://schemas.openxmlformats.org/officeDocument/2006/relationships/tags" Target="../tags/tag7412.xml"/><Relationship Id="rId11" Type="http://schemas.openxmlformats.org/officeDocument/2006/relationships/image" Target="../media/image17.emf"/><Relationship Id="rId5" Type="http://schemas.openxmlformats.org/officeDocument/2006/relationships/tags" Target="../tags/tag7411.xml"/><Relationship Id="rId10" Type="http://schemas.openxmlformats.org/officeDocument/2006/relationships/oleObject" Target="../embeddings/oleObject841.bin"/><Relationship Id="rId4" Type="http://schemas.openxmlformats.org/officeDocument/2006/relationships/tags" Target="../tags/tag7410.xml"/><Relationship Id="rId9" Type="http://schemas.openxmlformats.org/officeDocument/2006/relationships/slideMaster" Target="../slideMasters/slideMaster54.xml"/></Relationships>
</file>

<file path=ppt/slideLayouts/_rels/slideLayout805.xml.rels><?xml version="1.0" encoding="UTF-8" standalone="yes"?>
<Relationships xmlns="http://schemas.openxmlformats.org/package/2006/relationships"><Relationship Id="rId8" Type="http://schemas.openxmlformats.org/officeDocument/2006/relationships/tags" Target="../tags/tag7421.xml"/><Relationship Id="rId13" Type="http://schemas.openxmlformats.org/officeDocument/2006/relationships/image" Target="../media/image23.png"/><Relationship Id="rId3" Type="http://schemas.openxmlformats.org/officeDocument/2006/relationships/tags" Target="../tags/tag7416.xml"/><Relationship Id="rId7" Type="http://schemas.openxmlformats.org/officeDocument/2006/relationships/tags" Target="../tags/tag7420.xml"/><Relationship Id="rId12" Type="http://schemas.openxmlformats.org/officeDocument/2006/relationships/image" Target="../media/image17.emf"/><Relationship Id="rId2" Type="http://schemas.openxmlformats.org/officeDocument/2006/relationships/tags" Target="../tags/tag7415.xml"/><Relationship Id="rId1" Type="http://schemas.openxmlformats.org/officeDocument/2006/relationships/vmlDrawing" Target="../drawings/vmlDrawing842.vml"/><Relationship Id="rId6" Type="http://schemas.openxmlformats.org/officeDocument/2006/relationships/tags" Target="../tags/tag7419.xml"/><Relationship Id="rId11" Type="http://schemas.openxmlformats.org/officeDocument/2006/relationships/oleObject" Target="../embeddings/oleObject842.bin"/><Relationship Id="rId5" Type="http://schemas.openxmlformats.org/officeDocument/2006/relationships/tags" Target="../tags/tag7418.xml"/><Relationship Id="rId10" Type="http://schemas.openxmlformats.org/officeDocument/2006/relationships/slideMaster" Target="../slideMasters/slideMaster54.xml"/><Relationship Id="rId4" Type="http://schemas.openxmlformats.org/officeDocument/2006/relationships/tags" Target="../tags/tag7417.xml"/><Relationship Id="rId9" Type="http://schemas.openxmlformats.org/officeDocument/2006/relationships/tags" Target="../tags/tag7422.xml"/></Relationships>
</file>

<file path=ppt/slideLayouts/_rels/slideLayout8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7424.xml"/><Relationship Id="rId7" Type="http://schemas.openxmlformats.org/officeDocument/2006/relationships/oleObject" Target="../embeddings/oleObject843.bin"/><Relationship Id="rId2" Type="http://schemas.openxmlformats.org/officeDocument/2006/relationships/tags" Target="../tags/tag7423.xml"/><Relationship Id="rId1" Type="http://schemas.openxmlformats.org/officeDocument/2006/relationships/vmlDrawing" Target="../drawings/vmlDrawing843.vml"/><Relationship Id="rId6" Type="http://schemas.openxmlformats.org/officeDocument/2006/relationships/slideMaster" Target="../slideMasters/slideMaster54.xml"/><Relationship Id="rId5" Type="http://schemas.openxmlformats.org/officeDocument/2006/relationships/tags" Target="../tags/tag7426.xml"/><Relationship Id="rId4" Type="http://schemas.openxmlformats.org/officeDocument/2006/relationships/tags" Target="../tags/tag7425.xml"/></Relationships>
</file>

<file path=ppt/slideLayouts/_rels/slideLayout807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54.xml"/><Relationship Id="rId3" Type="http://schemas.openxmlformats.org/officeDocument/2006/relationships/tags" Target="../tags/tag7428.xml"/><Relationship Id="rId7" Type="http://schemas.openxmlformats.org/officeDocument/2006/relationships/tags" Target="../tags/tag7432.xml"/><Relationship Id="rId2" Type="http://schemas.openxmlformats.org/officeDocument/2006/relationships/tags" Target="../tags/tag7427.xml"/><Relationship Id="rId1" Type="http://schemas.openxmlformats.org/officeDocument/2006/relationships/vmlDrawing" Target="../drawings/vmlDrawing844.vml"/><Relationship Id="rId6" Type="http://schemas.openxmlformats.org/officeDocument/2006/relationships/tags" Target="../tags/tag7431.xml"/><Relationship Id="rId5" Type="http://schemas.openxmlformats.org/officeDocument/2006/relationships/tags" Target="../tags/tag7430.xml"/><Relationship Id="rId10" Type="http://schemas.openxmlformats.org/officeDocument/2006/relationships/image" Target="../media/image17.emf"/><Relationship Id="rId4" Type="http://schemas.openxmlformats.org/officeDocument/2006/relationships/tags" Target="../tags/tag7429.xml"/><Relationship Id="rId9" Type="http://schemas.openxmlformats.org/officeDocument/2006/relationships/oleObject" Target="../embeddings/oleObject844.bin"/></Relationships>
</file>

<file path=ppt/slideLayouts/_rels/slideLayout808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54.xml"/><Relationship Id="rId3" Type="http://schemas.openxmlformats.org/officeDocument/2006/relationships/tags" Target="../tags/tag7434.xml"/><Relationship Id="rId7" Type="http://schemas.openxmlformats.org/officeDocument/2006/relationships/tags" Target="../tags/tag7438.xml"/><Relationship Id="rId2" Type="http://schemas.openxmlformats.org/officeDocument/2006/relationships/tags" Target="../tags/tag7433.xml"/><Relationship Id="rId1" Type="http://schemas.openxmlformats.org/officeDocument/2006/relationships/vmlDrawing" Target="../drawings/vmlDrawing845.vml"/><Relationship Id="rId6" Type="http://schemas.openxmlformats.org/officeDocument/2006/relationships/tags" Target="../tags/tag7437.xml"/><Relationship Id="rId5" Type="http://schemas.openxmlformats.org/officeDocument/2006/relationships/tags" Target="../tags/tag7436.xml"/><Relationship Id="rId10" Type="http://schemas.openxmlformats.org/officeDocument/2006/relationships/image" Target="../media/image17.emf"/><Relationship Id="rId4" Type="http://schemas.openxmlformats.org/officeDocument/2006/relationships/tags" Target="../tags/tag7435.xml"/><Relationship Id="rId9" Type="http://schemas.openxmlformats.org/officeDocument/2006/relationships/oleObject" Target="../embeddings/oleObject845.bin"/></Relationships>
</file>

<file path=ppt/slideLayouts/_rels/slideLayout809.xml.rels><?xml version="1.0" encoding="UTF-8" standalone="yes"?>
<Relationships xmlns="http://schemas.openxmlformats.org/package/2006/relationships"><Relationship Id="rId8" Type="http://schemas.openxmlformats.org/officeDocument/2006/relationships/tags" Target="../tags/tag7445.xml"/><Relationship Id="rId3" Type="http://schemas.openxmlformats.org/officeDocument/2006/relationships/tags" Target="../tags/tag7440.xml"/><Relationship Id="rId7" Type="http://schemas.openxmlformats.org/officeDocument/2006/relationships/tags" Target="../tags/tag7444.xml"/><Relationship Id="rId2" Type="http://schemas.openxmlformats.org/officeDocument/2006/relationships/tags" Target="../tags/tag7439.xml"/><Relationship Id="rId1" Type="http://schemas.openxmlformats.org/officeDocument/2006/relationships/vmlDrawing" Target="../drawings/vmlDrawing846.vml"/><Relationship Id="rId6" Type="http://schemas.openxmlformats.org/officeDocument/2006/relationships/tags" Target="../tags/tag7443.xml"/><Relationship Id="rId11" Type="http://schemas.openxmlformats.org/officeDocument/2006/relationships/image" Target="../media/image17.emf"/><Relationship Id="rId5" Type="http://schemas.openxmlformats.org/officeDocument/2006/relationships/tags" Target="../tags/tag7442.xml"/><Relationship Id="rId10" Type="http://schemas.openxmlformats.org/officeDocument/2006/relationships/oleObject" Target="../embeddings/oleObject846.bin"/><Relationship Id="rId4" Type="http://schemas.openxmlformats.org/officeDocument/2006/relationships/tags" Target="../tags/tag7441.xml"/><Relationship Id="rId9" Type="http://schemas.openxmlformats.org/officeDocument/2006/relationships/slideMaster" Target="../slideMasters/slideMaster54.xml"/></Relationships>
</file>

<file path=ppt/slideLayouts/_rels/slideLayout81.xml.rels><?xml version="1.0" encoding="UTF-8" standalone="yes"?>
<Relationships xmlns="http://schemas.openxmlformats.org/package/2006/relationships"><Relationship Id="rId8" Type="http://schemas.openxmlformats.org/officeDocument/2006/relationships/tags" Target="../tags/tag751.xml"/><Relationship Id="rId13" Type="http://schemas.openxmlformats.org/officeDocument/2006/relationships/tags" Target="../tags/tag756.xml"/><Relationship Id="rId18" Type="http://schemas.openxmlformats.org/officeDocument/2006/relationships/image" Target="../media/image19.png"/><Relationship Id="rId3" Type="http://schemas.openxmlformats.org/officeDocument/2006/relationships/tags" Target="../tags/tag746.xml"/><Relationship Id="rId7" Type="http://schemas.openxmlformats.org/officeDocument/2006/relationships/tags" Target="../tags/tag750.xml"/><Relationship Id="rId12" Type="http://schemas.openxmlformats.org/officeDocument/2006/relationships/tags" Target="../tags/tag755.xml"/><Relationship Id="rId17" Type="http://schemas.openxmlformats.org/officeDocument/2006/relationships/image" Target="../media/image22.emf"/><Relationship Id="rId2" Type="http://schemas.openxmlformats.org/officeDocument/2006/relationships/tags" Target="../tags/tag745.xml"/><Relationship Id="rId16" Type="http://schemas.openxmlformats.org/officeDocument/2006/relationships/oleObject" Target="../embeddings/oleObject86.bin"/><Relationship Id="rId1" Type="http://schemas.openxmlformats.org/officeDocument/2006/relationships/vmlDrawing" Target="../drawings/vmlDrawing86.vml"/><Relationship Id="rId6" Type="http://schemas.openxmlformats.org/officeDocument/2006/relationships/tags" Target="../tags/tag749.xml"/><Relationship Id="rId11" Type="http://schemas.openxmlformats.org/officeDocument/2006/relationships/tags" Target="../tags/tag754.xml"/><Relationship Id="rId5" Type="http://schemas.openxmlformats.org/officeDocument/2006/relationships/tags" Target="../tags/tag748.xml"/><Relationship Id="rId15" Type="http://schemas.openxmlformats.org/officeDocument/2006/relationships/slideMaster" Target="../slideMasters/slideMaster6.xml"/><Relationship Id="rId10" Type="http://schemas.openxmlformats.org/officeDocument/2006/relationships/tags" Target="../tags/tag753.xml"/><Relationship Id="rId19" Type="http://schemas.openxmlformats.org/officeDocument/2006/relationships/image" Target="../media/image3.svg"/><Relationship Id="rId4" Type="http://schemas.openxmlformats.org/officeDocument/2006/relationships/tags" Target="../tags/tag747.xml"/><Relationship Id="rId9" Type="http://schemas.openxmlformats.org/officeDocument/2006/relationships/tags" Target="../tags/tag752.xml"/><Relationship Id="rId14" Type="http://schemas.openxmlformats.org/officeDocument/2006/relationships/tags" Target="../tags/tag757.xml"/></Relationships>
</file>

<file path=ppt/slideLayouts/_rels/slideLayout810.xml.rels><?xml version="1.0" encoding="UTF-8" standalone="yes"?>
<Relationships xmlns="http://schemas.openxmlformats.org/package/2006/relationships"><Relationship Id="rId8" Type="http://schemas.openxmlformats.org/officeDocument/2006/relationships/tags" Target="../tags/tag7452.xml"/><Relationship Id="rId13" Type="http://schemas.openxmlformats.org/officeDocument/2006/relationships/tags" Target="../tags/tag7457.xml"/><Relationship Id="rId18" Type="http://schemas.openxmlformats.org/officeDocument/2006/relationships/image" Target="../media/image3.svg"/><Relationship Id="rId3" Type="http://schemas.openxmlformats.org/officeDocument/2006/relationships/tags" Target="../tags/tag7447.xml"/><Relationship Id="rId7" Type="http://schemas.openxmlformats.org/officeDocument/2006/relationships/tags" Target="../tags/tag7451.xml"/><Relationship Id="rId12" Type="http://schemas.openxmlformats.org/officeDocument/2006/relationships/tags" Target="../tags/tag7456.xml"/><Relationship Id="rId17" Type="http://schemas.openxmlformats.org/officeDocument/2006/relationships/image" Target="../media/image19.png"/><Relationship Id="rId2" Type="http://schemas.openxmlformats.org/officeDocument/2006/relationships/tags" Target="../tags/tag7446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847.vml"/><Relationship Id="rId6" Type="http://schemas.openxmlformats.org/officeDocument/2006/relationships/tags" Target="../tags/tag7450.xml"/><Relationship Id="rId11" Type="http://schemas.openxmlformats.org/officeDocument/2006/relationships/tags" Target="../tags/tag7455.xml"/><Relationship Id="rId5" Type="http://schemas.openxmlformats.org/officeDocument/2006/relationships/tags" Target="../tags/tag7449.xml"/><Relationship Id="rId15" Type="http://schemas.openxmlformats.org/officeDocument/2006/relationships/oleObject" Target="../embeddings/oleObject847.bin"/><Relationship Id="rId10" Type="http://schemas.openxmlformats.org/officeDocument/2006/relationships/tags" Target="../tags/tag7454.xml"/><Relationship Id="rId4" Type="http://schemas.openxmlformats.org/officeDocument/2006/relationships/tags" Target="../tags/tag7448.xml"/><Relationship Id="rId9" Type="http://schemas.openxmlformats.org/officeDocument/2006/relationships/tags" Target="../tags/tag7453.xml"/><Relationship Id="rId14" Type="http://schemas.openxmlformats.org/officeDocument/2006/relationships/slideMaster" Target="../slideMasters/slideMaster54.xml"/></Relationships>
</file>

<file path=ppt/slideLayouts/_rels/slideLayout811.xml.rels><?xml version="1.0" encoding="UTF-8" standalone="yes"?>
<Relationships xmlns="http://schemas.openxmlformats.org/package/2006/relationships"><Relationship Id="rId8" Type="http://schemas.openxmlformats.org/officeDocument/2006/relationships/tags" Target="../tags/tag7464.xml"/><Relationship Id="rId13" Type="http://schemas.openxmlformats.org/officeDocument/2006/relationships/tags" Target="../tags/tag7469.xml"/><Relationship Id="rId18" Type="http://schemas.openxmlformats.org/officeDocument/2006/relationships/image" Target="../media/image3.svg"/><Relationship Id="rId3" Type="http://schemas.openxmlformats.org/officeDocument/2006/relationships/tags" Target="../tags/tag7459.xml"/><Relationship Id="rId7" Type="http://schemas.openxmlformats.org/officeDocument/2006/relationships/tags" Target="../tags/tag7463.xml"/><Relationship Id="rId12" Type="http://schemas.openxmlformats.org/officeDocument/2006/relationships/tags" Target="../tags/tag7468.xml"/><Relationship Id="rId17" Type="http://schemas.openxmlformats.org/officeDocument/2006/relationships/image" Target="../media/image19.png"/><Relationship Id="rId2" Type="http://schemas.openxmlformats.org/officeDocument/2006/relationships/tags" Target="../tags/tag7458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848.vml"/><Relationship Id="rId6" Type="http://schemas.openxmlformats.org/officeDocument/2006/relationships/tags" Target="../tags/tag7462.xml"/><Relationship Id="rId11" Type="http://schemas.openxmlformats.org/officeDocument/2006/relationships/tags" Target="../tags/tag7467.xml"/><Relationship Id="rId5" Type="http://schemas.openxmlformats.org/officeDocument/2006/relationships/tags" Target="../tags/tag7461.xml"/><Relationship Id="rId15" Type="http://schemas.openxmlformats.org/officeDocument/2006/relationships/oleObject" Target="../embeddings/oleObject848.bin"/><Relationship Id="rId10" Type="http://schemas.openxmlformats.org/officeDocument/2006/relationships/tags" Target="../tags/tag7466.xml"/><Relationship Id="rId4" Type="http://schemas.openxmlformats.org/officeDocument/2006/relationships/tags" Target="../tags/tag7460.xml"/><Relationship Id="rId9" Type="http://schemas.openxmlformats.org/officeDocument/2006/relationships/tags" Target="../tags/tag7465.xml"/><Relationship Id="rId14" Type="http://schemas.openxmlformats.org/officeDocument/2006/relationships/slideMaster" Target="../slideMasters/slideMaster54.xml"/></Relationships>
</file>

<file path=ppt/slideLayouts/_rels/slideLayout812.xml.rels><?xml version="1.0" encoding="UTF-8" standalone="yes"?>
<Relationships xmlns="http://schemas.openxmlformats.org/package/2006/relationships"><Relationship Id="rId8" Type="http://schemas.openxmlformats.org/officeDocument/2006/relationships/tags" Target="../tags/tag7476.xml"/><Relationship Id="rId13" Type="http://schemas.openxmlformats.org/officeDocument/2006/relationships/tags" Target="../tags/tag7481.xml"/><Relationship Id="rId18" Type="http://schemas.openxmlformats.org/officeDocument/2006/relationships/image" Target="../media/image19.png"/><Relationship Id="rId3" Type="http://schemas.openxmlformats.org/officeDocument/2006/relationships/tags" Target="../tags/tag7471.xml"/><Relationship Id="rId7" Type="http://schemas.openxmlformats.org/officeDocument/2006/relationships/tags" Target="../tags/tag7475.xml"/><Relationship Id="rId12" Type="http://schemas.openxmlformats.org/officeDocument/2006/relationships/tags" Target="../tags/tag7480.xml"/><Relationship Id="rId17" Type="http://schemas.openxmlformats.org/officeDocument/2006/relationships/image" Target="../media/image17.emf"/><Relationship Id="rId2" Type="http://schemas.openxmlformats.org/officeDocument/2006/relationships/tags" Target="../tags/tag7470.xml"/><Relationship Id="rId16" Type="http://schemas.openxmlformats.org/officeDocument/2006/relationships/oleObject" Target="../embeddings/oleObject849.bin"/><Relationship Id="rId1" Type="http://schemas.openxmlformats.org/officeDocument/2006/relationships/vmlDrawing" Target="../drawings/vmlDrawing849.vml"/><Relationship Id="rId6" Type="http://schemas.openxmlformats.org/officeDocument/2006/relationships/tags" Target="../tags/tag7474.xml"/><Relationship Id="rId11" Type="http://schemas.openxmlformats.org/officeDocument/2006/relationships/tags" Target="../tags/tag7479.xml"/><Relationship Id="rId5" Type="http://schemas.openxmlformats.org/officeDocument/2006/relationships/tags" Target="../tags/tag7473.xml"/><Relationship Id="rId15" Type="http://schemas.openxmlformats.org/officeDocument/2006/relationships/slideMaster" Target="../slideMasters/slideMaster54.xml"/><Relationship Id="rId10" Type="http://schemas.openxmlformats.org/officeDocument/2006/relationships/tags" Target="../tags/tag7478.xml"/><Relationship Id="rId19" Type="http://schemas.openxmlformats.org/officeDocument/2006/relationships/image" Target="../media/image3.svg"/><Relationship Id="rId4" Type="http://schemas.openxmlformats.org/officeDocument/2006/relationships/tags" Target="../tags/tag7472.xml"/><Relationship Id="rId9" Type="http://schemas.openxmlformats.org/officeDocument/2006/relationships/tags" Target="../tags/tag7477.xml"/><Relationship Id="rId14" Type="http://schemas.openxmlformats.org/officeDocument/2006/relationships/tags" Target="../tags/tag7482.xml"/></Relationships>
</file>

<file path=ppt/slideLayouts/_rels/slideLayout813.xml.rels><?xml version="1.0" encoding="UTF-8" standalone="yes"?>
<Relationships xmlns="http://schemas.openxmlformats.org/package/2006/relationships"><Relationship Id="rId8" Type="http://schemas.openxmlformats.org/officeDocument/2006/relationships/tags" Target="../tags/tag7489.xml"/><Relationship Id="rId13" Type="http://schemas.openxmlformats.org/officeDocument/2006/relationships/tags" Target="../tags/tag7494.xml"/><Relationship Id="rId18" Type="http://schemas.openxmlformats.org/officeDocument/2006/relationships/image" Target="../media/image19.png"/><Relationship Id="rId3" Type="http://schemas.openxmlformats.org/officeDocument/2006/relationships/tags" Target="../tags/tag7484.xml"/><Relationship Id="rId7" Type="http://schemas.openxmlformats.org/officeDocument/2006/relationships/tags" Target="../tags/tag7488.xml"/><Relationship Id="rId12" Type="http://schemas.openxmlformats.org/officeDocument/2006/relationships/tags" Target="../tags/tag7493.xml"/><Relationship Id="rId17" Type="http://schemas.openxmlformats.org/officeDocument/2006/relationships/image" Target="../media/image17.emf"/><Relationship Id="rId2" Type="http://schemas.openxmlformats.org/officeDocument/2006/relationships/tags" Target="../tags/tag7483.xml"/><Relationship Id="rId16" Type="http://schemas.openxmlformats.org/officeDocument/2006/relationships/oleObject" Target="../embeddings/oleObject850.bin"/><Relationship Id="rId1" Type="http://schemas.openxmlformats.org/officeDocument/2006/relationships/vmlDrawing" Target="../drawings/vmlDrawing850.vml"/><Relationship Id="rId6" Type="http://schemas.openxmlformats.org/officeDocument/2006/relationships/tags" Target="../tags/tag7487.xml"/><Relationship Id="rId11" Type="http://schemas.openxmlformats.org/officeDocument/2006/relationships/tags" Target="../tags/tag7492.xml"/><Relationship Id="rId5" Type="http://schemas.openxmlformats.org/officeDocument/2006/relationships/tags" Target="../tags/tag7486.xml"/><Relationship Id="rId15" Type="http://schemas.openxmlformats.org/officeDocument/2006/relationships/slideMaster" Target="../slideMasters/slideMaster54.xml"/><Relationship Id="rId10" Type="http://schemas.openxmlformats.org/officeDocument/2006/relationships/tags" Target="../tags/tag7491.xml"/><Relationship Id="rId19" Type="http://schemas.openxmlformats.org/officeDocument/2006/relationships/image" Target="../media/image3.svg"/><Relationship Id="rId4" Type="http://schemas.openxmlformats.org/officeDocument/2006/relationships/tags" Target="../tags/tag7485.xml"/><Relationship Id="rId9" Type="http://schemas.openxmlformats.org/officeDocument/2006/relationships/tags" Target="../tags/tag7490.xml"/><Relationship Id="rId14" Type="http://schemas.openxmlformats.org/officeDocument/2006/relationships/tags" Target="../tags/tag7495.xml"/></Relationships>
</file>

<file path=ppt/slideLayouts/_rels/slideLayout814.xml.rels><?xml version="1.0" encoding="UTF-8" standalone="yes"?>
<Relationships xmlns="http://schemas.openxmlformats.org/package/2006/relationships"><Relationship Id="rId8" Type="http://schemas.openxmlformats.org/officeDocument/2006/relationships/tags" Target="../tags/tag7502.xml"/><Relationship Id="rId13" Type="http://schemas.openxmlformats.org/officeDocument/2006/relationships/image" Target="../media/image19.png"/><Relationship Id="rId3" Type="http://schemas.openxmlformats.org/officeDocument/2006/relationships/tags" Target="../tags/tag7497.xml"/><Relationship Id="rId7" Type="http://schemas.openxmlformats.org/officeDocument/2006/relationships/tags" Target="../tags/tag7501.xml"/><Relationship Id="rId12" Type="http://schemas.openxmlformats.org/officeDocument/2006/relationships/image" Target="../media/image17.emf"/><Relationship Id="rId2" Type="http://schemas.openxmlformats.org/officeDocument/2006/relationships/tags" Target="../tags/tag7496.xml"/><Relationship Id="rId1" Type="http://schemas.openxmlformats.org/officeDocument/2006/relationships/vmlDrawing" Target="../drawings/vmlDrawing851.vml"/><Relationship Id="rId6" Type="http://schemas.openxmlformats.org/officeDocument/2006/relationships/tags" Target="../tags/tag7500.xml"/><Relationship Id="rId11" Type="http://schemas.openxmlformats.org/officeDocument/2006/relationships/oleObject" Target="../embeddings/oleObject851.bin"/><Relationship Id="rId5" Type="http://schemas.openxmlformats.org/officeDocument/2006/relationships/tags" Target="../tags/tag7499.xml"/><Relationship Id="rId10" Type="http://schemas.openxmlformats.org/officeDocument/2006/relationships/slideMaster" Target="../slideMasters/slideMaster54.xml"/><Relationship Id="rId4" Type="http://schemas.openxmlformats.org/officeDocument/2006/relationships/tags" Target="../tags/tag7498.xml"/><Relationship Id="rId9" Type="http://schemas.openxmlformats.org/officeDocument/2006/relationships/tags" Target="../tags/tag7503.xml"/><Relationship Id="rId14" Type="http://schemas.openxmlformats.org/officeDocument/2006/relationships/image" Target="../media/image3.svg"/></Relationships>
</file>

<file path=ppt/slideLayouts/_rels/slideLayout8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7505.xml"/><Relationship Id="rId7" Type="http://schemas.openxmlformats.org/officeDocument/2006/relationships/oleObject" Target="../embeddings/oleObject852.bin"/><Relationship Id="rId2" Type="http://schemas.openxmlformats.org/officeDocument/2006/relationships/tags" Target="../tags/tag7504.xml"/><Relationship Id="rId1" Type="http://schemas.openxmlformats.org/officeDocument/2006/relationships/vmlDrawing" Target="../drawings/vmlDrawing852.vml"/><Relationship Id="rId6" Type="http://schemas.openxmlformats.org/officeDocument/2006/relationships/slideMaster" Target="../slideMasters/slideMaster54.xml"/><Relationship Id="rId5" Type="http://schemas.openxmlformats.org/officeDocument/2006/relationships/tags" Target="../tags/tag7507.xml"/><Relationship Id="rId10" Type="http://schemas.openxmlformats.org/officeDocument/2006/relationships/image" Target="../media/image3.svg"/><Relationship Id="rId4" Type="http://schemas.openxmlformats.org/officeDocument/2006/relationships/tags" Target="../tags/tag7506.xml"/><Relationship Id="rId9" Type="http://schemas.openxmlformats.org/officeDocument/2006/relationships/image" Target="../media/image19.png"/></Relationships>
</file>

<file path=ppt/slideLayouts/_rels/slideLayout81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54.xml"/><Relationship Id="rId2" Type="http://schemas.openxmlformats.org/officeDocument/2006/relationships/tags" Target="../tags/tag7508.xml"/><Relationship Id="rId1" Type="http://schemas.openxmlformats.org/officeDocument/2006/relationships/vmlDrawing" Target="../drawings/vmlDrawing853.vml"/><Relationship Id="rId5" Type="http://schemas.openxmlformats.org/officeDocument/2006/relationships/image" Target="../media/image17.emf"/><Relationship Id="rId4" Type="http://schemas.openxmlformats.org/officeDocument/2006/relationships/oleObject" Target="../embeddings/oleObject853.bin"/></Relationships>
</file>

<file path=ppt/slideLayouts/_rels/slideLayout817.xml.rels><?xml version="1.0" encoding="UTF-8" standalone="yes"?>
<Relationships xmlns="http://schemas.openxmlformats.org/package/2006/relationships"><Relationship Id="rId8" Type="http://schemas.openxmlformats.org/officeDocument/2006/relationships/tags" Target="../tags/tag7515.xml"/><Relationship Id="rId13" Type="http://schemas.openxmlformats.org/officeDocument/2006/relationships/tags" Target="../tags/tag7520.xml"/><Relationship Id="rId18" Type="http://schemas.openxmlformats.org/officeDocument/2006/relationships/image" Target="../media/image3.svg"/><Relationship Id="rId3" Type="http://schemas.openxmlformats.org/officeDocument/2006/relationships/tags" Target="../tags/tag7510.xml"/><Relationship Id="rId7" Type="http://schemas.openxmlformats.org/officeDocument/2006/relationships/tags" Target="../tags/tag7514.xml"/><Relationship Id="rId12" Type="http://schemas.openxmlformats.org/officeDocument/2006/relationships/tags" Target="../tags/tag7519.xml"/><Relationship Id="rId17" Type="http://schemas.openxmlformats.org/officeDocument/2006/relationships/image" Target="../media/image19.png"/><Relationship Id="rId2" Type="http://schemas.openxmlformats.org/officeDocument/2006/relationships/tags" Target="../tags/tag7509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854.vml"/><Relationship Id="rId6" Type="http://schemas.openxmlformats.org/officeDocument/2006/relationships/tags" Target="../tags/tag7513.xml"/><Relationship Id="rId11" Type="http://schemas.openxmlformats.org/officeDocument/2006/relationships/tags" Target="../tags/tag7518.xml"/><Relationship Id="rId5" Type="http://schemas.openxmlformats.org/officeDocument/2006/relationships/tags" Target="../tags/tag7512.xml"/><Relationship Id="rId15" Type="http://schemas.openxmlformats.org/officeDocument/2006/relationships/oleObject" Target="../embeddings/oleObject854.bin"/><Relationship Id="rId10" Type="http://schemas.openxmlformats.org/officeDocument/2006/relationships/tags" Target="../tags/tag7517.xml"/><Relationship Id="rId4" Type="http://schemas.openxmlformats.org/officeDocument/2006/relationships/tags" Target="../tags/tag7511.xml"/><Relationship Id="rId9" Type="http://schemas.openxmlformats.org/officeDocument/2006/relationships/tags" Target="../tags/tag7516.xml"/><Relationship Id="rId14" Type="http://schemas.openxmlformats.org/officeDocument/2006/relationships/slideMaster" Target="../slideMasters/slideMaster54.xml"/></Relationships>
</file>

<file path=ppt/slideLayouts/_rels/slideLayout81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55.bin"/><Relationship Id="rId3" Type="http://schemas.openxmlformats.org/officeDocument/2006/relationships/tags" Target="../tags/tag7522.xml"/><Relationship Id="rId7" Type="http://schemas.openxmlformats.org/officeDocument/2006/relationships/slideMaster" Target="../slideMasters/slideMaster54.xml"/><Relationship Id="rId2" Type="http://schemas.openxmlformats.org/officeDocument/2006/relationships/tags" Target="../tags/tag7521.xml"/><Relationship Id="rId1" Type="http://schemas.openxmlformats.org/officeDocument/2006/relationships/vmlDrawing" Target="../drawings/vmlDrawing855.vml"/><Relationship Id="rId6" Type="http://schemas.openxmlformats.org/officeDocument/2006/relationships/tags" Target="../tags/tag7525.xml"/><Relationship Id="rId5" Type="http://schemas.openxmlformats.org/officeDocument/2006/relationships/tags" Target="../tags/tag7524.xml"/><Relationship Id="rId4" Type="http://schemas.openxmlformats.org/officeDocument/2006/relationships/tags" Target="../tags/tag7523.xml"/><Relationship Id="rId9" Type="http://schemas.openxmlformats.org/officeDocument/2006/relationships/image" Target="../media/image5.emf"/></Relationships>
</file>

<file path=ppt/slideLayouts/_rels/slideLayout819.xml.rels><?xml version="1.0" encoding="UTF-8" standalone="yes"?>
<Relationships xmlns="http://schemas.openxmlformats.org/package/2006/relationships"><Relationship Id="rId8" Type="http://schemas.openxmlformats.org/officeDocument/2006/relationships/tags" Target="../tags/tag7532.xml"/><Relationship Id="rId13" Type="http://schemas.openxmlformats.org/officeDocument/2006/relationships/tags" Target="../tags/tag7537.xml"/><Relationship Id="rId18" Type="http://schemas.openxmlformats.org/officeDocument/2006/relationships/image" Target="../media/image3.svg"/><Relationship Id="rId3" Type="http://schemas.openxmlformats.org/officeDocument/2006/relationships/tags" Target="../tags/tag7527.xml"/><Relationship Id="rId7" Type="http://schemas.openxmlformats.org/officeDocument/2006/relationships/tags" Target="../tags/tag7531.xml"/><Relationship Id="rId12" Type="http://schemas.openxmlformats.org/officeDocument/2006/relationships/tags" Target="../tags/tag7536.xml"/><Relationship Id="rId17" Type="http://schemas.openxmlformats.org/officeDocument/2006/relationships/image" Target="../media/image19.png"/><Relationship Id="rId2" Type="http://schemas.openxmlformats.org/officeDocument/2006/relationships/tags" Target="../tags/tag7526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856.vml"/><Relationship Id="rId6" Type="http://schemas.openxmlformats.org/officeDocument/2006/relationships/tags" Target="../tags/tag7530.xml"/><Relationship Id="rId11" Type="http://schemas.openxmlformats.org/officeDocument/2006/relationships/tags" Target="../tags/tag7535.xml"/><Relationship Id="rId5" Type="http://schemas.openxmlformats.org/officeDocument/2006/relationships/tags" Target="../tags/tag7529.xml"/><Relationship Id="rId15" Type="http://schemas.openxmlformats.org/officeDocument/2006/relationships/oleObject" Target="../embeddings/oleObject856.bin"/><Relationship Id="rId10" Type="http://schemas.openxmlformats.org/officeDocument/2006/relationships/tags" Target="../tags/tag7534.xml"/><Relationship Id="rId4" Type="http://schemas.openxmlformats.org/officeDocument/2006/relationships/tags" Target="../tags/tag7528.xml"/><Relationship Id="rId9" Type="http://schemas.openxmlformats.org/officeDocument/2006/relationships/tags" Target="../tags/tag7533.xml"/><Relationship Id="rId14" Type="http://schemas.openxmlformats.org/officeDocument/2006/relationships/slideMaster" Target="../slideMasters/slideMaster54.xml"/></Relationships>
</file>

<file path=ppt/slideLayouts/_rels/slideLayout82.xml.rels><?xml version="1.0" encoding="UTF-8" standalone="yes"?>
<Relationships xmlns="http://schemas.openxmlformats.org/package/2006/relationships"><Relationship Id="rId8" Type="http://schemas.openxmlformats.org/officeDocument/2006/relationships/tags" Target="../tags/tag764.xml"/><Relationship Id="rId13" Type="http://schemas.openxmlformats.org/officeDocument/2006/relationships/slideMaster" Target="../slideMasters/slideMaster6.xml"/><Relationship Id="rId3" Type="http://schemas.openxmlformats.org/officeDocument/2006/relationships/tags" Target="../tags/tag759.xml"/><Relationship Id="rId7" Type="http://schemas.openxmlformats.org/officeDocument/2006/relationships/tags" Target="../tags/tag763.xml"/><Relationship Id="rId12" Type="http://schemas.openxmlformats.org/officeDocument/2006/relationships/tags" Target="../tags/tag768.xml"/><Relationship Id="rId17" Type="http://schemas.openxmlformats.org/officeDocument/2006/relationships/image" Target="../media/image3.svg"/><Relationship Id="rId2" Type="http://schemas.openxmlformats.org/officeDocument/2006/relationships/tags" Target="../tags/tag758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87.vml"/><Relationship Id="rId6" Type="http://schemas.openxmlformats.org/officeDocument/2006/relationships/tags" Target="../tags/tag762.xml"/><Relationship Id="rId11" Type="http://schemas.openxmlformats.org/officeDocument/2006/relationships/tags" Target="../tags/tag767.xml"/><Relationship Id="rId5" Type="http://schemas.openxmlformats.org/officeDocument/2006/relationships/tags" Target="../tags/tag761.xml"/><Relationship Id="rId15" Type="http://schemas.openxmlformats.org/officeDocument/2006/relationships/image" Target="../media/image22.emf"/><Relationship Id="rId10" Type="http://schemas.openxmlformats.org/officeDocument/2006/relationships/tags" Target="../tags/tag766.xml"/><Relationship Id="rId4" Type="http://schemas.openxmlformats.org/officeDocument/2006/relationships/tags" Target="../tags/tag760.xml"/><Relationship Id="rId9" Type="http://schemas.openxmlformats.org/officeDocument/2006/relationships/tags" Target="../tags/tag765.xml"/><Relationship Id="rId14" Type="http://schemas.openxmlformats.org/officeDocument/2006/relationships/oleObject" Target="../embeddings/oleObject87.bin"/></Relationships>
</file>

<file path=ppt/slideLayouts/_rels/slideLayout82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54.xml"/><Relationship Id="rId2" Type="http://schemas.openxmlformats.org/officeDocument/2006/relationships/tags" Target="../tags/tag7538.xml"/><Relationship Id="rId1" Type="http://schemas.openxmlformats.org/officeDocument/2006/relationships/vmlDrawing" Target="../drawings/vmlDrawing857.vml"/><Relationship Id="rId5" Type="http://schemas.openxmlformats.org/officeDocument/2006/relationships/image" Target="../media/image63.emf"/><Relationship Id="rId4" Type="http://schemas.openxmlformats.org/officeDocument/2006/relationships/oleObject" Target="../embeddings/oleObject857.bin"/></Relationships>
</file>

<file path=ppt/slideLayouts/_rels/slideLayout821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55.xml"/><Relationship Id="rId3" Type="http://schemas.openxmlformats.org/officeDocument/2006/relationships/tags" Target="../tags/tag7562.xml"/><Relationship Id="rId7" Type="http://schemas.openxmlformats.org/officeDocument/2006/relationships/tags" Target="../tags/tag7566.xml"/><Relationship Id="rId2" Type="http://schemas.openxmlformats.org/officeDocument/2006/relationships/tags" Target="../tags/tag7561.xml"/><Relationship Id="rId1" Type="http://schemas.openxmlformats.org/officeDocument/2006/relationships/vmlDrawing" Target="../drawings/vmlDrawing859.vml"/><Relationship Id="rId6" Type="http://schemas.openxmlformats.org/officeDocument/2006/relationships/tags" Target="../tags/tag7565.xml"/><Relationship Id="rId5" Type="http://schemas.openxmlformats.org/officeDocument/2006/relationships/tags" Target="../tags/tag7564.xml"/><Relationship Id="rId10" Type="http://schemas.openxmlformats.org/officeDocument/2006/relationships/image" Target="../media/image64.emf"/><Relationship Id="rId4" Type="http://schemas.openxmlformats.org/officeDocument/2006/relationships/tags" Target="../tags/tag7563.xml"/><Relationship Id="rId9" Type="http://schemas.openxmlformats.org/officeDocument/2006/relationships/oleObject" Target="../embeddings/oleObject859.bin"/></Relationships>
</file>

<file path=ppt/slideLayouts/_rels/slideLayout822.xml.rels><?xml version="1.0" encoding="UTF-8" standalone="yes"?>
<Relationships xmlns="http://schemas.openxmlformats.org/package/2006/relationships"><Relationship Id="rId8" Type="http://schemas.openxmlformats.org/officeDocument/2006/relationships/tags" Target="../tags/tag7573.xml"/><Relationship Id="rId3" Type="http://schemas.openxmlformats.org/officeDocument/2006/relationships/tags" Target="../tags/tag7568.xml"/><Relationship Id="rId7" Type="http://schemas.openxmlformats.org/officeDocument/2006/relationships/tags" Target="../tags/tag7572.xml"/><Relationship Id="rId12" Type="http://schemas.openxmlformats.org/officeDocument/2006/relationships/image" Target="../media/image23.png"/><Relationship Id="rId2" Type="http://schemas.openxmlformats.org/officeDocument/2006/relationships/tags" Target="../tags/tag7567.xml"/><Relationship Id="rId1" Type="http://schemas.openxmlformats.org/officeDocument/2006/relationships/vmlDrawing" Target="../drawings/vmlDrawing860.vml"/><Relationship Id="rId6" Type="http://schemas.openxmlformats.org/officeDocument/2006/relationships/tags" Target="../tags/tag7571.xml"/><Relationship Id="rId11" Type="http://schemas.openxmlformats.org/officeDocument/2006/relationships/image" Target="../media/image65.emf"/><Relationship Id="rId5" Type="http://schemas.openxmlformats.org/officeDocument/2006/relationships/tags" Target="../tags/tag7570.xml"/><Relationship Id="rId10" Type="http://schemas.openxmlformats.org/officeDocument/2006/relationships/oleObject" Target="../embeddings/oleObject860.bin"/><Relationship Id="rId4" Type="http://schemas.openxmlformats.org/officeDocument/2006/relationships/tags" Target="../tags/tag7569.xml"/><Relationship Id="rId9" Type="http://schemas.openxmlformats.org/officeDocument/2006/relationships/slideMaster" Target="../slideMasters/slideMaster55.xml"/></Relationships>
</file>

<file path=ppt/slideLayouts/_rels/slideLayout823.xml.rels><?xml version="1.0" encoding="UTF-8" standalone="yes"?>
<Relationships xmlns="http://schemas.openxmlformats.org/package/2006/relationships"><Relationship Id="rId3" Type="http://schemas.openxmlformats.org/officeDocument/2006/relationships/tags" Target="../tags/tag7575.xml"/><Relationship Id="rId7" Type="http://schemas.openxmlformats.org/officeDocument/2006/relationships/image" Target="../media/image66.emf"/><Relationship Id="rId2" Type="http://schemas.openxmlformats.org/officeDocument/2006/relationships/tags" Target="../tags/tag7574.xml"/><Relationship Id="rId1" Type="http://schemas.openxmlformats.org/officeDocument/2006/relationships/vmlDrawing" Target="../drawings/vmlDrawing861.vml"/><Relationship Id="rId6" Type="http://schemas.openxmlformats.org/officeDocument/2006/relationships/oleObject" Target="../embeddings/oleObject861.bin"/><Relationship Id="rId5" Type="http://schemas.openxmlformats.org/officeDocument/2006/relationships/slideMaster" Target="../slideMasters/slideMaster55.xml"/><Relationship Id="rId4" Type="http://schemas.openxmlformats.org/officeDocument/2006/relationships/tags" Target="../tags/tag7576.xml"/></Relationships>
</file>

<file path=ppt/slideLayouts/_rels/slideLayout82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62.bin"/><Relationship Id="rId3" Type="http://schemas.openxmlformats.org/officeDocument/2006/relationships/tags" Target="../tags/tag7578.xml"/><Relationship Id="rId7" Type="http://schemas.openxmlformats.org/officeDocument/2006/relationships/slideMaster" Target="../slideMasters/slideMaster55.xml"/><Relationship Id="rId2" Type="http://schemas.openxmlformats.org/officeDocument/2006/relationships/tags" Target="../tags/tag7577.xml"/><Relationship Id="rId1" Type="http://schemas.openxmlformats.org/officeDocument/2006/relationships/vmlDrawing" Target="../drawings/vmlDrawing862.vml"/><Relationship Id="rId6" Type="http://schemas.openxmlformats.org/officeDocument/2006/relationships/tags" Target="../tags/tag7581.xml"/><Relationship Id="rId5" Type="http://schemas.openxmlformats.org/officeDocument/2006/relationships/tags" Target="../tags/tag7580.xml"/><Relationship Id="rId4" Type="http://schemas.openxmlformats.org/officeDocument/2006/relationships/tags" Target="../tags/tag7579.xml"/><Relationship Id="rId9" Type="http://schemas.openxmlformats.org/officeDocument/2006/relationships/image" Target="../media/image67.emf"/></Relationships>
</file>

<file path=ppt/slideLayouts/_rels/slideLayout82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63.bin"/><Relationship Id="rId3" Type="http://schemas.openxmlformats.org/officeDocument/2006/relationships/tags" Target="../tags/tag7583.xml"/><Relationship Id="rId7" Type="http://schemas.openxmlformats.org/officeDocument/2006/relationships/slideMaster" Target="../slideMasters/slideMaster55.xml"/><Relationship Id="rId2" Type="http://schemas.openxmlformats.org/officeDocument/2006/relationships/tags" Target="../tags/tag7582.xml"/><Relationship Id="rId1" Type="http://schemas.openxmlformats.org/officeDocument/2006/relationships/vmlDrawing" Target="../drawings/vmlDrawing863.vml"/><Relationship Id="rId6" Type="http://schemas.openxmlformats.org/officeDocument/2006/relationships/tags" Target="../tags/tag7586.xml"/><Relationship Id="rId5" Type="http://schemas.openxmlformats.org/officeDocument/2006/relationships/tags" Target="../tags/tag7585.xml"/><Relationship Id="rId4" Type="http://schemas.openxmlformats.org/officeDocument/2006/relationships/tags" Target="../tags/tag7584.xml"/><Relationship Id="rId9" Type="http://schemas.openxmlformats.org/officeDocument/2006/relationships/image" Target="../media/image68.emf"/></Relationships>
</file>

<file path=ppt/slideLayouts/_rels/slideLayout82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55.xml"/><Relationship Id="rId3" Type="http://schemas.openxmlformats.org/officeDocument/2006/relationships/tags" Target="../tags/tag7588.xml"/><Relationship Id="rId7" Type="http://schemas.openxmlformats.org/officeDocument/2006/relationships/tags" Target="../tags/tag7592.xml"/><Relationship Id="rId2" Type="http://schemas.openxmlformats.org/officeDocument/2006/relationships/tags" Target="../tags/tag7587.xml"/><Relationship Id="rId1" Type="http://schemas.openxmlformats.org/officeDocument/2006/relationships/vmlDrawing" Target="../drawings/vmlDrawing864.vml"/><Relationship Id="rId6" Type="http://schemas.openxmlformats.org/officeDocument/2006/relationships/tags" Target="../tags/tag7591.xml"/><Relationship Id="rId5" Type="http://schemas.openxmlformats.org/officeDocument/2006/relationships/tags" Target="../tags/tag7590.xml"/><Relationship Id="rId10" Type="http://schemas.openxmlformats.org/officeDocument/2006/relationships/image" Target="../media/image69.emf"/><Relationship Id="rId4" Type="http://schemas.openxmlformats.org/officeDocument/2006/relationships/tags" Target="../tags/tag7589.xml"/><Relationship Id="rId9" Type="http://schemas.openxmlformats.org/officeDocument/2006/relationships/oleObject" Target="../embeddings/oleObject864.bin"/></Relationships>
</file>

<file path=ppt/slideLayouts/_rels/slideLayout827.xml.rels><?xml version="1.0" encoding="UTF-8" standalone="yes"?>
<Relationships xmlns="http://schemas.openxmlformats.org/package/2006/relationships"><Relationship Id="rId8" Type="http://schemas.openxmlformats.org/officeDocument/2006/relationships/tags" Target="../tags/tag7599.xml"/><Relationship Id="rId13" Type="http://schemas.openxmlformats.org/officeDocument/2006/relationships/slideMaster" Target="../slideMasters/slideMaster55.xml"/><Relationship Id="rId3" Type="http://schemas.openxmlformats.org/officeDocument/2006/relationships/tags" Target="../tags/tag7594.xml"/><Relationship Id="rId7" Type="http://schemas.openxmlformats.org/officeDocument/2006/relationships/tags" Target="../tags/tag7598.xml"/><Relationship Id="rId12" Type="http://schemas.openxmlformats.org/officeDocument/2006/relationships/tags" Target="../tags/tag7603.xml"/><Relationship Id="rId17" Type="http://schemas.openxmlformats.org/officeDocument/2006/relationships/image" Target="../media/image3.svg"/><Relationship Id="rId2" Type="http://schemas.openxmlformats.org/officeDocument/2006/relationships/tags" Target="../tags/tag7593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865.vml"/><Relationship Id="rId6" Type="http://schemas.openxmlformats.org/officeDocument/2006/relationships/tags" Target="../tags/tag7597.xml"/><Relationship Id="rId11" Type="http://schemas.openxmlformats.org/officeDocument/2006/relationships/tags" Target="../tags/tag7602.xml"/><Relationship Id="rId5" Type="http://schemas.openxmlformats.org/officeDocument/2006/relationships/tags" Target="../tags/tag7596.xml"/><Relationship Id="rId15" Type="http://schemas.openxmlformats.org/officeDocument/2006/relationships/image" Target="../media/image70.emf"/><Relationship Id="rId10" Type="http://schemas.openxmlformats.org/officeDocument/2006/relationships/tags" Target="../tags/tag7601.xml"/><Relationship Id="rId4" Type="http://schemas.openxmlformats.org/officeDocument/2006/relationships/tags" Target="../tags/tag7595.xml"/><Relationship Id="rId9" Type="http://schemas.openxmlformats.org/officeDocument/2006/relationships/tags" Target="../tags/tag7600.xml"/><Relationship Id="rId14" Type="http://schemas.openxmlformats.org/officeDocument/2006/relationships/oleObject" Target="../embeddings/oleObject865.bin"/></Relationships>
</file>

<file path=ppt/slideLayouts/_rels/slideLayout828.xml.rels><?xml version="1.0" encoding="UTF-8" standalone="yes"?>
<Relationships xmlns="http://schemas.openxmlformats.org/package/2006/relationships"><Relationship Id="rId8" Type="http://schemas.openxmlformats.org/officeDocument/2006/relationships/tags" Target="../tags/tag7610.xml"/><Relationship Id="rId13" Type="http://schemas.openxmlformats.org/officeDocument/2006/relationships/slideMaster" Target="../slideMasters/slideMaster55.xml"/><Relationship Id="rId3" Type="http://schemas.openxmlformats.org/officeDocument/2006/relationships/tags" Target="../tags/tag7605.xml"/><Relationship Id="rId7" Type="http://schemas.openxmlformats.org/officeDocument/2006/relationships/tags" Target="../tags/tag7609.xml"/><Relationship Id="rId12" Type="http://schemas.openxmlformats.org/officeDocument/2006/relationships/tags" Target="../tags/tag7614.xml"/><Relationship Id="rId17" Type="http://schemas.openxmlformats.org/officeDocument/2006/relationships/image" Target="../media/image3.svg"/><Relationship Id="rId2" Type="http://schemas.openxmlformats.org/officeDocument/2006/relationships/tags" Target="../tags/tag7604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866.vml"/><Relationship Id="rId6" Type="http://schemas.openxmlformats.org/officeDocument/2006/relationships/tags" Target="../tags/tag7608.xml"/><Relationship Id="rId11" Type="http://schemas.openxmlformats.org/officeDocument/2006/relationships/tags" Target="../tags/tag7613.xml"/><Relationship Id="rId5" Type="http://schemas.openxmlformats.org/officeDocument/2006/relationships/tags" Target="../tags/tag7607.xml"/><Relationship Id="rId15" Type="http://schemas.openxmlformats.org/officeDocument/2006/relationships/image" Target="../media/image71.emf"/><Relationship Id="rId10" Type="http://schemas.openxmlformats.org/officeDocument/2006/relationships/tags" Target="../tags/tag7612.xml"/><Relationship Id="rId4" Type="http://schemas.openxmlformats.org/officeDocument/2006/relationships/tags" Target="../tags/tag7606.xml"/><Relationship Id="rId9" Type="http://schemas.openxmlformats.org/officeDocument/2006/relationships/tags" Target="../tags/tag7611.xml"/><Relationship Id="rId14" Type="http://schemas.openxmlformats.org/officeDocument/2006/relationships/oleObject" Target="../embeddings/oleObject866.bin"/></Relationships>
</file>

<file path=ppt/slideLayouts/_rels/slideLayout829.xml.rels><?xml version="1.0" encoding="UTF-8" standalone="yes"?>
<Relationships xmlns="http://schemas.openxmlformats.org/package/2006/relationships"><Relationship Id="rId8" Type="http://schemas.openxmlformats.org/officeDocument/2006/relationships/tags" Target="../tags/tag7621.xml"/><Relationship Id="rId13" Type="http://schemas.openxmlformats.org/officeDocument/2006/relationships/tags" Target="../tags/tag7626.xml"/><Relationship Id="rId18" Type="http://schemas.openxmlformats.org/officeDocument/2006/relationships/image" Target="../media/image3.svg"/><Relationship Id="rId3" Type="http://schemas.openxmlformats.org/officeDocument/2006/relationships/tags" Target="../tags/tag7616.xml"/><Relationship Id="rId7" Type="http://schemas.openxmlformats.org/officeDocument/2006/relationships/tags" Target="../tags/tag7620.xml"/><Relationship Id="rId12" Type="http://schemas.openxmlformats.org/officeDocument/2006/relationships/tags" Target="../tags/tag7625.xml"/><Relationship Id="rId17" Type="http://schemas.openxmlformats.org/officeDocument/2006/relationships/image" Target="../media/image19.png"/><Relationship Id="rId2" Type="http://schemas.openxmlformats.org/officeDocument/2006/relationships/tags" Target="../tags/tag7615.xml"/><Relationship Id="rId16" Type="http://schemas.openxmlformats.org/officeDocument/2006/relationships/image" Target="../media/image72.emf"/><Relationship Id="rId1" Type="http://schemas.openxmlformats.org/officeDocument/2006/relationships/vmlDrawing" Target="../drawings/vmlDrawing867.vml"/><Relationship Id="rId6" Type="http://schemas.openxmlformats.org/officeDocument/2006/relationships/tags" Target="../tags/tag7619.xml"/><Relationship Id="rId11" Type="http://schemas.openxmlformats.org/officeDocument/2006/relationships/tags" Target="../tags/tag7624.xml"/><Relationship Id="rId5" Type="http://schemas.openxmlformats.org/officeDocument/2006/relationships/tags" Target="../tags/tag7618.xml"/><Relationship Id="rId15" Type="http://schemas.openxmlformats.org/officeDocument/2006/relationships/oleObject" Target="../embeddings/oleObject867.bin"/><Relationship Id="rId10" Type="http://schemas.openxmlformats.org/officeDocument/2006/relationships/tags" Target="../tags/tag7623.xml"/><Relationship Id="rId4" Type="http://schemas.openxmlformats.org/officeDocument/2006/relationships/tags" Target="../tags/tag7617.xml"/><Relationship Id="rId9" Type="http://schemas.openxmlformats.org/officeDocument/2006/relationships/tags" Target="../tags/tag7622.xml"/><Relationship Id="rId14" Type="http://schemas.openxmlformats.org/officeDocument/2006/relationships/slideMaster" Target="../slideMasters/slideMaster55.xml"/></Relationships>
</file>

<file path=ppt/slideLayouts/_rels/slideLayout83.xml.rels><?xml version="1.0" encoding="UTF-8" standalone="yes"?>
<Relationships xmlns="http://schemas.openxmlformats.org/package/2006/relationships"><Relationship Id="rId8" Type="http://schemas.openxmlformats.org/officeDocument/2006/relationships/tags" Target="../tags/tag775.xml"/><Relationship Id="rId13" Type="http://schemas.openxmlformats.org/officeDocument/2006/relationships/image" Target="../media/image2.png"/><Relationship Id="rId3" Type="http://schemas.openxmlformats.org/officeDocument/2006/relationships/tags" Target="../tags/tag770.xml"/><Relationship Id="rId7" Type="http://schemas.openxmlformats.org/officeDocument/2006/relationships/tags" Target="../tags/tag774.xml"/><Relationship Id="rId12" Type="http://schemas.openxmlformats.org/officeDocument/2006/relationships/image" Target="../media/image22.emf"/><Relationship Id="rId2" Type="http://schemas.openxmlformats.org/officeDocument/2006/relationships/tags" Target="../tags/tag769.xml"/><Relationship Id="rId1" Type="http://schemas.openxmlformats.org/officeDocument/2006/relationships/vmlDrawing" Target="../drawings/vmlDrawing88.vml"/><Relationship Id="rId6" Type="http://schemas.openxmlformats.org/officeDocument/2006/relationships/tags" Target="../tags/tag773.xml"/><Relationship Id="rId11" Type="http://schemas.openxmlformats.org/officeDocument/2006/relationships/oleObject" Target="../embeddings/oleObject88.bin"/><Relationship Id="rId5" Type="http://schemas.openxmlformats.org/officeDocument/2006/relationships/tags" Target="../tags/tag772.xml"/><Relationship Id="rId10" Type="http://schemas.openxmlformats.org/officeDocument/2006/relationships/slideMaster" Target="../slideMasters/slideMaster6.xml"/><Relationship Id="rId4" Type="http://schemas.openxmlformats.org/officeDocument/2006/relationships/tags" Target="../tags/tag771.xml"/><Relationship Id="rId9" Type="http://schemas.openxmlformats.org/officeDocument/2006/relationships/tags" Target="../tags/tag776.xml"/><Relationship Id="rId14" Type="http://schemas.openxmlformats.org/officeDocument/2006/relationships/image" Target="../media/image3.svg"/></Relationships>
</file>

<file path=ppt/slideLayouts/_rels/slideLayout830.xml.rels><?xml version="1.0" encoding="UTF-8" standalone="yes"?>
<Relationships xmlns="http://schemas.openxmlformats.org/package/2006/relationships"><Relationship Id="rId8" Type="http://schemas.openxmlformats.org/officeDocument/2006/relationships/tags" Target="../tags/tag7633.xml"/><Relationship Id="rId13" Type="http://schemas.openxmlformats.org/officeDocument/2006/relationships/tags" Target="../tags/tag7638.xml"/><Relationship Id="rId18" Type="http://schemas.openxmlformats.org/officeDocument/2006/relationships/image" Target="../media/image3.svg"/><Relationship Id="rId3" Type="http://schemas.openxmlformats.org/officeDocument/2006/relationships/tags" Target="../tags/tag7628.xml"/><Relationship Id="rId7" Type="http://schemas.openxmlformats.org/officeDocument/2006/relationships/tags" Target="../tags/tag7632.xml"/><Relationship Id="rId12" Type="http://schemas.openxmlformats.org/officeDocument/2006/relationships/tags" Target="../tags/tag7637.xml"/><Relationship Id="rId17" Type="http://schemas.openxmlformats.org/officeDocument/2006/relationships/image" Target="../media/image19.png"/><Relationship Id="rId2" Type="http://schemas.openxmlformats.org/officeDocument/2006/relationships/tags" Target="../tags/tag7627.xml"/><Relationship Id="rId16" Type="http://schemas.openxmlformats.org/officeDocument/2006/relationships/image" Target="../media/image73.emf"/><Relationship Id="rId1" Type="http://schemas.openxmlformats.org/officeDocument/2006/relationships/vmlDrawing" Target="../drawings/vmlDrawing868.vml"/><Relationship Id="rId6" Type="http://schemas.openxmlformats.org/officeDocument/2006/relationships/tags" Target="../tags/tag7631.xml"/><Relationship Id="rId11" Type="http://schemas.openxmlformats.org/officeDocument/2006/relationships/tags" Target="../tags/tag7636.xml"/><Relationship Id="rId5" Type="http://schemas.openxmlformats.org/officeDocument/2006/relationships/tags" Target="../tags/tag7630.xml"/><Relationship Id="rId15" Type="http://schemas.openxmlformats.org/officeDocument/2006/relationships/oleObject" Target="../embeddings/oleObject868.bin"/><Relationship Id="rId10" Type="http://schemas.openxmlformats.org/officeDocument/2006/relationships/tags" Target="../tags/tag7635.xml"/><Relationship Id="rId4" Type="http://schemas.openxmlformats.org/officeDocument/2006/relationships/tags" Target="../tags/tag7629.xml"/><Relationship Id="rId9" Type="http://schemas.openxmlformats.org/officeDocument/2006/relationships/tags" Target="../tags/tag7634.xml"/><Relationship Id="rId14" Type="http://schemas.openxmlformats.org/officeDocument/2006/relationships/slideMaster" Target="../slideMasters/slideMaster55.xml"/></Relationships>
</file>

<file path=ppt/slideLayouts/_rels/slideLayout831.xml.rels><?xml version="1.0" encoding="UTF-8" standalone="yes"?>
<Relationships xmlns="http://schemas.openxmlformats.org/package/2006/relationships"><Relationship Id="rId8" Type="http://schemas.openxmlformats.org/officeDocument/2006/relationships/tags" Target="../tags/tag7645.xml"/><Relationship Id="rId13" Type="http://schemas.openxmlformats.org/officeDocument/2006/relationships/image" Target="../media/image3.svg"/><Relationship Id="rId3" Type="http://schemas.openxmlformats.org/officeDocument/2006/relationships/tags" Target="../tags/tag7640.xml"/><Relationship Id="rId7" Type="http://schemas.openxmlformats.org/officeDocument/2006/relationships/tags" Target="../tags/tag7644.xml"/><Relationship Id="rId12" Type="http://schemas.openxmlformats.org/officeDocument/2006/relationships/image" Target="../media/image19.png"/><Relationship Id="rId2" Type="http://schemas.openxmlformats.org/officeDocument/2006/relationships/tags" Target="../tags/tag7639.xml"/><Relationship Id="rId1" Type="http://schemas.openxmlformats.org/officeDocument/2006/relationships/vmlDrawing" Target="../drawings/vmlDrawing869.vml"/><Relationship Id="rId6" Type="http://schemas.openxmlformats.org/officeDocument/2006/relationships/tags" Target="../tags/tag7643.xml"/><Relationship Id="rId11" Type="http://schemas.openxmlformats.org/officeDocument/2006/relationships/image" Target="../media/image74.emf"/><Relationship Id="rId5" Type="http://schemas.openxmlformats.org/officeDocument/2006/relationships/tags" Target="../tags/tag7642.xml"/><Relationship Id="rId10" Type="http://schemas.openxmlformats.org/officeDocument/2006/relationships/oleObject" Target="../embeddings/oleObject869.bin"/><Relationship Id="rId4" Type="http://schemas.openxmlformats.org/officeDocument/2006/relationships/tags" Target="../tags/tag7641.xml"/><Relationship Id="rId9" Type="http://schemas.openxmlformats.org/officeDocument/2006/relationships/slideMaster" Target="../slideMasters/slideMaster55.xml"/></Relationships>
</file>

<file path=ppt/slideLayouts/_rels/slideLayout8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emf"/><Relationship Id="rId3" Type="http://schemas.openxmlformats.org/officeDocument/2006/relationships/tags" Target="../tags/tag7647.xml"/><Relationship Id="rId7" Type="http://schemas.openxmlformats.org/officeDocument/2006/relationships/oleObject" Target="../embeddings/oleObject870.bin"/><Relationship Id="rId2" Type="http://schemas.openxmlformats.org/officeDocument/2006/relationships/tags" Target="../tags/tag7646.xml"/><Relationship Id="rId1" Type="http://schemas.openxmlformats.org/officeDocument/2006/relationships/vmlDrawing" Target="../drawings/vmlDrawing870.vml"/><Relationship Id="rId6" Type="http://schemas.openxmlformats.org/officeDocument/2006/relationships/slideMaster" Target="../slideMasters/slideMaster55.xml"/><Relationship Id="rId5" Type="http://schemas.openxmlformats.org/officeDocument/2006/relationships/tags" Target="../tags/tag7649.xml"/><Relationship Id="rId10" Type="http://schemas.openxmlformats.org/officeDocument/2006/relationships/image" Target="../media/image3.svg"/><Relationship Id="rId4" Type="http://schemas.openxmlformats.org/officeDocument/2006/relationships/tags" Target="../tags/tag7648.xml"/><Relationship Id="rId9" Type="http://schemas.openxmlformats.org/officeDocument/2006/relationships/image" Target="../media/image19.png"/></Relationships>
</file>

<file path=ppt/slideLayouts/_rels/slideLayout8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svg"/><Relationship Id="rId3" Type="http://schemas.openxmlformats.org/officeDocument/2006/relationships/tags" Target="../tags/tag7651.xml"/><Relationship Id="rId7" Type="http://schemas.openxmlformats.org/officeDocument/2006/relationships/image" Target="../media/image41.png"/><Relationship Id="rId2" Type="http://schemas.openxmlformats.org/officeDocument/2006/relationships/tags" Target="../tags/tag7650.xml"/><Relationship Id="rId1" Type="http://schemas.openxmlformats.org/officeDocument/2006/relationships/vmlDrawing" Target="../drawings/vmlDrawing871.vml"/><Relationship Id="rId6" Type="http://schemas.openxmlformats.org/officeDocument/2006/relationships/image" Target="../media/image76.emf"/><Relationship Id="rId5" Type="http://schemas.openxmlformats.org/officeDocument/2006/relationships/oleObject" Target="../embeddings/oleObject871.bin"/><Relationship Id="rId4" Type="http://schemas.openxmlformats.org/officeDocument/2006/relationships/slideMaster" Target="../slideMasters/slideMaster55.xml"/></Relationships>
</file>

<file path=ppt/slideLayouts/_rels/slideLayout83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55.xml"/><Relationship Id="rId2" Type="http://schemas.openxmlformats.org/officeDocument/2006/relationships/tags" Target="../tags/tag7652.xml"/><Relationship Id="rId1" Type="http://schemas.openxmlformats.org/officeDocument/2006/relationships/vmlDrawing" Target="../drawings/vmlDrawing872.vml"/><Relationship Id="rId5" Type="http://schemas.openxmlformats.org/officeDocument/2006/relationships/image" Target="../media/image77.emf"/><Relationship Id="rId4" Type="http://schemas.openxmlformats.org/officeDocument/2006/relationships/oleObject" Target="../embeddings/oleObject872.bin"/></Relationships>
</file>

<file path=ppt/slideLayouts/_rels/slideLayout8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7654.xml"/><Relationship Id="rId7" Type="http://schemas.openxmlformats.org/officeDocument/2006/relationships/image" Target="../media/image19.png"/><Relationship Id="rId2" Type="http://schemas.openxmlformats.org/officeDocument/2006/relationships/tags" Target="../tags/tag7653.xml"/><Relationship Id="rId1" Type="http://schemas.openxmlformats.org/officeDocument/2006/relationships/vmlDrawing" Target="../drawings/vmlDrawing873.vml"/><Relationship Id="rId6" Type="http://schemas.openxmlformats.org/officeDocument/2006/relationships/image" Target="../media/image78.emf"/><Relationship Id="rId5" Type="http://schemas.openxmlformats.org/officeDocument/2006/relationships/oleObject" Target="../embeddings/oleObject873.bin"/><Relationship Id="rId4" Type="http://schemas.openxmlformats.org/officeDocument/2006/relationships/slideMaster" Target="../slideMasters/slideMaster55.xml"/></Relationships>
</file>

<file path=ppt/slideLayouts/_rels/slideLayout836.xml.rels><?xml version="1.0" encoding="UTF-8" standalone="yes"?>
<Relationships xmlns="http://schemas.openxmlformats.org/package/2006/relationships"><Relationship Id="rId3" Type="http://schemas.openxmlformats.org/officeDocument/2006/relationships/tags" Target="../tags/tag7656.xml"/><Relationship Id="rId2" Type="http://schemas.openxmlformats.org/officeDocument/2006/relationships/tags" Target="../tags/tag7655.xml"/><Relationship Id="rId1" Type="http://schemas.openxmlformats.org/officeDocument/2006/relationships/vmlDrawing" Target="../drawings/vmlDrawing874.vml"/><Relationship Id="rId6" Type="http://schemas.openxmlformats.org/officeDocument/2006/relationships/image" Target="../media/image79.emf"/><Relationship Id="rId5" Type="http://schemas.openxmlformats.org/officeDocument/2006/relationships/oleObject" Target="../embeddings/oleObject874.bin"/><Relationship Id="rId4" Type="http://schemas.openxmlformats.org/officeDocument/2006/relationships/slideMaster" Target="../slideMasters/slideMaster55.xml"/></Relationships>
</file>

<file path=ppt/slideLayouts/_rels/slideLayout837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56.xml"/><Relationship Id="rId2" Type="http://schemas.openxmlformats.org/officeDocument/2006/relationships/tags" Target="../tags/tag7658.xml"/><Relationship Id="rId1" Type="http://schemas.openxmlformats.org/officeDocument/2006/relationships/vmlDrawing" Target="../drawings/vmlDrawing876.vml"/><Relationship Id="rId5" Type="http://schemas.openxmlformats.org/officeDocument/2006/relationships/image" Target="../media/image63.emf"/><Relationship Id="rId4" Type="http://schemas.openxmlformats.org/officeDocument/2006/relationships/oleObject" Target="../embeddings/oleObject876.bin"/></Relationships>
</file>

<file path=ppt/slideLayouts/_rels/slideLayout838.xml.rels><?xml version="1.0" encoding="UTF-8" standalone="yes"?>
<Relationships xmlns="http://schemas.openxmlformats.org/package/2006/relationships"><Relationship Id="rId3" Type="http://schemas.openxmlformats.org/officeDocument/2006/relationships/tags" Target="../tags/tag7684.xml"/><Relationship Id="rId2" Type="http://schemas.openxmlformats.org/officeDocument/2006/relationships/tags" Target="../tags/tag7683.xml"/><Relationship Id="rId1" Type="http://schemas.openxmlformats.org/officeDocument/2006/relationships/tags" Target="../tags/tag7682.xml"/><Relationship Id="rId6" Type="http://schemas.openxmlformats.org/officeDocument/2006/relationships/slideMaster" Target="../slideMasters/slideMaster57.xml"/><Relationship Id="rId5" Type="http://schemas.openxmlformats.org/officeDocument/2006/relationships/tags" Target="../tags/tag7686.xml"/><Relationship Id="rId4" Type="http://schemas.openxmlformats.org/officeDocument/2006/relationships/tags" Target="../tags/tag7685.xml"/></Relationships>
</file>

<file path=ppt/slideLayouts/_rels/slideLayout8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tags" Target="../tags/tag7689.xml"/><Relationship Id="rId7" Type="http://schemas.openxmlformats.org/officeDocument/2006/relationships/slideMaster" Target="../slideMasters/slideMaster57.xml"/><Relationship Id="rId2" Type="http://schemas.openxmlformats.org/officeDocument/2006/relationships/tags" Target="../tags/tag7688.xml"/><Relationship Id="rId1" Type="http://schemas.openxmlformats.org/officeDocument/2006/relationships/tags" Target="../tags/tag7687.xml"/><Relationship Id="rId6" Type="http://schemas.openxmlformats.org/officeDocument/2006/relationships/tags" Target="../tags/tag7692.xml"/><Relationship Id="rId5" Type="http://schemas.openxmlformats.org/officeDocument/2006/relationships/tags" Target="../tags/tag7691.xml"/><Relationship Id="rId4" Type="http://schemas.openxmlformats.org/officeDocument/2006/relationships/tags" Target="../tags/tag7690.xml"/></Relationships>
</file>

<file path=ppt/slideLayouts/_rels/slideLayout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emf"/><Relationship Id="rId3" Type="http://schemas.openxmlformats.org/officeDocument/2006/relationships/tags" Target="../tags/tag778.xml"/><Relationship Id="rId7" Type="http://schemas.openxmlformats.org/officeDocument/2006/relationships/oleObject" Target="../embeddings/oleObject89.bin"/><Relationship Id="rId2" Type="http://schemas.openxmlformats.org/officeDocument/2006/relationships/tags" Target="../tags/tag777.xml"/><Relationship Id="rId1" Type="http://schemas.openxmlformats.org/officeDocument/2006/relationships/vmlDrawing" Target="../drawings/vmlDrawing89.vml"/><Relationship Id="rId6" Type="http://schemas.openxmlformats.org/officeDocument/2006/relationships/slideMaster" Target="../slideMasters/slideMaster6.xml"/><Relationship Id="rId5" Type="http://schemas.openxmlformats.org/officeDocument/2006/relationships/tags" Target="../tags/tag780.xml"/><Relationship Id="rId10" Type="http://schemas.openxmlformats.org/officeDocument/2006/relationships/image" Target="../media/image3.svg"/><Relationship Id="rId4" Type="http://schemas.openxmlformats.org/officeDocument/2006/relationships/tags" Target="../tags/tag779.xml"/><Relationship Id="rId9" Type="http://schemas.openxmlformats.org/officeDocument/2006/relationships/image" Target="../media/image19.png"/></Relationships>
</file>

<file path=ppt/slideLayouts/_rels/slideLayout84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57.xml"/><Relationship Id="rId2" Type="http://schemas.openxmlformats.org/officeDocument/2006/relationships/tags" Target="../tags/tag7694.xml"/><Relationship Id="rId1" Type="http://schemas.openxmlformats.org/officeDocument/2006/relationships/tags" Target="../tags/tag7693.xml"/></Relationships>
</file>

<file path=ppt/slideLayouts/_rels/slideLayout841.xml.rels><?xml version="1.0" encoding="UTF-8" standalone="yes"?>
<Relationships xmlns="http://schemas.openxmlformats.org/package/2006/relationships"><Relationship Id="rId3" Type="http://schemas.openxmlformats.org/officeDocument/2006/relationships/tags" Target="../tags/tag7697.xml"/><Relationship Id="rId2" Type="http://schemas.openxmlformats.org/officeDocument/2006/relationships/tags" Target="../tags/tag7696.xml"/><Relationship Id="rId1" Type="http://schemas.openxmlformats.org/officeDocument/2006/relationships/tags" Target="../tags/tag7695.xml"/><Relationship Id="rId5" Type="http://schemas.openxmlformats.org/officeDocument/2006/relationships/slideMaster" Target="../slideMasters/slideMaster57.xml"/><Relationship Id="rId4" Type="http://schemas.openxmlformats.org/officeDocument/2006/relationships/tags" Target="../tags/tag7698.xml"/></Relationships>
</file>

<file path=ppt/slideLayouts/_rels/slideLayout842.xml.rels><?xml version="1.0" encoding="UTF-8" standalone="yes"?>
<Relationships xmlns="http://schemas.openxmlformats.org/package/2006/relationships"><Relationship Id="rId3" Type="http://schemas.openxmlformats.org/officeDocument/2006/relationships/tags" Target="../tags/tag7701.xml"/><Relationship Id="rId2" Type="http://schemas.openxmlformats.org/officeDocument/2006/relationships/tags" Target="../tags/tag7700.xml"/><Relationship Id="rId1" Type="http://schemas.openxmlformats.org/officeDocument/2006/relationships/tags" Target="../tags/tag7699.xml"/><Relationship Id="rId5" Type="http://schemas.openxmlformats.org/officeDocument/2006/relationships/slideMaster" Target="../slideMasters/slideMaster57.xml"/><Relationship Id="rId4" Type="http://schemas.openxmlformats.org/officeDocument/2006/relationships/tags" Target="../tags/tag7702.xml"/></Relationships>
</file>

<file path=ppt/slideLayouts/_rels/slideLayout843.xml.rels><?xml version="1.0" encoding="UTF-8" standalone="yes"?>
<Relationships xmlns="http://schemas.openxmlformats.org/package/2006/relationships"><Relationship Id="rId3" Type="http://schemas.openxmlformats.org/officeDocument/2006/relationships/tags" Target="../tags/tag7705.xml"/><Relationship Id="rId2" Type="http://schemas.openxmlformats.org/officeDocument/2006/relationships/tags" Target="../tags/tag7704.xml"/><Relationship Id="rId1" Type="http://schemas.openxmlformats.org/officeDocument/2006/relationships/tags" Target="../tags/tag7703.xml"/><Relationship Id="rId6" Type="http://schemas.openxmlformats.org/officeDocument/2006/relationships/slideMaster" Target="../slideMasters/slideMaster57.xml"/><Relationship Id="rId5" Type="http://schemas.openxmlformats.org/officeDocument/2006/relationships/tags" Target="../tags/tag7707.xml"/><Relationship Id="rId4" Type="http://schemas.openxmlformats.org/officeDocument/2006/relationships/tags" Target="../tags/tag7706.xml"/></Relationships>
</file>

<file path=ppt/slideLayouts/_rels/slideLayout844.xml.rels><?xml version="1.0" encoding="UTF-8" standalone="yes"?>
<Relationships xmlns="http://schemas.openxmlformats.org/package/2006/relationships"><Relationship Id="rId8" Type="http://schemas.openxmlformats.org/officeDocument/2006/relationships/tags" Target="../tags/tag7715.xml"/><Relationship Id="rId13" Type="http://schemas.openxmlformats.org/officeDocument/2006/relationships/image" Target="../media/image3.svg"/><Relationship Id="rId3" Type="http://schemas.openxmlformats.org/officeDocument/2006/relationships/tags" Target="../tags/tag7710.xml"/><Relationship Id="rId7" Type="http://schemas.openxmlformats.org/officeDocument/2006/relationships/tags" Target="../tags/tag7714.xml"/><Relationship Id="rId12" Type="http://schemas.openxmlformats.org/officeDocument/2006/relationships/image" Target="../media/image19.png"/><Relationship Id="rId2" Type="http://schemas.openxmlformats.org/officeDocument/2006/relationships/tags" Target="../tags/tag7709.xml"/><Relationship Id="rId1" Type="http://schemas.openxmlformats.org/officeDocument/2006/relationships/tags" Target="../tags/tag7708.xml"/><Relationship Id="rId6" Type="http://schemas.openxmlformats.org/officeDocument/2006/relationships/tags" Target="../tags/tag7713.xml"/><Relationship Id="rId11" Type="http://schemas.openxmlformats.org/officeDocument/2006/relationships/slideMaster" Target="../slideMasters/slideMaster57.xml"/><Relationship Id="rId5" Type="http://schemas.openxmlformats.org/officeDocument/2006/relationships/tags" Target="../tags/tag7712.xml"/><Relationship Id="rId10" Type="http://schemas.openxmlformats.org/officeDocument/2006/relationships/tags" Target="../tags/tag7717.xml"/><Relationship Id="rId4" Type="http://schemas.openxmlformats.org/officeDocument/2006/relationships/tags" Target="../tags/tag7711.xml"/><Relationship Id="rId9" Type="http://schemas.openxmlformats.org/officeDocument/2006/relationships/tags" Target="../tags/tag7716.xml"/></Relationships>
</file>

<file path=ppt/slideLayouts/_rels/slideLayout845.xml.rels><?xml version="1.0" encoding="UTF-8" standalone="yes"?>
<Relationships xmlns="http://schemas.openxmlformats.org/package/2006/relationships"><Relationship Id="rId8" Type="http://schemas.openxmlformats.org/officeDocument/2006/relationships/tags" Target="../tags/tag7725.xml"/><Relationship Id="rId13" Type="http://schemas.openxmlformats.org/officeDocument/2006/relationships/image" Target="../media/image3.svg"/><Relationship Id="rId3" Type="http://schemas.openxmlformats.org/officeDocument/2006/relationships/tags" Target="../tags/tag7720.xml"/><Relationship Id="rId7" Type="http://schemas.openxmlformats.org/officeDocument/2006/relationships/tags" Target="../tags/tag7724.xml"/><Relationship Id="rId12" Type="http://schemas.openxmlformats.org/officeDocument/2006/relationships/image" Target="../media/image19.png"/><Relationship Id="rId2" Type="http://schemas.openxmlformats.org/officeDocument/2006/relationships/tags" Target="../tags/tag7719.xml"/><Relationship Id="rId1" Type="http://schemas.openxmlformats.org/officeDocument/2006/relationships/tags" Target="../tags/tag7718.xml"/><Relationship Id="rId6" Type="http://schemas.openxmlformats.org/officeDocument/2006/relationships/tags" Target="../tags/tag7723.xml"/><Relationship Id="rId11" Type="http://schemas.openxmlformats.org/officeDocument/2006/relationships/slideMaster" Target="../slideMasters/slideMaster57.xml"/><Relationship Id="rId5" Type="http://schemas.openxmlformats.org/officeDocument/2006/relationships/tags" Target="../tags/tag7722.xml"/><Relationship Id="rId10" Type="http://schemas.openxmlformats.org/officeDocument/2006/relationships/tags" Target="../tags/tag7727.xml"/><Relationship Id="rId4" Type="http://schemas.openxmlformats.org/officeDocument/2006/relationships/tags" Target="../tags/tag7721.xml"/><Relationship Id="rId9" Type="http://schemas.openxmlformats.org/officeDocument/2006/relationships/tags" Target="../tags/tag7726.xml"/></Relationships>
</file>

<file path=ppt/slideLayouts/_rels/slideLayout846.xml.rels><?xml version="1.0" encoding="UTF-8" standalone="yes"?>
<Relationships xmlns="http://schemas.openxmlformats.org/package/2006/relationships"><Relationship Id="rId8" Type="http://schemas.openxmlformats.org/officeDocument/2006/relationships/tags" Target="../tags/tag7735.xml"/><Relationship Id="rId13" Type="http://schemas.openxmlformats.org/officeDocument/2006/relationships/image" Target="../media/image19.png"/><Relationship Id="rId3" Type="http://schemas.openxmlformats.org/officeDocument/2006/relationships/tags" Target="../tags/tag7730.xml"/><Relationship Id="rId7" Type="http://schemas.openxmlformats.org/officeDocument/2006/relationships/tags" Target="../tags/tag7734.xml"/><Relationship Id="rId12" Type="http://schemas.openxmlformats.org/officeDocument/2006/relationships/slideMaster" Target="../slideMasters/slideMaster57.xml"/><Relationship Id="rId2" Type="http://schemas.openxmlformats.org/officeDocument/2006/relationships/tags" Target="../tags/tag7729.xml"/><Relationship Id="rId1" Type="http://schemas.openxmlformats.org/officeDocument/2006/relationships/tags" Target="../tags/tag7728.xml"/><Relationship Id="rId6" Type="http://schemas.openxmlformats.org/officeDocument/2006/relationships/tags" Target="../tags/tag7733.xml"/><Relationship Id="rId11" Type="http://schemas.openxmlformats.org/officeDocument/2006/relationships/tags" Target="../tags/tag7738.xml"/><Relationship Id="rId5" Type="http://schemas.openxmlformats.org/officeDocument/2006/relationships/tags" Target="../tags/tag7732.xml"/><Relationship Id="rId10" Type="http://schemas.openxmlformats.org/officeDocument/2006/relationships/tags" Target="../tags/tag7737.xml"/><Relationship Id="rId4" Type="http://schemas.openxmlformats.org/officeDocument/2006/relationships/tags" Target="../tags/tag7731.xml"/><Relationship Id="rId9" Type="http://schemas.openxmlformats.org/officeDocument/2006/relationships/tags" Target="../tags/tag7736.xml"/><Relationship Id="rId14" Type="http://schemas.openxmlformats.org/officeDocument/2006/relationships/image" Target="../media/image3.svg"/></Relationships>
</file>

<file path=ppt/slideLayouts/_rels/slideLayout847.xml.rels><?xml version="1.0" encoding="UTF-8" standalone="yes"?>
<Relationships xmlns="http://schemas.openxmlformats.org/package/2006/relationships"><Relationship Id="rId8" Type="http://schemas.openxmlformats.org/officeDocument/2006/relationships/tags" Target="../tags/tag7746.xml"/><Relationship Id="rId13" Type="http://schemas.openxmlformats.org/officeDocument/2006/relationships/image" Target="../media/image19.png"/><Relationship Id="rId3" Type="http://schemas.openxmlformats.org/officeDocument/2006/relationships/tags" Target="../tags/tag7741.xml"/><Relationship Id="rId7" Type="http://schemas.openxmlformats.org/officeDocument/2006/relationships/tags" Target="../tags/tag7745.xml"/><Relationship Id="rId12" Type="http://schemas.openxmlformats.org/officeDocument/2006/relationships/slideMaster" Target="../slideMasters/slideMaster57.xml"/><Relationship Id="rId2" Type="http://schemas.openxmlformats.org/officeDocument/2006/relationships/tags" Target="../tags/tag7740.xml"/><Relationship Id="rId1" Type="http://schemas.openxmlformats.org/officeDocument/2006/relationships/tags" Target="../tags/tag7739.xml"/><Relationship Id="rId6" Type="http://schemas.openxmlformats.org/officeDocument/2006/relationships/tags" Target="../tags/tag7744.xml"/><Relationship Id="rId11" Type="http://schemas.openxmlformats.org/officeDocument/2006/relationships/tags" Target="../tags/tag7749.xml"/><Relationship Id="rId5" Type="http://schemas.openxmlformats.org/officeDocument/2006/relationships/tags" Target="../tags/tag7743.xml"/><Relationship Id="rId10" Type="http://schemas.openxmlformats.org/officeDocument/2006/relationships/tags" Target="../tags/tag7748.xml"/><Relationship Id="rId4" Type="http://schemas.openxmlformats.org/officeDocument/2006/relationships/tags" Target="../tags/tag7742.xml"/><Relationship Id="rId9" Type="http://schemas.openxmlformats.org/officeDocument/2006/relationships/tags" Target="../tags/tag7747.xml"/><Relationship Id="rId14" Type="http://schemas.openxmlformats.org/officeDocument/2006/relationships/image" Target="../media/image3.svg"/></Relationships>
</file>

<file path=ppt/slideLayouts/_rels/slideLayout8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tags" Target="../tags/tag7752.xml"/><Relationship Id="rId7" Type="http://schemas.openxmlformats.org/officeDocument/2006/relationships/slideMaster" Target="../slideMasters/slideMaster57.xml"/><Relationship Id="rId2" Type="http://schemas.openxmlformats.org/officeDocument/2006/relationships/tags" Target="../tags/tag7751.xml"/><Relationship Id="rId1" Type="http://schemas.openxmlformats.org/officeDocument/2006/relationships/tags" Target="../tags/tag7750.xml"/><Relationship Id="rId6" Type="http://schemas.openxmlformats.org/officeDocument/2006/relationships/tags" Target="../tags/tag7755.xml"/><Relationship Id="rId5" Type="http://schemas.openxmlformats.org/officeDocument/2006/relationships/tags" Target="../tags/tag7754.xml"/><Relationship Id="rId4" Type="http://schemas.openxmlformats.org/officeDocument/2006/relationships/tags" Target="../tags/tag7753.xml"/><Relationship Id="rId9" Type="http://schemas.openxmlformats.org/officeDocument/2006/relationships/image" Target="../media/image3.svg"/></Relationships>
</file>

<file path=ppt/slideLayouts/_rels/slideLayout849.xml.rels><?xml version="1.0" encoding="UTF-8" standalone="yes"?>
<Relationships xmlns="http://schemas.openxmlformats.org/package/2006/relationships"><Relationship Id="rId3" Type="http://schemas.openxmlformats.org/officeDocument/2006/relationships/tags" Target="../tags/tag7758.xml"/><Relationship Id="rId2" Type="http://schemas.openxmlformats.org/officeDocument/2006/relationships/tags" Target="../tags/tag7757.xml"/><Relationship Id="rId1" Type="http://schemas.openxmlformats.org/officeDocument/2006/relationships/tags" Target="../tags/tag7756.xml"/><Relationship Id="rId6" Type="http://schemas.openxmlformats.org/officeDocument/2006/relationships/image" Target="../media/image3.svg"/><Relationship Id="rId5" Type="http://schemas.openxmlformats.org/officeDocument/2006/relationships/image" Target="../media/image19.png"/><Relationship Id="rId4" Type="http://schemas.openxmlformats.org/officeDocument/2006/relationships/slideMaster" Target="../slideMasters/slideMaster57.xml"/></Relationships>
</file>

<file path=ppt/slideLayouts/_rels/slideLayout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782.xml"/><Relationship Id="rId7" Type="http://schemas.openxmlformats.org/officeDocument/2006/relationships/image" Target="../media/image19.png"/><Relationship Id="rId2" Type="http://schemas.openxmlformats.org/officeDocument/2006/relationships/tags" Target="../tags/tag781.xml"/><Relationship Id="rId1" Type="http://schemas.openxmlformats.org/officeDocument/2006/relationships/vmlDrawing" Target="../drawings/vmlDrawing90.vml"/><Relationship Id="rId6" Type="http://schemas.openxmlformats.org/officeDocument/2006/relationships/image" Target="../media/image22.emf"/><Relationship Id="rId5" Type="http://schemas.openxmlformats.org/officeDocument/2006/relationships/oleObject" Target="../embeddings/oleObject90.bin"/><Relationship Id="rId4" Type="http://schemas.openxmlformats.org/officeDocument/2006/relationships/slideMaster" Target="../slideMasters/slideMaster6.xml"/></Relationships>
</file>

<file path=ppt/slideLayouts/_rels/slideLayout8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slideMaster" Target="../slideMasters/slideMaster57.xml"/><Relationship Id="rId1" Type="http://schemas.openxmlformats.org/officeDocument/2006/relationships/tags" Target="../tags/tag7759.xml"/><Relationship Id="rId4" Type="http://schemas.openxmlformats.org/officeDocument/2006/relationships/image" Target="../media/image3.svg"/></Relationships>
</file>

<file path=ppt/slideLayouts/_rels/slideLayout851.xml.rels><?xml version="1.0" encoding="UTF-8" standalone="yes"?>
<Relationships xmlns="http://schemas.openxmlformats.org/package/2006/relationships"><Relationship Id="rId8" Type="http://schemas.openxmlformats.org/officeDocument/2006/relationships/tags" Target="../tags/tag7766.xml"/><Relationship Id="rId13" Type="http://schemas.openxmlformats.org/officeDocument/2006/relationships/tags" Target="../tags/tag7771.xml"/><Relationship Id="rId18" Type="http://schemas.openxmlformats.org/officeDocument/2006/relationships/image" Target="../media/image3.svg"/><Relationship Id="rId3" Type="http://schemas.openxmlformats.org/officeDocument/2006/relationships/tags" Target="../tags/tag7761.xml"/><Relationship Id="rId7" Type="http://schemas.openxmlformats.org/officeDocument/2006/relationships/tags" Target="../tags/tag7765.xml"/><Relationship Id="rId12" Type="http://schemas.openxmlformats.org/officeDocument/2006/relationships/tags" Target="../tags/tag7770.xml"/><Relationship Id="rId17" Type="http://schemas.openxmlformats.org/officeDocument/2006/relationships/image" Target="../media/image19.png"/><Relationship Id="rId2" Type="http://schemas.openxmlformats.org/officeDocument/2006/relationships/tags" Target="../tags/tag776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878.vml"/><Relationship Id="rId6" Type="http://schemas.openxmlformats.org/officeDocument/2006/relationships/tags" Target="../tags/tag7764.xml"/><Relationship Id="rId11" Type="http://schemas.openxmlformats.org/officeDocument/2006/relationships/tags" Target="../tags/tag7769.xml"/><Relationship Id="rId5" Type="http://schemas.openxmlformats.org/officeDocument/2006/relationships/tags" Target="../tags/tag7763.xml"/><Relationship Id="rId15" Type="http://schemas.openxmlformats.org/officeDocument/2006/relationships/oleObject" Target="../embeddings/oleObject878.bin"/><Relationship Id="rId10" Type="http://schemas.openxmlformats.org/officeDocument/2006/relationships/tags" Target="../tags/tag7768.xml"/><Relationship Id="rId4" Type="http://schemas.openxmlformats.org/officeDocument/2006/relationships/tags" Target="../tags/tag7762.xml"/><Relationship Id="rId9" Type="http://schemas.openxmlformats.org/officeDocument/2006/relationships/tags" Target="../tags/tag7767.xml"/><Relationship Id="rId14" Type="http://schemas.openxmlformats.org/officeDocument/2006/relationships/slideMaster" Target="../slideMasters/slideMaster57.xml"/></Relationships>
</file>

<file path=ppt/slideLayouts/_rels/slideLayout852.xml.rels><?xml version="1.0" encoding="UTF-8" standalone="yes"?>
<Relationships xmlns="http://schemas.openxmlformats.org/package/2006/relationships"><Relationship Id="rId8" Type="http://schemas.openxmlformats.org/officeDocument/2006/relationships/tags" Target="../tags/tag7778.xml"/><Relationship Id="rId13" Type="http://schemas.openxmlformats.org/officeDocument/2006/relationships/tags" Target="../tags/tag7783.xml"/><Relationship Id="rId18" Type="http://schemas.openxmlformats.org/officeDocument/2006/relationships/image" Target="../media/image3.svg"/><Relationship Id="rId3" Type="http://schemas.openxmlformats.org/officeDocument/2006/relationships/tags" Target="../tags/tag7773.xml"/><Relationship Id="rId7" Type="http://schemas.openxmlformats.org/officeDocument/2006/relationships/tags" Target="../tags/tag7777.xml"/><Relationship Id="rId12" Type="http://schemas.openxmlformats.org/officeDocument/2006/relationships/tags" Target="../tags/tag7782.xml"/><Relationship Id="rId17" Type="http://schemas.openxmlformats.org/officeDocument/2006/relationships/image" Target="../media/image19.png"/><Relationship Id="rId2" Type="http://schemas.openxmlformats.org/officeDocument/2006/relationships/tags" Target="../tags/tag7772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879.vml"/><Relationship Id="rId6" Type="http://schemas.openxmlformats.org/officeDocument/2006/relationships/tags" Target="../tags/tag7776.xml"/><Relationship Id="rId11" Type="http://schemas.openxmlformats.org/officeDocument/2006/relationships/tags" Target="../tags/tag7781.xml"/><Relationship Id="rId5" Type="http://schemas.openxmlformats.org/officeDocument/2006/relationships/tags" Target="../tags/tag7775.xml"/><Relationship Id="rId15" Type="http://schemas.openxmlformats.org/officeDocument/2006/relationships/oleObject" Target="../embeddings/oleObject879.bin"/><Relationship Id="rId10" Type="http://schemas.openxmlformats.org/officeDocument/2006/relationships/tags" Target="../tags/tag7780.xml"/><Relationship Id="rId4" Type="http://schemas.openxmlformats.org/officeDocument/2006/relationships/tags" Target="../tags/tag7774.xml"/><Relationship Id="rId9" Type="http://schemas.openxmlformats.org/officeDocument/2006/relationships/tags" Target="../tags/tag7779.xml"/><Relationship Id="rId14" Type="http://schemas.openxmlformats.org/officeDocument/2006/relationships/slideMaster" Target="../slideMasters/slideMaster57.xml"/></Relationships>
</file>

<file path=ppt/slideLayouts/_rels/slideLayout853.xml.rels><?xml version="1.0" encoding="UTF-8" standalone="yes"?>
<Relationships xmlns="http://schemas.openxmlformats.org/package/2006/relationships"><Relationship Id="rId8" Type="http://schemas.openxmlformats.org/officeDocument/2006/relationships/tags" Target="../tags/tag7813.xml"/><Relationship Id="rId3" Type="http://schemas.openxmlformats.org/officeDocument/2006/relationships/tags" Target="../tags/tag7808.xml"/><Relationship Id="rId7" Type="http://schemas.openxmlformats.org/officeDocument/2006/relationships/tags" Target="../tags/tag7812.xml"/><Relationship Id="rId2" Type="http://schemas.openxmlformats.org/officeDocument/2006/relationships/tags" Target="../tags/tag7807.xml"/><Relationship Id="rId1" Type="http://schemas.openxmlformats.org/officeDocument/2006/relationships/vmlDrawing" Target="../drawings/vmlDrawing881.vml"/><Relationship Id="rId6" Type="http://schemas.openxmlformats.org/officeDocument/2006/relationships/tags" Target="../tags/tag7811.xml"/><Relationship Id="rId11" Type="http://schemas.openxmlformats.org/officeDocument/2006/relationships/image" Target="../media/image17.emf"/><Relationship Id="rId5" Type="http://schemas.openxmlformats.org/officeDocument/2006/relationships/tags" Target="../tags/tag7810.xml"/><Relationship Id="rId10" Type="http://schemas.openxmlformats.org/officeDocument/2006/relationships/oleObject" Target="../embeddings/oleObject881.bin"/><Relationship Id="rId4" Type="http://schemas.openxmlformats.org/officeDocument/2006/relationships/tags" Target="../tags/tag7809.xml"/><Relationship Id="rId9" Type="http://schemas.openxmlformats.org/officeDocument/2006/relationships/slideMaster" Target="../slideMasters/slideMaster58.xml"/></Relationships>
</file>

<file path=ppt/slideLayouts/_rels/slideLayout854.xml.rels><?xml version="1.0" encoding="UTF-8" standalone="yes"?>
<Relationships xmlns="http://schemas.openxmlformats.org/package/2006/relationships"><Relationship Id="rId8" Type="http://schemas.openxmlformats.org/officeDocument/2006/relationships/tags" Target="../tags/tag7820.xml"/><Relationship Id="rId13" Type="http://schemas.openxmlformats.org/officeDocument/2006/relationships/image" Target="../media/image23.png"/><Relationship Id="rId3" Type="http://schemas.openxmlformats.org/officeDocument/2006/relationships/tags" Target="../tags/tag7815.xml"/><Relationship Id="rId7" Type="http://schemas.openxmlformats.org/officeDocument/2006/relationships/tags" Target="../tags/tag7819.xml"/><Relationship Id="rId12" Type="http://schemas.openxmlformats.org/officeDocument/2006/relationships/image" Target="../media/image17.emf"/><Relationship Id="rId2" Type="http://schemas.openxmlformats.org/officeDocument/2006/relationships/tags" Target="../tags/tag7814.xml"/><Relationship Id="rId1" Type="http://schemas.openxmlformats.org/officeDocument/2006/relationships/vmlDrawing" Target="../drawings/vmlDrawing882.vml"/><Relationship Id="rId6" Type="http://schemas.openxmlformats.org/officeDocument/2006/relationships/tags" Target="../tags/tag7818.xml"/><Relationship Id="rId11" Type="http://schemas.openxmlformats.org/officeDocument/2006/relationships/oleObject" Target="../embeddings/oleObject882.bin"/><Relationship Id="rId5" Type="http://schemas.openxmlformats.org/officeDocument/2006/relationships/tags" Target="../tags/tag7817.xml"/><Relationship Id="rId10" Type="http://schemas.openxmlformats.org/officeDocument/2006/relationships/slideMaster" Target="../slideMasters/slideMaster58.xml"/><Relationship Id="rId4" Type="http://schemas.openxmlformats.org/officeDocument/2006/relationships/tags" Target="../tags/tag7816.xml"/><Relationship Id="rId9" Type="http://schemas.openxmlformats.org/officeDocument/2006/relationships/tags" Target="../tags/tag7821.xml"/></Relationships>
</file>

<file path=ppt/slideLayouts/_rels/slideLayout8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7823.xml"/><Relationship Id="rId7" Type="http://schemas.openxmlformats.org/officeDocument/2006/relationships/oleObject" Target="../embeddings/oleObject883.bin"/><Relationship Id="rId2" Type="http://schemas.openxmlformats.org/officeDocument/2006/relationships/tags" Target="../tags/tag7822.xml"/><Relationship Id="rId1" Type="http://schemas.openxmlformats.org/officeDocument/2006/relationships/vmlDrawing" Target="../drawings/vmlDrawing883.vml"/><Relationship Id="rId6" Type="http://schemas.openxmlformats.org/officeDocument/2006/relationships/slideMaster" Target="../slideMasters/slideMaster58.xml"/><Relationship Id="rId5" Type="http://schemas.openxmlformats.org/officeDocument/2006/relationships/tags" Target="../tags/tag7825.xml"/><Relationship Id="rId4" Type="http://schemas.openxmlformats.org/officeDocument/2006/relationships/tags" Target="../tags/tag7824.xml"/></Relationships>
</file>

<file path=ppt/slideLayouts/_rels/slideLayout85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58.xml"/><Relationship Id="rId3" Type="http://schemas.openxmlformats.org/officeDocument/2006/relationships/tags" Target="../tags/tag7827.xml"/><Relationship Id="rId7" Type="http://schemas.openxmlformats.org/officeDocument/2006/relationships/tags" Target="../tags/tag7831.xml"/><Relationship Id="rId2" Type="http://schemas.openxmlformats.org/officeDocument/2006/relationships/tags" Target="../tags/tag7826.xml"/><Relationship Id="rId1" Type="http://schemas.openxmlformats.org/officeDocument/2006/relationships/vmlDrawing" Target="../drawings/vmlDrawing884.vml"/><Relationship Id="rId6" Type="http://schemas.openxmlformats.org/officeDocument/2006/relationships/tags" Target="../tags/tag7830.xml"/><Relationship Id="rId5" Type="http://schemas.openxmlformats.org/officeDocument/2006/relationships/tags" Target="../tags/tag7829.xml"/><Relationship Id="rId10" Type="http://schemas.openxmlformats.org/officeDocument/2006/relationships/image" Target="../media/image17.emf"/><Relationship Id="rId4" Type="http://schemas.openxmlformats.org/officeDocument/2006/relationships/tags" Target="../tags/tag7828.xml"/><Relationship Id="rId9" Type="http://schemas.openxmlformats.org/officeDocument/2006/relationships/oleObject" Target="../embeddings/oleObject884.bin"/></Relationships>
</file>

<file path=ppt/slideLayouts/_rels/slideLayout857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58.xml"/><Relationship Id="rId3" Type="http://schemas.openxmlformats.org/officeDocument/2006/relationships/tags" Target="../tags/tag7833.xml"/><Relationship Id="rId7" Type="http://schemas.openxmlformats.org/officeDocument/2006/relationships/tags" Target="../tags/tag7837.xml"/><Relationship Id="rId2" Type="http://schemas.openxmlformats.org/officeDocument/2006/relationships/tags" Target="../tags/tag7832.xml"/><Relationship Id="rId1" Type="http://schemas.openxmlformats.org/officeDocument/2006/relationships/vmlDrawing" Target="../drawings/vmlDrawing885.vml"/><Relationship Id="rId6" Type="http://schemas.openxmlformats.org/officeDocument/2006/relationships/tags" Target="../tags/tag7836.xml"/><Relationship Id="rId5" Type="http://schemas.openxmlformats.org/officeDocument/2006/relationships/tags" Target="../tags/tag7835.xml"/><Relationship Id="rId10" Type="http://schemas.openxmlformats.org/officeDocument/2006/relationships/image" Target="../media/image17.emf"/><Relationship Id="rId4" Type="http://schemas.openxmlformats.org/officeDocument/2006/relationships/tags" Target="../tags/tag7834.xml"/><Relationship Id="rId9" Type="http://schemas.openxmlformats.org/officeDocument/2006/relationships/oleObject" Target="../embeddings/oleObject885.bin"/></Relationships>
</file>

<file path=ppt/slideLayouts/_rels/slideLayout858.xml.rels><?xml version="1.0" encoding="UTF-8" standalone="yes"?>
<Relationships xmlns="http://schemas.openxmlformats.org/package/2006/relationships"><Relationship Id="rId8" Type="http://schemas.openxmlformats.org/officeDocument/2006/relationships/tags" Target="../tags/tag7844.xml"/><Relationship Id="rId3" Type="http://schemas.openxmlformats.org/officeDocument/2006/relationships/tags" Target="../tags/tag7839.xml"/><Relationship Id="rId7" Type="http://schemas.openxmlformats.org/officeDocument/2006/relationships/tags" Target="../tags/tag7843.xml"/><Relationship Id="rId2" Type="http://schemas.openxmlformats.org/officeDocument/2006/relationships/tags" Target="../tags/tag7838.xml"/><Relationship Id="rId1" Type="http://schemas.openxmlformats.org/officeDocument/2006/relationships/vmlDrawing" Target="../drawings/vmlDrawing886.vml"/><Relationship Id="rId6" Type="http://schemas.openxmlformats.org/officeDocument/2006/relationships/tags" Target="../tags/tag7842.xml"/><Relationship Id="rId11" Type="http://schemas.openxmlformats.org/officeDocument/2006/relationships/image" Target="../media/image17.emf"/><Relationship Id="rId5" Type="http://schemas.openxmlformats.org/officeDocument/2006/relationships/tags" Target="../tags/tag7841.xml"/><Relationship Id="rId10" Type="http://schemas.openxmlformats.org/officeDocument/2006/relationships/oleObject" Target="../embeddings/oleObject886.bin"/><Relationship Id="rId4" Type="http://schemas.openxmlformats.org/officeDocument/2006/relationships/tags" Target="../tags/tag7840.xml"/><Relationship Id="rId9" Type="http://schemas.openxmlformats.org/officeDocument/2006/relationships/slideMaster" Target="../slideMasters/slideMaster58.xml"/></Relationships>
</file>

<file path=ppt/slideLayouts/_rels/slideLayout859.xml.rels><?xml version="1.0" encoding="UTF-8" standalone="yes"?>
<Relationships xmlns="http://schemas.openxmlformats.org/package/2006/relationships"><Relationship Id="rId8" Type="http://schemas.openxmlformats.org/officeDocument/2006/relationships/tags" Target="../tags/tag7851.xml"/><Relationship Id="rId13" Type="http://schemas.openxmlformats.org/officeDocument/2006/relationships/tags" Target="../tags/tag7856.xml"/><Relationship Id="rId18" Type="http://schemas.openxmlformats.org/officeDocument/2006/relationships/image" Target="../media/image3.svg"/><Relationship Id="rId3" Type="http://schemas.openxmlformats.org/officeDocument/2006/relationships/tags" Target="../tags/tag7846.xml"/><Relationship Id="rId7" Type="http://schemas.openxmlformats.org/officeDocument/2006/relationships/tags" Target="../tags/tag7850.xml"/><Relationship Id="rId12" Type="http://schemas.openxmlformats.org/officeDocument/2006/relationships/tags" Target="../tags/tag7855.xml"/><Relationship Id="rId17" Type="http://schemas.openxmlformats.org/officeDocument/2006/relationships/image" Target="../media/image2.png"/><Relationship Id="rId2" Type="http://schemas.openxmlformats.org/officeDocument/2006/relationships/tags" Target="../tags/tag7845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887.vml"/><Relationship Id="rId6" Type="http://schemas.openxmlformats.org/officeDocument/2006/relationships/tags" Target="../tags/tag7849.xml"/><Relationship Id="rId11" Type="http://schemas.openxmlformats.org/officeDocument/2006/relationships/tags" Target="../tags/tag7854.xml"/><Relationship Id="rId5" Type="http://schemas.openxmlformats.org/officeDocument/2006/relationships/tags" Target="../tags/tag7848.xml"/><Relationship Id="rId15" Type="http://schemas.openxmlformats.org/officeDocument/2006/relationships/oleObject" Target="../embeddings/oleObject887.bin"/><Relationship Id="rId10" Type="http://schemas.openxmlformats.org/officeDocument/2006/relationships/tags" Target="../tags/tag7853.xml"/><Relationship Id="rId4" Type="http://schemas.openxmlformats.org/officeDocument/2006/relationships/tags" Target="../tags/tag7847.xml"/><Relationship Id="rId9" Type="http://schemas.openxmlformats.org/officeDocument/2006/relationships/tags" Target="../tags/tag7852.xml"/><Relationship Id="rId14" Type="http://schemas.openxmlformats.org/officeDocument/2006/relationships/slideMaster" Target="../slideMasters/slideMaster58.xml"/></Relationships>
</file>

<file path=ppt/slideLayouts/_rels/slideLayout8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.xml"/><Relationship Id="rId3" Type="http://schemas.openxmlformats.org/officeDocument/2006/relationships/tags" Target="../tags/tag784.xml"/><Relationship Id="rId7" Type="http://schemas.openxmlformats.org/officeDocument/2006/relationships/tags" Target="../tags/tag788.xml"/><Relationship Id="rId2" Type="http://schemas.openxmlformats.org/officeDocument/2006/relationships/tags" Target="../tags/tag783.xml"/><Relationship Id="rId1" Type="http://schemas.openxmlformats.org/officeDocument/2006/relationships/vmlDrawing" Target="../drawings/vmlDrawing91.vml"/><Relationship Id="rId6" Type="http://schemas.openxmlformats.org/officeDocument/2006/relationships/tags" Target="../tags/tag787.xml"/><Relationship Id="rId5" Type="http://schemas.openxmlformats.org/officeDocument/2006/relationships/tags" Target="../tags/tag786.xml"/><Relationship Id="rId10" Type="http://schemas.openxmlformats.org/officeDocument/2006/relationships/image" Target="../media/image22.emf"/><Relationship Id="rId4" Type="http://schemas.openxmlformats.org/officeDocument/2006/relationships/tags" Target="../tags/tag785.xml"/><Relationship Id="rId9" Type="http://schemas.openxmlformats.org/officeDocument/2006/relationships/oleObject" Target="../embeddings/oleObject91.bin"/></Relationships>
</file>

<file path=ppt/slideLayouts/_rels/slideLayout860.xml.rels><?xml version="1.0" encoding="UTF-8" standalone="yes"?>
<Relationships xmlns="http://schemas.openxmlformats.org/package/2006/relationships"><Relationship Id="rId8" Type="http://schemas.openxmlformats.org/officeDocument/2006/relationships/tags" Target="../tags/tag7863.xml"/><Relationship Id="rId13" Type="http://schemas.openxmlformats.org/officeDocument/2006/relationships/tags" Target="../tags/tag7868.xml"/><Relationship Id="rId18" Type="http://schemas.openxmlformats.org/officeDocument/2006/relationships/image" Target="../media/image3.svg"/><Relationship Id="rId3" Type="http://schemas.openxmlformats.org/officeDocument/2006/relationships/tags" Target="../tags/tag7858.xml"/><Relationship Id="rId7" Type="http://schemas.openxmlformats.org/officeDocument/2006/relationships/tags" Target="../tags/tag7862.xml"/><Relationship Id="rId12" Type="http://schemas.openxmlformats.org/officeDocument/2006/relationships/tags" Target="../tags/tag7867.xml"/><Relationship Id="rId17" Type="http://schemas.openxmlformats.org/officeDocument/2006/relationships/image" Target="../media/image2.png"/><Relationship Id="rId2" Type="http://schemas.openxmlformats.org/officeDocument/2006/relationships/tags" Target="../tags/tag7857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888.vml"/><Relationship Id="rId6" Type="http://schemas.openxmlformats.org/officeDocument/2006/relationships/tags" Target="../tags/tag7861.xml"/><Relationship Id="rId11" Type="http://schemas.openxmlformats.org/officeDocument/2006/relationships/tags" Target="../tags/tag7866.xml"/><Relationship Id="rId5" Type="http://schemas.openxmlformats.org/officeDocument/2006/relationships/tags" Target="../tags/tag7860.xml"/><Relationship Id="rId15" Type="http://schemas.openxmlformats.org/officeDocument/2006/relationships/oleObject" Target="../embeddings/oleObject888.bin"/><Relationship Id="rId10" Type="http://schemas.openxmlformats.org/officeDocument/2006/relationships/tags" Target="../tags/tag7865.xml"/><Relationship Id="rId4" Type="http://schemas.openxmlformats.org/officeDocument/2006/relationships/tags" Target="../tags/tag7859.xml"/><Relationship Id="rId9" Type="http://schemas.openxmlformats.org/officeDocument/2006/relationships/tags" Target="../tags/tag7864.xml"/><Relationship Id="rId14" Type="http://schemas.openxmlformats.org/officeDocument/2006/relationships/slideMaster" Target="../slideMasters/slideMaster58.xml"/></Relationships>
</file>

<file path=ppt/slideLayouts/_rels/slideLayout861.xml.rels><?xml version="1.0" encoding="UTF-8" standalone="yes"?>
<Relationships xmlns="http://schemas.openxmlformats.org/package/2006/relationships"><Relationship Id="rId8" Type="http://schemas.openxmlformats.org/officeDocument/2006/relationships/tags" Target="../tags/tag7875.xml"/><Relationship Id="rId13" Type="http://schemas.openxmlformats.org/officeDocument/2006/relationships/tags" Target="../tags/tag7880.xml"/><Relationship Id="rId18" Type="http://schemas.openxmlformats.org/officeDocument/2006/relationships/image" Target="../media/image2.png"/><Relationship Id="rId3" Type="http://schemas.openxmlformats.org/officeDocument/2006/relationships/tags" Target="../tags/tag7870.xml"/><Relationship Id="rId7" Type="http://schemas.openxmlformats.org/officeDocument/2006/relationships/tags" Target="../tags/tag7874.xml"/><Relationship Id="rId12" Type="http://schemas.openxmlformats.org/officeDocument/2006/relationships/tags" Target="../tags/tag7879.xml"/><Relationship Id="rId17" Type="http://schemas.openxmlformats.org/officeDocument/2006/relationships/image" Target="../media/image17.emf"/><Relationship Id="rId2" Type="http://schemas.openxmlformats.org/officeDocument/2006/relationships/tags" Target="../tags/tag7869.xml"/><Relationship Id="rId16" Type="http://schemas.openxmlformats.org/officeDocument/2006/relationships/oleObject" Target="../embeddings/oleObject889.bin"/><Relationship Id="rId1" Type="http://schemas.openxmlformats.org/officeDocument/2006/relationships/vmlDrawing" Target="../drawings/vmlDrawing889.vml"/><Relationship Id="rId6" Type="http://schemas.openxmlformats.org/officeDocument/2006/relationships/tags" Target="../tags/tag7873.xml"/><Relationship Id="rId11" Type="http://schemas.openxmlformats.org/officeDocument/2006/relationships/tags" Target="../tags/tag7878.xml"/><Relationship Id="rId5" Type="http://schemas.openxmlformats.org/officeDocument/2006/relationships/tags" Target="../tags/tag7872.xml"/><Relationship Id="rId15" Type="http://schemas.openxmlformats.org/officeDocument/2006/relationships/slideMaster" Target="../slideMasters/slideMaster58.xml"/><Relationship Id="rId10" Type="http://schemas.openxmlformats.org/officeDocument/2006/relationships/tags" Target="../tags/tag7877.xml"/><Relationship Id="rId19" Type="http://schemas.openxmlformats.org/officeDocument/2006/relationships/image" Target="../media/image3.svg"/><Relationship Id="rId4" Type="http://schemas.openxmlformats.org/officeDocument/2006/relationships/tags" Target="../tags/tag7871.xml"/><Relationship Id="rId9" Type="http://schemas.openxmlformats.org/officeDocument/2006/relationships/tags" Target="../tags/tag7876.xml"/><Relationship Id="rId14" Type="http://schemas.openxmlformats.org/officeDocument/2006/relationships/tags" Target="../tags/tag7881.xml"/></Relationships>
</file>

<file path=ppt/slideLayouts/_rels/slideLayout862.xml.rels><?xml version="1.0" encoding="UTF-8" standalone="yes"?>
<Relationships xmlns="http://schemas.openxmlformats.org/package/2006/relationships"><Relationship Id="rId8" Type="http://schemas.openxmlformats.org/officeDocument/2006/relationships/tags" Target="../tags/tag7888.xml"/><Relationship Id="rId13" Type="http://schemas.openxmlformats.org/officeDocument/2006/relationships/tags" Target="../tags/tag7893.xml"/><Relationship Id="rId18" Type="http://schemas.openxmlformats.org/officeDocument/2006/relationships/image" Target="../media/image2.png"/><Relationship Id="rId3" Type="http://schemas.openxmlformats.org/officeDocument/2006/relationships/tags" Target="../tags/tag7883.xml"/><Relationship Id="rId7" Type="http://schemas.openxmlformats.org/officeDocument/2006/relationships/tags" Target="../tags/tag7887.xml"/><Relationship Id="rId12" Type="http://schemas.openxmlformats.org/officeDocument/2006/relationships/tags" Target="../tags/tag7892.xml"/><Relationship Id="rId17" Type="http://schemas.openxmlformats.org/officeDocument/2006/relationships/image" Target="../media/image17.emf"/><Relationship Id="rId2" Type="http://schemas.openxmlformats.org/officeDocument/2006/relationships/tags" Target="../tags/tag7882.xml"/><Relationship Id="rId16" Type="http://schemas.openxmlformats.org/officeDocument/2006/relationships/oleObject" Target="../embeddings/oleObject890.bin"/><Relationship Id="rId1" Type="http://schemas.openxmlformats.org/officeDocument/2006/relationships/vmlDrawing" Target="../drawings/vmlDrawing890.vml"/><Relationship Id="rId6" Type="http://schemas.openxmlformats.org/officeDocument/2006/relationships/tags" Target="../tags/tag7886.xml"/><Relationship Id="rId11" Type="http://schemas.openxmlformats.org/officeDocument/2006/relationships/tags" Target="../tags/tag7891.xml"/><Relationship Id="rId5" Type="http://schemas.openxmlformats.org/officeDocument/2006/relationships/tags" Target="../tags/tag7885.xml"/><Relationship Id="rId15" Type="http://schemas.openxmlformats.org/officeDocument/2006/relationships/slideMaster" Target="../slideMasters/slideMaster58.xml"/><Relationship Id="rId10" Type="http://schemas.openxmlformats.org/officeDocument/2006/relationships/tags" Target="../tags/tag7890.xml"/><Relationship Id="rId19" Type="http://schemas.openxmlformats.org/officeDocument/2006/relationships/image" Target="../media/image3.svg"/><Relationship Id="rId4" Type="http://schemas.openxmlformats.org/officeDocument/2006/relationships/tags" Target="../tags/tag7884.xml"/><Relationship Id="rId9" Type="http://schemas.openxmlformats.org/officeDocument/2006/relationships/tags" Target="../tags/tag7889.xml"/><Relationship Id="rId14" Type="http://schemas.openxmlformats.org/officeDocument/2006/relationships/tags" Target="../tags/tag7894.xml"/></Relationships>
</file>

<file path=ppt/slideLayouts/_rels/slideLayout863.xml.rels><?xml version="1.0" encoding="UTF-8" standalone="yes"?>
<Relationships xmlns="http://schemas.openxmlformats.org/package/2006/relationships"><Relationship Id="rId8" Type="http://schemas.openxmlformats.org/officeDocument/2006/relationships/tags" Target="../tags/tag7901.xml"/><Relationship Id="rId13" Type="http://schemas.openxmlformats.org/officeDocument/2006/relationships/image" Target="../media/image2.png"/><Relationship Id="rId3" Type="http://schemas.openxmlformats.org/officeDocument/2006/relationships/tags" Target="../tags/tag7896.xml"/><Relationship Id="rId7" Type="http://schemas.openxmlformats.org/officeDocument/2006/relationships/tags" Target="../tags/tag7900.xml"/><Relationship Id="rId12" Type="http://schemas.openxmlformats.org/officeDocument/2006/relationships/image" Target="../media/image17.emf"/><Relationship Id="rId2" Type="http://schemas.openxmlformats.org/officeDocument/2006/relationships/tags" Target="../tags/tag7895.xml"/><Relationship Id="rId1" Type="http://schemas.openxmlformats.org/officeDocument/2006/relationships/vmlDrawing" Target="../drawings/vmlDrawing891.vml"/><Relationship Id="rId6" Type="http://schemas.openxmlformats.org/officeDocument/2006/relationships/tags" Target="../tags/tag7899.xml"/><Relationship Id="rId11" Type="http://schemas.openxmlformats.org/officeDocument/2006/relationships/oleObject" Target="../embeddings/oleObject891.bin"/><Relationship Id="rId5" Type="http://schemas.openxmlformats.org/officeDocument/2006/relationships/tags" Target="../tags/tag7898.xml"/><Relationship Id="rId10" Type="http://schemas.openxmlformats.org/officeDocument/2006/relationships/slideMaster" Target="../slideMasters/slideMaster58.xml"/><Relationship Id="rId4" Type="http://schemas.openxmlformats.org/officeDocument/2006/relationships/tags" Target="../tags/tag7897.xml"/><Relationship Id="rId9" Type="http://schemas.openxmlformats.org/officeDocument/2006/relationships/tags" Target="../tags/tag7902.xml"/><Relationship Id="rId14" Type="http://schemas.openxmlformats.org/officeDocument/2006/relationships/image" Target="../media/image3.svg"/></Relationships>
</file>

<file path=ppt/slideLayouts/_rels/slideLayout8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7904.xml"/><Relationship Id="rId7" Type="http://schemas.openxmlformats.org/officeDocument/2006/relationships/oleObject" Target="../embeddings/oleObject892.bin"/><Relationship Id="rId2" Type="http://schemas.openxmlformats.org/officeDocument/2006/relationships/tags" Target="../tags/tag7903.xml"/><Relationship Id="rId1" Type="http://schemas.openxmlformats.org/officeDocument/2006/relationships/vmlDrawing" Target="../drawings/vmlDrawing892.vml"/><Relationship Id="rId6" Type="http://schemas.openxmlformats.org/officeDocument/2006/relationships/slideMaster" Target="../slideMasters/slideMaster58.xml"/><Relationship Id="rId5" Type="http://schemas.openxmlformats.org/officeDocument/2006/relationships/tags" Target="../tags/tag7906.xml"/><Relationship Id="rId10" Type="http://schemas.openxmlformats.org/officeDocument/2006/relationships/image" Target="../media/image3.svg"/><Relationship Id="rId4" Type="http://schemas.openxmlformats.org/officeDocument/2006/relationships/tags" Target="../tags/tag7905.xml"/><Relationship Id="rId9" Type="http://schemas.openxmlformats.org/officeDocument/2006/relationships/image" Target="../media/image2.png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866.xml.rels><?xml version="1.0" encoding="UTF-8" standalone="yes"?>
<Relationships xmlns="http://schemas.openxmlformats.org/package/2006/relationships"><Relationship Id="rId8" Type="http://schemas.openxmlformats.org/officeDocument/2006/relationships/tags" Target="../tags/tag7936.xml"/><Relationship Id="rId3" Type="http://schemas.openxmlformats.org/officeDocument/2006/relationships/tags" Target="../tags/tag7931.xml"/><Relationship Id="rId7" Type="http://schemas.openxmlformats.org/officeDocument/2006/relationships/tags" Target="../tags/tag7935.xml"/><Relationship Id="rId2" Type="http://schemas.openxmlformats.org/officeDocument/2006/relationships/tags" Target="../tags/tag7930.xml"/><Relationship Id="rId1" Type="http://schemas.openxmlformats.org/officeDocument/2006/relationships/vmlDrawing" Target="../drawings/vmlDrawing894.vml"/><Relationship Id="rId6" Type="http://schemas.openxmlformats.org/officeDocument/2006/relationships/tags" Target="../tags/tag7934.xml"/><Relationship Id="rId11" Type="http://schemas.openxmlformats.org/officeDocument/2006/relationships/image" Target="../media/image17.emf"/><Relationship Id="rId5" Type="http://schemas.openxmlformats.org/officeDocument/2006/relationships/tags" Target="../tags/tag7933.xml"/><Relationship Id="rId10" Type="http://schemas.openxmlformats.org/officeDocument/2006/relationships/oleObject" Target="../embeddings/oleObject894.bin"/><Relationship Id="rId4" Type="http://schemas.openxmlformats.org/officeDocument/2006/relationships/tags" Target="../tags/tag7932.xml"/><Relationship Id="rId9" Type="http://schemas.openxmlformats.org/officeDocument/2006/relationships/slideMaster" Target="../slideMasters/slideMaster59.xml"/></Relationships>
</file>

<file path=ppt/slideLayouts/_rels/slideLayout867.xml.rels><?xml version="1.0" encoding="UTF-8" standalone="yes"?>
<Relationships xmlns="http://schemas.openxmlformats.org/package/2006/relationships"><Relationship Id="rId8" Type="http://schemas.openxmlformats.org/officeDocument/2006/relationships/tags" Target="../tags/tag7943.xml"/><Relationship Id="rId13" Type="http://schemas.openxmlformats.org/officeDocument/2006/relationships/image" Target="../media/image23.png"/><Relationship Id="rId3" Type="http://schemas.openxmlformats.org/officeDocument/2006/relationships/tags" Target="../tags/tag7938.xml"/><Relationship Id="rId7" Type="http://schemas.openxmlformats.org/officeDocument/2006/relationships/tags" Target="../tags/tag7942.xml"/><Relationship Id="rId12" Type="http://schemas.openxmlformats.org/officeDocument/2006/relationships/image" Target="../media/image17.emf"/><Relationship Id="rId2" Type="http://schemas.openxmlformats.org/officeDocument/2006/relationships/tags" Target="../tags/tag7937.xml"/><Relationship Id="rId1" Type="http://schemas.openxmlformats.org/officeDocument/2006/relationships/vmlDrawing" Target="../drawings/vmlDrawing895.vml"/><Relationship Id="rId6" Type="http://schemas.openxmlformats.org/officeDocument/2006/relationships/tags" Target="../tags/tag7941.xml"/><Relationship Id="rId11" Type="http://schemas.openxmlformats.org/officeDocument/2006/relationships/oleObject" Target="../embeddings/oleObject895.bin"/><Relationship Id="rId5" Type="http://schemas.openxmlformats.org/officeDocument/2006/relationships/tags" Target="../tags/tag7940.xml"/><Relationship Id="rId10" Type="http://schemas.openxmlformats.org/officeDocument/2006/relationships/slideMaster" Target="../slideMasters/slideMaster59.xml"/><Relationship Id="rId4" Type="http://schemas.openxmlformats.org/officeDocument/2006/relationships/tags" Target="../tags/tag7939.xml"/><Relationship Id="rId9" Type="http://schemas.openxmlformats.org/officeDocument/2006/relationships/tags" Target="../tags/tag7944.xml"/></Relationships>
</file>

<file path=ppt/slideLayouts/_rels/slideLayout8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7946.xml"/><Relationship Id="rId7" Type="http://schemas.openxmlformats.org/officeDocument/2006/relationships/oleObject" Target="../embeddings/oleObject896.bin"/><Relationship Id="rId2" Type="http://schemas.openxmlformats.org/officeDocument/2006/relationships/tags" Target="../tags/tag7945.xml"/><Relationship Id="rId1" Type="http://schemas.openxmlformats.org/officeDocument/2006/relationships/vmlDrawing" Target="../drawings/vmlDrawing896.vml"/><Relationship Id="rId6" Type="http://schemas.openxmlformats.org/officeDocument/2006/relationships/slideMaster" Target="../slideMasters/slideMaster59.xml"/><Relationship Id="rId5" Type="http://schemas.openxmlformats.org/officeDocument/2006/relationships/tags" Target="../tags/tag7948.xml"/><Relationship Id="rId4" Type="http://schemas.openxmlformats.org/officeDocument/2006/relationships/tags" Target="../tags/tag7947.xml"/></Relationships>
</file>

<file path=ppt/slideLayouts/_rels/slideLayout86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59.xml"/><Relationship Id="rId3" Type="http://schemas.openxmlformats.org/officeDocument/2006/relationships/tags" Target="../tags/tag7950.xml"/><Relationship Id="rId7" Type="http://schemas.openxmlformats.org/officeDocument/2006/relationships/tags" Target="../tags/tag7954.xml"/><Relationship Id="rId2" Type="http://schemas.openxmlformats.org/officeDocument/2006/relationships/tags" Target="../tags/tag7949.xml"/><Relationship Id="rId1" Type="http://schemas.openxmlformats.org/officeDocument/2006/relationships/vmlDrawing" Target="../drawings/vmlDrawing897.vml"/><Relationship Id="rId6" Type="http://schemas.openxmlformats.org/officeDocument/2006/relationships/tags" Target="../tags/tag7953.xml"/><Relationship Id="rId5" Type="http://schemas.openxmlformats.org/officeDocument/2006/relationships/tags" Target="../tags/tag7952.xml"/><Relationship Id="rId10" Type="http://schemas.openxmlformats.org/officeDocument/2006/relationships/image" Target="../media/image17.emf"/><Relationship Id="rId4" Type="http://schemas.openxmlformats.org/officeDocument/2006/relationships/tags" Target="../tags/tag7951.xml"/><Relationship Id="rId9" Type="http://schemas.openxmlformats.org/officeDocument/2006/relationships/oleObject" Target="../embeddings/oleObject897.bin"/></Relationships>
</file>

<file path=ppt/slideLayouts/_rels/slideLayout87.xml.rels><?xml version="1.0" encoding="UTF-8" standalone="yes"?>
<Relationships xmlns="http://schemas.openxmlformats.org/package/2006/relationships"><Relationship Id="rId8" Type="http://schemas.openxmlformats.org/officeDocument/2006/relationships/tags" Target="../tags/tag795.xml"/><Relationship Id="rId13" Type="http://schemas.openxmlformats.org/officeDocument/2006/relationships/tags" Target="../tags/tag800.xml"/><Relationship Id="rId18" Type="http://schemas.openxmlformats.org/officeDocument/2006/relationships/image" Target="../media/image3.svg"/><Relationship Id="rId3" Type="http://schemas.openxmlformats.org/officeDocument/2006/relationships/tags" Target="../tags/tag790.xml"/><Relationship Id="rId7" Type="http://schemas.openxmlformats.org/officeDocument/2006/relationships/tags" Target="../tags/tag794.xml"/><Relationship Id="rId12" Type="http://schemas.openxmlformats.org/officeDocument/2006/relationships/tags" Target="../tags/tag799.xml"/><Relationship Id="rId17" Type="http://schemas.openxmlformats.org/officeDocument/2006/relationships/image" Target="../media/image2.png"/><Relationship Id="rId2" Type="http://schemas.openxmlformats.org/officeDocument/2006/relationships/tags" Target="../tags/tag789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92.vml"/><Relationship Id="rId6" Type="http://schemas.openxmlformats.org/officeDocument/2006/relationships/tags" Target="../tags/tag793.xml"/><Relationship Id="rId11" Type="http://schemas.openxmlformats.org/officeDocument/2006/relationships/tags" Target="../tags/tag798.xml"/><Relationship Id="rId5" Type="http://schemas.openxmlformats.org/officeDocument/2006/relationships/tags" Target="../tags/tag792.xml"/><Relationship Id="rId15" Type="http://schemas.openxmlformats.org/officeDocument/2006/relationships/oleObject" Target="../embeddings/oleObject92.bin"/><Relationship Id="rId10" Type="http://schemas.openxmlformats.org/officeDocument/2006/relationships/tags" Target="../tags/tag797.xml"/><Relationship Id="rId4" Type="http://schemas.openxmlformats.org/officeDocument/2006/relationships/tags" Target="../tags/tag791.xml"/><Relationship Id="rId9" Type="http://schemas.openxmlformats.org/officeDocument/2006/relationships/tags" Target="../tags/tag796.xml"/><Relationship Id="rId14" Type="http://schemas.openxmlformats.org/officeDocument/2006/relationships/slideMaster" Target="../slideMasters/slideMaster6.xml"/></Relationships>
</file>

<file path=ppt/slideLayouts/_rels/slideLayout87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59.xml"/><Relationship Id="rId3" Type="http://schemas.openxmlformats.org/officeDocument/2006/relationships/tags" Target="../tags/tag7956.xml"/><Relationship Id="rId7" Type="http://schemas.openxmlformats.org/officeDocument/2006/relationships/tags" Target="../tags/tag7960.xml"/><Relationship Id="rId2" Type="http://schemas.openxmlformats.org/officeDocument/2006/relationships/tags" Target="../tags/tag7955.xml"/><Relationship Id="rId1" Type="http://schemas.openxmlformats.org/officeDocument/2006/relationships/vmlDrawing" Target="../drawings/vmlDrawing898.vml"/><Relationship Id="rId6" Type="http://schemas.openxmlformats.org/officeDocument/2006/relationships/tags" Target="../tags/tag7959.xml"/><Relationship Id="rId5" Type="http://schemas.openxmlformats.org/officeDocument/2006/relationships/tags" Target="../tags/tag7958.xml"/><Relationship Id="rId10" Type="http://schemas.openxmlformats.org/officeDocument/2006/relationships/image" Target="../media/image17.emf"/><Relationship Id="rId4" Type="http://schemas.openxmlformats.org/officeDocument/2006/relationships/tags" Target="../tags/tag7957.xml"/><Relationship Id="rId9" Type="http://schemas.openxmlformats.org/officeDocument/2006/relationships/oleObject" Target="../embeddings/oleObject898.bin"/></Relationships>
</file>

<file path=ppt/slideLayouts/_rels/slideLayout871.xml.rels><?xml version="1.0" encoding="UTF-8" standalone="yes"?>
<Relationships xmlns="http://schemas.openxmlformats.org/package/2006/relationships"><Relationship Id="rId8" Type="http://schemas.openxmlformats.org/officeDocument/2006/relationships/tags" Target="../tags/tag7967.xml"/><Relationship Id="rId3" Type="http://schemas.openxmlformats.org/officeDocument/2006/relationships/tags" Target="../tags/tag7962.xml"/><Relationship Id="rId7" Type="http://schemas.openxmlformats.org/officeDocument/2006/relationships/tags" Target="../tags/tag7966.xml"/><Relationship Id="rId2" Type="http://schemas.openxmlformats.org/officeDocument/2006/relationships/tags" Target="../tags/tag7961.xml"/><Relationship Id="rId1" Type="http://schemas.openxmlformats.org/officeDocument/2006/relationships/vmlDrawing" Target="../drawings/vmlDrawing899.vml"/><Relationship Id="rId6" Type="http://schemas.openxmlformats.org/officeDocument/2006/relationships/tags" Target="../tags/tag7965.xml"/><Relationship Id="rId11" Type="http://schemas.openxmlformats.org/officeDocument/2006/relationships/image" Target="../media/image17.emf"/><Relationship Id="rId5" Type="http://schemas.openxmlformats.org/officeDocument/2006/relationships/tags" Target="../tags/tag7964.xml"/><Relationship Id="rId10" Type="http://schemas.openxmlformats.org/officeDocument/2006/relationships/oleObject" Target="../embeddings/oleObject899.bin"/><Relationship Id="rId4" Type="http://schemas.openxmlformats.org/officeDocument/2006/relationships/tags" Target="../tags/tag7963.xml"/><Relationship Id="rId9" Type="http://schemas.openxmlformats.org/officeDocument/2006/relationships/slideMaster" Target="../slideMasters/slideMaster59.xml"/></Relationships>
</file>

<file path=ppt/slideLayouts/_rels/slideLayout872.xml.rels><?xml version="1.0" encoding="UTF-8" standalone="yes"?>
<Relationships xmlns="http://schemas.openxmlformats.org/package/2006/relationships"><Relationship Id="rId8" Type="http://schemas.openxmlformats.org/officeDocument/2006/relationships/tags" Target="../tags/tag7974.xml"/><Relationship Id="rId13" Type="http://schemas.openxmlformats.org/officeDocument/2006/relationships/tags" Target="../tags/tag7979.xml"/><Relationship Id="rId18" Type="http://schemas.openxmlformats.org/officeDocument/2006/relationships/image" Target="../media/image3.svg"/><Relationship Id="rId3" Type="http://schemas.openxmlformats.org/officeDocument/2006/relationships/tags" Target="../tags/tag7969.xml"/><Relationship Id="rId7" Type="http://schemas.openxmlformats.org/officeDocument/2006/relationships/tags" Target="../tags/tag7973.xml"/><Relationship Id="rId12" Type="http://schemas.openxmlformats.org/officeDocument/2006/relationships/tags" Target="../tags/tag7978.xml"/><Relationship Id="rId17" Type="http://schemas.openxmlformats.org/officeDocument/2006/relationships/image" Target="../media/image2.png"/><Relationship Id="rId2" Type="http://schemas.openxmlformats.org/officeDocument/2006/relationships/tags" Target="../tags/tag7968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900.vml"/><Relationship Id="rId6" Type="http://schemas.openxmlformats.org/officeDocument/2006/relationships/tags" Target="../tags/tag7972.xml"/><Relationship Id="rId11" Type="http://schemas.openxmlformats.org/officeDocument/2006/relationships/tags" Target="../tags/tag7977.xml"/><Relationship Id="rId5" Type="http://schemas.openxmlformats.org/officeDocument/2006/relationships/tags" Target="../tags/tag7971.xml"/><Relationship Id="rId15" Type="http://schemas.openxmlformats.org/officeDocument/2006/relationships/oleObject" Target="../embeddings/oleObject900.bin"/><Relationship Id="rId10" Type="http://schemas.openxmlformats.org/officeDocument/2006/relationships/tags" Target="../tags/tag7976.xml"/><Relationship Id="rId4" Type="http://schemas.openxmlformats.org/officeDocument/2006/relationships/tags" Target="../tags/tag7970.xml"/><Relationship Id="rId9" Type="http://schemas.openxmlformats.org/officeDocument/2006/relationships/tags" Target="../tags/tag7975.xml"/><Relationship Id="rId14" Type="http://schemas.openxmlformats.org/officeDocument/2006/relationships/slideMaster" Target="../slideMasters/slideMaster59.xml"/></Relationships>
</file>

<file path=ppt/slideLayouts/_rels/slideLayout873.xml.rels><?xml version="1.0" encoding="UTF-8" standalone="yes"?>
<Relationships xmlns="http://schemas.openxmlformats.org/package/2006/relationships"><Relationship Id="rId8" Type="http://schemas.openxmlformats.org/officeDocument/2006/relationships/tags" Target="../tags/tag7986.xml"/><Relationship Id="rId13" Type="http://schemas.openxmlformats.org/officeDocument/2006/relationships/tags" Target="../tags/tag7991.xml"/><Relationship Id="rId18" Type="http://schemas.openxmlformats.org/officeDocument/2006/relationships/image" Target="../media/image3.svg"/><Relationship Id="rId3" Type="http://schemas.openxmlformats.org/officeDocument/2006/relationships/tags" Target="../tags/tag7981.xml"/><Relationship Id="rId7" Type="http://schemas.openxmlformats.org/officeDocument/2006/relationships/tags" Target="../tags/tag7985.xml"/><Relationship Id="rId12" Type="http://schemas.openxmlformats.org/officeDocument/2006/relationships/tags" Target="../tags/tag7990.xml"/><Relationship Id="rId17" Type="http://schemas.openxmlformats.org/officeDocument/2006/relationships/image" Target="../media/image2.png"/><Relationship Id="rId2" Type="http://schemas.openxmlformats.org/officeDocument/2006/relationships/tags" Target="../tags/tag798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901.vml"/><Relationship Id="rId6" Type="http://schemas.openxmlformats.org/officeDocument/2006/relationships/tags" Target="../tags/tag7984.xml"/><Relationship Id="rId11" Type="http://schemas.openxmlformats.org/officeDocument/2006/relationships/tags" Target="../tags/tag7989.xml"/><Relationship Id="rId5" Type="http://schemas.openxmlformats.org/officeDocument/2006/relationships/tags" Target="../tags/tag7983.xml"/><Relationship Id="rId15" Type="http://schemas.openxmlformats.org/officeDocument/2006/relationships/oleObject" Target="../embeddings/oleObject901.bin"/><Relationship Id="rId10" Type="http://schemas.openxmlformats.org/officeDocument/2006/relationships/tags" Target="../tags/tag7988.xml"/><Relationship Id="rId4" Type="http://schemas.openxmlformats.org/officeDocument/2006/relationships/tags" Target="../tags/tag7982.xml"/><Relationship Id="rId9" Type="http://schemas.openxmlformats.org/officeDocument/2006/relationships/tags" Target="../tags/tag7987.xml"/><Relationship Id="rId14" Type="http://schemas.openxmlformats.org/officeDocument/2006/relationships/slideMaster" Target="../slideMasters/slideMaster59.xml"/></Relationships>
</file>

<file path=ppt/slideLayouts/_rels/slideLayout874.xml.rels><?xml version="1.0" encoding="UTF-8" standalone="yes"?>
<Relationships xmlns="http://schemas.openxmlformats.org/package/2006/relationships"><Relationship Id="rId8" Type="http://schemas.openxmlformats.org/officeDocument/2006/relationships/tags" Target="../tags/tag7998.xml"/><Relationship Id="rId13" Type="http://schemas.openxmlformats.org/officeDocument/2006/relationships/tags" Target="../tags/tag8003.xml"/><Relationship Id="rId18" Type="http://schemas.openxmlformats.org/officeDocument/2006/relationships/image" Target="../media/image2.png"/><Relationship Id="rId3" Type="http://schemas.openxmlformats.org/officeDocument/2006/relationships/tags" Target="../tags/tag7993.xml"/><Relationship Id="rId7" Type="http://schemas.openxmlformats.org/officeDocument/2006/relationships/tags" Target="../tags/tag7997.xml"/><Relationship Id="rId12" Type="http://schemas.openxmlformats.org/officeDocument/2006/relationships/tags" Target="../tags/tag8002.xml"/><Relationship Id="rId17" Type="http://schemas.openxmlformats.org/officeDocument/2006/relationships/image" Target="../media/image17.emf"/><Relationship Id="rId2" Type="http://schemas.openxmlformats.org/officeDocument/2006/relationships/tags" Target="../tags/tag7992.xml"/><Relationship Id="rId16" Type="http://schemas.openxmlformats.org/officeDocument/2006/relationships/oleObject" Target="../embeddings/oleObject902.bin"/><Relationship Id="rId1" Type="http://schemas.openxmlformats.org/officeDocument/2006/relationships/vmlDrawing" Target="../drawings/vmlDrawing902.vml"/><Relationship Id="rId6" Type="http://schemas.openxmlformats.org/officeDocument/2006/relationships/tags" Target="../tags/tag7996.xml"/><Relationship Id="rId11" Type="http://schemas.openxmlformats.org/officeDocument/2006/relationships/tags" Target="../tags/tag8001.xml"/><Relationship Id="rId5" Type="http://schemas.openxmlformats.org/officeDocument/2006/relationships/tags" Target="../tags/tag7995.xml"/><Relationship Id="rId15" Type="http://schemas.openxmlformats.org/officeDocument/2006/relationships/slideMaster" Target="../slideMasters/slideMaster59.xml"/><Relationship Id="rId10" Type="http://schemas.openxmlformats.org/officeDocument/2006/relationships/tags" Target="../tags/tag8000.xml"/><Relationship Id="rId19" Type="http://schemas.openxmlformats.org/officeDocument/2006/relationships/image" Target="../media/image3.svg"/><Relationship Id="rId4" Type="http://schemas.openxmlformats.org/officeDocument/2006/relationships/tags" Target="../tags/tag7994.xml"/><Relationship Id="rId9" Type="http://schemas.openxmlformats.org/officeDocument/2006/relationships/tags" Target="../tags/tag7999.xml"/><Relationship Id="rId14" Type="http://schemas.openxmlformats.org/officeDocument/2006/relationships/tags" Target="../tags/tag8004.xml"/></Relationships>
</file>

<file path=ppt/slideLayouts/_rels/slideLayout875.xml.rels><?xml version="1.0" encoding="UTF-8" standalone="yes"?>
<Relationships xmlns="http://schemas.openxmlformats.org/package/2006/relationships"><Relationship Id="rId8" Type="http://schemas.openxmlformats.org/officeDocument/2006/relationships/tags" Target="../tags/tag8011.xml"/><Relationship Id="rId13" Type="http://schemas.openxmlformats.org/officeDocument/2006/relationships/tags" Target="../tags/tag8016.xml"/><Relationship Id="rId18" Type="http://schemas.openxmlformats.org/officeDocument/2006/relationships/image" Target="../media/image2.png"/><Relationship Id="rId3" Type="http://schemas.openxmlformats.org/officeDocument/2006/relationships/tags" Target="../tags/tag8006.xml"/><Relationship Id="rId7" Type="http://schemas.openxmlformats.org/officeDocument/2006/relationships/tags" Target="../tags/tag8010.xml"/><Relationship Id="rId12" Type="http://schemas.openxmlformats.org/officeDocument/2006/relationships/tags" Target="../tags/tag8015.xml"/><Relationship Id="rId17" Type="http://schemas.openxmlformats.org/officeDocument/2006/relationships/image" Target="../media/image17.emf"/><Relationship Id="rId2" Type="http://schemas.openxmlformats.org/officeDocument/2006/relationships/tags" Target="../tags/tag8005.xml"/><Relationship Id="rId16" Type="http://schemas.openxmlformats.org/officeDocument/2006/relationships/oleObject" Target="../embeddings/oleObject903.bin"/><Relationship Id="rId1" Type="http://schemas.openxmlformats.org/officeDocument/2006/relationships/vmlDrawing" Target="../drawings/vmlDrawing903.vml"/><Relationship Id="rId6" Type="http://schemas.openxmlformats.org/officeDocument/2006/relationships/tags" Target="../tags/tag8009.xml"/><Relationship Id="rId11" Type="http://schemas.openxmlformats.org/officeDocument/2006/relationships/tags" Target="../tags/tag8014.xml"/><Relationship Id="rId5" Type="http://schemas.openxmlformats.org/officeDocument/2006/relationships/tags" Target="../tags/tag8008.xml"/><Relationship Id="rId15" Type="http://schemas.openxmlformats.org/officeDocument/2006/relationships/slideMaster" Target="../slideMasters/slideMaster59.xml"/><Relationship Id="rId10" Type="http://schemas.openxmlformats.org/officeDocument/2006/relationships/tags" Target="../tags/tag8013.xml"/><Relationship Id="rId19" Type="http://schemas.openxmlformats.org/officeDocument/2006/relationships/image" Target="../media/image3.svg"/><Relationship Id="rId4" Type="http://schemas.openxmlformats.org/officeDocument/2006/relationships/tags" Target="../tags/tag8007.xml"/><Relationship Id="rId9" Type="http://schemas.openxmlformats.org/officeDocument/2006/relationships/tags" Target="../tags/tag8012.xml"/><Relationship Id="rId14" Type="http://schemas.openxmlformats.org/officeDocument/2006/relationships/tags" Target="../tags/tag8017.xml"/></Relationships>
</file>

<file path=ppt/slideLayouts/_rels/slideLayout876.xml.rels><?xml version="1.0" encoding="UTF-8" standalone="yes"?>
<Relationships xmlns="http://schemas.openxmlformats.org/package/2006/relationships"><Relationship Id="rId8" Type="http://schemas.openxmlformats.org/officeDocument/2006/relationships/tags" Target="../tags/tag8024.xml"/><Relationship Id="rId13" Type="http://schemas.openxmlformats.org/officeDocument/2006/relationships/image" Target="../media/image2.png"/><Relationship Id="rId3" Type="http://schemas.openxmlformats.org/officeDocument/2006/relationships/tags" Target="../tags/tag8019.xml"/><Relationship Id="rId7" Type="http://schemas.openxmlformats.org/officeDocument/2006/relationships/tags" Target="../tags/tag8023.xml"/><Relationship Id="rId12" Type="http://schemas.openxmlformats.org/officeDocument/2006/relationships/image" Target="../media/image17.emf"/><Relationship Id="rId2" Type="http://schemas.openxmlformats.org/officeDocument/2006/relationships/tags" Target="../tags/tag8018.xml"/><Relationship Id="rId1" Type="http://schemas.openxmlformats.org/officeDocument/2006/relationships/vmlDrawing" Target="../drawings/vmlDrawing904.vml"/><Relationship Id="rId6" Type="http://schemas.openxmlformats.org/officeDocument/2006/relationships/tags" Target="../tags/tag8022.xml"/><Relationship Id="rId11" Type="http://schemas.openxmlformats.org/officeDocument/2006/relationships/oleObject" Target="../embeddings/oleObject904.bin"/><Relationship Id="rId5" Type="http://schemas.openxmlformats.org/officeDocument/2006/relationships/tags" Target="../tags/tag8021.xml"/><Relationship Id="rId10" Type="http://schemas.openxmlformats.org/officeDocument/2006/relationships/slideMaster" Target="../slideMasters/slideMaster59.xml"/><Relationship Id="rId4" Type="http://schemas.openxmlformats.org/officeDocument/2006/relationships/tags" Target="../tags/tag8020.xml"/><Relationship Id="rId9" Type="http://schemas.openxmlformats.org/officeDocument/2006/relationships/tags" Target="../tags/tag8025.xml"/><Relationship Id="rId14" Type="http://schemas.openxmlformats.org/officeDocument/2006/relationships/image" Target="../media/image3.svg"/></Relationships>
</file>

<file path=ppt/slideLayouts/_rels/slideLayout8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8027.xml"/><Relationship Id="rId7" Type="http://schemas.openxmlformats.org/officeDocument/2006/relationships/oleObject" Target="../embeddings/oleObject905.bin"/><Relationship Id="rId2" Type="http://schemas.openxmlformats.org/officeDocument/2006/relationships/tags" Target="../tags/tag8026.xml"/><Relationship Id="rId1" Type="http://schemas.openxmlformats.org/officeDocument/2006/relationships/vmlDrawing" Target="../drawings/vmlDrawing905.vml"/><Relationship Id="rId6" Type="http://schemas.openxmlformats.org/officeDocument/2006/relationships/slideMaster" Target="../slideMasters/slideMaster59.xml"/><Relationship Id="rId5" Type="http://schemas.openxmlformats.org/officeDocument/2006/relationships/tags" Target="../tags/tag8029.xml"/><Relationship Id="rId10" Type="http://schemas.openxmlformats.org/officeDocument/2006/relationships/image" Target="../media/image3.svg"/><Relationship Id="rId4" Type="http://schemas.openxmlformats.org/officeDocument/2006/relationships/tags" Target="../tags/tag8028.xml"/><Relationship Id="rId9" Type="http://schemas.openxmlformats.org/officeDocument/2006/relationships/image" Target="../media/image2.png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879.xml.rels><?xml version="1.0" encoding="UTF-8" standalone="yes"?>
<Relationships xmlns="http://schemas.openxmlformats.org/package/2006/relationships"><Relationship Id="rId8" Type="http://schemas.openxmlformats.org/officeDocument/2006/relationships/tags" Target="../tags/tag8059.xml"/><Relationship Id="rId3" Type="http://schemas.openxmlformats.org/officeDocument/2006/relationships/tags" Target="../tags/tag8054.xml"/><Relationship Id="rId7" Type="http://schemas.openxmlformats.org/officeDocument/2006/relationships/tags" Target="../tags/tag8058.xml"/><Relationship Id="rId2" Type="http://schemas.openxmlformats.org/officeDocument/2006/relationships/tags" Target="../tags/tag8053.xml"/><Relationship Id="rId1" Type="http://schemas.openxmlformats.org/officeDocument/2006/relationships/vmlDrawing" Target="../drawings/vmlDrawing907.vml"/><Relationship Id="rId6" Type="http://schemas.openxmlformats.org/officeDocument/2006/relationships/tags" Target="../tags/tag8057.xml"/><Relationship Id="rId11" Type="http://schemas.openxmlformats.org/officeDocument/2006/relationships/image" Target="../media/image17.emf"/><Relationship Id="rId5" Type="http://schemas.openxmlformats.org/officeDocument/2006/relationships/tags" Target="../tags/tag8056.xml"/><Relationship Id="rId10" Type="http://schemas.openxmlformats.org/officeDocument/2006/relationships/oleObject" Target="../embeddings/oleObject907.bin"/><Relationship Id="rId4" Type="http://schemas.openxmlformats.org/officeDocument/2006/relationships/tags" Target="../tags/tag8055.xml"/><Relationship Id="rId9" Type="http://schemas.openxmlformats.org/officeDocument/2006/relationships/slideMaster" Target="../slideMasters/slideMaster60.xml"/></Relationships>
</file>

<file path=ppt/slideLayouts/_rels/slideLayout88.xml.rels><?xml version="1.0" encoding="UTF-8" standalone="yes"?>
<Relationships xmlns="http://schemas.openxmlformats.org/package/2006/relationships"><Relationship Id="rId8" Type="http://schemas.openxmlformats.org/officeDocument/2006/relationships/tags" Target="../tags/tag830.xml"/><Relationship Id="rId3" Type="http://schemas.openxmlformats.org/officeDocument/2006/relationships/tags" Target="../tags/tag825.xml"/><Relationship Id="rId7" Type="http://schemas.openxmlformats.org/officeDocument/2006/relationships/tags" Target="../tags/tag829.xml"/><Relationship Id="rId2" Type="http://schemas.openxmlformats.org/officeDocument/2006/relationships/tags" Target="../tags/tag824.xml"/><Relationship Id="rId1" Type="http://schemas.openxmlformats.org/officeDocument/2006/relationships/vmlDrawing" Target="../drawings/vmlDrawing94.vml"/><Relationship Id="rId6" Type="http://schemas.openxmlformats.org/officeDocument/2006/relationships/tags" Target="../tags/tag828.xml"/><Relationship Id="rId11" Type="http://schemas.openxmlformats.org/officeDocument/2006/relationships/image" Target="../media/image17.emf"/><Relationship Id="rId5" Type="http://schemas.openxmlformats.org/officeDocument/2006/relationships/tags" Target="../tags/tag827.xml"/><Relationship Id="rId10" Type="http://schemas.openxmlformats.org/officeDocument/2006/relationships/oleObject" Target="../embeddings/oleObject94.bin"/><Relationship Id="rId4" Type="http://schemas.openxmlformats.org/officeDocument/2006/relationships/tags" Target="../tags/tag826.xml"/><Relationship Id="rId9" Type="http://schemas.openxmlformats.org/officeDocument/2006/relationships/slideMaster" Target="../slideMasters/slideMaster7.xml"/></Relationships>
</file>

<file path=ppt/slideLayouts/_rels/slideLayout880.xml.rels><?xml version="1.0" encoding="UTF-8" standalone="yes"?>
<Relationships xmlns="http://schemas.openxmlformats.org/package/2006/relationships"><Relationship Id="rId8" Type="http://schemas.openxmlformats.org/officeDocument/2006/relationships/tags" Target="../tags/tag8066.xml"/><Relationship Id="rId13" Type="http://schemas.openxmlformats.org/officeDocument/2006/relationships/image" Target="../media/image23.png"/><Relationship Id="rId3" Type="http://schemas.openxmlformats.org/officeDocument/2006/relationships/tags" Target="../tags/tag8061.xml"/><Relationship Id="rId7" Type="http://schemas.openxmlformats.org/officeDocument/2006/relationships/tags" Target="../tags/tag8065.xml"/><Relationship Id="rId12" Type="http://schemas.openxmlformats.org/officeDocument/2006/relationships/image" Target="../media/image17.emf"/><Relationship Id="rId2" Type="http://schemas.openxmlformats.org/officeDocument/2006/relationships/tags" Target="../tags/tag8060.xml"/><Relationship Id="rId1" Type="http://schemas.openxmlformats.org/officeDocument/2006/relationships/vmlDrawing" Target="../drawings/vmlDrawing908.vml"/><Relationship Id="rId6" Type="http://schemas.openxmlformats.org/officeDocument/2006/relationships/tags" Target="../tags/tag8064.xml"/><Relationship Id="rId11" Type="http://schemas.openxmlformats.org/officeDocument/2006/relationships/oleObject" Target="../embeddings/oleObject908.bin"/><Relationship Id="rId5" Type="http://schemas.openxmlformats.org/officeDocument/2006/relationships/tags" Target="../tags/tag8063.xml"/><Relationship Id="rId10" Type="http://schemas.openxmlformats.org/officeDocument/2006/relationships/slideMaster" Target="../slideMasters/slideMaster60.xml"/><Relationship Id="rId4" Type="http://schemas.openxmlformats.org/officeDocument/2006/relationships/tags" Target="../tags/tag8062.xml"/><Relationship Id="rId9" Type="http://schemas.openxmlformats.org/officeDocument/2006/relationships/tags" Target="../tags/tag8067.xml"/></Relationships>
</file>

<file path=ppt/slideLayouts/_rels/slideLayout8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8069.xml"/><Relationship Id="rId7" Type="http://schemas.openxmlformats.org/officeDocument/2006/relationships/oleObject" Target="../embeddings/oleObject909.bin"/><Relationship Id="rId2" Type="http://schemas.openxmlformats.org/officeDocument/2006/relationships/tags" Target="../tags/tag8068.xml"/><Relationship Id="rId1" Type="http://schemas.openxmlformats.org/officeDocument/2006/relationships/vmlDrawing" Target="../drawings/vmlDrawing909.vml"/><Relationship Id="rId6" Type="http://schemas.openxmlformats.org/officeDocument/2006/relationships/slideMaster" Target="../slideMasters/slideMaster60.xml"/><Relationship Id="rId5" Type="http://schemas.openxmlformats.org/officeDocument/2006/relationships/tags" Target="../tags/tag8071.xml"/><Relationship Id="rId4" Type="http://schemas.openxmlformats.org/officeDocument/2006/relationships/tags" Target="../tags/tag8070.xml"/></Relationships>
</file>

<file path=ppt/slideLayouts/_rels/slideLayout882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0.xml"/><Relationship Id="rId3" Type="http://schemas.openxmlformats.org/officeDocument/2006/relationships/tags" Target="../tags/tag8073.xml"/><Relationship Id="rId7" Type="http://schemas.openxmlformats.org/officeDocument/2006/relationships/tags" Target="../tags/tag8077.xml"/><Relationship Id="rId2" Type="http://schemas.openxmlformats.org/officeDocument/2006/relationships/tags" Target="../tags/tag8072.xml"/><Relationship Id="rId1" Type="http://schemas.openxmlformats.org/officeDocument/2006/relationships/vmlDrawing" Target="../drawings/vmlDrawing910.vml"/><Relationship Id="rId6" Type="http://schemas.openxmlformats.org/officeDocument/2006/relationships/tags" Target="../tags/tag8076.xml"/><Relationship Id="rId5" Type="http://schemas.openxmlformats.org/officeDocument/2006/relationships/tags" Target="../tags/tag8075.xml"/><Relationship Id="rId10" Type="http://schemas.openxmlformats.org/officeDocument/2006/relationships/image" Target="../media/image17.emf"/><Relationship Id="rId4" Type="http://schemas.openxmlformats.org/officeDocument/2006/relationships/tags" Target="../tags/tag8074.xml"/><Relationship Id="rId9" Type="http://schemas.openxmlformats.org/officeDocument/2006/relationships/oleObject" Target="../embeddings/oleObject910.bin"/></Relationships>
</file>

<file path=ppt/slideLayouts/_rels/slideLayout883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0.xml"/><Relationship Id="rId3" Type="http://schemas.openxmlformats.org/officeDocument/2006/relationships/tags" Target="../tags/tag8079.xml"/><Relationship Id="rId7" Type="http://schemas.openxmlformats.org/officeDocument/2006/relationships/tags" Target="../tags/tag8083.xml"/><Relationship Id="rId2" Type="http://schemas.openxmlformats.org/officeDocument/2006/relationships/tags" Target="../tags/tag8078.xml"/><Relationship Id="rId1" Type="http://schemas.openxmlformats.org/officeDocument/2006/relationships/vmlDrawing" Target="../drawings/vmlDrawing911.vml"/><Relationship Id="rId6" Type="http://schemas.openxmlformats.org/officeDocument/2006/relationships/tags" Target="../tags/tag8082.xml"/><Relationship Id="rId5" Type="http://schemas.openxmlformats.org/officeDocument/2006/relationships/tags" Target="../tags/tag8081.xml"/><Relationship Id="rId10" Type="http://schemas.openxmlformats.org/officeDocument/2006/relationships/image" Target="../media/image17.emf"/><Relationship Id="rId4" Type="http://schemas.openxmlformats.org/officeDocument/2006/relationships/tags" Target="../tags/tag8080.xml"/><Relationship Id="rId9" Type="http://schemas.openxmlformats.org/officeDocument/2006/relationships/oleObject" Target="../embeddings/oleObject911.bin"/></Relationships>
</file>

<file path=ppt/slideLayouts/_rels/slideLayout884.xml.rels><?xml version="1.0" encoding="UTF-8" standalone="yes"?>
<Relationships xmlns="http://schemas.openxmlformats.org/package/2006/relationships"><Relationship Id="rId8" Type="http://schemas.openxmlformats.org/officeDocument/2006/relationships/tags" Target="../tags/tag8090.xml"/><Relationship Id="rId3" Type="http://schemas.openxmlformats.org/officeDocument/2006/relationships/tags" Target="../tags/tag8085.xml"/><Relationship Id="rId7" Type="http://schemas.openxmlformats.org/officeDocument/2006/relationships/tags" Target="../tags/tag8089.xml"/><Relationship Id="rId2" Type="http://schemas.openxmlformats.org/officeDocument/2006/relationships/tags" Target="../tags/tag8084.xml"/><Relationship Id="rId1" Type="http://schemas.openxmlformats.org/officeDocument/2006/relationships/vmlDrawing" Target="../drawings/vmlDrawing912.vml"/><Relationship Id="rId6" Type="http://schemas.openxmlformats.org/officeDocument/2006/relationships/tags" Target="../tags/tag8088.xml"/><Relationship Id="rId11" Type="http://schemas.openxmlformats.org/officeDocument/2006/relationships/image" Target="../media/image17.emf"/><Relationship Id="rId5" Type="http://schemas.openxmlformats.org/officeDocument/2006/relationships/tags" Target="../tags/tag8087.xml"/><Relationship Id="rId10" Type="http://schemas.openxmlformats.org/officeDocument/2006/relationships/oleObject" Target="../embeddings/oleObject912.bin"/><Relationship Id="rId4" Type="http://schemas.openxmlformats.org/officeDocument/2006/relationships/tags" Target="../tags/tag8086.xml"/><Relationship Id="rId9" Type="http://schemas.openxmlformats.org/officeDocument/2006/relationships/slideMaster" Target="../slideMasters/slideMaster60.xml"/></Relationships>
</file>

<file path=ppt/slideLayouts/_rels/slideLayout885.xml.rels><?xml version="1.0" encoding="UTF-8" standalone="yes"?>
<Relationships xmlns="http://schemas.openxmlformats.org/package/2006/relationships"><Relationship Id="rId8" Type="http://schemas.openxmlformats.org/officeDocument/2006/relationships/tags" Target="../tags/tag8097.xml"/><Relationship Id="rId13" Type="http://schemas.openxmlformats.org/officeDocument/2006/relationships/tags" Target="../tags/tag8102.xml"/><Relationship Id="rId18" Type="http://schemas.openxmlformats.org/officeDocument/2006/relationships/image" Target="../media/image3.svg"/><Relationship Id="rId3" Type="http://schemas.openxmlformats.org/officeDocument/2006/relationships/tags" Target="../tags/tag8092.xml"/><Relationship Id="rId7" Type="http://schemas.openxmlformats.org/officeDocument/2006/relationships/tags" Target="../tags/tag8096.xml"/><Relationship Id="rId12" Type="http://schemas.openxmlformats.org/officeDocument/2006/relationships/tags" Target="../tags/tag8101.xml"/><Relationship Id="rId17" Type="http://schemas.openxmlformats.org/officeDocument/2006/relationships/image" Target="../media/image2.png"/><Relationship Id="rId2" Type="http://schemas.openxmlformats.org/officeDocument/2006/relationships/tags" Target="../tags/tag8091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913.vml"/><Relationship Id="rId6" Type="http://schemas.openxmlformats.org/officeDocument/2006/relationships/tags" Target="../tags/tag8095.xml"/><Relationship Id="rId11" Type="http://schemas.openxmlformats.org/officeDocument/2006/relationships/tags" Target="../tags/tag8100.xml"/><Relationship Id="rId5" Type="http://schemas.openxmlformats.org/officeDocument/2006/relationships/tags" Target="../tags/tag8094.xml"/><Relationship Id="rId15" Type="http://schemas.openxmlformats.org/officeDocument/2006/relationships/oleObject" Target="../embeddings/oleObject913.bin"/><Relationship Id="rId10" Type="http://schemas.openxmlformats.org/officeDocument/2006/relationships/tags" Target="../tags/tag8099.xml"/><Relationship Id="rId4" Type="http://schemas.openxmlformats.org/officeDocument/2006/relationships/tags" Target="../tags/tag8093.xml"/><Relationship Id="rId9" Type="http://schemas.openxmlformats.org/officeDocument/2006/relationships/tags" Target="../tags/tag8098.xml"/><Relationship Id="rId14" Type="http://schemas.openxmlformats.org/officeDocument/2006/relationships/slideMaster" Target="../slideMasters/slideMaster60.xml"/></Relationships>
</file>

<file path=ppt/slideLayouts/_rels/slideLayout886.xml.rels><?xml version="1.0" encoding="UTF-8" standalone="yes"?>
<Relationships xmlns="http://schemas.openxmlformats.org/package/2006/relationships"><Relationship Id="rId8" Type="http://schemas.openxmlformats.org/officeDocument/2006/relationships/tags" Target="../tags/tag8109.xml"/><Relationship Id="rId13" Type="http://schemas.openxmlformats.org/officeDocument/2006/relationships/tags" Target="../tags/tag8114.xml"/><Relationship Id="rId18" Type="http://schemas.openxmlformats.org/officeDocument/2006/relationships/image" Target="../media/image3.svg"/><Relationship Id="rId3" Type="http://schemas.openxmlformats.org/officeDocument/2006/relationships/tags" Target="../tags/tag8104.xml"/><Relationship Id="rId7" Type="http://schemas.openxmlformats.org/officeDocument/2006/relationships/tags" Target="../tags/tag8108.xml"/><Relationship Id="rId12" Type="http://schemas.openxmlformats.org/officeDocument/2006/relationships/tags" Target="../tags/tag8113.xml"/><Relationship Id="rId17" Type="http://schemas.openxmlformats.org/officeDocument/2006/relationships/image" Target="../media/image2.png"/><Relationship Id="rId2" Type="http://schemas.openxmlformats.org/officeDocument/2006/relationships/tags" Target="../tags/tag8103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914.vml"/><Relationship Id="rId6" Type="http://schemas.openxmlformats.org/officeDocument/2006/relationships/tags" Target="../tags/tag8107.xml"/><Relationship Id="rId11" Type="http://schemas.openxmlformats.org/officeDocument/2006/relationships/tags" Target="../tags/tag8112.xml"/><Relationship Id="rId5" Type="http://schemas.openxmlformats.org/officeDocument/2006/relationships/tags" Target="../tags/tag8106.xml"/><Relationship Id="rId15" Type="http://schemas.openxmlformats.org/officeDocument/2006/relationships/oleObject" Target="../embeddings/oleObject914.bin"/><Relationship Id="rId10" Type="http://schemas.openxmlformats.org/officeDocument/2006/relationships/tags" Target="../tags/tag8111.xml"/><Relationship Id="rId4" Type="http://schemas.openxmlformats.org/officeDocument/2006/relationships/tags" Target="../tags/tag8105.xml"/><Relationship Id="rId9" Type="http://schemas.openxmlformats.org/officeDocument/2006/relationships/tags" Target="../tags/tag8110.xml"/><Relationship Id="rId14" Type="http://schemas.openxmlformats.org/officeDocument/2006/relationships/slideMaster" Target="../slideMasters/slideMaster60.xml"/></Relationships>
</file>

<file path=ppt/slideLayouts/_rels/slideLayout887.xml.rels><?xml version="1.0" encoding="UTF-8" standalone="yes"?>
<Relationships xmlns="http://schemas.openxmlformats.org/package/2006/relationships"><Relationship Id="rId8" Type="http://schemas.openxmlformats.org/officeDocument/2006/relationships/tags" Target="../tags/tag8121.xml"/><Relationship Id="rId13" Type="http://schemas.openxmlformats.org/officeDocument/2006/relationships/tags" Target="../tags/tag8126.xml"/><Relationship Id="rId18" Type="http://schemas.openxmlformats.org/officeDocument/2006/relationships/image" Target="../media/image2.png"/><Relationship Id="rId3" Type="http://schemas.openxmlformats.org/officeDocument/2006/relationships/tags" Target="../tags/tag8116.xml"/><Relationship Id="rId7" Type="http://schemas.openxmlformats.org/officeDocument/2006/relationships/tags" Target="../tags/tag8120.xml"/><Relationship Id="rId12" Type="http://schemas.openxmlformats.org/officeDocument/2006/relationships/tags" Target="../tags/tag8125.xml"/><Relationship Id="rId17" Type="http://schemas.openxmlformats.org/officeDocument/2006/relationships/image" Target="../media/image17.emf"/><Relationship Id="rId2" Type="http://schemas.openxmlformats.org/officeDocument/2006/relationships/tags" Target="../tags/tag8115.xml"/><Relationship Id="rId16" Type="http://schemas.openxmlformats.org/officeDocument/2006/relationships/oleObject" Target="../embeddings/oleObject915.bin"/><Relationship Id="rId1" Type="http://schemas.openxmlformats.org/officeDocument/2006/relationships/vmlDrawing" Target="../drawings/vmlDrawing915.vml"/><Relationship Id="rId6" Type="http://schemas.openxmlformats.org/officeDocument/2006/relationships/tags" Target="../tags/tag8119.xml"/><Relationship Id="rId11" Type="http://schemas.openxmlformats.org/officeDocument/2006/relationships/tags" Target="../tags/tag8124.xml"/><Relationship Id="rId5" Type="http://schemas.openxmlformats.org/officeDocument/2006/relationships/tags" Target="../tags/tag8118.xml"/><Relationship Id="rId15" Type="http://schemas.openxmlformats.org/officeDocument/2006/relationships/slideMaster" Target="../slideMasters/slideMaster60.xml"/><Relationship Id="rId10" Type="http://schemas.openxmlformats.org/officeDocument/2006/relationships/tags" Target="../tags/tag8123.xml"/><Relationship Id="rId19" Type="http://schemas.openxmlformats.org/officeDocument/2006/relationships/image" Target="../media/image3.svg"/><Relationship Id="rId4" Type="http://schemas.openxmlformats.org/officeDocument/2006/relationships/tags" Target="../tags/tag8117.xml"/><Relationship Id="rId9" Type="http://schemas.openxmlformats.org/officeDocument/2006/relationships/tags" Target="../tags/tag8122.xml"/><Relationship Id="rId14" Type="http://schemas.openxmlformats.org/officeDocument/2006/relationships/tags" Target="../tags/tag8127.xml"/></Relationships>
</file>

<file path=ppt/slideLayouts/_rels/slideLayout888.xml.rels><?xml version="1.0" encoding="UTF-8" standalone="yes"?>
<Relationships xmlns="http://schemas.openxmlformats.org/package/2006/relationships"><Relationship Id="rId8" Type="http://schemas.openxmlformats.org/officeDocument/2006/relationships/tags" Target="../tags/tag8134.xml"/><Relationship Id="rId13" Type="http://schemas.openxmlformats.org/officeDocument/2006/relationships/tags" Target="../tags/tag8139.xml"/><Relationship Id="rId18" Type="http://schemas.openxmlformats.org/officeDocument/2006/relationships/image" Target="../media/image2.png"/><Relationship Id="rId3" Type="http://schemas.openxmlformats.org/officeDocument/2006/relationships/tags" Target="../tags/tag8129.xml"/><Relationship Id="rId7" Type="http://schemas.openxmlformats.org/officeDocument/2006/relationships/tags" Target="../tags/tag8133.xml"/><Relationship Id="rId12" Type="http://schemas.openxmlformats.org/officeDocument/2006/relationships/tags" Target="../tags/tag8138.xml"/><Relationship Id="rId17" Type="http://schemas.openxmlformats.org/officeDocument/2006/relationships/image" Target="../media/image17.emf"/><Relationship Id="rId2" Type="http://schemas.openxmlformats.org/officeDocument/2006/relationships/tags" Target="../tags/tag8128.xml"/><Relationship Id="rId16" Type="http://schemas.openxmlformats.org/officeDocument/2006/relationships/oleObject" Target="../embeddings/oleObject916.bin"/><Relationship Id="rId1" Type="http://schemas.openxmlformats.org/officeDocument/2006/relationships/vmlDrawing" Target="../drawings/vmlDrawing916.vml"/><Relationship Id="rId6" Type="http://schemas.openxmlformats.org/officeDocument/2006/relationships/tags" Target="../tags/tag8132.xml"/><Relationship Id="rId11" Type="http://schemas.openxmlformats.org/officeDocument/2006/relationships/tags" Target="../tags/tag8137.xml"/><Relationship Id="rId5" Type="http://schemas.openxmlformats.org/officeDocument/2006/relationships/tags" Target="../tags/tag8131.xml"/><Relationship Id="rId15" Type="http://schemas.openxmlformats.org/officeDocument/2006/relationships/slideMaster" Target="../slideMasters/slideMaster60.xml"/><Relationship Id="rId10" Type="http://schemas.openxmlformats.org/officeDocument/2006/relationships/tags" Target="../tags/tag8136.xml"/><Relationship Id="rId19" Type="http://schemas.openxmlformats.org/officeDocument/2006/relationships/image" Target="../media/image3.svg"/><Relationship Id="rId4" Type="http://schemas.openxmlformats.org/officeDocument/2006/relationships/tags" Target="../tags/tag8130.xml"/><Relationship Id="rId9" Type="http://schemas.openxmlformats.org/officeDocument/2006/relationships/tags" Target="../tags/tag8135.xml"/><Relationship Id="rId14" Type="http://schemas.openxmlformats.org/officeDocument/2006/relationships/tags" Target="../tags/tag8140.xml"/></Relationships>
</file>

<file path=ppt/slideLayouts/_rels/slideLayout889.xml.rels><?xml version="1.0" encoding="UTF-8" standalone="yes"?>
<Relationships xmlns="http://schemas.openxmlformats.org/package/2006/relationships"><Relationship Id="rId8" Type="http://schemas.openxmlformats.org/officeDocument/2006/relationships/tags" Target="../tags/tag8147.xml"/><Relationship Id="rId13" Type="http://schemas.openxmlformats.org/officeDocument/2006/relationships/image" Target="../media/image2.png"/><Relationship Id="rId3" Type="http://schemas.openxmlformats.org/officeDocument/2006/relationships/tags" Target="../tags/tag8142.xml"/><Relationship Id="rId7" Type="http://schemas.openxmlformats.org/officeDocument/2006/relationships/tags" Target="../tags/tag8146.xml"/><Relationship Id="rId12" Type="http://schemas.openxmlformats.org/officeDocument/2006/relationships/image" Target="../media/image17.emf"/><Relationship Id="rId2" Type="http://schemas.openxmlformats.org/officeDocument/2006/relationships/tags" Target="../tags/tag8141.xml"/><Relationship Id="rId1" Type="http://schemas.openxmlformats.org/officeDocument/2006/relationships/vmlDrawing" Target="../drawings/vmlDrawing917.vml"/><Relationship Id="rId6" Type="http://schemas.openxmlformats.org/officeDocument/2006/relationships/tags" Target="../tags/tag8145.xml"/><Relationship Id="rId11" Type="http://schemas.openxmlformats.org/officeDocument/2006/relationships/oleObject" Target="../embeddings/oleObject917.bin"/><Relationship Id="rId5" Type="http://schemas.openxmlformats.org/officeDocument/2006/relationships/tags" Target="../tags/tag8144.xml"/><Relationship Id="rId10" Type="http://schemas.openxmlformats.org/officeDocument/2006/relationships/slideMaster" Target="../slideMasters/slideMaster60.xml"/><Relationship Id="rId4" Type="http://schemas.openxmlformats.org/officeDocument/2006/relationships/tags" Target="../tags/tag8143.xml"/><Relationship Id="rId9" Type="http://schemas.openxmlformats.org/officeDocument/2006/relationships/tags" Target="../tags/tag8148.xml"/><Relationship Id="rId14" Type="http://schemas.openxmlformats.org/officeDocument/2006/relationships/image" Target="../media/image3.svg"/></Relationships>
</file>

<file path=ppt/slideLayouts/_rels/slideLayout8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.xml"/><Relationship Id="rId3" Type="http://schemas.openxmlformats.org/officeDocument/2006/relationships/tags" Target="../tags/tag832.xml"/><Relationship Id="rId7" Type="http://schemas.openxmlformats.org/officeDocument/2006/relationships/tags" Target="../tags/tag836.xml"/><Relationship Id="rId2" Type="http://schemas.openxmlformats.org/officeDocument/2006/relationships/tags" Target="../tags/tag831.xml"/><Relationship Id="rId1" Type="http://schemas.openxmlformats.org/officeDocument/2006/relationships/vmlDrawing" Target="../drawings/vmlDrawing95.vml"/><Relationship Id="rId6" Type="http://schemas.openxmlformats.org/officeDocument/2006/relationships/tags" Target="../tags/tag835.xml"/><Relationship Id="rId5" Type="http://schemas.openxmlformats.org/officeDocument/2006/relationships/tags" Target="../tags/tag834.xml"/><Relationship Id="rId10" Type="http://schemas.openxmlformats.org/officeDocument/2006/relationships/image" Target="../media/image17.emf"/><Relationship Id="rId4" Type="http://schemas.openxmlformats.org/officeDocument/2006/relationships/tags" Target="../tags/tag833.xml"/><Relationship Id="rId9" Type="http://schemas.openxmlformats.org/officeDocument/2006/relationships/oleObject" Target="../embeddings/oleObject95.bin"/></Relationships>
</file>

<file path=ppt/slideLayouts/_rels/slideLayout8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8150.xml"/><Relationship Id="rId7" Type="http://schemas.openxmlformats.org/officeDocument/2006/relationships/oleObject" Target="../embeddings/oleObject918.bin"/><Relationship Id="rId2" Type="http://schemas.openxmlformats.org/officeDocument/2006/relationships/tags" Target="../tags/tag8149.xml"/><Relationship Id="rId1" Type="http://schemas.openxmlformats.org/officeDocument/2006/relationships/vmlDrawing" Target="../drawings/vmlDrawing918.vml"/><Relationship Id="rId6" Type="http://schemas.openxmlformats.org/officeDocument/2006/relationships/slideMaster" Target="../slideMasters/slideMaster60.xml"/><Relationship Id="rId5" Type="http://schemas.openxmlformats.org/officeDocument/2006/relationships/tags" Target="../tags/tag8152.xml"/><Relationship Id="rId10" Type="http://schemas.openxmlformats.org/officeDocument/2006/relationships/image" Target="../media/image3.svg"/><Relationship Id="rId4" Type="http://schemas.openxmlformats.org/officeDocument/2006/relationships/tags" Target="../tags/tag8151.xml"/><Relationship Id="rId9" Type="http://schemas.openxmlformats.org/officeDocument/2006/relationships/image" Target="../media/image2.png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892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1.xml"/><Relationship Id="rId13" Type="http://schemas.openxmlformats.org/officeDocument/2006/relationships/image" Target="../media/image26.png"/><Relationship Id="rId3" Type="http://schemas.openxmlformats.org/officeDocument/2006/relationships/tags" Target="../tags/tag8176.xml"/><Relationship Id="rId7" Type="http://schemas.openxmlformats.org/officeDocument/2006/relationships/tags" Target="../tags/tag8180.xml"/><Relationship Id="rId12" Type="http://schemas.openxmlformats.org/officeDocument/2006/relationships/image" Target="../media/image3.svg"/><Relationship Id="rId2" Type="http://schemas.openxmlformats.org/officeDocument/2006/relationships/tags" Target="../tags/tag8175.xml"/><Relationship Id="rId1" Type="http://schemas.openxmlformats.org/officeDocument/2006/relationships/vmlDrawing" Target="../drawings/vmlDrawing920.vml"/><Relationship Id="rId6" Type="http://schemas.openxmlformats.org/officeDocument/2006/relationships/tags" Target="../tags/tag8179.xml"/><Relationship Id="rId11" Type="http://schemas.openxmlformats.org/officeDocument/2006/relationships/image" Target="../media/image19.png"/><Relationship Id="rId5" Type="http://schemas.openxmlformats.org/officeDocument/2006/relationships/tags" Target="../tags/tag8178.xml"/><Relationship Id="rId10" Type="http://schemas.openxmlformats.org/officeDocument/2006/relationships/image" Target="../media/image17.emf"/><Relationship Id="rId4" Type="http://schemas.openxmlformats.org/officeDocument/2006/relationships/tags" Target="../tags/tag8177.xml"/><Relationship Id="rId9" Type="http://schemas.openxmlformats.org/officeDocument/2006/relationships/oleObject" Target="../embeddings/oleObject920.bin"/><Relationship Id="rId14" Type="http://schemas.openxmlformats.org/officeDocument/2006/relationships/image" Target="../media/image21.svg"/></Relationships>
</file>

<file path=ppt/slideLayouts/_rels/slideLayout893.xml.rels><?xml version="1.0" encoding="UTF-8" standalone="yes"?>
<Relationships xmlns="http://schemas.openxmlformats.org/package/2006/relationships"><Relationship Id="rId8" Type="http://schemas.openxmlformats.org/officeDocument/2006/relationships/tags" Target="../tags/tag8187.xml"/><Relationship Id="rId3" Type="http://schemas.openxmlformats.org/officeDocument/2006/relationships/tags" Target="../tags/tag8182.xml"/><Relationship Id="rId7" Type="http://schemas.openxmlformats.org/officeDocument/2006/relationships/tags" Target="../tags/tag8186.xml"/><Relationship Id="rId2" Type="http://schemas.openxmlformats.org/officeDocument/2006/relationships/tags" Target="../tags/tag8181.xml"/><Relationship Id="rId1" Type="http://schemas.openxmlformats.org/officeDocument/2006/relationships/vmlDrawing" Target="../drawings/vmlDrawing921.vml"/><Relationship Id="rId6" Type="http://schemas.openxmlformats.org/officeDocument/2006/relationships/tags" Target="../tags/tag8185.xml"/><Relationship Id="rId11" Type="http://schemas.openxmlformats.org/officeDocument/2006/relationships/image" Target="../media/image17.emf"/><Relationship Id="rId5" Type="http://schemas.openxmlformats.org/officeDocument/2006/relationships/tags" Target="../tags/tag8184.xml"/><Relationship Id="rId10" Type="http://schemas.openxmlformats.org/officeDocument/2006/relationships/oleObject" Target="../embeddings/oleObject921.bin"/><Relationship Id="rId4" Type="http://schemas.openxmlformats.org/officeDocument/2006/relationships/tags" Target="../tags/tag8183.xml"/><Relationship Id="rId9" Type="http://schemas.openxmlformats.org/officeDocument/2006/relationships/slideMaster" Target="../slideMasters/slideMaster61.xml"/></Relationships>
</file>

<file path=ppt/slideLayouts/_rels/slideLayout894.xml.rels><?xml version="1.0" encoding="UTF-8" standalone="yes"?>
<Relationships xmlns="http://schemas.openxmlformats.org/package/2006/relationships"><Relationship Id="rId8" Type="http://schemas.openxmlformats.org/officeDocument/2006/relationships/tags" Target="../tags/tag8194.xml"/><Relationship Id="rId3" Type="http://schemas.openxmlformats.org/officeDocument/2006/relationships/tags" Target="../tags/tag8189.xml"/><Relationship Id="rId7" Type="http://schemas.openxmlformats.org/officeDocument/2006/relationships/tags" Target="../tags/tag8193.xml"/><Relationship Id="rId2" Type="http://schemas.openxmlformats.org/officeDocument/2006/relationships/tags" Target="../tags/tag8188.xml"/><Relationship Id="rId1" Type="http://schemas.openxmlformats.org/officeDocument/2006/relationships/vmlDrawing" Target="../drawings/vmlDrawing922.vml"/><Relationship Id="rId6" Type="http://schemas.openxmlformats.org/officeDocument/2006/relationships/tags" Target="../tags/tag8192.xml"/><Relationship Id="rId11" Type="http://schemas.openxmlformats.org/officeDocument/2006/relationships/image" Target="../media/image17.emf"/><Relationship Id="rId5" Type="http://schemas.openxmlformats.org/officeDocument/2006/relationships/tags" Target="../tags/tag8191.xml"/><Relationship Id="rId10" Type="http://schemas.openxmlformats.org/officeDocument/2006/relationships/oleObject" Target="../embeddings/oleObject922.bin"/><Relationship Id="rId4" Type="http://schemas.openxmlformats.org/officeDocument/2006/relationships/tags" Target="../tags/tag8190.xml"/><Relationship Id="rId9" Type="http://schemas.openxmlformats.org/officeDocument/2006/relationships/slideMaster" Target="../slideMasters/slideMaster61.xml"/></Relationships>
</file>

<file path=ppt/slideLayouts/_rels/slideLayout8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8196.xml"/><Relationship Id="rId7" Type="http://schemas.openxmlformats.org/officeDocument/2006/relationships/oleObject" Target="../embeddings/oleObject923.bin"/><Relationship Id="rId2" Type="http://schemas.openxmlformats.org/officeDocument/2006/relationships/tags" Target="../tags/tag8195.xml"/><Relationship Id="rId1" Type="http://schemas.openxmlformats.org/officeDocument/2006/relationships/vmlDrawing" Target="../drawings/vmlDrawing923.vml"/><Relationship Id="rId6" Type="http://schemas.openxmlformats.org/officeDocument/2006/relationships/slideMaster" Target="../slideMasters/slideMaster61.xml"/><Relationship Id="rId5" Type="http://schemas.openxmlformats.org/officeDocument/2006/relationships/tags" Target="../tags/tag8198.xml"/><Relationship Id="rId4" Type="http://schemas.openxmlformats.org/officeDocument/2006/relationships/tags" Target="../tags/tag8197.xml"/></Relationships>
</file>

<file path=ppt/slideLayouts/_rels/slideLayout89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1.xml"/><Relationship Id="rId3" Type="http://schemas.openxmlformats.org/officeDocument/2006/relationships/tags" Target="../tags/tag8200.xml"/><Relationship Id="rId7" Type="http://schemas.openxmlformats.org/officeDocument/2006/relationships/tags" Target="../tags/tag8204.xml"/><Relationship Id="rId2" Type="http://schemas.openxmlformats.org/officeDocument/2006/relationships/tags" Target="../tags/tag8199.xml"/><Relationship Id="rId1" Type="http://schemas.openxmlformats.org/officeDocument/2006/relationships/vmlDrawing" Target="../drawings/vmlDrawing924.vml"/><Relationship Id="rId6" Type="http://schemas.openxmlformats.org/officeDocument/2006/relationships/tags" Target="../tags/tag8203.xml"/><Relationship Id="rId5" Type="http://schemas.openxmlformats.org/officeDocument/2006/relationships/tags" Target="../tags/tag8202.xml"/><Relationship Id="rId10" Type="http://schemas.openxmlformats.org/officeDocument/2006/relationships/image" Target="../media/image17.emf"/><Relationship Id="rId4" Type="http://schemas.openxmlformats.org/officeDocument/2006/relationships/tags" Target="../tags/tag8201.xml"/><Relationship Id="rId9" Type="http://schemas.openxmlformats.org/officeDocument/2006/relationships/oleObject" Target="../embeddings/oleObject924.bin"/></Relationships>
</file>

<file path=ppt/slideLayouts/_rels/slideLayout897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1.xml"/><Relationship Id="rId3" Type="http://schemas.openxmlformats.org/officeDocument/2006/relationships/tags" Target="../tags/tag8206.xml"/><Relationship Id="rId7" Type="http://schemas.openxmlformats.org/officeDocument/2006/relationships/tags" Target="../tags/tag8210.xml"/><Relationship Id="rId2" Type="http://schemas.openxmlformats.org/officeDocument/2006/relationships/tags" Target="../tags/tag8205.xml"/><Relationship Id="rId1" Type="http://schemas.openxmlformats.org/officeDocument/2006/relationships/vmlDrawing" Target="../drawings/vmlDrawing925.vml"/><Relationship Id="rId6" Type="http://schemas.openxmlformats.org/officeDocument/2006/relationships/tags" Target="../tags/tag8209.xml"/><Relationship Id="rId5" Type="http://schemas.openxmlformats.org/officeDocument/2006/relationships/tags" Target="../tags/tag8208.xml"/><Relationship Id="rId10" Type="http://schemas.openxmlformats.org/officeDocument/2006/relationships/image" Target="../media/image17.emf"/><Relationship Id="rId4" Type="http://schemas.openxmlformats.org/officeDocument/2006/relationships/tags" Target="../tags/tag8207.xml"/><Relationship Id="rId9" Type="http://schemas.openxmlformats.org/officeDocument/2006/relationships/oleObject" Target="../embeddings/oleObject925.bin"/></Relationships>
</file>

<file path=ppt/slideLayouts/_rels/slideLayout898.xml.rels><?xml version="1.0" encoding="UTF-8" standalone="yes"?>
<Relationships xmlns="http://schemas.openxmlformats.org/package/2006/relationships"><Relationship Id="rId8" Type="http://schemas.openxmlformats.org/officeDocument/2006/relationships/tags" Target="../tags/tag8217.xml"/><Relationship Id="rId3" Type="http://schemas.openxmlformats.org/officeDocument/2006/relationships/tags" Target="../tags/tag8212.xml"/><Relationship Id="rId7" Type="http://schemas.openxmlformats.org/officeDocument/2006/relationships/tags" Target="../tags/tag8216.xml"/><Relationship Id="rId2" Type="http://schemas.openxmlformats.org/officeDocument/2006/relationships/tags" Target="../tags/tag8211.xml"/><Relationship Id="rId1" Type="http://schemas.openxmlformats.org/officeDocument/2006/relationships/vmlDrawing" Target="../drawings/vmlDrawing926.vml"/><Relationship Id="rId6" Type="http://schemas.openxmlformats.org/officeDocument/2006/relationships/tags" Target="../tags/tag8215.xml"/><Relationship Id="rId11" Type="http://schemas.openxmlformats.org/officeDocument/2006/relationships/image" Target="../media/image17.emf"/><Relationship Id="rId5" Type="http://schemas.openxmlformats.org/officeDocument/2006/relationships/tags" Target="../tags/tag8214.xml"/><Relationship Id="rId10" Type="http://schemas.openxmlformats.org/officeDocument/2006/relationships/oleObject" Target="../embeddings/oleObject926.bin"/><Relationship Id="rId4" Type="http://schemas.openxmlformats.org/officeDocument/2006/relationships/tags" Target="../tags/tag8213.xml"/><Relationship Id="rId9" Type="http://schemas.openxmlformats.org/officeDocument/2006/relationships/slideMaster" Target="../slideMasters/slideMaster61.xml"/></Relationships>
</file>

<file path=ppt/slideLayouts/_rels/slideLayout899.xml.rels><?xml version="1.0" encoding="UTF-8" standalone="yes"?>
<Relationships xmlns="http://schemas.openxmlformats.org/package/2006/relationships"><Relationship Id="rId8" Type="http://schemas.openxmlformats.org/officeDocument/2006/relationships/tags" Target="../tags/tag8224.xml"/><Relationship Id="rId13" Type="http://schemas.openxmlformats.org/officeDocument/2006/relationships/tags" Target="../tags/tag8229.xml"/><Relationship Id="rId18" Type="http://schemas.openxmlformats.org/officeDocument/2006/relationships/image" Target="../media/image3.svg"/><Relationship Id="rId3" Type="http://schemas.openxmlformats.org/officeDocument/2006/relationships/tags" Target="../tags/tag8219.xml"/><Relationship Id="rId7" Type="http://schemas.openxmlformats.org/officeDocument/2006/relationships/tags" Target="../tags/tag8223.xml"/><Relationship Id="rId12" Type="http://schemas.openxmlformats.org/officeDocument/2006/relationships/tags" Target="../tags/tag8228.xml"/><Relationship Id="rId17" Type="http://schemas.openxmlformats.org/officeDocument/2006/relationships/image" Target="../media/image19.png"/><Relationship Id="rId2" Type="http://schemas.openxmlformats.org/officeDocument/2006/relationships/tags" Target="../tags/tag8218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927.vml"/><Relationship Id="rId6" Type="http://schemas.openxmlformats.org/officeDocument/2006/relationships/tags" Target="../tags/tag8222.xml"/><Relationship Id="rId11" Type="http://schemas.openxmlformats.org/officeDocument/2006/relationships/tags" Target="../tags/tag8227.xml"/><Relationship Id="rId5" Type="http://schemas.openxmlformats.org/officeDocument/2006/relationships/tags" Target="../tags/tag8221.xml"/><Relationship Id="rId15" Type="http://schemas.openxmlformats.org/officeDocument/2006/relationships/oleObject" Target="../embeddings/oleObject927.bin"/><Relationship Id="rId10" Type="http://schemas.openxmlformats.org/officeDocument/2006/relationships/tags" Target="../tags/tag8226.xml"/><Relationship Id="rId4" Type="http://schemas.openxmlformats.org/officeDocument/2006/relationships/tags" Target="../tags/tag8220.xml"/><Relationship Id="rId9" Type="http://schemas.openxmlformats.org/officeDocument/2006/relationships/tags" Target="../tags/tag8225.xml"/><Relationship Id="rId14" Type="http://schemas.openxmlformats.org/officeDocument/2006/relationships/slideMaster" Target="../slideMasters/slideMaster61.xml"/></Relationships>
</file>

<file path=ppt/slideLayouts/_rels/slideLayout9.xml.rels><?xml version="1.0" encoding="UTF-8" standalone="yes"?>
<Relationships xmlns="http://schemas.openxmlformats.org/package/2006/relationships"><Relationship Id="rId8" Type="http://schemas.openxmlformats.org/officeDocument/2006/relationships/tags" Target="../tags/tag82.xml"/><Relationship Id="rId13" Type="http://schemas.openxmlformats.org/officeDocument/2006/relationships/slideMaster" Target="../slideMasters/slideMaster1.xml"/><Relationship Id="rId3" Type="http://schemas.openxmlformats.org/officeDocument/2006/relationships/tags" Target="../tags/tag77.xml"/><Relationship Id="rId7" Type="http://schemas.openxmlformats.org/officeDocument/2006/relationships/tags" Target="../tags/tag81.xml"/><Relationship Id="rId12" Type="http://schemas.openxmlformats.org/officeDocument/2006/relationships/tags" Target="../tags/tag86.xml"/><Relationship Id="rId17" Type="http://schemas.openxmlformats.org/officeDocument/2006/relationships/image" Target="../media/image3.svg"/><Relationship Id="rId2" Type="http://schemas.openxmlformats.org/officeDocument/2006/relationships/tags" Target="../tags/tag76.xml"/><Relationship Id="rId16" Type="http://schemas.openxmlformats.org/officeDocument/2006/relationships/image" Target="../media/image2.png"/><Relationship Id="rId1" Type="http://schemas.openxmlformats.org/officeDocument/2006/relationships/vmlDrawing" Target="../drawings/vmlDrawing10.vml"/><Relationship Id="rId6" Type="http://schemas.openxmlformats.org/officeDocument/2006/relationships/tags" Target="../tags/tag80.xml"/><Relationship Id="rId11" Type="http://schemas.openxmlformats.org/officeDocument/2006/relationships/tags" Target="../tags/tag85.xml"/><Relationship Id="rId5" Type="http://schemas.openxmlformats.org/officeDocument/2006/relationships/tags" Target="../tags/tag79.xml"/><Relationship Id="rId15" Type="http://schemas.openxmlformats.org/officeDocument/2006/relationships/image" Target="../media/image12.emf"/><Relationship Id="rId10" Type="http://schemas.openxmlformats.org/officeDocument/2006/relationships/tags" Target="../tags/tag84.xml"/><Relationship Id="rId4" Type="http://schemas.openxmlformats.org/officeDocument/2006/relationships/tags" Target="../tags/tag78.xml"/><Relationship Id="rId9" Type="http://schemas.openxmlformats.org/officeDocument/2006/relationships/tags" Target="../tags/tag83.xml"/><Relationship Id="rId14" Type="http://schemas.openxmlformats.org/officeDocument/2006/relationships/oleObject" Target="../embeddings/oleObject10.bin"/></Relationships>
</file>

<file path=ppt/slideLayouts/_rels/slideLayout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838.xml"/><Relationship Id="rId7" Type="http://schemas.openxmlformats.org/officeDocument/2006/relationships/oleObject" Target="../embeddings/oleObject96.bin"/><Relationship Id="rId2" Type="http://schemas.openxmlformats.org/officeDocument/2006/relationships/tags" Target="../tags/tag837.xml"/><Relationship Id="rId1" Type="http://schemas.openxmlformats.org/officeDocument/2006/relationships/vmlDrawing" Target="../drawings/vmlDrawing96.vml"/><Relationship Id="rId6" Type="http://schemas.openxmlformats.org/officeDocument/2006/relationships/slideMaster" Target="../slideMasters/slideMaster7.xml"/><Relationship Id="rId5" Type="http://schemas.openxmlformats.org/officeDocument/2006/relationships/tags" Target="../tags/tag840.xml"/><Relationship Id="rId4" Type="http://schemas.openxmlformats.org/officeDocument/2006/relationships/tags" Target="../tags/tag839.xml"/></Relationships>
</file>

<file path=ppt/slideLayouts/_rels/slideLayout900.xml.rels><?xml version="1.0" encoding="UTF-8" standalone="yes"?>
<Relationships xmlns="http://schemas.openxmlformats.org/package/2006/relationships"><Relationship Id="rId8" Type="http://schemas.openxmlformats.org/officeDocument/2006/relationships/tags" Target="../tags/tag8236.xml"/><Relationship Id="rId13" Type="http://schemas.openxmlformats.org/officeDocument/2006/relationships/tags" Target="../tags/tag8241.xml"/><Relationship Id="rId18" Type="http://schemas.openxmlformats.org/officeDocument/2006/relationships/image" Target="../media/image3.svg"/><Relationship Id="rId3" Type="http://schemas.openxmlformats.org/officeDocument/2006/relationships/tags" Target="../tags/tag8231.xml"/><Relationship Id="rId7" Type="http://schemas.openxmlformats.org/officeDocument/2006/relationships/tags" Target="../tags/tag8235.xml"/><Relationship Id="rId12" Type="http://schemas.openxmlformats.org/officeDocument/2006/relationships/tags" Target="../tags/tag8240.xml"/><Relationship Id="rId17" Type="http://schemas.openxmlformats.org/officeDocument/2006/relationships/image" Target="../media/image19.png"/><Relationship Id="rId2" Type="http://schemas.openxmlformats.org/officeDocument/2006/relationships/tags" Target="../tags/tag823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928.vml"/><Relationship Id="rId6" Type="http://schemas.openxmlformats.org/officeDocument/2006/relationships/tags" Target="../tags/tag8234.xml"/><Relationship Id="rId11" Type="http://schemas.openxmlformats.org/officeDocument/2006/relationships/tags" Target="../tags/tag8239.xml"/><Relationship Id="rId5" Type="http://schemas.openxmlformats.org/officeDocument/2006/relationships/tags" Target="../tags/tag8233.xml"/><Relationship Id="rId15" Type="http://schemas.openxmlformats.org/officeDocument/2006/relationships/oleObject" Target="../embeddings/oleObject928.bin"/><Relationship Id="rId10" Type="http://schemas.openxmlformats.org/officeDocument/2006/relationships/tags" Target="../tags/tag8238.xml"/><Relationship Id="rId4" Type="http://schemas.openxmlformats.org/officeDocument/2006/relationships/tags" Target="../tags/tag8232.xml"/><Relationship Id="rId9" Type="http://schemas.openxmlformats.org/officeDocument/2006/relationships/tags" Target="../tags/tag8237.xml"/><Relationship Id="rId14" Type="http://schemas.openxmlformats.org/officeDocument/2006/relationships/slideMaster" Target="../slideMasters/slideMaster61.xml"/></Relationships>
</file>

<file path=ppt/slideLayouts/_rels/slideLayout901.xml.rels><?xml version="1.0" encoding="UTF-8" standalone="yes"?>
<Relationships xmlns="http://schemas.openxmlformats.org/package/2006/relationships"><Relationship Id="rId8" Type="http://schemas.openxmlformats.org/officeDocument/2006/relationships/tags" Target="../tags/tag8248.xml"/><Relationship Id="rId13" Type="http://schemas.openxmlformats.org/officeDocument/2006/relationships/tags" Target="../tags/tag8253.xml"/><Relationship Id="rId18" Type="http://schemas.openxmlformats.org/officeDocument/2006/relationships/image" Target="../media/image19.png"/><Relationship Id="rId3" Type="http://schemas.openxmlformats.org/officeDocument/2006/relationships/tags" Target="../tags/tag8243.xml"/><Relationship Id="rId7" Type="http://schemas.openxmlformats.org/officeDocument/2006/relationships/tags" Target="../tags/tag8247.xml"/><Relationship Id="rId12" Type="http://schemas.openxmlformats.org/officeDocument/2006/relationships/tags" Target="../tags/tag8252.xml"/><Relationship Id="rId17" Type="http://schemas.openxmlformats.org/officeDocument/2006/relationships/image" Target="../media/image17.emf"/><Relationship Id="rId2" Type="http://schemas.openxmlformats.org/officeDocument/2006/relationships/tags" Target="../tags/tag8242.xml"/><Relationship Id="rId16" Type="http://schemas.openxmlformats.org/officeDocument/2006/relationships/oleObject" Target="../embeddings/oleObject929.bin"/><Relationship Id="rId1" Type="http://schemas.openxmlformats.org/officeDocument/2006/relationships/vmlDrawing" Target="../drawings/vmlDrawing929.vml"/><Relationship Id="rId6" Type="http://schemas.openxmlformats.org/officeDocument/2006/relationships/tags" Target="../tags/tag8246.xml"/><Relationship Id="rId11" Type="http://schemas.openxmlformats.org/officeDocument/2006/relationships/tags" Target="../tags/tag8251.xml"/><Relationship Id="rId5" Type="http://schemas.openxmlformats.org/officeDocument/2006/relationships/tags" Target="../tags/tag8245.xml"/><Relationship Id="rId15" Type="http://schemas.openxmlformats.org/officeDocument/2006/relationships/slideMaster" Target="../slideMasters/slideMaster61.xml"/><Relationship Id="rId10" Type="http://schemas.openxmlformats.org/officeDocument/2006/relationships/tags" Target="../tags/tag8250.xml"/><Relationship Id="rId19" Type="http://schemas.openxmlformats.org/officeDocument/2006/relationships/image" Target="../media/image3.svg"/><Relationship Id="rId4" Type="http://schemas.openxmlformats.org/officeDocument/2006/relationships/tags" Target="../tags/tag8244.xml"/><Relationship Id="rId9" Type="http://schemas.openxmlformats.org/officeDocument/2006/relationships/tags" Target="../tags/tag8249.xml"/><Relationship Id="rId14" Type="http://schemas.openxmlformats.org/officeDocument/2006/relationships/tags" Target="../tags/tag8254.xml"/></Relationships>
</file>

<file path=ppt/slideLayouts/_rels/slideLayout902.xml.rels><?xml version="1.0" encoding="UTF-8" standalone="yes"?>
<Relationships xmlns="http://schemas.openxmlformats.org/package/2006/relationships"><Relationship Id="rId8" Type="http://schemas.openxmlformats.org/officeDocument/2006/relationships/tags" Target="../tags/tag8261.xml"/><Relationship Id="rId13" Type="http://schemas.openxmlformats.org/officeDocument/2006/relationships/tags" Target="../tags/tag8266.xml"/><Relationship Id="rId18" Type="http://schemas.openxmlformats.org/officeDocument/2006/relationships/image" Target="../media/image19.png"/><Relationship Id="rId3" Type="http://schemas.openxmlformats.org/officeDocument/2006/relationships/tags" Target="../tags/tag8256.xml"/><Relationship Id="rId7" Type="http://schemas.openxmlformats.org/officeDocument/2006/relationships/tags" Target="../tags/tag8260.xml"/><Relationship Id="rId12" Type="http://schemas.openxmlformats.org/officeDocument/2006/relationships/tags" Target="../tags/tag8265.xml"/><Relationship Id="rId17" Type="http://schemas.openxmlformats.org/officeDocument/2006/relationships/image" Target="../media/image17.emf"/><Relationship Id="rId2" Type="http://schemas.openxmlformats.org/officeDocument/2006/relationships/tags" Target="../tags/tag8255.xml"/><Relationship Id="rId16" Type="http://schemas.openxmlformats.org/officeDocument/2006/relationships/oleObject" Target="../embeddings/oleObject930.bin"/><Relationship Id="rId1" Type="http://schemas.openxmlformats.org/officeDocument/2006/relationships/vmlDrawing" Target="../drawings/vmlDrawing930.vml"/><Relationship Id="rId6" Type="http://schemas.openxmlformats.org/officeDocument/2006/relationships/tags" Target="../tags/tag8259.xml"/><Relationship Id="rId11" Type="http://schemas.openxmlformats.org/officeDocument/2006/relationships/tags" Target="../tags/tag8264.xml"/><Relationship Id="rId5" Type="http://schemas.openxmlformats.org/officeDocument/2006/relationships/tags" Target="../tags/tag8258.xml"/><Relationship Id="rId15" Type="http://schemas.openxmlformats.org/officeDocument/2006/relationships/slideMaster" Target="../slideMasters/slideMaster61.xml"/><Relationship Id="rId10" Type="http://schemas.openxmlformats.org/officeDocument/2006/relationships/tags" Target="../tags/tag8263.xml"/><Relationship Id="rId19" Type="http://schemas.openxmlformats.org/officeDocument/2006/relationships/image" Target="../media/image3.svg"/><Relationship Id="rId4" Type="http://schemas.openxmlformats.org/officeDocument/2006/relationships/tags" Target="../tags/tag8257.xml"/><Relationship Id="rId9" Type="http://schemas.openxmlformats.org/officeDocument/2006/relationships/tags" Target="../tags/tag8262.xml"/><Relationship Id="rId14" Type="http://schemas.openxmlformats.org/officeDocument/2006/relationships/tags" Target="../tags/tag8267.xml"/></Relationships>
</file>

<file path=ppt/slideLayouts/_rels/slideLayout903.xml.rels><?xml version="1.0" encoding="UTF-8" standalone="yes"?>
<Relationships xmlns="http://schemas.openxmlformats.org/package/2006/relationships"><Relationship Id="rId8" Type="http://schemas.openxmlformats.org/officeDocument/2006/relationships/tags" Target="../tags/tag8274.xml"/><Relationship Id="rId13" Type="http://schemas.openxmlformats.org/officeDocument/2006/relationships/tags" Target="../tags/tag8279.xml"/><Relationship Id="rId18" Type="http://schemas.openxmlformats.org/officeDocument/2006/relationships/image" Target="../media/image19.png"/><Relationship Id="rId3" Type="http://schemas.openxmlformats.org/officeDocument/2006/relationships/tags" Target="../tags/tag8269.xml"/><Relationship Id="rId7" Type="http://schemas.openxmlformats.org/officeDocument/2006/relationships/tags" Target="../tags/tag8273.xml"/><Relationship Id="rId12" Type="http://schemas.openxmlformats.org/officeDocument/2006/relationships/tags" Target="../tags/tag8278.xml"/><Relationship Id="rId17" Type="http://schemas.openxmlformats.org/officeDocument/2006/relationships/image" Target="../media/image17.emf"/><Relationship Id="rId2" Type="http://schemas.openxmlformats.org/officeDocument/2006/relationships/tags" Target="../tags/tag8268.xml"/><Relationship Id="rId16" Type="http://schemas.openxmlformats.org/officeDocument/2006/relationships/oleObject" Target="../embeddings/oleObject931.bin"/><Relationship Id="rId1" Type="http://schemas.openxmlformats.org/officeDocument/2006/relationships/vmlDrawing" Target="../drawings/vmlDrawing931.vml"/><Relationship Id="rId6" Type="http://schemas.openxmlformats.org/officeDocument/2006/relationships/tags" Target="../tags/tag8272.xml"/><Relationship Id="rId11" Type="http://schemas.openxmlformats.org/officeDocument/2006/relationships/tags" Target="../tags/tag8277.xml"/><Relationship Id="rId5" Type="http://schemas.openxmlformats.org/officeDocument/2006/relationships/tags" Target="../tags/tag8271.xml"/><Relationship Id="rId15" Type="http://schemas.openxmlformats.org/officeDocument/2006/relationships/slideMaster" Target="../slideMasters/slideMaster61.xml"/><Relationship Id="rId10" Type="http://schemas.openxmlformats.org/officeDocument/2006/relationships/tags" Target="../tags/tag8276.xml"/><Relationship Id="rId19" Type="http://schemas.openxmlformats.org/officeDocument/2006/relationships/image" Target="../media/image3.svg"/><Relationship Id="rId4" Type="http://schemas.openxmlformats.org/officeDocument/2006/relationships/tags" Target="../tags/tag8270.xml"/><Relationship Id="rId9" Type="http://schemas.openxmlformats.org/officeDocument/2006/relationships/tags" Target="../tags/tag8275.xml"/><Relationship Id="rId14" Type="http://schemas.openxmlformats.org/officeDocument/2006/relationships/tags" Target="../tags/tag8280.xml"/></Relationships>
</file>

<file path=ppt/slideLayouts/_rels/slideLayout904.xml.rels><?xml version="1.0" encoding="UTF-8" standalone="yes"?>
<Relationships xmlns="http://schemas.openxmlformats.org/package/2006/relationships"><Relationship Id="rId8" Type="http://schemas.openxmlformats.org/officeDocument/2006/relationships/tags" Target="../tags/tag8287.xml"/><Relationship Id="rId13" Type="http://schemas.openxmlformats.org/officeDocument/2006/relationships/slideMaster" Target="../slideMasters/slideMaster61.xml"/><Relationship Id="rId3" Type="http://schemas.openxmlformats.org/officeDocument/2006/relationships/tags" Target="../tags/tag8282.xml"/><Relationship Id="rId7" Type="http://schemas.openxmlformats.org/officeDocument/2006/relationships/tags" Target="../tags/tag8286.xml"/><Relationship Id="rId12" Type="http://schemas.openxmlformats.org/officeDocument/2006/relationships/tags" Target="../tags/tag8291.xml"/><Relationship Id="rId17" Type="http://schemas.openxmlformats.org/officeDocument/2006/relationships/image" Target="../media/image3.svg"/><Relationship Id="rId2" Type="http://schemas.openxmlformats.org/officeDocument/2006/relationships/tags" Target="../tags/tag8281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932.vml"/><Relationship Id="rId6" Type="http://schemas.openxmlformats.org/officeDocument/2006/relationships/tags" Target="../tags/tag8285.xml"/><Relationship Id="rId11" Type="http://schemas.openxmlformats.org/officeDocument/2006/relationships/tags" Target="../tags/tag8290.xml"/><Relationship Id="rId5" Type="http://schemas.openxmlformats.org/officeDocument/2006/relationships/tags" Target="../tags/tag8284.xml"/><Relationship Id="rId15" Type="http://schemas.openxmlformats.org/officeDocument/2006/relationships/image" Target="../media/image17.emf"/><Relationship Id="rId10" Type="http://schemas.openxmlformats.org/officeDocument/2006/relationships/tags" Target="../tags/tag8289.xml"/><Relationship Id="rId4" Type="http://schemas.openxmlformats.org/officeDocument/2006/relationships/tags" Target="../tags/tag8283.xml"/><Relationship Id="rId9" Type="http://schemas.openxmlformats.org/officeDocument/2006/relationships/tags" Target="../tags/tag8288.xml"/><Relationship Id="rId14" Type="http://schemas.openxmlformats.org/officeDocument/2006/relationships/oleObject" Target="../embeddings/oleObject932.bin"/></Relationships>
</file>

<file path=ppt/slideLayouts/_rels/slideLayout905.xml.rels><?xml version="1.0" encoding="UTF-8" standalone="yes"?>
<Relationships xmlns="http://schemas.openxmlformats.org/package/2006/relationships"><Relationship Id="rId8" Type="http://schemas.openxmlformats.org/officeDocument/2006/relationships/tags" Target="../tags/tag8298.xml"/><Relationship Id="rId13" Type="http://schemas.openxmlformats.org/officeDocument/2006/relationships/tags" Target="../tags/tag8303.xml"/><Relationship Id="rId18" Type="http://schemas.openxmlformats.org/officeDocument/2006/relationships/image" Target="../media/image3.svg"/><Relationship Id="rId3" Type="http://schemas.openxmlformats.org/officeDocument/2006/relationships/tags" Target="../tags/tag8293.xml"/><Relationship Id="rId7" Type="http://schemas.openxmlformats.org/officeDocument/2006/relationships/tags" Target="../tags/tag8297.xml"/><Relationship Id="rId12" Type="http://schemas.openxmlformats.org/officeDocument/2006/relationships/tags" Target="../tags/tag8302.xml"/><Relationship Id="rId17" Type="http://schemas.openxmlformats.org/officeDocument/2006/relationships/image" Target="../media/image19.png"/><Relationship Id="rId2" Type="http://schemas.openxmlformats.org/officeDocument/2006/relationships/tags" Target="../tags/tag8292.xml"/><Relationship Id="rId16" Type="http://schemas.openxmlformats.org/officeDocument/2006/relationships/image" Target="../media/image27.emf"/><Relationship Id="rId1" Type="http://schemas.openxmlformats.org/officeDocument/2006/relationships/vmlDrawing" Target="../drawings/vmlDrawing933.vml"/><Relationship Id="rId6" Type="http://schemas.openxmlformats.org/officeDocument/2006/relationships/tags" Target="../tags/tag8296.xml"/><Relationship Id="rId11" Type="http://schemas.openxmlformats.org/officeDocument/2006/relationships/tags" Target="../tags/tag8301.xml"/><Relationship Id="rId5" Type="http://schemas.openxmlformats.org/officeDocument/2006/relationships/tags" Target="../tags/tag8295.xml"/><Relationship Id="rId15" Type="http://schemas.openxmlformats.org/officeDocument/2006/relationships/oleObject" Target="../embeddings/oleObject933.bin"/><Relationship Id="rId10" Type="http://schemas.openxmlformats.org/officeDocument/2006/relationships/tags" Target="../tags/tag8300.xml"/><Relationship Id="rId4" Type="http://schemas.openxmlformats.org/officeDocument/2006/relationships/tags" Target="../tags/tag8294.xml"/><Relationship Id="rId9" Type="http://schemas.openxmlformats.org/officeDocument/2006/relationships/tags" Target="../tags/tag8299.xml"/><Relationship Id="rId14" Type="http://schemas.openxmlformats.org/officeDocument/2006/relationships/slideMaster" Target="../slideMasters/slideMaster61.xml"/></Relationships>
</file>

<file path=ppt/slideLayouts/_rels/slideLayout906.xml.rels><?xml version="1.0" encoding="UTF-8" standalone="yes"?>
<Relationships xmlns="http://schemas.openxmlformats.org/package/2006/relationships"><Relationship Id="rId8" Type="http://schemas.openxmlformats.org/officeDocument/2006/relationships/tags" Target="../tags/tag8310.xml"/><Relationship Id="rId13" Type="http://schemas.openxmlformats.org/officeDocument/2006/relationships/oleObject" Target="../embeddings/oleObject934.bin"/><Relationship Id="rId3" Type="http://schemas.openxmlformats.org/officeDocument/2006/relationships/tags" Target="../tags/tag8305.xml"/><Relationship Id="rId7" Type="http://schemas.openxmlformats.org/officeDocument/2006/relationships/tags" Target="../tags/tag8309.xml"/><Relationship Id="rId12" Type="http://schemas.openxmlformats.org/officeDocument/2006/relationships/slideMaster" Target="../slideMasters/slideMaster61.xml"/><Relationship Id="rId2" Type="http://schemas.openxmlformats.org/officeDocument/2006/relationships/tags" Target="../tags/tag8304.xml"/><Relationship Id="rId16" Type="http://schemas.openxmlformats.org/officeDocument/2006/relationships/image" Target="../media/image3.svg"/><Relationship Id="rId1" Type="http://schemas.openxmlformats.org/officeDocument/2006/relationships/vmlDrawing" Target="../drawings/vmlDrawing934.vml"/><Relationship Id="rId6" Type="http://schemas.openxmlformats.org/officeDocument/2006/relationships/tags" Target="../tags/tag8308.xml"/><Relationship Id="rId11" Type="http://schemas.openxmlformats.org/officeDocument/2006/relationships/tags" Target="../tags/tag8313.xml"/><Relationship Id="rId5" Type="http://schemas.openxmlformats.org/officeDocument/2006/relationships/tags" Target="../tags/tag8307.xml"/><Relationship Id="rId15" Type="http://schemas.openxmlformats.org/officeDocument/2006/relationships/image" Target="../media/image19.png"/><Relationship Id="rId10" Type="http://schemas.openxmlformats.org/officeDocument/2006/relationships/tags" Target="../tags/tag8312.xml"/><Relationship Id="rId4" Type="http://schemas.openxmlformats.org/officeDocument/2006/relationships/tags" Target="../tags/tag8306.xml"/><Relationship Id="rId9" Type="http://schemas.openxmlformats.org/officeDocument/2006/relationships/tags" Target="../tags/tag8311.xml"/><Relationship Id="rId14" Type="http://schemas.openxmlformats.org/officeDocument/2006/relationships/image" Target="../media/image27.emf"/></Relationships>
</file>

<file path=ppt/slideLayouts/_rels/slideLayout907.xml.rels><?xml version="1.0" encoding="UTF-8" standalone="yes"?>
<Relationships xmlns="http://schemas.openxmlformats.org/package/2006/relationships"><Relationship Id="rId8" Type="http://schemas.openxmlformats.org/officeDocument/2006/relationships/tags" Target="../tags/tag8320.xml"/><Relationship Id="rId13" Type="http://schemas.openxmlformats.org/officeDocument/2006/relationships/image" Target="../media/image19.png"/><Relationship Id="rId3" Type="http://schemas.openxmlformats.org/officeDocument/2006/relationships/tags" Target="../tags/tag8315.xml"/><Relationship Id="rId7" Type="http://schemas.openxmlformats.org/officeDocument/2006/relationships/tags" Target="../tags/tag8319.xml"/><Relationship Id="rId12" Type="http://schemas.openxmlformats.org/officeDocument/2006/relationships/image" Target="../media/image17.emf"/><Relationship Id="rId2" Type="http://schemas.openxmlformats.org/officeDocument/2006/relationships/tags" Target="../tags/tag8314.xml"/><Relationship Id="rId1" Type="http://schemas.openxmlformats.org/officeDocument/2006/relationships/vmlDrawing" Target="../drawings/vmlDrawing935.vml"/><Relationship Id="rId6" Type="http://schemas.openxmlformats.org/officeDocument/2006/relationships/tags" Target="../tags/tag8318.xml"/><Relationship Id="rId11" Type="http://schemas.openxmlformats.org/officeDocument/2006/relationships/oleObject" Target="../embeddings/oleObject935.bin"/><Relationship Id="rId5" Type="http://schemas.openxmlformats.org/officeDocument/2006/relationships/tags" Target="../tags/tag8317.xml"/><Relationship Id="rId10" Type="http://schemas.openxmlformats.org/officeDocument/2006/relationships/slideMaster" Target="../slideMasters/slideMaster61.xml"/><Relationship Id="rId4" Type="http://schemas.openxmlformats.org/officeDocument/2006/relationships/tags" Target="../tags/tag8316.xml"/><Relationship Id="rId9" Type="http://schemas.openxmlformats.org/officeDocument/2006/relationships/tags" Target="../tags/tag8321.xml"/><Relationship Id="rId14" Type="http://schemas.openxmlformats.org/officeDocument/2006/relationships/image" Target="../media/image3.svg"/></Relationships>
</file>

<file path=ppt/slideLayouts/_rels/slideLayout9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8323.xml"/><Relationship Id="rId7" Type="http://schemas.openxmlformats.org/officeDocument/2006/relationships/oleObject" Target="../embeddings/oleObject936.bin"/><Relationship Id="rId2" Type="http://schemas.openxmlformats.org/officeDocument/2006/relationships/tags" Target="../tags/tag8322.xml"/><Relationship Id="rId1" Type="http://schemas.openxmlformats.org/officeDocument/2006/relationships/vmlDrawing" Target="../drawings/vmlDrawing936.vml"/><Relationship Id="rId6" Type="http://schemas.openxmlformats.org/officeDocument/2006/relationships/slideMaster" Target="../slideMasters/slideMaster61.xml"/><Relationship Id="rId5" Type="http://schemas.openxmlformats.org/officeDocument/2006/relationships/tags" Target="../tags/tag8325.xml"/><Relationship Id="rId10" Type="http://schemas.openxmlformats.org/officeDocument/2006/relationships/image" Target="../media/image3.svg"/><Relationship Id="rId4" Type="http://schemas.openxmlformats.org/officeDocument/2006/relationships/tags" Target="../tags/tag8324.xml"/><Relationship Id="rId9" Type="http://schemas.openxmlformats.org/officeDocument/2006/relationships/image" Target="../media/image19.png"/></Relationships>
</file>

<file path=ppt/slideLayouts/_rels/slideLayout9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8327.xml"/><Relationship Id="rId7" Type="http://schemas.openxmlformats.org/officeDocument/2006/relationships/image" Target="../media/image19.png"/><Relationship Id="rId2" Type="http://schemas.openxmlformats.org/officeDocument/2006/relationships/tags" Target="../tags/tag8326.xml"/><Relationship Id="rId1" Type="http://schemas.openxmlformats.org/officeDocument/2006/relationships/vmlDrawing" Target="../drawings/vmlDrawing937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937.bin"/><Relationship Id="rId4" Type="http://schemas.openxmlformats.org/officeDocument/2006/relationships/slideMaster" Target="../slideMasters/slideMaster61.xml"/></Relationships>
</file>

<file path=ppt/slideLayouts/_rels/slideLayout91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.xml"/><Relationship Id="rId3" Type="http://schemas.openxmlformats.org/officeDocument/2006/relationships/tags" Target="../tags/tag842.xml"/><Relationship Id="rId7" Type="http://schemas.openxmlformats.org/officeDocument/2006/relationships/tags" Target="../tags/tag846.xml"/><Relationship Id="rId2" Type="http://schemas.openxmlformats.org/officeDocument/2006/relationships/tags" Target="../tags/tag841.xml"/><Relationship Id="rId1" Type="http://schemas.openxmlformats.org/officeDocument/2006/relationships/vmlDrawing" Target="../drawings/vmlDrawing97.vml"/><Relationship Id="rId6" Type="http://schemas.openxmlformats.org/officeDocument/2006/relationships/tags" Target="../tags/tag845.xml"/><Relationship Id="rId5" Type="http://schemas.openxmlformats.org/officeDocument/2006/relationships/tags" Target="../tags/tag844.xml"/><Relationship Id="rId10" Type="http://schemas.openxmlformats.org/officeDocument/2006/relationships/image" Target="../media/image17.emf"/><Relationship Id="rId4" Type="http://schemas.openxmlformats.org/officeDocument/2006/relationships/tags" Target="../tags/tag843.xml"/><Relationship Id="rId9" Type="http://schemas.openxmlformats.org/officeDocument/2006/relationships/oleObject" Target="../embeddings/oleObject97.bin"/></Relationships>
</file>

<file path=ppt/slideLayouts/_rels/slideLayout910.xml.rels><?xml version="1.0" encoding="UTF-8" standalone="yes"?>
<Relationships xmlns="http://schemas.openxmlformats.org/package/2006/relationships"><Relationship Id="rId8" Type="http://schemas.openxmlformats.org/officeDocument/2006/relationships/tags" Target="../tags/tag8334.xml"/><Relationship Id="rId13" Type="http://schemas.openxmlformats.org/officeDocument/2006/relationships/tags" Target="../tags/tag8339.xml"/><Relationship Id="rId18" Type="http://schemas.openxmlformats.org/officeDocument/2006/relationships/image" Target="../media/image3.svg"/><Relationship Id="rId3" Type="http://schemas.openxmlformats.org/officeDocument/2006/relationships/tags" Target="../tags/tag8329.xml"/><Relationship Id="rId7" Type="http://schemas.openxmlformats.org/officeDocument/2006/relationships/tags" Target="../tags/tag8333.xml"/><Relationship Id="rId12" Type="http://schemas.openxmlformats.org/officeDocument/2006/relationships/tags" Target="../tags/tag8338.xml"/><Relationship Id="rId17" Type="http://schemas.openxmlformats.org/officeDocument/2006/relationships/image" Target="../media/image19.png"/><Relationship Id="rId2" Type="http://schemas.openxmlformats.org/officeDocument/2006/relationships/tags" Target="../tags/tag8328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938.vml"/><Relationship Id="rId6" Type="http://schemas.openxmlformats.org/officeDocument/2006/relationships/tags" Target="../tags/tag8332.xml"/><Relationship Id="rId11" Type="http://schemas.openxmlformats.org/officeDocument/2006/relationships/tags" Target="../tags/tag8337.xml"/><Relationship Id="rId5" Type="http://schemas.openxmlformats.org/officeDocument/2006/relationships/tags" Target="../tags/tag8331.xml"/><Relationship Id="rId15" Type="http://schemas.openxmlformats.org/officeDocument/2006/relationships/oleObject" Target="../embeddings/oleObject938.bin"/><Relationship Id="rId10" Type="http://schemas.openxmlformats.org/officeDocument/2006/relationships/tags" Target="../tags/tag8336.xml"/><Relationship Id="rId4" Type="http://schemas.openxmlformats.org/officeDocument/2006/relationships/tags" Target="../tags/tag8330.xml"/><Relationship Id="rId9" Type="http://schemas.openxmlformats.org/officeDocument/2006/relationships/tags" Target="../tags/tag8335.xml"/><Relationship Id="rId14" Type="http://schemas.openxmlformats.org/officeDocument/2006/relationships/slideMaster" Target="../slideMasters/slideMaster61.xml"/></Relationships>
</file>

<file path=ppt/slideLayouts/_rels/slideLayout911.xml.rels><?xml version="1.0" encoding="UTF-8" standalone="yes"?>
<Relationships xmlns="http://schemas.openxmlformats.org/package/2006/relationships"><Relationship Id="rId8" Type="http://schemas.openxmlformats.org/officeDocument/2006/relationships/tags" Target="../tags/tag8346.xml"/><Relationship Id="rId13" Type="http://schemas.openxmlformats.org/officeDocument/2006/relationships/tags" Target="../tags/tag8351.xml"/><Relationship Id="rId18" Type="http://schemas.openxmlformats.org/officeDocument/2006/relationships/image" Target="../media/image3.svg"/><Relationship Id="rId3" Type="http://schemas.openxmlformats.org/officeDocument/2006/relationships/tags" Target="../tags/tag8341.xml"/><Relationship Id="rId7" Type="http://schemas.openxmlformats.org/officeDocument/2006/relationships/tags" Target="../tags/tag8345.xml"/><Relationship Id="rId12" Type="http://schemas.openxmlformats.org/officeDocument/2006/relationships/tags" Target="../tags/tag8350.xml"/><Relationship Id="rId17" Type="http://schemas.openxmlformats.org/officeDocument/2006/relationships/image" Target="../media/image19.png"/><Relationship Id="rId2" Type="http://schemas.openxmlformats.org/officeDocument/2006/relationships/tags" Target="../tags/tag834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939.vml"/><Relationship Id="rId6" Type="http://schemas.openxmlformats.org/officeDocument/2006/relationships/tags" Target="../tags/tag8344.xml"/><Relationship Id="rId11" Type="http://schemas.openxmlformats.org/officeDocument/2006/relationships/tags" Target="../tags/tag8349.xml"/><Relationship Id="rId5" Type="http://schemas.openxmlformats.org/officeDocument/2006/relationships/tags" Target="../tags/tag8343.xml"/><Relationship Id="rId15" Type="http://schemas.openxmlformats.org/officeDocument/2006/relationships/oleObject" Target="../embeddings/oleObject939.bin"/><Relationship Id="rId10" Type="http://schemas.openxmlformats.org/officeDocument/2006/relationships/tags" Target="../tags/tag8348.xml"/><Relationship Id="rId4" Type="http://schemas.openxmlformats.org/officeDocument/2006/relationships/tags" Target="../tags/tag8342.xml"/><Relationship Id="rId9" Type="http://schemas.openxmlformats.org/officeDocument/2006/relationships/tags" Target="../tags/tag8347.xml"/><Relationship Id="rId14" Type="http://schemas.openxmlformats.org/officeDocument/2006/relationships/slideMaster" Target="../slideMasters/slideMaster61.xml"/></Relationships>
</file>

<file path=ppt/slideLayouts/_rels/slideLayout912.xml.rels><?xml version="1.0" encoding="UTF-8" standalone="yes"?>
<Relationships xmlns="http://schemas.openxmlformats.org/package/2006/relationships"><Relationship Id="rId3" Type="http://schemas.openxmlformats.org/officeDocument/2006/relationships/tags" Target="../tags/tag8353.xml"/><Relationship Id="rId2" Type="http://schemas.openxmlformats.org/officeDocument/2006/relationships/tags" Target="../tags/tag8352.xml"/><Relationship Id="rId1" Type="http://schemas.openxmlformats.org/officeDocument/2006/relationships/vmlDrawing" Target="../drawings/vmlDrawing940.vml"/><Relationship Id="rId6" Type="http://schemas.openxmlformats.org/officeDocument/2006/relationships/image" Target="../media/image25.emf"/><Relationship Id="rId5" Type="http://schemas.openxmlformats.org/officeDocument/2006/relationships/oleObject" Target="../embeddings/oleObject940.bin"/><Relationship Id="rId4" Type="http://schemas.openxmlformats.org/officeDocument/2006/relationships/slideMaster" Target="../slideMasters/slideMaster61.xml"/></Relationships>
</file>

<file path=ppt/slideLayouts/_rels/slideLayout913.xml.rels><?xml version="1.0" encoding="UTF-8" standalone="yes"?>
<Relationships xmlns="http://schemas.openxmlformats.org/package/2006/relationships"><Relationship Id="rId8" Type="http://schemas.openxmlformats.org/officeDocument/2006/relationships/tags" Target="../tags/tag8383.xml"/><Relationship Id="rId3" Type="http://schemas.openxmlformats.org/officeDocument/2006/relationships/tags" Target="../tags/tag8378.xml"/><Relationship Id="rId7" Type="http://schemas.openxmlformats.org/officeDocument/2006/relationships/tags" Target="../tags/tag8382.xml"/><Relationship Id="rId2" Type="http://schemas.openxmlformats.org/officeDocument/2006/relationships/tags" Target="../tags/tag8377.xml"/><Relationship Id="rId1" Type="http://schemas.openxmlformats.org/officeDocument/2006/relationships/vmlDrawing" Target="../drawings/vmlDrawing942.vml"/><Relationship Id="rId6" Type="http://schemas.openxmlformats.org/officeDocument/2006/relationships/tags" Target="../tags/tag8381.xml"/><Relationship Id="rId11" Type="http://schemas.openxmlformats.org/officeDocument/2006/relationships/image" Target="../media/image17.emf"/><Relationship Id="rId5" Type="http://schemas.openxmlformats.org/officeDocument/2006/relationships/tags" Target="../tags/tag8380.xml"/><Relationship Id="rId10" Type="http://schemas.openxmlformats.org/officeDocument/2006/relationships/oleObject" Target="../embeddings/oleObject942.bin"/><Relationship Id="rId4" Type="http://schemas.openxmlformats.org/officeDocument/2006/relationships/tags" Target="../tags/tag8379.xml"/><Relationship Id="rId9" Type="http://schemas.openxmlformats.org/officeDocument/2006/relationships/slideMaster" Target="../slideMasters/slideMaster62.xml"/></Relationships>
</file>

<file path=ppt/slideLayouts/_rels/slideLayout914.xml.rels><?xml version="1.0" encoding="UTF-8" standalone="yes"?>
<Relationships xmlns="http://schemas.openxmlformats.org/package/2006/relationships"><Relationship Id="rId8" Type="http://schemas.openxmlformats.org/officeDocument/2006/relationships/tags" Target="../tags/tag8390.xml"/><Relationship Id="rId13" Type="http://schemas.openxmlformats.org/officeDocument/2006/relationships/image" Target="../media/image23.png"/><Relationship Id="rId3" Type="http://schemas.openxmlformats.org/officeDocument/2006/relationships/tags" Target="../tags/tag8385.xml"/><Relationship Id="rId7" Type="http://schemas.openxmlformats.org/officeDocument/2006/relationships/tags" Target="../tags/tag8389.xml"/><Relationship Id="rId12" Type="http://schemas.openxmlformats.org/officeDocument/2006/relationships/image" Target="../media/image17.emf"/><Relationship Id="rId2" Type="http://schemas.openxmlformats.org/officeDocument/2006/relationships/tags" Target="../tags/tag8384.xml"/><Relationship Id="rId1" Type="http://schemas.openxmlformats.org/officeDocument/2006/relationships/vmlDrawing" Target="../drawings/vmlDrawing943.vml"/><Relationship Id="rId6" Type="http://schemas.openxmlformats.org/officeDocument/2006/relationships/tags" Target="../tags/tag8388.xml"/><Relationship Id="rId11" Type="http://schemas.openxmlformats.org/officeDocument/2006/relationships/oleObject" Target="../embeddings/oleObject943.bin"/><Relationship Id="rId5" Type="http://schemas.openxmlformats.org/officeDocument/2006/relationships/tags" Target="../tags/tag8387.xml"/><Relationship Id="rId10" Type="http://schemas.openxmlformats.org/officeDocument/2006/relationships/slideMaster" Target="../slideMasters/slideMaster62.xml"/><Relationship Id="rId4" Type="http://schemas.openxmlformats.org/officeDocument/2006/relationships/tags" Target="../tags/tag8386.xml"/><Relationship Id="rId9" Type="http://schemas.openxmlformats.org/officeDocument/2006/relationships/tags" Target="../tags/tag8391.xml"/></Relationships>
</file>

<file path=ppt/slideLayouts/_rels/slideLayout9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8393.xml"/><Relationship Id="rId7" Type="http://schemas.openxmlformats.org/officeDocument/2006/relationships/oleObject" Target="../embeddings/oleObject944.bin"/><Relationship Id="rId2" Type="http://schemas.openxmlformats.org/officeDocument/2006/relationships/tags" Target="../tags/tag8392.xml"/><Relationship Id="rId1" Type="http://schemas.openxmlformats.org/officeDocument/2006/relationships/vmlDrawing" Target="../drawings/vmlDrawing944.vml"/><Relationship Id="rId6" Type="http://schemas.openxmlformats.org/officeDocument/2006/relationships/slideMaster" Target="../slideMasters/slideMaster62.xml"/><Relationship Id="rId5" Type="http://schemas.openxmlformats.org/officeDocument/2006/relationships/tags" Target="../tags/tag8395.xml"/><Relationship Id="rId4" Type="http://schemas.openxmlformats.org/officeDocument/2006/relationships/tags" Target="../tags/tag8394.xml"/></Relationships>
</file>

<file path=ppt/slideLayouts/_rels/slideLayout91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2.xml"/><Relationship Id="rId3" Type="http://schemas.openxmlformats.org/officeDocument/2006/relationships/tags" Target="../tags/tag8397.xml"/><Relationship Id="rId7" Type="http://schemas.openxmlformats.org/officeDocument/2006/relationships/tags" Target="../tags/tag8401.xml"/><Relationship Id="rId2" Type="http://schemas.openxmlformats.org/officeDocument/2006/relationships/tags" Target="../tags/tag8396.xml"/><Relationship Id="rId1" Type="http://schemas.openxmlformats.org/officeDocument/2006/relationships/vmlDrawing" Target="../drawings/vmlDrawing945.vml"/><Relationship Id="rId6" Type="http://schemas.openxmlformats.org/officeDocument/2006/relationships/tags" Target="../tags/tag8400.xml"/><Relationship Id="rId5" Type="http://schemas.openxmlformats.org/officeDocument/2006/relationships/tags" Target="../tags/tag8399.xml"/><Relationship Id="rId10" Type="http://schemas.openxmlformats.org/officeDocument/2006/relationships/image" Target="../media/image17.emf"/><Relationship Id="rId4" Type="http://schemas.openxmlformats.org/officeDocument/2006/relationships/tags" Target="../tags/tag8398.xml"/><Relationship Id="rId9" Type="http://schemas.openxmlformats.org/officeDocument/2006/relationships/oleObject" Target="../embeddings/oleObject945.bin"/></Relationships>
</file>

<file path=ppt/slideLayouts/_rels/slideLayout917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2.xml"/><Relationship Id="rId3" Type="http://schemas.openxmlformats.org/officeDocument/2006/relationships/tags" Target="../tags/tag8403.xml"/><Relationship Id="rId7" Type="http://schemas.openxmlformats.org/officeDocument/2006/relationships/tags" Target="../tags/tag8407.xml"/><Relationship Id="rId2" Type="http://schemas.openxmlformats.org/officeDocument/2006/relationships/tags" Target="../tags/tag8402.xml"/><Relationship Id="rId1" Type="http://schemas.openxmlformats.org/officeDocument/2006/relationships/vmlDrawing" Target="../drawings/vmlDrawing946.vml"/><Relationship Id="rId6" Type="http://schemas.openxmlformats.org/officeDocument/2006/relationships/tags" Target="../tags/tag8406.xml"/><Relationship Id="rId5" Type="http://schemas.openxmlformats.org/officeDocument/2006/relationships/tags" Target="../tags/tag8405.xml"/><Relationship Id="rId10" Type="http://schemas.openxmlformats.org/officeDocument/2006/relationships/image" Target="../media/image17.emf"/><Relationship Id="rId4" Type="http://schemas.openxmlformats.org/officeDocument/2006/relationships/tags" Target="../tags/tag8404.xml"/><Relationship Id="rId9" Type="http://schemas.openxmlformats.org/officeDocument/2006/relationships/oleObject" Target="../embeddings/oleObject946.bin"/></Relationships>
</file>

<file path=ppt/slideLayouts/_rels/slideLayout918.xml.rels><?xml version="1.0" encoding="UTF-8" standalone="yes"?>
<Relationships xmlns="http://schemas.openxmlformats.org/package/2006/relationships"><Relationship Id="rId8" Type="http://schemas.openxmlformats.org/officeDocument/2006/relationships/tags" Target="../tags/tag8414.xml"/><Relationship Id="rId3" Type="http://schemas.openxmlformats.org/officeDocument/2006/relationships/tags" Target="../tags/tag8409.xml"/><Relationship Id="rId7" Type="http://schemas.openxmlformats.org/officeDocument/2006/relationships/tags" Target="../tags/tag8413.xml"/><Relationship Id="rId2" Type="http://schemas.openxmlformats.org/officeDocument/2006/relationships/tags" Target="../tags/tag8408.xml"/><Relationship Id="rId1" Type="http://schemas.openxmlformats.org/officeDocument/2006/relationships/vmlDrawing" Target="../drawings/vmlDrawing947.vml"/><Relationship Id="rId6" Type="http://schemas.openxmlformats.org/officeDocument/2006/relationships/tags" Target="../tags/tag8412.xml"/><Relationship Id="rId11" Type="http://schemas.openxmlformats.org/officeDocument/2006/relationships/image" Target="../media/image17.emf"/><Relationship Id="rId5" Type="http://schemas.openxmlformats.org/officeDocument/2006/relationships/tags" Target="../tags/tag8411.xml"/><Relationship Id="rId10" Type="http://schemas.openxmlformats.org/officeDocument/2006/relationships/oleObject" Target="../embeddings/oleObject947.bin"/><Relationship Id="rId4" Type="http://schemas.openxmlformats.org/officeDocument/2006/relationships/tags" Target="../tags/tag8410.xml"/><Relationship Id="rId9" Type="http://schemas.openxmlformats.org/officeDocument/2006/relationships/slideMaster" Target="../slideMasters/slideMaster62.xml"/></Relationships>
</file>

<file path=ppt/slideLayouts/_rels/slideLayout919.xml.rels><?xml version="1.0" encoding="UTF-8" standalone="yes"?>
<Relationships xmlns="http://schemas.openxmlformats.org/package/2006/relationships"><Relationship Id="rId8" Type="http://schemas.openxmlformats.org/officeDocument/2006/relationships/tags" Target="../tags/tag8421.xml"/><Relationship Id="rId13" Type="http://schemas.openxmlformats.org/officeDocument/2006/relationships/tags" Target="../tags/tag8426.xml"/><Relationship Id="rId18" Type="http://schemas.openxmlformats.org/officeDocument/2006/relationships/image" Target="../media/image3.svg"/><Relationship Id="rId3" Type="http://schemas.openxmlformats.org/officeDocument/2006/relationships/tags" Target="../tags/tag8416.xml"/><Relationship Id="rId7" Type="http://schemas.openxmlformats.org/officeDocument/2006/relationships/tags" Target="../tags/tag8420.xml"/><Relationship Id="rId12" Type="http://schemas.openxmlformats.org/officeDocument/2006/relationships/tags" Target="../tags/tag8425.xml"/><Relationship Id="rId17" Type="http://schemas.openxmlformats.org/officeDocument/2006/relationships/image" Target="../media/image2.png"/><Relationship Id="rId2" Type="http://schemas.openxmlformats.org/officeDocument/2006/relationships/tags" Target="../tags/tag8415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948.vml"/><Relationship Id="rId6" Type="http://schemas.openxmlformats.org/officeDocument/2006/relationships/tags" Target="../tags/tag8419.xml"/><Relationship Id="rId11" Type="http://schemas.openxmlformats.org/officeDocument/2006/relationships/tags" Target="../tags/tag8424.xml"/><Relationship Id="rId5" Type="http://schemas.openxmlformats.org/officeDocument/2006/relationships/tags" Target="../tags/tag8418.xml"/><Relationship Id="rId15" Type="http://schemas.openxmlformats.org/officeDocument/2006/relationships/oleObject" Target="../embeddings/oleObject948.bin"/><Relationship Id="rId10" Type="http://schemas.openxmlformats.org/officeDocument/2006/relationships/tags" Target="../tags/tag8423.xml"/><Relationship Id="rId4" Type="http://schemas.openxmlformats.org/officeDocument/2006/relationships/tags" Target="../tags/tag8417.xml"/><Relationship Id="rId9" Type="http://schemas.openxmlformats.org/officeDocument/2006/relationships/tags" Target="../tags/tag8422.xml"/><Relationship Id="rId14" Type="http://schemas.openxmlformats.org/officeDocument/2006/relationships/slideMaster" Target="../slideMasters/slideMaster62.xml"/></Relationships>
</file>

<file path=ppt/slideLayouts/_rels/slideLayout92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7.xml"/><Relationship Id="rId3" Type="http://schemas.openxmlformats.org/officeDocument/2006/relationships/tags" Target="../tags/tag848.xml"/><Relationship Id="rId7" Type="http://schemas.openxmlformats.org/officeDocument/2006/relationships/tags" Target="../tags/tag852.xml"/><Relationship Id="rId2" Type="http://schemas.openxmlformats.org/officeDocument/2006/relationships/tags" Target="../tags/tag847.xml"/><Relationship Id="rId1" Type="http://schemas.openxmlformats.org/officeDocument/2006/relationships/vmlDrawing" Target="../drawings/vmlDrawing98.vml"/><Relationship Id="rId6" Type="http://schemas.openxmlformats.org/officeDocument/2006/relationships/tags" Target="../tags/tag851.xml"/><Relationship Id="rId5" Type="http://schemas.openxmlformats.org/officeDocument/2006/relationships/tags" Target="../tags/tag850.xml"/><Relationship Id="rId10" Type="http://schemas.openxmlformats.org/officeDocument/2006/relationships/image" Target="../media/image17.emf"/><Relationship Id="rId4" Type="http://schemas.openxmlformats.org/officeDocument/2006/relationships/tags" Target="../tags/tag849.xml"/><Relationship Id="rId9" Type="http://schemas.openxmlformats.org/officeDocument/2006/relationships/oleObject" Target="../embeddings/oleObject98.bin"/></Relationships>
</file>

<file path=ppt/slideLayouts/_rels/slideLayout920.xml.rels><?xml version="1.0" encoding="UTF-8" standalone="yes"?>
<Relationships xmlns="http://schemas.openxmlformats.org/package/2006/relationships"><Relationship Id="rId8" Type="http://schemas.openxmlformats.org/officeDocument/2006/relationships/tags" Target="../tags/tag8433.xml"/><Relationship Id="rId13" Type="http://schemas.openxmlformats.org/officeDocument/2006/relationships/tags" Target="../tags/tag8438.xml"/><Relationship Id="rId18" Type="http://schemas.openxmlformats.org/officeDocument/2006/relationships/image" Target="../media/image3.svg"/><Relationship Id="rId3" Type="http://schemas.openxmlformats.org/officeDocument/2006/relationships/tags" Target="../tags/tag8428.xml"/><Relationship Id="rId7" Type="http://schemas.openxmlformats.org/officeDocument/2006/relationships/tags" Target="../tags/tag8432.xml"/><Relationship Id="rId12" Type="http://schemas.openxmlformats.org/officeDocument/2006/relationships/tags" Target="../tags/tag8437.xml"/><Relationship Id="rId17" Type="http://schemas.openxmlformats.org/officeDocument/2006/relationships/image" Target="../media/image2.png"/><Relationship Id="rId2" Type="http://schemas.openxmlformats.org/officeDocument/2006/relationships/tags" Target="../tags/tag8427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949.vml"/><Relationship Id="rId6" Type="http://schemas.openxmlformats.org/officeDocument/2006/relationships/tags" Target="../tags/tag8431.xml"/><Relationship Id="rId11" Type="http://schemas.openxmlformats.org/officeDocument/2006/relationships/tags" Target="../tags/tag8436.xml"/><Relationship Id="rId5" Type="http://schemas.openxmlformats.org/officeDocument/2006/relationships/tags" Target="../tags/tag8430.xml"/><Relationship Id="rId15" Type="http://schemas.openxmlformats.org/officeDocument/2006/relationships/oleObject" Target="../embeddings/oleObject949.bin"/><Relationship Id="rId10" Type="http://schemas.openxmlformats.org/officeDocument/2006/relationships/tags" Target="../tags/tag8435.xml"/><Relationship Id="rId4" Type="http://schemas.openxmlformats.org/officeDocument/2006/relationships/tags" Target="../tags/tag8429.xml"/><Relationship Id="rId9" Type="http://schemas.openxmlformats.org/officeDocument/2006/relationships/tags" Target="../tags/tag8434.xml"/><Relationship Id="rId14" Type="http://schemas.openxmlformats.org/officeDocument/2006/relationships/slideMaster" Target="../slideMasters/slideMaster62.xml"/></Relationships>
</file>

<file path=ppt/slideLayouts/_rels/slideLayout921.xml.rels><?xml version="1.0" encoding="UTF-8" standalone="yes"?>
<Relationships xmlns="http://schemas.openxmlformats.org/package/2006/relationships"><Relationship Id="rId8" Type="http://schemas.openxmlformats.org/officeDocument/2006/relationships/tags" Target="../tags/tag8445.xml"/><Relationship Id="rId13" Type="http://schemas.openxmlformats.org/officeDocument/2006/relationships/tags" Target="../tags/tag8450.xml"/><Relationship Id="rId18" Type="http://schemas.openxmlformats.org/officeDocument/2006/relationships/image" Target="../media/image2.png"/><Relationship Id="rId3" Type="http://schemas.openxmlformats.org/officeDocument/2006/relationships/tags" Target="../tags/tag8440.xml"/><Relationship Id="rId7" Type="http://schemas.openxmlformats.org/officeDocument/2006/relationships/tags" Target="../tags/tag8444.xml"/><Relationship Id="rId12" Type="http://schemas.openxmlformats.org/officeDocument/2006/relationships/tags" Target="../tags/tag8449.xml"/><Relationship Id="rId17" Type="http://schemas.openxmlformats.org/officeDocument/2006/relationships/image" Target="../media/image17.emf"/><Relationship Id="rId2" Type="http://schemas.openxmlformats.org/officeDocument/2006/relationships/tags" Target="../tags/tag8439.xml"/><Relationship Id="rId16" Type="http://schemas.openxmlformats.org/officeDocument/2006/relationships/oleObject" Target="../embeddings/oleObject950.bin"/><Relationship Id="rId1" Type="http://schemas.openxmlformats.org/officeDocument/2006/relationships/vmlDrawing" Target="../drawings/vmlDrawing950.vml"/><Relationship Id="rId6" Type="http://schemas.openxmlformats.org/officeDocument/2006/relationships/tags" Target="../tags/tag8443.xml"/><Relationship Id="rId11" Type="http://schemas.openxmlformats.org/officeDocument/2006/relationships/tags" Target="../tags/tag8448.xml"/><Relationship Id="rId5" Type="http://schemas.openxmlformats.org/officeDocument/2006/relationships/tags" Target="../tags/tag8442.xml"/><Relationship Id="rId15" Type="http://schemas.openxmlformats.org/officeDocument/2006/relationships/slideMaster" Target="../slideMasters/slideMaster62.xml"/><Relationship Id="rId10" Type="http://schemas.openxmlformats.org/officeDocument/2006/relationships/tags" Target="../tags/tag8447.xml"/><Relationship Id="rId19" Type="http://schemas.openxmlformats.org/officeDocument/2006/relationships/image" Target="../media/image3.svg"/><Relationship Id="rId4" Type="http://schemas.openxmlformats.org/officeDocument/2006/relationships/tags" Target="../tags/tag8441.xml"/><Relationship Id="rId9" Type="http://schemas.openxmlformats.org/officeDocument/2006/relationships/tags" Target="../tags/tag8446.xml"/><Relationship Id="rId14" Type="http://schemas.openxmlformats.org/officeDocument/2006/relationships/tags" Target="../tags/tag8451.xml"/></Relationships>
</file>

<file path=ppt/slideLayouts/_rels/slideLayout922.xml.rels><?xml version="1.0" encoding="UTF-8" standalone="yes"?>
<Relationships xmlns="http://schemas.openxmlformats.org/package/2006/relationships"><Relationship Id="rId8" Type="http://schemas.openxmlformats.org/officeDocument/2006/relationships/tags" Target="../tags/tag8458.xml"/><Relationship Id="rId13" Type="http://schemas.openxmlformats.org/officeDocument/2006/relationships/tags" Target="../tags/tag8463.xml"/><Relationship Id="rId18" Type="http://schemas.openxmlformats.org/officeDocument/2006/relationships/image" Target="../media/image2.png"/><Relationship Id="rId3" Type="http://schemas.openxmlformats.org/officeDocument/2006/relationships/tags" Target="../tags/tag8453.xml"/><Relationship Id="rId7" Type="http://schemas.openxmlformats.org/officeDocument/2006/relationships/tags" Target="../tags/tag8457.xml"/><Relationship Id="rId12" Type="http://schemas.openxmlformats.org/officeDocument/2006/relationships/tags" Target="../tags/tag8462.xml"/><Relationship Id="rId17" Type="http://schemas.openxmlformats.org/officeDocument/2006/relationships/image" Target="../media/image17.emf"/><Relationship Id="rId2" Type="http://schemas.openxmlformats.org/officeDocument/2006/relationships/tags" Target="../tags/tag8452.xml"/><Relationship Id="rId16" Type="http://schemas.openxmlformats.org/officeDocument/2006/relationships/oleObject" Target="../embeddings/oleObject951.bin"/><Relationship Id="rId1" Type="http://schemas.openxmlformats.org/officeDocument/2006/relationships/vmlDrawing" Target="../drawings/vmlDrawing951.vml"/><Relationship Id="rId6" Type="http://schemas.openxmlformats.org/officeDocument/2006/relationships/tags" Target="../tags/tag8456.xml"/><Relationship Id="rId11" Type="http://schemas.openxmlformats.org/officeDocument/2006/relationships/tags" Target="../tags/tag8461.xml"/><Relationship Id="rId5" Type="http://schemas.openxmlformats.org/officeDocument/2006/relationships/tags" Target="../tags/tag8455.xml"/><Relationship Id="rId15" Type="http://schemas.openxmlformats.org/officeDocument/2006/relationships/slideMaster" Target="../slideMasters/slideMaster62.xml"/><Relationship Id="rId10" Type="http://schemas.openxmlformats.org/officeDocument/2006/relationships/tags" Target="../tags/tag8460.xml"/><Relationship Id="rId19" Type="http://schemas.openxmlformats.org/officeDocument/2006/relationships/image" Target="../media/image3.svg"/><Relationship Id="rId4" Type="http://schemas.openxmlformats.org/officeDocument/2006/relationships/tags" Target="../tags/tag8454.xml"/><Relationship Id="rId9" Type="http://schemas.openxmlformats.org/officeDocument/2006/relationships/tags" Target="../tags/tag8459.xml"/><Relationship Id="rId14" Type="http://schemas.openxmlformats.org/officeDocument/2006/relationships/tags" Target="../tags/tag8464.xml"/></Relationships>
</file>

<file path=ppt/slideLayouts/_rels/slideLayout923.xml.rels><?xml version="1.0" encoding="UTF-8" standalone="yes"?>
<Relationships xmlns="http://schemas.openxmlformats.org/package/2006/relationships"><Relationship Id="rId8" Type="http://schemas.openxmlformats.org/officeDocument/2006/relationships/tags" Target="../tags/tag8471.xml"/><Relationship Id="rId13" Type="http://schemas.openxmlformats.org/officeDocument/2006/relationships/image" Target="../media/image2.png"/><Relationship Id="rId3" Type="http://schemas.openxmlformats.org/officeDocument/2006/relationships/tags" Target="../tags/tag8466.xml"/><Relationship Id="rId7" Type="http://schemas.openxmlformats.org/officeDocument/2006/relationships/tags" Target="../tags/tag8470.xml"/><Relationship Id="rId12" Type="http://schemas.openxmlformats.org/officeDocument/2006/relationships/image" Target="../media/image17.emf"/><Relationship Id="rId2" Type="http://schemas.openxmlformats.org/officeDocument/2006/relationships/tags" Target="../tags/tag8465.xml"/><Relationship Id="rId1" Type="http://schemas.openxmlformats.org/officeDocument/2006/relationships/vmlDrawing" Target="../drawings/vmlDrawing952.vml"/><Relationship Id="rId6" Type="http://schemas.openxmlformats.org/officeDocument/2006/relationships/tags" Target="../tags/tag8469.xml"/><Relationship Id="rId11" Type="http://schemas.openxmlformats.org/officeDocument/2006/relationships/oleObject" Target="../embeddings/oleObject952.bin"/><Relationship Id="rId5" Type="http://schemas.openxmlformats.org/officeDocument/2006/relationships/tags" Target="../tags/tag8468.xml"/><Relationship Id="rId10" Type="http://schemas.openxmlformats.org/officeDocument/2006/relationships/slideMaster" Target="../slideMasters/slideMaster62.xml"/><Relationship Id="rId4" Type="http://schemas.openxmlformats.org/officeDocument/2006/relationships/tags" Target="../tags/tag8467.xml"/><Relationship Id="rId9" Type="http://schemas.openxmlformats.org/officeDocument/2006/relationships/tags" Target="../tags/tag8472.xml"/><Relationship Id="rId14" Type="http://schemas.openxmlformats.org/officeDocument/2006/relationships/image" Target="../media/image3.svg"/></Relationships>
</file>

<file path=ppt/slideLayouts/_rels/slideLayout9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8474.xml"/><Relationship Id="rId7" Type="http://schemas.openxmlformats.org/officeDocument/2006/relationships/oleObject" Target="../embeddings/oleObject953.bin"/><Relationship Id="rId2" Type="http://schemas.openxmlformats.org/officeDocument/2006/relationships/tags" Target="../tags/tag8473.xml"/><Relationship Id="rId1" Type="http://schemas.openxmlformats.org/officeDocument/2006/relationships/vmlDrawing" Target="../drawings/vmlDrawing953.vml"/><Relationship Id="rId6" Type="http://schemas.openxmlformats.org/officeDocument/2006/relationships/slideMaster" Target="../slideMasters/slideMaster62.xml"/><Relationship Id="rId5" Type="http://schemas.openxmlformats.org/officeDocument/2006/relationships/tags" Target="../tags/tag8476.xml"/><Relationship Id="rId10" Type="http://schemas.openxmlformats.org/officeDocument/2006/relationships/image" Target="../media/image3.svg"/><Relationship Id="rId4" Type="http://schemas.openxmlformats.org/officeDocument/2006/relationships/tags" Target="../tags/tag8475.xml"/><Relationship Id="rId9" Type="http://schemas.openxmlformats.org/officeDocument/2006/relationships/image" Target="../media/image2.png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926.xml.rels><?xml version="1.0" encoding="UTF-8" standalone="yes"?>
<Relationships xmlns="http://schemas.openxmlformats.org/package/2006/relationships"><Relationship Id="rId8" Type="http://schemas.openxmlformats.org/officeDocument/2006/relationships/tags" Target="../tags/tag8506.xml"/><Relationship Id="rId3" Type="http://schemas.openxmlformats.org/officeDocument/2006/relationships/tags" Target="../tags/tag8501.xml"/><Relationship Id="rId7" Type="http://schemas.openxmlformats.org/officeDocument/2006/relationships/tags" Target="../tags/tag8505.xml"/><Relationship Id="rId2" Type="http://schemas.openxmlformats.org/officeDocument/2006/relationships/tags" Target="../tags/tag8500.xml"/><Relationship Id="rId1" Type="http://schemas.openxmlformats.org/officeDocument/2006/relationships/vmlDrawing" Target="../drawings/vmlDrawing955.vml"/><Relationship Id="rId6" Type="http://schemas.openxmlformats.org/officeDocument/2006/relationships/tags" Target="../tags/tag8504.xml"/><Relationship Id="rId11" Type="http://schemas.openxmlformats.org/officeDocument/2006/relationships/image" Target="../media/image17.emf"/><Relationship Id="rId5" Type="http://schemas.openxmlformats.org/officeDocument/2006/relationships/tags" Target="../tags/tag8503.xml"/><Relationship Id="rId10" Type="http://schemas.openxmlformats.org/officeDocument/2006/relationships/oleObject" Target="../embeddings/oleObject955.bin"/><Relationship Id="rId4" Type="http://schemas.openxmlformats.org/officeDocument/2006/relationships/tags" Target="../tags/tag8502.xml"/><Relationship Id="rId9" Type="http://schemas.openxmlformats.org/officeDocument/2006/relationships/slideMaster" Target="../slideMasters/slideMaster63.xml"/></Relationships>
</file>

<file path=ppt/slideLayouts/_rels/slideLayout927.xml.rels><?xml version="1.0" encoding="UTF-8" standalone="yes"?>
<Relationships xmlns="http://schemas.openxmlformats.org/package/2006/relationships"><Relationship Id="rId8" Type="http://schemas.openxmlformats.org/officeDocument/2006/relationships/tags" Target="../tags/tag8513.xml"/><Relationship Id="rId13" Type="http://schemas.openxmlformats.org/officeDocument/2006/relationships/image" Target="../media/image23.png"/><Relationship Id="rId3" Type="http://schemas.openxmlformats.org/officeDocument/2006/relationships/tags" Target="../tags/tag8508.xml"/><Relationship Id="rId7" Type="http://schemas.openxmlformats.org/officeDocument/2006/relationships/tags" Target="../tags/tag8512.xml"/><Relationship Id="rId12" Type="http://schemas.openxmlformats.org/officeDocument/2006/relationships/image" Target="../media/image17.emf"/><Relationship Id="rId2" Type="http://schemas.openxmlformats.org/officeDocument/2006/relationships/tags" Target="../tags/tag8507.xml"/><Relationship Id="rId1" Type="http://schemas.openxmlformats.org/officeDocument/2006/relationships/vmlDrawing" Target="../drawings/vmlDrawing956.vml"/><Relationship Id="rId6" Type="http://schemas.openxmlformats.org/officeDocument/2006/relationships/tags" Target="../tags/tag8511.xml"/><Relationship Id="rId11" Type="http://schemas.openxmlformats.org/officeDocument/2006/relationships/oleObject" Target="../embeddings/oleObject956.bin"/><Relationship Id="rId5" Type="http://schemas.openxmlformats.org/officeDocument/2006/relationships/tags" Target="../tags/tag8510.xml"/><Relationship Id="rId10" Type="http://schemas.openxmlformats.org/officeDocument/2006/relationships/slideMaster" Target="../slideMasters/slideMaster63.xml"/><Relationship Id="rId4" Type="http://schemas.openxmlformats.org/officeDocument/2006/relationships/tags" Target="../tags/tag8509.xml"/><Relationship Id="rId9" Type="http://schemas.openxmlformats.org/officeDocument/2006/relationships/tags" Target="../tags/tag8514.xml"/></Relationships>
</file>

<file path=ppt/slideLayouts/_rels/slideLayout9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8516.xml"/><Relationship Id="rId7" Type="http://schemas.openxmlformats.org/officeDocument/2006/relationships/oleObject" Target="../embeddings/oleObject957.bin"/><Relationship Id="rId2" Type="http://schemas.openxmlformats.org/officeDocument/2006/relationships/tags" Target="../tags/tag8515.xml"/><Relationship Id="rId1" Type="http://schemas.openxmlformats.org/officeDocument/2006/relationships/vmlDrawing" Target="../drawings/vmlDrawing957.vml"/><Relationship Id="rId6" Type="http://schemas.openxmlformats.org/officeDocument/2006/relationships/slideMaster" Target="../slideMasters/slideMaster63.xml"/><Relationship Id="rId5" Type="http://schemas.openxmlformats.org/officeDocument/2006/relationships/tags" Target="../tags/tag8518.xml"/><Relationship Id="rId4" Type="http://schemas.openxmlformats.org/officeDocument/2006/relationships/tags" Target="../tags/tag8517.xml"/></Relationships>
</file>

<file path=ppt/slideLayouts/_rels/slideLayout92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3.xml"/><Relationship Id="rId3" Type="http://schemas.openxmlformats.org/officeDocument/2006/relationships/tags" Target="../tags/tag8520.xml"/><Relationship Id="rId7" Type="http://schemas.openxmlformats.org/officeDocument/2006/relationships/tags" Target="../tags/tag8524.xml"/><Relationship Id="rId2" Type="http://schemas.openxmlformats.org/officeDocument/2006/relationships/tags" Target="../tags/tag8519.xml"/><Relationship Id="rId1" Type="http://schemas.openxmlformats.org/officeDocument/2006/relationships/vmlDrawing" Target="../drawings/vmlDrawing958.vml"/><Relationship Id="rId6" Type="http://schemas.openxmlformats.org/officeDocument/2006/relationships/tags" Target="../tags/tag8523.xml"/><Relationship Id="rId5" Type="http://schemas.openxmlformats.org/officeDocument/2006/relationships/tags" Target="../tags/tag8522.xml"/><Relationship Id="rId10" Type="http://schemas.openxmlformats.org/officeDocument/2006/relationships/image" Target="../media/image17.emf"/><Relationship Id="rId4" Type="http://schemas.openxmlformats.org/officeDocument/2006/relationships/tags" Target="../tags/tag8521.xml"/><Relationship Id="rId9" Type="http://schemas.openxmlformats.org/officeDocument/2006/relationships/oleObject" Target="../embeddings/oleObject958.bin"/></Relationships>
</file>

<file path=ppt/slideLayouts/_rels/slideLayout93.xml.rels><?xml version="1.0" encoding="UTF-8" standalone="yes"?>
<Relationships xmlns="http://schemas.openxmlformats.org/package/2006/relationships"><Relationship Id="rId8" Type="http://schemas.openxmlformats.org/officeDocument/2006/relationships/tags" Target="../tags/tag859.xml"/><Relationship Id="rId3" Type="http://schemas.openxmlformats.org/officeDocument/2006/relationships/tags" Target="../tags/tag854.xml"/><Relationship Id="rId7" Type="http://schemas.openxmlformats.org/officeDocument/2006/relationships/tags" Target="../tags/tag858.xml"/><Relationship Id="rId2" Type="http://schemas.openxmlformats.org/officeDocument/2006/relationships/tags" Target="../tags/tag853.xml"/><Relationship Id="rId1" Type="http://schemas.openxmlformats.org/officeDocument/2006/relationships/vmlDrawing" Target="../drawings/vmlDrawing99.vml"/><Relationship Id="rId6" Type="http://schemas.openxmlformats.org/officeDocument/2006/relationships/tags" Target="../tags/tag857.xml"/><Relationship Id="rId11" Type="http://schemas.openxmlformats.org/officeDocument/2006/relationships/image" Target="../media/image17.emf"/><Relationship Id="rId5" Type="http://schemas.openxmlformats.org/officeDocument/2006/relationships/tags" Target="../tags/tag856.xml"/><Relationship Id="rId10" Type="http://schemas.openxmlformats.org/officeDocument/2006/relationships/oleObject" Target="../embeddings/oleObject99.bin"/><Relationship Id="rId4" Type="http://schemas.openxmlformats.org/officeDocument/2006/relationships/tags" Target="../tags/tag855.xml"/><Relationship Id="rId9" Type="http://schemas.openxmlformats.org/officeDocument/2006/relationships/slideMaster" Target="../slideMasters/slideMaster7.xml"/></Relationships>
</file>

<file path=ppt/slideLayouts/_rels/slideLayout93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3.xml"/><Relationship Id="rId3" Type="http://schemas.openxmlformats.org/officeDocument/2006/relationships/tags" Target="../tags/tag8526.xml"/><Relationship Id="rId7" Type="http://schemas.openxmlformats.org/officeDocument/2006/relationships/tags" Target="../tags/tag8530.xml"/><Relationship Id="rId2" Type="http://schemas.openxmlformats.org/officeDocument/2006/relationships/tags" Target="../tags/tag8525.xml"/><Relationship Id="rId1" Type="http://schemas.openxmlformats.org/officeDocument/2006/relationships/vmlDrawing" Target="../drawings/vmlDrawing959.vml"/><Relationship Id="rId6" Type="http://schemas.openxmlformats.org/officeDocument/2006/relationships/tags" Target="../tags/tag8529.xml"/><Relationship Id="rId5" Type="http://schemas.openxmlformats.org/officeDocument/2006/relationships/tags" Target="../tags/tag8528.xml"/><Relationship Id="rId10" Type="http://schemas.openxmlformats.org/officeDocument/2006/relationships/image" Target="../media/image17.emf"/><Relationship Id="rId4" Type="http://schemas.openxmlformats.org/officeDocument/2006/relationships/tags" Target="../tags/tag8527.xml"/><Relationship Id="rId9" Type="http://schemas.openxmlformats.org/officeDocument/2006/relationships/oleObject" Target="../embeddings/oleObject959.bin"/></Relationships>
</file>

<file path=ppt/slideLayouts/_rels/slideLayout931.xml.rels><?xml version="1.0" encoding="UTF-8" standalone="yes"?>
<Relationships xmlns="http://schemas.openxmlformats.org/package/2006/relationships"><Relationship Id="rId8" Type="http://schemas.openxmlformats.org/officeDocument/2006/relationships/tags" Target="../tags/tag8537.xml"/><Relationship Id="rId3" Type="http://schemas.openxmlformats.org/officeDocument/2006/relationships/tags" Target="../tags/tag8532.xml"/><Relationship Id="rId7" Type="http://schemas.openxmlformats.org/officeDocument/2006/relationships/tags" Target="../tags/tag8536.xml"/><Relationship Id="rId2" Type="http://schemas.openxmlformats.org/officeDocument/2006/relationships/tags" Target="../tags/tag8531.xml"/><Relationship Id="rId1" Type="http://schemas.openxmlformats.org/officeDocument/2006/relationships/vmlDrawing" Target="../drawings/vmlDrawing960.vml"/><Relationship Id="rId6" Type="http://schemas.openxmlformats.org/officeDocument/2006/relationships/tags" Target="../tags/tag8535.xml"/><Relationship Id="rId11" Type="http://schemas.openxmlformats.org/officeDocument/2006/relationships/image" Target="../media/image17.emf"/><Relationship Id="rId5" Type="http://schemas.openxmlformats.org/officeDocument/2006/relationships/tags" Target="../tags/tag8534.xml"/><Relationship Id="rId10" Type="http://schemas.openxmlformats.org/officeDocument/2006/relationships/oleObject" Target="../embeddings/oleObject960.bin"/><Relationship Id="rId4" Type="http://schemas.openxmlformats.org/officeDocument/2006/relationships/tags" Target="../tags/tag8533.xml"/><Relationship Id="rId9" Type="http://schemas.openxmlformats.org/officeDocument/2006/relationships/slideMaster" Target="../slideMasters/slideMaster63.xml"/></Relationships>
</file>

<file path=ppt/slideLayouts/_rels/slideLayout932.xml.rels><?xml version="1.0" encoding="UTF-8" standalone="yes"?>
<Relationships xmlns="http://schemas.openxmlformats.org/package/2006/relationships"><Relationship Id="rId8" Type="http://schemas.openxmlformats.org/officeDocument/2006/relationships/tags" Target="../tags/tag8544.xml"/><Relationship Id="rId13" Type="http://schemas.openxmlformats.org/officeDocument/2006/relationships/tags" Target="../tags/tag8549.xml"/><Relationship Id="rId18" Type="http://schemas.openxmlformats.org/officeDocument/2006/relationships/image" Target="../media/image3.svg"/><Relationship Id="rId3" Type="http://schemas.openxmlformats.org/officeDocument/2006/relationships/tags" Target="../tags/tag8539.xml"/><Relationship Id="rId7" Type="http://schemas.openxmlformats.org/officeDocument/2006/relationships/tags" Target="../tags/tag8543.xml"/><Relationship Id="rId12" Type="http://schemas.openxmlformats.org/officeDocument/2006/relationships/tags" Target="../tags/tag8548.xml"/><Relationship Id="rId17" Type="http://schemas.openxmlformats.org/officeDocument/2006/relationships/image" Target="../media/image2.png"/><Relationship Id="rId2" Type="http://schemas.openxmlformats.org/officeDocument/2006/relationships/tags" Target="../tags/tag8538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961.vml"/><Relationship Id="rId6" Type="http://schemas.openxmlformats.org/officeDocument/2006/relationships/tags" Target="../tags/tag8542.xml"/><Relationship Id="rId11" Type="http://schemas.openxmlformats.org/officeDocument/2006/relationships/tags" Target="../tags/tag8547.xml"/><Relationship Id="rId5" Type="http://schemas.openxmlformats.org/officeDocument/2006/relationships/tags" Target="../tags/tag8541.xml"/><Relationship Id="rId15" Type="http://schemas.openxmlformats.org/officeDocument/2006/relationships/oleObject" Target="../embeddings/oleObject961.bin"/><Relationship Id="rId10" Type="http://schemas.openxmlformats.org/officeDocument/2006/relationships/tags" Target="../tags/tag8546.xml"/><Relationship Id="rId4" Type="http://schemas.openxmlformats.org/officeDocument/2006/relationships/tags" Target="../tags/tag8540.xml"/><Relationship Id="rId9" Type="http://schemas.openxmlformats.org/officeDocument/2006/relationships/tags" Target="../tags/tag8545.xml"/><Relationship Id="rId14" Type="http://schemas.openxmlformats.org/officeDocument/2006/relationships/slideMaster" Target="../slideMasters/slideMaster63.xml"/></Relationships>
</file>

<file path=ppt/slideLayouts/_rels/slideLayout933.xml.rels><?xml version="1.0" encoding="UTF-8" standalone="yes"?>
<Relationships xmlns="http://schemas.openxmlformats.org/package/2006/relationships"><Relationship Id="rId8" Type="http://schemas.openxmlformats.org/officeDocument/2006/relationships/tags" Target="../tags/tag8556.xml"/><Relationship Id="rId13" Type="http://schemas.openxmlformats.org/officeDocument/2006/relationships/tags" Target="../tags/tag8561.xml"/><Relationship Id="rId18" Type="http://schemas.openxmlformats.org/officeDocument/2006/relationships/image" Target="../media/image3.svg"/><Relationship Id="rId3" Type="http://schemas.openxmlformats.org/officeDocument/2006/relationships/tags" Target="../tags/tag8551.xml"/><Relationship Id="rId7" Type="http://schemas.openxmlformats.org/officeDocument/2006/relationships/tags" Target="../tags/tag8555.xml"/><Relationship Id="rId12" Type="http://schemas.openxmlformats.org/officeDocument/2006/relationships/tags" Target="../tags/tag8560.xml"/><Relationship Id="rId17" Type="http://schemas.openxmlformats.org/officeDocument/2006/relationships/image" Target="../media/image2.png"/><Relationship Id="rId2" Type="http://schemas.openxmlformats.org/officeDocument/2006/relationships/tags" Target="../tags/tag855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962.vml"/><Relationship Id="rId6" Type="http://schemas.openxmlformats.org/officeDocument/2006/relationships/tags" Target="../tags/tag8554.xml"/><Relationship Id="rId11" Type="http://schemas.openxmlformats.org/officeDocument/2006/relationships/tags" Target="../tags/tag8559.xml"/><Relationship Id="rId5" Type="http://schemas.openxmlformats.org/officeDocument/2006/relationships/tags" Target="../tags/tag8553.xml"/><Relationship Id="rId15" Type="http://schemas.openxmlformats.org/officeDocument/2006/relationships/oleObject" Target="../embeddings/oleObject962.bin"/><Relationship Id="rId10" Type="http://schemas.openxmlformats.org/officeDocument/2006/relationships/tags" Target="../tags/tag8558.xml"/><Relationship Id="rId4" Type="http://schemas.openxmlformats.org/officeDocument/2006/relationships/tags" Target="../tags/tag8552.xml"/><Relationship Id="rId9" Type="http://schemas.openxmlformats.org/officeDocument/2006/relationships/tags" Target="../tags/tag8557.xml"/><Relationship Id="rId14" Type="http://schemas.openxmlformats.org/officeDocument/2006/relationships/slideMaster" Target="../slideMasters/slideMaster63.xml"/></Relationships>
</file>

<file path=ppt/slideLayouts/_rels/slideLayout934.xml.rels><?xml version="1.0" encoding="UTF-8" standalone="yes"?>
<Relationships xmlns="http://schemas.openxmlformats.org/package/2006/relationships"><Relationship Id="rId8" Type="http://schemas.openxmlformats.org/officeDocument/2006/relationships/tags" Target="../tags/tag8568.xml"/><Relationship Id="rId13" Type="http://schemas.openxmlformats.org/officeDocument/2006/relationships/tags" Target="../tags/tag8573.xml"/><Relationship Id="rId18" Type="http://schemas.openxmlformats.org/officeDocument/2006/relationships/image" Target="../media/image2.png"/><Relationship Id="rId3" Type="http://schemas.openxmlformats.org/officeDocument/2006/relationships/tags" Target="../tags/tag8563.xml"/><Relationship Id="rId7" Type="http://schemas.openxmlformats.org/officeDocument/2006/relationships/tags" Target="../tags/tag8567.xml"/><Relationship Id="rId12" Type="http://schemas.openxmlformats.org/officeDocument/2006/relationships/tags" Target="../tags/tag8572.xml"/><Relationship Id="rId17" Type="http://schemas.openxmlformats.org/officeDocument/2006/relationships/image" Target="../media/image17.emf"/><Relationship Id="rId2" Type="http://schemas.openxmlformats.org/officeDocument/2006/relationships/tags" Target="../tags/tag8562.xml"/><Relationship Id="rId16" Type="http://schemas.openxmlformats.org/officeDocument/2006/relationships/oleObject" Target="../embeddings/oleObject963.bin"/><Relationship Id="rId1" Type="http://schemas.openxmlformats.org/officeDocument/2006/relationships/vmlDrawing" Target="../drawings/vmlDrawing963.vml"/><Relationship Id="rId6" Type="http://schemas.openxmlformats.org/officeDocument/2006/relationships/tags" Target="../tags/tag8566.xml"/><Relationship Id="rId11" Type="http://schemas.openxmlformats.org/officeDocument/2006/relationships/tags" Target="../tags/tag8571.xml"/><Relationship Id="rId5" Type="http://schemas.openxmlformats.org/officeDocument/2006/relationships/tags" Target="../tags/tag8565.xml"/><Relationship Id="rId15" Type="http://schemas.openxmlformats.org/officeDocument/2006/relationships/slideMaster" Target="../slideMasters/slideMaster63.xml"/><Relationship Id="rId10" Type="http://schemas.openxmlformats.org/officeDocument/2006/relationships/tags" Target="../tags/tag8570.xml"/><Relationship Id="rId19" Type="http://schemas.openxmlformats.org/officeDocument/2006/relationships/image" Target="../media/image3.svg"/><Relationship Id="rId4" Type="http://schemas.openxmlformats.org/officeDocument/2006/relationships/tags" Target="../tags/tag8564.xml"/><Relationship Id="rId9" Type="http://schemas.openxmlformats.org/officeDocument/2006/relationships/tags" Target="../tags/tag8569.xml"/><Relationship Id="rId14" Type="http://schemas.openxmlformats.org/officeDocument/2006/relationships/tags" Target="../tags/tag8574.xml"/></Relationships>
</file>

<file path=ppt/slideLayouts/_rels/slideLayout935.xml.rels><?xml version="1.0" encoding="UTF-8" standalone="yes"?>
<Relationships xmlns="http://schemas.openxmlformats.org/package/2006/relationships"><Relationship Id="rId8" Type="http://schemas.openxmlformats.org/officeDocument/2006/relationships/tags" Target="../tags/tag8581.xml"/><Relationship Id="rId13" Type="http://schemas.openxmlformats.org/officeDocument/2006/relationships/tags" Target="../tags/tag8586.xml"/><Relationship Id="rId18" Type="http://schemas.openxmlformats.org/officeDocument/2006/relationships/image" Target="../media/image2.png"/><Relationship Id="rId3" Type="http://schemas.openxmlformats.org/officeDocument/2006/relationships/tags" Target="../tags/tag8576.xml"/><Relationship Id="rId7" Type="http://schemas.openxmlformats.org/officeDocument/2006/relationships/tags" Target="../tags/tag8580.xml"/><Relationship Id="rId12" Type="http://schemas.openxmlformats.org/officeDocument/2006/relationships/tags" Target="../tags/tag8585.xml"/><Relationship Id="rId17" Type="http://schemas.openxmlformats.org/officeDocument/2006/relationships/image" Target="../media/image17.emf"/><Relationship Id="rId2" Type="http://schemas.openxmlformats.org/officeDocument/2006/relationships/tags" Target="../tags/tag8575.xml"/><Relationship Id="rId16" Type="http://schemas.openxmlformats.org/officeDocument/2006/relationships/oleObject" Target="../embeddings/oleObject964.bin"/><Relationship Id="rId1" Type="http://schemas.openxmlformats.org/officeDocument/2006/relationships/vmlDrawing" Target="../drawings/vmlDrawing964.vml"/><Relationship Id="rId6" Type="http://schemas.openxmlformats.org/officeDocument/2006/relationships/tags" Target="../tags/tag8579.xml"/><Relationship Id="rId11" Type="http://schemas.openxmlformats.org/officeDocument/2006/relationships/tags" Target="../tags/tag8584.xml"/><Relationship Id="rId5" Type="http://schemas.openxmlformats.org/officeDocument/2006/relationships/tags" Target="../tags/tag8578.xml"/><Relationship Id="rId15" Type="http://schemas.openxmlformats.org/officeDocument/2006/relationships/slideMaster" Target="../slideMasters/slideMaster63.xml"/><Relationship Id="rId10" Type="http://schemas.openxmlformats.org/officeDocument/2006/relationships/tags" Target="../tags/tag8583.xml"/><Relationship Id="rId19" Type="http://schemas.openxmlformats.org/officeDocument/2006/relationships/image" Target="../media/image3.svg"/><Relationship Id="rId4" Type="http://schemas.openxmlformats.org/officeDocument/2006/relationships/tags" Target="../tags/tag8577.xml"/><Relationship Id="rId9" Type="http://schemas.openxmlformats.org/officeDocument/2006/relationships/tags" Target="../tags/tag8582.xml"/><Relationship Id="rId14" Type="http://schemas.openxmlformats.org/officeDocument/2006/relationships/tags" Target="../tags/tag8587.xml"/></Relationships>
</file>

<file path=ppt/slideLayouts/_rels/slideLayout936.xml.rels><?xml version="1.0" encoding="UTF-8" standalone="yes"?>
<Relationships xmlns="http://schemas.openxmlformats.org/package/2006/relationships"><Relationship Id="rId8" Type="http://schemas.openxmlformats.org/officeDocument/2006/relationships/tags" Target="../tags/tag8594.xml"/><Relationship Id="rId13" Type="http://schemas.openxmlformats.org/officeDocument/2006/relationships/image" Target="../media/image2.png"/><Relationship Id="rId3" Type="http://schemas.openxmlformats.org/officeDocument/2006/relationships/tags" Target="../tags/tag8589.xml"/><Relationship Id="rId7" Type="http://schemas.openxmlformats.org/officeDocument/2006/relationships/tags" Target="../tags/tag8593.xml"/><Relationship Id="rId12" Type="http://schemas.openxmlformats.org/officeDocument/2006/relationships/image" Target="../media/image17.emf"/><Relationship Id="rId2" Type="http://schemas.openxmlformats.org/officeDocument/2006/relationships/tags" Target="../tags/tag8588.xml"/><Relationship Id="rId1" Type="http://schemas.openxmlformats.org/officeDocument/2006/relationships/vmlDrawing" Target="../drawings/vmlDrawing965.vml"/><Relationship Id="rId6" Type="http://schemas.openxmlformats.org/officeDocument/2006/relationships/tags" Target="../tags/tag8592.xml"/><Relationship Id="rId11" Type="http://schemas.openxmlformats.org/officeDocument/2006/relationships/oleObject" Target="../embeddings/oleObject965.bin"/><Relationship Id="rId5" Type="http://schemas.openxmlformats.org/officeDocument/2006/relationships/tags" Target="../tags/tag8591.xml"/><Relationship Id="rId10" Type="http://schemas.openxmlformats.org/officeDocument/2006/relationships/slideMaster" Target="../slideMasters/slideMaster63.xml"/><Relationship Id="rId4" Type="http://schemas.openxmlformats.org/officeDocument/2006/relationships/tags" Target="../tags/tag8590.xml"/><Relationship Id="rId9" Type="http://schemas.openxmlformats.org/officeDocument/2006/relationships/tags" Target="../tags/tag8595.xml"/><Relationship Id="rId14" Type="http://schemas.openxmlformats.org/officeDocument/2006/relationships/image" Target="../media/image3.svg"/></Relationships>
</file>

<file path=ppt/slideLayouts/_rels/slideLayout9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8597.xml"/><Relationship Id="rId7" Type="http://schemas.openxmlformats.org/officeDocument/2006/relationships/oleObject" Target="../embeddings/oleObject966.bin"/><Relationship Id="rId2" Type="http://schemas.openxmlformats.org/officeDocument/2006/relationships/tags" Target="../tags/tag8596.xml"/><Relationship Id="rId1" Type="http://schemas.openxmlformats.org/officeDocument/2006/relationships/vmlDrawing" Target="../drawings/vmlDrawing966.vml"/><Relationship Id="rId6" Type="http://schemas.openxmlformats.org/officeDocument/2006/relationships/slideMaster" Target="../slideMasters/slideMaster63.xml"/><Relationship Id="rId5" Type="http://schemas.openxmlformats.org/officeDocument/2006/relationships/tags" Target="../tags/tag8599.xml"/><Relationship Id="rId10" Type="http://schemas.openxmlformats.org/officeDocument/2006/relationships/image" Target="../media/image3.svg"/><Relationship Id="rId4" Type="http://schemas.openxmlformats.org/officeDocument/2006/relationships/tags" Target="../tags/tag8598.xml"/><Relationship Id="rId9" Type="http://schemas.openxmlformats.org/officeDocument/2006/relationships/image" Target="../media/image2.png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939.xml.rels><?xml version="1.0" encoding="UTF-8" standalone="yes"?>
<Relationships xmlns="http://schemas.openxmlformats.org/package/2006/relationships"><Relationship Id="rId8" Type="http://schemas.openxmlformats.org/officeDocument/2006/relationships/tags" Target="../tags/tag8629.xml"/><Relationship Id="rId3" Type="http://schemas.openxmlformats.org/officeDocument/2006/relationships/tags" Target="../tags/tag8624.xml"/><Relationship Id="rId7" Type="http://schemas.openxmlformats.org/officeDocument/2006/relationships/tags" Target="../tags/tag8628.xml"/><Relationship Id="rId2" Type="http://schemas.openxmlformats.org/officeDocument/2006/relationships/tags" Target="../tags/tag8623.xml"/><Relationship Id="rId1" Type="http://schemas.openxmlformats.org/officeDocument/2006/relationships/vmlDrawing" Target="../drawings/vmlDrawing968.vml"/><Relationship Id="rId6" Type="http://schemas.openxmlformats.org/officeDocument/2006/relationships/tags" Target="../tags/tag8627.xml"/><Relationship Id="rId11" Type="http://schemas.openxmlformats.org/officeDocument/2006/relationships/image" Target="../media/image17.emf"/><Relationship Id="rId5" Type="http://schemas.openxmlformats.org/officeDocument/2006/relationships/tags" Target="../tags/tag8626.xml"/><Relationship Id="rId10" Type="http://schemas.openxmlformats.org/officeDocument/2006/relationships/oleObject" Target="../embeddings/oleObject968.bin"/><Relationship Id="rId4" Type="http://schemas.openxmlformats.org/officeDocument/2006/relationships/tags" Target="../tags/tag8625.xml"/><Relationship Id="rId9" Type="http://schemas.openxmlformats.org/officeDocument/2006/relationships/slideMaster" Target="../slideMasters/slideMaster64.xml"/></Relationships>
</file>

<file path=ppt/slideLayouts/_rels/slideLayout94.xml.rels><?xml version="1.0" encoding="UTF-8" standalone="yes"?>
<Relationships xmlns="http://schemas.openxmlformats.org/package/2006/relationships"><Relationship Id="rId8" Type="http://schemas.openxmlformats.org/officeDocument/2006/relationships/tags" Target="../tags/tag866.xml"/><Relationship Id="rId13" Type="http://schemas.openxmlformats.org/officeDocument/2006/relationships/tags" Target="../tags/tag871.xml"/><Relationship Id="rId18" Type="http://schemas.openxmlformats.org/officeDocument/2006/relationships/image" Target="../media/image3.svg"/><Relationship Id="rId3" Type="http://schemas.openxmlformats.org/officeDocument/2006/relationships/tags" Target="../tags/tag861.xml"/><Relationship Id="rId7" Type="http://schemas.openxmlformats.org/officeDocument/2006/relationships/tags" Target="../tags/tag865.xml"/><Relationship Id="rId12" Type="http://schemas.openxmlformats.org/officeDocument/2006/relationships/tags" Target="../tags/tag870.xml"/><Relationship Id="rId17" Type="http://schemas.openxmlformats.org/officeDocument/2006/relationships/image" Target="../media/image19.png"/><Relationship Id="rId2" Type="http://schemas.openxmlformats.org/officeDocument/2006/relationships/tags" Target="../tags/tag86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00.vml"/><Relationship Id="rId6" Type="http://schemas.openxmlformats.org/officeDocument/2006/relationships/tags" Target="../tags/tag864.xml"/><Relationship Id="rId11" Type="http://schemas.openxmlformats.org/officeDocument/2006/relationships/tags" Target="../tags/tag869.xml"/><Relationship Id="rId5" Type="http://schemas.openxmlformats.org/officeDocument/2006/relationships/tags" Target="../tags/tag863.xml"/><Relationship Id="rId15" Type="http://schemas.openxmlformats.org/officeDocument/2006/relationships/oleObject" Target="../embeddings/oleObject100.bin"/><Relationship Id="rId10" Type="http://schemas.openxmlformats.org/officeDocument/2006/relationships/tags" Target="../tags/tag868.xml"/><Relationship Id="rId4" Type="http://schemas.openxmlformats.org/officeDocument/2006/relationships/tags" Target="../tags/tag862.xml"/><Relationship Id="rId9" Type="http://schemas.openxmlformats.org/officeDocument/2006/relationships/tags" Target="../tags/tag867.xml"/><Relationship Id="rId14" Type="http://schemas.openxmlformats.org/officeDocument/2006/relationships/slideMaster" Target="../slideMasters/slideMaster7.xml"/></Relationships>
</file>

<file path=ppt/slideLayouts/_rels/slideLayout940.xml.rels><?xml version="1.0" encoding="UTF-8" standalone="yes"?>
<Relationships xmlns="http://schemas.openxmlformats.org/package/2006/relationships"><Relationship Id="rId8" Type="http://schemas.openxmlformats.org/officeDocument/2006/relationships/tags" Target="../tags/tag8636.xml"/><Relationship Id="rId13" Type="http://schemas.openxmlformats.org/officeDocument/2006/relationships/image" Target="../media/image23.png"/><Relationship Id="rId3" Type="http://schemas.openxmlformats.org/officeDocument/2006/relationships/tags" Target="../tags/tag8631.xml"/><Relationship Id="rId7" Type="http://schemas.openxmlformats.org/officeDocument/2006/relationships/tags" Target="../tags/tag8635.xml"/><Relationship Id="rId12" Type="http://schemas.openxmlformats.org/officeDocument/2006/relationships/image" Target="../media/image17.emf"/><Relationship Id="rId2" Type="http://schemas.openxmlformats.org/officeDocument/2006/relationships/tags" Target="../tags/tag8630.xml"/><Relationship Id="rId1" Type="http://schemas.openxmlformats.org/officeDocument/2006/relationships/vmlDrawing" Target="../drawings/vmlDrawing969.vml"/><Relationship Id="rId6" Type="http://schemas.openxmlformats.org/officeDocument/2006/relationships/tags" Target="../tags/tag8634.xml"/><Relationship Id="rId11" Type="http://schemas.openxmlformats.org/officeDocument/2006/relationships/oleObject" Target="../embeddings/oleObject969.bin"/><Relationship Id="rId5" Type="http://schemas.openxmlformats.org/officeDocument/2006/relationships/tags" Target="../tags/tag8633.xml"/><Relationship Id="rId10" Type="http://schemas.openxmlformats.org/officeDocument/2006/relationships/slideMaster" Target="../slideMasters/slideMaster64.xml"/><Relationship Id="rId4" Type="http://schemas.openxmlformats.org/officeDocument/2006/relationships/tags" Target="../tags/tag8632.xml"/><Relationship Id="rId9" Type="http://schemas.openxmlformats.org/officeDocument/2006/relationships/tags" Target="../tags/tag8637.xml"/></Relationships>
</file>

<file path=ppt/slideLayouts/_rels/slideLayout9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8639.xml"/><Relationship Id="rId7" Type="http://schemas.openxmlformats.org/officeDocument/2006/relationships/oleObject" Target="../embeddings/oleObject970.bin"/><Relationship Id="rId2" Type="http://schemas.openxmlformats.org/officeDocument/2006/relationships/tags" Target="../tags/tag8638.xml"/><Relationship Id="rId1" Type="http://schemas.openxmlformats.org/officeDocument/2006/relationships/vmlDrawing" Target="../drawings/vmlDrawing970.vml"/><Relationship Id="rId6" Type="http://schemas.openxmlformats.org/officeDocument/2006/relationships/slideMaster" Target="../slideMasters/slideMaster64.xml"/><Relationship Id="rId5" Type="http://schemas.openxmlformats.org/officeDocument/2006/relationships/tags" Target="../tags/tag8641.xml"/><Relationship Id="rId4" Type="http://schemas.openxmlformats.org/officeDocument/2006/relationships/tags" Target="../tags/tag8640.xml"/></Relationships>
</file>

<file path=ppt/slideLayouts/_rels/slideLayout942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4.xml"/><Relationship Id="rId3" Type="http://schemas.openxmlformats.org/officeDocument/2006/relationships/tags" Target="../tags/tag8643.xml"/><Relationship Id="rId7" Type="http://schemas.openxmlformats.org/officeDocument/2006/relationships/tags" Target="../tags/tag8647.xml"/><Relationship Id="rId2" Type="http://schemas.openxmlformats.org/officeDocument/2006/relationships/tags" Target="../tags/tag8642.xml"/><Relationship Id="rId1" Type="http://schemas.openxmlformats.org/officeDocument/2006/relationships/vmlDrawing" Target="../drawings/vmlDrawing971.vml"/><Relationship Id="rId6" Type="http://schemas.openxmlformats.org/officeDocument/2006/relationships/tags" Target="../tags/tag8646.xml"/><Relationship Id="rId5" Type="http://schemas.openxmlformats.org/officeDocument/2006/relationships/tags" Target="../tags/tag8645.xml"/><Relationship Id="rId10" Type="http://schemas.openxmlformats.org/officeDocument/2006/relationships/image" Target="../media/image17.emf"/><Relationship Id="rId4" Type="http://schemas.openxmlformats.org/officeDocument/2006/relationships/tags" Target="../tags/tag8644.xml"/><Relationship Id="rId9" Type="http://schemas.openxmlformats.org/officeDocument/2006/relationships/oleObject" Target="../embeddings/oleObject971.bin"/></Relationships>
</file>

<file path=ppt/slideLayouts/_rels/slideLayout943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4.xml"/><Relationship Id="rId3" Type="http://schemas.openxmlformats.org/officeDocument/2006/relationships/tags" Target="../tags/tag8649.xml"/><Relationship Id="rId7" Type="http://schemas.openxmlformats.org/officeDocument/2006/relationships/tags" Target="../tags/tag8653.xml"/><Relationship Id="rId2" Type="http://schemas.openxmlformats.org/officeDocument/2006/relationships/tags" Target="../tags/tag8648.xml"/><Relationship Id="rId1" Type="http://schemas.openxmlformats.org/officeDocument/2006/relationships/vmlDrawing" Target="../drawings/vmlDrawing972.vml"/><Relationship Id="rId6" Type="http://schemas.openxmlformats.org/officeDocument/2006/relationships/tags" Target="../tags/tag8652.xml"/><Relationship Id="rId5" Type="http://schemas.openxmlformats.org/officeDocument/2006/relationships/tags" Target="../tags/tag8651.xml"/><Relationship Id="rId10" Type="http://schemas.openxmlformats.org/officeDocument/2006/relationships/image" Target="../media/image17.emf"/><Relationship Id="rId4" Type="http://schemas.openxmlformats.org/officeDocument/2006/relationships/tags" Target="../tags/tag8650.xml"/><Relationship Id="rId9" Type="http://schemas.openxmlformats.org/officeDocument/2006/relationships/oleObject" Target="../embeddings/oleObject972.bin"/></Relationships>
</file>

<file path=ppt/slideLayouts/_rels/slideLayout944.xml.rels><?xml version="1.0" encoding="UTF-8" standalone="yes"?>
<Relationships xmlns="http://schemas.openxmlformats.org/package/2006/relationships"><Relationship Id="rId8" Type="http://schemas.openxmlformats.org/officeDocument/2006/relationships/tags" Target="../tags/tag8660.xml"/><Relationship Id="rId3" Type="http://schemas.openxmlformats.org/officeDocument/2006/relationships/tags" Target="../tags/tag8655.xml"/><Relationship Id="rId7" Type="http://schemas.openxmlformats.org/officeDocument/2006/relationships/tags" Target="../tags/tag8659.xml"/><Relationship Id="rId2" Type="http://schemas.openxmlformats.org/officeDocument/2006/relationships/tags" Target="../tags/tag8654.xml"/><Relationship Id="rId1" Type="http://schemas.openxmlformats.org/officeDocument/2006/relationships/vmlDrawing" Target="../drawings/vmlDrawing973.vml"/><Relationship Id="rId6" Type="http://schemas.openxmlformats.org/officeDocument/2006/relationships/tags" Target="../tags/tag8658.xml"/><Relationship Id="rId11" Type="http://schemas.openxmlformats.org/officeDocument/2006/relationships/image" Target="../media/image17.emf"/><Relationship Id="rId5" Type="http://schemas.openxmlformats.org/officeDocument/2006/relationships/tags" Target="../tags/tag8657.xml"/><Relationship Id="rId10" Type="http://schemas.openxmlformats.org/officeDocument/2006/relationships/oleObject" Target="../embeddings/oleObject973.bin"/><Relationship Id="rId4" Type="http://schemas.openxmlformats.org/officeDocument/2006/relationships/tags" Target="../tags/tag8656.xml"/><Relationship Id="rId9" Type="http://schemas.openxmlformats.org/officeDocument/2006/relationships/slideMaster" Target="../slideMasters/slideMaster64.xml"/></Relationships>
</file>

<file path=ppt/slideLayouts/_rels/slideLayout945.xml.rels><?xml version="1.0" encoding="UTF-8" standalone="yes"?>
<Relationships xmlns="http://schemas.openxmlformats.org/package/2006/relationships"><Relationship Id="rId8" Type="http://schemas.openxmlformats.org/officeDocument/2006/relationships/tags" Target="../tags/tag8667.xml"/><Relationship Id="rId13" Type="http://schemas.openxmlformats.org/officeDocument/2006/relationships/tags" Target="../tags/tag8672.xml"/><Relationship Id="rId18" Type="http://schemas.openxmlformats.org/officeDocument/2006/relationships/image" Target="../media/image3.svg"/><Relationship Id="rId3" Type="http://schemas.openxmlformats.org/officeDocument/2006/relationships/tags" Target="../tags/tag8662.xml"/><Relationship Id="rId7" Type="http://schemas.openxmlformats.org/officeDocument/2006/relationships/tags" Target="../tags/tag8666.xml"/><Relationship Id="rId12" Type="http://schemas.openxmlformats.org/officeDocument/2006/relationships/tags" Target="../tags/tag8671.xml"/><Relationship Id="rId17" Type="http://schemas.openxmlformats.org/officeDocument/2006/relationships/image" Target="../media/image19.png"/><Relationship Id="rId2" Type="http://schemas.openxmlformats.org/officeDocument/2006/relationships/tags" Target="../tags/tag8661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974.vml"/><Relationship Id="rId6" Type="http://schemas.openxmlformats.org/officeDocument/2006/relationships/tags" Target="../tags/tag8665.xml"/><Relationship Id="rId11" Type="http://schemas.openxmlformats.org/officeDocument/2006/relationships/tags" Target="../tags/tag8670.xml"/><Relationship Id="rId5" Type="http://schemas.openxmlformats.org/officeDocument/2006/relationships/tags" Target="../tags/tag8664.xml"/><Relationship Id="rId15" Type="http://schemas.openxmlformats.org/officeDocument/2006/relationships/oleObject" Target="../embeddings/oleObject974.bin"/><Relationship Id="rId10" Type="http://schemas.openxmlformats.org/officeDocument/2006/relationships/tags" Target="../tags/tag8669.xml"/><Relationship Id="rId4" Type="http://schemas.openxmlformats.org/officeDocument/2006/relationships/tags" Target="../tags/tag8663.xml"/><Relationship Id="rId9" Type="http://schemas.openxmlformats.org/officeDocument/2006/relationships/tags" Target="../tags/tag8668.xml"/><Relationship Id="rId14" Type="http://schemas.openxmlformats.org/officeDocument/2006/relationships/slideMaster" Target="../slideMasters/slideMaster64.xml"/></Relationships>
</file>

<file path=ppt/slideLayouts/_rels/slideLayout946.xml.rels><?xml version="1.0" encoding="UTF-8" standalone="yes"?>
<Relationships xmlns="http://schemas.openxmlformats.org/package/2006/relationships"><Relationship Id="rId8" Type="http://schemas.openxmlformats.org/officeDocument/2006/relationships/tags" Target="../tags/tag8679.xml"/><Relationship Id="rId13" Type="http://schemas.openxmlformats.org/officeDocument/2006/relationships/tags" Target="../tags/tag8684.xml"/><Relationship Id="rId18" Type="http://schemas.openxmlformats.org/officeDocument/2006/relationships/image" Target="../media/image3.svg"/><Relationship Id="rId3" Type="http://schemas.openxmlformats.org/officeDocument/2006/relationships/tags" Target="../tags/tag8674.xml"/><Relationship Id="rId7" Type="http://schemas.openxmlformats.org/officeDocument/2006/relationships/tags" Target="../tags/tag8678.xml"/><Relationship Id="rId12" Type="http://schemas.openxmlformats.org/officeDocument/2006/relationships/tags" Target="../tags/tag8683.xml"/><Relationship Id="rId17" Type="http://schemas.openxmlformats.org/officeDocument/2006/relationships/image" Target="../media/image19.png"/><Relationship Id="rId2" Type="http://schemas.openxmlformats.org/officeDocument/2006/relationships/tags" Target="../tags/tag8673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975.vml"/><Relationship Id="rId6" Type="http://schemas.openxmlformats.org/officeDocument/2006/relationships/tags" Target="../tags/tag8677.xml"/><Relationship Id="rId11" Type="http://schemas.openxmlformats.org/officeDocument/2006/relationships/tags" Target="../tags/tag8682.xml"/><Relationship Id="rId5" Type="http://schemas.openxmlformats.org/officeDocument/2006/relationships/tags" Target="../tags/tag8676.xml"/><Relationship Id="rId15" Type="http://schemas.openxmlformats.org/officeDocument/2006/relationships/oleObject" Target="../embeddings/oleObject975.bin"/><Relationship Id="rId10" Type="http://schemas.openxmlformats.org/officeDocument/2006/relationships/tags" Target="../tags/tag8681.xml"/><Relationship Id="rId4" Type="http://schemas.openxmlformats.org/officeDocument/2006/relationships/tags" Target="../tags/tag8675.xml"/><Relationship Id="rId9" Type="http://schemas.openxmlformats.org/officeDocument/2006/relationships/tags" Target="../tags/tag8680.xml"/><Relationship Id="rId14" Type="http://schemas.openxmlformats.org/officeDocument/2006/relationships/slideMaster" Target="../slideMasters/slideMaster64.xml"/></Relationships>
</file>

<file path=ppt/slideLayouts/_rels/slideLayout947.xml.rels><?xml version="1.0" encoding="UTF-8" standalone="yes"?>
<Relationships xmlns="http://schemas.openxmlformats.org/package/2006/relationships"><Relationship Id="rId8" Type="http://schemas.openxmlformats.org/officeDocument/2006/relationships/tags" Target="../tags/tag8691.xml"/><Relationship Id="rId13" Type="http://schemas.openxmlformats.org/officeDocument/2006/relationships/tags" Target="../tags/tag8696.xml"/><Relationship Id="rId18" Type="http://schemas.openxmlformats.org/officeDocument/2006/relationships/image" Target="../media/image19.png"/><Relationship Id="rId3" Type="http://schemas.openxmlformats.org/officeDocument/2006/relationships/tags" Target="../tags/tag8686.xml"/><Relationship Id="rId7" Type="http://schemas.openxmlformats.org/officeDocument/2006/relationships/tags" Target="../tags/tag8690.xml"/><Relationship Id="rId12" Type="http://schemas.openxmlformats.org/officeDocument/2006/relationships/tags" Target="../tags/tag8695.xml"/><Relationship Id="rId17" Type="http://schemas.openxmlformats.org/officeDocument/2006/relationships/image" Target="../media/image17.emf"/><Relationship Id="rId2" Type="http://schemas.openxmlformats.org/officeDocument/2006/relationships/tags" Target="../tags/tag8685.xml"/><Relationship Id="rId16" Type="http://schemas.openxmlformats.org/officeDocument/2006/relationships/oleObject" Target="../embeddings/oleObject976.bin"/><Relationship Id="rId1" Type="http://schemas.openxmlformats.org/officeDocument/2006/relationships/vmlDrawing" Target="../drawings/vmlDrawing976.vml"/><Relationship Id="rId6" Type="http://schemas.openxmlformats.org/officeDocument/2006/relationships/tags" Target="../tags/tag8689.xml"/><Relationship Id="rId11" Type="http://schemas.openxmlformats.org/officeDocument/2006/relationships/tags" Target="../tags/tag8694.xml"/><Relationship Id="rId5" Type="http://schemas.openxmlformats.org/officeDocument/2006/relationships/tags" Target="../tags/tag8688.xml"/><Relationship Id="rId15" Type="http://schemas.openxmlformats.org/officeDocument/2006/relationships/slideMaster" Target="../slideMasters/slideMaster64.xml"/><Relationship Id="rId10" Type="http://schemas.openxmlformats.org/officeDocument/2006/relationships/tags" Target="../tags/tag8693.xml"/><Relationship Id="rId19" Type="http://schemas.openxmlformats.org/officeDocument/2006/relationships/image" Target="../media/image3.svg"/><Relationship Id="rId4" Type="http://schemas.openxmlformats.org/officeDocument/2006/relationships/tags" Target="../tags/tag8687.xml"/><Relationship Id="rId9" Type="http://schemas.openxmlformats.org/officeDocument/2006/relationships/tags" Target="../tags/tag8692.xml"/><Relationship Id="rId14" Type="http://schemas.openxmlformats.org/officeDocument/2006/relationships/tags" Target="../tags/tag8697.xml"/></Relationships>
</file>

<file path=ppt/slideLayouts/_rels/slideLayout948.xml.rels><?xml version="1.0" encoding="UTF-8" standalone="yes"?>
<Relationships xmlns="http://schemas.openxmlformats.org/package/2006/relationships"><Relationship Id="rId8" Type="http://schemas.openxmlformats.org/officeDocument/2006/relationships/tags" Target="../tags/tag8704.xml"/><Relationship Id="rId13" Type="http://schemas.openxmlformats.org/officeDocument/2006/relationships/tags" Target="../tags/tag8709.xml"/><Relationship Id="rId18" Type="http://schemas.openxmlformats.org/officeDocument/2006/relationships/image" Target="../media/image19.png"/><Relationship Id="rId3" Type="http://schemas.openxmlformats.org/officeDocument/2006/relationships/tags" Target="../tags/tag8699.xml"/><Relationship Id="rId7" Type="http://schemas.openxmlformats.org/officeDocument/2006/relationships/tags" Target="../tags/tag8703.xml"/><Relationship Id="rId12" Type="http://schemas.openxmlformats.org/officeDocument/2006/relationships/tags" Target="../tags/tag8708.xml"/><Relationship Id="rId17" Type="http://schemas.openxmlformats.org/officeDocument/2006/relationships/image" Target="../media/image17.emf"/><Relationship Id="rId2" Type="http://schemas.openxmlformats.org/officeDocument/2006/relationships/tags" Target="../tags/tag8698.xml"/><Relationship Id="rId16" Type="http://schemas.openxmlformats.org/officeDocument/2006/relationships/oleObject" Target="../embeddings/oleObject977.bin"/><Relationship Id="rId1" Type="http://schemas.openxmlformats.org/officeDocument/2006/relationships/vmlDrawing" Target="../drawings/vmlDrawing977.vml"/><Relationship Id="rId6" Type="http://schemas.openxmlformats.org/officeDocument/2006/relationships/tags" Target="../tags/tag8702.xml"/><Relationship Id="rId11" Type="http://schemas.openxmlformats.org/officeDocument/2006/relationships/tags" Target="../tags/tag8707.xml"/><Relationship Id="rId5" Type="http://schemas.openxmlformats.org/officeDocument/2006/relationships/tags" Target="../tags/tag8701.xml"/><Relationship Id="rId15" Type="http://schemas.openxmlformats.org/officeDocument/2006/relationships/slideMaster" Target="../slideMasters/slideMaster64.xml"/><Relationship Id="rId10" Type="http://schemas.openxmlformats.org/officeDocument/2006/relationships/tags" Target="../tags/tag8706.xml"/><Relationship Id="rId19" Type="http://schemas.openxmlformats.org/officeDocument/2006/relationships/image" Target="../media/image3.svg"/><Relationship Id="rId4" Type="http://schemas.openxmlformats.org/officeDocument/2006/relationships/tags" Target="../tags/tag8700.xml"/><Relationship Id="rId9" Type="http://schemas.openxmlformats.org/officeDocument/2006/relationships/tags" Target="../tags/tag8705.xml"/><Relationship Id="rId14" Type="http://schemas.openxmlformats.org/officeDocument/2006/relationships/tags" Target="../tags/tag8710.xml"/></Relationships>
</file>

<file path=ppt/slideLayouts/_rels/slideLayout949.xml.rels><?xml version="1.0" encoding="UTF-8" standalone="yes"?>
<Relationships xmlns="http://schemas.openxmlformats.org/package/2006/relationships"><Relationship Id="rId8" Type="http://schemas.openxmlformats.org/officeDocument/2006/relationships/tags" Target="../tags/tag8717.xml"/><Relationship Id="rId13" Type="http://schemas.openxmlformats.org/officeDocument/2006/relationships/image" Target="../media/image19.png"/><Relationship Id="rId3" Type="http://schemas.openxmlformats.org/officeDocument/2006/relationships/tags" Target="../tags/tag8712.xml"/><Relationship Id="rId7" Type="http://schemas.openxmlformats.org/officeDocument/2006/relationships/tags" Target="../tags/tag8716.xml"/><Relationship Id="rId12" Type="http://schemas.openxmlformats.org/officeDocument/2006/relationships/image" Target="../media/image17.emf"/><Relationship Id="rId2" Type="http://schemas.openxmlformats.org/officeDocument/2006/relationships/tags" Target="../tags/tag8711.xml"/><Relationship Id="rId1" Type="http://schemas.openxmlformats.org/officeDocument/2006/relationships/vmlDrawing" Target="../drawings/vmlDrawing978.vml"/><Relationship Id="rId6" Type="http://schemas.openxmlformats.org/officeDocument/2006/relationships/tags" Target="../tags/tag8715.xml"/><Relationship Id="rId11" Type="http://schemas.openxmlformats.org/officeDocument/2006/relationships/oleObject" Target="../embeddings/oleObject978.bin"/><Relationship Id="rId5" Type="http://schemas.openxmlformats.org/officeDocument/2006/relationships/tags" Target="../tags/tag8714.xml"/><Relationship Id="rId10" Type="http://schemas.openxmlformats.org/officeDocument/2006/relationships/slideMaster" Target="../slideMasters/slideMaster64.xml"/><Relationship Id="rId4" Type="http://schemas.openxmlformats.org/officeDocument/2006/relationships/tags" Target="../tags/tag8713.xml"/><Relationship Id="rId9" Type="http://schemas.openxmlformats.org/officeDocument/2006/relationships/tags" Target="../tags/tag8718.xml"/><Relationship Id="rId14" Type="http://schemas.openxmlformats.org/officeDocument/2006/relationships/image" Target="../media/image3.svg"/></Relationships>
</file>

<file path=ppt/slideLayouts/_rels/slideLayout95.xml.rels><?xml version="1.0" encoding="UTF-8" standalone="yes"?>
<Relationships xmlns="http://schemas.openxmlformats.org/package/2006/relationships"><Relationship Id="rId8" Type="http://schemas.openxmlformats.org/officeDocument/2006/relationships/tags" Target="../tags/tag878.xml"/><Relationship Id="rId13" Type="http://schemas.openxmlformats.org/officeDocument/2006/relationships/tags" Target="../tags/tag883.xml"/><Relationship Id="rId18" Type="http://schemas.openxmlformats.org/officeDocument/2006/relationships/image" Target="../media/image3.svg"/><Relationship Id="rId3" Type="http://schemas.openxmlformats.org/officeDocument/2006/relationships/tags" Target="../tags/tag873.xml"/><Relationship Id="rId7" Type="http://schemas.openxmlformats.org/officeDocument/2006/relationships/tags" Target="../tags/tag877.xml"/><Relationship Id="rId12" Type="http://schemas.openxmlformats.org/officeDocument/2006/relationships/tags" Target="../tags/tag882.xml"/><Relationship Id="rId17" Type="http://schemas.openxmlformats.org/officeDocument/2006/relationships/image" Target="../media/image2.png"/><Relationship Id="rId2" Type="http://schemas.openxmlformats.org/officeDocument/2006/relationships/tags" Target="../tags/tag872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01.vml"/><Relationship Id="rId6" Type="http://schemas.openxmlformats.org/officeDocument/2006/relationships/tags" Target="../tags/tag876.xml"/><Relationship Id="rId11" Type="http://schemas.openxmlformats.org/officeDocument/2006/relationships/tags" Target="../tags/tag881.xml"/><Relationship Id="rId5" Type="http://schemas.openxmlformats.org/officeDocument/2006/relationships/tags" Target="../tags/tag875.xml"/><Relationship Id="rId15" Type="http://schemas.openxmlformats.org/officeDocument/2006/relationships/oleObject" Target="../embeddings/oleObject101.bin"/><Relationship Id="rId10" Type="http://schemas.openxmlformats.org/officeDocument/2006/relationships/tags" Target="../tags/tag880.xml"/><Relationship Id="rId4" Type="http://schemas.openxmlformats.org/officeDocument/2006/relationships/tags" Target="../tags/tag874.xml"/><Relationship Id="rId9" Type="http://schemas.openxmlformats.org/officeDocument/2006/relationships/tags" Target="../tags/tag879.xml"/><Relationship Id="rId14" Type="http://schemas.openxmlformats.org/officeDocument/2006/relationships/slideMaster" Target="../slideMasters/slideMaster7.xml"/></Relationships>
</file>

<file path=ppt/slideLayouts/_rels/slideLayout9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8720.xml"/><Relationship Id="rId7" Type="http://schemas.openxmlformats.org/officeDocument/2006/relationships/oleObject" Target="../embeddings/oleObject979.bin"/><Relationship Id="rId2" Type="http://schemas.openxmlformats.org/officeDocument/2006/relationships/tags" Target="../tags/tag8719.xml"/><Relationship Id="rId1" Type="http://schemas.openxmlformats.org/officeDocument/2006/relationships/vmlDrawing" Target="../drawings/vmlDrawing979.vml"/><Relationship Id="rId6" Type="http://schemas.openxmlformats.org/officeDocument/2006/relationships/slideMaster" Target="../slideMasters/slideMaster64.xml"/><Relationship Id="rId5" Type="http://schemas.openxmlformats.org/officeDocument/2006/relationships/tags" Target="../tags/tag8722.xml"/><Relationship Id="rId10" Type="http://schemas.openxmlformats.org/officeDocument/2006/relationships/image" Target="../media/image3.svg"/><Relationship Id="rId4" Type="http://schemas.openxmlformats.org/officeDocument/2006/relationships/tags" Target="../tags/tag8721.xml"/><Relationship Id="rId9" Type="http://schemas.openxmlformats.org/officeDocument/2006/relationships/image" Target="../media/image19.png"/></Relationships>
</file>

<file path=ppt/slideLayouts/_rels/slideLayout95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64.xml"/><Relationship Id="rId2" Type="http://schemas.openxmlformats.org/officeDocument/2006/relationships/tags" Target="../tags/tag8723.xml"/><Relationship Id="rId1" Type="http://schemas.openxmlformats.org/officeDocument/2006/relationships/vmlDrawing" Target="../drawings/vmlDrawing980.vml"/><Relationship Id="rId5" Type="http://schemas.openxmlformats.org/officeDocument/2006/relationships/image" Target="../media/image17.emf"/><Relationship Id="rId4" Type="http://schemas.openxmlformats.org/officeDocument/2006/relationships/oleObject" Target="../embeddings/oleObject980.bin"/></Relationships>
</file>

<file path=ppt/slideLayouts/_rels/slideLayout952.xml.rels><?xml version="1.0" encoding="UTF-8" standalone="yes"?>
<Relationships xmlns="http://schemas.openxmlformats.org/package/2006/relationships"><Relationship Id="rId8" Type="http://schemas.openxmlformats.org/officeDocument/2006/relationships/tags" Target="../tags/tag8730.xml"/><Relationship Id="rId13" Type="http://schemas.openxmlformats.org/officeDocument/2006/relationships/tags" Target="../tags/tag8735.xml"/><Relationship Id="rId18" Type="http://schemas.openxmlformats.org/officeDocument/2006/relationships/image" Target="../media/image3.svg"/><Relationship Id="rId3" Type="http://schemas.openxmlformats.org/officeDocument/2006/relationships/tags" Target="../tags/tag8725.xml"/><Relationship Id="rId7" Type="http://schemas.openxmlformats.org/officeDocument/2006/relationships/tags" Target="../tags/tag8729.xml"/><Relationship Id="rId12" Type="http://schemas.openxmlformats.org/officeDocument/2006/relationships/tags" Target="../tags/tag8734.xml"/><Relationship Id="rId17" Type="http://schemas.openxmlformats.org/officeDocument/2006/relationships/image" Target="../media/image19.png"/><Relationship Id="rId2" Type="http://schemas.openxmlformats.org/officeDocument/2006/relationships/tags" Target="../tags/tag8724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981.vml"/><Relationship Id="rId6" Type="http://schemas.openxmlformats.org/officeDocument/2006/relationships/tags" Target="../tags/tag8728.xml"/><Relationship Id="rId11" Type="http://schemas.openxmlformats.org/officeDocument/2006/relationships/tags" Target="../tags/tag8733.xml"/><Relationship Id="rId5" Type="http://schemas.openxmlformats.org/officeDocument/2006/relationships/tags" Target="../tags/tag8727.xml"/><Relationship Id="rId15" Type="http://schemas.openxmlformats.org/officeDocument/2006/relationships/oleObject" Target="../embeddings/oleObject981.bin"/><Relationship Id="rId10" Type="http://schemas.openxmlformats.org/officeDocument/2006/relationships/tags" Target="../tags/tag8732.xml"/><Relationship Id="rId4" Type="http://schemas.openxmlformats.org/officeDocument/2006/relationships/tags" Target="../tags/tag8726.xml"/><Relationship Id="rId9" Type="http://schemas.openxmlformats.org/officeDocument/2006/relationships/tags" Target="../tags/tag8731.xml"/><Relationship Id="rId14" Type="http://schemas.openxmlformats.org/officeDocument/2006/relationships/slideMaster" Target="../slideMasters/slideMaster64.xml"/></Relationships>
</file>

<file path=ppt/slideLayouts/_rels/slideLayout95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82.bin"/><Relationship Id="rId3" Type="http://schemas.openxmlformats.org/officeDocument/2006/relationships/tags" Target="../tags/tag8737.xml"/><Relationship Id="rId7" Type="http://schemas.openxmlformats.org/officeDocument/2006/relationships/slideMaster" Target="../slideMasters/slideMaster64.xml"/><Relationship Id="rId2" Type="http://schemas.openxmlformats.org/officeDocument/2006/relationships/tags" Target="../tags/tag8736.xml"/><Relationship Id="rId1" Type="http://schemas.openxmlformats.org/officeDocument/2006/relationships/vmlDrawing" Target="../drawings/vmlDrawing982.vml"/><Relationship Id="rId6" Type="http://schemas.openxmlformats.org/officeDocument/2006/relationships/tags" Target="../tags/tag8740.xml"/><Relationship Id="rId5" Type="http://schemas.openxmlformats.org/officeDocument/2006/relationships/tags" Target="../tags/tag8739.xml"/><Relationship Id="rId4" Type="http://schemas.openxmlformats.org/officeDocument/2006/relationships/tags" Target="../tags/tag8738.xml"/><Relationship Id="rId9" Type="http://schemas.openxmlformats.org/officeDocument/2006/relationships/image" Target="../media/image5.emf"/></Relationships>
</file>

<file path=ppt/slideLayouts/_rels/slideLayout954.xml.rels><?xml version="1.0" encoding="UTF-8" standalone="yes"?>
<Relationships xmlns="http://schemas.openxmlformats.org/package/2006/relationships"><Relationship Id="rId8" Type="http://schemas.openxmlformats.org/officeDocument/2006/relationships/tags" Target="../tags/tag8747.xml"/><Relationship Id="rId13" Type="http://schemas.openxmlformats.org/officeDocument/2006/relationships/tags" Target="../tags/tag8752.xml"/><Relationship Id="rId18" Type="http://schemas.openxmlformats.org/officeDocument/2006/relationships/image" Target="../media/image3.svg"/><Relationship Id="rId3" Type="http://schemas.openxmlformats.org/officeDocument/2006/relationships/tags" Target="../tags/tag8742.xml"/><Relationship Id="rId7" Type="http://schemas.openxmlformats.org/officeDocument/2006/relationships/tags" Target="../tags/tag8746.xml"/><Relationship Id="rId12" Type="http://schemas.openxmlformats.org/officeDocument/2006/relationships/tags" Target="../tags/tag8751.xml"/><Relationship Id="rId17" Type="http://schemas.openxmlformats.org/officeDocument/2006/relationships/image" Target="../media/image19.png"/><Relationship Id="rId2" Type="http://schemas.openxmlformats.org/officeDocument/2006/relationships/tags" Target="../tags/tag8741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983.vml"/><Relationship Id="rId6" Type="http://schemas.openxmlformats.org/officeDocument/2006/relationships/tags" Target="../tags/tag8745.xml"/><Relationship Id="rId11" Type="http://schemas.openxmlformats.org/officeDocument/2006/relationships/tags" Target="../tags/tag8750.xml"/><Relationship Id="rId5" Type="http://schemas.openxmlformats.org/officeDocument/2006/relationships/tags" Target="../tags/tag8744.xml"/><Relationship Id="rId15" Type="http://schemas.openxmlformats.org/officeDocument/2006/relationships/oleObject" Target="../embeddings/oleObject983.bin"/><Relationship Id="rId10" Type="http://schemas.openxmlformats.org/officeDocument/2006/relationships/tags" Target="../tags/tag8749.xml"/><Relationship Id="rId4" Type="http://schemas.openxmlformats.org/officeDocument/2006/relationships/tags" Target="../tags/tag8743.xml"/><Relationship Id="rId9" Type="http://schemas.openxmlformats.org/officeDocument/2006/relationships/tags" Target="../tags/tag8748.xml"/><Relationship Id="rId14" Type="http://schemas.openxmlformats.org/officeDocument/2006/relationships/slideMaster" Target="../slideMasters/slideMaster64.xml"/></Relationships>
</file>

<file path=ppt/slideLayouts/_rels/slideLayout95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64.xml"/><Relationship Id="rId2" Type="http://schemas.openxmlformats.org/officeDocument/2006/relationships/tags" Target="../tags/tag8753.xml"/><Relationship Id="rId1" Type="http://schemas.openxmlformats.org/officeDocument/2006/relationships/vmlDrawing" Target="../drawings/vmlDrawing984.vml"/><Relationship Id="rId5" Type="http://schemas.openxmlformats.org/officeDocument/2006/relationships/image" Target="../media/image63.emf"/><Relationship Id="rId4" Type="http://schemas.openxmlformats.org/officeDocument/2006/relationships/oleObject" Target="../embeddings/oleObject984.bin"/></Relationships>
</file>

<file path=ppt/slideLayouts/_rels/slideLayout956.xml.rels><?xml version="1.0" encoding="UTF-8" standalone="yes"?>
<Relationships xmlns="http://schemas.openxmlformats.org/package/2006/relationships"><Relationship Id="rId8" Type="http://schemas.openxmlformats.org/officeDocument/2006/relationships/tags" Target="../tags/tag8783.xml"/><Relationship Id="rId3" Type="http://schemas.openxmlformats.org/officeDocument/2006/relationships/tags" Target="../tags/tag8778.xml"/><Relationship Id="rId7" Type="http://schemas.openxmlformats.org/officeDocument/2006/relationships/tags" Target="../tags/tag8782.xml"/><Relationship Id="rId2" Type="http://schemas.openxmlformats.org/officeDocument/2006/relationships/tags" Target="../tags/tag8777.xml"/><Relationship Id="rId1" Type="http://schemas.openxmlformats.org/officeDocument/2006/relationships/vmlDrawing" Target="../drawings/vmlDrawing986.vml"/><Relationship Id="rId6" Type="http://schemas.openxmlformats.org/officeDocument/2006/relationships/tags" Target="../tags/tag8781.xml"/><Relationship Id="rId11" Type="http://schemas.openxmlformats.org/officeDocument/2006/relationships/image" Target="../media/image17.emf"/><Relationship Id="rId5" Type="http://schemas.openxmlformats.org/officeDocument/2006/relationships/tags" Target="../tags/tag8780.xml"/><Relationship Id="rId10" Type="http://schemas.openxmlformats.org/officeDocument/2006/relationships/oleObject" Target="../embeddings/oleObject986.bin"/><Relationship Id="rId4" Type="http://schemas.openxmlformats.org/officeDocument/2006/relationships/tags" Target="../tags/tag8779.xml"/><Relationship Id="rId9" Type="http://schemas.openxmlformats.org/officeDocument/2006/relationships/slideMaster" Target="../slideMasters/slideMaster65.xml"/></Relationships>
</file>

<file path=ppt/slideLayouts/_rels/slideLayout957.xml.rels><?xml version="1.0" encoding="UTF-8" standalone="yes"?>
<Relationships xmlns="http://schemas.openxmlformats.org/package/2006/relationships"><Relationship Id="rId8" Type="http://schemas.openxmlformats.org/officeDocument/2006/relationships/tags" Target="../tags/tag8790.xml"/><Relationship Id="rId13" Type="http://schemas.openxmlformats.org/officeDocument/2006/relationships/image" Target="../media/image23.png"/><Relationship Id="rId3" Type="http://schemas.openxmlformats.org/officeDocument/2006/relationships/tags" Target="../tags/tag8785.xml"/><Relationship Id="rId7" Type="http://schemas.openxmlformats.org/officeDocument/2006/relationships/tags" Target="../tags/tag8789.xml"/><Relationship Id="rId12" Type="http://schemas.openxmlformats.org/officeDocument/2006/relationships/image" Target="../media/image17.emf"/><Relationship Id="rId2" Type="http://schemas.openxmlformats.org/officeDocument/2006/relationships/tags" Target="../tags/tag8784.xml"/><Relationship Id="rId1" Type="http://schemas.openxmlformats.org/officeDocument/2006/relationships/vmlDrawing" Target="../drawings/vmlDrawing987.vml"/><Relationship Id="rId6" Type="http://schemas.openxmlformats.org/officeDocument/2006/relationships/tags" Target="../tags/tag8788.xml"/><Relationship Id="rId11" Type="http://schemas.openxmlformats.org/officeDocument/2006/relationships/oleObject" Target="../embeddings/oleObject987.bin"/><Relationship Id="rId5" Type="http://schemas.openxmlformats.org/officeDocument/2006/relationships/tags" Target="../tags/tag8787.xml"/><Relationship Id="rId10" Type="http://schemas.openxmlformats.org/officeDocument/2006/relationships/slideMaster" Target="../slideMasters/slideMaster65.xml"/><Relationship Id="rId4" Type="http://schemas.openxmlformats.org/officeDocument/2006/relationships/tags" Target="../tags/tag8786.xml"/><Relationship Id="rId9" Type="http://schemas.openxmlformats.org/officeDocument/2006/relationships/tags" Target="../tags/tag8791.xml"/></Relationships>
</file>

<file path=ppt/slideLayouts/_rels/slideLayout9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8793.xml"/><Relationship Id="rId7" Type="http://schemas.openxmlformats.org/officeDocument/2006/relationships/oleObject" Target="../embeddings/oleObject988.bin"/><Relationship Id="rId2" Type="http://schemas.openxmlformats.org/officeDocument/2006/relationships/tags" Target="../tags/tag8792.xml"/><Relationship Id="rId1" Type="http://schemas.openxmlformats.org/officeDocument/2006/relationships/vmlDrawing" Target="../drawings/vmlDrawing988.vml"/><Relationship Id="rId6" Type="http://schemas.openxmlformats.org/officeDocument/2006/relationships/slideMaster" Target="../slideMasters/slideMaster65.xml"/><Relationship Id="rId5" Type="http://schemas.openxmlformats.org/officeDocument/2006/relationships/tags" Target="../tags/tag8795.xml"/><Relationship Id="rId4" Type="http://schemas.openxmlformats.org/officeDocument/2006/relationships/tags" Target="../tags/tag8794.xml"/></Relationships>
</file>

<file path=ppt/slideLayouts/_rels/slideLayout95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5.xml"/><Relationship Id="rId3" Type="http://schemas.openxmlformats.org/officeDocument/2006/relationships/tags" Target="../tags/tag8797.xml"/><Relationship Id="rId7" Type="http://schemas.openxmlformats.org/officeDocument/2006/relationships/tags" Target="../tags/tag8801.xml"/><Relationship Id="rId2" Type="http://schemas.openxmlformats.org/officeDocument/2006/relationships/tags" Target="../tags/tag8796.xml"/><Relationship Id="rId1" Type="http://schemas.openxmlformats.org/officeDocument/2006/relationships/vmlDrawing" Target="../drawings/vmlDrawing989.vml"/><Relationship Id="rId6" Type="http://schemas.openxmlformats.org/officeDocument/2006/relationships/tags" Target="../tags/tag8800.xml"/><Relationship Id="rId5" Type="http://schemas.openxmlformats.org/officeDocument/2006/relationships/tags" Target="../tags/tag8799.xml"/><Relationship Id="rId10" Type="http://schemas.openxmlformats.org/officeDocument/2006/relationships/image" Target="../media/image17.emf"/><Relationship Id="rId4" Type="http://schemas.openxmlformats.org/officeDocument/2006/relationships/tags" Target="../tags/tag8798.xml"/><Relationship Id="rId9" Type="http://schemas.openxmlformats.org/officeDocument/2006/relationships/oleObject" Target="../embeddings/oleObject989.bin"/></Relationships>
</file>

<file path=ppt/slideLayouts/_rels/slideLayout96.xml.rels><?xml version="1.0" encoding="UTF-8" standalone="yes"?>
<Relationships xmlns="http://schemas.openxmlformats.org/package/2006/relationships"><Relationship Id="rId8" Type="http://schemas.openxmlformats.org/officeDocument/2006/relationships/tags" Target="../tags/tag890.xml"/><Relationship Id="rId13" Type="http://schemas.openxmlformats.org/officeDocument/2006/relationships/tags" Target="../tags/tag895.xml"/><Relationship Id="rId18" Type="http://schemas.openxmlformats.org/officeDocument/2006/relationships/image" Target="../media/image3.svg"/><Relationship Id="rId3" Type="http://schemas.openxmlformats.org/officeDocument/2006/relationships/tags" Target="../tags/tag885.xml"/><Relationship Id="rId7" Type="http://schemas.openxmlformats.org/officeDocument/2006/relationships/tags" Target="../tags/tag889.xml"/><Relationship Id="rId12" Type="http://schemas.openxmlformats.org/officeDocument/2006/relationships/tags" Target="../tags/tag894.xml"/><Relationship Id="rId17" Type="http://schemas.openxmlformats.org/officeDocument/2006/relationships/image" Target="../media/image2.png"/><Relationship Id="rId2" Type="http://schemas.openxmlformats.org/officeDocument/2006/relationships/tags" Target="../tags/tag884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02.vml"/><Relationship Id="rId6" Type="http://schemas.openxmlformats.org/officeDocument/2006/relationships/tags" Target="../tags/tag888.xml"/><Relationship Id="rId11" Type="http://schemas.openxmlformats.org/officeDocument/2006/relationships/tags" Target="../tags/tag893.xml"/><Relationship Id="rId5" Type="http://schemas.openxmlformats.org/officeDocument/2006/relationships/tags" Target="../tags/tag887.xml"/><Relationship Id="rId15" Type="http://schemas.openxmlformats.org/officeDocument/2006/relationships/oleObject" Target="../embeddings/oleObject102.bin"/><Relationship Id="rId10" Type="http://schemas.openxmlformats.org/officeDocument/2006/relationships/tags" Target="../tags/tag892.xml"/><Relationship Id="rId4" Type="http://schemas.openxmlformats.org/officeDocument/2006/relationships/tags" Target="../tags/tag886.xml"/><Relationship Id="rId9" Type="http://schemas.openxmlformats.org/officeDocument/2006/relationships/tags" Target="../tags/tag891.xml"/><Relationship Id="rId14" Type="http://schemas.openxmlformats.org/officeDocument/2006/relationships/slideMaster" Target="../slideMasters/slideMaster7.xml"/></Relationships>
</file>

<file path=ppt/slideLayouts/_rels/slideLayout96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5.xml"/><Relationship Id="rId3" Type="http://schemas.openxmlformats.org/officeDocument/2006/relationships/tags" Target="../tags/tag8803.xml"/><Relationship Id="rId7" Type="http://schemas.openxmlformats.org/officeDocument/2006/relationships/tags" Target="../tags/tag8807.xml"/><Relationship Id="rId2" Type="http://schemas.openxmlformats.org/officeDocument/2006/relationships/tags" Target="../tags/tag8802.xml"/><Relationship Id="rId1" Type="http://schemas.openxmlformats.org/officeDocument/2006/relationships/vmlDrawing" Target="../drawings/vmlDrawing990.vml"/><Relationship Id="rId6" Type="http://schemas.openxmlformats.org/officeDocument/2006/relationships/tags" Target="../tags/tag8806.xml"/><Relationship Id="rId5" Type="http://schemas.openxmlformats.org/officeDocument/2006/relationships/tags" Target="../tags/tag8805.xml"/><Relationship Id="rId10" Type="http://schemas.openxmlformats.org/officeDocument/2006/relationships/image" Target="../media/image17.emf"/><Relationship Id="rId4" Type="http://schemas.openxmlformats.org/officeDocument/2006/relationships/tags" Target="../tags/tag8804.xml"/><Relationship Id="rId9" Type="http://schemas.openxmlformats.org/officeDocument/2006/relationships/oleObject" Target="../embeddings/oleObject990.bin"/></Relationships>
</file>

<file path=ppt/slideLayouts/_rels/slideLayout961.xml.rels><?xml version="1.0" encoding="UTF-8" standalone="yes"?>
<Relationships xmlns="http://schemas.openxmlformats.org/package/2006/relationships"><Relationship Id="rId8" Type="http://schemas.openxmlformats.org/officeDocument/2006/relationships/tags" Target="../tags/tag8814.xml"/><Relationship Id="rId3" Type="http://schemas.openxmlformats.org/officeDocument/2006/relationships/tags" Target="../tags/tag8809.xml"/><Relationship Id="rId7" Type="http://schemas.openxmlformats.org/officeDocument/2006/relationships/tags" Target="../tags/tag8813.xml"/><Relationship Id="rId2" Type="http://schemas.openxmlformats.org/officeDocument/2006/relationships/tags" Target="../tags/tag8808.xml"/><Relationship Id="rId1" Type="http://schemas.openxmlformats.org/officeDocument/2006/relationships/vmlDrawing" Target="../drawings/vmlDrawing991.vml"/><Relationship Id="rId6" Type="http://schemas.openxmlformats.org/officeDocument/2006/relationships/tags" Target="../tags/tag8812.xml"/><Relationship Id="rId11" Type="http://schemas.openxmlformats.org/officeDocument/2006/relationships/image" Target="../media/image17.emf"/><Relationship Id="rId5" Type="http://schemas.openxmlformats.org/officeDocument/2006/relationships/tags" Target="../tags/tag8811.xml"/><Relationship Id="rId10" Type="http://schemas.openxmlformats.org/officeDocument/2006/relationships/oleObject" Target="../embeddings/oleObject991.bin"/><Relationship Id="rId4" Type="http://schemas.openxmlformats.org/officeDocument/2006/relationships/tags" Target="../tags/tag8810.xml"/><Relationship Id="rId9" Type="http://schemas.openxmlformats.org/officeDocument/2006/relationships/slideMaster" Target="../slideMasters/slideMaster65.xml"/></Relationships>
</file>

<file path=ppt/slideLayouts/_rels/slideLayout962.xml.rels><?xml version="1.0" encoding="UTF-8" standalone="yes"?>
<Relationships xmlns="http://schemas.openxmlformats.org/package/2006/relationships"><Relationship Id="rId8" Type="http://schemas.openxmlformats.org/officeDocument/2006/relationships/tags" Target="../tags/tag8821.xml"/><Relationship Id="rId13" Type="http://schemas.openxmlformats.org/officeDocument/2006/relationships/tags" Target="../tags/tag8826.xml"/><Relationship Id="rId18" Type="http://schemas.openxmlformats.org/officeDocument/2006/relationships/image" Target="../media/image3.svg"/><Relationship Id="rId3" Type="http://schemas.openxmlformats.org/officeDocument/2006/relationships/tags" Target="../tags/tag8816.xml"/><Relationship Id="rId7" Type="http://schemas.openxmlformats.org/officeDocument/2006/relationships/tags" Target="../tags/tag8820.xml"/><Relationship Id="rId12" Type="http://schemas.openxmlformats.org/officeDocument/2006/relationships/tags" Target="../tags/tag8825.xml"/><Relationship Id="rId17" Type="http://schemas.openxmlformats.org/officeDocument/2006/relationships/image" Target="../media/image19.png"/><Relationship Id="rId2" Type="http://schemas.openxmlformats.org/officeDocument/2006/relationships/tags" Target="../tags/tag8815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992.vml"/><Relationship Id="rId6" Type="http://schemas.openxmlformats.org/officeDocument/2006/relationships/tags" Target="../tags/tag8819.xml"/><Relationship Id="rId11" Type="http://schemas.openxmlformats.org/officeDocument/2006/relationships/tags" Target="../tags/tag8824.xml"/><Relationship Id="rId5" Type="http://schemas.openxmlformats.org/officeDocument/2006/relationships/tags" Target="../tags/tag8818.xml"/><Relationship Id="rId15" Type="http://schemas.openxmlformats.org/officeDocument/2006/relationships/oleObject" Target="../embeddings/oleObject992.bin"/><Relationship Id="rId10" Type="http://schemas.openxmlformats.org/officeDocument/2006/relationships/tags" Target="../tags/tag8823.xml"/><Relationship Id="rId4" Type="http://schemas.openxmlformats.org/officeDocument/2006/relationships/tags" Target="../tags/tag8817.xml"/><Relationship Id="rId9" Type="http://schemas.openxmlformats.org/officeDocument/2006/relationships/tags" Target="../tags/tag8822.xml"/><Relationship Id="rId14" Type="http://schemas.openxmlformats.org/officeDocument/2006/relationships/slideMaster" Target="../slideMasters/slideMaster65.xml"/></Relationships>
</file>

<file path=ppt/slideLayouts/_rels/slideLayout963.xml.rels><?xml version="1.0" encoding="UTF-8" standalone="yes"?>
<Relationships xmlns="http://schemas.openxmlformats.org/package/2006/relationships"><Relationship Id="rId8" Type="http://schemas.openxmlformats.org/officeDocument/2006/relationships/tags" Target="../tags/tag8833.xml"/><Relationship Id="rId13" Type="http://schemas.openxmlformats.org/officeDocument/2006/relationships/tags" Target="../tags/tag8838.xml"/><Relationship Id="rId18" Type="http://schemas.openxmlformats.org/officeDocument/2006/relationships/image" Target="../media/image3.svg"/><Relationship Id="rId3" Type="http://schemas.openxmlformats.org/officeDocument/2006/relationships/tags" Target="../tags/tag8828.xml"/><Relationship Id="rId7" Type="http://schemas.openxmlformats.org/officeDocument/2006/relationships/tags" Target="../tags/tag8832.xml"/><Relationship Id="rId12" Type="http://schemas.openxmlformats.org/officeDocument/2006/relationships/tags" Target="../tags/tag8837.xml"/><Relationship Id="rId17" Type="http://schemas.openxmlformats.org/officeDocument/2006/relationships/image" Target="../media/image19.png"/><Relationship Id="rId2" Type="http://schemas.openxmlformats.org/officeDocument/2006/relationships/tags" Target="../tags/tag8827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993.vml"/><Relationship Id="rId6" Type="http://schemas.openxmlformats.org/officeDocument/2006/relationships/tags" Target="../tags/tag8831.xml"/><Relationship Id="rId11" Type="http://schemas.openxmlformats.org/officeDocument/2006/relationships/tags" Target="../tags/tag8836.xml"/><Relationship Id="rId5" Type="http://schemas.openxmlformats.org/officeDocument/2006/relationships/tags" Target="../tags/tag8830.xml"/><Relationship Id="rId15" Type="http://schemas.openxmlformats.org/officeDocument/2006/relationships/oleObject" Target="../embeddings/oleObject993.bin"/><Relationship Id="rId10" Type="http://schemas.openxmlformats.org/officeDocument/2006/relationships/tags" Target="../tags/tag8835.xml"/><Relationship Id="rId4" Type="http://schemas.openxmlformats.org/officeDocument/2006/relationships/tags" Target="../tags/tag8829.xml"/><Relationship Id="rId9" Type="http://schemas.openxmlformats.org/officeDocument/2006/relationships/tags" Target="../tags/tag8834.xml"/><Relationship Id="rId14" Type="http://schemas.openxmlformats.org/officeDocument/2006/relationships/slideMaster" Target="../slideMasters/slideMaster65.xml"/></Relationships>
</file>

<file path=ppt/slideLayouts/_rels/slideLayout964.xml.rels><?xml version="1.0" encoding="UTF-8" standalone="yes"?>
<Relationships xmlns="http://schemas.openxmlformats.org/package/2006/relationships"><Relationship Id="rId8" Type="http://schemas.openxmlformats.org/officeDocument/2006/relationships/tags" Target="../tags/tag8845.xml"/><Relationship Id="rId13" Type="http://schemas.openxmlformats.org/officeDocument/2006/relationships/tags" Target="../tags/tag8850.xml"/><Relationship Id="rId18" Type="http://schemas.openxmlformats.org/officeDocument/2006/relationships/image" Target="../media/image19.png"/><Relationship Id="rId3" Type="http://schemas.openxmlformats.org/officeDocument/2006/relationships/tags" Target="../tags/tag8840.xml"/><Relationship Id="rId7" Type="http://schemas.openxmlformats.org/officeDocument/2006/relationships/tags" Target="../tags/tag8844.xml"/><Relationship Id="rId12" Type="http://schemas.openxmlformats.org/officeDocument/2006/relationships/tags" Target="../tags/tag8849.xml"/><Relationship Id="rId17" Type="http://schemas.openxmlformats.org/officeDocument/2006/relationships/image" Target="../media/image17.emf"/><Relationship Id="rId2" Type="http://schemas.openxmlformats.org/officeDocument/2006/relationships/tags" Target="../tags/tag8839.xml"/><Relationship Id="rId16" Type="http://schemas.openxmlformats.org/officeDocument/2006/relationships/oleObject" Target="../embeddings/oleObject994.bin"/><Relationship Id="rId1" Type="http://schemas.openxmlformats.org/officeDocument/2006/relationships/vmlDrawing" Target="../drawings/vmlDrawing994.vml"/><Relationship Id="rId6" Type="http://schemas.openxmlformats.org/officeDocument/2006/relationships/tags" Target="../tags/tag8843.xml"/><Relationship Id="rId11" Type="http://schemas.openxmlformats.org/officeDocument/2006/relationships/tags" Target="../tags/tag8848.xml"/><Relationship Id="rId5" Type="http://schemas.openxmlformats.org/officeDocument/2006/relationships/tags" Target="../tags/tag8842.xml"/><Relationship Id="rId15" Type="http://schemas.openxmlformats.org/officeDocument/2006/relationships/slideMaster" Target="../slideMasters/slideMaster65.xml"/><Relationship Id="rId10" Type="http://schemas.openxmlformats.org/officeDocument/2006/relationships/tags" Target="../tags/tag8847.xml"/><Relationship Id="rId19" Type="http://schemas.openxmlformats.org/officeDocument/2006/relationships/image" Target="../media/image3.svg"/><Relationship Id="rId4" Type="http://schemas.openxmlformats.org/officeDocument/2006/relationships/tags" Target="../tags/tag8841.xml"/><Relationship Id="rId9" Type="http://schemas.openxmlformats.org/officeDocument/2006/relationships/tags" Target="../tags/tag8846.xml"/><Relationship Id="rId14" Type="http://schemas.openxmlformats.org/officeDocument/2006/relationships/tags" Target="../tags/tag8851.xml"/></Relationships>
</file>

<file path=ppt/slideLayouts/_rels/slideLayout965.xml.rels><?xml version="1.0" encoding="UTF-8" standalone="yes"?>
<Relationships xmlns="http://schemas.openxmlformats.org/package/2006/relationships"><Relationship Id="rId8" Type="http://schemas.openxmlformats.org/officeDocument/2006/relationships/tags" Target="../tags/tag8858.xml"/><Relationship Id="rId13" Type="http://schemas.openxmlformats.org/officeDocument/2006/relationships/tags" Target="../tags/tag8863.xml"/><Relationship Id="rId18" Type="http://schemas.openxmlformats.org/officeDocument/2006/relationships/image" Target="../media/image19.png"/><Relationship Id="rId3" Type="http://schemas.openxmlformats.org/officeDocument/2006/relationships/tags" Target="../tags/tag8853.xml"/><Relationship Id="rId7" Type="http://schemas.openxmlformats.org/officeDocument/2006/relationships/tags" Target="../tags/tag8857.xml"/><Relationship Id="rId12" Type="http://schemas.openxmlformats.org/officeDocument/2006/relationships/tags" Target="../tags/tag8862.xml"/><Relationship Id="rId17" Type="http://schemas.openxmlformats.org/officeDocument/2006/relationships/image" Target="../media/image17.emf"/><Relationship Id="rId2" Type="http://schemas.openxmlformats.org/officeDocument/2006/relationships/tags" Target="../tags/tag8852.xml"/><Relationship Id="rId16" Type="http://schemas.openxmlformats.org/officeDocument/2006/relationships/oleObject" Target="../embeddings/oleObject995.bin"/><Relationship Id="rId1" Type="http://schemas.openxmlformats.org/officeDocument/2006/relationships/vmlDrawing" Target="../drawings/vmlDrawing995.vml"/><Relationship Id="rId6" Type="http://schemas.openxmlformats.org/officeDocument/2006/relationships/tags" Target="../tags/tag8856.xml"/><Relationship Id="rId11" Type="http://schemas.openxmlformats.org/officeDocument/2006/relationships/tags" Target="../tags/tag8861.xml"/><Relationship Id="rId5" Type="http://schemas.openxmlformats.org/officeDocument/2006/relationships/tags" Target="../tags/tag8855.xml"/><Relationship Id="rId15" Type="http://schemas.openxmlformats.org/officeDocument/2006/relationships/slideMaster" Target="../slideMasters/slideMaster65.xml"/><Relationship Id="rId10" Type="http://schemas.openxmlformats.org/officeDocument/2006/relationships/tags" Target="../tags/tag8860.xml"/><Relationship Id="rId19" Type="http://schemas.openxmlformats.org/officeDocument/2006/relationships/image" Target="../media/image3.svg"/><Relationship Id="rId4" Type="http://schemas.openxmlformats.org/officeDocument/2006/relationships/tags" Target="../tags/tag8854.xml"/><Relationship Id="rId9" Type="http://schemas.openxmlformats.org/officeDocument/2006/relationships/tags" Target="../tags/tag8859.xml"/><Relationship Id="rId14" Type="http://schemas.openxmlformats.org/officeDocument/2006/relationships/tags" Target="../tags/tag8864.xml"/></Relationships>
</file>

<file path=ppt/slideLayouts/_rels/slideLayout966.xml.rels><?xml version="1.0" encoding="UTF-8" standalone="yes"?>
<Relationships xmlns="http://schemas.openxmlformats.org/package/2006/relationships"><Relationship Id="rId8" Type="http://schemas.openxmlformats.org/officeDocument/2006/relationships/tags" Target="../tags/tag8871.xml"/><Relationship Id="rId13" Type="http://schemas.openxmlformats.org/officeDocument/2006/relationships/image" Target="../media/image19.png"/><Relationship Id="rId3" Type="http://schemas.openxmlformats.org/officeDocument/2006/relationships/tags" Target="../tags/tag8866.xml"/><Relationship Id="rId7" Type="http://schemas.openxmlformats.org/officeDocument/2006/relationships/tags" Target="../tags/tag8870.xml"/><Relationship Id="rId12" Type="http://schemas.openxmlformats.org/officeDocument/2006/relationships/image" Target="../media/image17.emf"/><Relationship Id="rId2" Type="http://schemas.openxmlformats.org/officeDocument/2006/relationships/tags" Target="../tags/tag8865.xml"/><Relationship Id="rId1" Type="http://schemas.openxmlformats.org/officeDocument/2006/relationships/vmlDrawing" Target="../drawings/vmlDrawing996.vml"/><Relationship Id="rId6" Type="http://schemas.openxmlformats.org/officeDocument/2006/relationships/tags" Target="../tags/tag8869.xml"/><Relationship Id="rId11" Type="http://schemas.openxmlformats.org/officeDocument/2006/relationships/oleObject" Target="../embeddings/oleObject996.bin"/><Relationship Id="rId5" Type="http://schemas.openxmlformats.org/officeDocument/2006/relationships/tags" Target="../tags/tag8868.xml"/><Relationship Id="rId10" Type="http://schemas.openxmlformats.org/officeDocument/2006/relationships/slideMaster" Target="../slideMasters/slideMaster65.xml"/><Relationship Id="rId4" Type="http://schemas.openxmlformats.org/officeDocument/2006/relationships/tags" Target="../tags/tag8867.xml"/><Relationship Id="rId9" Type="http://schemas.openxmlformats.org/officeDocument/2006/relationships/tags" Target="../tags/tag8872.xml"/><Relationship Id="rId14" Type="http://schemas.openxmlformats.org/officeDocument/2006/relationships/image" Target="../media/image3.svg"/></Relationships>
</file>

<file path=ppt/slideLayouts/_rels/slideLayout9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8874.xml"/><Relationship Id="rId7" Type="http://schemas.openxmlformats.org/officeDocument/2006/relationships/oleObject" Target="../embeddings/oleObject997.bin"/><Relationship Id="rId2" Type="http://schemas.openxmlformats.org/officeDocument/2006/relationships/tags" Target="../tags/tag8873.xml"/><Relationship Id="rId1" Type="http://schemas.openxmlformats.org/officeDocument/2006/relationships/vmlDrawing" Target="../drawings/vmlDrawing997.vml"/><Relationship Id="rId6" Type="http://schemas.openxmlformats.org/officeDocument/2006/relationships/slideMaster" Target="../slideMasters/slideMaster65.xml"/><Relationship Id="rId5" Type="http://schemas.openxmlformats.org/officeDocument/2006/relationships/tags" Target="../tags/tag8876.xml"/><Relationship Id="rId10" Type="http://schemas.openxmlformats.org/officeDocument/2006/relationships/image" Target="../media/image3.svg"/><Relationship Id="rId4" Type="http://schemas.openxmlformats.org/officeDocument/2006/relationships/tags" Target="../tags/tag8875.xml"/><Relationship Id="rId9" Type="http://schemas.openxmlformats.org/officeDocument/2006/relationships/image" Target="../media/image19.png"/></Relationships>
</file>

<file path=ppt/slideLayouts/_rels/slideLayout96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65.xml"/><Relationship Id="rId2" Type="http://schemas.openxmlformats.org/officeDocument/2006/relationships/tags" Target="../tags/tag8877.xml"/><Relationship Id="rId1" Type="http://schemas.openxmlformats.org/officeDocument/2006/relationships/vmlDrawing" Target="../drawings/vmlDrawing998.vml"/><Relationship Id="rId5" Type="http://schemas.openxmlformats.org/officeDocument/2006/relationships/image" Target="../media/image17.emf"/><Relationship Id="rId4" Type="http://schemas.openxmlformats.org/officeDocument/2006/relationships/oleObject" Target="../embeddings/oleObject998.bin"/></Relationships>
</file>

<file path=ppt/slideLayouts/_rels/slideLayout969.xml.rels><?xml version="1.0" encoding="UTF-8" standalone="yes"?>
<Relationships xmlns="http://schemas.openxmlformats.org/package/2006/relationships"><Relationship Id="rId8" Type="http://schemas.openxmlformats.org/officeDocument/2006/relationships/tags" Target="../tags/tag8884.xml"/><Relationship Id="rId13" Type="http://schemas.openxmlformats.org/officeDocument/2006/relationships/tags" Target="../tags/tag8889.xml"/><Relationship Id="rId18" Type="http://schemas.openxmlformats.org/officeDocument/2006/relationships/image" Target="../media/image3.svg"/><Relationship Id="rId3" Type="http://schemas.openxmlformats.org/officeDocument/2006/relationships/tags" Target="../tags/tag8879.xml"/><Relationship Id="rId7" Type="http://schemas.openxmlformats.org/officeDocument/2006/relationships/tags" Target="../tags/tag8883.xml"/><Relationship Id="rId12" Type="http://schemas.openxmlformats.org/officeDocument/2006/relationships/tags" Target="../tags/tag8888.xml"/><Relationship Id="rId17" Type="http://schemas.openxmlformats.org/officeDocument/2006/relationships/image" Target="../media/image19.png"/><Relationship Id="rId2" Type="http://schemas.openxmlformats.org/officeDocument/2006/relationships/tags" Target="../tags/tag8878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999.vml"/><Relationship Id="rId6" Type="http://schemas.openxmlformats.org/officeDocument/2006/relationships/tags" Target="../tags/tag8882.xml"/><Relationship Id="rId11" Type="http://schemas.openxmlformats.org/officeDocument/2006/relationships/tags" Target="../tags/tag8887.xml"/><Relationship Id="rId5" Type="http://schemas.openxmlformats.org/officeDocument/2006/relationships/tags" Target="../tags/tag8881.xml"/><Relationship Id="rId15" Type="http://schemas.openxmlformats.org/officeDocument/2006/relationships/oleObject" Target="../embeddings/oleObject999.bin"/><Relationship Id="rId10" Type="http://schemas.openxmlformats.org/officeDocument/2006/relationships/tags" Target="../tags/tag8886.xml"/><Relationship Id="rId4" Type="http://schemas.openxmlformats.org/officeDocument/2006/relationships/tags" Target="../tags/tag8880.xml"/><Relationship Id="rId9" Type="http://schemas.openxmlformats.org/officeDocument/2006/relationships/tags" Target="../tags/tag8885.xml"/><Relationship Id="rId14" Type="http://schemas.openxmlformats.org/officeDocument/2006/relationships/slideMaster" Target="../slideMasters/slideMaster65.xml"/></Relationships>
</file>

<file path=ppt/slideLayouts/_rels/slideLayout97.xml.rels><?xml version="1.0" encoding="UTF-8" standalone="yes"?>
<Relationships xmlns="http://schemas.openxmlformats.org/package/2006/relationships"><Relationship Id="rId8" Type="http://schemas.openxmlformats.org/officeDocument/2006/relationships/tags" Target="../tags/tag902.xml"/><Relationship Id="rId13" Type="http://schemas.openxmlformats.org/officeDocument/2006/relationships/tags" Target="../tags/tag907.xml"/><Relationship Id="rId18" Type="http://schemas.openxmlformats.org/officeDocument/2006/relationships/image" Target="../media/image3.svg"/><Relationship Id="rId3" Type="http://schemas.openxmlformats.org/officeDocument/2006/relationships/tags" Target="../tags/tag897.xml"/><Relationship Id="rId7" Type="http://schemas.openxmlformats.org/officeDocument/2006/relationships/tags" Target="../tags/tag901.xml"/><Relationship Id="rId12" Type="http://schemas.openxmlformats.org/officeDocument/2006/relationships/tags" Target="../tags/tag906.xml"/><Relationship Id="rId17" Type="http://schemas.openxmlformats.org/officeDocument/2006/relationships/image" Target="../media/image19.png"/><Relationship Id="rId2" Type="http://schemas.openxmlformats.org/officeDocument/2006/relationships/tags" Target="../tags/tag896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03.vml"/><Relationship Id="rId6" Type="http://schemas.openxmlformats.org/officeDocument/2006/relationships/tags" Target="../tags/tag900.xml"/><Relationship Id="rId11" Type="http://schemas.openxmlformats.org/officeDocument/2006/relationships/tags" Target="../tags/tag905.xml"/><Relationship Id="rId5" Type="http://schemas.openxmlformats.org/officeDocument/2006/relationships/tags" Target="../tags/tag899.xml"/><Relationship Id="rId15" Type="http://schemas.openxmlformats.org/officeDocument/2006/relationships/oleObject" Target="../embeddings/oleObject103.bin"/><Relationship Id="rId10" Type="http://schemas.openxmlformats.org/officeDocument/2006/relationships/tags" Target="../tags/tag904.xml"/><Relationship Id="rId4" Type="http://schemas.openxmlformats.org/officeDocument/2006/relationships/tags" Target="../tags/tag898.xml"/><Relationship Id="rId9" Type="http://schemas.openxmlformats.org/officeDocument/2006/relationships/tags" Target="../tags/tag903.xml"/><Relationship Id="rId14" Type="http://schemas.openxmlformats.org/officeDocument/2006/relationships/slideMaster" Target="../slideMasters/slideMaster7.xml"/></Relationships>
</file>

<file path=ppt/slideLayouts/_rels/slideLayout97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00.bin"/><Relationship Id="rId3" Type="http://schemas.openxmlformats.org/officeDocument/2006/relationships/tags" Target="../tags/tag8891.xml"/><Relationship Id="rId7" Type="http://schemas.openxmlformats.org/officeDocument/2006/relationships/slideMaster" Target="../slideMasters/slideMaster65.xml"/><Relationship Id="rId2" Type="http://schemas.openxmlformats.org/officeDocument/2006/relationships/tags" Target="../tags/tag8890.xml"/><Relationship Id="rId1" Type="http://schemas.openxmlformats.org/officeDocument/2006/relationships/vmlDrawing" Target="../drawings/vmlDrawing1000.vml"/><Relationship Id="rId6" Type="http://schemas.openxmlformats.org/officeDocument/2006/relationships/tags" Target="../tags/tag8894.xml"/><Relationship Id="rId5" Type="http://schemas.openxmlformats.org/officeDocument/2006/relationships/tags" Target="../tags/tag8893.xml"/><Relationship Id="rId4" Type="http://schemas.openxmlformats.org/officeDocument/2006/relationships/tags" Target="../tags/tag8892.xml"/><Relationship Id="rId9" Type="http://schemas.openxmlformats.org/officeDocument/2006/relationships/image" Target="../media/image5.emf"/></Relationships>
</file>

<file path=ppt/slideLayouts/_rels/slideLayout971.xml.rels><?xml version="1.0" encoding="UTF-8" standalone="yes"?>
<Relationships xmlns="http://schemas.openxmlformats.org/package/2006/relationships"><Relationship Id="rId8" Type="http://schemas.openxmlformats.org/officeDocument/2006/relationships/tags" Target="../tags/tag8901.xml"/><Relationship Id="rId13" Type="http://schemas.openxmlformats.org/officeDocument/2006/relationships/tags" Target="../tags/tag8906.xml"/><Relationship Id="rId18" Type="http://schemas.openxmlformats.org/officeDocument/2006/relationships/image" Target="../media/image3.svg"/><Relationship Id="rId3" Type="http://schemas.openxmlformats.org/officeDocument/2006/relationships/tags" Target="../tags/tag8896.xml"/><Relationship Id="rId7" Type="http://schemas.openxmlformats.org/officeDocument/2006/relationships/tags" Target="../tags/tag8900.xml"/><Relationship Id="rId12" Type="http://schemas.openxmlformats.org/officeDocument/2006/relationships/tags" Target="../tags/tag8905.xml"/><Relationship Id="rId17" Type="http://schemas.openxmlformats.org/officeDocument/2006/relationships/image" Target="../media/image19.png"/><Relationship Id="rId2" Type="http://schemas.openxmlformats.org/officeDocument/2006/relationships/tags" Target="../tags/tag8895.xml"/><Relationship Id="rId16" Type="http://schemas.openxmlformats.org/officeDocument/2006/relationships/image" Target="../media/image11.emf"/><Relationship Id="rId1" Type="http://schemas.openxmlformats.org/officeDocument/2006/relationships/vmlDrawing" Target="../drawings/vmlDrawing1001.vml"/><Relationship Id="rId6" Type="http://schemas.openxmlformats.org/officeDocument/2006/relationships/tags" Target="../tags/tag8899.xml"/><Relationship Id="rId11" Type="http://schemas.openxmlformats.org/officeDocument/2006/relationships/tags" Target="../tags/tag8904.xml"/><Relationship Id="rId5" Type="http://schemas.openxmlformats.org/officeDocument/2006/relationships/tags" Target="../tags/tag8898.xml"/><Relationship Id="rId15" Type="http://schemas.openxmlformats.org/officeDocument/2006/relationships/oleObject" Target="../embeddings/oleObject1001.bin"/><Relationship Id="rId10" Type="http://schemas.openxmlformats.org/officeDocument/2006/relationships/tags" Target="../tags/tag8903.xml"/><Relationship Id="rId4" Type="http://schemas.openxmlformats.org/officeDocument/2006/relationships/tags" Target="../tags/tag8897.xml"/><Relationship Id="rId9" Type="http://schemas.openxmlformats.org/officeDocument/2006/relationships/tags" Target="../tags/tag8902.xml"/><Relationship Id="rId14" Type="http://schemas.openxmlformats.org/officeDocument/2006/relationships/slideMaster" Target="../slideMasters/slideMaster65.xml"/></Relationships>
</file>

<file path=ppt/slideLayouts/_rels/slideLayout97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65.xml"/><Relationship Id="rId2" Type="http://schemas.openxmlformats.org/officeDocument/2006/relationships/tags" Target="../tags/tag8907.xml"/><Relationship Id="rId1" Type="http://schemas.openxmlformats.org/officeDocument/2006/relationships/vmlDrawing" Target="../drawings/vmlDrawing1002.vml"/><Relationship Id="rId5" Type="http://schemas.openxmlformats.org/officeDocument/2006/relationships/image" Target="../media/image63.emf"/><Relationship Id="rId4" Type="http://schemas.openxmlformats.org/officeDocument/2006/relationships/oleObject" Target="../embeddings/oleObject1002.bin"/></Relationships>
</file>

<file path=ppt/slideLayouts/_rels/slideLayout973.xml.rels><?xml version="1.0" encoding="UTF-8" standalone="yes"?>
<Relationships xmlns="http://schemas.openxmlformats.org/package/2006/relationships"><Relationship Id="rId8" Type="http://schemas.openxmlformats.org/officeDocument/2006/relationships/tags" Target="../tags/tag8937.xml"/><Relationship Id="rId3" Type="http://schemas.openxmlformats.org/officeDocument/2006/relationships/tags" Target="../tags/tag8932.xml"/><Relationship Id="rId7" Type="http://schemas.openxmlformats.org/officeDocument/2006/relationships/tags" Target="../tags/tag8936.xml"/><Relationship Id="rId2" Type="http://schemas.openxmlformats.org/officeDocument/2006/relationships/tags" Target="../tags/tag8931.xml"/><Relationship Id="rId1" Type="http://schemas.openxmlformats.org/officeDocument/2006/relationships/vmlDrawing" Target="../drawings/vmlDrawing1004.vml"/><Relationship Id="rId6" Type="http://schemas.openxmlformats.org/officeDocument/2006/relationships/tags" Target="../tags/tag8935.xml"/><Relationship Id="rId11" Type="http://schemas.openxmlformats.org/officeDocument/2006/relationships/image" Target="../media/image17.emf"/><Relationship Id="rId5" Type="http://schemas.openxmlformats.org/officeDocument/2006/relationships/tags" Target="../tags/tag8934.xml"/><Relationship Id="rId10" Type="http://schemas.openxmlformats.org/officeDocument/2006/relationships/oleObject" Target="../embeddings/oleObject1004.bin"/><Relationship Id="rId4" Type="http://schemas.openxmlformats.org/officeDocument/2006/relationships/tags" Target="../tags/tag8933.xml"/><Relationship Id="rId9" Type="http://schemas.openxmlformats.org/officeDocument/2006/relationships/slideMaster" Target="../slideMasters/slideMaster66.xml"/></Relationships>
</file>

<file path=ppt/slideLayouts/_rels/slideLayout974.xml.rels><?xml version="1.0" encoding="UTF-8" standalone="yes"?>
<Relationships xmlns="http://schemas.openxmlformats.org/package/2006/relationships"><Relationship Id="rId8" Type="http://schemas.openxmlformats.org/officeDocument/2006/relationships/tags" Target="../tags/tag8944.xml"/><Relationship Id="rId13" Type="http://schemas.openxmlformats.org/officeDocument/2006/relationships/image" Target="../media/image18.png"/><Relationship Id="rId3" Type="http://schemas.openxmlformats.org/officeDocument/2006/relationships/tags" Target="../tags/tag8939.xml"/><Relationship Id="rId7" Type="http://schemas.openxmlformats.org/officeDocument/2006/relationships/tags" Target="../tags/tag8943.xml"/><Relationship Id="rId12" Type="http://schemas.openxmlformats.org/officeDocument/2006/relationships/image" Target="../media/image17.emf"/><Relationship Id="rId2" Type="http://schemas.openxmlformats.org/officeDocument/2006/relationships/tags" Target="../tags/tag8938.xml"/><Relationship Id="rId1" Type="http://schemas.openxmlformats.org/officeDocument/2006/relationships/vmlDrawing" Target="../drawings/vmlDrawing1005.vml"/><Relationship Id="rId6" Type="http://schemas.openxmlformats.org/officeDocument/2006/relationships/tags" Target="../tags/tag8942.xml"/><Relationship Id="rId11" Type="http://schemas.openxmlformats.org/officeDocument/2006/relationships/oleObject" Target="../embeddings/oleObject1005.bin"/><Relationship Id="rId5" Type="http://schemas.openxmlformats.org/officeDocument/2006/relationships/tags" Target="../tags/tag8941.xml"/><Relationship Id="rId10" Type="http://schemas.openxmlformats.org/officeDocument/2006/relationships/slideMaster" Target="../slideMasters/slideMaster66.xml"/><Relationship Id="rId4" Type="http://schemas.openxmlformats.org/officeDocument/2006/relationships/tags" Target="../tags/tag8940.xml"/><Relationship Id="rId9" Type="http://schemas.openxmlformats.org/officeDocument/2006/relationships/tags" Target="../tags/tag8945.xml"/></Relationships>
</file>

<file path=ppt/slideLayouts/_rels/slideLayout9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8947.xml"/><Relationship Id="rId7" Type="http://schemas.openxmlformats.org/officeDocument/2006/relationships/oleObject" Target="../embeddings/oleObject1006.bin"/><Relationship Id="rId2" Type="http://schemas.openxmlformats.org/officeDocument/2006/relationships/tags" Target="../tags/tag8946.xml"/><Relationship Id="rId1" Type="http://schemas.openxmlformats.org/officeDocument/2006/relationships/vmlDrawing" Target="../drawings/vmlDrawing1006.vml"/><Relationship Id="rId6" Type="http://schemas.openxmlformats.org/officeDocument/2006/relationships/slideMaster" Target="../slideMasters/slideMaster66.xml"/><Relationship Id="rId5" Type="http://schemas.openxmlformats.org/officeDocument/2006/relationships/tags" Target="../tags/tag8949.xml"/><Relationship Id="rId4" Type="http://schemas.openxmlformats.org/officeDocument/2006/relationships/tags" Target="../tags/tag8948.xml"/></Relationships>
</file>

<file path=ppt/slideLayouts/_rels/slideLayout97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6.xml"/><Relationship Id="rId3" Type="http://schemas.openxmlformats.org/officeDocument/2006/relationships/tags" Target="../tags/tag8951.xml"/><Relationship Id="rId7" Type="http://schemas.openxmlformats.org/officeDocument/2006/relationships/tags" Target="../tags/tag8955.xml"/><Relationship Id="rId2" Type="http://schemas.openxmlformats.org/officeDocument/2006/relationships/tags" Target="../tags/tag8950.xml"/><Relationship Id="rId1" Type="http://schemas.openxmlformats.org/officeDocument/2006/relationships/vmlDrawing" Target="../drawings/vmlDrawing1007.vml"/><Relationship Id="rId6" Type="http://schemas.openxmlformats.org/officeDocument/2006/relationships/tags" Target="../tags/tag8954.xml"/><Relationship Id="rId5" Type="http://schemas.openxmlformats.org/officeDocument/2006/relationships/tags" Target="../tags/tag8953.xml"/><Relationship Id="rId10" Type="http://schemas.openxmlformats.org/officeDocument/2006/relationships/image" Target="../media/image17.emf"/><Relationship Id="rId4" Type="http://schemas.openxmlformats.org/officeDocument/2006/relationships/tags" Target="../tags/tag8952.xml"/><Relationship Id="rId9" Type="http://schemas.openxmlformats.org/officeDocument/2006/relationships/oleObject" Target="../embeddings/oleObject1007.bin"/></Relationships>
</file>

<file path=ppt/slideLayouts/_rels/slideLayout977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6.xml"/><Relationship Id="rId3" Type="http://schemas.openxmlformats.org/officeDocument/2006/relationships/tags" Target="../tags/tag8957.xml"/><Relationship Id="rId7" Type="http://schemas.openxmlformats.org/officeDocument/2006/relationships/tags" Target="../tags/tag8961.xml"/><Relationship Id="rId2" Type="http://schemas.openxmlformats.org/officeDocument/2006/relationships/tags" Target="../tags/tag8956.xml"/><Relationship Id="rId1" Type="http://schemas.openxmlformats.org/officeDocument/2006/relationships/vmlDrawing" Target="../drawings/vmlDrawing1008.vml"/><Relationship Id="rId6" Type="http://schemas.openxmlformats.org/officeDocument/2006/relationships/tags" Target="../tags/tag8960.xml"/><Relationship Id="rId5" Type="http://schemas.openxmlformats.org/officeDocument/2006/relationships/tags" Target="../tags/tag8959.xml"/><Relationship Id="rId10" Type="http://schemas.openxmlformats.org/officeDocument/2006/relationships/image" Target="../media/image17.emf"/><Relationship Id="rId4" Type="http://schemas.openxmlformats.org/officeDocument/2006/relationships/tags" Target="../tags/tag8958.xml"/><Relationship Id="rId9" Type="http://schemas.openxmlformats.org/officeDocument/2006/relationships/oleObject" Target="../embeddings/oleObject1008.bin"/></Relationships>
</file>

<file path=ppt/slideLayouts/_rels/slideLayout978.xml.rels><?xml version="1.0" encoding="UTF-8" standalone="yes"?>
<Relationships xmlns="http://schemas.openxmlformats.org/package/2006/relationships"><Relationship Id="rId8" Type="http://schemas.openxmlformats.org/officeDocument/2006/relationships/tags" Target="../tags/tag8968.xml"/><Relationship Id="rId3" Type="http://schemas.openxmlformats.org/officeDocument/2006/relationships/tags" Target="../tags/tag8963.xml"/><Relationship Id="rId7" Type="http://schemas.openxmlformats.org/officeDocument/2006/relationships/tags" Target="../tags/tag8967.xml"/><Relationship Id="rId2" Type="http://schemas.openxmlformats.org/officeDocument/2006/relationships/tags" Target="../tags/tag8962.xml"/><Relationship Id="rId1" Type="http://schemas.openxmlformats.org/officeDocument/2006/relationships/vmlDrawing" Target="../drawings/vmlDrawing1009.vml"/><Relationship Id="rId6" Type="http://schemas.openxmlformats.org/officeDocument/2006/relationships/tags" Target="../tags/tag8966.xml"/><Relationship Id="rId11" Type="http://schemas.openxmlformats.org/officeDocument/2006/relationships/image" Target="../media/image17.emf"/><Relationship Id="rId5" Type="http://schemas.openxmlformats.org/officeDocument/2006/relationships/tags" Target="../tags/tag8965.xml"/><Relationship Id="rId10" Type="http://schemas.openxmlformats.org/officeDocument/2006/relationships/oleObject" Target="../embeddings/oleObject1009.bin"/><Relationship Id="rId4" Type="http://schemas.openxmlformats.org/officeDocument/2006/relationships/tags" Target="../tags/tag8964.xml"/><Relationship Id="rId9" Type="http://schemas.openxmlformats.org/officeDocument/2006/relationships/slideMaster" Target="../slideMasters/slideMaster66.xml"/></Relationships>
</file>

<file path=ppt/slideLayouts/_rels/slideLayout979.xml.rels><?xml version="1.0" encoding="UTF-8" standalone="yes"?>
<Relationships xmlns="http://schemas.openxmlformats.org/package/2006/relationships"><Relationship Id="rId8" Type="http://schemas.openxmlformats.org/officeDocument/2006/relationships/tags" Target="../tags/tag8975.xml"/><Relationship Id="rId13" Type="http://schemas.openxmlformats.org/officeDocument/2006/relationships/tags" Target="../tags/tag8980.xml"/><Relationship Id="rId18" Type="http://schemas.openxmlformats.org/officeDocument/2006/relationships/image" Target="../media/image3.svg"/><Relationship Id="rId3" Type="http://schemas.openxmlformats.org/officeDocument/2006/relationships/tags" Target="../tags/tag8970.xml"/><Relationship Id="rId7" Type="http://schemas.openxmlformats.org/officeDocument/2006/relationships/tags" Target="../tags/tag8974.xml"/><Relationship Id="rId12" Type="http://schemas.openxmlformats.org/officeDocument/2006/relationships/tags" Target="../tags/tag8979.xml"/><Relationship Id="rId17" Type="http://schemas.openxmlformats.org/officeDocument/2006/relationships/image" Target="../media/image19.png"/><Relationship Id="rId2" Type="http://schemas.openxmlformats.org/officeDocument/2006/relationships/tags" Target="../tags/tag8969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010.vml"/><Relationship Id="rId6" Type="http://schemas.openxmlformats.org/officeDocument/2006/relationships/tags" Target="../tags/tag8973.xml"/><Relationship Id="rId11" Type="http://schemas.openxmlformats.org/officeDocument/2006/relationships/tags" Target="../tags/tag8978.xml"/><Relationship Id="rId5" Type="http://schemas.openxmlformats.org/officeDocument/2006/relationships/tags" Target="../tags/tag8972.xml"/><Relationship Id="rId15" Type="http://schemas.openxmlformats.org/officeDocument/2006/relationships/oleObject" Target="../embeddings/oleObject1010.bin"/><Relationship Id="rId10" Type="http://schemas.openxmlformats.org/officeDocument/2006/relationships/tags" Target="../tags/tag8977.xml"/><Relationship Id="rId4" Type="http://schemas.openxmlformats.org/officeDocument/2006/relationships/tags" Target="../tags/tag8971.xml"/><Relationship Id="rId9" Type="http://schemas.openxmlformats.org/officeDocument/2006/relationships/tags" Target="../tags/tag8976.xml"/><Relationship Id="rId14" Type="http://schemas.openxmlformats.org/officeDocument/2006/relationships/slideMaster" Target="../slideMasters/slideMaster66.xml"/></Relationships>
</file>

<file path=ppt/slideLayouts/_rels/slideLayout98.xml.rels><?xml version="1.0" encoding="UTF-8" standalone="yes"?>
<Relationships xmlns="http://schemas.openxmlformats.org/package/2006/relationships"><Relationship Id="rId8" Type="http://schemas.openxmlformats.org/officeDocument/2006/relationships/tags" Target="../tags/tag914.xml"/><Relationship Id="rId13" Type="http://schemas.openxmlformats.org/officeDocument/2006/relationships/image" Target="../media/image19.png"/><Relationship Id="rId3" Type="http://schemas.openxmlformats.org/officeDocument/2006/relationships/tags" Target="../tags/tag909.xml"/><Relationship Id="rId7" Type="http://schemas.openxmlformats.org/officeDocument/2006/relationships/tags" Target="../tags/tag913.xml"/><Relationship Id="rId12" Type="http://schemas.openxmlformats.org/officeDocument/2006/relationships/image" Target="../media/image17.emf"/><Relationship Id="rId2" Type="http://schemas.openxmlformats.org/officeDocument/2006/relationships/tags" Target="../tags/tag908.xml"/><Relationship Id="rId1" Type="http://schemas.openxmlformats.org/officeDocument/2006/relationships/vmlDrawing" Target="../drawings/vmlDrawing104.vml"/><Relationship Id="rId6" Type="http://schemas.openxmlformats.org/officeDocument/2006/relationships/tags" Target="../tags/tag912.xml"/><Relationship Id="rId11" Type="http://schemas.openxmlformats.org/officeDocument/2006/relationships/oleObject" Target="../embeddings/oleObject104.bin"/><Relationship Id="rId5" Type="http://schemas.openxmlformats.org/officeDocument/2006/relationships/tags" Target="../tags/tag911.xml"/><Relationship Id="rId10" Type="http://schemas.openxmlformats.org/officeDocument/2006/relationships/slideMaster" Target="../slideMasters/slideMaster7.xml"/><Relationship Id="rId4" Type="http://schemas.openxmlformats.org/officeDocument/2006/relationships/tags" Target="../tags/tag910.xml"/><Relationship Id="rId9" Type="http://schemas.openxmlformats.org/officeDocument/2006/relationships/tags" Target="../tags/tag915.xml"/><Relationship Id="rId14" Type="http://schemas.openxmlformats.org/officeDocument/2006/relationships/image" Target="../media/image3.svg"/></Relationships>
</file>

<file path=ppt/slideLayouts/_rels/slideLayout980.xml.rels><?xml version="1.0" encoding="UTF-8" standalone="yes"?>
<Relationships xmlns="http://schemas.openxmlformats.org/package/2006/relationships"><Relationship Id="rId8" Type="http://schemas.openxmlformats.org/officeDocument/2006/relationships/tags" Target="../tags/tag8987.xml"/><Relationship Id="rId13" Type="http://schemas.openxmlformats.org/officeDocument/2006/relationships/tags" Target="../tags/tag8992.xml"/><Relationship Id="rId18" Type="http://schemas.openxmlformats.org/officeDocument/2006/relationships/image" Target="../media/image3.svg"/><Relationship Id="rId3" Type="http://schemas.openxmlformats.org/officeDocument/2006/relationships/tags" Target="../tags/tag8982.xml"/><Relationship Id="rId7" Type="http://schemas.openxmlformats.org/officeDocument/2006/relationships/tags" Target="../tags/tag8986.xml"/><Relationship Id="rId12" Type="http://schemas.openxmlformats.org/officeDocument/2006/relationships/tags" Target="../tags/tag8991.xml"/><Relationship Id="rId17" Type="http://schemas.openxmlformats.org/officeDocument/2006/relationships/image" Target="../media/image19.png"/><Relationship Id="rId2" Type="http://schemas.openxmlformats.org/officeDocument/2006/relationships/tags" Target="../tags/tag8981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011.vml"/><Relationship Id="rId6" Type="http://schemas.openxmlformats.org/officeDocument/2006/relationships/tags" Target="../tags/tag8985.xml"/><Relationship Id="rId11" Type="http://schemas.openxmlformats.org/officeDocument/2006/relationships/tags" Target="../tags/tag8990.xml"/><Relationship Id="rId5" Type="http://schemas.openxmlformats.org/officeDocument/2006/relationships/tags" Target="../tags/tag8984.xml"/><Relationship Id="rId15" Type="http://schemas.openxmlformats.org/officeDocument/2006/relationships/oleObject" Target="../embeddings/oleObject1011.bin"/><Relationship Id="rId10" Type="http://schemas.openxmlformats.org/officeDocument/2006/relationships/tags" Target="../tags/tag8989.xml"/><Relationship Id="rId4" Type="http://schemas.openxmlformats.org/officeDocument/2006/relationships/tags" Target="../tags/tag8983.xml"/><Relationship Id="rId9" Type="http://schemas.openxmlformats.org/officeDocument/2006/relationships/tags" Target="../tags/tag8988.xml"/><Relationship Id="rId14" Type="http://schemas.openxmlformats.org/officeDocument/2006/relationships/slideMaster" Target="../slideMasters/slideMaster66.xml"/></Relationships>
</file>

<file path=ppt/slideLayouts/_rels/slideLayout981.xml.rels><?xml version="1.0" encoding="UTF-8" standalone="yes"?>
<Relationships xmlns="http://schemas.openxmlformats.org/package/2006/relationships"><Relationship Id="rId8" Type="http://schemas.openxmlformats.org/officeDocument/2006/relationships/tags" Target="../tags/tag8999.xml"/><Relationship Id="rId13" Type="http://schemas.openxmlformats.org/officeDocument/2006/relationships/tags" Target="../tags/tag9004.xml"/><Relationship Id="rId18" Type="http://schemas.openxmlformats.org/officeDocument/2006/relationships/image" Target="../media/image19.png"/><Relationship Id="rId3" Type="http://schemas.openxmlformats.org/officeDocument/2006/relationships/tags" Target="../tags/tag8994.xml"/><Relationship Id="rId7" Type="http://schemas.openxmlformats.org/officeDocument/2006/relationships/tags" Target="../tags/tag8998.xml"/><Relationship Id="rId12" Type="http://schemas.openxmlformats.org/officeDocument/2006/relationships/tags" Target="../tags/tag9003.xml"/><Relationship Id="rId17" Type="http://schemas.openxmlformats.org/officeDocument/2006/relationships/image" Target="../media/image17.emf"/><Relationship Id="rId2" Type="http://schemas.openxmlformats.org/officeDocument/2006/relationships/tags" Target="../tags/tag8993.xml"/><Relationship Id="rId16" Type="http://schemas.openxmlformats.org/officeDocument/2006/relationships/oleObject" Target="../embeddings/oleObject1012.bin"/><Relationship Id="rId1" Type="http://schemas.openxmlformats.org/officeDocument/2006/relationships/vmlDrawing" Target="../drawings/vmlDrawing1012.vml"/><Relationship Id="rId6" Type="http://schemas.openxmlformats.org/officeDocument/2006/relationships/tags" Target="../tags/tag8997.xml"/><Relationship Id="rId11" Type="http://schemas.openxmlformats.org/officeDocument/2006/relationships/tags" Target="../tags/tag9002.xml"/><Relationship Id="rId5" Type="http://schemas.openxmlformats.org/officeDocument/2006/relationships/tags" Target="../tags/tag8996.xml"/><Relationship Id="rId15" Type="http://schemas.openxmlformats.org/officeDocument/2006/relationships/slideMaster" Target="../slideMasters/slideMaster66.xml"/><Relationship Id="rId10" Type="http://schemas.openxmlformats.org/officeDocument/2006/relationships/tags" Target="../tags/tag9001.xml"/><Relationship Id="rId19" Type="http://schemas.openxmlformats.org/officeDocument/2006/relationships/image" Target="../media/image3.svg"/><Relationship Id="rId4" Type="http://schemas.openxmlformats.org/officeDocument/2006/relationships/tags" Target="../tags/tag8995.xml"/><Relationship Id="rId9" Type="http://schemas.openxmlformats.org/officeDocument/2006/relationships/tags" Target="../tags/tag9000.xml"/><Relationship Id="rId14" Type="http://schemas.openxmlformats.org/officeDocument/2006/relationships/tags" Target="../tags/tag9005.xml"/></Relationships>
</file>

<file path=ppt/slideLayouts/_rels/slideLayout982.xml.rels><?xml version="1.0" encoding="UTF-8" standalone="yes"?>
<Relationships xmlns="http://schemas.openxmlformats.org/package/2006/relationships"><Relationship Id="rId8" Type="http://schemas.openxmlformats.org/officeDocument/2006/relationships/tags" Target="../tags/tag9012.xml"/><Relationship Id="rId13" Type="http://schemas.openxmlformats.org/officeDocument/2006/relationships/tags" Target="../tags/tag9017.xml"/><Relationship Id="rId18" Type="http://schemas.openxmlformats.org/officeDocument/2006/relationships/image" Target="../media/image19.png"/><Relationship Id="rId3" Type="http://schemas.openxmlformats.org/officeDocument/2006/relationships/tags" Target="../tags/tag9007.xml"/><Relationship Id="rId7" Type="http://schemas.openxmlformats.org/officeDocument/2006/relationships/tags" Target="../tags/tag9011.xml"/><Relationship Id="rId12" Type="http://schemas.openxmlformats.org/officeDocument/2006/relationships/tags" Target="../tags/tag9016.xml"/><Relationship Id="rId17" Type="http://schemas.openxmlformats.org/officeDocument/2006/relationships/image" Target="../media/image17.emf"/><Relationship Id="rId2" Type="http://schemas.openxmlformats.org/officeDocument/2006/relationships/tags" Target="../tags/tag9006.xml"/><Relationship Id="rId16" Type="http://schemas.openxmlformats.org/officeDocument/2006/relationships/oleObject" Target="../embeddings/oleObject1013.bin"/><Relationship Id="rId1" Type="http://schemas.openxmlformats.org/officeDocument/2006/relationships/vmlDrawing" Target="../drawings/vmlDrawing1013.vml"/><Relationship Id="rId6" Type="http://schemas.openxmlformats.org/officeDocument/2006/relationships/tags" Target="../tags/tag9010.xml"/><Relationship Id="rId11" Type="http://schemas.openxmlformats.org/officeDocument/2006/relationships/tags" Target="../tags/tag9015.xml"/><Relationship Id="rId5" Type="http://schemas.openxmlformats.org/officeDocument/2006/relationships/tags" Target="../tags/tag9009.xml"/><Relationship Id="rId15" Type="http://schemas.openxmlformats.org/officeDocument/2006/relationships/slideMaster" Target="../slideMasters/slideMaster66.xml"/><Relationship Id="rId10" Type="http://schemas.openxmlformats.org/officeDocument/2006/relationships/tags" Target="../tags/tag9014.xml"/><Relationship Id="rId19" Type="http://schemas.openxmlformats.org/officeDocument/2006/relationships/image" Target="../media/image3.svg"/><Relationship Id="rId4" Type="http://schemas.openxmlformats.org/officeDocument/2006/relationships/tags" Target="../tags/tag9008.xml"/><Relationship Id="rId9" Type="http://schemas.openxmlformats.org/officeDocument/2006/relationships/tags" Target="../tags/tag9013.xml"/><Relationship Id="rId14" Type="http://schemas.openxmlformats.org/officeDocument/2006/relationships/tags" Target="../tags/tag9018.xml"/></Relationships>
</file>

<file path=ppt/slideLayouts/_rels/slideLayout983.xml.rels><?xml version="1.0" encoding="UTF-8" standalone="yes"?>
<Relationships xmlns="http://schemas.openxmlformats.org/package/2006/relationships"><Relationship Id="rId8" Type="http://schemas.openxmlformats.org/officeDocument/2006/relationships/tags" Target="../tags/tag9025.xml"/><Relationship Id="rId13" Type="http://schemas.openxmlformats.org/officeDocument/2006/relationships/image" Target="../media/image19.png"/><Relationship Id="rId3" Type="http://schemas.openxmlformats.org/officeDocument/2006/relationships/tags" Target="../tags/tag9020.xml"/><Relationship Id="rId7" Type="http://schemas.openxmlformats.org/officeDocument/2006/relationships/tags" Target="../tags/tag9024.xml"/><Relationship Id="rId12" Type="http://schemas.openxmlformats.org/officeDocument/2006/relationships/image" Target="../media/image17.emf"/><Relationship Id="rId2" Type="http://schemas.openxmlformats.org/officeDocument/2006/relationships/tags" Target="../tags/tag9019.xml"/><Relationship Id="rId1" Type="http://schemas.openxmlformats.org/officeDocument/2006/relationships/vmlDrawing" Target="../drawings/vmlDrawing1014.vml"/><Relationship Id="rId6" Type="http://schemas.openxmlformats.org/officeDocument/2006/relationships/tags" Target="../tags/tag9023.xml"/><Relationship Id="rId11" Type="http://schemas.openxmlformats.org/officeDocument/2006/relationships/oleObject" Target="../embeddings/oleObject1014.bin"/><Relationship Id="rId5" Type="http://schemas.openxmlformats.org/officeDocument/2006/relationships/tags" Target="../tags/tag9022.xml"/><Relationship Id="rId10" Type="http://schemas.openxmlformats.org/officeDocument/2006/relationships/slideMaster" Target="../slideMasters/slideMaster66.xml"/><Relationship Id="rId4" Type="http://schemas.openxmlformats.org/officeDocument/2006/relationships/tags" Target="../tags/tag9021.xml"/><Relationship Id="rId9" Type="http://schemas.openxmlformats.org/officeDocument/2006/relationships/tags" Target="../tags/tag9026.xml"/><Relationship Id="rId14" Type="http://schemas.openxmlformats.org/officeDocument/2006/relationships/image" Target="../media/image3.svg"/></Relationships>
</file>

<file path=ppt/slideLayouts/_rels/slideLayout9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9028.xml"/><Relationship Id="rId7" Type="http://schemas.openxmlformats.org/officeDocument/2006/relationships/oleObject" Target="../embeddings/oleObject1015.bin"/><Relationship Id="rId2" Type="http://schemas.openxmlformats.org/officeDocument/2006/relationships/tags" Target="../tags/tag9027.xml"/><Relationship Id="rId1" Type="http://schemas.openxmlformats.org/officeDocument/2006/relationships/vmlDrawing" Target="../drawings/vmlDrawing1015.vml"/><Relationship Id="rId6" Type="http://schemas.openxmlformats.org/officeDocument/2006/relationships/slideMaster" Target="../slideMasters/slideMaster66.xml"/><Relationship Id="rId5" Type="http://schemas.openxmlformats.org/officeDocument/2006/relationships/tags" Target="../tags/tag9030.xml"/><Relationship Id="rId10" Type="http://schemas.openxmlformats.org/officeDocument/2006/relationships/image" Target="../media/image3.svg"/><Relationship Id="rId4" Type="http://schemas.openxmlformats.org/officeDocument/2006/relationships/tags" Target="../tags/tag9029.xml"/><Relationship Id="rId9" Type="http://schemas.openxmlformats.org/officeDocument/2006/relationships/image" Target="../media/image2.png"/></Relationships>
</file>

<file path=ppt/slideLayouts/_rels/slideLayout9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svg"/><Relationship Id="rId3" Type="http://schemas.openxmlformats.org/officeDocument/2006/relationships/tags" Target="../tags/tag9032.xml"/><Relationship Id="rId7" Type="http://schemas.openxmlformats.org/officeDocument/2006/relationships/image" Target="../media/image19.png"/><Relationship Id="rId2" Type="http://schemas.openxmlformats.org/officeDocument/2006/relationships/tags" Target="../tags/tag9031.xml"/><Relationship Id="rId1" Type="http://schemas.openxmlformats.org/officeDocument/2006/relationships/vmlDrawing" Target="../drawings/vmlDrawing1016.v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1016.bin"/><Relationship Id="rId4" Type="http://schemas.openxmlformats.org/officeDocument/2006/relationships/slideMaster" Target="../slideMasters/slideMaster66.xml"/></Relationships>
</file>

<file path=ppt/slideLayouts/_rels/slideLayout986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7.xml"/><Relationship Id="rId13" Type="http://schemas.openxmlformats.org/officeDocument/2006/relationships/image" Target="../media/image26.png"/><Relationship Id="rId3" Type="http://schemas.openxmlformats.org/officeDocument/2006/relationships/tags" Target="../tags/tag9056.xml"/><Relationship Id="rId7" Type="http://schemas.openxmlformats.org/officeDocument/2006/relationships/tags" Target="../tags/tag9060.xml"/><Relationship Id="rId12" Type="http://schemas.openxmlformats.org/officeDocument/2006/relationships/image" Target="../media/image3.svg"/><Relationship Id="rId2" Type="http://schemas.openxmlformats.org/officeDocument/2006/relationships/tags" Target="../tags/tag9055.xml"/><Relationship Id="rId1" Type="http://schemas.openxmlformats.org/officeDocument/2006/relationships/vmlDrawing" Target="../drawings/vmlDrawing1018.vml"/><Relationship Id="rId6" Type="http://schemas.openxmlformats.org/officeDocument/2006/relationships/tags" Target="../tags/tag9059.xml"/><Relationship Id="rId11" Type="http://schemas.openxmlformats.org/officeDocument/2006/relationships/image" Target="../media/image19.png"/><Relationship Id="rId5" Type="http://schemas.openxmlformats.org/officeDocument/2006/relationships/tags" Target="../tags/tag9058.xml"/><Relationship Id="rId10" Type="http://schemas.openxmlformats.org/officeDocument/2006/relationships/image" Target="../media/image17.emf"/><Relationship Id="rId4" Type="http://schemas.openxmlformats.org/officeDocument/2006/relationships/tags" Target="../tags/tag9057.xml"/><Relationship Id="rId9" Type="http://schemas.openxmlformats.org/officeDocument/2006/relationships/oleObject" Target="../embeddings/oleObject1018.bin"/><Relationship Id="rId14" Type="http://schemas.openxmlformats.org/officeDocument/2006/relationships/image" Target="../media/image21.svg"/></Relationships>
</file>

<file path=ppt/slideLayouts/_rels/slideLayout987.xml.rels><?xml version="1.0" encoding="UTF-8" standalone="yes"?>
<Relationships xmlns="http://schemas.openxmlformats.org/package/2006/relationships"><Relationship Id="rId8" Type="http://schemas.openxmlformats.org/officeDocument/2006/relationships/tags" Target="../tags/tag9067.xml"/><Relationship Id="rId3" Type="http://schemas.openxmlformats.org/officeDocument/2006/relationships/tags" Target="../tags/tag9062.xml"/><Relationship Id="rId7" Type="http://schemas.openxmlformats.org/officeDocument/2006/relationships/tags" Target="../tags/tag9066.xml"/><Relationship Id="rId2" Type="http://schemas.openxmlformats.org/officeDocument/2006/relationships/tags" Target="../tags/tag9061.xml"/><Relationship Id="rId1" Type="http://schemas.openxmlformats.org/officeDocument/2006/relationships/vmlDrawing" Target="../drawings/vmlDrawing1019.vml"/><Relationship Id="rId6" Type="http://schemas.openxmlformats.org/officeDocument/2006/relationships/tags" Target="../tags/tag9065.xml"/><Relationship Id="rId11" Type="http://schemas.openxmlformats.org/officeDocument/2006/relationships/image" Target="../media/image17.emf"/><Relationship Id="rId5" Type="http://schemas.openxmlformats.org/officeDocument/2006/relationships/tags" Target="../tags/tag9064.xml"/><Relationship Id="rId10" Type="http://schemas.openxmlformats.org/officeDocument/2006/relationships/oleObject" Target="../embeddings/oleObject1019.bin"/><Relationship Id="rId4" Type="http://schemas.openxmlformats.org/officeDocument/2006/relationships/tags" Target="../tags/tag9063.xml"/><Relationship Id="rId9" Type="http://schemas.openxmlformats.org/officeDocument/2006/relationships/slideMaster" Target="../slideMasters/slideMaster67.xml"/></Relationships>
</file>

<file path=ppt/slideLayouts/_rels/slideLayout988.xml.rels><?xml version="1.0" encoding="UTF-8" standalone="yes"?>
<Relationships xmlns="http://schemas.openxmlformats.org/package/2006/relationships"><Relationship Id="rId8" Type="http://schemas.openxmlformats.org/officeDocument/2006/relationships/tags" Target="../tags/tag9074.xml"/><Relationship Id="rId3" Type="http://schemas.openxmlformats.org/officeDocument/2006/relationships/tags" Target="../tags/tag9069.xml"/><Relationship Id="rId7" Type="http://schemas.openxmlformats.org/officeDocument/2006/relationships/tags" Target="../tags/tag9073.xml"/><Relationship Id="rId2" Type="http://schemas.openxmlformats.org/officeDocument/2006/relationships/tags" Target="../tags/tag9068.xml"/><Relationship Id="rId1" Type="http://schemas.openxmlformats.org/officeDocument/2006/relationships/vmlDrawing" Target="../drawings/vmlDrawing1020.vml"/><Relationship Id="rId6" Type="http://schemas.openxmlformats.org/officeDocument/2006/relationships/tags" Target="../tags/tag9072.xml"/><Relationship Id="rId11" Type="http://schemas.openxmlformats.org/officeDocument/2006/relationships/image" Target="../media/image17.emf"/><Relationship Id="rId5" Type="http://schemas.openxmlformats.org/officeDocument/2006/relationships/tags" Target="../tags/tag9071.xml"/><Relationship Id="rId10" Type="http://schemas.openxmlformats.org/officeDocument/2006/relationships/oleObject" Target="../embeddings/oleObject1020.bin"/><Relationship Id="rId4" Type="http://schemas.openxmlformats.org/officeDocument/2006/relationships/tags" Target="../tags/tag9070.xml"/><Relationship Id="rId9" Type="http://schemas.openxmlformats.org/officeDocument/2006/relationships/slideMaster" Target="../slideMasters/slideMaster67.xml"/></Relationships>
</file>

<file path=ppt/slideLayouts/_rels/slideLayout9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9076.xml"/><Relationship Id="rId7" Type="http://schemas.openxmlformats.org/officeDocument/2006/relationships/oleObject" Target="../embeddings/oleObject1021.bin"/><Relationship Id="rId2" Type="http://schemas.openxmlformats.org/officeDocument/2006/relationships/tags" Target="../tags/tag9075.xml"/><Relationship Id="rId1" Type="http://schemas.openxmlformats.org/officeDocument/2006/relationships/vmlDrawing" Target="../drawings/vmlDrawing1021.vml"/><Relationship Id="rId6" Type="http://schemas.openxmlformats.org/officeDocument/2006/relationships/slideMaster" Target="../slideMasters/slideMaster67.xml"/><Relationship Id="rId5" Type="http://schemas.openxmlformats.org/officeDocument/2006/relationships/tags" Target="../tags/tag9078.xml"/><Relationship Id="rId4" Type="http://schemas.openxmlformats.org/officeDocument/2006/relationships/tags" Target="../tags/tag9077.xml"/></Relationships>
</file>

<file path=ppt/slideLayouts/_rels/slideLayout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emf"/><Relationship Id="rId3" Type="http://schemas.openxmlformats.org/officeDocument/2006/relationships/tags" Target="../tags/tag917.xml"/><Relationship Id="rId7" Type="http://schemas.openxmlformats.org/officeDocument/2006/relationships/oleObject" Target="../embeddings/oleObject105.bin"/><Relationship Id="rId2" Type="http://schemas.openxmlformats.org/officeDocument/2006/relationships/tags" Target="../tags/tag916.xml"/><Relationship Id="rId1" Type="http://schemas.openxmlformats.org/officeDocument/2006/relationships/vmlDrawing" Target="../drawings/vmlDrawing105.vml"/><Relationship Id="rId6" Type="http://schemas.openxmlformats.org/officeDocument/2006/relationships/slideMaster" Target="../slideMasters/slideMaster7.xml"/><Relationship Id="rId5" Type="http://schemas.openxmlformats.org/officeDocument/2006/relationships/tags" Target="../tags/tag919.xml"/><Relationship Id="rId10" Type="http://schemas.openxmlformats.org/officeDocument/2006/relationships/image" Target="../media/image3.svg"/><Relationship Id="rId4" Type="http://schemas.openxmlformats.org/officeDocument/2006/relationships/tags" Target="../tags/tag918.xml"/><Relationship Id="rId9" Type="http://schemas.openxmlformats.org/officeDocument/2006/relationships/image" Target="../media/image19.png"/></Relationships>
</file>

<file path=ppt/slideLayouts/_rels/slideLayout99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7.xml"/><Relationship Id="rId3" Type="http://schemas.openxmlformats.org/officeDocument/2006/relationships/tags" Target="../tags/tag9080.xml"/><Relationship Id="rId7" Type="http://schemas.openxmlformats.org/officeDocument/2006/relationships/tags" Target="../tags/tag9084.xml"/><Relationship Id="rId2" Type="http://schemas.openxmlformats.org/officeDocument/2006/relationships/tags" Target="../tags/tag9079.xml"/><Relationship Id="rId1" Type="http://schemas.openxmlformats.org/officeDocument/2006/relationships/vmlDrawing" Target="../drawings/vmlDrawing1022.vml"/><Relationship Id="rId6" Type="http://schemas.openxmlformats.org/officeDocument/2006/relationships/tags" Target="../tags/tag9083.xml"/><Relationship Id="rId5" Type="http://schemas.openxmlformats.org/officeDocument/2006/relationships/tags" Target="../tags/tag9082.xml"/><Relationship Id="rId10" Type="http://schemas.openxmlformats.org/officeDocument/2006/relationships/image" Target="../media/image17.emf"/><Relationship Id="rId4" Type="http://schemas.openxmlformats.org/officeDocument/2006/relationships/tags" Target="../tags/tag9081.xml"/><Relationship Id="rId9" Type="http://schemas.openxmlformats.org/officeDocument/2006/relationships/oleObject" Target="../embeddings/oleObject1022.bin"/></Relationships>
</file>

<file path=ppt/slideLayouts/_rels/slideLayout991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67.xml"/><Relationship Id="rId3" Type="http://schemas.openxmlformats.org/officeDocument/2006/relationships/tags" Target="../tags/tag9086.xml"/><Relationship Id="rId7" Type="http://schemas.openxmlformats.org/officeDocument/2006/relationships/tags" Target="../tags/tag9090.xml"/><Relationship Id="rId2" Type="http://schemas.openxmlformats.org/officeDocument/2006/relationships/tags" Target="../tags/tag9085.xml"/><Relationship Id="rId1" Type="http://schemas.openxmlformats.org/officeDocument/2006/relationships/vmlDrawing" Target="../drawings/vmlDrawing1023.vml"/><Relationship Id="rId6" Type="http://schemas.openxmlformats.org/officeDocument/2006/relationships/tags" Target="../tags/tag9089.xml"/><Relationship Id="rId5" Type="http://schemas.openxmlformats.org/officeDocument/2006/relationships/tags" Target="../tags/tag9088.xml"/><Relationship Id="rId10" Type="http://schemas.openxmlformats.org/officeDocument/2006/relationships/image" Target="../media/image17.emf"/><Relationship Id="rId4" Type="http://schemas.openxmlformats.org/officeDocument/2006/relationships/tags" Target="../tags/tag9087.xml"/><Relationship Id="rId9" Type="http://schemas.openxmlformats.org/officeDocument/2006/relationships/oleObject" Target="../embeddings/oleObject1023.bin"/></Relationships>
</file>

<file path=ppt/slideLayouts/_rels/slideLayout992.xml.rels><?xml version="1.0" encoding="UTF-8" standalone="yes"?>
<Relationships xmlns="http://schemas.openxmlformats.org/package/2006/relationships"><Relationship Id="rId8" Type="http://schemas.openxmlformats.org/officeDocument/2006/relationships/tags" Target="../tags/tag9097.xml"/><Relationship Id="rId3" Type="http://schemas.openxmlformats.org/officeDocument/2006/relationships/tags" Target="../tags/tag9092.xml"/><Relationship Id="rId7" Type="http://schemas.openxmlformats.org/officeDocument/2006/relationships/tags" Target="../tags/tag9096.xml"/><Relationship Id="rId2" Type="http://schemas.openxmlformats.org/officeDocument/2006/relationships/tags" Target="../tags/tag9091.xml"/><Relationship Id="rId1" Type="http://schemas.openxmlformats.org/officeDocument/2006/relationships/vmlDrawing" Target="../drawings/vmlDrawing1024.vml"/><Relationship Id="rId6" Type="http://schemas.openxmlformats.org/officeDocument/2006/relationships/tags" Target="../tags/tag9095.xml"/><Relationship Id="rId11" Type="http://schemas.openxmlformats.org/officeDocument/2006/relationships/image" Target="../media/image17.emf"/><Relationship Id="rId5" Type="http://schemas.openxmlformats.org/officeDocument/2006/relationships/tags" Target="../tags/tag9094.xml"/><Relationship Id="rId10" Type="http://schemas.openxmlformats.org/officeDocument/2006/relationships/oleObject" Target="../embeddings/oleObject1024.bin"/><Relationship Id="rId4" Type="http://schemas.openxmlformats.org/officeDocument/2006/relationships/tags" Target="../tags/tag9093.xml"/><Relationship Id="rId9" Type="http://schemas.openxmlformats.org/officeDocument/2006/relationships/slideMaster" Target="../slideMasters/slideMaster67.xml"/></Relationships>
</file>

<file path=ppt/slideLayouts/_rels/slideLayout993.xml.rels><?xml version="1.0" encoding="UTF-8" standalone="yes"?>
<Relationships xmlns="http://schemas.openxmlformats.org/package/2006/relationships"><Relationship Id="rId8" Type="http://schemas.openxmlformats.org/officeDocument/2006/relationships/tags" Target="../tags/tag9104.xml"/><Relationship Id="rId13" Type="http://schemas.openxmlformats.org/officeDocument/2006/relationships/tags" Target="../tags/tag9109.xml"/><Relationship Id="rId18" Type="http://schemas.openxmlformats.org/officeDocument/2006/relationships/image" Target="../media/image3.svg"/><Relationship Id="rId3" Type="http://schemas.openxmlformats.org/officeDocument/2006/relationships/tags" Target="../tags/tag9099.xml"/><Relationship Id="rId7" Type="http://schemas.openxmlformats.org/officeDocument/2006/relationships/tags" Target="../tags/tag9103.xml"/><Relationship Id="rId12" Type="http://schemas.openxmlformats.org/officeDocument/2006/relationships/tags" Target="../tags/tag9108.xml"/><Relationship Id="rId17" Type="http://schemas.openxmlformats.org/officeDocument/2006/relationships/image" Target="../media/image19.png"/><Relationship Id="rId2" Type="http://schemas.openxmlformats.org/officeDocument/2006/relationships/tags" Target="../tags/tag9098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025.vml"/><Relationship Id="rId6" Type="http://schemas.openxmlformats.org/officeDocument/2006/relationships/tags" Target="../tags/tag9102.xml"/><Relationship Id="rId11" Type="http://schemas.openxmlformats.org/officeDocument/2006/relationships/tags" Target="../tags/tag9107.xml"/><Relationship Id="rId5" Type="http://schemas.openxmlformats.org/officeDocument/2006/relationships/tags" Target="../tags/tag9101.xml"/><Relationship Id="rId15" Type="http://schemas.openxmlformats.org/officeDocument/2006/relationships/oleObject" Target="../embeddings/oleObject1025.bin"/><Relationship Id="rId10" Type="http://schemas.openxmlformats.org/officeDocument/2006/relationships/tags" Target="../tags/tag9106.xml"/><Relationship Id="rId4" Type="http://schemas.openxmlformats.org/officeDocument/2006/relationships/tags" Target="../tags/tag9100.xml"/><Relationship Id="rId9" Type="http://schemas.openxmlformats.org/officeDocument/2006/relationships/tags" Target="../tags/tag9105.xml"/><Relationship Id="rId14" Type="http://schemas.openxmlformats.org/officeDocument/2006/relationships/slideMaster" Target="../slideMasters/slideMaster67.xml"/></Relationships>
</file>

<file path=ppt/slideLayouts/_rels/slideLayout994.xml.rels><?xml version="1.0" encoding="UTF-8" standalone="yes"?>
<Relationships xmlns="http://schemas.openxmlformats.org/package/2006/relationships"><Relationship Id="rId8" Type="http://schemas.openxmlformats.org/officeDocument/2006/relationships/tags" Target="../tags/tag9116.xml"/><Relationship Id="rId13" Type="http://schemas.openxmlformats.org/officeDocument/2006/relationships/tags" Target="../tags/tag9121.xml"/><Relationship Id="rId18" Type="http://schemas.openxmlformats.org/officeDocument/2006/relationships/image" Target="../media/image3.svg"/><Relationship Id="rId3" Type="http://schemas.openxmlformats.org/officeDocument/2006/relationships/tags" Target="../tags/tag9111.xml"/><Relationship Id="rId7" Type="http://schemas.openxmlformats.org/officeDocument/2006/relationships/tags" Target="../tags/tag9115.xml"/><Relationship Id="rId12" Type="http://schemas.openxmlformats.org/officeDocument/2006/relationships/tags" Target="../tags/tag9120.xml"/><Relationship Id="rId17" Type="http://schemas.openxmlformats.org/officeDocument/2006/relationships/image" Target="../media/image19.png"/><Relationship Id="rId2" Type="http://schemas.openxmlformats.org/officeDocument/2006/relationships/tags" Target="../tags/tag9110.xml"/><Relationship Id="rId16" Type="http://schemas.openxmlformats.org/officeDocument/2006/relationships/image" Target="../media/image17.emf"/><Relationship Id="rId1" Type="http://schemas.openxmlformats.org/officeDocument/2006/relationships/vmlDrawing" Target="../drawings/vmlDrawing1026.vml"/><Relationship Id="rId6" Type="http://schemas.openxmlformats.org/officeDocument/2006/relationships/tags" Target="../tags/tag9114.xml"/><Relationship Id="rId11" Type="http://schemas.openxmlformats.org/officeDocument/2006/relationships/tags" Target="../tags/tag9119.xml"/><Relationship Id="rId5" Type="http://schemas.openxmlformats.org/officeDocument/2006/relationships/tags" Target="../tags/tag9113.xml"/><Relationship Id="rId15" Type="http://schemas.openxmlformats.org/officeDocument/2006/relationships/oleObject" Target="../embeddings/oleObject1026.bin"/><Relationship Id="rId10" Type="http://schemas.openxmlformats.org/officeDocument/2006/relationships/tags" Target="../tags/tag9118.xml"/><Relationship Id="rId4" Type="http://schemas.openxmlformats.org/officeDocument/2006/relationships/tags" Target="../tags/tag9112.xml"/><Relationship Id="rId9" Type="http://schemas.openxmlformats.org/officeDocument/2006/relationships/tags" Target="../tags/tag9117.xml"/><Relationship Id="rId14" Type="http://schemas.openxmlformats.org/officeDocument/2006/relationships/slideMaster" Target="../slideMasters/slideMaster67.xml"/></Relationships>
</file>

<file path=ppt/slideLayouts/_rels/slideLayout995.xml.rels><?xml version="1.0" encoding="UTF-8" standalone="yes"?>
<Relationships xmlns="http://schemas.openxmlformats.org/package/2006/relationships"><Relationship Id="rId8" Type="http://schemas.openxmlformats.org/officeDocument/2006/relationships/tags" Target="../tags/tag9128.xml"/><Relationship Id="rId13" Type="http://schemas.openxmlformats.org/officeDocument/2006/relationships/tags" Target="../tags/tag9133.xml"/><Relationship Id="rId18" Type="http://schemas.openxmlformats.org/officeDocument/2006/relationships/image" Target="../media/image19.png"/><Relationship Id="rId3" Type="http://schemas.openxmlformats.org/officeDocument/2006/relationships/tags" Target="../tags/tag9123.xml"/><Relationship Id="rId7" Type="http://schemas.openxmlformats.org/officeDocument/2006/relationships/tags" Target="../tags/tag9127.xml"/><Relationship Id="rId12" Type="http://schemas.openxmlformats.org/officeDocument/2006/relationships/tags" Target="../tags/tag9132.xml"/><Relationship Id="rId17" Type="http://schemas.openxmlformats.org/officeDocument/2006/relationships/image" Target="../media/image17.emf"/><Relationship Id="rId2" Type="http://schemas.openxmlformats.org/officeDocument/2006/relationships/tags" Target="../tags/tag9122.xml"/><Relationship Id="rId16" Type="http://schemas.openxmlformats.org/officeDocument/2006/relationships/oleObject" Target="../embeddings/oleObject1027.bin"/><Relationship Id="rId1" Type="http://schemas.openxmlformats.org/officeDocument/2006/relationships/vmlDrawing" Target="../drawings/vmlDrawing1027.vml"/><Relationship Id="rId6" Type="http://schemas.openxmlformats.org/officeDocument/2006/relationships/tags" Target="../tags/tag9126.xml"/><Relationship Id="rId11" Type="http://schemas.openxmlformats.org/officeDocument/2006/relationships/tags" Target="../tags/tag9131.xml"/><Relationship Id="rId5" Type="http://schemas.openxmlformats.org/officeDocument/2006/relationships/tags" Target="../tags/tag9125.xml"/><Relationship Id="rId15" Type="http://schemas.openxmlformats.org/officeDocument/2006/relationships/slideMaster" Target="../slideMasters/slideMaster67.xml"/><Relationship Id="rId10" Type="http://schemas.openxmlformats.org/officeDocument/2006/relationships/tags" Target="../tags/tag9130.xml"/><Relationship Id="rId19" Type="http://schemas.openxmlformats.org/officeDocument/2006/relationships/image" Target="../media/image3.svg"/><Relationship Id="rId4" Type="http://schemas.openxmlformats.org/officeDocument/2006/relationships/tags" Target="../tags/tag9124.xml"/><Relationship Id="rId9" Type="http://schemas.openxmlformats.org/officeDocument/2006/relationships/tags" Target="../tags/tag9129.xml"/><Relationship Id="rId14" Type="http://schemas.openxmlformats.org/officeDocument/2006/relationships/tags" Target="../tags/tag9134.xml"/></Relationships>
</file>

<file path=ppt/slideLayouts/_rels/slideLayout996.xml.rels><?xml version="1.0" encoding="UTF-8" standalone="yes"?>
<Relationships xmlns="http://schemas.openxmlformats.org/package/2006/relationships"><Relationship Id="rId8" Type="http://schemas.openxmlformats.org/officeDocument/2006/relationships/tags" Target="../tags/tag9141.xml"/><Relationship Id="rId13" Type="http://schemas.openxmlformats.org/officeDocument/2006/relationships/tags" Target="../tags/tag9146.xml"/><Relationship Id="rId18" Type="http://schemas.openxmlformats.org/officeDocument/2006/relationships/image" Target="../media/image19.png"/><Relationship Id="rId3" Type="http://schemas.openxmlformats.org/officeDocument/2006/relationships/tags" Target="../tags/tag9136.xml"/><Relationship Id="rId7" Type="http://schemas.openxmlformats.org/officeDocument/2006/relationships/tags" Target="../tags/tag9140.xml"/><Relationship Id="rId12" Type="http://schemas.openxmlformats.org/officeDocument/2006/relationships/tags" Target="../tags/tag9145.xml"/><Relationship Id="rId17" Type="http://schemas.openxmlformats.org/officeDocument/2006/relationships/image" Target="../media/image17.emf"/><Relationship Id="rId2" Type="http://schemas.openxmlformats.org/officeDocument/2006/relationships/tags" Target="../tags/tag9135.xml"/><Relationship Id="rId16" Type="http://schemas.openxmlformats.org/officeDocument/2006/relationships/oleObject" Target="../embeddings/oleObject1028.bin"/><Relationship Id="rId1" Type="http://schemas.openxmlformats.org/officeDocument/2006/relationships/vmlDrawing" Target="../drawings/vmlDrawing1028.vml"/><Relationship Id="rId6" Type="http://schemas.openxmlformats.org/officeDocument/2006/relationships/tags" Target="../tags/tag9139.xml"/><Relationship Id="rId11" Type="http://schemas.openxmlformats.org/officeDocument/2006/relationships/tags" Target="../tags/tag9144.xml"/><Relationship Id="rId5" Type="http://schemas.openxmlformats.org/officeDocument/2006/relationships/tags" Target="../tags/tag9138.xml"/><Relationship Id="rId15" Type="http://schemas.openxmlformats.org/officeDocument/2006/relationships/slideMaster" Target="../slideMasters/slideMaster67.xml"/><Relationship Id="rId10" Type="http://schemas.openxmlformats.org/officeDocument/2006/relationships/tags" Target="../tags/tag9143.xml"/><Relationship Id="rId19" Type="http://schemas.openxmlformats.org/officeDocument/2006/relationships/image" Target="../media/image3.svg"/><Relationship Id="rId4" Type="http://schemas.openxmlformats.org/officeDocument/2006/relationships/tags" Target="../tags/tag9137.xml"/><Relationship Id="rId9" Type="http://schemas.openxmlformats.org/officeDocument/2006/relationships/tags" Target="../tags/tag9142.xml"/><Relationship Id="rId14" Type="http://schemas.openxmlformats.org/officeDocument/2006/relationships/tags" Target="../tags/tag9147.xml"/></Relationships>
</file>

<file path=ppt/slideLayouts/_rels/slideLayout997.xml.rels><?xml version="1.0" encoding="UTF-8" standalone="yes"?>
<Relationships xmlns="http://schemas.openxmlformats.org/package/2006/relationships"><Relationship Id="rId8" Type="http://schemas.openxmlformats.org/officeDocument/2006/relationships/tags" Target="../tags/tag9154.xml"/><Relationship Id="rId13" Type="http://schemas.openxmlformats.org/officeDocument/2006/relationships/tags" Target="../tags/tag9159.xml"/><Relationship Id="rId18" Type="http://schemas.openxmlformats.org/officeDocument/2006/relationships/image" Target="../media/image19.png"/><Relationship Id="rId3" Type="http://schemas.openxmlformats.org/officeDocument/2006/relationships/tags" Target="../tags/tag9149.xml"/><Relationship Id="rId7" Type="http://schemas.openxmlformats.org/officeDocument/2006/relationships/tags" Target="../tags/tag9153.xml"/><Relationship Id="rId12" Type="http://schemas.openxmlformats.org/officeDocument/2006/relationships/tags" Target="../tags/tag9158.xml"/><Relationship Id="rId17" Type="http://schemas.openxmlformats.org/officeDocument/2006/relationships/image" Target="../media/image17.emf"/><Relationship Id="rId2" Type="http://schemas.openxmlformats.org/officeDocument/2006/relationships/tags" Target="../tags/tag9148.xml"/><Relationship Id="rId16" Type="http://schemas.openxmlformats.org/officeDocument/2006/relationships/oleObject" Target="../embeddings/oleObject1029.bin"/><Relationship Id="rId1" Type="http://schemas.openxmlformats.org/officeDocument/2006/relationships/vmlDrawing" Target="../drawings/vmlDrawing1029.vml"/><Relationship Id="rId6" Type="http://schemas.openxmlformats.org/officeDocument/2006/relationships/tags" Target="../tags/tag9152.xml"/><Relationship Id="rId11" Type="http://schemas.openxmlformats.org/officeDocument/2006/relationships/tags" Target="../tags/tag9157.xml"/><Relationship Id="rId5" Type="http://schemas.openxmlformats.org/officeDocument/2006/relationships/tags" Target="../tags/tag9151.xml"/><Relationship Id="rId15" Type="http://schemas.openxmlformats.org/officeDocument/2006/relationships/slideMaster" Target="../slideMasters/slideMaster67.xml"/><Relationship Id="rId10" Type="http://schemas.openxmlformats.org/officeDocument/2006/relationships/tags" Target="../tags/tag9156.xml"/><Relationship Id="rId19" Type="http://schemas.openxmlformats.org/officeDocument/2006/relationships/image" Target="../media/image3.svg"/><Relationship Id="rId4" Type="http://schemas.openxmlformats.org/officeDocument/2006/relationships/tags" Target="../tags/tag9150.xml"/><Relationship Id="rId9" Type="http://schemas.openxmlformats.org/officeDocument/2006/relationships/tags" Target="../tags/tag9155.xml"/><Relationship Id="rId14" Type="http://schemas.openxmlformats.org/officeDocument/2006/relationships/tags" Target="../tags/tag9160.xml"/></Relationships>
</file>

<file path=ppt/slideLayouts/_rels/slideLayout998.xml.rels><?xml version="1.0" encoding="UTF-8" standalone="yes"?>
<Relationships xmlns="http://schemas.openxmlformats.org/package/2006/relationships"><Relationship Id="rId8" Type="http://schemas.openxmlformats.org/officeDocument/2006/relationships/tags" Target="../tags/tag9167.xml"/><Relationship Id="rId13" Type="http://schemas.openxmlformats.org/officeDocument/2006/relationships/slideMaster" Target="../slideMasters/slideMaster67.xml"/><Relationship Id="rId3" Type="http://schemas.openxmlformats.org/officeDocument/2006/relationships/tags" Target="../tags/tag9162.xml"/><Relationship Id="rId7" Type="http://schemas.openxmlformats.org/officeDocument/2006/relationships/tags" Target="../tags/tag9166.xml"/><Relationship Id="rId12" Type="http://schemas.openxmlformats.org/officeDocument/2006/relationships/tags" Target="../tags/tag9171.xml"/><Relationship Id="rId17" Type="http://schemas.openxmlformats.org/officeDocument/2006/relationships/image" Target="../media/image3.svg"/><Relationship Id="rId2" Type="http://schemas.openxmlformats.org/officeDocument/2006/relationships/tags" Target="../tags/tag9161.xml"/><Relationship Id="rId16" Type="http://schemas.openxmlformats.org/officeDocument/2006/relationships/image" Target="../media/image19.png"/><Relationship Id="rId1" Type="http://schemas.openxmlformats.org/officeDocument/2006/relationships/vmlDrawing" Target="../drawings/vmlDrawing1030.vml"/><Relationship Id="rId6" Type="http://schemas.openxmlformats.org/officeDocument/2006/relationships/tags" Target="../tags/tag9165.xml"/><Relationship Id="rId11" Type="http://schemas.openxmlformats.org/officeDocument/2006/relationships/tags" Target="../tags/tag9170.xml"/><Relationship Id="rId5" Type="http://schemas.openxmlformats.org/officeDocument/2006/relationships/tags" Target="../tags/tag9164.xml"/><Relationship Id="rId15" Type="http://schemas.openxmlformats.org/officeDocument/2006/relationships/image" Target="../media/image17.emf"/><Relationship Id="rId10" Type="http://schemas.openxmlformats.org/officeDocument/2006/relationships/tags" Target="../tags/tag9169.xml"/><Relationship Id="rId4" Type="http://schemas.openxmlformats.org/officeDocument/2006/relationships/tags" Target="../tags/tag9163.xml"/><Relationship Id="rId9" Type="http://schemas.openxmlformats.org/officeDocument/2006/relationships/tags" Target="../tags/tag9168.xml"/><Relationship Id="rId14" Type="http://schemas.openxmlformats.org/officeDocument/2006/relationships/oleObject" Target="../embeddings/oleObject1030.bin"/></Relationships>
</file>

<file path=ppt/slideLayouts/_rels/slideLayout999.xml.rels><?xml version="1.0" encoding="UTF-8" standalone="yes"?>
<Relationships xmlns="http://schemas.openxmlformats.org/package/2006/relationships"><Relationship Id="rId8" Type="http://schemas.openxmlformats.org/officeDocument/2006/relationships/tags" Target="../tags/tag9178.xml"/><Relationship Id="rId13" Type="http://schemas.openxmlformats.org/officeDocument/2006/relationships/tags" Target="../tags/tag9183.xml"/><Relationship Id="rId18" Type="http://schemas.openxmlformats.org/officeDocument/2006/relationships/image" Target="../media/image3.svg"/><Relationship Id="rId3" Type="http://schemas.openxmlformats.org/officeDocument/2006/relationships/tags" Target="../tags/tag9173.xml"/><Relationship Id="rId7" Type="http://schemas.openxmlformats.org/officeDocument/2006/relationships/tags" Target="../tags/tag9177.xml"/><Relationship Id="rId12" Type="http://schemas.openxmlformats.org/officeDocument/2006/relationships/tags" Target="../tags/tag9182.xml"/><Relationship Id="rId17" Type="http://schemas.openxmlformats.org/officeDocument/2006/relationships/image" Target="../media/image19.png"/><Relationship Id="rId2" Type="http://schemas.openxmlformats.org/officeDocument/2006/relationships/tags" Target="../tags/tag9172.xml"/><Relationship Id="rId16" Type="http://schemas.openxmlformats.org/officeDocument/2006/relationships/image" Target="../media/image27.emf"/><Relationship Id="rId1" Type="http://schemas.openxmlformats.org/officeDocument/2006/relationships/vmlDrawing" Target="../drawings/vmlDrawing1031.vml"/><Relationship Id="rId6" Type="http://schemas.openxmlformats.org/officeDocument/2006/relationships/tags" Target="../tags/tag9176.xml"/><Relationship Id="rId11" Type="http://schemas.openxmlformats.org/officeDocument/2006/relationships/tags" Target="../tags/tag9181.xml"/><Relationship Id="rId5" Type="http://schemas.openxmlformats.org/officeDocument/2006/relationships/tags" Target="../tags/tag9175.xml"/><Relationship Id="rId15" Type="http://schemas.openxmlformats.org/officeDocument/2006/relationships/oleObject" Target="../embeddings/oleObject1031.bin"/><Relationship Id="rId10" Type="http://schemas.openxmlformats.org/officeDocument/2006/relationships/tags" Target="../tags/tag9180.xml"/><Relationship Id="rId4" Type="http://schemas.openxmlformats.org/officeDocument/2006/relationships/tags" Target="../tags/tag9174.xml"/><Relationship Id="rId9" Type="http://schemas.openxmlformats.org/officeDocument/2006/relationships/tags" Target="../tags/tag9179.xml"/><Relationship Id="rId14" Type="http://schemas.openxmlformats.org/officeDocument/2006/relationships/slideMaster" Target="../slideMasters/slideMaster6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E033676-B55F-514C-BE81-9915BAB50A0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37506900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64776" name="think-cell Slide" r:id="rId9" imgW="7772400" imgH="10058400" progId="TCLayout.ActiveDocument.1">
                  <p:embed/>
                </p:oleObj>
              </mc:Choice>
              <mc:Fallback>
                <p:oleObj name="think-cell Slide" r:id="rId9" imgW="7772400" imgH="1005840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2. Slide Title">
            <a:extLst>
              <a:ext uri="{FF2B5EF4-FFF2-40B4-BE49-F238E27FC236}">
                <a16:creationId xmlns:a16="http://schemas.microsoft.com/office/drawing/2014/main" id="{5C829ED6-90BF-4B02-AD53-C2B66EC5467C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2" name="3. Subtitle">
            <a:extLst>
              <a:ext uri="{FF2B5EF4-FFF2-40B4-BE49-F238E27FC236}">
                <a16:creationId xmlns:a16="http://schemas.microsoft.com/office/drawing/2014/main" id="{0F8ABF34-9C24-45F4-B9AE-EDBE37FAC548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5" name="Slide Number">
            <a:extLst>
              <a:ext uri="{FF2B5EF4-FFF2-40B4-BE49-F238E27FC236}">
                <a16:creationId xmlns:a16="http://schemas.microsoft.com/office/drawing/2014/main" id="{E4920261-0593-4AC5-992E-73B8CB0A1C71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95279FDD-DCA3-46BC-A0F1-63050F515848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344F7B1-A757-4170-AEAC-1FE15D05246F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85451508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2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1E401EA8-9897-6643-938C-482153164F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65138181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73992" name="think-cell Slide" r:id="rId14" imgW="7772400" imgH="10058400" progId="TCLayout.ActiveDocument.1">
                  <p:embed/>
                </p:oleObj>
              </mc:Choice>
              <mc:Fallback>
                <p:oleObj name="think-cell Slide" r:id="rId14" imgW="7772400" imgH="1005840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2. Slide Title">
            <a:extLst>
              <a:ext uri="{FF2B5EF4-FFF2-40B4-BE49-F238E27FC236}">
                <a16:creationId xmlns:a16="http://schemas.microsoft.com/office/drawing/2014/main" id="{E1D61C74-F3E2-42EF-998D-BEC7B3EBD0BC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RectangleDark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 bwMode="black"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3. Subtitle">
            <a:extLst>
              <a:ext uri="{FF2B5EF4-FFF2-40B4-BE49-F238E27FC236}">
                <a16:creationId xmlns:a16="http://schemas.microsoft.com/office/drawing/2014/main" id="{48CA3F7F-79C3-4776-BD80-2B6BECA0AF60}"/>
              </a:ext>
            </a:extLst>
          </p:cNvPr>
          <p:cNvSpPr>
            <a:spLocks noGrp="1"/>
          </p:cNvSpPr>
          <p:nvPr>
            <p:ph type="subTitle" idx="1"/>
            <p:custDataLst>
              <p:tags r:id="rId10"/>
            </p:custDataLst>
          </p:nvPr>
        </p:nvSpPr>
        <p:spPr>
          <a:xfrm>
            <a:off x="554736" y="884725"/>
            <a:ext cx="69677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1D26AFA0-B850-4035-AAFD-69E5CFB87F1F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1"/>
            </p:custDataLst>
          </p:nvPr>
        </p:nvSpPr>
        <p:spPr>
          <a:xfrm>
            <a:off x="8173370" y="88485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8" name="Picture Placeholder 5">
            <a:extLst>
              <a:ext uri="{FF2B5EF4-FFF2-40B4-BE49-F238E27FC236}">
                <a16:creationId xmlns:a16="http://schemas.microsoft.com/office/drawing/2014/main" id="{96CA7BA9-AB0D-9E4A-BCD1-B4C0FF04E8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D9A07C2B-B900-4F6C-B87C-22998A275F9D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169503006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End">
    <p:bg>
      <p:bgPr>
        <a:gradFill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98868815"/>
      </p:ext>
    </p:extLst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164948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68588" name="think-cell Slide" r:id="rId13" imgW="413" imgH="416" progId="TCLayout.ActiveDocument.1">
                  <p:embed/>
                </p:oleObj>
              </mc:Choice>
              <mc:Fallback>
                <p:oleObj name="think-cell Slide" r:id="rId13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5C86E70-6ADC-4EA2-90F2-373AC4FDE5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23" name="RectangleLight">
            <a:extLst>
              <a:ext uri="{FF2B5EF4-FFF2-40B4-BE49-F238E27FC236}">
                <a16:creationId xmlns:a16="http://schemas.microsoft.com/office/drawing/2014/main" id="{A80E2F68-4ED6-42EF-9858-2FE4B1382825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8781416" y="0"/>
            <a:ext cx="341058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pt-BR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pt-BR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8" name="BottomLineLeft">
            <a:extLst>
              <a:ext uri="{FF2B5EF4-FFF2-40B4-BE49-F238E27FC236}">
                <a16:creationId xmlns:a16="http://schemas.microsoft.com/office/drawing/2014/main" id="{769848ED-A1D9-4D6F-AC16-5512562B47A0}"/>
              </a:ext>
            </a:extLst>
          </p:cNvPr>
          <p:cNvCxnSpPr/>
          <p:nvPr>
            <p:custDataLst>
              <p:tags r:id="rId6"/>
            </p:custDataLst>
          </p:nvPr>
        </p:nvCxnSpPr>
        <p:spPr>
          <a:xfrm>
            <a:off x="554736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TopLineLeft">
            <a:extLst>
              <a:ext uri="{FF2B5EF4-FFF2-40B4-BE49-F238E27FC236}">
                <a16:creationId xmlns:a16="http://schemas.microsoft.com/office/drawing/2014/main" id="{8B2884B5-93FA-4ECC-9065-3398231F02FC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6" y="172212"/>
            <a:ext cx="7918704" cy="731520"/>
          </a:xfrm>
        </p:spPr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9"/>
            </p:custDataLst>
          </p:nvPr>
        </p:nvSpPr>
        <p:spPr>
          <a:xfrm>
            <a:off x="554736" y="884725"/>
            <a:ext cx="7918704" cy="29718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10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Source: …</a:t>
            </a:r>
            <a:endParaRPr kumimoji="0" lang="pt-BR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1E771D75-4092-4C08-B152-0A8A51C4AB5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1"/>
            </p:custDataLst>
          </p:nvPr>
        </p:nvSpPr>
        <p:spPr>
          <a:xfrm>
            <a:off x="9116568" y="89319"/>
            <a:ext cx="2523744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pt-BR"/>
              <a:t>Chapter › Topic</a:t>
            </a:r>
            <a:endParaRPr lang="pt-BR" dirty="0"/>
          </a:p>
        </p:txBody>
      </p:sp>
      <p:pic>
        <p:nvPicPr>
          <p:cNvPr id="16" name="Picture Placeholder 5">
            <a:extLst>
              <a:ext uri="{FF2B5EF4-FFF2-40B4-BE49-F238E27FC236}">
                <a16:creationId xmlns:a16="http://schemas.microsoft.com/office/drawing/2014/main" id="{F1AAF033-89E7-41F0-A5A5-5E427A22AD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4258445"/>
      </p:ext>
    </p:extLst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0249958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69612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898429044"/>
      </p:ext>
    </p:extLst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754792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70636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733808145"/>
      </p:ext>
    </p:extLst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0135369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71660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879885047"/>
      </p:ext>
    </p:extLst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84114E6-3717-4FD9-902B-632AF8FD4CE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857798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72684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84114E6-3717-4FD9-902B-632AF8FD4CE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8371ECF-C5EE-4055-B1D8-406AB526B9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825155760"/>
      </p:ext>
    </p:extLst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4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870196B-97CF-4381-842D-3A4DC78FAE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7747995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73708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870196B-97CF-4381-842D-3A4DC78FAE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DA34099F-50E3-48C9-A420-D01E05B71DE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496899137"/>
      </p:ext>
    </p:extLst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4509924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74732" name="think-cell Slide" r:id="rId5" imgW="530" imgH="528" progId="TCLayout.ActiveDocument.1">
                  <p:embed/>
                </p:oleObj>
              </mc:Choice>
              <mc:Fallback>
                <p:oleObj name="think-cell Slide" r:id="rId5" imgW="530" imgH="528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359D38D-283F-4B4A-BA42-B6F5F945704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84590299"/>
      </p:ext>
    </p:extLst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FC466852-177D-4B58-86A5-37A264B1665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933501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85990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FC466852-177D-4B58-86A5-37A264B1665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31BA878-02E4-43E5-AB80-AA3F9CAFC35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953416196"/>
      </p:ext>
    </p:extLst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C86DFE-3A2A-40CA-9D40-C503C0BF7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181780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87014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C86DFE-3A2A-40CA-9D40-C503C0BF7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D208004-AE70-4E8D-BDFB-C0FA5D34713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</a:br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1030158030"/>
      </p:ext>
    </p:extLst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613BE67-C8A4-4940-919D-D524046E8E5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496496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88038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613BE67-C8A4-4940-919D-D524046E8E5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C64A80F-2BB7-4D5C-B1BC-EFEB8CEB75B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5150786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73A77C8E-B817-4F2E-8555-D5826497879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394918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65210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73A77C8E-B817-4F2E-8555-D5826497879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719245584"/>
      </p:ext>
    </p:extLst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5879CCEE-4181-48A6-862F-196F19F78FD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0872805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89062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5879CCEE-4181-48A6-862F-196F19F78FD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9190DD1-A6F9-4584-8C9F-8AE18DD7DE4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55876"/>
            <a:ext cx="5065776" cy="346249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>
              <a:lnSpc>
                <a:spcPct val="90000"/>
              </a:lnSpc>
            </a:pPr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010634861"/>
      </p:ext>
    </p:extLst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C3D297E0-8A31-42CC-8317-16072AED6D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309457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90086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C3D297E0-8A31-42CC-8317-16072AED6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DC8A4E7-3857-4F3F-A974-B3604C3AC9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341508579"/>
      </p:ext>
    </p:extLst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A63F414-7CDD-4B0E-84C0-474DCBA1C8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135844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91110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A63F414-7CDD-4B0E-84C0-474DCBA1C8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E055BC9-2E54-4BD2-BCD8-EB9BE23D4EC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3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953973936"/>
      </p:ext>
    </p:extLst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99D13A6-59C3-4422-BCF6-1E6869EB7F2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135186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92134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99D13A6-59C3-4422-BCF6-1E6869EB7F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7C8B152-222B-4AD3-96DA-065F4A286D0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048566264"/>
      </p:ext>
    </p:extLst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BF8EFA0-F95D-4F2A-B428-142A1686229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781617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93158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BF8EFA0-F95D-4F2A-B428-142A168622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8652ACF-12A7-40B0-AE64-2150E4E752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767300418"/>
      </p:ext>
    </p:extLst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1B12454-1B8A-42FC-A1A4-686072D54FD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55735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94182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1B12454-1B8A-42FC-A1A4-686072D54F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81C80FD-5591-406B-91C0-96ADA295797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312572374"/>
      </p:ext>
    </p:extLst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5AD9EE5-2FB4-491D-8E04-78203850C2F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6486978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95206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5AD9EE5-2FB4-491D-8E04-78203850C2F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AB79B3B-8072-40EB-863D-ECC81A5C48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151440943"/>
      </p:ext>
    </p:extLst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08E49A2-592A-45DC-99AB-B65B48F0E6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7056585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96230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08E49A2-592A-45DC-99AB-B65B48F0E6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10190F0C-4750-4155-8860-03F13E043F9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979614193"/>
      </p:ext>
    </p:extLst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5F6A700B-0152-4893-8E67-E104FB4F5F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0570755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97254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5F6A700B-0152-4893-8E67-E104FB4F5F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113850233"/>
      </p:ext>
    </p:extLst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End">
    <p:bg>
      <p:bgPr>
        <a:gradFill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766A80FB-9DC8-48D6-B10D-BAF6277FED4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277396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98278" name="think-cell Slide" r:id="rId4" imgW="395" imgH="394" progId="TCLayout.ActiveDocument.1">
                  <p:embed/>
                </p:oleObj>
              </mc:Choice>
              <mc:Fallback>
                <p:oleObj name="think-cell Slide" r:id="rId4" imgW="395" imgH="394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766A80FB-9DC8-48D6-B10D-BAF6277FED4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72568753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23027801"/>
              </p:ext>
            </p:extLst>
          </p:nvPr>
        </p:nvGraphicFramePr>
        <p:xfrm>
          <a:off x="1622" y="1622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66234"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622" y="1622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5167D5C-C2E0-4ECA-9C85-ECA3F575C7CB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gray">
          <a:xfrm>
            <a:off x="0" y="0"/>
            <a:ext cx="161891" cy="1618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/>
            <a:endParaRPr lang="pt-BR" sz="2500" b="1" i="0" baseline="0" dirty="0">
              <a:solidFill>
                <a:schemeClr val="tx2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Title Placeholder 2">
            <a:extLst>
              <a:ext uri="{FF2B5EF4-FFF2-40B4-BE49-F238E27FC236}">
                <a16:creationId xmlns:a16="http://schemas.microsoft.com/office/drawing/2014/main" id="{8CE4DD9D-EDD3-4C10-918E-0D87EAD5D1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gray">
          <a:xfrm>
            <a:off x="485156" y="234868"/>
            <a:ext cx="11192473" cy="3847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 latinLnBrk="0"/>
            <a:r>
              <a:rPr lang="pt-BR" dirty="0"/>
              <a:t>Click to edit Master title style</a:t>
            </a:r>
            <a:endParaRPr lang="pt-BR" noProof="0" dirty="0"/>
          </a:p>
        </p:txBody>
      </p:sp>
      <p:sp>
        <p:nvSpPr>
          <p:cNvPr id="6" name="Slide Number">
            <a:extLst>
              <a:ext uri="{FF2B5EF4-FFF2-40B4-BE49-F238E27FC236}">
                <a16:creationId xmlns:a16="http://schemas.microsoft.com/office/drawing/2014/main" id="{623B9B23-85B7-47E5-8C86-FD58FD72D0BA}"/>
              </a:ext>
            </a:extLst>
          </p:cNvPr>
          <p:cNvSpPr txBox="1">
            <a:spLocks/>
          </p:cNvSpPr>
          <p:nvPr/>
        </p:nvSpPr>
        <p:spPr bwMode="gray">
          <a:xfrm>
            <a:off x="11550119" y="6624819"/>
            <a:ext cx="127509" cy="125552"/>
          </a:xfrm>
          <a:prstGeom prst="rect">
            <a:avLst/>
          </a:prstGeom>
        </p:spPr>
        <p:txBody>
          <a:bodyPr vert="horz" wrap="none" lIns="0" tIns="0" rIns="0" bIns="0" rtlCol="0" anchor="b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 algn="r"/>
            <a:fld id="{42C328C1-A84F-4A39-A664-DBA00541A8C6}" type="slidenum">
              <a:rPr lang="pt-BR" sz="800" smtClean="0">
                <a:solidFill>
                  <a:srgbClr val="7F7F7F"/>
                </a:solidFill>
                <a:latin typeface="+mn-lt"/>
              </a:rPr>
              <a:pPr lvl="0" algn="r"/>
              <a:t>‹nº›</a:t>
            </a:fld>
            <a:endParaRPr lang="pt-BR" sz="800" dirty="0">
              <a:solidFill>
                <a:srgbClr val="7F7F7F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173992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4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870196B-97CF-4381-842D-3A4DC78FAE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5920889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99302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870196B-97CF-4381-842D-3A4DC78FAE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0F942CA4-6CE7-4ED7-895F-EEC3804F97D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1" y="1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chemeClr val="bg2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70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911805879"/>
      </p:ext>
    </p:extLst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30122C18-2CFE-6146-A1D8-79EC529A60E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84096715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00326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30122C18-2CFE-6146-A1D8-79EC529A60E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3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117383761"/>
      </p:ext>
    </p:extLst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86941031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01350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927059435"/>
      </p:ext>
    </p:extLst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C2F3B429-1F7B-044A-9520-301FC32125A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52014597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02374"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C2F3B429-1F7B-044A-9520-301FC32125A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737309021"/>
      </p:ext>
    </p:extLst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8E85E22-9ED4-471F-9A62-8E5E9C4F2B5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643038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08518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8E85E22-9ED4-471F-9A62-8E5E9C4F2B5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0971608-783C-4180-9025-6B24475B128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5" y="2049805"/>
            <a:ext cx="4940374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pic>
        <p:nvPicPr>
          <p:cNvPr id="9" name="Picture Placeholder 5">
            <a:extLst>
              <a:ext uri="{FF2B5EF4-FFF2-40B4-BE49-F238E27FC236}">
                <a16:creationId xmlns:a16="http://schemas.microsoft.com/office/drawing/2014/main" id="{9806F103-5875-2846-A618-D67C371E21C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 l="-1" t="-4720" r="-252" b="-5283"/>
          <a:stretch/>
        </p:blipFill>
        <p:spPr>
          <a:xfrm>
            <a:off x="556259" y="951671"/>
            <a:ext cx="871708" cy="969264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5EA248BB-0C50-3B4F-A8BC-CB62EBB762C9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4728633" y="747210"/>
            <a:ext cx="7463367" cy="5668380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4040896823"/>
      </p:ext>
    </p:extLst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191137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09542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572268965"/>
      </p:ext>
    </p:extLst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557174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10566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C2A18AD-85F8-4FB7-8E01-F535977A91B6}"/>
              </a:ext>
            </a:extLst>
          </p:cNvPr>
          <p:cNvSpPr/>
          <p:nvPr userDrawn="1"/>
        </p:nvSpPr>
        <p:spPr>
          <a:xfrm>
            <a:off x="420329" y="1161724"/>
            <a:ext cx="11356258" cy="5337030"/>
          </a:xfrm>
          <a:prstGeom prst="rect">
            <a:avLst/>
          </a:prstGeom>
          <a:solidFill>
            <a:schemeClr val="bg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endParaRPr lang="pt-BR" sz="1600" dirty="0">
              <a:solidFill>
                <a:schemeClr val="bg1"/>
              </a:solidFill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anchor="t" anchorCtr="0"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185744441"/>
      </p:ext>
    </p:extLst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1549995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11590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1884710"/>
      </p:ext>
    </p:extLst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704402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12614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306517908"/>
      </p:ext>
    </p:extLst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2141760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13638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72125477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6EC41FB-8AFF-448D-87D4-78B43EAE718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305689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67258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6EC41FB-8AFF-448D-87D4-78B43EAE718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09911C3-464E-4486-A9A8-3AC8C9C5C31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849587586"/>
      </p:ext>
    </p:extLst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4473508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14662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503496152"/>
      </p:ext>
    </p:extLst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937846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15686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342803802"/>
      </p:ext>
    </p:extLst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9642702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16710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026179922"/>
      </p:ext>
    </p:extLst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281783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17734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59619229"/>
      </p:ext>
    </p:extLst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6091765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18758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FC6B23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solidFill>
                  <a:schemeClr val="bg1"/>
                </a:solidFill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794749258"/>
      </p:ext>
    </p:extLst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2767795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19782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87755783"/>
      </p:ext>
    </p:extLst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029888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20806" name="think-cell Slide" r:id="rId14" imgW="395" imgH="394" progId="TCLayout.ActiveDocument.1">
                  <p:embed/>
                </p:oleObj>
              </mc:Choice>
              <mc:Fallback>
                <p:oleObj name="think-cell Slide" r:id="rId14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0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1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385679809"/>
      </p:ext>
    </p:extLst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5245602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21830" name="think-cell Slide" r:id="rId15" imgW="413" imgH="416" progId="TCLayout.ActiveDocument.1">
                  <p:embed/>
                </p:oleObj>
              </mc:Choice>
              <mc:Fallback>
                <p:oleObj name="think-cell Slide" r:id="rId15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5C86E70-6ADC-4EA2-90F2-373AC4FDE5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23" name="RectangleLight">
            <a:extLst>
              <a:ext uri="{FF2B5EF4-FFF2-40B4-BE49-F238E27FC236}">
                <a16:creationId xmlns:a16="http://schemas.microsoft.com/office/drawing/2014/main" id="{A80E2F68-4ED6-42EF-9858-2FE4B1382825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8781416" y="0"/>
            <a:ext cx="341058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pt-BR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pt-BR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7" name="BottomLineRight">
            <a:extLst>
              <a:ext uri="{FF2B5EF4-FFF2-40B4-BE49-F238E27FC236}">
                <a16:creationId xmlns:a16="http://schemas.microsoft.com/office/drawing/2014/main" id="{C7EF0021-7C64-4C3A-BB10-343D51B3F040}"/>
              </a:ext>
            </a:extLst>
          </p:cNvPr>
          <p:cNvCxnSpPr/>
          <p:nvPr>
            <p:custDataLst>
              <p:tags r:id="rId6"/>
            </p:custDataLst>
          </p:nvPr>
        </p:nvCxnSpPr>
        <p:spPr>
          <a:xfrm>
            <a:off x="9119861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BottomLineLeft">
            <a:extLst>
              <a:ext uri="{FF2B5EF4-FFF2-40B4-BE49-F238E27FC236}">
                <a16:creationId xmlns:a16="http://schemas.microsoft.com/office/drawing/2014/main" id="{769848ED-A1D9-4D6F-AC16-5512562B47A0}"/>
              </a:ext>
            </a:extLst>
          </p:cNvPr>
          <p:cNvCxnSpPr/>
          <p:nvPr>
            <p:custDataLst>
              <p:tags r:id="rId7"/>
            </p:custDataLst>
          </p:nvPr>
        </p:nvCxnSpPr>
        <p:spPr>
          <a:xfrm>
            <a:off x="554736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TopLineRight">
            <a:extLst>
              <a:ext uri="{FF2B5EF4-FFF2-40B4-BE49-F238E27FC236}">
                <a16:creationId xmlns:a16="http://schemas.microsoft.com/office/drawing/2014/main" id="{9DD5C457-8894-4C00-BE39-CE61754727F6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9119861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TopLineLeft">
            <a:extLst>
              <a:ext uri="{FF2B5EF4-FFF2-40B4-BE49-F238E27FC236}">
                <a16:creationId xmlns:a16="http://schemas.microsoft.com/office/drawing/2014/main" id="{8B2884B5-93FA-4ECC-9065-3398231F02FC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2"/>
            <a:ext cx="7918704" cy="731520"/>
          </a:xfrm>
        </p:spPr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7918704" cy="29718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Source: …</a:t>
            </a:r>
            <a:endParaRPr kumimoji="0" lang="pt-BR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1E771D75-4092-4C08-B152-0A8A51C4AB5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3"/>
            </p:custDataLst>
          </p:nvPr>
        </p:nvSpPr>
        <p:spPr>
          <a:xfrm>
            <a:off x="9116568" y="89319"/>
            <a:ext cx="2523744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pt-BR"/>
              <a:t>Chapter › Topic</a:t>
            </a:r>
            <a:endParaRPr lang="pt-BR" dirty="0"/>
          </a:p>
        </p:txBody>
      </p:sp>
      <p:pic>
        <p:nvPicPr>
          <p:cNvPr id="16" name="Picture Placeholder 5">
            <a:extLst>
              <a:ext uri="{FF2B5EF4-FFF2-40B4-BE49-F238E27FC236}">
                <a16:creationId xmlns:a16="http://schemas.microsoft.com/office/drawing/2014/main" id="{F1AAF033-89E7-41F0-A5A5-5E427A22AD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5897966"/>
      </p:ext>
    </p:extLst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885206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22854" name="think-cell Slide" r:id="rId13" imgW="413" imgH="416" progId="TCLayout.ActiveDocument.1">
                  <p:embed/>
                </p:oleObj>
              </mc:Choice>
              <mc:Fallback>
                <p:oleObj name="think-cell Slide" r:id="rId13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5C86E70-6ADC-4EA2-90F2-373AC4FDE5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23" name="RectangleLight">
            <a:extLst>
              <a:ext uri="{FF2B5EF4-FFF2-40B4-BE49-F238E27FC236}">
                <a16:creationId xmlns:a16="http://schemas.microsoft.com/office/drawing/2014/main" id="{A80E2F68-4ED6-42EF-9858-2FE4B1382825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8781416" y="0"/>
            <a:ext cx="341058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pt-BR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pt-BR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8" name="BottomLineLeft">
            <a:extLst>
              <a:ext uri="{FF2B5EF4-FFF2-40B4-BE49-F238E27FC236}">
                <a16:creationId xmlns:a16="http://schemas.microsoft.com/office/drawing/2014/main" id="{769848ED-A1D9-4D6F-AC16-5512562B47A0}"/>
              </a:ext>
            </a:extLst>
          </p:cNvPr>
          <p:cNvCxnSpPr/>
          <p:nvPr>
            <p:custDataLst>
              <p:tags r:id="rId6"/>
            </p:custDataLst>
          </p:nvPr>
        </p:nvCxnSpPr>
        <p:spPr>
          <a:xfrm>
            <a:off x="554736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TopLineLeft">
            <a:extLst>
              <a:ext uri="{FF2B5EF4-FFF2-40B4-BE49-F238E27FC236}">
                <a16:creationId xmlns:a16="http://schemas.microsoft.com/office/drawing/2014/main" id="{8B2884B5-93FA-4ECC-9065-3398231F02FC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6" y="172212"/>
            <a:ext cx="7918704" cy="731520"/>
          </a:xfrm>
        </p:spPr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9"/>
            </p:custDataLst>
          </p:nvPr>
        </p:nvSpPr>
        <p:spPr>
          <a:xfrm>
            <a:off x="554736" y="884725"/>
            <a:ext cx="7918704" cy="29718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10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Source: …</a:t>
            </a:r>
            <a:endParaRPr kumimoji="0" lang="pt-BR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1E771D75-4092-4C08-B152-0A8A51C4AB5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1"/>
            </p:custDataLst>
          </p:nvPr>
        </p:nvSpPr>
        <p:spPr>
          <a:xfrm>
            <a:off x="9116568" y="89319"/>
            <a:ext cx="2523744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pt-BR"/>
              <a:t>Chapter › Topic</a:t>
            </a:r>
            <a:endParaRPr lang="pt-BR" dirty="0"/>
          </a:p>
        </p:txBody>
      </p:sp>
      <p:pic>
        <p:nvPicPr>
          <p:cNvPr id="16" name="Picture Placeholder 5">
            <a:extLst>
              <a:ext uri="{FF2B5EF4-FFF2-40B4-BE49-F238E27FC236}">
                <a16:creationId xmlns:a16="http://schemas.microsoft.com/office/drawing/2014/main" id="{F1AAF033-89E7-41F0-A5A5-5E427A22AD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519507"/>
      </p:ext>
    </p:extLst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050614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23878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676987145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FB2CF33-2B22-4ED6-B977-44BC7569A95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725939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69306" name="think-cell Slide" r:id="rId10" imgW="395" imgH="396" progId="TCLayout.ActiveDocument.1">
                  <p:embed/>
                </p:oleObj>
              </mc:Choice>
              <mc:Fallback>
                <p:oleObj name="think-cell Slide" r:id="rId10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FB2CF33-2B22-4ED6-B977-44BC7569A95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F84ED774-1EDF-4F5A-84A6-12824F1C11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55561453"/>
      </p:ext>
    </p:extLst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879254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24902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082346599"/>
      </p:ext>
    </p:extLst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7232890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25926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002275113"/>
      </p:ext>
    </p:extLst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84114E6-3717-4FD9-902B-632AF8FD4CE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1461689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26950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84114E6-3717-4FD9-902B-632AF8FD4CE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8371ECF-C5EE-4055-B1D8-406AB526B9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836548619"/>
      </p:ext>
    </p:extLst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4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870196B-97CF-4381-842D-3A4DC78FAE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451552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27974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870196B-97CF-4381-842D-3A4DC78FAE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DA34099F-50E3-48C9-A420-D01E05B71DE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154746806"/>
      </p:ext>
    </p:extLst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92997848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28998" name="think-cell Slide" r:id="rId5" imgW="530" imgH="528" progId="TCLayout.ActiveDocument.1">
                  <p:embed/>
                </p:oleObj>
              </mc:Choice>
              <mc:Fallback>
                <p:oleObj name="think-cell Slide" r:id="rId5" imgW="530" imgH="528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359D38D-283F-4B4A-BA42-B6F5F945704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494731114"/>
      </p:ext>
    </p:extLst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633256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37184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172213"/>
            <a:ext cx="11082528" cy="731520"/>
          </a:xfrm>
        </p:spPr>
        <p:txBody>
          <a:bodyPr>
            <a:normAutofit/>
          </a:bodyPr>
          <a:lstStyle>
            <a:lvl1pPr>
              <a:defRPr sz="23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7" y="884726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187964773"/>
      </p:ext>
    </p:extLst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562637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38208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9" y="1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0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0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553430051"/>
      </p:ext>
    </p:extLst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1440978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39232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1706564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682750"/>
      </p:ext>
    </p:extLst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2717698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0256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22707588"/>
      </p:ext>
    </p:extLst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39047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1280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4580469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536059450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EECAFCF-4444-4D89-BA89-03626833E16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8243482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70330" name="think-cell Slide" r:id="rId11" imgW="395" imgH="396" progId="TCLayout.ActiveDocument.1">
                  <p:embed/>
                </p:oleObj>
              </mc:Choice>
              <mc:Fallback>
                <p:oleObj name="think-cell Slide" r:id="rId11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EECAFCF-4444-4D89-BA89-03626833E1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114A9B4-F227-4A00-9538-B37BF1C3E0C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2138598802"/>
      </p:ext>
    </p:extLst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3868149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2304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3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3" y="4284631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212029166"/>
      </p:ext>
    </p:extLst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304781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3328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1" y="1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70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667660620"/>
      </p:ext>
    </p:extLst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673443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4352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106423535"/>
      </p:ext>
    </p:extLst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2286792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5376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1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3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6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481959172"/>
      </p:ext>
    </p:extLst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2235703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6400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3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3" y="1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2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2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6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1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7" y="6501670"/>
            <a:ext cx="7275576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250037625"/>
      </p:ext>
    </p:extLst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644039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7424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7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7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7" y="175172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5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667029117"/>
      </p:ext>
    </p:extLst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7071643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8448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5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20904181"/>
      </p:ext>
    </p:extLst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4146710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49472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5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775176330"/>
      </p:ext>
    </p:extLst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6E91D58D-EB7E-439F-932F-18C9691EFAA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474129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50496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6E91D58D-EB7E-439F-932F-18C9691EFAA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CD5C31AC-6F6C-497E-A344-78DADAED782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/>
              <a:t>Edit date or title/role</a:t>
            </a:r>
            <a:endParaRPr lang="pt-BR" dirty="0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266601997"/>
      </p:ext>
    </p:extLst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2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23C2AC2-7AC6-4B03-BA4C-66DAD667FDA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594662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51520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23C2AC2-7AC6-4B03-BA4C-66DAD667FDA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17229D4-4A52-4CED-AC71-0B1D7484823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Dark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1"/>
            <a:ext cx="6099048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2. Slide Title">
            <a:extLst>
              <a:ext uri="{FF2B5EF4-FFF2-40B4-BE49-F238E27FC236}">
                <a16:creationId xmlns:a16="http://schemas.microsoft.com/office/drawing/2014/main" id="{80B9914A-DB55-4BC1-945B-6BCB69651471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3"/>
            <a:ext cx="5065776" cy="73152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DFAFB1F1-9351-4B71-8B28-70BD6B35E3B1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6"/>
            <a:ext cx="50657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bg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6" name="1. On-page tracker">
            <a:extLst>
              <a:ext uri="{FF2B5EF4-FFF2-40B4-BE49-F238E27FC236}">
                <a16:creationId xmlns:a16="http://schemas.microsoft.com/office/drawing/2014/main" id="{9C24BE57-CAF0-414D-81D3-506010DB162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8DF4E58A-EF2E-DB43-A508-A1C51CCF790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8FB3800B-3832-4D24-B817-838D91E87F3C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18731593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02519962-49E8-425B-9E33-05700C3A848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537180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71354" name="think-cell Slide" r:id="rId7" imgW="395" imgH="396" progId="TCLayout.ActiveDocument.1">
                  <p:embed/>
                </p:oleObj>
              </mc:Choice>
              <mc:Fallback>
                <p:oleObj name="think-cell Slide" r:id="rId7" imgW="395" imgH="39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02519962-49E8-425B-9E33-05700C3A84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FEBE5BE6-248E-4615-85FA-730CFE631AA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1856791"/>
      </p:ext>
    </p:extLst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Placeholder 2">
            <a:extLst>
              <a:ext uri="{FF2B5EF4-FFF2-40B4-BE49-F238E27FC236}">
                <a16:creationId xmlns:a16="http://schemas.microsoft.com/office/drawing/2014/main" id="{8CE4DD9D-EDD3-4C10-918E-0D87EAD5D1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gray">
          <a:xfrm>
            <a:off x="485155" y="234869"/>
            <a:ext cx="11192474" cy="3140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latinLnBrk="0"/>
            <a:r>
              <a:rPr lang="pt-BR" dirty="0"/>
              <a:t>Click to edit Master title style</a:t>
            </a:r>
            <a:endParaRPr lang="pt-BR" noProof="0" dirty="0"/>
          </a:p>
        </p:txBody>
      </p:sp>
    </p:spTree>
    <p:extLst>
      <p:ext uri="{BB962C8B-B14F-4D97-AF65-F5344CB8AC3E}">
        <p14:creationId xmlns:p14="http://schemas.microsoft.com/office/powerpoint/2010/main" val="687218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294897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57649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048749141"/>
      </p:ext>
    </p:extLst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43387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58673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4228615530"/>
      </p:ext>
    </p:extLst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318636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59697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8360486"/>
      </p:ext>
    </p:extLst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886434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60721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415704834"/>
      </p:ext>
    </p:extLst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4405442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61745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619096166"/>
      </p:ext>
    </p:extLst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758723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62769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545698431"/>
      </p:ext>
    </p:extLst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670068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63793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134263689"/>
      </p:ext>
    </p:extLst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9095505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64817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4070415244"/>
      </p:ext>
    </p:extLst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82264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65841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012356641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E0E6057F-769D-4F7E-ADB8-9184B8A9F6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804614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72378" name="think-cell Slide" r:id="rId9" imgW="395" imgH="396" progId="TCLayout.ActiveDocument.1">
                  <p:embed/>
                </p:oleObj>
              </mc:Choice>
              <mc:Fallback>
                <p:oleObj name="think-cell Slide" r:id="rId9" imgW="395" imgH="39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E0E6057F-769D-4F7E-ADB8-9184B8A9F6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9AAF5083-14D2-413C-A962-F8F4C93FCA4D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948786445"/>
      </p:ext>
    </p:extLst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3635360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66865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235496987"/>
      </p:ext>
    </p:extLst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281794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67889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192478767"/>
      </p:ext>
    </p:extLst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42301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68913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719959934"/>
      </p:ext>
    </p:extLst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709572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69937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016479296"/>
      </p:ext>
    </p:extLst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FC466852-177D-4B58-86A5-37A264B1665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243054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71985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FC466852-177D-4B58-86A5-37A264B1665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31BA878-02E4-43E5-AB80-AA3F9CAFC35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086223716"/>
      </p:ext>
    </p:extLst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C86DFE-3A2A-40CA-9D40-C503C0BF7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600086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73009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C86DFE-3A2A-40CA-9D40-C503C0BF7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D208004-AE70-4E8D-BDFB-C0FA5D34713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</a:br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2648846698"/>
      </p:ext>
    </p:extLst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613BE67-C8A4-4940-919D-D524046E8E5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421952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74033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613BE67-C8A4-4940-919D-D524046E8E5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C64A80F-2BB7-4D5C-B1BC-EFEB8CEB75B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1728268"/>
      </p:ext>
    </p:extLst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5879CCEE-4181-48A6-862F-196F19F78FD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1396446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75057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5879CCEE-4181-48A6-862F-196F19F78FD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9190DD1-A6F9-4584-8C9F-8AE18DD7DE4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55876"/>
            <a:ext cx="5065776" cy="346249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>
              <a:lnSpc>
                <a:spcPct val="90000"/>
              </a:lnSpc>
            </a:pPr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979548517"/>
      </p:ext>
    </p:extLst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C3D297E0-8A31-42CC-8317-16072AED6D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974699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76081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C3D297E0-8A31-42CC-8317-16072AED6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DC8A4E7-3857-4F3F-A974-B3604C3AC9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913833023"/>
      </p:ext>
    </p:extLst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A63F414-7CDD-4B0E-84C0-474DCBA1C8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293570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77105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A63F414-7CDD-4B0E-84C0-474DCBA1C8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E055BC9-2E54-4BD2-BCD8-EB9BE23D4EC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3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895753873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B06B51E-DA74-4D18-A16E-2571B4BE7E9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445062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73402" name="think-cell Slide" r:id="rId9" imgW="395" imgH="396" progId="TCLayout.ActiveDocument.1">
                  <p:embed/>
                </p:oleObj>
              </mc:Choice>
              <mc:Fallback>
                <p:oleObj name="think-cell Slide" r:id="rId9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B06B51E-DA74-4D18-A16E-2571B4BE7E9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25907C8-40F8-4959-95BA-E520786FC97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670245863"/>
      </p:ext>
    </p:extLst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99D13A6-59C3-4422-BCF6-1E6869EB7F2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756992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7812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99D13A6-59C3-4422-BCF6-1E6869EB7F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7C8B152-222B-4AD3-96DA-065F4A286D0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064346687"/>
      </p:ext>
    </p:extLst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BF8EFA0-F95D-4F2A-B428-142A1686229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2575682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79153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BF8EFA0-F95D-4F2A-B428-142A168622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8652ACF-12A7-40B0-AE64-2150E4E752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479485486"/>
      </p:ext>
    </p:extLst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1B12454-1B8A-42FC-A1A4-686072D54FD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8394110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80177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1B12454-1B8A-42FC-A1A4-686072D54F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81C80FD-5591-406B-91C0-96ADA295797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180978421"/>
      </p:ext>
    </p:extLst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5AD9EE5-2FB4-491D-8E04-78203850C2F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357269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81201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5AD9EE5-2FB4-491D-8E04-78203850C2F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AB79B3B-8072-40EB-863D-ECC81A5C48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738492413"/>
      </p:ext>
    </p:extLst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08E49A2-592A-45DC-99AB-B65B48F0E6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313388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82225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08E49A2-592A-45DC-99AB-B65B48F0E6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10190F0C-4750-4155-8860-03F13E043F9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17893020"/>
      </p:ext>
    </p:extLst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5F6A700B-0152-4893-8E67-E104FB4F5F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0572478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83249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5F6A700B-0152-4893-8E67-E104FB4F5F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35968933"/>
      </p:ext>
    </p:extLst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End">
    <p:bg>
      <p:bgPr>
        <a:gradFill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766A80FB-9DC8-48D6-B10D-BAF6277FED4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603594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84273" name="think-cell Slide" r:id="rId4" imgW="395" imgH="394" progId="TCLayout.ActiveDocument.1">
                  <p:embed/>
                </p:oleObj>
              </mc:Choice>
              <mc:Fallback>
                <p:oleObj name="think-cell Slide" r:id="rId4" imgW="395" imgH="394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766A80FB-9DC8-48D6-B10D-BAF6277FED4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448688698"/>
      </p:ext>
    </p:extLst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4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870196B-97CF-4381-842D-3A4DC78FAE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656913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85297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870196B-97CF-4381-842D-3A4DC78FAE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0F942CA4-6CE7-4ED7-895F-EEC3804F97D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1" y="1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chemeClr val="bg2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70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387618676"/>
      </p:ext>
    </p:extLst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30122C18-2CFE-6146-A1D8-79EC529A60E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24127990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86321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30122C18-2CFE-6146-A1D8-79EC529A60E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3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929656131"/>
      </p:ext>
    </p:extLst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45695221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87345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084327895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871EB6F-AA17-4E39-80FA-A2660B6942D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770816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74426" name="think-cell Slide" r:id="rId10" imgW="395" imgH="396" progId="TCLayout.ActiveDocument.1">
                  <p:embed/>
                </p:oleObj>
              </mc:Choice>
              <mc:Fallback>
                <p:oleObj name="think-cell Slide" r:id="rId10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871EB6F-AA17-4E39-80FA-A2660B6942D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BF0BFC8-D0E7-4272-884F-5F63ADFEC6E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979616315"/>
      </p:ext>
    </p:extLst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C2F3B429-1F7B-044A-9520-301FC32125A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38603197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88369"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C2F3B429-1F7B-044A-9520-301FC32125A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973918651"/>
      </p:ext>
    </p:extLst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4B2D5CB-9B4F-754C-BEE5-FA064435642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10924164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97584" name="think-cell Slide" r:id="rId9" imgW="7772400" imgH="10058400" progId="TCLayout.ActiveDocument.1">
                  <p:embed/>
                </p:oleObj>
              </mc:Choice>
              <mc:Fallback>
                <p:oleObj name="think-cell Slide" r:id="rId9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4B2D5CB-9B4F-754C-BEE5-FA064435642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37685126"/>
      </p:ext>
    </p:extLst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8F768AE1-73DD-1B4C-A11E-435625BE300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82235613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98608" name="think-cell Slide" r:id="rId10" imgW="7772400" imgH="10058400" progId="TCLayout.ActiveDocument.1">
                  <p:embed/>
                </p:oleObj>
              </mc:Choice>
              <mc:Fallback>
                <p:oleObj name="think-cell Slide" r:id="rId10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8F768AE1-73DD-1B4C-A11E-435625BE300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" name="Partnership" descr="A picture containing building, bridge&#10;&#10;Description automatically generated" hidden="1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3"/>
            </p:custDataLst>
          </p:nvPr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="1" i="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en-US" sz="8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Any use of this material without specific permission is strictly prohibited</a:t>
            </a:r>
            <a:endParaRPr lang="en-US" sz="800" dirty="0">
              <a:solidFill>
                <a:schemeClr val="tx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796226"/>
      </p:ext>
    </p:extLst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3BBDF82D-ADBD-AF48-9819-F266F826D00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81704970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99632" name="think-cell Slide" r:id="rId6" imgW="7772400" imgH="10058400" progId="TCLayout.ActiveDocument.1">
                  <p:embed/>
                </p:oleObj>
              </mc:Choice>
              <mc:Fallback>
                <p:oleObj name="think-cell Slide" r:id="rId6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3BBDF82D-ADBD-AF48-9819-F266F826D00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06563"/>
            <a:ext cx="3813048" cy="702115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 b="1" i="0">
                <a:ln w="6350" cap="flat">
                  <a:noFill/>
                  <a:miter lim="800000"/>
                </a:ln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659561"/>
      </p:ext>
    </p:extLst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81586B0-26B5-3A45-B1EE-AA93E286C4C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01004932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00656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81586B0-26B5-3A45-B1EE-AA93E286C4C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 b="1" i="0">
                <a:ln w="6350" cap="flat">
                  <a:noFill/>
                  <a:miter lim="800000"/>
                </a:ln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5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080160137"/>
      </p:ext>
    </p:extLst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3DE9E1A-F163-FB46-A11F-4EC22427ABE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77342685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01680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3DE9E1A-F163-FB46-A11F-4EC22427ABE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5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654724705"/>
      </p:ext>
    </p:extLst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984537A-F2C0-564E-88F8-DACA3447ACF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30517796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02704" name="think-cell Slide" r:id="rId9" imgW="7772400" imgH="10058400" progId="TCLayout.ActiveDocument.1">
                  <p:embed/>
                </p:oleObj>
              </mc:Choice>
              <mc:Fallback>
                <p:oleObj name="think-cell Slide" r:id="rId9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984537A-F2C0-564E-88F8-DACA3447ACF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3"/>
            </p:custDataLst>
          </p:nvPr>
        </p:nvSpPr>
        <p:spPr>
          <a:xfrm>
            <a:off x="1505712" y="3536608"/>
            <a:ext cx="9180576" cy="542841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4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972091162"/>
      </p:ext>
    </p:extLst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10071E13-BDBF-E945-A4C6-7E9C7F0D38E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14967363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03728" name="think-cell Slide" r:id="rId14" imgW="7772400" imgH="10058400" progId="TCLayout.ActiveDocument.1">
                  <p:embed/>
                </p:oleObj>
              </mc:Choice>
              <mc:Fallback>
                <p:oleObj name="think-cell Slide" r:id="rId14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10071E13-BDBF-E945-A4C6-7E9C7F0D38E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9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 b="1" i="0">
                <a:solidFill>
                  <a:schemeClr val="tx1"/>
                </a:solidFill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575034234"/>
      </p:ext>
    </p:extLst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B484989-87F5-D546-BA93-3F40E2B3B68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82022382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04752" name="think-cell Slide" r:id="rId14" imgW="7772400" imgH="10058400" progId="TCLayout.ActiveDocument.1">
                  <p:embed/>
                </p:oleObj>
              </mc:Choice>
              <mc:Fallback>
                <p:oleObj name="think-cell Slide" r:id="rId14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B484989-87F5-D546-BA93-3F40E2B3B6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9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 b="1" i="0">
                <a:solidFill>
                  <a:schemeClr val="tx1"/>
                </a:solidFill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662206173"/>
      </p:ext>
    </p:extLst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2B25DA84-E1D6-E94A-88DA-C09BF196236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61996611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05776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2B25DA84-E1D6-E94A-88DA-C09BF196236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97239031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FA2D03B-A8C2-F942-8680-B752BE6CB5A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96407699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75016" name="think-cell Slide" r:id="rId10" imgW="7772400" imgH="10058400" progId="TCLayout.ActiveDocument.1">
                  <p:embed/>
                </p:oleObj>
              </mc:Choice>
              <mc:Fallback>
                <p:oleObj name="think-cell Slide" r:id="rId10" imgW="7772400" imgH="1005840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3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03ECFF64-8A89-4A3A-ACE6-2A23D1340951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46621039-1DE7-8447-B82C-A2EF96B5866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85DB588D-745F-483D-806D-B4EFC98D3D72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546407957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9C5DAF10-918F-402B-B790-72982E2597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051360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75450" name="think-cell Slide" r:id="rId15" imgW="395" imgH="396" progId="TCLayout.ActiveDocument.1">
                  <p:embed/>
                </p:oleObj>
              </mc:Choice>
              <mc:Fallback>
                <p:oleObj name="think-cell Slide" r:id="rId15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9C5DAF10-918F-402B-B790-72982E2597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2202881-5268-406C-A941-88E44311719D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344390119"/>
      </p:ext>
    </p:extLst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FF076E98-7A66-BC4C-8382-76715925017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73368755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06800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FF076E98-7A66-BC4C-8382-76715925017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  <p:sp>
        <p:nvSpPr>
          <p:cNvPr id="4" name="SlideLogoText" hidden="1">
            <a:extLst>
              <a:ext uri="{FF2B5EF4-FFF2-40B4-BE49-F238E27FC236}">
                <a16:creationId xmlns:a16="http://schemas.microsoft.com/office/drawing/2014/main" id="{22CB8C2E-4127-4777-924A-A6C17A618423}"/>
              </a:ext>
            </a:extLst>
          </p:cNvPr>
          <p:cNvSpPr txBox="1"/>
          <p:nvPr userDrawn="1"/>
        </p:nvSpPr>
        <p:spPr>
          <a:xfrm>
            <a:off x="10524852" y="6645989"/>
            <a:ext cx="101309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non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>
                <a:solidFill>
                  <a:schemeClr val="accent6"/>
                </a:solidFill>
              </a:rPr>
              <a:t>McKinsey &amp; Company</a:t>
            </a:r>
            <a:endParaRPr lang="pt-BR" sz="800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1427813"/>
      </p:ext>
    </p:extLst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6B0AE38B-EDD9-044E-AFF0-0793325A731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94534982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07824" name="think-cell Slide" r:id="rId10" imgW="7772400" imgH="10058400" progId="TCLayout.ActiveDocument.1">
                  <p:embed/>
                </p:oleObj>
              </mc:Choice>
              <mc:Fallback>
                <p:oleObj name="think-cell Slide" r:id="rId10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6B0AE38B-EDD9-044E-AFF0-0793325A731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3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348491429"/>
      </p:ext>
    </p:extLst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1727B48F-C2F3-3943-B00A-E239792CE21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17613850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08848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1727B48F-C2F3-3943-B00A-E239792CE21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4397EA83-8C4F-894D-B5DD-188E6FB8ABD4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004224132"/>
      </p:ext>
    </p:extLst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BCE95A1-A73A-B742-90B9-5135F4D06E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27086473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09872"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BCE95A1-A73A-B742-90B9-5135F4D06E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224382920"/>
      </p:ext>
    </p:extLst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4B2D5CB-9B4F-754C-BEE5-FA064435642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89884553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11920" name="think-cell Slide" r:id="rId9" imgW="7772400" imgH="10058400" progId="TCLayout.ActiveDocument.1">
                  <p:embed/>
                </p:oleObj>
              </mc:Choice>
              <mc:Fallback>
                <p:oleObj name="think-cell Slide" r:id="rId9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4B2D5CB-9B4F-754C-BEE5-FA064435642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  <a:endParaRPr lang="pt-BR" sz="9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4" name="SlideLogoText" hidden="1">
            <a:extLst>
              <a:ext uri="{FF2B5EF4-FFF2-40B4-BE49-F238E27FC236}">
                <a16:creationId xmlns:a16="http://schemas.microsoft.com/office/drawing/2014/main" id="{CAE45FA4-718C-48AA-B387-26D66F65F9A1}"/>
              </a:ext>
            </a:extLst>
          </p:cNvPr>
          <p:cNvSpPr txBox="1"/>
          <p:nvPr userDrawn="1"/>
        </p:nvSpPr>
        <p:spPr>
          <a:xfrm>
            <a:off x="10524852" y="6645989"/>
            <a:ext cx="101309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non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>
                <a:solidFill>
                  <a:schemeClr val="accent6"/>
                </a:solidFill>
              </a:rPr>
              <a:t>McKinsey &amp; Company</a:t>
            </a:r>
            <a:endParaRPr lang="pt-BR" sz="800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6252713"/>
      </p:ext>
    </p:extLst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8F768AE1-73DD-1B4C-A11E-435625BE300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50398150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12944" name="think-cell Slide" r:id="rId10" imgW="7772400" imgH="10058400" progId="TCLayout.ActiveDocument.1">
                  <p:embed/>
                </p:oleObj>
              </mc:Choice>
              <mc:Fallback>
                <p:oleObj name="think-cell Slide" r:id="rId10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8F768AE1-73DD-1B4C-A11E-435625BE300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" name="Partnership" descr="A picture containing building, bridge&#10;&#10;Description automatically generated" hidden="1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3"/>
            </p:custDataLst>
          </p:nvPr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="1" i="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en-US" sz="8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Any use of this material without specific permission is strictly prohibited</a:t>
            </a:r>
            <a:endParaRPr lang="en-US" sz="800" dirty="0">
              <a:solidFill>
                <a:schemeClr val="tx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0095912"/>
      </p:ext>
    </p:extLst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3BBDF82D-ADBD-AF48-9819-F266F826D00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92832300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13968" name="think-cell Slide" r:id="rId6" imgW="7772400" imgH="10058400" progId="TCLayout.ActiveDocument.1">
                  <p:embed/>
                </p:oleObj>
              </mc:Choice>
              <mc:Fallback>
                <p:oleObj name="think-cell Slide" r:id="rId6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3BBDF82D-ADBD-AF48-9819-F266F826D00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06563"/>
            <a:ext cx="3813048" cy="702115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 b="1" i="0">
                <a:ln w="6350" cap="flat">
                  <a:noFill/>
                  <a:miter lim="800000"/>
                </a:ln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1593060"/>
      </p:ext>
    </p:extLst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81586B0-26B5-3A45-B1EE-AA93E286C4C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05303015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14992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81586B0-26B5-3A45-B1EE-AA93E286C4C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 b="1" i="0">
                <a:ln w="6350" cap="flat">
                  <a:noFill/>
                  <a:miter lim="800000"/>
                </a:ln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5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  <a:endParaRPr lang="pt-BR" sz="9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6772360"/>
      </p:ext>
    </p:extLst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3DE9E1A-F163-FB46-A11F-4EC22427ABE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98642062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16016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3DE9E1A-F163-FB46-A11F-4EC22427ABE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5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  <a:endParaRPr lang="pt-BR" sz="9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8173286"/>
      </p:ext>
    </p:extLst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984537A-F2C0-564E-88F8-DACA3447ACF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65542742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17040" name="think-cell Slide" r:id="rId9" imgW="7772400" imgH="10058400" progId="TCLayout.ActiveDocument.1">
                  <p:embed/>
                </p:oleObj>
              </mc:Choice>
              <mc:Fallback>
                <p:oleObj name="think-cell Slide" r:id="rId9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984537A-F2C0-564E-88F8-DACA3447ACF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3"/>
            </p:custDataLst>
          </p:nvPr>
        </p:nvSpPr>
        <p:spPr>
          <a:xfrm>
            <a:off x="1505712" y="3536608"/>
            <a:ext cx="9180576" cy="542841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4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  <a:endParaRPr lang="pt-BR" sz="9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1559792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0316B62-7D7F-436A-82C0-DBCD11CCFEF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190993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76474" name="think-cell Slide" r:id="rId15" imgW="395" imgH="396" progId="TCLayout.ActiveDocument.1">
                  <p:embed/>
                </p:oleObj>
              </mc:Choice>
              <mc:Fallback>
                <p:oleObj name="think-cell Slide" r:id="rId15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0316B62-7D7F-436A-82C0-DBCD11CCFEF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D900E7AE-E8B8-497A-A9C9-FA2B242C4B6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30995458"/>
      </p:ext>
    </p:extLst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10071E13-BDBF-E945-A4C6-7E9C7F0D38E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54089255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18064" name="think-cell Slide" r:id="rId14" imgW="7772400" imgH="10058400" progId="TCLayout.ActiveDocument.1">
                  <p:embed/>
                </p:oleObj>
              </mc:Choice>
              <mc:Fallback>
                <p:oleObj name="think-cell Slide" r:id="rId14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10071E13-BDBF-E945-A4C6-7E9C7F0D38E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9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 b="1" i="0">
                <a:solidFill>
                  <a:schemeClr val="tx1"/>
                </a:solidFill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  <a:endParaRPr lang="pt-BR" sz="8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2387525"/>
      </p:ext>
    </p:extLst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B484989-87F5-D546-BA93-3F40E2B3B68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56614187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19088" name="think-cell Slide" r:id="rId14" imgW="7772400" imgH="10058400" progId="TCLayout.ActiveDocument.1">
                  <p:embed/>
                </p:oleObj>
              </mc:Choice>
              <mc:Fallback>
                <p:oleObj name="think-cell Slide" r:id="rId14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B484989-87F5-D546-BA93-3F40E2B3B6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9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 b="1" i="0">
                <a:solidFill>
                  <a:schemeClr val="tx1"/>
                </a:solidFill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  <a:endParaRPr lang="pt-BR" sz="8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9898219"/>
      </p:ext>
    </p:extLst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2B25DA84-E1D6-E94A-88DA-C09BF196236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50574919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20112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2B25DA84-E1D6-E94A-88DA-C09BF196236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  <a:endParaRPr lang="pt-BR" sz="9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7403867"/>
      </p:ext>
    </p:extLst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FF076E98-7A66-BC4C-8382-76715925017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25625723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21136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FF076E98-7A66-BC4C-8382-76715925017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  <a:endParaRPr lang="pt-BR" sz="9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4" name="SlideLogoText" hidden="1">
            <a:extLst>
              <a:ext uri="{FF2B5EF4-FFF2-40B4-BE49-F238E27FC236}">
                <a16:creationId xmlns:a16="http://schemas.microsoft.com/office/drawing/2014/main" id="{157F0ECB-5F47-4EA6-A432-46A05F20B0FA}"/>
              </a:ext>
            </a:extLst>
          </p:cNvPr>
          <p:cNvSpPr txBox="1"/>
          <p:nvPr userDrawn="1"/>
        </p:nvSpPr>
        <p:spPr>
          <a:xfrm>
            <a:off x="10524852" y="6645989"/>
            <a:ext cx="1013098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non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>
                <a:solidFill>
                  <a:schemeClr val="accent6"/>
                </a:solidFill>
              </a:rPr>
              <a:t>McKinsey &amp; Company</a:t>
            </a:r>
            <a:endParaRPr lang="pt-BR" sz="800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4215005"/>
      </p:ext>
    </p:extLst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6B0AE38B-EDD9-044E-AFF0-0793325A731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2874883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22160" name="think-cell Slide" r:id="rId10" imgW="7772400" imgH="10058400" progId="TCLayout.ActiveDocument.1">
                  <p:embed/>
                </p:oleObj>
              </mc:Choice>
              <mc:Fallback>
                <p:oleObj name="think-cell Slide" r:id="rId10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6B0AE38B-EDD9-044E-AFF0-0793325A731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3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  <a:endParaRPr lang="pt-BR" sz="9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8329868"/>
      </p:ext>
    </p:extLst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1727B48F-C2F3-3943-B00A-E239792CE21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86604752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23184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1727B48F-C2F3-3943-B00A-E239792CE21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  <a:endParaRPr lang="pt-BR" sz="9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4397EA83-8C4F-894D-B5DD-188E6FB8ABD4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098174337"/>
      </p:ext>
    </p:extLst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BCE95A1-A73A-B742-90B9-5135F4D06E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82615021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24208"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BCE95A1-A73A-B742-90B9-5135F4D06E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  <a:endParaRPr lang="pt-BR" sz="9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4672038"/>
      </p:ext>
    </p:extLst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622" y="1622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26256" name="think-cell Slide" r:id="rId5" imgW="530" imgH="528" progId="TCLayout.ActiveDocument.1">
                  <p:embed/>
                </p:oleObj>
              </mc:Choice>
              <mc:Fallback>
                <p:oleObj name="think-cell Slide" r:id="rId5" imgW="530" imgH="528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622" y="1622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>
          <a:xfrm>
            <a:off x="213854" y="234865"/>
            <a:ext cx="11402317" cy="31402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s-ES" dirty="0"/>
          </a:p>
        </p:txBody>
      </p:sp>
      <p:sp>
        <p:nvSpPr>
          <p:cNvPr id="9" name="SlideLogoText" hidden="1"/>
          <p:cNvSpPr>
            <a:spLocks noChangeArrowheads="1"/>
          </p:cNvSpPr>
          <p:nvPr>
            <p:custDataLst>
              <p:tags r:id="rId3"/>
            </p:custDataLst>
          </p:nvPr>
        </p:nvSpPr>
        <p:spPr bwMode="gray">
          <a:xfrm>
            <a:off x="10465075" y="6639225"/>
            <a:ext cx="1050047" cy="1280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/>
          <a:p>
            <a:pPr algn="r" defTabSz="1218090"/>
            <a:r>
              <a:rPr lang="es-ES" sz="816" baseline="0" noProof="0" dirty="0">
                <a:solidFill>
                  <a:schemeClr val="accent6"/>
                </a:solidFill>
                <a:latin typeface="+mn-lt"/>
                <a:ea typeface="+mn-ea"/>
              </a:rPr>
              <a:t>McKinsey &amp; Company</a:t>
            </a:r>
          </a:p>
        </p:txBody>
      </p:sp>
      <p:sp>
        <p:nvSpPr>
          <p:cNvPr id="5" name="doc id" hidden="1"/>
          <p:cNvSpPr>
            <a:spLocks noChangeArrowheads="1"/>
          </p:cNvSpPr>
          <p:nvPr/>
        </p:nvSpPr>
        <p:spPr bwMode="gray">
          <a:xfrm>
            <a:off x="10670215" y="51835"/>
            <a:ext cx="1190119" cy="96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913523"/>
            <a:endParaRPr lang="es-ES" sz="612" baseline="0" dirty="0">
              <a:solidFill>
                <a:srgbClr val="808080"/>
              </a:solidFill>
              <a:latin typeface="+mn-lt"/>
              <a:ea typeface="+mn-ea"/>
            </a:endParaRPr>
          </a:p>
        </p:txBody>
      </p:sp>
      <p:sp>
        <p:nvSpPr>
          <p:cNvPr id="29" name="Rounded Rectangle 28"/>
          <p:cNvSpPr>
            <a:spLocks/>
          </p:cNvSpPr>
          <p:nvPr/>
        </p:nvSpPr>
        <p:spPr>
          <a:xfrm>
            <a:off x="2" y="6431415"/>
            <a:ext cx="11289227" cy="334963"/>
          </a:xfrm>
          <a:prstGeom prst="roundRect">
            <a:avLst>
              <a:gd name="adj" fmla="val 9914"/>
            </a:avLst>
          </a:prstGeom>
          <a:solidFill>
            <a:srgbClr val="2E319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837" dirty="0" err="1">
              <a:solidFill>
                <a:schemeClr val="tx1"/>
              </a:solidFill>
            </a:endParaRPr>
          </a:p>
        </p:txBody>
      </p:sp>
      <p:sp>
        <p:nvSpPr>
          <p:cNvPr id="30" name="Rectangle 29"/>
          <p:cNvSpPr>
            <a:spLocks/>
          </p:cNvSpPr>
          <p:nvPr/>
        </p:nvSpPr>
        <p:spPr>
          <a:xfrm>
            <a:off x="11079220" y="6431415"/>
            <a:ext cx="717642" cy="334963"/>
          </a:xfrm>
          <a:prstGeom prst="rect">
            <a:avLst/>
          </a:prstGeom>
          <a:solidFill>
            <a:srgbClr val="2E319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s-CO" sz="1837" dirty="0" err="1">
              <a:solidFill>
                <a:schemeClr val="tx1"/>
              </a:solidFill>
            </a:endParaRPr>
          </a:p>
        </p:txBody>
      </p:sp>
      <p:sp>
        <p:nvSpPr>
          <p:cNvPr id="31" name="Rectangle 30"/>
          <p:cNvSpPr>
            <a:spLocks/>
          </p:cNvSpPr>
          <p:nvPr/>
        </p:nvSpPr>
        <p:spPr>
          <a:xfrm flipH="1">
            <a:off x="11796861" y="6431415"/>
            <a:ext cx="395138" cy="334963"/>
          </a:xfrm>
          <a:prstGeom prst="rect">
            <a:avLst/>
          </a:prstGeom>
          <a:solidFill>
            <a:schemeClr val="accent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s-CO" sz="1837" dirty="0" err="1">
              <a:solidFill>
                <a:schemeClr val="tx1"/>
              </a:solidFill>
            </a:endParaRPr>
          </a:p>
        </p:txBody>
      </p:sp>
      <p:sp>
        <p:nvSpPr>
          <p:cNvPr id="32" name="Slide Number"/>
          <p:cNvSpPr txBox="1">
            <a:spLocks/>
          </p:cNvSpPr>
          <p:nvPr/>
        </p:nvSpPr>
        <p:spPr bwMode="gray">
          <a:xfrm>
            <a:off x="11936796" y="6527560"/>
            <a:ext cx="130848" cy="128097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 algn="ctr"/>
            <a:fld id="{42C328C1-A84F-4A39-A664-DBA00541A8C6}" type="slidenum">
              <a:rPr lang="x-none" sz="816" smtClean="0">
                <a:solidFill>
                  <a:schemeClr val="bg1"/>
                </a:solidFill>
              </a:rPr>
              <a:pPr lvl="0" algn="ctr"/>
              <a:t>‹nº›</a:t>
            </a:fld>
            <a:endParaRPr lang="x-none" sz="816" dirty="0">
              <a:solidFill>
                <a:schemeClr val="bg1"/>
              </a:solidFill>
            </a:endParaRPr>
          </a:p>
        </p:txBody>
      </p:sp>
      <p:sp>
        <p:nvSpPr>
          <p:cNvPr id="33" name="Freeform 164"/>
          <p:cNvSpPr>
            <a:spLocks noEditPoints="1"/>
          </p:cNvSpPr>
          <p:nvPr/>
        </p:nvSpPr>
        <p:spPr bwMode="auto">
          <a:xfrm>
            <a:off x="11259906" y="6524260"/>
            <a:ext cx="356265" cy="144811"/>
          </a:xfrm>
          <a:custGeom>
            <a:avLst/>
            <a:gdLst>
              <a:gd name="T0" fmla="*/ 517 w 586"/>
              <a:gd name="T1" fmla="*/ 47 h 238"/>
              <a:gd name="T2" fmla="*/ 512 w 586"/>
              <a:gd name="T3" fmla="*/ 0 h 238"/>
              <a:gd name="T4" fmla="*/ 465 w 586"/>
              <a:gd name="T5" fmla="*/ 59 h 238"/>
              <a:gd name="T6" fmla="*/ 410 w 586"/>
              <a:gd name="T7" fmla="*/ 160 h 238"/>
              <a:gd name="T8" fmla="*/ 477 w 586"/>
              <a:gd name="T9" fmla="*/ 238 h 238"/>
              <a:gd name="T10" fmla="*/ 538 w 586"/>
              <a:gd name="T11" fmla="*/ 206 h 238"/>
              <a:gd name="T12" fmla="*/ 586 w 586"/>
              <a:gd name="T13" fmla="*/ 234 h 238"/>
              <a:gd name="T14" fmla="*/ 532 w 586"/>
              <a:gd name="T15" fmla="*/ 59 h 238"/>
              <a:gd name="T16" fmla="*/ 530 w 586"/>
              <a:gd name="T17" fmla="*/ 172 h 238"/>
              <a:gd name="T18" fmla="*/ 465 w 586"/>
              <a:gd name="T19" fmla="*/ 151 h 238"/>
              <a:gd name="T20" fmla="*/ 325 w 586"/>
              <a:gd name="T21" fmla="*/ 117 h 238"/>
              <a:gd name="T22" fmla="*/ 214 w 586"/>
              <a:gd name="T23" fmla="*/ 185 h 238"/>
              <a:gd name="T24" fmla="*/ 274 w 586"/>
              <a:gd name="T25" fmla="*/ 238 h 238"/>
              <a:gd name="T26" fmla="*/ 330 w 586"/>
              <a:gd name="T27" fmla="*/ 215 h 238"/>
              <a:gd name="T28" fmla="*/ 379 w 586"/>
              <a:gd name="T29" fmla="*/ 234 h 238"/>
              <a:gd name="T30" fmla="*/ 361 w 586"/>
              <a:gd name="T31" fmla="*/ 76 h 238"/>
              <a:gd name="T32" fmla="*/ 227 w 586"/>
              <a:gd name="T33" fmla="*/ 71 h 238"/>
              <a:gd name="T34" fmla="*/ 289 w 586"/>
              <a:gd name="T35" fmla="*/ 91 h 238"/>
              <a:gd name="T36" fmla="*/ 325 w 586"/>
              <a:gd name="T37" fmla="*/ 117 h 238"/>
              <a:gd name="T38" fmla="*/ 159 w 586"/>
              <a:gd name="T39" fmla="*/ 59 h 238"/>
              <a:gd name="T40" fmla="*/ 106 w 586"/>
              <a:gd name="T41" fmla="*/ 0 h 238"/>
              <a:gd name="T42" fmla="*/ 81 w 586"/>
              <a:gd name="T43" fmla="*/ 59 h 238"/>
              <a:gd name="T44" fmla="*/ 106 w 586"/>
              <a:gd name="T45" fmla="*/ 99 h 238"/>
              <a:gd name="T46" fmla="*/ 121 w 586"/>
              <a:gd name="T47" fmla="*/ 222 h 238"/>
              <a:gd name="T48" fmla="*/ 193 w 586"/>
              <a:gd name="T49" fmla="*/ 233 h 238"/>
              <a:gd name="T50" fmla="*/ 182 w 586"/>
              <a:gd name="T51" fmla="*/ 194 h 238"/>
              <a:gd name="T52" fmla="*/ 159 w 586"/>
              <a:gd name="T53" fmla="*/ 161 h 238"/>
              <a:gd name="T54" fmla="*/ 192 w 586"/>
              <a:gd name="T55" fmla="*/ 99 h 238"/>
              <a:gd name="T56" fmla="*/ 264 w 586"/>
              <a:gd name="T57" fmla="*/ 181 h 238"/>
              <a:gd name="T58" fmla="*/ 327 w 586"/>
              <a:gd name="T59" fmla="*/ 170 h 238"/>
              <a:gd name="T60" fmla="*/ 313 w 586"/>
              <a:gd name="T61" fmla="*/ 196 h 238"/>
              <a:gd name="T62" fmla="*/ 264 w 586"/>
              <a:gd name="T63" fmla="*/ 181 h 238"/>
              <a:gd name="T64" fmla="*/ 0 w 586"/>
              <a:gd name="T65" fmla="*/ 234 h 238"/>
              <a:gd name="T66" fmla="*/ 55 w 586"/>
              <a:gd name="T67" fmla="*/ 0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86" h="238">
                <a:moveTo>
                  <a:pt x="479" y="47"/>
                </a:moveTo>
                <a:cubicBezTo>
                  <a:pt x="517" y="47"/>
                  <a:pt x="517" y="47"/>
                  <a:pt x="517" y="47"/>
                </a:cubicBezTo>
                <a:cubicBezTo>
                  <a:pt x="563" y="0"/>
                  <a:pt x="563" y="0"/>
                  <a:pt x="563" y="0"/>
                </a:cubicBezTo>
                <a:cubicBezTo>
                  <a:pt x="512" y="0"/>
                  <a:pt x="512" y="0"/>
                  <a:pt x="512" y="0"/>
                </a:cubicBezTo>
                <a:cubicBezTo>
                  <a:pt x="479" y="47"/>
                  <a:pt x="479" y="47"/>
                  <a:pt x="479" y="47"/>
                </a:cubicBezTo>
                <a:close/>
                <a:moveTo>
                  <a:pt x="465" y="59"/>
                </a:moveTo>
                <a:cubicBezTo>
                  <a:pt x="410" y="59"/>
                  <a:pt x="410" y="59"/>
                  <a:pt x="410" y="59"/>
                </a:cubicBezTo>
                <a:cubicBezTo>
                  <a:pt x="410" y="160"/>
                  <a:pt x="410" y="160"/>
                  <a:pt x="410" y="160"/>
                </a:cubicBezTo>
                <a:cubicBezTo>
                  <a:pt x="410" y="187"/>
                  <a:pt x="417" y="208"/>
                  <a:pt x="431" y="221"/>
                </a:cubicBezTo>
                <a:cubicBezTo>
                  <a:pt x="442" y="233"/>
                  <a:pt x="458" y="238"/>
                  <a:pt x="477" y="238"/>
                </a:cubicBezTo>
                <a:cubicBezTo>
                  <a:pt x="504" y="238"/>
                  <a:pt x="525" y="227"/>
                  <a:pt x="537" y="206"/>
                </a:cubicBezTo>
                <a:cubicBezTo>
                  <a:pt x="538" y="206"/>
                  <a:pt x="538" y="206"/>
                  <a:pt x="538" y="206"/>
                </a:cubicBezTo>
                <a:cubicBezTo>
                  <a:pt x="538" y="234"/>
                  <a:pt x="538" y="234"/>
                  <a:pt x="538" y="234"/>
                </a:cubicBezTo>
                <a:cubicBezTo>
                  <a:pt x="586" y="234"/>
                  <a:pt x="586" y="234"/>
                  <a:pt x="586" y="234"/>
                </a:cubicBezTo>
                <a:cubicBezTo>
                  <a:pt x="586" y="59"/>
                  <a:pt x="586" y="59"/>
                  <a:pt x="586" y="59"/>
                </a:cubicBezTo>
                <a:cubicBezTo>
                  <a:pt x="532" y="59"/>
                  <a:pt x="532" y="59"/>
                  <a:pt x="532" y="59"/>
                </a:cubicBezTo>
                <a:cubicBezTo>
                  <a:pt x="532" y="161"/>
                  <a:pt x="532" y="161"/>
                  <a:pt x="532" y="161"/>
                </a:cubicBezTo>
                <a:cubicBezTo>
                  <a:pt x="532" y="166"/>
                  <a:pt x="531" y="170"/>
                  <a:pt x="530" y="172"/>
                </a:cubicBezTo>
                <a:cubicBezTo>
                  <a:pt x="524" y="187"/>
                  <a:pt x="513" y="194"/>
                  <a:pt x="497" y="194"/>
                </a:cubicBezTo>
                <a:cubicBezTo>
                  <a:pt x="476" y="194"/>
                  <a:pt x="465" y="180"/>
                  <a:pt x="465" y="151"/>
                </a:cubicBezTo>
                <a:cubicBezTo>
                  <a:pt x="465" y="59"/>
                  <a:pt x="465" y="59"/>
                  <a:pt x="465" y="59"/>
                </a:cubicBezTo>
                <a:close/>
                <a:moveTo>
                  <a:pt x="325" y="117"/>
                </a:moveTo>
                <a:cubicBezTo>
                  <a:pt x="289" y="117"/>
                  <a:pt x="262" y="122"/>
                  <a:pt x="243" y="134"/>
                </a:cubicBezTo>
                <a:cubicBezTo>
                  <a:pt x="224" y="146"/>
                  <a:pt x="214" y="163"/>
                  <a:pt x="214" y="185"/>
                </a:cubicBezTo>
                <a:cubicBezTo>
                  <a:pt x="214" y="199"/>
                  <a:pt x="219" y="212"/>
                  <a:pt x="229" y="222"/>
                </a:cubicBezTo>
                <a:cubicBezTo>
                  <a:pt x="241" y="233"/>
                  <a:pt x="256" y="238"/>
                  <a:pt x="274" y="238"/>
                </a:cubicBezTo>
                <a:cubicBezTo>
                  <a:pt x="298" y="238"/>
                  <a:pt x="316" y="230"/>
                  <a:pt x="328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34"/>
                  <a:pt x="330" y="234"/>
                  <a:pt x="330" y="234"/>
                </a:cubicBezTo>
                <a:cubicBezTo>
                  <a:pt x="379" y="234"/>
                  <a:pt x="379" y="234"/>
                  <a:pt x="379" y="234"/>
                </a:cubicBezTo>
                <a:cubicBezTo>
                  <a:pt x="379" y="131"/>
                  <a:pt x="379" y="131"/>
                  <a:pt x="379" y="131"/>
                </a:cubicBezTo>
                <a:cubicBezTo>
                  <a:pt x="379" y="107"/>
                  <a:pt x="373" y="90"/>
                  <a:pt x="361" y="76"/>
                </a:cubicBezTo>
                <a:cubicBezTo>
                  <a:pt x="347" y="62"/>
                  <a:pt x="327" y="54"/>
                  <a:pt x="299" y="54"/>
                </a:cubicBezTo>
                <a:cubicBezTo>
                  <a:pt x="270" y="54"/>
                  <a:pt x="246" y="59"/>
                  <a:pt x="227" y="71"/>
                </a:cubicBezTo>
                <a:cubicBezTo>
                  <a:pt x="237" y="105"/>
                  <a:pt x="237" y="105"/>
                  <a:pt x="237" y="105"/>
                </a:cubicBezTo>
                <a:cubicBezTo>
                  <a:pt x="253" y="96"/>
                  <a:pt x="270" y="91"/>
                  <a:pt x="289" y="91"/>
                </a:cubicBezTo>
                <a:cubicBezTo>
                  <a:pt x="313" y="91"/>
                  <a:pt x="325" y="99"/>
                  <a:pt x="325" y="115"/>
                </a:cubicBezTo>
                <a:cubicBezTo>
                  <a:pt x="325" y="117"/>
                  <a:pt x="325" y="117"/>
                  <a:pt x="325" y="117"/>
                </a:cubicBezTo>
                <a:close/>
                <a:moveTo>
                  <a:pt x="192" y="59"/>
                </a:moveTo>
                <a:cubicBezTo>
                  <a:pt x="159" y="59"/>
                  <a:pt x="159" y="59"/>
                  <a:pt x="159" y="59"/>
                </a:cubicBezTo>
                <a:cubicBezTo>
                  <a:pt x="159" y="0"/>
                  <a:pt x="159" y="0"/>
                  <a:pt x="159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6" y="59"/>
                  <a:pt x="106" y="59"/>
                  <a:pt x="106" y="59"/>
                </a:cubicBezTo>
                <a:cubicBezTo>
                  <a:pt x="81" y="59"/>
                  <a:pt x="81" y="59"/>
                  <a:pt x="81" y="59"/>
                </a:cubicBezTo>
                <a:cubicBezTo>
                  <a:pt x="81" y="99"/>
                  <a:pt x="81" y="99"/>
                  <a:pt x="81" y="99"/>
                </a:cubicBezTo>
                <a:cubicBezTo>
                  <a:pt x="106" y="99"/>
                  <a:pt x="106" y="99"/>
                  <a:pt x="106" y="99"/>
                </a:cubicBezTo>
                <a:cubicBezTo>
                  <a:pt x="106" y="170"/>
                  <a:pt x="106" y="170"/>
                  <a:pt x="106" y="170"/>
                </a:cubicBezTo>
                <a:cubicBezTo>
                  <a:pt x="106" y="194"/>
                  <a:pt x="111" y="212"/>
                  <a:pt x="121" y="222"/>
                </a:cubicBezTo>
                <a:cubicBezTo>
                  <a:pt x="131" y="233"/>
                  <a:pt x="146" y="238"/>
                  <a:pt x="163" y="238"/>
                </a:cubicBezTo>
                <a:cubicBezTo>
                  <a:pt x="175" y="238"/>
                  <a:pt x="184" y="236"/>
                  <a:pt x="193" y="233"/>
                </a:cubicBezTo>
                <a:cubicBezTo>
                  <a:pt x="192" y="192"/>
                  <a:pt x="192" y="192"/>
                  <a:pt x="192" y="192"/>
                </a:cubicBezTo>
                <a:cubicBezTo>
                  <a:pt x="191" y="194"/>
                  <a:pt x="187" y="194"/>
                  <a:pt x="182" y="194"/>
                </a:cubicBezTo>
                <a:cubicBezTo>
                  <a:pt x="174" y="194"/>
                  <a:pt x="167" y="191"/>
                  <a:pt x="163" y="185"/>
                </a:cubicBezTo>
                <a:cubicBezTo>
                  <a:pt x="160" y="181"/>
                  <a:pt x="159" y="173"/>
                  <a:pt x="159" y="161"/>
                </a:cubicBezTo>
                <a:cubicBezTo>
                  <a:pt x="159" y="99"/>
                  <a:pt x="159" y="99"/>
                  <a:pt x="159" y="99"/>
                </a:cubicBezTo>
                <a:cubicBezTo>
                  <a:pt x="192" y="99"/>
                  <a:pt x="192" y="99"/>
                  <a:pt x="192" y="99"/>
                </a:cubicBezTo>
                <a:cubicBezTo>
                  <a:pt x="192" y="59"/>
                  <a:pt x="192" y="59"/>
                  <a:pt x="192" y="59"/>
                </a:cubicBezTo>
                <a:close/>
                <a:moveTo>
                  <a:pt x="264" y="181"/>
                </a:moveTo>
                <a:cubicBezTo>
                  <a:pt x="264" y="160"/>
                  <a:pt x="285" y="150"/>
                  <a:pt x="327" y="151"/>
                </a:cubicBezTo>
                <a:cubicBezTo>
                  <a:pt x="327" y="170"/>
                  <a:pt x="327" y="170"/>
                  <a:pt x="327" y="170"/>
                </a:cubicBezTo>
                <a:cubicBezTo>
                  <a:pt x="326" y="180"/>
                  <a:pt x="326" y="180"/>
                  <a:pt x="326" y="180"/>
                </a:cubicBezTo>
                <a:cubicBezTo>
                  <a:pt x="323" y="187"/>
                  <a:pt x="319" y="192"/>
                  <a:pt x="313" y="196"/>
                </a:cubicBezTo>
                <a:cubicBezTo>
                  <a:pt x="306" y="201"/>
                  <a:pt x="299" y="204"/>
                  <a:pt x="290" y="204"/>
                </a:cubicBezTo>
                <a:cubicBezTo>
                  <a:pt x="273" y="204"/>
                  <a:pt x="264" y="196"/>
                  <a:pt x="264" y="181"/>
                </a:cubicBezTo>
                <a:close/>
                <a:moveTo>
                  <a:pt x="0" y="0"/>
                </a:moveTo>
                <a:cubicBezTo>
                  <a:pt x="0" y="234"/>
                  <a:pt x="0" y="234"/>
                  <a:pt x="0" y="234"/>
                </a:cubicBezTo>
                <a:cubicBezTo>
                  <a:pt x="55" y="234"/>
                  <a:pt x="55" y="234"/>
                  <a:pt x="55" y="234"/>
                </a:cubicBezTo>
                <a:cubicBezTo>
                  <a:pt x="55" y="0"/>
                  <a:pt x="55" y="0"/>
                  <a:pt x="55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FFF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3295" tIns="46649" rIns="93295" bIns="46649" numCol="1" anchor="t" anchorCtr="0" compatLnSpc="1">
            <a:prstTxWarp prst="textNoShape">
              <a:avLst/>
            </a:prstTxWarp>
          </a:bodyPr>
          <a:lstStyle/>
          <a:p>
            <a:endParaRPr lang="es-CO" sz="1837"/>
          </a:p>
        </p:txBody>
      </p:sp>
    </p:spTree>
    <p:extLst>
      <p:ext uri="{BB962C8B-B14F-4D97-AF65-F5344CB8AC3E}">
        <p14:creationId xmlns:p14="http://schemas.microsoft.com/office/powerpoint/2010/main" val="3000295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40">
          <p15:clr>
            <a:srgbClr val="F26B43"/>
          </p15:clr>
        </p15:guide>
        <p15:guide id="2" pos="99">
          <p15:clr>
            <a:srgbClr val="F26B43"/>
          </p15:clr>
        </p15:guide>
        <p15:guide id="3" orient="horz" pos="688">
          <p15:clr>
            <a:srgbClr val="F26B43"/>
          </p15:clr>
        </p15:guide>
        <p15:guide id="4" orient="horz" pos="3911">
          <p15:clr>
            <a:srgbClr val="F26B43"/>
          </p15:clr>
        </p15:guide>
      </p15:sldGuideLst>
    </p:ext>
  </p:extLst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622" y="1622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27280" name="think-cell Slide" r:id="rId5" imgW="530" imgH="528" progId="TCLayout.ActiveDocument.1">
                  <p:embed/>
                </p:oleObj>
              </mc:Choice>
              <mc:Fallback>
                <p:oleObj name="think-cell Slide" r:id="rId5" imgW="530" imgH="528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622" y="1622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LogoText" hidden="1"/>
          <p:cNvSpPr>
            <a:spLocks noChangeArrowheads="1"/>
          </p:cNvSpPr>
          <p:nvPr>
            <p:custDataLst>
              <p:tags r:id="rId3"/>
            </p:custDataLst>
          </p:nvPr>
        </p:nvSpPr>
        <p:spPr bwMode="gray">
          <a:xfrm>
            <a:off x="10465075" y="6639225"/>
            <a:ext cx="1050047" cy="1280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/>
          <a:p>
            <a:pPr algn="r" defTabSz="1218090"/>
            <a:r>
              <a:rPr lang="es-ES" sz="816" baseline="0" noProof="0" dirty="0">
                <a:solidFill>
                  <a:schemeClr val="accent6"/>
                </a:solidFill>
                <a:latin typeface="+mn-lt"/>
                <a:ea typeface="+mn-ea"/>
              </a:rPr>
              <a:t>McKinsey &amp; Company</a:t>
            </a:r>
          </a:p>
        </p:txBody>
      </p:sp>
      <p:sp>
        <p:nvSpPr>
          <p:cNvPr id="5" name="doc id" hidden="1"/>
          <p:cNvSpPr>
            <a:spLocks noChangeArrowheads="1"/>
          </p:cNvSpPr>
          <p:nvPr/>
        </p:nvSpPr>
        <p:spPr bwMode="gray">
          <a:xfrm>
            <a:off x="10670215" y="51835"/>
            <a:ext cx="1190119" cy="96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913523"/>
            <a:endParaRPr lang="es-ES" sz="612" baseline="0" dirty="0">
              <a:solidFill>
                <a:srgbClr val="808080"/>
              </a:solidFill>
              <a:latin typeface="+mn-lt"/>
              <a:ea typeface="+mn-ea"/>
            </a:endParaRPr>
          </a:p>
        </p:txBody>
      </p:sp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>
          <a:xfrm>
            <a:off x="174159" y="234865"/>
            <a:ext cx="11402317" cy="31402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s-ES" dirty="0"/>
          </a:p>
        </p:txBody>
      </p:sp>
      <p:sp>
        <p:nvSpPr>
          <p:cNvPr id="21" name="Rounded Rectangle 20"/>
          <p:cNvSpPr>
            <a:spLocks/>
          </p:cNvSpPr>
          <p:nvPr/>
        </p:nvSpPr>
        <p:spPr>
          <a:xfrm>
            <a:off x="2" y="6431415"/>
            <a:ext cx="11289227" cy="334963"/>
          </a:xfrm>
          <a:prstGeom prst="roundRect">
            <a:avLst>
              <a:gd name="adj" fmla="val 9914"/>
            </a:avLst>
          </a:prstGeom>
          <a:gradFill flip="none" rotWithShape="1">
            <a:gsLst>
              <a:gs pos="0">
                <a:schemeClr val="accent2"/>
              </a:gs>
              <a:gs pos="100000">
                <a:srgbClr val="2E3192">
                  <a:alpha val="0"/>
                </a:srgbClr>
              </a:gs>
            </a:gsLst>
            <a:lin ang="10800000" scaled="1"/>
            <a:tileRect/>
          </a:gra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837" dirty="0" err="1">
              <a:solidFill>
                <a:schemeClr val="tx1"/>
              </a:solidFill>
            </a:endParaRPr>
          </a:p>
        </p:txBody>
      </p:sp>
      <p:sp>
        <p:nvSpPr>
          <p:cNvPr id="23" name="Rectangle 22"/>
          <p:cNvSpPr>
            <a:spLocks/>
          </p:cNvSpPr>
          <p:nvPr/>
        </p:nvSpPr>
        <p:spPr>
          <a:xfrm flipH="1">
            <a:off x="11654560" y="6431415"/>
            <a:ext cx="537439" cy="334963"/>
          </a:xfrm>
          <a:prstGeom prst="rect">
            <a:avLst/>
          </a:prstGeom>
          <a:solidFill>
            <a:srgbClr val="454C59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s-CO" sz="1837" dirty="0" err="1">
              <a:solidFill>
                <a:schemeClr val="tx1"/>
              </a:solidFill>
            </a:endParaRPr>
          </a:p>
        </p:txBody>
      </p:sp>
      <p:sp>
        <p:nvSpPr>
          <p:cNvPr id="24" name="Slide Number"/>
          <p:cNvSpPr txBox="1">
            <a:spLocks/>
          </p:cNvSpPr>
          <p:nvPr/>
        </p:nvSpPr>
        <p:spPr bwMode="gray">
          <a:xfrm>
            <a:off x="11936796" y="6527560"/>
            <a:ext cx="130848" cy="128097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 algn="ctr"/>
            <a:fld id="{42C328C1-A84F-4A39-A664-DBA00541A8C6}" type="slidenum">
              <a:rPr lang="x-none" sz="816" smtClean="0">
                <a:solidFill>
                  <a:schemeClr val="bg1"/>
                </a:solidFill>
              </a:rPr>
              <a:pPr lvl="0" algn="ctr"/>
              <a:t>‹nº›</a:t>
            </a:fld>
            <a:endParaRPr lang="x-none" sz="816" dirty="0">
              <a:solidFill>
                <a:schemeClr val="bg1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46486" y="6235338"/>
            <a:ext cx="584450" cy="586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87377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40">
          <p15:clr>
            <a:srgbClr val="F26B43"/>
          </p15:clr>
        </p15:guide>
        <p15:guide id="2" pos="99">
          <p15:clr>
            <a:srgbClr val="F26B43"/>
          </p15:clr>
        </p15:guide>
        <p15:guide id="3" orient="horz" pos="688">
          <p15:clr>
            <a:srgbClr val="F26B43"/>
          </p15:clr>
        </p15:guide>
        <p15:guide id="4" orient="horz" pos="3911">
          <p15:clr>
            <a:srgbClr val="F26B43"/>
          </p15:clr>
        </p15:guide>
      </p15:sldGuideLst>
    </p:ext>
  </p:extLst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622" y="1622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28304" name="think-cell Slide" r:id="rId4" imgW="530" imgH="528" progId="TCLayout.ActiveDocument.1">
                  <p:embed/>
                </p:oleObj>
              </mc:Choice>
              <mc:Fallback>
                <p:oleObj name="think-cell Slide" r:id="rId4" imgW="530" imgH="528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622" y="1622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989896091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99C07D8-7C20-4B22-8216-0F82917C221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597697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77498" name="think-cell Slide" r:id="rId16" imgW="395" imgH="396" progId="TCLayout.ActiveDocument.1">
                  <p:embed/>
                </p:oleObj>
              </mc:Choice>
              <mc:Fallback>
                <p:oleObj name="think-cell Slide" r:id="rId16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99C07D8-7C20-4B22-8216-0F82917C221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8A810AB-7C42-4F18-987C-D162C26D541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193121947"/>
      </p:ext>
    </p:extLst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2161" y="1623"/>
          <a:ext cx="215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29330" name="think-cell Slide" r:id="rId5" imgW="270" imgH="270" progId="TCLayout.ActiveDocument.1">
                  <p:embed/>
                </p:oleObj>
              </mc:Choice>
              <mc:Fallback>
                <p:oleObj name="think-cell Slide" r:id="rId5" imgW="270" imgH="270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61" y="1623"/>
                        <a:ext cx="215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7DC08EA-3AC7-49AD-847A-F61F63E66623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lvl="0" indent="0" algn="ctr"/>
            <a:endParaRPr lang="en-US" sz="3265" b="0" i="0" baseline="0" dirty="0" err="1">
              <a:solidFill>
                <a:schemeClr val="tx1"/>
              </a:solidFill>
              <a:latin typeface="Arial" panose="020B0604020202020204" pitchFamily="34" charset="0"/>
              <a:ea typeface="+mj-ea"/>
              <a:cs typeface="+mj-cs"/>
              <a:sym typeface="Arial" panose="020B0604020202020204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46"/>
            <a:ext cx="12192436" cy="6857755"/>
          </a:xfrm>
          <a:prstGeom prst="rect">
            <a:avLst/>
          </a:prstGeom>
        </p:spPr>
      </p:pic>
      <p:sp>
        <p:nvSpPr>
          <p:cNvPr id="4" name="Working Draft Text" hidden="1"/>
          <p:cNvSpPr txBox="1">
            <a:spLocks noChangeArrowheads="1"/>
          </p:cNvSpPr>
          <p:nvPr/>
        </p:nvSpPr>
        <p:spPr bwMode="black">
          <a:xfrm>
            <a:off x="9724852" y="37256"/>
            <a:ext cx="2376215" cy="1121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hangingPunct="1">
              <a:defRPr/>
            </a:pPr>
            <a:r>
              <a:rPr lang="en-US" sz="714" b="1" dirty="0">
                <a:solidFill>
                  <a:schemeClr val="bg1">
                    <a:lumMod val="50000"/>
                  </a:schemeClr>
                </a:solidFill>
                <a:latin typeface="Arial"/>
              </a:rPr>
              <a:t>WORKING DRAFT</a:t>
            </a:r>
          </a:p>
        </p:txBody>
      </p:sp>
      <p:sp>
        <p:nvSpPr>
          <p:cNvPr id="6" name="Working Draft" hidden="1"/>
          <p:cNvSpPr txBox="1">
            <a:spLocks noChangeArrowheads="1"/>
          </p:cNvSpPr>
          <p:nvPr/>
        </p:nvSpPr>
        <p:spPr bwMode="black">
          <a:xfrm>
            <a:off x="9572638" y="162868"/>
            <a:ext cx="2528427" cy="96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hangingPunct="1">
              <a:defRPr/>
            </a:pPr>
            <a:r>
              <a:rPr lang="en-US" sz="612">
                <a:solidFill>
                  <a:schemeClr val="bg1">
                    <a:lumMod val="50000"/>
                  </a:schemeClr>
                </a:solidFill>
                <a:latin typeface="Arial"/>
              </a:rPr>
              <a:t>Last Modified 11/14/2020 6:18 PM E. South America Standard Time</a:t>
            </a:r>
            <a:endParaRPr lang="en-US" sz="612" dirty="0">
              <a:solidFill>
                <a:schemeClr val="bg1">
                  <a:lumMod val="50000"/>
                </a:schemeClr>
              </a:solidFill>
              <a:latin typeface="Arial"/>
            </a:endParaRPr>
          </a:p>
        </p:txBody>
      </p:sp>
      <p:sp>
        <p:nvSpPr>
          <p:cNvPr id="13314" name="Title"/>
          <p:cNvSpPr>
            <a:spLocks noGrp="1" noChangeArrowheads="1"/>
          </p:cNvSpPr>
          <p:nvPr>
            <p:ph type="ctrTitle"/>
          </p:nvPr>
        </p:nvSpPr>
        <p:spPr>
          <a:xfrm>
            <a:off x="3085967" y="3626679"/>
            <a:ext cx="8478152" cy="5126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lang="en-US" sz="3265" noProof="0" dirty="0">
                <a:solidFill>
                  <a:schemeClr val="tx2"/>
                </a:solidFill>
              </a:defRPr>
            </a:lvl1pPr>
          </a:lstStyle>
          <a:p>
            <a:pPr lvl="0" defTabSz="1218090" latinLnBrk="0">
              <a:tabLst>
                <a:tab pos="367155" algn="l"/>
              </a:tabLst>
            </a:pPr>
            <a:r>
              <a:rPr lang="en-US" noProof="0" dirty="0"/>
              <a:t>Click to edit Master title style</a:t>
            </a:r>
          </a:p>
        </p:txBody>
      </p:sp>
      <p:sp>
        <p:nvSpPr>
          <p:cNvPr id="13315" name="Subtitle"/>
          <p:cNvSpPr>
            <a:spLocks noGrp="1" noChangeArrowheads="1"/>
          </p:cNvSpPr>
          <p:nvPr>
            <p:ph type="subTitle" idx="1"/>
          </p:nvPr>
        </p:nvSpPr>
        <p:spPr>
          <a:xfrm>
            <a:off x="3085967" y="4752536"/>
            <a:ext cx="8478152" cy="219820"/>
          </a:xfrm>
          <a:prstGeom prst="rect">
            <a:avLst/>
          </a:prstGeom>
        </p:spPr>
        <p:txBody>
          <a:bodyPr wrap="square">
            <a:spAutoFit/>
          </a:bodyPr>
          <a:lstStyle>
            <a:lvl1pPr>
              <a:defRPr sz="1428" cap="all" baseline="0">
                <a:solidFill>
                  <a:schemeClr val="tx2"/>
                </a:solidFill>
                <a:latin typeface="+mn-lt"/>
                <a:ea typeface="+mn-ea"/>
              </a:defRPr>
            </a:lvl1pPr>
          </a:lstStyle>
          <a:p>
            <a:pPr lvl="0" latinLnBrk="0"/>
            <a:r>
              <a:rPr lang="en-US" noProof="0" dirty="0"/>
              <a:t>Click to edit Master subtitle style</a:t>
            </a:r>
          </a:p>
        </p:txBody>
      </p:sp>
      <p:sp>
        <p:nvSpPr>
          <p:cNvPr id="57" name="Document type" hidden="1"/>
          <p:cNvSpPr txBox="1">
            <a:spLocks noChangeArrowheads="1"/>
          </p:cNvSpPr>
          <p:nvPr/>
        </p:nvSpPr>
        <p:spPr bwMode="gray">
          <a:xfrm>
            <a:off x="3085967" y="5220699"/>
            <a:ext cx="8478152" cy="2242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28" dirty="0">
                <a:solidFill>
                  <a:schemeClr val="tx2"/>
                </a:solidFill>
                <a:latin typeface="Arial"/>
              </a:rPr>
              <a:t>Document type | Date</a:t>
            </a:r>
          </a:p>
        </p:txBody>
      </p:sp>
      <p:sp>
        <p:nvSpPr>
          <p:cNvPr id="5" name="doc id"/>
          <p:cNvSpPr txBox="1">
            <a:spLocks noChangeArrowheads="1"/>
          </p:cNvSpPr>
          <p:nvPr/>
        </p:nvSpPr>
        <p:spPr bwMode="white">
          <a:xfrm>
            <a:off x="11487912" y="37256"/>
            <a:ext cx="401720" cy="1247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/>
          <a:lstStyle>
            <a:lvl1pPr eaLnBrk="0" hangingPunct="0">
              <a:defRPr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hangingPunct="1">
              <a:defRPr/>
            </a:pPr>
            <a:endParaRPr lang="en-US" sz="816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6" name="Disclaimer-English (United States)" hidden="1"/>
          <p:cNvSpPr>
            <a:spLocks noChangeArrowheads="1"/>
          </p:cNvSpPr>
          <p:nvPr/>
        </p:nvSpPr>
        <p:spPr bwMode="black">
          <a:xfrm>
            <a:off x="3085967" y="6540990"/>
            <a:ext cx="5378944" cy="2510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/>
          <a:p>
            <a:pPr defTabSz="821199" eaLnBrk="0" hangingPunct="0"/>
            <a:r>
              <a:rPr lang="en-US" sz="816">
                <a:solidFill>
                  <a:schemeClr val="tx2"/>
                </a:solidFill>
                <a:latin typeface="Arial"/>
              </a:rPr>
              <a:t>CONFIDENTIAL AND PROPRIETARY</a:t>
            </a:r>
          </a:p>
          <a:p>
            <a:pPr defTabSz="821199" eaLnBrk="0" hangingPunct="0"/>
            <a:r>
              <a:rPr lang="en-US" sz="816">
                <a:solidFill>
                  <a:schemeClr val="tx2"/>
                </a:solidFill>
                <a:latin typeface="Arial"/>
              </a:rPr>
              <a:t>Any use of this material without specific permission is strictly prohibited</a:t>
            </a:r>
            <a:endParaRPr lang="en-US" sz="816" dirty="0">
              <a:solidFill>
                <a:schemeClr val="tx2"/>
              </a:solidFill>
              <a:latin typeface="Arial"/>
            </a:endParaRPr>
          </a:p>
        </p:txBody>
      </p:sp>
      <p:pic>
        <p:nvPicPr>
          <p:cNvPr id="11" name="Picture 239" descr="Resultado de imagem para itaú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26837" y="471848"/>
            <a:ext cx="1943723" cy="19436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78618297"/>
      </p:ext>
    </p:extLst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30412400"/>
      </p:ext>
    </p:extLst>
  </p:cSld>
  <p:clrMapOvr>
    <a:masterClrMapping/>
  </p:clrMapOvr>
  <p:hf hdr="0" dt="0"/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51210021"/>
      </p:ext>
    </p:extLst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FC466852-177D-4B58-86A5-37A264B1665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011105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37519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FC466852-177D-4B58-86A5-37A264B1665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31BA878-02E4-43E5-AB80-AA3F9CAFC35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073572760"/>
      </p:ext>
    </p:extLst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C86DFE-3A2A-40CA-9D40-C503C0BF7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650199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38543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C86DFE-3A2A-40CA-9D40-C503C0BF7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D208004-AE70-4E8D-BDFB-C0FA5D34713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</a:br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1603528143"/>
      </p:ext>
    </p:extLst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613BE67-C8A4-4940-919D-D524046E8E5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1654998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39567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613BE67-C8A4-4940-919D-D524046E8E5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C64A80F-2BB7-4D5C-B1BC-EFEB8CEB75B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4232190"/>
      </p:ext>
    </p:extLst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5879CCEE-4181-48A6-862F-196F19F78FD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103652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0591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5879CCEE-4181-48A6-862F-196F19F78FD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9190DD1-A6F9-4584-8C9F-8AE18DD7DE4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55876"/>
            <a:ext cx="5065776" cy="346249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>
              <a:lnSpc>
                <a:spcPct val="90000"/>
              </a:lnSpc>
            </a:pPr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189664454"/>
      </p:ext>
    </p:extLst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C3D297E0-8A31-42CC-8317-16072AED6D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923805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1615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C3D297E0-8A31-42CC-8317-16072AED6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DC8A4E7-3857-4F3F-A974-B3604C3AC9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751520301"/>
      </p:ext>
    </p:extLst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A63F414-7CDD-4B0E-84C0-474DCBA1C8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7824543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2639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A63F414-7CDD-4B0E-84C0-474DCBA1C8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E055BC9-2E54-4BD2-BCD8-EB9BE23D4EC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3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86095860"/>
      </p:ext>
    </p:extLst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99D13A6-59C3-4422-BCF6-1E6869EB7F2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404933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3663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99D13A6-59C3-4422-BCF6-1E6869EB7F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7C8B152-222B-4AD3-96DA-065F4A286D0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237768225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E33C6F0-64CC-410A-970A-1D1D47B6754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45877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78522" name="think-cell Slide" r:id="rId16" imgW="395" imgH="396" progId="TCLayout.ActiveDocument.1">
                  <p:embed/>
                </p:oleObj>
              </mc:Choice>
              <mc:Fallback>
                <p:oleObj name="think-cell Slide" r:id="rId16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E33C6F0-64CC-410A-970A-1D1D47B675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114C829-7280-4434-927F-367A8B0EDC1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241979203"/>
      </p:ext>
    </p:extLst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BF8EFA0-F95D-4F2A-B428-142A1686229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546504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4687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BF8EFA0-F95D-4F2A-B428-142A168622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8652ACF-12A7-40B0-AE64-2150E4E752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647208644"/>
      </p:ext>
    </p:extLst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1B12454-1B8A-42FC-A1A4-686072D54FD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735204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5711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1B12454-1B8A-42FC-A1A4-686072D54F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81C80FD-5591-406B-91C0-96ADA295797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38974949"/>
      </p:ext>
    </p:extLst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5AD9EE5-2FB4-491D-8E04-78203850C2F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668429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6735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5AD9EE5-2FB4-491D-8E04-78203850C2F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AB79B3B-8072-40EB-863D-ECC81A5C48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126853873"/>
      </p:ext>
    </p:extLst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08E49A2-592A-45DC-99AB-B65B48F0E6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198853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7759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08E49A2-592A-45DC-99AB-B65B48F0E6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10190F0C-4750-4155-8860-03F13E043F9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814655933"/>
      </p:ext>
    </p:extLst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5F6A700B-0152-4893-8E67-E104FB4F5F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2122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8783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5F6A700B-0152-4893-8E67-E104FB4F5F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478086335"/>
      </p:ext>
    </p:extLst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End">
    <p:bg>
      <p:bgPr>
        <a:gradFill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766A80FB-9DC8-48D6-B10D-BAF6277FED4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592023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9807" name="think-cell Slide" r:id="rId4" imgW="395" imgH="394" progId="TCLayout.ActiveDocument.1">
                  <p:embed/>
                </p:oleObj>
              </mc:Choice>
              <mc:Fallback>
                <p:oleObj name="think-cell Slide" r:id="rId4" imgW="395" imgH="394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766A80FB-9DC8-48D6-B10D-BAF6277FED4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568108767"/>
      </p:ext>
    </p:extLst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4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870196B-97CF-4381-842D-3A4DC78FAE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1722811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50831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870196B-97CF-4381-842D-3A4DC78FAE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0F942CA4-6CE7-4ED7-895F-EEC3804F97D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1" y="1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chemeClr val="bg2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70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15169508"/>
      </p:ext>
    </p:extLst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30122C18-2CFE-6146-A1D8-79EC529A60E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4021409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51855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30122C18-2CFE-6146-A1D8-79EC529A60E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3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604664187"/>
      </p:ext>
    </p:extLst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81097718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52879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776394149"/>
      </p:ext>
    </p:extLst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C2F3B429-1F7B-044A-9520-301FC32125A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78562416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53903"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C2F3B429-1F7B-044A-9520-301FC32125A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535343611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E33C6F0-64CC-410A-970A-1D1D47B6754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0458516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79546" name="think-cell Slide" r:id="rId16" imgW="395" imgH="396" progId="TCLayout.ActiveDocument.1">
                  <p:embed/>
                </p:oleObj>
              </mc:Choice>
              <mc:Fallback>
                <p:oleObj name="think-cell Slide" r:id="rId16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E33C6F0-64CC-410A-970A-1D1D47B675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114C829-7280-4434-927F-367A8B0EDC1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8360664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9105900" y="0"/>
            <a:ext cx="308610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93BA138-963E-40A6-AB2D-4119B2ADFDC0}"/>
              </a:ext>
            </a:extLst>
          </p:cNvPr>
          <p:cNvGrpSpPr/>
          <p:nvPr userDrawn="1"/>
        </p:nvGrpSpPr>
        <p:grpSpPr>
          <a:xfrm>
            <a:off x="9321799" y="1181906"/>
            <a:ext cx="2317147" cy="5271863"/>
            <a:chOff x="8173371" y="1181906"/>
            <a:chExt cx="3465576" cy="5271863"/>
          </a:xfrm>
        </p:grpSpPr>
        <p:cxnSp>
          <p:nvCxnSpPr>
            <p:cNvPr id="12" name="BottomLineRight">
              <a:extLst>
                <a:ext uri="{FF2B5EF4-FFF2-40B4-BE49-F238E27FC236}">
                  <a16:creationId xmlns:a16="http://schemas.microsoft.com/office/drawing/2014/main" id="{6425396B-5490-4E4D-8EA4-E4AB4F98BF62}"/>
                </a:ext>
              </a:extLst>
            </p:cNvPr>
            <p:cNvCxnSpPr/>
            <p:nvPr userDrawn="1">
              <p:custDataLst>
                <p:tags r:id="rId13"/>
              </p:custDataLst>
            </p:nvPr>
          </p:nvCxnSpPr>
          <p:spPr>
            <a:xfrm>
              <a:off x="8173371" y="6453769"/>
              <a:ext cx="3465576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TopLineRight">
              <a:extLst>
                <a:ext uri="{FF2B5EF4-FFF2-40B4-BE49-F238E27FC236}">
                  <a16:creationId xmlns:a16="http://schemas.microsoft.com/office/drawing/2014/main" id="{C5BD98EE-C09E-457E-A028-EBE485145AA3}"/>
                </a:ext>
              </a:extLst>
            </p:cNvPr>
            <p:cNvCxnSpPr/>
            <p:nvPr userDrawn="1">
              <p:custDataLst>
                <p:tags r:id="rId14"/>
              </p:custDataLst>
            </p:nvPr>
          </p:nvCxnSpPr>
          <p:spPr>
            <a:xfrm>
              <a:off x="8173371" y="1181906"/>
              <a:ext cx="3465576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8091E74-E6C6-4A32-A8F2-A6D3329745EE}"/>
              </a:ext>
            </a:extLst>
          </p:cNvPr>
          <p:cNvGrpSpPr/>
          <p:nvPr userDrawn="1"/>
        </p:nvGrpSpPr>
        <p:grpSpPr>
          <a:xfrm>
            <a:off x="554736" y="1181906"/>
            <a:ext cx="8360664" cy="5271863"/>
            <a:chOff x="554736" y="1181906"/>
            <a:chExt cx="6967728" cy="5271863"/>
          </a:xfrm>
        </p:grpSpPr>
        <p:cxnSp>
          <p:nvCxnSpPr>
            <p:cNvPr id="11" name="BottomLineLeft">
              <a:extLst>
                <a:ext uri="{FF2B5EF4-FFF2-40B4-BE49-F238E27FC236}">
                  <a16:creationId xmlns:a16="http://schemas.microsoft.com/office/drawing/2014/main" id="{570396F1-4249-402C-975E-F70778173C25}"/>
                </a:ext>
              </a:extLst>
            </p:cNvPr>
            <p:cNvCxnSpPr/>
            <p:nvPr userDrawn="1">
              <p:custDataLst>
                <p:tags r:id="rId10"/>
              </p:custDataLst>
            </p:nvPr>
          </p:nvCxnSpPr>
          <p:spPr>
            <a:xfrm>
              <a:off x="554736" y="6453769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TopLineLeft">
              <a:extLst>
                <a:ext uri="{FF2B5EF4-FFF2-40B4-BE49-F238E27FC236}">
                  <a16:creationId xmlns:a16="http://schemas.microsoft.com/office/drawing/2014/main" id="{47D3FB95-30DE-4983-B5AE-01B80542C0DD}"/>
                </a:ext>
              </a:extLst>
            </p:cNvPr>
            <p:cNvCxnSpPr/>
            <p:nvPr userDrawn="1">
              <p:custDataLst>
                <p:tags r:id="rId11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18D646E-BD43-4948-96FE-F798F0E18D71}"/>
                </a:ext>
              </a:extLst>
            </p:cNvPr>
            <p:cNvCxnSpPr/>
            <p:nvPr userDrawn="1">
              <p:custDataLst>
                <p:tags r:id="rId12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4736" y="884725"/>
            <a:ext cx="8360664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8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056552412"/>
      </p:ext>
    </p:extLst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FC466852-177D-4B58-86A5-37A264B1665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55951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FC466852-177D-4B58-86A5-37A264B1665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31BA878-02E4-43E5-AB80-AA3F9CAFC35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619108362"/>
      </p:ext>
    </p:extLst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C86DFE-3A2A-40CA-9D40-C503C0BF7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56975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C86DFE-3A2A-40CA-9D40-C503C0BF7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D208004-AE70-4E8D-BDFB-C0FA5D34713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</a:br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1698913878"/>
      </p:ext>
    </p:extLst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613BE67-C8A4-4940-919D-D524046E8E5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57999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613BE67-C8A4-4940-919D-D524046E8E5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C64A80F-2BB7-4D5C-B1BC-EFEB8CEB75B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7734381"/>
      </p:ext>
    </p:extLst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5879CCEE-4181-48A6-862F-196F19F78FD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59023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5879CCEE-4181-48A6-862F-196F19F78FD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9190DD1-A6F9-4584-8C9F-8AE18DD7DE4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55876"/>
            <a:ext cx="5065776" cy="346249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>
              <a:lnSpc>
                <a:spcPct val="90000"/>
              </a:lnSpc>
            </a:pPr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705004368"/>
      </p:ext>
    </p:extLst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C3D297E0-8A31-42CC-8317-16072AED6D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60047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C3D297E0-8A31-42CC-8317-16072AED6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DC8A4E7-3857-4F3F-A974-B3604C3AC9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957181817"/>
      </p:ext>
    </p:extLst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A63F414-7CDD-4B0E-84C0-474DCBA1C8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61071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A63F414-7CDD-4B0E-84C0-474DCBA1C8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E055BC9-2E54-4BD2-BCD8-EB9BE23D4EC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3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602232879"/>
      </p:ext>
    </p:extLst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99D13A6-59C3-4422-BCF6-1E6869EB7F2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62095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99D13A6-59C3-4422-BCF6-1E6869EB7F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7C8B152-222B-4AD3-96DA-065F4A286D0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920981268"/>
      </p:ext>
    </p:extLst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BF8EFA0-F95D-4F2A-B428-142A1686229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6311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BF8EFA0-F95D-4F2A-B428-142A168622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8652ACF-12A7-40B0-AE64-2150E4E752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713195123"/>
      </p:ext>
    </p:extLst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1B12454-1B8A-42FC-A1A4-686072D54FD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64143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1B12454-1B8A-42FC-A1A4-686072D54F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81C80FD-5591-406B-91C0-96ADA295797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371766874"/>
      </p:ext>
    </p:extLst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5AD9EE5-2FB4-491D-8E04-78203850C2F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65167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5AD9EE5-2FB4-491D-8E04-78203850C2F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AB79B3B-8072-40EB-863D-ECC81A5C48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02768488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E33C6F0-64CC-410A-970A-1D1D47B6754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435135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80570" name="think-cell Slide" r:id="rId14" imgW="395" imgH="396" progId="TCLayout.ActiveDocument.1">
                  <p:embed/>
                </p:oleObj>
              </mc:Choice>
              <mc:Fallback>
                <p:oleObj name="think-cell Slide" r:id="rId14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E33C6F0-64CC-410A-970A-1D1D47B675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114C829-7280-4434-927F-367A8B0EDC1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9105900" y="1250534"/>
            <a:ext cx="3086100" cy="5607465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8091E74-E6C6-4A32-A8F2-A6D3329745EE}"/>
              </a:ext>
            </a:extLst>
          </p:cNvPr>
          <p:cNvGrpSpPr/>
          <p:nvPr userDrawn="1"/>
        </p:nvGrpSpPr>
        <p:grpSpPr>
          <a:xfrm>
            <a:off x="554736" y="1181906"/>
            <a:ext cx="8360664" cy="5271863"/>
            <a:chOff x="554736" y="1181906"/>
            <a:chExt cx="6967728" cy="5271863"/>
          </a:xfrm>
        </p:grpSpPr>
        <p:cxnSp>
          <p:nvCxnSpPr>
            <p:cNvPr id="11" name="BottomLineLeft">
              <a:extLst>
                <a:ext uri="{FF2B5EF4-FFF2-40B4-BE49-F238E27FC236}">
                  <a16:creationId xmlns:a16="http://schemas.microsoft.com/office/drawing/2014/main" id="{570396F1-4249-402C-975E-F70778173C25}"/>
                </a:ext>
              </a:extLst>
            </p:cNvPr>
            <p:cNvCxnSpPr/>
            <p:nvPr userDrawn="1">
              <p:custDataLst>
                <p:tags r:id="rId10"/>
              </p:custDataLst>
            </p:nvPr>
          </p:nvCxnSpPr>
          <p:spPr>
            <a:xfrm>
              <a:off x="554736" y="6453769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TopLineLeft">
              <a:extLst>
                <a:ext uri="{FF2B5EF4-FFF2-40B4-BE49-F238E27FC236}">
                  <a16:creationId xmlns:a16="http://schemas.microsoft.com/office/drawing/2014/main" id="{47D3FB95-30DE-4983-B5AE-01B80542C0DD}"/>
                </a:ext>
              </a:extLst>
            </p:cNvPr>
            <p:cNvCxnSpPr/>
            <p:nvPr userDrawn="1">
              <p:custDataLst>
                <p:tags r:id="rId11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18D646E-BD43-4948-96FE-F798F0E18D71}"/>
                </a:ext>
              </a:extLst>
            </p:cNvPr>
            <p:cNvCxnSpPr/>
            <p:nvPr userDrawn="1">
              <p:custDataLst>
                <p:tags r:id="rId12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  <p:cxnSp>
        <p:nvCxnSpPr>
          <p:cNvPr id="21" name="TopLine">
            <a:extLst>
              <a:ext uri="{FF2B5EF4-FFF2-40B4-BE49-F238E27FC236}">
                <a16:creationId xmlns:a16="http://schemas.microsoft.com/office/drawing/2014/main" id="{1F3CCB72-6915-4E87-B459-EE72AF9320F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2. Slide Title">
            <a:extLst>
              <a:ext uri="{FF2B5EF4-FFF2-40B4-BE49-F238E27FC236}">
                <a16:creationId xmlns:a16="http://schemas.microsoft.com/office/drawing/2014/main" id="{A769058F-04E9-4C68-B434-15D8F6E6619F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4" name="1. On-page tracker">
            <a:extLst>
              <a:ext uri="{FF2B5EF4-FFF2-40B4-BE49-F238E27FC236}">
                <a16:creationId xmlns:a16="http://schemas.microsoft.com/office/drawing/2014/main" id="{6A8B2B05-9C2F-4597-A537-011E329B2CC7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9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258206290"/>
      </p:ext>
    </p:extLst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08E49A2-592A-45DC-99AB-B65B48F0E6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66191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08E49A2-592A-45DC-99AB-B65B48F0E6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10190F0C-4750-4155-8860-03F13E043F9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795953145"/>
      </p:ext>
    </p:extLst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5F6A700B-0152-4893-8E67-E104FB4F5F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67215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5F6A700B-0152-4893-8E67-E104FB4F5F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488580595"/>
      </p:ext>
    </p:extLst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End">
    <p:bg>
      <p:bgPr>
        <a:gradFill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766A80FB-9DC8-48D6-B10D-BAF6277FED4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68239" name="think-cell Slide" r:id="rId4" imgW="395" imgH="394" progId="TCLayout.ActiveDocument.1">
                  <p:embed/>
                </p:oleObj>
              </mc:Choice>
              <mc:Fallback>
                <p:oleObj name="think-cell Slide" r:id="rId4" imgW="395" imgH="394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766A80FB-9DC8-48D6-B10D-BAF6277FED4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53761065"/>
      </p:ext>
    </p:extLst>
  </p:cSld>
  <p:clrMapOvr>
    <a:masterClrMapping/>
  </p:clrMapOvr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4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870196B-97CF-4381-842D-3A4DC78FAE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69263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870196B-97CF-4381-842D-3A4DC78FAE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0F942CA4-6CE7-4ED7-895F-EEC3804F97D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1" y="1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chemeClr val="bg2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70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833277626"/>
      </p:ext>
    </p:extLst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30122C18-2CFE-6146-A1D8-79EC529A60E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70287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30122C18-2CFE-6146-A1D8-79EC529A60E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3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4166004400"/>
      </p:ext>
    </p:extLst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71311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548385167"/>
      </p:ext>
    </p:extLst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C2F3B429-1F7B-044A-9520-301FC32125A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72335"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C2F3B429-1F7B-044A-9520-301FC32125A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540409530"/>
      </p:ext>
    </p:extLst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ct 8" hidden="1">
            <a:extLst>
              <a:ext uri="{FF2B5EF4-FFF2-40B4-BE49-F238E27FC236}">
                <a16:creationId xmlns:a16="http://schemas.microsoft.com/office/drawing/2014/main" id="{16EA533F-94AF-4D02-A54D-267AD6DA2E6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09196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78471" name="think-cell Slide" r:id="rId11" imgW="344" imgH="344" progId="TCLayout.ActiveDocument.1">
                  <p:embed/>
                </p:oleObj>
              </mc:Choice>
              <mc:Fallback>
                <p:oleObj name="think-cell Slide" r:id="rId11" imgW="344" imgH="344" progId="TCLayout.ActiveDocument.1">
                  <p:embed/>
                  <p:pic>
                    <p:nvPicPr>
                      <p:cNvPr id="9" name="Object 8" hidden="1">
                        <a:extLst>
                          <a:ext uri="{FF2B5EF4-FFF2-40B4-BE49-F238E27FC236}">
                            <a16:creationId xmlns:a16="http://schemas.microsoft.com/office/drawing/2014/main" id="{16EA533F-94AF-4D02-A54D-267AD6DA2E6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 hidden="1">
            <a:extLst>
              <a:ext uri="{FF2B5EF4-FFF2-40B4-BE49-F238E27FC236}">
                <a16:creationId xmlns:a16="http://schemas.microsoft.com/office/drawing/2014/main" id="{C54CE3BD-55D7-42CB-8D9D-17E2A0D74581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 err="1">
              <a:solidFill>
                <a:schemeClr val="bg1"/>
              </a:solidFill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pic>
        <p:nvPicPr>
          <p:cNvPr id="16" name="Partnership">
            <a:extLst>
              <a:ext uri="{FF2B5EF4-FFF2-40B4-BE49-F238E27FC236}">
                <a16:creationId xmlns:a16="http://schemas.microsoft.com/office/drawing/2014/main" id="{B217107C-D279-4D90-AB38-6A6D6782398B}"/>
              </a:ext>
            </a:extLst>
          </p:cNvPr>
          <p:cNvPicPr>
            <a:picLocks noChangeAspect="1"/>
          </p:cNvPicPr>
          <p:nvPr userDrawn="1"/>
        </p:nvPicPr>
        <p:blipFill>
          <a:blip r:embed="rId13"/>
          <a:stretch>
            <a:fillRect/>
          </a:stretch>
        </p:blipFill>
        <p:spPr>
          <a:xfrm>
            <a:off x="9144" y="0"/>
            <a:ext cx="12192000" cy="6858000"/>
          </a:xfrm>
          <a:prstGeom prst="rect">
            <a:avLst/>
          </a:prstGeom>
        </p:spPr>
      </p:pic>
      <p:grpSp>
        <p:nvGrpSpPr>
          <p:cNvPr id="4" name="LogoImage">
            <a:extLst>
              <a:ext uri="{FF2B5EF4-FFF2-40B4-BE49-F238E27FC236}">
                <a16:creationId xmlns:a16="http://schemas.microsoft.com/office/drawing/2014/main" id="{275CA5E5-0CE7-4325-8DA5-DA17C9380A0C}"/>
              </a:ext>
            </a:extLst>
          </p:cNvPr>
          <p:cNvGrpSpPr>
            <a:grpSpLocks noChangeAspect="1"/>
          </p:cNvGrpSpPr>
          <p:nvPr userDrawn="1">
            <p:custDataLst>
              <p:tags r:id="rId4"/>
            </p:custDataLst>
          </p:nvPr>
        </p:nvGrpSpPr>
        <p:grpSpPr bwMode="black">
          <a:xfrm>
            <a:off x="551942" y="481160"/>
            <a:ext cx="1893201" cy="585216"/>
            <a:chOff x="0" y="973"/>
            <a:chExt cx="7680" cy="2374"/>
          </a:xfrm>
        </p:grpSpPr>
        <p:sp>
          <p:nvSpPr>
            <p:cNvPr id="5" name="AutoShape 3">
              <a:extLst>
                <a:ext uri="{FF2B5EF4-FFF2-40B4-BE49-F238E27FC236}">
                  <a16:creationId xmlns:a16="http://schemas.microsoft.com/office/drawing/2014/main" id="{1F430752-9F46-430E-93A8-58E8FAF85299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black">
            <a:xfrm>
              <a:off x="0" y="973"/>
              <a:ext cx="7680" cy="2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Arial" panose="020B0604020202020204" pitchFamily="34" charset="0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20C9A1A2-5968-4C0E-9E0B-C061BA0E7F39}"/>
                </a:ext>
              </a:extLst>
            </p:cNvPr>
            <p:cNvSpPr>
              <a:spLocks noEditPoints="1"/>
            </p:cNvSpPr>
            <p:nvPr userDrawn="1"/>
          </p:nvSpPr>
          <p:spPr bwMode="black">
            <a:xfrm>
              <a:off x="0" y="974"/>
              <a:ext cx="7680" cy="2373"/>
            </a:xfrm>
            <a:custGeom>
              <a:avLst/>
              <a:gdLst>
                <a:gd name="T0" fmla="*/ 4209 w 15155"/>
                <a:gd name="T1" fmla="*/ 2986 h 4678"/>
                <a:gd name="T2" fmla="*/ 3707 w 15155"/>
                <a:gd name="T3" fmla="*/ 2422 h 4678"/>
                <a:gd name="T4" fmla="*/ 3712 w 15155"/>
                <a:gd name="T5" fmla="*/ 2340 h 4678"/>
                <a:gd name="T6" fmla="*/ 4724 w 15155"/>
                <a:gd name="T7" fmla="*/ 4124 h 4678"/>
                <a:gd name="T8" fmla="*/ 3330 w 15155"/>
                <a:gd name="T9" fmla="*/ 3521 h 4678"/>
                <a:gd name="T10" fmla="*/ 5673 w 15155"/>
                <a:gd name="T11" fmla="*/ 3002 h 4678"/>
                <a:gd name="T12" fmla="*/ 6627 w 15155"/>
                <a:gd name="T13" fmla="*/ 2408 h 4678"/>
                <a:gd name="T14" fmla="*/ 6279 w 15155"/>
                <a:gd name="T15" fmla="*/ 4007 h 4678"/>
                <a:gd name="T16" fmla="*/ 10270 w 15155"/>
                <a:gd name="T17" fmla="*/ 3073 h 4678"/>
                <a:gd name="T18" fmla="*/ 10801 w 15155"/>
                <a:gd name="T19" fmla="*/ 4678 h 4678"/>
                <a:gd name="T20" fmla="*/ 11466 w 15155"/>
                <a:gd name="T21" fmla="*/ 3537 h 4678"/>
                <a:gd name="T22" fmla="*/ 10602 w 15155"/>
                <a:gd name="T23" fmla="*/ 3405 h 4678"/>
                <a:gd name="T24" fmla="*/ 14762 w 15155"/>
                <a:gd name="T25" fmla="*/ 3073 h 4678"/>
                <a:gd name="T26" fmla="*/ 14505 w 15155"/>
                <a:gd name="T27" fmla="*/ 2986 h 4678"/>
                <a:gd name="T28" fmla="*/ 14145 w 15155"/>
                <a:gd name="T29" fmla="*/ 4620 h 4678"/>
                <a:gd name="T30" fmla="*/ 15155 w 15155"/>
                <a:gd name="T31" fmla="*/ 2986 h 4678"/>
                <a:gd name="T32" fmla="*/ 10231 w 15155"/>
                <a:gd name="T33" fmla="*/ 4037 h 4678"/>
                <a:gd name="T34" fmla="*/ 9005 w 15155"/>
                <a:gd name="T35" fmla="*/ 2961 h 4678"/>
                <a:gd name="T36" fmla="*/ 8378 w 15155"/>
                <a:gd name="T37" fmla="*/ 3194 h 4678"/>
                <a:gd name="T38" fmla="*/ 8775 w 15155"/>
                <a:gd name="T39" fmla="*/ 4037 h 4678"/>
                <a:gd name="T40" fmla="*/ 9107 w 15155"/>
                <a:gd name="T41" fmla="*/ 3916 h 4678"/>
                <a:gd name="T42" fmla="*/ 9439 w 15155"/>
                <a:gd name="T43" fmla="*/ 4037 h 4678"/>
                <a:gd name="T44" fmla="*/ 9712 w 15155"/>
                <a:gd name="T45" fmla="*/ 4037 h 4678"/>
                <a:gd name="T46" fmla="*/ 7962 w 15155"/>
                <a:gd name="T47" fmla="*/ 3741 h 4678"/>
                <a:gd name="T48" fmla="*/ 7962 w 15155"/>
                <a:gd name="T49" fmla="*/ 3741 h 4678"/>
                <a:gd name="T50" fmla="*/ 12654 w 15155"/>
                <a:gd name="T51" fmla="*/ 2986 h 4678"/>
                <a:gd name="T52" fmla="*/ 12586 w 15155"/>
                <a:gd name="T53" fmla="*/ 4036 h 4678"/>
                <a:gd name="T54" fmla="*/ 11780 w 15155"/>
                <a:gd name="T55" fmla="*/ 3367 h 4678"/>
                <a:gd name="T56" fmla="*/ 11871 w 15155"/>
                <a:gd name="T57" fmla="*/ 4146 h 4678"/>
                <a:gd name="T58" fmla="*/ 13060 w 15155"/>
                <a:gd name="T59" fmla="*/ 3917 h 4678"/>
                <a:gd name="T60" fmla="*/ 13423 w 15155"/>
                <a:gd name="T61" fmla="*/ 4037 h 4678"/>
                <a:gd name="T62" fmla="*/ 12250 w 15155"/>
                <a:gd name="T63" fmla="*/ 3787 h 4678"/>
                <a:gd name="T64" fmla="*/ 12250 w 15155"/>
                <a:gd name="T65" fmla="*/ 3787 h 4678"/>
                <a:gd name="T66" fmla="*/ 8758 w 15155"/>
                <a:gd name="T67" fmla="*/ 1080 h 4678"/>
                <a:gd name="T68" fmla="*/ 8559 w 15155"/>
                <a:gd name="T69" fmla="*/ 1013 h 4678"/>
                <a:gd name="T70" fmla="*/ 9105 w 15155"/>
                <a:gd name="T71" fmla="*/ 2310 h 4678"/>
                <a:gd name="T72" fmla="*/ 9553 w 15155"/>
                <a:gd name="T73" fmla="*/ 626 h 4678"/>
                <a:gd name="T74" fmla="*/ 9293 w 15155"/>
                <a:gd name="T75" fmla="*/ 713 h 4678"/>
                <a:gd name="T76" fmla="*/ 8947 w 15155"/>
                <a:gd name="T77" fmla="*/ 843 h 4678"/>
                <a:gd name="T78" fmla="*/ 5105 w 15155"/>
                <a:gd name="T79" fmla="*/ 349 h 4678"/>
                <a:gd name="T80" fmla="*/ 3793 w 15155"/>
                <a:gd name="T81" fmla="*/ 882 h 4678"/>
                <a:gd name="T82" fmla="*/ 5848 w 15155"/>
                <a:gd name="T83" fmla="*/ 981 h 4678"/>
                <a:gd name="T84" fmla="*/ 6211 w 15155"/>
                <a:gd name="T85" fmla="*/ 1763 h 4678"/>
                <a:gd name="T86" fmla="*/ 6296 w 15155"/>
                <a:gd name="T87" fmla="*/ 601 h 4678"/>
                <a:gd name="T88" fmla="*/ 5638 w 15155"/>
                <a:gd name="T89" fmla="*/ 833 h 4678"/>
                <a:gd name="T90" fmla="*/ 4836 w 15155"/>
                <a:gd name="T91" fmla="*/ 625 h 4678"/>
                <a:gd name="T92" fmla="*/ 4778 w 15155"/>
                <a:gd name="T93" fmla="*/ 1676 h 4678"/>
                <a:gd name="T94" fmla="*/ 4692 w 15155"/>
                <a:gd name="T95" fmla="*/ 0 h 4678"/>
                <a:gd name="T96" fmla="*/ 3614 w 15155"/>
                <a:gd name="T97" fmla="*/ 221 h 4678"/>
                <a:gd name="T98" fmla="*/ 3236 w 15155"/>
                <a:gd name="T99" fmla="*/ 88 h 4678"/>
                <a:gd name="T100" fmla="*/ 3836 w 15155"/>
                <a:gd name="T101" fmla="*/ 1763 h 4678"/>
                <a:gd name="T102" fmla="*/ 7219 w 15155"/>
                <a:gd name="T103" fmla="*/ 683 h 4678"/>
                <a:gd name="T104" fmla="*/ 7226 w 15155"/>
                <a:gd name="T105" fmla="*/ 598 h 4678"/>
                <a:gd name="T106" fmla="*/ 6952 w 15155"/>
                <a:gd name="T107" fmla="*/ 1361 h 4678"/>
                <a:gd name="T108" fmla="*/ 7720 w 15155"/>
                <a:gd name="T109" fmla="*/ 1446 h 4678"/>
                <a:gd name="T110" fmla="*/ 3049 w 15155"/>
                <a:gd name="T111" fmla="*/ 753 h 4678"/>
                <a:gd name="T112" fmla="*/ 2703 w 15155"/>
                <a:gd name="T113" fmla="*/ 1584 h 4678"/>
                <a:gd name="T114" fmla="*/ 87 w 15155"/>
                <a:gd name="T115" fmla="*/ 88 h 4678"/>
                <a:gd name="T116" fmla="*/ 549 w 15155"/>
                <a:gd name="T117" fmla="*/ 1763 h 4678"/>
                <a:gd name="T118" fmla="*/ 1609 w 15155"/>
                <a:gd name="T119" fmla="*/ 259 h 4678"/>
                <a:gd name="T120" fmla="*/ 2069 w 15155"/>
                <a:gd name="T121" fmla="*/ 1676 h 4678"/>
                <a:gd name="T122" fmla="*/ 2070 w 15155"/>
                <a:gd name="T123" fmla="*/ 0 h 4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155" h="4678">
                  <a:moveTo>
                    <a:pt x="4451" y="3751"/>
                  </a:moveTo>
                  <a:cubicBezTo>
                    <a:pt x="4549" y="3607"/>
                    <a:pt x="4604" y="3438"/>
                    <a:pt x="4609" y="3264"/>
                  </a:cubicBezTo>
                  <a:cubicBezTo>
                    <a:pt x="4611" y="3211"/>
                    <a:pt x="4732" y="3072"/>
                    <a:pt x="4766" y="3072"/>
                  </a:cubicBezTo>
                  <a:cubicBezTo>
                    <a:pt x="4834" y="3072"/>
                    <a:pt x="4834" y="3072"/>
                    <a:pt x="4834" y="3072"/>
                  </a:cubicBezTo>
                  <a:cubicBezTo>
                    <a:pt x="4834" y="2986"/>
                    <a:pt x="4834" y="2986"/>
                    <a:pt x="4834" y="2986"/>
                  </a:cubicBezTo>
                  <a:cubicBezTo>
                    <a:pt x="4209" y="2986"/>
                    <a:pt x="4209" y="2986"/>
                    <a:pt x="4209" y="2986"/>
                  </a:cubicBezTo>
                  <a:cubicBezTo>
                    <a:pt x="4209" y="3073"/>
                    <a:pt x="4209" y="3073"/>
                    <a:pt x="4209" y="3073"/>
                  </a:cubicBezTo>
                  <a:cubicBezTo>
                    <a:pt x="4380" y="3078"/>
                    <a:pt x="4487" y="3175"/>
                    <a:pt x="4487" y="3337"/>
                  </a:cubicBezTo>
                  <a:cubicBezTo>
                    <a:pt x="4487" y="3482"/>
                    <a:pt x="4463" y="3591"/>
                    <a:pt x="4395" y="3702"/>
                  </a:cubicBezTo>
                  <a:cubicBezTo>
                    <a:pt x="4155" y="3489"/>
                    <a:pt x="3882" y="3230"/>
                    <a:pt x="3654" y="2986"/>
                  </a:cubicBezTo>
                  <a:cubicBezTo>
                    <a:pt x="3501" y="2928"/>
                    <a:pt x="3404" y="2814"/>
                    <a:pt x="3404" y="2673"/>
                  </a:cubicBezTo>
                  <a:cubicBezTo>
                    <a:pt x="3404" y="2514"/>
                    <a:pt x="3518" y="2422"/>
                    <a:pt x="3707" y="2422"/>
                  </a:cubicBezTo>
                  <a:cubicBezTo>
                    <a:pt x="3942" y="2422"/>
                    <a:pt x="4116" y="2659"/>
                    <a:pt x="4116" y="2777"/>
                  </a:cubicBezTo>
                  <a:cubicBezTo>
                    <a:pt x="4191" y="2777"/>
                    <a:pt x="4191" y="2777"/>
                    <a:pt x="4191" y="2777"/>
                  </a:cubicBezTo>
                  <a:cubicBezTo>
                    <a:pt x="4191" y="2362"/>
                    <a:pt x="4191" y="2362"/>
                    <a:pt x="4191" y="2362"/>
                  </a:cubicBezTo>
                  <a:cubicBezTo>
                    <a:pt x="4116" y="2362"/>
                    <a:pt x="4116" y="2362"/>
                    <a:pt x="4116" y="2362"/>
                  </a:cubicBezTo>
                  <a:cubicBezTo>
                    <a:pt x="4097" y="2391"/>
                    <a:pt x="4074" y="2393"/>
                    <a:pt x="4034" y="2393"/>
                  </a:cubicBezTo>
                  <a:cubicBezTo>
                    <a:pt x="3959" y="2393"/>
                    <a:pt x="3874" y="2340"/>
                    <a:pt x="3712" y="2340"/>
                  </a:cubicBezTo>
                  <a:cubicBezTo>
                    <a:pt x="3453" y="2340"/>
                    <a:pt x="3288" y="2480"/>
                    <a:pt x="3288" y="2732"/>
                  </a:cubicBezTo>
                  <a:cubicBezTo>
                    <a:pt x="3288" y="2887"/>
                    <a:pt x="3346" y="2991"/>
                    <a:pt x="3431" y="3100"/>
                  </a:cubicBezTo>
                  <a:cubicBezTo>
                    <a:pt x="3253" y="3219"/>
                    <a:pt x="3146" y="3420"/>
                    <a:pt x="3148" y="3634"/>
                  </a:cubicBezTo>
                  <a:cubicBezTo>
                    <a:pt x="3148" y="3944"/>
                    <a:pt x="3421" y="4155"/>
                    <a:pt x="3707" y="4155"/>
                  </a:cubicBezTo>
                  <a:cubicBezTo>
                    <a:pt x="3966" y="4155"/>
                    <a:pt x="4145" y="4080"/>
                    <a:pt x="4286" y="3944"/>
                  </a:cubicBezTo>
                  <a:cubicBezTo>
                    <a:pt x="4431" y="4078"/>
                    <a:pt x="4552" y="4124"/>
                    <a:pt x="4724" y="4124"/>
                  </a:cubicBezTo>
                  <a:cubicBezTo>
                    <a:pt x="4913" y="4124"/>
                    <a:pt x="4913" y="4124"/>
                    <a:pt x="4913" y="4124"/>
                  </a:cubicBezTo>
                  <a:cubicBezTo>
                    <a:pt x="4913" y="4036"/>
                    <a:pt x="4913" y="4036"/>
                    <a:pt x="4913" y="4036"/>
                  </a:cubicBezTo>
                  <a:cubicBezTo>
                    <a:pt x="4809" y="4036"/>
                    <a:pt x="4809" y="4036"/>
                    <a:pt x="4809" y="4036"/>
                  </a:cubicBezTo>
                  <a:cubicBezTo>
                    <a:pt x="4685" y="3947"/>
                    <a:pt x="4565" y="3852"/>
                    <a:pt x="4451" y="3751"/>
                  </a:cubicBezTo>
                  <a:close/>
                  <a:moveTo>
                    <a:pt x="3851" y="4015"/>
                  </a:moveTo>
                  <a:cubicBezTo>
                    <a:pt x="3599" y="4015"/>
                    <a:pt x="3330" y="3772"/>
                    <a:pt x="3330" y="3521"/>
                  </a:cubicBezTo>
                  <a:cubicBezTo>
                    <a:pt x="3330" y="3339"/>
                    <a:pt x="3378" y="3243"/>
                    <a:pt x="3470" y="3148"/>
                  </a:cubicBezTo>
                  <a:cubicBezTo>
                    <a:pt x="3707" y="3414"/>
                    <a:pt x="3962" y="3664"/>
                    <a:pt x="4233" y="3896"/>
                  </a:cubicBezTo>
                  <a:cubicBezTo>
                    <a:pt x="4134" y="3971"/>
                    <a:pt x="4008" y="4015"/>
                    <a:pt x="3851" y="4015"/>
                  </a:cubicBezTo>
                  <a:close/>
                  <a:moveTo>
                    <a:pt x="6279" y="4007"/>
                  </a:moveTo>
                  <a:cubicBezTo>
                    <a:pt x="5920" y="4007"/>
                    <a:pt x="5707" y="3758"/>
                    <a:pt x="5678" y="3450"/>
                  </a:cubicBezTo>
                  <a:cubicBezTo>
                    <a:pt x="5664" y="3301"/>
                    <a:pt x="5663" y="3151"/>
                    <a:pt x="5673" y="3002"/>
                  </a:cubicBezTo>
                  <a:cubicBezTo>
                    <a:pt x="5705" y="2605"/>
                    <a:pt x="5887" y="2435"/>
                    <a:pt x="6192" y="2435"/>
                  </a:cubicBezTo>
                  <a:cubicBezTo>
                    <a:pt x="6523" y="2435"/>
                    <a:pt x="6726" y="2803"/>
                    <a:pt x="6726" y="2985"/>
                  </a:cubicBezTo>
                  <a:cubicBezTo>
                    <a:pt x="6801" y="2985"/>
                    <a:pt x="6801" y="2985"/>
                    <a:pt x="6801" y="2985"/>
                  </a:cubicBezTo>
                  <a:cubicBezTo>
                    <a:pt x="6801" y="2362"/>
                    <a:pt x="6801" y="2362"/>
                    <a:pt x="6801" y="2362"/>
                  </a:cubicBezTo>
                  <a:cubicBezTo>
                    <a:pt x="6736" y="2362"/>
                    <a:pt x="6736" y="2362"/>
                    <a:pt x="6736" y="2362"/>
                  </a:cubicBezTo>
                  <a:cubicBezTo>
                    <a:pt x="6709" y="2393"/>
                    <a:pt x="6683" y="2408"/>
                    <a:pt x="6627" y="2408"/>
                  </a:cubicBezTo>
                  <a:cubicBezTo>
                    <a:pt x="6489" y="2408"/>
                    <a:pt x="6370" y="2330"/>
                    <a:pt x="6181" y="2330"/>
                  </a:cubicBezTo>
                  <a:cubicBezTo>
                    <a:pt x="5687" y="2330"/>
                    <a:pt x="5392" y="2732"/>
                    <a:pt x="5392" y="3236"/>
                  </a:cubicBezTo>
                  <a:cubicBezTo>
                    <a:pt x="5392" y="3740"/>
                    <a:pt x="5719" y="4156"/>
                    <a:pt x="6225" y="4156"/>
                  </a:cubicBezTo>
                  <a:cubicBezTo>
                    <a:pt x="6577" y="4156"/>
                    <a:pt x="6824" y="3967"/>
                    <a:pt x="6937" y="3652"/>
                  </a:cubicBezTo>
                  <a:cubicBezTo>
                    <a:pt x="6845" y="3652"/>
                    <a:pt x="6845" y="3652"/>
                    <a:pt x="6845" y="3652"/>
                  </a:cubicBezTo>
                  <a:cubicBezTo>
                    <a:pt x="6731" y="3884"/>
                    <a:pt x="6583" y="4007"/>
                    <a:pt x="6279" y="4007"/>
                  </a:cubicBezTo>
                  <a:close/>
                  <a:moveTo>
                    <a:pt x="11018" y="2957"/>
                  </a:moveTo>
                  <a:cubicBezTo>
                    <a:pt x="10830" y="2957"/>
                    <a:pt x="10704" y="3037"/>
                    <a:pt x="10605" y="3221"/>
                  </a:cubicBezTo>
                  <a:cubicBezTo>
                    <a:pt x="10566" y="2986"/>
                    <a:pt x="10566" y="2986"/>
                    <a:pt x="10566" y="2986"/>
                  </a:cubicBezTo>
                  <a:cubicBezTo>
                    <a:pt x="10195" y="2986"/>
                    <a:pt x="10195" y="2986"/>
                    <a:pt x="10195" y="2986"/>
                  </a:cubicBezTo>
                  <a:cubicBezTo>
                    <a:pt x="10195" y="3073"/>
                    <a:pt x="10195" y="3073"/>
                    <a:pt x="10195" y="3073"/>
                  </a:cubicBezTo>
                  <a:cubicBezTo>
                    <a:pt x="10270" y="3073"/>
                    <a:pt x="10270" y="3073"/>
                    <a:pt x="10270" y="3073"/>
                  </a:cubicBezTo>
                  <a:cubicBezTo>
                    <a:pt x="10304" y="3073"/>
                    <a:pt x="10391" y="3158"/>
                    <a:pt x="10391" y="3194"/>
                  </a:cubicBezTo>
                  <a:cubicBezTo>
                    <a:pt x="10391" y="4470"/>
                    <a:pt x="10391" y="4470"/>
                    <a:pt x="10391" y="4470"/>
                  </a:cubicBezTo>
                  <a:cubicBezTo>
                    <a:pt x="10391" y="4508"/>
                    <a:pt x="10304" y="4591"/>
                    <a:pt x="10270" y="4591"/>
                  </a:cubicBezTo>
                  <a:cubicBezTo>
                    <a:pt x="10195" y="4591"/>
                    <a:pt x="10195" y="4591"/>
                    <a:pt x="10195" y="4591"/>
                  </a:cubicBezTo>
                  <a:cubicBezTo>
                    <a:pt x="10195" y="4678"/>
                    <a:pt x="10195" y="4678"/>
                    <a:pt x="10195" y="4678"/>
                  </a:cubicBezTo>
                  <a:cubicBezTo>
                    <a:pt x="10801" y="4678"/>
                    <a:pt x="10801" y="4678"/>
                    <a:pt x="10801" y="4678"/>
                  </a:cubicBezTo>
                  <a:cubicBezTo>
                    <a:pt x="10801" y="4591"/>
                    <a:pt x="10801" y="4591"/>
                    <a:pt x="10801" y="4591"/>
                  </a:cubicBezTo>
                  <a:cubicBezTo>
                    <a:pt x="10726" y="4591"/>
                    <a:pt x="10726" y="4591"/>
                    <a:pt x="10726" y="4591"/>
                  </a:cubicBezTo>
                  <a:cubicBezTo>
                    <a:pt x="10694" y="4591"/>
                    <a:pt x="10605" y="4508"/>
                    <a:pt x="10605" y="4470"/>
                  </a:cubicBezTo>
                  <a:cubicBezTo>
                    <a:pt x="10605" y="3922"/>
                    <a:pt x="10605" y="3922"/>
                    <a:pt x="10605" y="3922"/>
                  </a:cubicBezTo>
                  <a:cubicBezTo>
                    <a:pt x="10687" y="4070"/>
                    <a:pt x="10793" y="4147"/>
                    <a:pt x="10994" y="4147"/>
                  </a:cubicBezTo>
                  <a:cubicBezTo>
                    <a:pt x="11272" y="4147"/>
                    <a:pt x="11466" y="3888"/>
                    <a:pt x="11466" y="3537"/>
                  </a:cubicBezTo>
                  <a:cubicBezTo>
                    <a:pt x="11466" y="3186"/>
                    <a:pt x="11297" y="2957"/>
                    <a:pt x="11018" y="2957"/>
                  </a:cubicBezTo>
                  <a:close/>
                  <a:moveTo>
                    <a:pt x="11246" y="3722"/>
                  </a:moveTo>
                  <a:cubicBezTo>
                    <a:pt x="11222" y="3903"/>
                    <a:pt x="11130" y="4027"/>
                    <a:pt x="10934" y="4027"/>
                  </a:cubicBezTo>
                  <a:cubicBezTo>
                    <a:pt x="10753" y="4029"/>
                    <a:pt x="10604" y="3884"/>
                    <a:pt x="10602" y="3703"/>
                  </a:cubicBezTo>
                  <a:cubicBezTo>
                    <a:pt x="10602" y="3701"/>
                    <a:pt x="10602" y="3698"/>
                    <a:pt x="10602" y="3695"/>
                  </a:cubicBezTo>
                  <a:cubicBezTo>
                    <a:pt x="10602" y="3405"/>
                    <a:pt x="10602" y="3405"/>
                    <a:pt x="10602" y="3405"/>
                  </a:cubicBezTo>
                  <a:cubicBezTo>
                    <a:pt x="10658" y="3225"/>
                    <a:pt x="10767" y="3092"/>
                    <a:pt x="10961" y="3092"/>
                  </a:cubicBezTo>
                  <a:cubicBezTo>
                    <a:pt x="11125" y="3092"/>
                    <a:pt x="11224" y="3208"/>
                    <a:pt x="11249" y="3390"/>
                  </a:cubicBezTo>
                  <a:cubicBezTo>
                    <a:pt x="11262" y="3500"/>
                    <a:pt x="11261" y="3612"/>
                    <a:pt x="11246" y="3722"/>
                  </a:cubicBezTo>
                  <a:close/>
                  <a:moveTo>
                    <a:pt x="14693" y="2986"/>
                  </a:moveTo>
                  <a:cubicBezTo>
                    <a:pt x="14693" y="3073"/>
                    <a:pt x="14693" y="3073"/>
                    <a:pt x="14693" y="3073"/>
                  </a:cubicBezTo>
                  <a:cubicBezTo>
                    <a:pt x="14762" y="3073"/>
                    <a:pt x="14762" y="3073"/>
                    <a:pt x="14762" y="3073"/>
                  </a:cubicBezTo>
                  <a:cubicBezTo>
                    <a:pt x="14794" y="3073"/>
                    <a:pt x="14864" y="3153"/>
                    <a:pt x="14862" y="3199"/>
                  </a:cubicBezTo>
                  <a:cubicBezTo>
                    <a:pt x="14610" y="3758"/>
                    <a:pt x="14610" y="3758"/>
                    <a:pt x="14610" y="3758"/>
                  </a:cubicBezTo>
                  <a:cubicBezTo>
                    <a:pt x="14335" y="3196"/>
                    <a:pt x="14335" y="3196"/>
                    <a:pt x="14335" y="3196"/>
                  </a:cubicBezTo>
                  <a:cubicBezTo>
                    <a:pt x="14335" y="3154"/>
                    <a:pt x="14403" y="3073"/>
                    <a:pt x="14434" y="3073"/>
                  </a:cubicBezTo>
                  <a:cubicBezTo>
                    <a:pt x="14505" y="3073"/>
                    <a:pt x="14505" y="3073"/>
                    <a:pt x="14505" y="3073"/>
                  </a:cubicBezTo>
                  <a:cubicBezTo>
                    <a:pt x="14505" y="2986"/>
                    <a:pt x="14505" y="2986"/>
                    <a:pt x="14505" y="2986"/>
                  </a:cubicBezTo>
                  <a:cubicBezTo>
                    <a:pt x="13889" y="2986"/>
                    <a:pt x="13889" y="2986"/>
                    <a:pt x="13889" y="2986"/>
                  </a:cubicBezTo>
                  <a:cubicBezTo>
                    <a:pt x="13889" y="3073"/>
                    <a:pt x="13889" y="3073"/>
                    <a:pt x="13889" y="3073"/>
                  </a:cubicBezTo>
                  <a:cubicBezTo>
                    <a:pt x="13940" y="3073"/>
                    <a:pt x="13940" y="3073"/>
                    <a:pt x="13940" y="3073"/>
                  </a:cubicBezTo>
                  <a:cubicBezTo>
                    <a:pt x="13969" y="3073"/>
                    <a:pt x="14068" y="3167"/>
                    <a:pt x="14087" y="3204"/>
                  </a:cubicBezTo>
                  <a:cubicBezTo>
                    <a:pt x="14489" y="3995"/>
                    <a:pt x="14489" y="3995"/>
                    <a:pt x="14489" y="3995"/>
                  </a:cubicBezTo>
                  <a:cubicBezTo>
                    <a:pt x="14145" y="4620"/>
                    <a:pt x="14145" y="4620"/>
                    <a:pt x="14145" y="4620"/>
                  </a:cubicBezTo>
                  <a:cubicBezTo>
                    <a:pt x="14245" y="4671"/>
                    <a:pt x="14245" y="4671"/>
                    <a:pt x="14245" y="4671"/>
                  </a:cubicBezTo>
                  <a:cubicBezTo>
                    <a:pt x="14584" y="4030"/>
                    <a:pt x="14584" y="4030"/>
                    <a:pt x="14584" y="4030"/>
                  </a:cubicBezTo>
                  <a:cubicBezTo>
                    <a:pt x="14968" y="3199"/>
                    <a:pt x="14968" y="3199"/>
                    <a:pt x="14968" y="3199"/>
                  </a:cubicBezTo>
                  <a:cubicBezTo>
                    <a:pt x="14993" y="3161"/>
                    <a:pt x="15075" y="3073"/>
                    <a:pt x="15102" y="3073"/>
                  </a:cubicBezTo>
                  <a:cubicBezTo>
                    <a:pt x="15155" y="3073"/>
                    <a:pt x="15155" y="3073"/>
                    <a:pt x="15155" y="3073"/>
                  </a:cubicBezTo>
                  <a:cubicBezTo>
                    <a:pt x="15155" y="2986"/>
                    <a:pt x="15155" y="2986"/>
                    <a:pt x="15155" y="2986"/>
                  </a:cubicBezTo>
                  <a:lnTo>
                    <a:pt x="14693" y="2986"/>
                  </a:lnTo>
                  <a:close/>
                  <a:moveTo>
                    <a:pt x="9712" y="4037"/>
                  </a:moveTo>
                  <a:cubicBezTo>
                    <a:pt x="9647" y="4037"/>
                    <a:pt x="9647" y="4037"/>
                    <a:pt x="9647" y="4037"/>
                  </a:cubicBezTo>
                  <a:cubicBezTo>
                    <a:pt x="9647" y="4124"/>
                    <a:pt x="9647" y="4124"/>
                    <a:pt x="9647" y="4124"/>
                  </a:cubicBezTo>
                  <a:cubicBezTo>
                    <a:pt x="10231" y="4124"/>
                    <a:pt x="10231" y="4124"/>
                    <a:pt x="10231" y="4124"/>
                  </a:cubicBezTo>
                  <a:cubicBezTo>
                    <a:pt x="10231" y="4037"/>
                    <a:pt x="10231" y="4037"/>
                    <a:pt x="10231" y="4037"/>
                  </a:cubicBezTo>
                  <a:cubicBezTo>
                    <a:pt x="10165" y="4037"/>
                    <a:pt x="10165" y="4037"/>
                    <a:pt x="10165" y="4037"/>
                  </a:cubicBezTo>
                  <a:cubicBezTo>
                    <a:pt x="10131" y="4037"/>
                    <a:pt x="10044" y="3954"/>
                    <a:pt x="10044" y="3916"/>
                  </a:cubicBezTo>
                  <a:cubicBezTo>
                    <a:pt x="10044" y="3288"/>
                    <a:pt x="10044" y="3288"/>
                    <a:pt x="10044" y="3288"/>
                  </a:cubicBezTo>
                  <a:cubicBezTo>
                    <a:pt x="10044" y="3080"/>
                    <a:pt x="9904" y="2964"/>
                    <a:pt x="9732" y="2964"/>
                  </a:cubicBezTo>
                  <a:cubicBezTo>
                    <a:pt x="9538" y="2964"/>
                    <a:pt x="9448" y="3066"/>
                    <a:pt x="9308" y="3204"/>
                  </a:cubicBezTo>
                  <a:cubicBezTo>
                    <a:pt x="9287" y="3044"/>
                    <a:pt x="9158" y="2961"/>
                    <a:pt x="9005" y="2961"/>
                  </a:cubicBezTo>
                  <a:cubicBezTo>
                    <a:pt x="8804" y="2961"/>
                    <a:pt x="8720" y="3068"/>
                    <a:pt x="8589" y="3206"/>
                  </a:cubicBezTo>
                  <a:cubicBezTo>
                    <a:pt x="8544" y="2986"/>
                    <a:pt x="8544" y="2986"/>
                    <a:pt x="8544" y="2986"/>
                  </a:cubicBezTo>
                  <a:cubicBezTo>
                    <a:pt x="8192" y="2986"/>
                    <a:pt x="8192" y="2986"/>
                    <a:pt x="8192" y="2986"/>
                  </a:cubicBezTo>
                  <a:cubicBezTo>
                    <a:pt x="8192" y="3073"/>
                    <a:pt x="8192" y="3073"/>
                    <a:pt x="8192" y="3073"/>
                  </a:cubicBezTo>
                  <a:cubicBezTo>
                    <a:pt x="8257" y="3073"/>
                    <a:pt x="8257" y="3073"/>
                    <a:pt x="8257" y="3073"/>
                  </a:cubicBezTo>
                  <a:cubicBezTo>
                    <a:pt x="8291" y="3073"/>
                    <a:pt x="8378" y="3158"/>
                    <a:pt x="8378" y="3194"/>
                  </a:cubicBezTo>
                  <a:cubicBezTo>
                    <a:pt x="8378" y="3916"/>
                    <a:pt x="8378" y="3916"/>
                    <a:pt x="8378" y="3916"/>
                  </a:cubicBezTo>
                  <a:cubicBezTo>
                    <a:pt x="8378" y="3954"/>
                    <a:pt x="8291" y="4037"/>
                    <a:pt x="8257" y="4037"/>
                  </a:cubicBezTo>
                  <a:cubicBezTo>
                    <a:pt x="8192" y="4037"/>
                    <a:pt x="8192" y="4037"/>
                    <a:pt x="8192" y="4037"/>
                  </a:cubicBezTo>
                  <a:cubicBezTo>
                    <a:pt x="8192" y="4124"/>
                    <a:pt x="8192" y="4124"/>
                    <a:pt x="8192" y="4124"/>
                  </a:cubicBezTo>
                  <a:cubicBezTo>
                    <a:pt x="8775" y="4124"/>
                    <a:pt x="8775" y="4124"/>
                    <a:pt x="8775" y="4124"/>
                  </a:cubicBezTo>
                  <a:cubicBezTo>
                    <a:pt x="8775" y="4037"/>
                    <a:pt x="8775" y="4037"/>
                    <a:pt x="8775" y="4037"/>
                  </a:cubicBezTo>
                  <a:cubicBezTo>
                    <a:pt x="8710" y="4037"/>
                    <a:pt x="8710" y="4037"/>
                    <a:pt x="8710" y="4037"/>
                  </a:cubicBezTo>
                  <a:cubicBezTo>
                    <a:pt x="8676" y="4037"/>
                    <a:pt x="8589" y="3954"/>
                    <a:pt x="8589" y="3916"/>
                  </a:cubicBezTo>
                  <a:cubicBezTo>
                    <a:pt x="8589" y="3330"/>
                    <a:pt x="8589" y="3330"/>
                    <a:pt x="8589" y="3330"/>
                  </a:cubicBezTo>
                  <a:cubicBezTo>
                    <a:pt x="8589" y="3252"/>
                    <a:pt x="8775" y="3099"/>
                    <a:pt x="8925" y="3099"/>
                  </a:cubicBezTo>
                  <a:cubicBezTo>
                    <a:pt x="9049" y="3099"/>
                    <a:pt x="9107" y="3177"/>
                    <a:pt x="9107" y="3288"/>
                  </a:cubicBezTo>
                  <a:cubicBezTo>
                    <a:pt x="9107" y="3916"/>
                    <a:pt x="9107" y="3916"/>
                    <a:pt x="9107" y="3916"/>
                  </a:cubicBezTo>
                  <a:cubicBezTo>
                    <a:pt x="9107" y="3954"/>
                    <a:pt x="9020" y="4037"/>
                    <a:pt x="8986" y="4037"/>
                  </a:cubicBezTo>
                  <a:cubicBezTo>
                    <a:pt x="8921" y="4037"/>
                    <a:pt x="8921" y="4037"/>
                    <a:pt x="8921" y="4037"/>
                  </a:cubicBezTo>
                  <a:cubicBezTo>
                    <a:pt x="8921" y="4124"/>
                    <a:pt x="8921" y="4124"/>
                    <a:pt x="8921" y="4124"/>
                  </a:cubicBezTo>
                  <a:cubicBezTo>
                    <a:pt x="9504" y="4124"/>
                    <a:pt x="9504" y="4124"/>
                    <a:pt x="9504" y="4124"/>
                  </a:cubicBezTo>
                  <a:cubicBezTo>
                    <a:pt x="9504" y="4037"/>
                    <a:pt x="9504" y="4037"/>
                    <a:pt x="9504" y="4037"/>
                  </a:cubicBezTo>
                  <a:cubicBezTo>
                    <a:pt x="9439" y="4037"/>
                    <a:pt x="9439" y="4037"/>
                    <a:pt x="9439" y="4037"/>
                  </a:cubicBezTo>
                  <a:cubicBezTo>
                    <a:pt x="9405" y="4037"/>
                    <a:pt x="9318" y="3954"/>
                    <a:pt x="9318" y="3916"/>
                  </a:cubicBezTo>
                  <a:cubicBezTo>
                    <a:pt x="9318" y="3323"/>
                    <a:pt x="9318" y="3323"/>
                    <a:pt x="9318" y="3323"/>
                  </a:cubicBezTo>
                  <a:cubicBezTo>
                    <a:pt x="9318" y="3246"/>
                    <a:pt x="9504" y="3101"/>
                    <a:pt x="9654" y="3101"/>
                  </a:cubicBezTo>
                  <a:cubicBezTo>
                    <a:pt x="9778" y="3101"/>
                    <a:pt x="9833" y="3178"/>
                    <a:pt x="9833" y="3289"/>
                  </a:cubicBezTo>
                  <a:cubicBezTo>
                    <a:pt x="9833" y="3917"/>
                    <a:pt x="9833" y="3917"/>
                    <a:pt x="9833" y="3917"/>
                  </a:cubicBezTo>
                  <a:cubicBezTo>
                    <a:pt x="9833" y="3954"/>
                    <a:pt x="9746" y="4037"/>
                    <a:pt x="9712" y="4037"/>
                  </a:cubicBezTo>
                  <a:close/>
                  <a:moveTo>
                    <a:pt x="7623" y="2957"/>
                  </a:moveTo>
                  <a:cubicBezTo>
                    <a:pt x="7320" y="2957"/>
                    <a:pt x="7051" y="3184"/>
                    <a:pt x="7051" y="3555"/>
                  </a:cubicBezTo>
                  <a:cubicBezTo>
                    <a:pt x="7051" y="3926"/>
                    <a:pt x="7320" y="4156"/>
                    <a:pt x="7623" y="4156"/>
                  </a:cubicBezTo>
                  <a:cubicBezTo>
                    <a:pt x="7925" y="4156"/>
                    <a:pt x="8192" y="3926"/>
                    <a:pt x="8192" y="3555"/>
                  </a:cubicBezTo>
                  <a:cubicBezTo>
                    <a:pt x="8192" y="3185"/>
                    <a:pt x="7925" y="2957"/>
                    <a:pt x="7623" y="2957"/>
                  </a:cubicBezTo>
                  <a:close/>
                  <a:moveTo>
                    <a:pt x="7962" y="3741"/>
                  </a:moveTo>
                  <a:cubicBezTo>
                    <a:pt x="7940" y="3920"/>
                    <a:pt x="7841" y="4044"/>
                    <a:pt x="7625" y="4044"/>
                  </a:cubicBezTo>
                  <a:cubicBezTo>
                    <a:pt x="7415" y="4044"/>
                    <a:pt x="7315" y="3916"/>
                    <a:pt x="7289" y="3739"/>
                  </a:cubicBezTo>
                  <a:cubicBezTo>
                    <a:pt x="7272" y="3613"/>
                    <a:pt x="7272" y="3485"/>
                    <a:pt x="7289" y="3359"/>
                  </a:cubicBezTo>
                  <a:cubicBezTo>
                    <a:pt x="7315" y="3177"/>
                    <a:pt x="7420" y="3056"/>
                    <a:pt x="7625" y="3056"/>
                  </a:cubicBezTo>
                  <a:cubicBezTo>
                    <a:pt x="7839" y="3056"/>
                    <a:pt x="7940" y="3177"/>
                    <a:pt x="7962" y="3361"/>
                  </a:cubicBezTo>
                  <a:cubicBezTo>
                    <a:pt x="7976" y="3487"/>
                    <a:pt x="7976" y="3615"/>
                    <a:pt x="7962" y="3741"/>
                  </a:cubicBezTo>
                  <a:close/>
                  <a:moveTo>
                    <a:pt x="13826" y="3916"/>
                  </a:moveTo>
                  <a:cubicBezTo>
                    <a:pt x="13826" y="3288"/>
                    <a:pt x="13826" y="3288"/>
                    <a:pt x="13826" y="3288"/>
                  </a:cubicBezTo>
                  <a:cubicBezTo>
                    <a:pt x="13826" y="3092"/>
                    <a:pt x="13685" y="2961"/>
                    <a:pt x="13509" y="2961"/>
                  </a:cubicBezTo>
                  <a:cubicBezTo>
                    <a:pt x="13303" y="2961"/>
                    <a:pt x="13196" y="3080"/>
                    <a:pt x="13058" y="3221"/>
                  </a:cubicBezTo>
                  <a:cubicBezTo>
                    <a:pt x="13016" y="2986"/>
                    <a:pt x="13016" y="2986"/>
                    <a:pt x="13016" y="2986"/>
                  </a:cubicBezTo>
                  <a:cubicBezTo>
                    <a:pt x="12654" y="2986"/>
                    <a:pt x="12654" y="2986"/>
                    <a:pt x="12654" y="2986"/>
                  </a:cubicBezTo>
                  <a:cubicBezTo>
                    <a:pt x="12654" y="3073"/>
                    <a:pt x="12654" y="3073"/>
                    <a:pt x="12654" y="3073"/>
                  </a:cubicBezTo>
                  <a:cubicBezTo>
                    <a:pt x="12724" y="3073"/>
                    <a:pt x="12724" y="3073"/>
                    <a:pt x="12724" y="3073"/>
                  </a:cubicBezTo>
                  <a:cubicBezTo>
                    <a:pt x="12758" y="3073"/>
                    <a:pt x="12850" y="3158"/>
                    <a:pt x="12850" y="3194"/>
                  </a:cubicBezTo>
                  <a:cubicBezTo>
                    <a:pt x="12850" y="3915"/>
                    <a:pt x="12850" y="3915"/>
                    <a:pt x="12850" y="3915"/>
                  </a:cubicBezTo>
                  <a:cubicBezTo>
                    <a:pt x="12850" y="3954"/>
                    <a:pt x="12758" y="4036"/>
                    <a:pt x="12724" y="4036"/>
                  </a:cubicBezTo>
                  <a:cubicBezTo>
                    <a:pt x="12586" y="4036"/>
                    <a:pt x="12586" y="4036"/>
                    <a:pt x="12586" y="4036"/>
                  </a:cubicBezTo>
                  <a:cubicBezTo>
                    <a:pt x="12555" y="4036"/>
                    <a:pt x="12460" y="3954"/>
                    <a:pt x="12460" y="3915"/>
                  </a:cubicBezTo>
                  <a:cubicBezTo>
                    <a:pt x="12460" y="3302"/>
                    <a:pt x="12460" y="3302"/>
                    <a:pt x="12460" y="3302"/>
                  </a:cubicBezTo>
                  <a:cubicBezTo>
                    <a:pt x="12460" y="3077"/>
                    <a:pt x="12267" y="2956"/>
                    <a:pt x="12020" y="2956"/>
                  </a:cubicBezTo>
                  <a:cubicBezTo>
                    <a:pt x="11787" y="2956"/>
                    <a:pt x="11639" y="3041"/>
                    <a:pt x="11545" y="3138"/>
                  </a:cubicBezTo>
                  <a:cubicBezTo>
                    <a:pt x="11698" y="3367"/>
                    <a:pt x="11698" y="3367"/>
                    <a:pt x="11698" y="3367"/>
                  </a:cubicBezTo>
                  <a:cubicBezTo>
                    <a:pt x="11780" y="3367"/>
                    <a:pt x="11780" y="3367"/>
                    <a:pt x="11780" y="3367"/>
                  </a:cubicBezTo>
                  <a:cubicBezTo>
                    <a:pt x="11695" y="3171"/>
                    <a:pt x="11773" y="3041"/>
                    <a:pt x="11969" y="3041"/>
                  </a:cubicBezTo>
                  <a:cubicBezTo>
                    <a:pt x="12175" y="3041"/>
                    <a:pt x="12252" y="3138"/>
                    <a:pt x="12250" y="3300"/>
                  </a:cubicBezTo>
                  <a:cubicBezTo>
                    <a:pt x="12247" y="3435"/>
                    <a:pt x="12247" y="3435"/>
                    <a:pt x="12247" y="3435"/>
                  </a:cubicBezTo>
                  <a:cubicBezTo>
                    <a:pt x="11952" y="3496"/>
                    <a:pt x="11952" y="3496"/>
                    <a:pt x="11952" y="3496"/>
                  </a:cubicBezTo>
                  <a:cubicBezTo>
                    <a:pt x="11790" y="3531"/>
                    <a:pt x="11578" y="3608"/>
                    <a:pt x="11578" y="3836"/>
                  </a:cubicBezTo>
                  <a:cubicBezTo>
                    <a:pt x="11578" y="4023"/>
                    <a:pt x="11714" y="4146"/>
                    <a:pt x="11871" y="4146"/>
                  </a:cubicBezTo>
                  <a:cubicBezTo>
                    <a:pt x="12041" y="4146"/>
                    <a:pt x="12162" y="4008"/>
                    <a:pt x="12254" y="3890"/>
                  </a:cubicBezTo>
                  <a:cubicBezTo>
                    <a:pt x="12283" y="4125"/>
                    <a:pt x="12283" y="4125"/>
                    <a:pt x="12283" y="4125"/>
                  </a:cubicBezTo>
                  <a:cubicBezTo>
                    <a:pt x="13251" y="4125"/>
                    <a:pt x="13251" y="4125"/>
                    <a:pt x="13251" y="4125"/>
                  </a:cubicBezTo>
                  <a:cubicBezTo>
                    <a:pt x="13251" y="4038"/>
                    <a:pt x="13251" y="4038"/>
                    <a:pt x="13251" y="4038"/>
                  </a:cubicBezTo>
                  <a:cubicBezTo>
                    <a:pt x="13186" y="4038"/>
                    <a:pt x="13186" y="4038"/>
                    <a:pt x="13186" y="4038"/>
                  </a:cubicBezTo>
                  <a:cubicBezTo>
                    <a:pt x="13152" y="4038"/>
                    <a:pt x="13060" y="3955"/>
                    <a:pt x="13060" y="3917"/>
                  </a:cubicBezTo>
                  <a:cubicBezTo>
                    <a:pt x="13060" y="3342"/>
                    <a:pt x="13060" y="3342"/>
                    <a:pt x="13060" y="3342"/>
                  </a:cubicBezTo>
                  <a:cubicBezTo>
                    <a:pt x="13060" y="3264"/>
                    <a:pt x="13271" y="3104"/>
                    <a:pt x="13433" y="3104"/>
                  </a:cubicBezTo>
                  <a:cubicBezTo>
                    <a:pt x="13557" y="3104"/>
                    <a:pt x="13615" y="3190"/>
                    <a:pt x="13615" y="3301"/>
                  </a:cubicBezTo>
                  <a:cubicBezTo>
                    <a:pt x="13615" y="3916"/>
                    <a:pt x="13615" y="3916"/>
                    <a:pt x="13615" y="3916"/>
                  </a:cubicBezTo>
                  <a:cubicBezTo>
                    <a:pt x="13615" y="3954"/>
                    <a:pt x="13523" y="4037"/>
                    <a:pt x="13489" y="4037"/>
                  </a:cubicBezTo>
                  <a:cubicBezTo>
                    <a:pt x="13423" y="4037"/>
                    <a:pt x="13423" y="4037"/>
                    <a:pt x="13423" y="4037"/>
                  </a:cubicBezTo>
                  <a:cubicBezTo>
                    <a:pt x="13423" y="4124"/>
                    <a:pt x="13423" y="4124"/>
                    <a:pt x="13423" y="4124"/>
                  </a:cubicBezTo>
                  <a:cubicBezTo>
                    <a:pt x="14022" y="4124"/>
                    <a:pt x="14022" y="4124"/>
                    <a:pt x="14022" y="4124"/>
                  </a:cubicBezTo>
                  <a:cubicBezTo>
                    <a:pt x="14022" y="4037"/>
                    <a:pt x="14022" y="4037"/>
                    <a:pt x="14022" y="4037"/>
                  </a:cubicBezTo>
                  <a:cubicBezTo>
                    <a:pt x="13952" y="4037"/>
                    <a:pt x="13952" y="4037"/>
                    <a:pt x="13952" y="4037"/>
                  </a:cubicBezTo>
                  <a:cubicBezTo>
                    <a:pt x="13918" y="4037"/>
                    <a:pt x="13826" y="3954"/>
                    <a:pt x="13826" y="3916"/>
                  </a:cubicBezTo>
                  <a:close/>
                  <a:moveTo>
                    <a:pt x="12250" y="3787"/>
                  </a:moveTo>
                  <a:cubicBezTo>
                    <a:pt x="12201" y="3873"/>
                    <a:pt x="12080" y="3988"/>
                    <a:pt x="11969" y="3988"/>
                  </a:cubicBezTo>
                  <a:cubicBezTo>
                    <a:pt x="11872" y="3993"/>
                    <a:pt x="11789" y="3918"/>
                    <a:pt x="11785" y="3820"/>
                  </a:cubicBezTo>
                  <a:cubicBezTo>
                    <a:pt x="11785" y="3816"/>
                    <a:pt x="11785" y="3811"/>
                    <a:pt x="11785" y="3807"/>
                  </a:cubicBezTo>
                  <a:cubicBezTo>
                    <a:pt x="11785" y="3693"/>
                    <a:pt x="11833" y="3618"/>
                    <a:pt x="11977" y="3582"/>
                  </a:cubicBezTo>
                  <a:cubicBezTo>
                    <a:pt x="12251" y="3511"/>
                    <a:pt x="12251" y="3511"/>
                    <a:pt x="12251" y="3511"/>
                  </a:cubicBezTo>
                  <a:lnTo>
                    <a:pt x="12250" y="3787"/>
                  </a:lnTo>
                  <a:close/>
                  <a:moveTo>
                    <a:pt x="8336" y="1790"/>
                  </a:moveTo>
                  <a:cubicBezTo>
                    <a:pt x="8617" y="1790"/>
                    <a:pt x="8765" y="1637"/>
                    <a:pt x="8840" y="1388"/>
                  </a:cubicBezTo>
                  <a:cubicBezTo>
                    <a:pt x="8769" y="1388"/>
                    <a:pt x="8769" y="1388"/>
                    <a:pt x="8769" y="1388"/>
                  </a:cubicBezTo>
                  <a:cubicBezTo>
                    <a:pt x="8697" y="1519"/>
                    <a:pt x="8605" y="1584"/>
                    <a:pt x="8411" y="1584"/>
                  </a:cubicBezTo>
                  <a:cubicBezTo>
                    <a:pt x="8152" y="1584"/>
                    <a:pt x="8002" y="1349"/>
                    <a:pt x="7997" y="1141"/>
                  </a:cubicBezTo>
                  <a:cubicBezTo>
                    <a:pt x="8758" y="1080"/>
                    <a:pt x="8758" y="1080"/>
                    <a:pt x="8758" y="1080"/>
                  </a:cubicBezTo>
                  <a:cubicBezTo>
                    <a:pt x="8753" y="997"/>
                    <a:pt x="8753" y="997"/>
                    <a:pt x="8753" y="997"/>
                  </a:cubicBezTo>
                  <a:cubicBezTo>
                    <a:pt x="8740" y="774"/>
                    <a:pt x="8595" y="600"/>
                    <a:pt x="8336" y="598"/>
                  </a:cubicBezTo>
                  <a:cubicBezTo>
                    <a:pt x="8041" y="595"/>
                    <a:pt x="7811" y="857"/>
                    <a:pt x="7811" y="1196"/>
                  </a:cubicBezTo>
                  <a:cubicBezTo>
                    <a:pt x="7811" y="1519"/>
                    <a:pt x="8033" y="1790"/>
                    <a:pt x="8336" y="1790"/>
                  </a:cubicBezTo>
                  <a:close/>
                  <a:moveTo>
                    <a:pt x="8331" y="686"/>
                  </a:moveTo>
                  <a:cubicBezTo>
                    <a:pt x="8554" y="686"/>
                    <a:pt x="8578" y="850"/>
                    <a:pt x="8559" y="1013"/>
                  </a:cubicBezTo>
                  <a:cubicBezTo>
                    <a:pt x="7990" y="1061"/>
                    <a:pt x="7990" y="1061"/>
                    <a:pt x="7990" y="1061"/>
                  </a:cubicBezTo>
                  <a:cubicBezTo>
                    <a:pt x="7997" y="882"/>
                    <a:pt x="8094" y="686"/>
                    <a:pt x="8331" y="686"/>
                  </a:cubicBezTo>
                  <a:close/>
                  <a:moveTo>
                    <a:pt x="8947" y="843"/>
                  </a:moveTo>
                  <a:cubicBezTo>
                    <a:pt x="9349" y="1635"/>
                    <a:pt x="9349" y="1635"/>
                    <a:pt x="9349" y="1635"/>
                  </a:cubicBezTo>
                  <a:cubicBezTo>
                    <a:pt x="9005" y="2259"/>
                    <a:pt x="9005" y="2259"/>
                    <a:pt x="9005" y="2259"/>
                  </a:cubicBezTo>
                  <a:cubicBezTo>
                    <a:pt x="9105" y="2310"/>
                    <a:pt x="9105" y="2310"/>
                    <a:pt x="9105" y="2310"/>
                  </a:cubicBezTo>
                  <a:cubicBezTo>
                    <a:pt x="9444" y="1669"/>
                    <a:pt x="9444" y="1669"/>
                    <a:pt x="9444" y="1669"/>
                  </a:cubicBezTo>
                  <a:cubicBezTo>
                    <a:pt x="9828" y="839"/>
                    <a:pt x="9828" y="839"/>
                    <a:pt x="9828" y="839"/>
                  </a:cubicBezTo>
                  <a:cubicBezTo>
                    <a:pt x="9853" y="800"/>
                    <a:pt x="9935" y="713"/>
                    <a:pt x="9962" y="713"/>
                  </a:cubicBezTo>
                  <a:cubicBezTo>
                    <a:pt x="10015" y="713"/>
                    <a:pt x="10015" y="713"/>
                    <a:pt x="10015" y="713"/>
                  </a:cubicBezTo>
                  <a:cubicBezTo>
                    <a:pt x="10015" y="626"/>
                    <a:pt x="10015" y="626"/>
                    <a:pt x="10015" y="626"/>
                  </a:cubicBezTo>
                  <a:cubicBezTo>
                    <a:pt x="9553" y="626"/>
                    <a:pt x="9553" y="626"/>
                    <a:pt x="9553" y="626"/>
                  </a:cubicBezTo>
                  <a:cubicBezTo>
                    <a:pt x="9553" y="713"/>
                    <a:pt x="9553" y="713"/>
                    <a:pt x="9553" y="713"/>
                  </a:cubicBezTo>
                  <a:cubicBezTo>
                    <a:pt x="9623" y="713"/>
                    <a:pt x="9623" y="713"/>
                    <a:pt x="9623" y="713"/>
                  </a:cubicBezTo>
                  <a:cubicBezTo>
                    <a:pt x="9654" y="713"/>
                    <a:pt x="9725" y="793"/>
                    <a:pt x="9722" y="839"/>
                  </a:cubicBezTo>
                  <a:cubicBezTo>
                    <a:pt x="9470" y="1398"/>
                    <a:pt x="9470" y="1398"/>
                    <a:pt x="9470" y="1398"/>
                  </a:cubicBezTo>
                  <a:cubicBezTo>
                    <a:pt x="9194" y="836"/>
                    <a:pt x="9194" y="836"/>
                    <a:pt x="9194" y="836"/>
                  </a:cubicBezTo>
                  <a:cubicBezTo>
                    <a:pt x="9194" y="794"/>
                    <a:pt x="9262" y="713"/>
                    <a:pt x="9293" y="713"/>
                  </a:cubicBezTo>
                  <a:cubicBezTo>
                    <a:pt x="9364" y="713"/>
                    <a:pt x="9364" y="713"/>
                    <a:pt x="9364" y="713"/>
                  </a:cubicBezTo>
                  <a:cubicBezTo>
                    <a:pt x="9364" y="626"/>
                    <a:pt x="9364" y="626"/>
                    <a:pt x="9364" y="626"/>
                  </a:cubicBezTo>
                  <a:cubicBezTo>
                    <a:pt x="8749" y="626"/>
                    <a:pt x="8749" y="626"/>
                    <a:pt x="8749" y="626"/>
                  </a:cubicBezTo>
                  <a:cubicBezTo>
                    <a:pt x="8749" y="713"/>
                    <a:pt x="8749" y="713"/>
                    <a:pt x="8749" y="713"/>
                  </a:cubicBezTo>
                  <a:cubicBezTo>
                    <a:pt x="8800" y="713"/>
                    <a:pt x="8800" y="713"/>
                    <a:pt x="8800" y="713"/>
                  </a:cubicBezTo>
                  <a:cubicBezTo>
                    <a:pt x="8829" y="712"/>
                    <a:pt x="8928" y="807"/>
                    <a:pt x="8947" y="843"/>
                  </a:cubicBezTo>
                  <a:close/>
                  <a:moveTo>
                    <a:pt x="5117" y="349"/>
                  </a:moveTo>
                  <a:cubicBezTo>
                    <a:pt x="5195" y="353"/>
                    <a:pt x="5261" y="293"/>
                    <a:pt x="5265" y="215"/>
                  </a:cubicBezTo>
                  <a:cubicBezTo>
                    <a:pt x="5265" y="210"/>
                    <a:pt x="5265" y="206"/>
                    <a:pt x="5265" y="201"/>
                  </a:cubicBezTo>
                  <a:cubicBezTo>
                    <a:pt x="5265" y="112"/>
                    <a:pt x="5202" y="56"/>
                    <a:pt x="5117" y="56"/>
                  </a:cubicBezTo>
                  <a:cubicBezTo>
                    <a:pt x="5032" y="56"/>
                    <a:pt x="4967" y="112"/>
                    <a:pt x="4967" y="201"/>
                  </a:cubicBezTo>
                  <a:cubicBezTo>
                    <a:pt x="4965" y="280"/>
                    <a:pt x="5026" y="346"/>
                    <a:pt x="5105" y="349"/>
                  </a:cubicBezTo>
                  <a:cubicBezTo>
                    <a:pt x="5109" y="349"/>
                    <a:pt x="5113" y="349"/>
                    <a:pt x="5117" y="349"/>
                  </a:cubicBezTo>
                  <a:close/>
                  <a:moveTo>
                    <a:pt x="3836" y="1676"/>
                  </a:moveTo>
                  <a:cubicBezTo>
                    <a:pt x="3749" y="1676"/>
                    <a:pt x="3749" y="1676"/>
                    <a:pt x="3749" y="1676"/>
                  </a:cubicBezTo>
                  <a:cubicBezTo>
                    <a:pt x="3715" y="1676"/>
                    <a:pt x="3613" y="1579"/>
                    <a:pt x="3613" y="1543"/>
                  </a:cubicBezTo>
                  <a:cubicBezTo>
                    <a:pt x="3613" y="1075"/>
                    <a:pt x="3613" y="1075"/>
                    <a:pt x="3613" y="1075"/>
                  </a:cubicBezTo>
                  <a:cubicBezTo>
                    <a:pt x="3793" y="882"/>
                    <a:pt x="3793" y="882"/>
                    <a:pt x="3793" y="882"/>
                  </a:cubicBezTo>
                  <a:cubicBezTo>
                    <a:pt x="4403" y="1763"/>
                    <a:pt x="4403" y="1763"/>
                    <a:pt x="4403" y="1763"/>
                  </a:cubicBezTo>
                  <a:cubicBezTo>
                    <a:pt x="6040" y="1763"/>
                    <a:pt x="6040" y="1763"/>
                    <a:pt x="6040" y="1763"/>
                  </a:cubicBezTo>
                  <a:cubicBezTo>
                    <a:pt x="6040" y="1676"/>
                    <a:pt x="6040" y="1676"/>
                    <a:pt x="6040" y="1676"/>
                  </a:cubicBezTo>
                  <a:cubicBezTo>
                    <a:pt x="5974" y="1676"/>
                    <a:pt x="5974" y="1676"/>
                    <a:pt x="5974" y="1676"/>
                  </a:cubicBezTo>
                  <a:cubicBezTo>
                    <a:pt x="5940" y="1676"/>
                    <a:pt x="5848" y="1594"/>
                    <a:pt x="5848" y="1555"/>
                  </a:cubicBezTo>
                  <a:cubicBezTo>
                    <a:pt x="5848" y="981"/>
                    <a:pt x="5848" y="981"/>
                    <a:pt x="5848" y="981"/>
                  </a:cubicBezTo>
                  <a:cubicBezTo>
                    <a:pt x="5848" y="904"/>
                    <a:pt x="6059" y="744"/>
                    <a:pt x="6221" y="744"/>
                  </a:cubicBezTo>
                  <a:cubicBezTo>
                    <a:pt x="6345" y="744"/>
                    <a:pt x="6403" y="829"/>
                    <a:pt x="6403" y="940"/>
                  </a:cubicBezTo>
                  <a:cubicBezTo>
                    <a:pt x="6403" y="1555"/>
                    <a:pt x="6403" y="1555"/>
                    <a:pt x="6403" y="1555"/>
                  </a:cubicBezTo>
                  <a:cubicBezTo>
                    <a:pt x="6403" y="1594"/>
                    <a:pt x="6311" y="1676"/>
                    <a:pt x="6277" y="1676"/>
                  </a:cubicBezTo>
                  <a:cubicBezTo>
                    <a:pt x="6211" y="1676"/>
                    <a:pt x="6211" y="1676"/>
                    <a:pt x="6211" y="1676"/>
                  </a:cubicBezTo>
                  <a:cubicBezTo>
                    <a:pt x="6211" y="1763"/>
                    <a:pt x="6211" y="1763"/>
                    <a:pt x="6211" y="1763"/>
                  </a:cubicBezTo>
                  <a:cubicBezTo>
                    <a:pt x="6810" y="1763"/>
                    <a:pt x="6810" y="1763"/>
                    <a:pt x="6810" y="1763"/>
                  </a:cubicBezTo>
                  <a:cubicBezTo>
                    <a:pt x="6810" y="1676"/>
                    <a:pt x="6810" y="1676"/>
                    <a:pt x="6810" y="1676"/>
                  </a:cubicBezTo>
                  <a:cubicBezTo>
                    <a:pt x="6739" y="1676"/>
                    <a:pt x="6739" y="1676"/>
                    <a:pt x="6739" y="1676"/>
                  </a:cubicBezTo>
                  <a:cubicBezTo>
                    <a:pt x="6706" y="1676"/>
                    <a:pt x="6613" y="1594"/>
                    <a:pt x="6613" y="1555"/>
                  </a:cubicBezTo>
                  <a:cubicBezTo>
                    <a:pt x="6613" y="928"/>
                    <a:pt x="6613" y="928"/>
                    <a:pt x="6613" y="928"/>
                  </a:cubicBezTo>
                  <a:cubicBezTo>
                    <a:pt x="6613" y="732"/>
                    <a:pt x="6473" y="601"/>
                    <a:pt x="6296" y="601"/>
                  </a:cubicBezTo>
                  <a:cubicBezTo>
                    <a:pt x="6091" y="601"/>
                    <a:pt x="5984" y="720"/>
                    <a:pt x="5846" y="860"/>
                  </a:cubicBezTo>
                  <a:cubicBezTo>
                    <a:pt x="5803" y="625"/>
                    <a:pt x="5803" y="625"/>
                    <a:pt x="5803" y="625"/>
                  </a:cubicBezTo>
                  <a:cubicBezTo>
                    <a:pt x="5441" y="625"/>
                    <a:pt x="5441" y="625"/>
                    <a:pt x="5441" y="625"/>
                  </a:cubicBezTo>
                  <a:cubicBezTo>
                    <a:pt x="5441" y="712"/>
                    <a:pt x="5441" y="712"/>
                    <a:pt x="5441" y="712"/>
                  </a:cubicBezTo>
                  <a:cubicBezTo>
                    <a:pt x="5512" y="712"/>
                    <a:pt x="5512" y="712"/>
                    <a:pt x="5512" y="712"/>
                  </a:cubicBezTo>
                  <a:cubicBezTo>
                    <a:pt x="5546" y="712"/>
                    <a:pt x="5638" y="798"/>
                    <a:pt x="5638" y="833"/>
                  </a:cubicBezTo>
                  <a:cubicBezTo>
                    <a:pt x="5638" y="1555"/>
                    <a:pt x="5638" y="1555"/>
                    <a:pt x="5638" y="1555"/>
                  </a:cubicBezTo>
                  <a:cubicBezTo>
                    <a:pt x="5638" y="1593"/>
                    <a:pt x="5546" y="1676"/>
                    <a:pt x="5512" y="1676"/>
                  </a:cubicBezTo>
                  <a:cubicBezTo>
                    <a:pt x="5371" y="1676"/>
                    <a:pt x="5371" y="1676"/>
                    <a:pt x="5371" y="1676"/>
                  </a:cubicBezTo>
                  <a:cubicBezTo>
                    <a:pt x="5340" y="1676"/>
                    <a:pt x="5245" y="1593"/>
                    <a:pt x="5245" y="1555"/>
                  </a:cubicBezTo>
                  <a:cubicBezTo>
                    <a:pt x="5245" y="625"/>
                    <a:pt x="5245" y="625"/>
                    <a:pt x="5245" y="625"/>
                  </a:cubicBezTo>
                  <a:cubicBezTo>
                    <a:pt x="4836" y="625"/>
                    <a:pt x="4836" y="625"/>
                    <a:pt x="4836" y="625"/>
                  </a:cubicBezTo>
                  <a:cubicBezTo>
                    <a:pt x="4836" y="712"/>
                    <a:pt x="4836" y="712"/>
                    <a:pt x="4836" y="712"/>
                  </a:cubicBezTo>
                  <a:cubicBezTo>
                    <a:pt x="4906" y="712"/>
                    <a:pt x="4906" y="712"/>
                    <a:pt x="4906" y="712"/>
                  </a:cubicBezTo>
                  <a:cubicBezTo>
                    <a:pt x="4940" y="712"/>
                    <a:pt x="5032" y="798"/>
                    <a:pt x="5032" y="833"/>
                  </a:cubicBezTo>
                  <a:cubicBezTo>
                    <a:pt x="5032" y="1555"/>
                    <a:pt x="5032" y="1555"/>
                    <a:pt x="5032" y="1555"/>
                  </a:cubicBezTo>
                  <a:cubicBezTo>
                    <a:pt x="5032" y="1594"/>
                    <a:pt x="4940" y="1676"/>
                    <a:pt x="4906" y="1676"/>
                  </a:cubicBezTo>
                  <a:cubicBezTo>
                    <a:pt x="4778" y="1676"/>
                    <a:pt x="4778" y="1676"/>
                    <a:pt x="4778" y="1676"/>
                  </a:cubicBezTo>
                  <a:cubicBezTo>
                    <a:pt x="4742" y="1676"/>
                    <a:pt x="4599" y="1567"/>
                    <a:pt x="4570" y="1528"/>
                  </a:cubicBezTo>
                  <a:cubicBezTo>
                    <a:pt x="3953" y="707"/>
                    <a:pt x="3953" y="707"/>
                    <a:pt x="3953" y="707"/>
                  </a:cubicBezTo>
                  <a:cubicBezTo>
                    <a:pt x="4381" y="247"/>
                    <a:pt x="4381" y="247"/>
                    <a:pt x="4381" y="247"/>
                  </a:cubicBezTo>
                  <a:cubicBezTo>
                    <a:pt x="4405" y="221"/>
                    <a:pt x="4572" y="88"/>
                    <a:pt x="4606" y="88"/>
                  </a:cubicBezTo>
                  <a:cubicBezTo>
                    <a:pt x="4692" y="88"/>
                    <a:pt x="4692" y="88"/>
                    <a:pt x="4692" y="88"/>
                  </a:cubicBezTo>
                  <a:cubicBezTo>
                    <a:pt x="4692" y="0"/>
                    <a:pt x="4692" y="0"/>
                    <a:pt x="4692" y="0"/>
                  </a:cubicBezTo>
                  <a:cubicBezTo>
                    <a:pt x="4052" y="0"/>
                    <a:pt x="4052" y="0"/>
                    <a:pt x="4052" y="0"/>
                  </a:cubicBezTo>
                  <a:cubicBezTo>
                    <a:pt x="4052" y="88"/>
                    <a:pt x="4052" y="88"/>
                    <a:pt x="4052" y="88"/>
                  </a:cubicBezTo>
                  <a:cubicBezTo>
                    <a:pt x="4137" y="88"/>
                    <a:pt x="4137" y="88"/>
                    <a:pt x="4137" y="88"/>
                  </a:cubicBezTo>
                  <a:cubicBezTo>
                    <a:pt x="4171" y="88"/>
                    <a:pt x="4270" y="209"/>
                    <a:pt x="4244" y="240"/>
                  </a:cubicBezTo>
                  <a:cubicBezTo>
                    <a:pt x="3614" y="942"/>
                    <a:pt x="3614" y="942"/>
                    <a:pt x="3614" y="942"/>
                  </a:cubicBezTo>
                  <a:cubicBezTo>
                    <a:pt x="3614" y="221"/>
                    <a:pt x="3614" y="221"/>
                    <a:pt x="3614" y="221"/>
                  </a:cubicBezTo>
                  <a:cubicBezTo>
                    <a:pt x="3614" y="184"/>
                    <a:pt x="3716" y="88"/>
                    <a:pt x="3750" y="88"/>
                  </a:cubicBezTo>
                  <a:cubicBezTo>
                    <a:pt x="3837" y="88"/>
                    <a:pt x="3837" y="88"/>
                    <a:pt x="3837" y="88"/>
                  </a:cubicBezTo>
                  <a:cubicBezTo>
                    <a:pt x="3837" y="0"/>
                    <a:pt x="3837" y="0"/>
                    <a:pt x="3837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9" y="88"/>
                    <a:pt x="3149" y="88"/>
                    <a:pt x="3149" y="88"/>
                  </a:cubicBezTo>
                  <a:cubicBezTo>
                    <a:pt x="3236" y="88"/>
                    <a:pt x="3236" y="88"/>
                    <a:pt x="3236" y="88"/>
                  </a:cubicBezTo>
                  <a:cubicBezTo>
                    <a:pt x="3270" y="88"/>
                    <a:pt x="3371" y="184"/>
                    <a:pt x="3371" y="221"/>
                  </a:cubicBezTo>
                  <a:cubicBezTo>
                    <a:pt x="3371" y="1543"/>
                    <a:pt x="3371" y="1543"/>
                    <a:pt x="3371" y="1543"/>
                  </a:cubicBezTo>
                  <a:cubicBezTo>
                    <a:pt x="3371" y="1579"/>
                    <a:pt x="3270" y="1676"/>
                    <a:pt x="3236" y="1676"/>
                  </a:cubicBezTo>
                  <a:cubicBezTo>
                    <a:pt x="3149" y="1676"/>
                    <a:pt x="3149" y="1676"/>
                    <a:pt x="3149" y="1676"/>
                  </a:cubicBezTo>
                  <a:cubicBezTo>
                    <a:pt x="3149" y="1763"/>
                    <a:pt x="3149" y="1763"/>
                    <a:pt x="3149" y="1763"/>
                  </a:cubicBezTo>
                  <a:cubicBezTo>
                    <a:pt x="3836" y="1763"/>
                    <a:pt x="3836" y="1763"/>
                    <a:pt x="3836" y="1763"/>
                  </a:cubicBezTo>
                  <a:lnTo>
                    <a:pt x="3836" y="1676"/>
                  </a:lnTo>
                  <a:close/>
                  <a:moveTo>
                    <a:pt x="7720" y="1446"/>
                  </a:moveTo>
                  <a:cubicBezTo>
                    <a:pt x="7720" y="1262"/>
                    <a:pt x="7579" y="1163"/>
                    <a:pt x="7456" y="1114"/>
                  </a:cubicBezTo>
                  <a:cubicBezTo>
                    <a:pt x="7361" y="1078"/>
                    <a:pt x="7296" y="1049"/>
                    <a:pt x="7209" y="1013"/>
                  </a:cubicBezTo>
                  <a:cubicBezTo>
                    <a:pt x="7090" y="962"/>
                    <a:pt x="7023" y="927"/>
                    <a:pt x="7023" y="829"/>
                  </a:cubicBezTo>
                  <a:cubicBezTo>
                    <a:pt x="7023" y="739"/>
                    <a:pt x="7085" y="683"/>
                    <a:pt x="7219" y="683"/>
                  </a:cubicBezTo>
                  <a:cubicBezTo>
                    <a:pt x="7432" y="683"/>
                    <a:pt x="7565" y="884"/>
                    <a:pt x="7565" y="979"/>
                  </a:cubicBezTo>
                  <a:cubicBezTo>
                    <a:pt x="7635" y="979"/>
                    <a:pt x="7635" y="979"/>
                    <a:pt x="7635" y="979"/>
                  </a:cubicBezTo>
                  <a:cubicBezTo>
                    <a:pt x="7635" y="625"/>
                    <a:pt x="7635" y="625"/>
                    <a:pt x="7635" y="625"/>
                  </a:cubicBezTo>
                  <a:cubicBezTo>
                    <a:pt x="7572" y="625"/>
                    <a:pt x="7572" y="625"/>
                    <a:pt x="7572" y="625"/>
                  </a:cubicBezTo>
                  <a:cubicBezTo>
                    <a:pt x="7562" y="649"/>
                    <a:pt x="7543" y="657"/>
                    <a:pt x="7509" y="657"/>
                  </a:cubicBezTo>
                  <a:cubicBezTo>
                    <a:pt x="7422" y="657"/>
                    <a:pt x="7352" y="598"/>
                    <a:pt x="7226" y="598"/>
                  </a:cubicBezTo>
                  <a:cubicBezTo>
                    <a:pt x="7015" y="598"/>
                    <a:pt x="6882" y="707"/>
                    <a:pt x="6882" y="913"/>
                  </a:cubicBezTo>
                  <a:cubicBezTo>
                    <a:pt x="6882" y="1071"/>
                    <a:pt x="6986" y="1160"/>
                    <a:pt x="7124" y="1223"/>
                  </a:cubicBezTo>
                  <a:cubicBezTo>
                    <a:pt x="7216" y="1264"/>
                    <a:pt x="7282" y="1291"/>
                    <a:pt x="7361" y="1325"/>
                  </a:cubicBezTo>
                  <a:cubicBezTo>
                    <a:pt x="7463" y="1367"/>
                    <a:pt x="7577" y="1412"/>
                    <a:pt x="7577" y="1540"/>
                  </a:cubicBezTo>
                  <a:cubicBezTo>
                    <a:pt x="7577" y="1647"/>
                    <a:pt x="7497" y="1695"/>
                    <a:pt x="7354" y="1695"/>
                  </a:cubicBezTo>
                  <a:cubicBezTo>
                    <a:pt x="7107" y="1695"/>
                    <a:pt x="6952" y="1468"/>
                    <a:pt x="6952" y="1361"/>
                  </a:cubicBezTo>
                  <a:cubicBezTo>
                    <a:pt x="6882" y="1361"/>
                    <a:pt x="6882" y="1361"/>
                    <a:pt x="6882" y="1361"/>
                  </a:cubicBezTo>
                  <a:cubicBezTo>
                    <a:pt x="6882" y="1763"/>
                    <a:pt x="6882" y="1763"/>
                    <a:pt x="6882" y="1763"/>
                  </a:cubicBezTo>
                  <a:cubicBezTo>
                    <a:pt x="6938" y="1763"/>
                    <a:pt x="6938" y="1763"/>
                    <a:pt x="6938" y="1763"/>
                  </a:cubicBezTo>
                  <a:cubicBezTo>
                    <a:pt x="6967" y="1737"/>
                    <a:pt x="6979" y="1725"/>
                    <a:pt x="7025" y="1725"/>
                  </a:cubicBezTo>
                  <a:cubicBezTo>
                    <a:pt x="7124" y="1725"/>
                    <a:pt x="7209" y="1790"/>
                    <a:pt x="7354" y="1790"/>
                  </a:cubicBezTo>
                  <a:cubicBezTo>
                    <a:pt x="7570" y="1790"/>
                    <a:pt x="7720" y="1664"/>
                    <a:pt x="7720" y="1446"/>
                  </a:cubicBezTo>
                  <a:close/>
                  <a:moveTo>
                    <a:pt x="2703" y="1584"/>
                  </a:moveTo>
                  <a:cubicBezTo>
                    <a:pt x="2442" y="1584"/>
                    <a:pt x="2282" y="1383"/>
                    <a:pt x="2282" y="1129"/>
                  </a:cubicBezTo>
                  <a:cubicBezTo>
                    <a:pt x="2282" y="860"/>
                    <a:pt x="2391" y="683"/>
                    <a:pt x="2618" y="683"/>
                  </a:cubicBezTo>
                  <a:cubicBezTo>
                    <a:pt x="2815" y="683"/>
                    <a:pt x="2844" y="840"/>
                    <a:pt x="2812" y="1017"/>
                  </a:cubicBezTo>
                  <a:cubicBezTo>
                    <a:pt x="2882" y="1013"/>
                    <a:pt x="2882" y="1013"/>
                    <a:pt x="2882" y="1013"/>
                  </a:cubicBezTo>
                  <a:cubicBezTo>
                    <a:pt x="3049" y="753"/>
                    <a:pt x="3049" y="753"/>
                    <a:pt x="3049" y="753"/>
                  </a:cubicBezTo>
                  <a:cubicBezTo>
                    <a:pt x="2945" y="649"/>
                    <a:pt x="2824" y="596"/>
                    <a:pt x="2645" y="596"/>
                  </a:cubicBezTo>
                  <a:cubicBezTo>
                    <a:pt x="2345" y="596"/>
                    <a:pt x="2100" y="833"/>
                    <a:pt x="2100" y="1201"/>
                  </a:cubicBezTo>
                  <a:cubicBezTo>
                    <a:pt x="2100" y="1526"/>
                    <a:pt x="2306" y="1792"/>
                    <a:pt x="2623" y="1792"/>
                  </a:cubicBezTo>
                  <a:cubicBezTo>
                    <a:pt x="2909" y="1792"/>
                    <a:pt x="3061" y="1635"/>
                    <a:pt x="3136" y="1386"/>
                  </a:cubicBezTo>
                  <a:cubicBezTo>
                    <a:pt x="3066" y="1386"/>
                    <a:pt x="3066" y="1386"/>
                    <a:pt x="3066" y="1386"/>
                  </a:cubicBezTo>
                  <a:cubicBezTo>
                    <a:pt x="2986" y="1519"/>
                    <a:pt x="2902" y="1584"/>
                    <a:pt x="2703" y="1584"/>
                  </a:cubicBezTo>
                  <a:close/>
                  <a:moveTo>
                    <a:pt x="1053" y="1322"/>
                  </a:moveTo>
                  <a:cubicBezTo>
                    <a:pt x="1041" y="1322"/>
                    <a:pt x="1041" y="1322"/>
                    <a:pt x="1041" y="1322"/>
                  </a:cubicBezTo>
                  <a:cubicBezTo>
                    <a:pt x="511" y="0"/>
                    <a:pt x="511" y="0"/>
                    <a:pt x="5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121" y="88"/>
                    <a:pt x="223" y="184"/>
                    <a:pt x="223" y="221"/>
                  </a:cubicBezTo>
                  <a:cubicBezTo>
                    <a:pt x="223" y="1543"/>
                    <a:pt x="223" y="1543"/>
                    <a:pt x="223" y="1543"/>
                  </a:cubicBezTo>
                  <a:cubicBezTo>
                    <a:pt x="223" y="1579"/>
                    <a:pt x="121" y="1676"/>
                    <a:pt x="87" y="1676"/>
                  </a:cubicBezTo>
                  <a:cubicBezTo>
                    <a:pt x="0" y="1676"/>
                    <a:pt x="0" y="1676"/>
                    <a:pt x="0" y="1676"/>
                  </a:cubicBezTo>
                  <a:cubicBezTo>
                    <a:pt x="0" y="1763"/>
                    <a:pt x="0" y="1763"/>
                    <a:pt x="0" y="1763"/>
                  </a:cubicBezTo>
                  <a:cubicBezTo>
                    <a:pt x="549" y="1763"/>
                    <a:pt x="549" y="1763"/>
                    <a:pt x="549" y="1763"/>
                  </a:cubicBezTo>
                  <a:cubicBezTo>
                    <a:pt x="549" y="1676"/>
                    <a:pt x="549" y="1676"/>
                    <a:pt x="549" y="1676"/>
                  </a:cubicBezTo>
                  <a:cubicBezTo>
                    <a:pt x="462" y="1676"/>
                    <a:pt x="462" y="1676"/>
                    <a:pt x="462" y="1676"/>
                  </a:cubicBezTo>
                  <a:cubicBezTo>
                    <a:pt x="428" y="1676"/>
                    <a:pt x="327" y="1579"/>
                    <a:pt x="327" y="1543"/>
                  </a:cubicBezTo>
                  <a:cubicBezTo>
                    <a:pt x="327" y="233"/>
                    <a:pt x="327" y="233"/>
                    <a:pt x="327" y="233"/>
                  </a:cubicBezTo>
                  <a:cubicBezTo>
                    <a:pt x="968" y="1794"/>
                    <a:pt x="968" y="1794"/>
                    <a:pt x="968" y="1794"/>
                  </a:cubicBezTo>
                  <a:cubicBezTo>
                    <a:pt x="1609" y="259"/>
                    <a:pt x="1609" y="259"/>
                    <a:pt x="1609" y="259"/>
                  </a:cubicBezTo>
                  <a:cubicBezTo>
                    <a:pt x="1609" y="1543"/>
                    <a:pt x="1609" y="1543"/>
                    <a:pt x="1609" y="1543"/>
                  </a:cubicBezTo>
                  <a:cubicBezTo>
                    <a:pt x="1609" y="1579"/>
                    <a:pt x="1507" y="1676"/>
                    <a:pt x="1473" y="1676"/>
                  </a:cubicBezTo>
                  <a:cubicBezTo>
                    <a:pt x="1386" y="1676"/>
                    <a:pt x="1386" y="1676"/>
                    <a:pt x="1386" y="1676"/>
                  </a:cubicBezTo>
                  <a:cubicBezTo>
                    <a:pt x="1386" y="1763"/>
                    <a:pt x="1386" y="1763"/>
                    <a:pt x="1386" y="1763"/>
                  </a:cubicBezTo>
                  <a:cubicBezTo>
                    <a:pt x="2069" y="1763"/>
                    <a:pt x="2069" y="1763"/>
                    <a:pt x="2069" y="1763"/>
                  </a:cubicBezTo>
                  <a:cubicBezTo>
                    <a:pt x="2069" y="1676"/>
                    <a:pt x="2069" y="1676"/>
                    <a:pt x="2069" y="1676"/>
                  </a:cubicBezTo>
                  <a:cubicBezTo>
                    <a:pt x="1983" y="1676"/>
                    <a:pt x="1983" y="1676"/>
                    <a:pt x="1983" y="1676"/>
                  </a:cubicBezTo>
                  <a:cubicBezTo>
                    <a:pt x="1949" y="1676"/>
                    <a:pt x="1848" y="1579"/>
                    <a:pt x="1848" y="1543"/>
                  </a:cubicBezTo>
                  <a:cubicBezTo>
                    <a:pt x="1848" y="221"/>
                    <a:pt x="1848" y="221"/>
                    <a:pt x="1848" y="221"/>
                  </a:cubicBezTo>
                  <a:cubicBezTo>
                    <a:pt x="1848" y="184"/>
                    <a:pt x="1949" y="88"/>
                    <a:pt x="1983" y="88"/>
                  </a:cubicBezTo>
                  <a:cubicBezTo>
                    <a:pt x="2070" y="88"/>
                    <a:pt x="2070" y="88"/>
                    <a:pt x="2070" y="88"/>
                  </a:cubicBezTo>
                  <a:cubicBezTo>
                    <a:pt x="2070" y="0"/>
                    <a:pt x="2070" y="0"/>
                    <a:pt x="2070" y="0"/>
                  </a:cubicBezTo>
                  <a:cubicBezTo>
                    <a:pt x="1610" y="0"/>
                    <a:pt x="1610" y="0"/>
                    <a:pt x="1610" y="0"/>
                  </a:cubicBezTo>
                  <a:lnTo>
                    <a:pt x="1053" y="1322"/>
                  </a:lnTo>
                  <a:close/>
                </a:path>
              </a:pathLst>
            </a:custGeom>
            <a:solidFill>
              <a:srgbClr val="051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Arial" panose="020B0604020202020204" pitchFamily="34" charset="0"/>
              </a:endParaRPr>
            </a:p>
          </p:txBody>
        </p:sp>
      </p:grpSp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1942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54736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1942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1942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51942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dirty="0">
                <a:solidFill>
                  <a:schemeClr val="tx1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chemeClr val="tx1"/>
                </a:solidFill>
                <a:latin typeface="+mn-lt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1"/>
                </a:solidFill>
                <a:latin typeface="+mn-lt"/>
              </a:rPr>
            </a:br>
            <a:r>
              <a:rPr lang="en-US" sz="800" dirty="0">
                <a:solidFill>
                  <a:schemeClr val="tx1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1675549991"/>
      </p:ext>
    </p:extLst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D8EFF8A2-0FB9-4B25-8B8D-49235327498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292475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79495" name="think-cell Slide" r:id="rId10" imgW="413" imgH="416" progId="TCLayout.ActiveDocument.1">
                  <p:embed/>
                </p:oleObj>
              </mc:Choice>
              <mc:Fallback>
                <p:oleObj name="think-cell Slide" r:id="rId10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D8EFF8A2-0FB9-4B25-8B8D-49235327498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F741700-5035-4E61-A4AC-1B3C7AE220D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US" sz="2500" b="1" i="0" baseline="0" dirty="0" err="1">
              <a:solidFill>
                <a:schemeClr val="bg1"/>
              </a:solidFill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9238B1D6-2095-4826-AA45-9A4E6F7D1A16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en-US" sz="800" dirty="0"/>
              <a:t>Source: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A8BAFD1A-3C11-49E6-B76E-5166760AF11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6704" y="89319"/>
            <a:ext cx="4480560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2476996818"/>
      </p:ext>
    </p:extLst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2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0E2D5DBB-C1B8-4A27-836D-C2E6D553234D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en-US" sz="800" dirty="0"/>
              <a:t>Source: …</a:t>
            </a: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7ACB1E33-E5FF-447C-86C8-D2AD164B7EF2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4"/>
            </p:custDataLst>
          </p:nvPr>
        </p:nvSpPr>
        <p:spPr>
          <a:xfrm>
            <a:off x="7156704" y="89319"/>
            <a:ext cx="4480560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1850101433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E77CE8D-155E-4342-86F3-D6ED6FEC5A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521714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81594" name="think-cell Slide" r:id="rId11" imgW="395" imgH="396" progId="TCLayout.ActiveDocument.1">
                  <p:embed/>
                </p:oleObj>
              </mc:Choice>
              <mc:Fallback>
                <p:oleObj name="think-cell Slide" r:id="rId11" imgW="395" imgH="39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E77CE8D-155E-4342-86F3-D6ED6FEC5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6E42830-0B2F-4D9F-8565-5B934E7724B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88753221"/>
      </p:ext>
    </p:extLst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554736" y="3044280"/>
            <a:ext cx="5065776" cy="769441"/>
          </a:xfrm>
          <a:prstGeom prst="rect">
            <a:avLst/>
          </a:prstGeom>
        </p:spPr>
        <p:txBody>
          <a:bodyPr rIns="365760" anchor="ctr">
            <a:no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2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C0D33C43-5B9F-44B4-82FA-BAAD11A7FB8E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en-US" sz="800" dirty="0"/>
              <a:t>Source: …</a:t>
            </a:r>
          </a:p>
        </p:txBody>
      </p:sp>
      <p:sp>
        <p:nvSpPr>
          <p:cNvPr id="6" name="1. On-page tracker">
            <a:extLst>
              <a:ext uri="{FF2B5EF4-FFF2-40B4-BE49-F238E27FC236}">
                <a16:creationId xmlns:a16="http://schemas.microsoft.com/office/drawing/2014/main" id="{A017FC45-BFA7-4FE7-9F1F-9561D7B0EF63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4"/>
            </p:custDataLst>
          </p:nvPr>
        </p:nvSpPr>
        <p:spPr>
          <a:xfrm>
            <a:off x="7156704" y="89319"/>
            <a:ext cx="4480560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3673416017"/>
      </p:ext>
    </p:extLst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no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2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B871FE09-BB6E-4334-B0EA-E52395AA61B3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en-US" sz="800" dirty="0"/>
              <a:t>Source: …</a:t>
            </a: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10F96B25-8621-4D4C-8F08-2DA28487B561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4"/>
            </p:custDataLst>
          </p:nvPr>
        </p:nvSpPr>
        <p:spPr>
          <a:xfrm>
            <a:off x="7156704" y="89319"/>
            <a:ext cx="4480560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147398608"/>
      </p:ext>
    </p:extLst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1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2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97195F4E-ECA7-41A9-AFF3-0C4DAD103DA6}"/>
              </a:ext>
            </a:extLst>
          </p:cNvPr>
          <p:cNvSpPr txBox="1"/>
          <p:nvPr userDrawn="1">
            <p:custDataLst>
              <p:tags r:id="rId4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en-US" sz="800" dirty="0"/>
              <a:t>Source: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06023FD6-0A46-4B41-8F49-E0D64851062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5"/>
            </p:custDataLst>
          </p:nvPr>
        </p:nvSpPr>
        <p:spPr>
          <a:xfrm>
            <a:off x="7156704" y="89319"/>
            <a:ext cx="4480560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1173854191"/>
      </p:ext>
    </p:extLst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DA8D6A48-EE20-4EB4-A234-9F3B16C0287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143665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80519" name="think-cell Slide" r:id="rId16" imgW="413" imgH="416" progId="TCLayout.ActiveDocument.1">
                  <p:embed/>
                </p:oleObj>
              </mc:Choice>
              <mc:Fallback>
                <p:oleObj name="think-cell Slide" r:id="rId16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DA8D6A48-EE20-4EB4-A234-9F3B16C0287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C6FAC554-F995-4246-BE36-413D2200D983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US" sz="2500" b="1" i="0" baseline="0" dirty="0" err="1">
              <a:solidFill>
                <a:schemeClr val="bg1"/>
              </a:solidFill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6" name="SlideLogoText">
            <a:extLst>
              <a:ext uri="{FF2B5EF4-FFF2-40B4-BE49-F238E27FC236}">
                <a16:creationId xmlns:a16="http://schemas.microsoft.com/office/drawing/2014/main" id="{7D03BAA3-96F1-4B7C-895E-B9B8CFDDA50B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6647A441-8DE4-4236-BCC7-B694B2C59E00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A4DBA574-6D59-4DFD-82A7-9B1E9AEB906E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25B2DE14-9B3F-4199-B082-9FEB12CE57EA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en-US" sz="800" dirty="0"/>
              <a:t>Source: …</a:t>
            </a:r>
          </a:p>
        </p:txBody>
      </p:sp>
      <p:sp>
        <p:nvSpPr>
          <p:cNvPr id="18" name="1. On-page tracker">
            <a:extLst>
              <a:ext uri="{FF2B5EF4-FFF2-40B4-BE49-F238E27FC236}">
                <a16:creationId xmlns:a16="http://schemas.microsoft.com/office/drawing/2014/main" id="{21EBF74E-7681-4FD1-8312-F1969708C2B4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4"/>
            </p:custDataLst>
          </p:nvPr>
        </p:nvSpPr>
        <p:spPr>
          <a:xfrm>
            <a:off x="7156704" y="89319"/>
            <a:ext cx="4480560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1437238089"/>
      </p:ext>
    </p:extLst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EE6E84E-0DE7-4EEF-8932-BF42153B3B5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564070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81543" name="think-cell Slide" r:id="rId16" imgW="413" imgH="416" progId="TCLayout.ActiveDocument.1">
                  <p:embed/>
                </p:oleObj>
              </mc:Choice>
              <mc:Fallback>
                <p:oleObj name="think-cell Slide" r:id="rId16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EE6E84E-0DE7-4EEF-8932-BF42153B3B5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2D2E0F6-5BB5-47A0-8E4A-CD4E6673B19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US" sz="2500" b="1" i="0" baseline="0" dirty="0" err="1">
              <a:solidFill>
                <a:schemeClr val="bg1"/>
              </a:solidFill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6" name="SlideLogoText">
            <a:extLst>
              <a:ext uri="{FF2B5EF4-FFF2-40B4-BE49-F238E27FC236}">
                <a16:creationId xmlns:a16="http://schemas.microsoft.com/office/drawing/2014/main" id="{2D4C39DE-34D3-430B-A68C-3662DBF9F427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4EF89F43-35C6-451B-BBE8-87D2B8B83F5E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9F06A69A-B095-4159-932B-3658DD253FD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DA204BE1-D5C8-4D03-9090-21D41FEC78E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en-US" sz="800" dirty="0"/>
              <a:t>Source: …</a:t>
            </a:r>
          </a:p>
        </p:txBody>
      </p:sp>
      <p:sp>
        <p:nvSpPr>
          <p:cNvPr id="18" name="1. On-page tracker">
            <a:extLst>
              <a:ext uri="{FF2B5EF4-FFF2-40B4-BE49-F238E27FC236}">
                <a16:creationId xmlns:a16="http://schemas.microsoft.com/office/drawing/2014/main" id="{EBEB0180-CF25-470E-8580-7356ED77BB1F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4"/>
            </p:custDataLst>
          </p:nvPr>
        </p:nvSpPr>
        <p:spPr>
          <a:xfrm>
            <a:off x="7156704" y="89319"/>
            <a:ext cx="4480560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3274788424"/>
      </p:ext>
    </p:extLst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9300855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82567" name="think-cell Slide" r:id="rId17" imgW="413" imgH="416" progId="TCLayout.ActiveDocument.1">
                  <p:embed/>
                </p:oleObj>
              </mc:Choice>
              <mc:Fallback>
                <p:oleObj name="think-cell Slide" r:id="rId17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5C86E70-6ADC-4EA2-90F2-373AC4FDE5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US" sz="2500" b="1" i="0" baseline="0" dirty="0" err="1">
              <a:solidFill>
                <a:schemeClr val="bg1"/>
              </a:solidFill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LogoText">
            <a:extLst>
              <a:ext uri="{FF2B5EF4-FFF2-40B4-BE49-F238E27FC236}">
                <a16:creationId xmlns:a16="http://schemas.microsoft.com/office/drawing/2014/main" id="{609F85FD-B74A-4A4E-BFA9-7668DD6BCB9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2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3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en-US" sz="800" dirty="0"/>
              <a:t>Source: …</a:t>
            </a:r>
          </a:p>
        </p:txBody>
      </p:sp>
      <p:sp>
        <p:nvSpPr>
          <p:cNvPr id="23" name="1. On-page tracker">
            <a:extLst>
              <a:ext uri="{FF2B5EF4-FFF2-40B4-BE49-F238E27FC236}">
                <a16:creationId xmlns:a16="http://schemas.microsoft.com/office/drawing/2014/main" id="{B331A9DA-3A3F-418C-8927-1C2B40DBB88F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5"/>
            </p:custDataLst>
          </p:nvPr>
        </p:nvSpPr>
        <p:spPr>
          <a:xfrm>
            <a:off x="7156704" y="89319"/>
            <a:ext cx="4480560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1449360612"/>
      </p:ext>
    </p:extLst>
  </p:cSld>
  <p:clrMapOvr>
    <a:masterClrMapping/>
  </p:clrMapOvr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293AC4C-5B2F-4A0C-8C9B-7295BEE1F4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4949615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83591" name="think-cell Slide" r:id="rId17" imgW="572" imgH="588" progId="TCLayout.ActiveDocument.1">
                  <p:embed/>
                </p:oleObj>
              </mc:Choice>
              <mc:Fallback>
                <p:oleObj name="think-cell Slide" r:id="rId17" imgW="572" imgH="588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293AC4C-5B2F-4A0C-8C9B-7295BEE1F4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8F8ABD0-305F-4DFC-AC60-1FB7BB16830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US" sz="2500" b="1" i="0" baseline="0" dirty="0" err="1">
              <a:solidFill>
                <a:schemeClr val="bg1"/>
              </a:solidFill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6" name="SlideLogoText">
            <a:extLst>
              <a:ext uri="{FF2B5EF4-FFF2-40B4-BE49-F238E27FC236}">
                <a16:creationId xmlns:a16="http://schemas.microsoft.com/office/drawing/2014/main" id="{AEC46ACE-42CD-4304-9E51-86DBC38CA4EB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2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3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5. Source" hidden="1">
            <a:extLst>
              <a:ext uri="{FF2B5EF4-FFF2-40B4-BE49-F238E27FC236}">
                <a16:creationId xmlns:a16="http://schemas.microsoft.com/office/drawing/2014/main" id="{F25A304F-F50E-4F96-991D-CFEB0706017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5" y="6501669"/>
            <a:ext cx="6967729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en-US" sz="800" dirty="0"/>
              <a:t>Source: …</a:t>
            </a:r>
          </a:p>
        </p:txBody>
      </p:sp>
      <p:sp>
        <p:nvSpPr>
          <p:cNvPr id="22" name="1. On-page tracker">
            <a:extLst>
              <a:ext uri="{FF2B5EF4-FFF2-40B4-BE49-F238E27FC236}">
                <a16:creationId xmlns:a16="http://schemas.microsoft.com/office/drawing/2014/main" id="{C9F4B9E2-8CBE-4C72-8316-55D330991DCD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5"/>
            </p:custDataLst>
          </p:nvPr>
        </p:nvSpPr>
        <p:spPr>
          <a:xfrm>
            <a:off x="8174736" y="89319"/>
            <a:ext cx="3465576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3995792249"/>
      </p:ext>
    </p:extLst>
  </p:cSld>
  <p:clrMapOvr>
    <a:masterClrMapping/>
  </p:clrMapOvr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84615" name="think-cell Slide" r:id="rId16" imgW="413" imgH="416" progId="TCLayout.ActiveDocument.1">
                  <p:embed/>
                </p:oleObj>
              </mc:Choice>
              <mc:Fallback>
                <p:oleObj name="think-cell Slide" r:id="rId16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5C86E70-6ADC-4EA2-90F2-373AC4FDE5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500" b="1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  <a:sym typeface="Georgia" panose="02040502050405020303" pitchFamily="18" charset="0"/>
            </a:endParaRPr>
          </a:p>
        </p:txBody>
      </p:sp>
      <p:sp>
        <p:nvSpPr>
          <p:cNvPr id="23" name="RectangleLight">
            <a:extLst>
              <a:ext uri="{FF2B5EF4-FFF2-40B4-BE49-F238E27FC236}">
                <a16:creationId xmlns:a16="http://schemas.microsoft.com/office/drawing/2014/main" id="{A80E2F68-4ED6-42EF-9858-2FE4B1382825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8781416" y="0"/>
            <a:ext cx="341058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7" name="SlideLogoText">
            <a:extLst>
              <a:ext uri="{FF2B5EF4-FFF2-40B4-BE49-F238E27FC236}">
                <a16:creationId xmlns:a16="http://schemas.microsoft.com/office/drawing/2014/main" id="{609F85FD-B74A-4A4E-BFA9-7668DD6BCB90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en-US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7" name="BottomLineRight">
            <a:extLst>
              <a:ext uri="{FF2B5EF4-FFF2-40B4-BE49-F238E27FC236}">
                <a16:creationId xmlns:a16="http://schemas.microsoft.com/office/drawing/2014/main" id="{C7EF0021-7C64-4C3A-BB10-343D51B3F040}"/>
              </a:ext>
            </a:extLst>
          </p:cNvPr>
          <p:cNvCxnSpPr/>
          <p:nvPr>
            <p:custDataLst>
              <p:tags r:id="rId7"/>
            </p:custDataLst>
          </p:nvPr>
        </p:nvCxnSpPr>
        <p:spPr>
          <a:xfrm>
            <a:off x="9119861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BottomLineLeft">
            <a:extLst>
              <a:ext uri="{FF2B5EF4-FFF2-40B4-BE49-F238E27FC236}">
                <a16:creationId xmlns:a16="http://schemas.microsoft.com/office/drawing/2014/main" id="{769848ED-A1D9-4D6F-AC16-5512562B47A0}"/>
              </a:ext>
            </a:extLst>
          </p:cNvPr>
          <p:cNvCxnSpPr/>
          <p:nvPr>
            <p:custDataLst>
              <p:tags r:id="rId8"/>
            </p:custDataLst>
          </p:nvPr>
        </p:nvCxnSpPr>
        <p:spPr>
          <a:xfrm>
            <a:off x="554736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TopLineRight">
            <a:extLst>
              <a:ext uri="{FF2B5EF4-FFF2-40B4-BE49-F238E27FC236}">
                <a16:creationId xmlns:a16="http://schemas.microsoft.com/office/drawing/2014/main" id="{9DD5C457-8894-4C00-BE39-CE61754727F6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9119861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TopLineLeft">
            <a:extLst>
              <a:ext uri="{FF2B5EF4-FFF2-40B4-BE49-F238E27FC236}">
                <a16:creationId xmlns:a16="http://schemas.microsoft.com/office/drawing/2014/main" id="{8B2884B5-93FA-4ECC-9065-3398231F02FC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7918704" cy="73152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7918704" cy="29718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en-US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Source: …</a:t>
            </a: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1E771D75-4092-4C08-B152-0A8A51C4AB5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4"/>
            </p:custDataLst>
          </p:nvPr>
        </p:nvSpPr>
        <p:spPr>
          <a:xfrm>
            <a:off x="9116568" y="89319"/>
            <a:ext cx="2523744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3374553804"/>
      </p:ext>
    </p:extLst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1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SlideLogoText">
            <a:extLst>
              <a:ext uri="{FF2B5EF4-FFF2-40B4-BE49-F238E27FC236}">
                <a16:creationId xmlns:a16="http://schemas.microsoft.com/office/drawing/2014/main" id="{B789CE62-716F-47B1-B8FE-60436A1FA5A7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Autofit/>
          </a:bodyPr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5. Source" hidden="1">
            <a:extLst>
              <a:ext uri="{FF2B5EF4-FFF2-40B4-BE49-F238E27FC236}">
                <a16:creationId xmlns:a16="http://schemas.microsoft.com/office/drawing/2014/main" id="{81E2484B-3E40-408C-A350-5EB40C8A09F0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en-US" sz="800" dirty="0"/>
              <a:t>Source: …</a:t>
            </a:r>
          </a:p>
        </p:txBody>
      </p:sp>
      <p:sp>
        <p:nvSpPr>
          <p:cNvPr id="11" name="1. On-page tracker">
            <a:extLst>
              <a:ext uri="{FF2B5EF4-FFF2-40B4-BE49-F238E27FC236}">
                <a16:creationId xmlns:a16="http://schemas.microsoft.com/office/drawing/2014/main" id="{BAF19FD1-F55B-47CA-98C2-847FF06FB465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7"/>
            </p:custDataLst>
          </p:nvPr>
        </p:nvSpPr>
        <p:spPr>
          <a:xfrm>
            <a:off x="7156704" y="89319"/>
            <a:ext cx="4480560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70191709"/>
      </p:ext>
    </p:extLst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LogoText">
            <a:extLst>
              <a:ext uri="{FF2B5EF4-FFF2-40B4-BE49-F238E27FC236}">
                <a16:creationId xmlns:a16="http://schemas.microsoft.com/office/drawing/2014/main" id="{92A63429-03F1-4595-BAE1-A5F5E74A0DF2}"/>
              </a:ext>
            </a:extLst>
          </p:cNvPr>
          <p:cNvSpPr txBox="1"/>
          <p:nvPr userDrawn="1">
            <p:custDataLst>
              <p:tags r:id="rId1"/>
            </p:custDataLst>
          </p:nvPr>
        </p:nvSpPr>
        <p:spPr bwMode="black"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2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5. Source" hidden="1">
            <a:extLst>
              <a:ext uri="{FF2B5EF4-FFF2-40B4-BE49-F238E27FC236}">
                <a16:creationId xmlns:a16="http://schemas.microsoft.com/office/drawing/2014/main" id="{09F9A864-CDB7-4063-BBF8-591908AA18D0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en-US" sz="800" dirty="0"/>
              <a:t>Source: …</a:t>
            </a:r>
          </a:p>
        </p:txBody>
      </p:sp>
      <p:sp>
        <p:nvSpPr>
          <p:cNvPr id="6" name="1. On-page tracker">
            <a:extLst>
              <a:ext uri="{FF2B5EF4-FFF2-40B4-BE49-F238E27FC236}">
                <a16:creationId xmlns:a16="http://schemas.microsoft.com/office/drawing/2014/main" id="{118A30D9-833F-440B-AA55-24469A8874C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4"/>
            </p:custDataLst>
          </p:nvPr>
        </p:nvSpPr>
        <p:spPr>
          <a:xfrm>
            <a:off x="7156704" y="89319"/>
            <a:ext cx="4480560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574751617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2644D01-1467-4823-8BA7-AF7FD5981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920722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82618" name="think-cell Slide" r:id="rId7" imgW="395" imgH="396" progId="TCLayout.ActiveDocument.1">
                  <p:embed/>
                </p:oleObj>
              </mc:Choice>
              <mc:Fallback>
                <p:oleObj name="think-cell Slide" r:id="rId7" imgW="395" imgH="39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2644D01-1467-4823-8BA7-AF7FD5981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835511062"/>
      </p:ext>
    </p:extLst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32E4BA7-205B-4431-879A-B60A0FD6D20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8518356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85639" name="think-cell Slide" r:id="rId6" imgW="344" imgH="344" progId="TCLayout.ActiveDocument.1">
                  <p:embed/>
                </p:oleObj>
              </mc:Choice>
              <mc:Fallback>
                <p:oleObj name="think-cell Slide" r:id="rId6" imgW="344" imgH="34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32E4BA7-205B-4431-879A-B60A0FD6D20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" name="Partnership">
            <a:extLst>
              <a:ext uri="{FF2B5EF4-FFF2-40B4-BE49-F238E27FC236}">
                <a16:creationId xmlns:a16="http://schemas.microsoft.com/office/drawing/2014/main" id="{7C3A32BD-483D-48A2-B0AF-7A5223571242}"/>
              </a:ext>
            </a:extLst>
          </p:cNvPr>
          <p:cNvPicPr>
            <a:picLocks noChangeAspect="1"/>
          </p:cNvPicPr>
          <p:nvPr userDrawn="1"/>
        </p:nvPicPr>
        <p:blipFill>
          <a:blip r:embed="rId8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13" name="LogoImage">
            <a:extLst>
              <a:ext uri="{FF2B5EF4-FFF2-40B4-BE49-F238E27FC236}">
                <a16:creationId xmlns:a16="http://schemas.microsoft.com/office/drawing/2014/main" id="{CC7EE236-F5C9-45E4-A938-FB794BCDD026}"/>
              </a:ext>
            </a:extLst>
          </p:cNvPr>
          <p:cNvGrpSpPr>
            <a:grpSpLocks noChangeAspect="1"/>
          </p:cNvGrpSpPr>
          <p:nvPr userDrawn="1">
            <p:custDataLst>
              <p:tags r:id="rId3"/>
            </p:custDataLst>
          </p:nvPr>
        </p:nvGrpSpPr>
        <p:grpSpPr bwMode="black">
          <a:xfrm>
            <a:off x="549271" y="481160"/>
            <a:ext cx="1893201" cy="585216"/>
            <a:chOff x="0" y="973"/>
            <a:chExt cx="7680" cy="2374"/>
          </a:xfrm>
        </p:grpSpPr>
        <p:sp>
          <p:nvSpPr>
            <p:cNvPr id="14" name="AutoShape 3">
              <a:extLst>
                <a:ext uri="{FF2B5EF4-FFF2-40B4-BE49-F238E27FC236}">
                  <a16:creationId xmlns:a16="http://schemas.microsoft.com/office/drawing/2014/main" id="{DD51008E-BD46-4558-BF00-CDD9F0CE18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black">
            <a:xfrm>
              <a:off x="0" y="973"/>
              <a:ext cx="7680" cy="2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Arial" panose="020B0604020202020204" pitchFamily="34" charset="0"/>
              </a:endParaRPr>
            </a:p>
          </p:txBody>
        </p:sp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FC37904A-905D-4FD7-8DD4-604C419D9AB5}"/>
                </a:ext>
              </a:extLst>
            </p:cNvPr>
            <p:cNvSpPr>
              <a:spLocks noEditPoints="1"/>
            </p:cNvSpPr>
            <p:nvPr userDrawn="1"/>
          </p:nvSpPr>
          <p:spPr bwMode="black">
            <a:xfrm>
              <a:off x="0" y="974"/>
              <a:ext cx="7680" cy="2373"/>
            </a:xfrm>
            <a:custGeom>
              <a:avLst/>
              <a:gdLst>
                <a:gd name="T0" fmla="*/ 4209 w 15155"/>
                <a:gd name="T1" fmla="*/ 2986 h 4678"/>
                <a:gd name="T2" fmla="*/ 3707 w 15155"/>
                <a:gd name="T3" fmla="*/ 2422 h 4678"/>
                <a:gd name="T4" fmla="*/ 3712 w 15155"/>
                <a:gd name="T5" fmla="*/ 2340 h 4678"/>
                <a:gd name="T6" fmla="*/ 4724 w 15155"/>
                <a:gd name="T7" fmla="*/ 4124 h 4678"/>
                <a:gd name="T8" fmla="*/ 3330 w 15155"/>
                <a:gd name="T9" fmla="*/ 3521 h 4678"/>
                <a:gd name="T10" fmla="*/ 5673 w 15155"/>
                <a:gd name="T11" fmla="*/ 3002 h 4678"/>
                <a:gd name="T12" fmla="*/ 6627 w 15155"/>
                <a:gd name="T13" fmla="*/ 2408 h 4678"/>
                <a:gd name="T14" fmla="*/ 6279 w 15155"/>
                <a:gd name="T15" fmla="*/ 4007 h 4678"/>
                <a:gd name="T16" fmla="*/ 10270 w 15155"/>
                <a:gd name="T17" fmla="*/ 3073 h 4678"/>
                <a:gd name="T18" fmla="*/ 10801 w 15155"/>
                <a:gd name="T19" fmla="*/ 4678 h 4678"/>
                <a:gd name="T20" fmla="*/ 11466 w 15155"/>
                <a:gd name="T21" fmla="*/ 3537 h 4678"/>
                <a:gd name="T22" fmla="*/ 10602 w 15155"/>
                <a:gd name="T23" fmla="*/ 3405 h 4678"/>
                <a:gd name="T24" fmla="*/ 14762 w 15155"/>
                <a:gd name="T25" fmla="*/ 3073 h 4678"/>
                <a:gd name="T26" fmla="*/ 14505 w 15155"/>
                <a:gd name="T27" fmla="*/ 2986 h 4678"/>
                <a:gd name="T28" fmla="*/ 14145 w 15155"/>
                <a:gd name="T29" fmla="*/ 4620 h 4678"/>
                <a:gd name="T30" fmla="*/ 15155 w 15155"/>
                <a:gd name="T31" fmla="*/ 2986 h 4678"/>
                <a:gd name="T32" fmla="*/ 10231 w 15155"/>
                <a:gd name="T33" fmla="*/ 4037 h 4678"/>
                <a:gd name="T34" fmla="*/ 9005 w 15155"/>
                <a:gd name="T35" fmla="*/ 2961 h 4678"/>
                <a:gd name="T36" fmla="*/ 8378 w 15155"/>
                <a:gd name="T37" fmla="*/ 3194 h 4678"/>
                <a:gd name="T38" fmla="*/ 8775 w 15155"/>
                <a:gd name="T39" fmla="*/ 4037 h 4678"/>
                <a:gd name="T40" fmla="*/ 9107 w 15155"/>
                <a:gd name="T41" fmla="*/ 3916 h 4678"/>
                <a:gd name="T42" fmla="*/ 9439 w 15155"/>
                <a:gd name="T43" fmla="*/ 4037 h 4678"/>
                <a:gd name="T44" fmla="*/ 9712 w 15155"/>
                <a:gd name="T45" fmla="*/ 4037 h 4678"/>
                <a:gd name="T46" fmla="*/ 7962 w 15155"/>
                <a:gd name="T47" fmla="*/ 3741 h 4678"/>
                <a:gd name="T48" fmla="*/ 7962 w 15155"/>
                <a:gd name="T49" fmla="*/ 3741 h 4678"/>
                <a:gd name="T50" fmla="*/ 12654 w 15155"/>
                <a:gd name="T51" fmla="*/ 2986 h 4678"/>
                <a:gd name="T52" fmla="*/ 12586 w 15155"/>
                <a:gd name="T53" fmla="*/ 4036 h 4678"/>
                <a:gd name="T54" fmla="*/ 11780 w 15155"/>
                <a:gd name="T55" fmla="*/ 3367 h 4678"/>
                <a:gd name="T56" fmla="*/ 11871 w 15155"/>
                <a:gd name="T57" fmla="*/ 4146 h 4678"/>
                <a:gd name="T58" fmla="*/ 13060 w 15155"/>
                <a:gd name="T59" fmla="*/ 3917 h 4678"/>
                <a:gd name="T60" fmla="*/ 13423 w 15155"/>
                <a:gd name="T61" fmla="*/ 4037 h 4678"/>
                <a:gd name="T62" fmla="*/ 12250 w 15155"/>
                <a:gd name="T63" fmla="*/ 3787 h 4678"/>
                <a:gd name="T64" fmla="*/ 12250 w 15155"/>
                <a:gd name="T65" fmla="*/ 3787 h 4678"/>
                <a:gd name="T66" fmla="*/ 8758 w 15155"/>
                <a:gd name="T67" fmla="*/ 1080 h 4678"/>
                <a:gd name="T68" fmla="*/ 8559 w 15155"/>
                <a:gd name="T69" fmla="*/ 1013 h 4678"/>
                <a:gd name="T70" fmla="*/ 9105 w 15155"/>
                <a:gd name="T71" fmla="*/ 2310 h 4678"/>
                <a:gd name="T72" fmla="*/ 9553 w 15155"/>
                <a:gd name="T73" fmla="*/ 626 h 4678"/>
                <a:gd name="T74" fmla="*/ 9293 w 15155"/>
                <a:gd name="T75" fmla="*/ 713 h 4678"/>
                <a:gd name="T76" fmla="*/ 8947 w 15155"/>
                <a:gd name="T77" fmla="*/ 843 h 4678"/>
                <a:gd name="T78" fmla="*/ 5105 w 15155"/>
                <a:gd name="T79" fmla="*/ 349 h 4678"/>
                <a:gd name="T80" fmla="*/ 3793 w 15155"/>
                <a:gd name="T81" fmla="*/ 882 h 4678"/>
                <a:gd name="T82" fmla="*/ 5848 w 15155"/>
                <a:gd name="T83" fmla="*/ 981 h 4678"/>
                <a:gd name="T84" fmla="*/ 6211 w 15155"/>
                <a:gd name="T85" fmla="*/ 1763 h 4678"/>
                <a:gd name="T86" fmla="*/ 6296 w 15155"/>
                <a:gd name="T87" fmla="*/ 601 h 4678"/>
                <a:gd name="T88" fmla="*/ 5638 w 15155"/>
                <a:gd name="T89" fmla="*/ 833 h 4678"/>
                <a:gd name="T90" fmla="*/ 4836 w 15155"/>
                <a:gd name="T91" fmla="*/ 625 h 4678"/>
                <a:gd name="T92" fmla="*/ 4778 w 15155"/>
                <a:gd name="T93" fmla="*/ 1676 h 4678"/>
                <a:gd name="T94" fmla="*/ 4692 w 15155"/>
                <a:gd name="T95" fmla="*/ 0 h 4678"/>
                <a:gd name="T96" fmla="*/ 3614 w 15155"/>
                <a:gd name="T97" fmla="*/ 221 h 4678"/>
                <a:gd name="T98" fmla="*/ 3236 w 15155"/>
                <a:gd name="T99" fmla="*/ 88 h 4678"/>
                <a:gd name="T100" fmla="*/ 3836 w 15155"/>
                <a:gd name="T101" fmla="*/ 1763 h 4678"/>
                <a:gd name="T102" fmla="*/ 7219 w 15155"/>
                <a:gd name="T103" fmla="*/ 683 h 4678"/>
                <a:gd name="T104" fmla="*/ 7226 w 15155"/>
                <a:gd name="T105" fmla="*/ 598 h 4678"/>
                <a:gd name="T106" fmla="*/ 6952 w 15155"/>
                <a:gd name="T107" fmla="*/ 1361 h 4678"/>
                <a:gd name="T108" fmla="*/ 7720 w 15155"/>
                <a:gd name="T109" fmla="*/ 1446 h 4678"/>
                <a:gd name="T110" fmla="*/ 3049 w 15155"/>
                <a:gd name="T111" fmla="*/ 753 h 4678"/>
                <a:gd name="T112" fmla="*/ 2703 w 15155"/>
                <a:gd name="T113" fmla="*/ 1584 h 4678"/>
                <a:gd name="T114" fmla="*/ 87 w 15155"/>
                <a:gd name="T115" fmla="*/ 88 h 4678"/>
                <a:gd name="T116" fmla="*/ 549 w 15155"/>
                <a:gd name="T117" fmla="*/ 1763 h 4678"/>
                <a:gd name="T118" fmla="*/ 1609 w 15155"/>
                <a:gd name="T119" fmla="*/ 259 h 4678"/>
                <a:gd name="T120" fmla="*/ 2069 w 15155"/>
                <a:gd name="T121" fmla="*/ 1676 h 4678"/>
                <a:gd name="T122" fmla="*/ 2070 w 15155"/>
                <a:gd name="T123" fmla="*/ 0 h 4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155" h="4678">
                  <a:moveTo>
                    <a:pt x="4451" y="3751"/>
                  </a:moveTo>
                  <a:cubicBezTo>
                    <a:pt x="4549" y="3607"/>
                    <a:pt x="4604" y="3438"/>
                    <a:pt x="4609" y="3264"/>
                  </a:cubicBezTo>
                  <a:cubicBezTo>
                    <a:pt x="4611" y="3211"/>
                    <a:pt x="4732" y="3072"/>
                    <a:pt x="4766" y="3072"/>
                  </a:cubicBezTo>
                  <a:cubicBezTo>
                    <a:pt x="4834" y="3072"/>
                    <a:pt x="4834" y="3072"/>
                    <a:pt x="4834" y="3072"/>
                  </a:cubicBezTo>
                  <a:cubicBezTo>
                    <a:pt x="4834" y="2986"/>
                    <a:pt x="4834" y="2986"/>
                    <a:pt x="4834" y="2986"/>
                  </a:cubicBezTo>
                  <a:cubicBezTo>
                    <a:pt x="4209" y="2986"/>
                    <a:pt x="4209" y="2986"/>
                    <a:pt x="4209" y="2986"/>
                  </a:cubicBezTo>
                  <a:cubicBezTo>
                    <a:pt x="4209" y="3073"/>
                    <a:pt x="4209" y="3073"/>
                    <a:pt x="4209" y="3073"/>
                  </a:cubicBezTo>
                  <a:cubicBezTo>
                    <a:pt x="4380" y="3078"/>
                    <a:pt x="4487" y="3175"/>
                    <a:pt x="4487" y="3337"/>
                  </a:cubicBezTo>
                  <a:cubicBezTo>
                    <a:pt x="4487" y="3482"/>
                    <a:pt x="4463" y="3591"/>
                    <a:pt x="4395" y="3702"/>
                  </a:cubicBezTo>
                  <a:cubicBezTo>
                    <a:pt x="4155" y="3489"/>
                    <a:pt x="3882" y="3230"/>
                    <a:pt x="3654" y="2986"/>
                  </a:cubicBezTo>
                  <a:cubicBezTo>
                    <a:pt x="3501" y="2928"/>
                    <a:pt x="3404" y="2814"/>
                    <a:pt x="3404" y="2673"/>
                  </a:cubicBezTo>
                  <a:cubicBezTo>
                    <a:pt x="3404" y="2514"/>
                    <a:pt x="3518" y="2422"/>
                    <a:pt x="3707" y="2422"/>
                  </a:cubicBezTo>
                  <a:cubicBezTo>
                    <a:pt x="3942" y="2422"/>
                    <a:pt x="4116" y="2659"/>
                    <a:pt x="4116" y="2777"/>
                  </a:cubicBezTo>
                  <a:cubicBezTo>
                    <a:pt x="4191" y="2777"/>
                    <a:pt x="4191" y="2777"/>
                    <a:pt x="4191" y="2777"/>
                  </a:cubicBezTo>
                  <a:cubicBezTo>
                    <a:pt x="4191" y="2362"/>
                    <a:pt x="4191" y="2362"/>
                    <a:pt x="4191" y="2362"/>
                  </a:cubicBezTo>
                  <a:cubicBezTo>
                    <a:pt x="4116" y="2362"/>
                    <a:pt x="4116" y="2362"/>
                    <a:pt x="4116" y="2362"/>
                  </a:cubicBezTo>
                  <a:cubicBezTo>
                    <a:pt x="4097" y="2391"/>
                    <a:pt x="4074" y="2393"/>
                    <a:pt x="4034" y="2393"/>
                  </a:cubicBezTo>
                  <a:cubicBezTo>
                    <a:pt x="3959" y="2393"/>
                    <a:pt x="3874" y="2340"/>
                    <a:pt x="3712" y="2340"/>
                  </a:cubicBezTo>
                  <a:cubicBezTo>
                    <a:pt x="3453" y="2340"/>
                    <a:pt x="3288" y="2480"/>
                    <a:pt x="3288" y="2732"/>
                  </a:cubicBezTo>
                  <a:cubicBezTo>
                    <a:pt x="3288" y="2887"/>
                    <a:pt x="3346" y="2991"/>
                    <a:pt x="3431" y="3100"/>
                  </a:cubicBezTo>
                  <a:cubicBezTo>
                    <a:pt x="3253" y="3219"/>
                    <a:pt x="3146" y="3420"/>
                    <a:pt x="3148" y="3634"/>
                  </a:cubicBezTo>
                  <a:cubicBezTo>
                    <a:pt x="3148" y="3944"/>
                    <a:pt x="3421" y="4155"/>
                    <a:pt x="3707" y="4155"/>
                  </a:cubicBezTo>
                  <a:cubicBezTo>
                    <a:pt x="3966" y="4155"/>
                    <a:pt x="4145" y="4080"/>
                    <a:pt x="4286" y="3944"/>
                  </a:cubicBezTo>
                  <a:cubicBezTo>
                    <a:pt x="4431" y="4078"/>
                    <a:pt x="4552" y="4124"/>
                    <a:pt x="4724" y="4124"/>
                  </a:cubicBezTo>
                  <a:cubicBezTo>
                    <a:pt x="4913" y="4124"/>
                    <a:pt x="4913" y="4124"/>
                    <a:pt x="4913" y="4124"/>
                  </a:cubicBezTo>
                  <a:cubicBezTo>
                    <a:pt x="4913" y="4036"/>
                    <a:pt x="4913" y="4036"/>
                    <a:pt x="4913" y="4036"/>
                  </a:cubicBezTo>
                  <a:cubicBezTo>
                    <a:pt x="4809" y="4036"/>
                    <a:pt x="4809" y="4036"/>
                    <a:pt x="4809" y="4036"/>
                  </a:cubicBezTo>
                  <a:cubicBezTo>
                    <a:pt x="4685" y="3947"/>
                    <a:pt x="4565" y="3852"/>
                    <a:pt x="4451" y="3751"/>
                  </a:cubicBezTo>
                  <a:close/>
                  <a:moveTo>
                    <a:pt x="3851" y="4015"/>
                  </a:moveTo>
                  <a:cubicBezTo>
                    <a:pt x="3599" y="4015"/>
                    <a:pt x="3330" y="3772"/>
                    <a:pt x="3330" y="3521"/>
                  </a:cubicBezTo>
                  <a:cubicBezTo>
                    <a:pt x="3330" y="3339"/>
                    <a:pt x="3378" y="3243"/>
                    <a:pt x="3470" y="3148"/>
                  </a:cubicBezTo>
                  <a:cubicBezTo>
                    <a:pt x="3707" y="3414"/>
                    <a:pt x="3962" y="3664"/>
                    <a:pt x="4233" y="3896"/>
                  </a:cubicBezTo>
                  <a:cubicBezTo>
                    <a:pt x="4134" y="3971"/>
                    <a:pt x="4008" y="4015"/>
                    <a:pt x="3851" y="4015"/>
                  </a:cubicBezTo>
                  <a:close/>
                  <a:moveTo>
                    <a:pt x="6279" y="4007"/>
                  </a:moveTo>
                  <a:cubicBezTo>
                    <a:pt x="5920" y="4007"/>
                    <a:pt x="5707" y="3758"/>
                    <a:pt x="5678" y="3450"/>
                  </a:cubicBezTo>
                  <a:cubicBezTo>
                    <a:pt x="5664" y="3301"/>
                    <a:pt x="5663" y="3151"/>
                    <a:pt x="5673" y="3002"/>
                  </a:cubicBezTo>
                  <a:cubicBezTo>
                    <a:pt x="5705" y="2605"/>
                    <a:pt x="5887" y="2435"/>
                    <a:pt x="6192" y="2435"/>
                  </a:cubicBezTo>
                  <a:cubicBezTo>
                    <a:pt x="6523" y="2435"/>
                    <a:pt x="6726" y="2803"/>
                    <a:pt x="6726" y="2985"/>
                  </a:cubicBezTo>
                  <a:cubicBezTo>
                    <a:pt x="6801" y="2985"/>
                    <a:pt x="6801" y="2985"/>
                    <a:pt x="6801" y="2985"/>
                  </a:cubicBezTo>
                  <a:cubicBezTo>
                    <a:pt x="6801" y="2362"/>
                    <a:pt x="6801" y="2362"/>
                    <a:pt x="6801" y="2362"/>
                  </a:cubicBezTo>
                  <a:cubicBezTo>
                    <a:pt x="6736" y="2362"/>
                    <a:pt x="6736" y="2362"/>
                    <a:pt x="6736" y="2362"/>
                  </a:cubicBezTo>
                  <a:cubicBezTo>
                    <a:pt x="6709" y="2393"/>
                    <a:pt x="6683" y="2408"/>
                    <a:pt x="6627" y="2408"/>
                  </a:cubicBezTo>
                  <a:cubicBezTo>
                    <a:pt x="6489" y="2408"/>
                    <a:pt x="6370" y="2330"/>
                    <a:pt x="6181" y="2330"/>
                  </a:cubicBezTo>
                  <a:cubicBezTo>
                    <a:pt x="5687" y="2330"/>
                    <a:pt x="5392" y="2732"/>
                    <a:pt x="5392" y="3236"/>
                  </a:cubicBezTo>
                  <a:cubicBezTo>
                    <a:pt x="5392" y="3740"/>
                    <a:pt x="5719" y="4156"/>
                    <a:pt x="6225" y="4156"/>
                  </a:cubicBezTo>
                  <a:cubicBezTo>
                    <a:pt x="6577" y="4156"/>
                    <a:pt x="6824" y="3967"/>
                    <a:pt x="6937" y="3652"/>
                  </a:cubicBezTo>
                  <a:cubicBezTo>
                    <a:pt x="6845" y="3652"/>
                    <a:pt x="6845" y="3652"/>
                    <a:pt x="6845" y="3652"/>
                  </a:cubicBezTo>
                  <a:cubicBezTo>
                    <a:pt x="6731" y="3884"/>
                    <a:pt x="6583" y="4007"/>
                    <a:pt x="6279" y="4007"/>
                  </a:cubicBezTo>
                  <a:close/>
                  <a:moveTo>
                    <a:pt x="11018" y="2957"/>
                  </a:moveTo>
                  <a:cubicBezTo>
                    <a:pt x="10830" y="2957"/>
                    <a:pt x="10704" y="3037"/>
                    <a:pt x="10605" y="3221"/>
                  </a:cubicBezTo>
                  <a:cubicBezTo>
                    <a:pt x="10566" y="2986"/>
                    <a:pt x="10566" y="2986"/>
                    <a:pt x="10566" y="2986"/>
                  </a:cubicBezTo>
                  <a:cubicBezTo>
                    <a:pt x="10195" y="2986"/>
                    <a:pt x="10195" y="2986"/>
                    <a:pt x="10195" y="2986"/>
                  </a:cubicBezTo>
                  <a:cubicBezTo>
                    <a:pt x="10195" y="3073"/>
                    <a:pt x="10195" y="3073"/>
                    <a:pt x="10195" y="3073"/>
                  </a:cubicBezTo>
                  <a:cubicBezTo>
                    <a:pt x="10270" y="3073"/>
                    <a:pt x="10270" y="3073"/>
                    <a:pt x="10270" y="3073"/>
                  </a:cubicBezTo>
                  <a:cubicBezTo>
                    <a:pt x="10304" y="3073"/>
                    <a:pt x="10391" y="3158"/>
                    <a:pt x="10391" y="3194"/>
                  </a:cubicBezTo>
                  <a:cubicBezTo>
                    <a:pt x="10391" y="4470"/>
                    <a:pt x="10391" y="4470"/>
                    <a:pt x="10391" y="4470"/>
                  </a:cubicBezTo>
                  <a:cubicBezTo>
                    <a:pt x="10391" y="4508"/>
                    <a:pt x="10304" y="4591"/>
                    <a:pt x="10270" y="4591"/>
                  </a:cubicBezTo>
                  <a:cubicBezTo>
                    <a:pt x="10195" y="4591"/>
                    <a:pt x="10195" y="4591"/>
                    <a:pt x="10195" y="4591"/>
                  </a:cubicBezTo>
                  <a:cubicBezTo>
                    <a:pt x="10195" y="4678"/>
                    <a:pt x="10195" y="4678"/>
                    <a:pt x="10195" y="4678"/>
                  </a:cubicBezTo>
                  <a:cubicBezTo>
                    <a:pt x="10801" y="4678"/>
                    <a:pt x="10801" y="4678"/>
                    <a:pt x="10801" y="4678"/>
                  </a:cubicBezTo>
                  <a:cubicBezTo>
                    <a:pt x="10801" y="4591"/>
                    <a:pt x="10801" y="4591"/>
                    <a:pt x="10801" y="4591"/>
                  </a:cubicBezTo>
                  <a:cubicBezTo>
                    <a:pt x="10726" y="4591"/>
                    <a:pt x="10726" y="4591"/>
                    <a:pt x="10726" y="4591"/>
                  </a:cubicBezTo>
                  <a:cubicBezTo>
                    <a:pt x="10694" y="4591"/>
                    <a:pt x="10605" y="4508"/>
                    <a:pt x="10605" y="4470"/>
                  </a:cubicBezTo>
                  <a:cubicBezTo>
                    <a:pt x="10605" y="3922"/>
                    <a:pt x="10605" y="3922"/>
                    <a:pt x="10605" y="3922"/>
                  </a:cubicBezTo>
                  <a:cubicBezTo>
                    <a:pt x="10687" y="4070"/>
                    <a:pt x="10793" y="4147"/>
                    <a:pt x="10994" y="4147"/>
                  </a:cubicBezTo>
                  <a:cubicBezTo>
                    <a:pt x="11272" y="4147"/>
                    <a:pt x="11466" y="3888"/>
                    <a:pt x="11466" y="3537"/>
                  </a:cubicBezTo>
                  <a:cubicBezTo>
                    <a:pt x="11466" y="3186"/>
                    <a:pt x="11297" y="2957"/>
                    <a:pt x="11018" y="2957"/>
                  </a:cubicBezTo>
                  <a:close/>
                  <a:moveTo>
                    <a:pt x="11246" y="3722"/>
                  </a:moveTo>
                  <a:cubicBezTo>
                    <a:pt x="11222" y="3903"/>
                    <a:pt x="11130" y="4027"/>
                    <a:pt x="10934" y="4027"/>
                  </a:cubicBezTo>
                  <a:cubicBezTo>
                    <a:pt x="10753" y="4029"/>
                    <a:pt x="10604" y="3884"/>
                    <a:pt x="10602" y="3703"/>
                  </a:cubicBezTo>
                  <a:cubicBezTo>
                    <a:pt x="10602" y="3701"/>
                    <a:pt x="10602" y="3698"/>
                    <a:pt x="10602" y="3695"/>
                  </a:cubicBezTo>
                  <a:cubicBezTo>
                    <a:pt x="10602" y="3405"/>
                    <a:pt x="10602" y="3405"/>
                    <a:pt x="10602" y="3405"/>
                  </a:cubicBezTo>
                  <a:cubicBezTo>
                    <a:pt x="10658" y="3225"/>
                    <a:pt x="10767" y="3092"/>
                    <a:pt x="10961" y="3092"/>
                  </a:cubicBezTo>
                  <a:cubicBezTo>
                    <a:pt x="11125" y="3092"/>
                    <a:pt x="11224" y="3208"/>
                    <a:pt x="11249" y="3390"/>
                  </a:cubicBezTo>
                  <a:cubicBezTo>
                    <a:pt x="11262" y="3500"/>
                    <a:pt x="11261" y="3612"/>
                    <a:pt x="11246" y="3722"/>
                  </a:cubicBezTo>
                  <a:close/>
                  <a:moveTo>
                    <a:pt x="14693" y="2986"/>
                  </a:moveTo>
                  <a:cubicBezTo>
                    <a:pt x="14693" y="3073"/>
                    <a:pt x="14693" y="3073"/>
                    <a:pt x="14693" y="3073"/>
                  </a:cubicBezTo>
                  <a:cubicBezTo>
                    <a:pt x="14762" y="3073"/>
                    <a:pt x="14762" y="3073"/>
                    <a:pt x="14762" y="3073"/>
                  </a:cubicBezTo>
                  <a:cubicBezTo>
                    <a:pt x="14794" y="3073"/>
                    <a:pt x="14864" y="3153"/>
                    <a:pt x="14862" y="3199"/>
                  </a:cubicBezTo>
                  <a:cubicBezTo>
                    <a:pt x="14610" y="3758"/>
                    <a:pt x="14610" y="3758"/>
                    <a:pt x="14610" y="3758"/>
                  </a:cubicBezTo>
                  <a:cubicBezTo>
                    <a:pt x="14335" y="3196"/>
                    <a:pt x="14335" y="3196"/>
                    <a:pt x="14335" y="3196"/>
                  </a:cubicBezTo>
                  <a:cubicBezTo>
                    <a:pt x="14335" y="3154"/>
                    <a:pt x="14403" y="3073"/>
                    <a:pt x="14434" y="3073"/>
                  </a:cubicBezTo>
                  <a:cubicBezTo>
                    <a:pt x="14505" y="3073"/>
                    <a:pt x="14505" y="3073"/>
                    <a:pt x="14505" y="3073"/>
                  </a:cubicBezTo>
                  <a:cubicBezTo>
                    <a:pt x="14505" y="2986"/>
                    <a:pt x="14505" y="2986"/>
                    <a:pt x="14505" y="2986"/>
                  </a:cubicBezTo>
                  <a:cubicBezTo>
                    <a:pt x="13889" y="2986"/>
                    <a:pt x="13889" y="2986"/>
                    <a:pt x="13889" y="2986"/>
                  </a:cubicBezTo>
                  <a:cubicBezTo>
                    <a:pt x="13889" y="3073"/>
                    <a:pt x="13889" y="3073"/>
                    <a:pt x="13889" y="3073"/>
                  </a:cubicBezTo>
                  <a:cubicBezTo>
                    <a:pt x="13940" y="3073"/>
                    <a:pt x="13940" y="3073"/>
                    <a:pt x="13940" y="3073"/>
                  </a:cubicBezTo>
                  <a:cubicBezTo>
                    <a:pt x="13969" y="3073"/>
                    <a:pt x="14068" y="3167"/>
                    <a:pt x="14087" y="3204"/>
                  </a:cubicBezTo>
                  <a:cubicBezTo>
                    <a:pt x="14489" y="3995"/>
                    <a:pt x="14489" y="3995"/>
                    <a:pt x="14489" y="3995"/>
                  </a:cubicBezTo>
                  <a:cubicBezTo>
                    <a:pt x="14145" y="4620"/>
                    <a:pt x="14145" y="4620"/>
                    <a:pt x="14145" y="4620"/>
                  </a:cubicBezTo>
                  <a:cubicBezTo>
                    <a:pt x="14245" y="4671"/>
                    <a:pt x="14245" y="4671"/>
                    <a:pt x="14245" y="4671"/>
                  </a:cubicBezTo>
                  <a:cubicBezTo>
                    <a:pt x="14584" y="4030"/>
                    <a:pt x="14584" y="4030"/>
                    <a:pt x="14584" y="4030"/>
                  </a:cubicBezTo>
                  <a:cubicBezTo>
                    <a:pt x="14968" y="3199"/>
                    <a:pt x="14968" y="3199"/>
                    <a:pt x="14968" y="3199"/>
                  </a:cubicBezTo>
                  <a:cubicBezTo>
                    <a:pt x="14993" y="3161"/>
                    <a:pt x="15075" y="3073"/>
                    <a:pt x="15102" y="3073"/>
                  </a:cubicBezTo>
                  <a:cubicBezTo>
                    <a:pt x="15155" y="3073"/>
                    <a:pt x="15155" y="3073"/>
                    <a:pt x="15155" y="3073"/>
                  </a:cubicBezTo>
                  <a:cubicBezTo>
                    <a:pt x="15155" y="2986"/>
                    <a:pt x="15155" y="2986"/>
                    <a:pt x="15155" y="2986"/>
                  </a:cubicBezTo>
                  <a:lnTo>
                    <a:pt x="14693" y="2986"/>
                  </a:lnTo>
                  <a:close/>
                  <a:moveTo>
                    <a:pt x="9712" y="4037"/>
                  </a:moveTo>
                  <a:cubicBezTo>
                    <a:pt x="9647" y="4037"/>
                    <a:pt x="9647" y="4037"/>
                    <a:pt x="9647" y="4037"/>
                  </a:cubicBezTo>
                  <a:cubicBezTo>
                    <a:pt x="9647" y="4124"/>
                    <a:pt x="9647" y="4124"/>
                    <a:pt x="9647" y="4124"/>
                  </a:cubicBezTo>
                  <a:cubicBezTo>
                    <a:pt x="10231" y="4124"/>
                    <a:pt x="10231" y="4124"/>
                    <a:pt x="10231" y="4124"/>
                  </a:cubicBezTo>
                  <a:cubicBezTo>
                    <a:pt x="10231" y="4037"/>
                    <a:pt x="10231" y="4037"/>
                    <a:pt x="10231" y="4037"/>
                  </a:cubicBezTo>
                  <a:cubicBezTo>
                    <a:pt x="10165" y="4037"/>
                    <a:pt x="10165" y="4037"/>
                    <a:pt x="10165" y="4037"/>
                  </a:cubicBezTo>
                  <a:cubicBezTo>
                    <a:pt x="10131" y="4037"/>
                    <a:pt x="10044" y="3954"/>
                    <a:pt x="10044" y="3916"/>
                  </a:cubicBezTo>
                  <a:cubicBezTo>
                    <a:pt x="10044" y="3288"/>
                    <a:pt x="10044" y="3288"/>
                    <a:pt x="10044" y="3288"/>
                  </a:cubicBezTo>
                  <a:cubicBezTo>
                    <a:pt x="10044" y="3080"/>
                    <a:pt x="9904" y="2964"/>
                    <a:pt x="9732" y="2964"/>
                  </a:cubicBezTo>
                  <a:cubicBezTo>
                    <a:pt x="9538" y="2964"/>
                    <a:pt x="9448" y="3066"/>
                    <a:pt x="9308" y="3204"/>
                  </a:cubicBezTo>
                  <a:cubicBezTo>
                    <a:pt x="9287" y="3044"/>
                    <a:pt x="9158" y="2961"/>
                    <a:pt x="9005" y="2961"/>
                  </a:cubicBezTo>
                  <a:cubicBezTo>
                    <a:pt x="8804" y="2961"/>
                    <a:pt x="8720" y="3068"/>
                    <a:pt x="8589" y="3206"/>
                  </a:cubicBezTo>
                  <a:cubicBezTo>
                    <a:pt x="8544" y="2986"/>
                    <a:pt x="8544" y="2986"/>
                    <a:pt x="8544" y="2986"/>
                  </a:cubicBezTo>
                  <a:cubicBezTo>
                    <a:pt x="8192" y="2986"/>
                    <a:pt x="8192" y="2986"/>
                    <a:pt x="8192" y="2986"/>
                  </a:cubicBezTo>
                  <a:cubicBezTo>
                    <a:pt x="8192" y="3073"/>
                    <a:pt x="8192" y="3073"/>
                    <a:pt x="8192" y="3073"/>
                  </a:cubicBezTo>
                  <a:cubicBezTo>
                    <a:pt x="8257" y="3073"/>
                    <a:pt x="8257" y="3073"/>
                    <a:pt x="8257" y="3073"/>
                  </a:cubicBezTo>
                  <a:cubicBezTo>
                    <a:pt x="8291" y="3073"/>
                    <a:pt x="8378" y="3158"/>
                    <a:pt x="8378" y="3194"/>
                  </a:cubicBezTo>
                  <a:cubicBezTo>
                    <a:pt x="8378" y="3916"/>
                    <a:pt x="8378" y="3916"/>
                    <a:pt x="8378" y="3916"/>
                  </a:cubicBezTo>
                  <a:cubicBezTo>
                    <a:pt x="8378" y="3954"/>
                    <a:pt x="8291" y="4037"/>
                    <a:pt x="8257" y="4037"/>
                  </a:cubicBezTo>
                  <a:cubicBezTo>
                    <a:pt x="8192" y="4037"/>
                    <a:pt x="8192" y="4037"/>
                    <a:pt x="8192" y="4037"/>
                  </a:cubicBezTo>
                  <a:cubicBezTo>
                    <a:pt x="8192" y="4124"/>
                    <a:pt x="8192" y="4124"/>
                    <a:pt x="8192" y="4124"/>
                  </a:cubicBezTo>
                  <a:cubicBezTo>
                    <a:pt x="8775" y="4124"/>
                    <a:pt x="8775" y="4124"/>
                    <a:pt x="8775" y="4124"/>
                  </a:cubicBezTo>
                  <a:cubicBezTo>
                    <a:pt x="8775" y="4037"/>
                    <a:pt x="8775" y="4037"/>
                    <a:pt x="8775" y="4037"/>
                  </a:cubicBezTo>
                  <a:cubicBezTo>
                    <a:pt x="8710" y="4037"/>
                    <a:pt x="8710" y="4037"/>
                    <a:pt x="8710" y="4037"/>
                  </a:cubicBezTo>
                  <a:cubicBezTo>
                    <a:pt x="8676" y="4037"/>
                    <a:pt x="8589" y="3954"/>
                    <a:pt x="8589" y="3916"/>
                  </a:cubicBezTo>
                  <a:cubicBezTo>
                    <a:pt x="8589" y="3330"/>
                    <a:pt x="8589" y="3330"/>
                    <a:pt x="8589" y="3330"/>
                  </a:cubicBezTo>
                  <a:cubicBezTo>
                    <a:pt x="8589" y="3252"/>
                    <a:pt x="8775" y="3099"/>
                    <a:pt x="8925" y="3099"/>
                  </a:cubicBezTo>
                  <a:cubicBezTo>
                    <a:pt x="9049" y="3099"/>
                    <a:pt x="9107" y="3177"/>
                    <a:pt x="9107" y="3288"/>
                  </a:cubicBezTo>
                  <a:cubicBezTo>
                    <a:pt x="9107" y="3916"/>
                    <a:pt x="9107" y="3916"/>
                    <a:pt x="9107" y="3916"/>
                  </a:cubicBezTo>
                  <a:cubicBezTo>
                    <a:pt x="9107" y="3954"/>
                    <a:pt x="9020" y="4037"/>
                    <a:pt x="8986" y="4037"/>
                  </a:cubicBezTo>
                  <a:cubicBezTo>
                    <a:pt x="8921" y="4037"/>
                    <a:pt x="8921" y="4037"/>
                    <a:pt x="8921" y="4037"/>
                  </a:cubicBezTo>
                  <a:cubicBezTo>
                    <a:pt x="8921" y="4124"/>
                    <a:pt x="8921" y="4124"/>
                    <a:pt x="8921" y="4124"/>
                  </a:cubicBezTo>
                  <a:cubicBezTo>
                    <a:pt x="9504" y="4124"/>
                    <a:pt x="9504" y="4124"/>
                    <a:pt x="9504" y="4124"/>
                  </a:cubicBezTo>
                  <a:cubicBezTo>
                    <a:pt x="9504" y="4037"/>
                    <a:pt x="9504" y="4037"/>
                    <a:pt x="9504" y="4037"/>
                  </a:cubicBezTo>
                  <a:cubicBezTo>
                    <a:pt x="9439" y="4037"/>
                    <a:pt x="9439" y="4037"/>
                    <a:pt x="9439" y="4037"/>
                  </a:cubicBezTo>
                  <a:cubicBezTo>
                    <a:pt x="9405" y="4037"/>
                    <a:pt x="9318" y="3954"/>
                    <a:pt x="9318" y="3916"/>
                  </a:cubicBezTo>
                  <a:cubicBezTo>
                    <a:pt x="9318" y="3323"/>
                    <a:pt x="9318" y="3323"/>
                    <a:pt x="9318" y="3323"/>
                  </a:cubicBezTo>
                  <a:cubicBezTo>
                    <a:pt x="9318" y="3246"/>
                    <a:pt x="9504" y="3101"/>
                    <a:pt x="9654" y="3101"/>
                  </a:cubicBezTo>
                  <a:cubicBezTo>
                    <a:pt x="9778" y="3101"/>
                    <a:pt x="9833" y="3178"/>
                    <a:pt x="9833" y="3289"/>
                  </a:cubicBezTo>
                  <a:cubicBezTo>
                    <a:pt x="9833" y="3917"/>
                    <a:pt x="9833" y="3917"/>
                    <a:pt x="9833" y="3917"/>
                  </a:cubicBezTo>
                  <a:cubicBezTo>
                    <a:pt x="9833" y="3954"/>
                    <a:pt x="9746" y="4037"/>
                    <a:pt x="9712" y="4037"/>
                  </a:cubicBezTo>
                  <a:close/>
                  <a:moveTo>
                    <a:pt x="7623" y="2957"/>
                  </a:moveTo>
                  <a:cubicBezTo>
                    <a:pt x="7320" y="2957"/>
                    <a:pt x="7051" y="3184"/>
                    <a:pt x="7051" y="3555"/>
                  </a:cubicBezTo>
                  <a:cubicBezTo>
                    <a:pt x="7051" y="3926"/>
                    <a:pt x="7320" y="4156"/>
                    <a:pt x="7623" y="4156"/>
                  </a:cubicBezTo>
                  <a:cubicBezTo>
                    <a:pt x="7925" y="4156"/>
                    <a:pt x="8192" y="3926"/>
                    <a:pt x="8192" y="3555"/>
                  </a:cubicBezTo>
                  <a:cubicBezTo>
                    <a:pt x="8192" y="3185"/>
                    <a:pt x="7925" y="2957"/>
                    <a:pt x="7623" y="2957"/>
                  </a:cubicBezTo>
                  <a:close/>
                  <a:moveTo>
                    <a:pt x="7962" y="3741"/>
                  </a:moveTo>
                  <a:cubicBezTo>
                    <a:pt x="7940" y="3920"/>
                    <a:pt x="7841" y="4044"/>
                    <a:pt x="7625" y="4044"/>
                  </a:cubicBezTo>
                  <a:cubicBezTo>
                    <a:pt x="7415" y="4044"/>
                    <a:pt x="7315" y="3916"/>
                    <a:pt x="7289" y="3739"/>
                  </a:cubicBezTo>
                  <a:cubicBezTo>
                    <a:pt x="7272" y="3613"/>
                    <a:pt x="7272" y="3485"/>
                    <a:pt x="7289" y="3359"/>
                  </a:cubicBezTo>
                  <a:cubicBezTo>
                    <a:pt x="7315" y="3177"/>
                    <a:pt x="7420" y="3056"/>
                    <a:pt x="7625" y="3056"/>
                  </a:cubicBezTo>
                  <a:cubicBezTo>
                    <a:pt x="7839" y="3056"/>
                    <a:pt x="7940" y="3177"/>
                    <a:pt x="7962" y="3361"/>
                  </a:cubicBezTo>
                  <a:cubicBezTo>
                    <a:pt x="7976" y="3487"/>
                    <a:pt x="7976" y="3615"/>
                    <a:pt x="7962" y="3741"/>
                  </a:cubicBezTo>
                  <a:close/>
                  <a:moveTo>
                    <a:pt x="13826" y="3916"/>
                  </a:moveTo>
                  <a:cubicBezTo>
                    <a:pt x="13826" y="3288"/>
                    <a:pt x="13826" y="3288"/>
                    <a:pt x="13826" y="3288"/>
                  </a:cubicBezTo>
                  <a:cubicBezTo>
                    <a:pt x="13826" y="3092"/>
                    <a:pt x="13685" y="2961"/>
                    <a:pt x="13509" y="2961"/>
                  </a:cubicBezTo>
                  <a:cubicBezTo>
                    <a:pt x="13303" y="2961"/>
                    <a:pt x="13196" y="3080"/>
                    <a:pt x="13058" y="3221"/>
                  </a:cubicBezTo>
                  <a:cubicBezTo>
                    <a:pt x="13016" y="2986"/>
                    <a:pt x="13016" y="2986"/>
                    <a:pt x="13016" y="2986"/>
                  </a:cubicBezTo>
                  <a:cubicBezTo>
                    <a:pt x="12654" y="2986"/>
                    <a:pt x="12654" y="2986"/>
                    <a:pt x="12654" y="2986"/>
                  </a:cubicBezTo>
                  <a:cubicBezTo>
                    <a:pt x="12654" y="3073"/>
                    <a:pt x="12654" y="3073"/>
                    <a:pt x="12654" y="3073"/>
                  </a:cubicBezTo>
                  <a:cubicBezTo>
                    <a:pt x="12724" y="3073"/>
                    <a:pt x="12724" y="3073"/>
                    <a:pt x="12724" y="3073"/>
                  </a:cubicBezTo>
                  <a:cubicBezTo>
                    <a:pt x="12758" y="3073"/>
                    <a:pt x="12850" y="3158"/>
                    <a:pt x="12850" y="3194"/>
                  </a:cubicBezTo>
                  <a:cubicBezTo>
                    <a:pt x="12850" y="3915"/>
                    <a:pt x="12850" y="3915"/>
                    <a:pt x="12850" y="3915"/>
                  </a:cubicBezTo>
                  <a:cubicBezTo>
                    <a:pt x="12850" y="3954"/>
                    <a:pt x="12758" y="4036"/>
                    <a:pt x="12724" y="4036"/>
                  </a:cubicBezTo>
                  <a:cubicBezTo>
                    <a:pt x="12586" y="4036"/>
                    <a:pt x="12586" y="4036"/>
                    <a:pt x="12586" y="4036"/>
                  </a:cubicBezTo>
                  <a:cubicBezTo>
                    <a:pt x="12555" y="4036"/>
                    <a:pt x="12460" y="3954"/>
                    <a:pt x="12460" y="3915"/>
                  </a:cubicBezTo>
                  <a:cubicBezTo>
                    <a:pt x="12460" y="3302"/>
                    <a:pt x="12460" y="3302"/>
                    <a:pt x="12460" y="3302"/>
                  </a:cubicBezTo>
                  <a:cubicBezTo>
                    <a:pt x="12460" y="3077"/>
                    <a:pt x="12267" y="2956"/>
                    <a:pt x="12020" y="2956"/>
                  </a:cubicBezTo>
                  <a:cubicBezTo>
                    <a:pt x="11787" y="2956"/>
                    <a:pt x="11639" y="3041"/>
                    <a:pt x="11545" y="3138"/>
                  </a:cubicBezTo>
                  <a:cubicBezTo>
                    <a:pt x="11698" y="3367"/>
                    <a:pt x="11698" y="3367"/>
                    <a:pt x="11698" y="3367"/>
                  </a:cubicBezTo>
                  <a:cubicBezTo>
                    <a:pt x="11780" y="3367"/>
                    <a:pt x="11780" y="3367"/>
                    <a:pt x="11780" y="3367"/>
                  </a:cubicBezTo>
                  <a:cubicBezTo>
                    <a:pt x="11695" y="3171"/>
                    <a:pt x="11773" y="3041"/>
                    <a:pt x="11969" y="3041"/>
                  </a:cubicBezTo>
                  <a:cubicBezTo>
                    <a:pt x="12175" y="3041"/>
                    <a:pt x="12252" y="3138"/>
                    <a:pt x="12250" y="3300"/>
                  </a:cubicBezTo>
                  <a:cubicBezTo>
                    <a:pt x="12247" y="3435"/>
                    <a:pt x="12247" y="3435"/>
                    <a:pt x="12247" y="3435"/>
                  </a:cubicBezTo>
                  <a:cubicBezTo>
                    <a:pt x="11952" y="3496"/>
                    <a:pt x="11952" y="3496"/>
                    <a:pt x="11952" y="3496"/>
                  </a:cubicBezTo>
                  <a:cubicBezTo>
                    <a:pt x="11790" y="3531"/>
                    <a:pt x="11578" y="3608"/>
                    <a:pt x="11578" y="3836"/>
                  </a:cubicBezTo>
                  <a:cubicBezTo>
                    <a:pt x="11578" y="4023"/>
                    <a:pt x="11714" y="4146"/>
                    <a:pt x="11871" y="4146"/>
                  </a:cubicBezTo>
                  <a:cubicBezTo>
                    <a:pt x="12041" y="4146"/>
                    <a:pt x="12162" y="4008"/>
                    <a:pt x="12254" y="3890"/>
                  </a:cubicBezTo>
                  <a:cubicBezTo>
                    <a:pt x="12283" y="4125"/>
                    <a:pt x="12283" y="4125"/>
                    <a:pt x="12283" y="4125"/>
                  </a:cubicBezTo>
                  <a:cubicBezTo>
                    <a:pt x="13251" y="4125"/>
                    <a:pt x="13251" y="4125"/>
                    <a:pt x="13251" y="4125"/>
                  </a:cubicBezTo>
                  <a:cubicBezTo>
                    <a:pt x="13251" y="4038"/>
                    <a:pt x="13251" y="4038"/>
                    <a:pt x="13251" y="4038"/>
                  </a:cubicBezTo>
                  <a:cubicBezTo>
                    <a:pt x="13186" y="4038"/>
                    <a:pt x="13186" y="4038"/>
                    <a:pt x="13186" y="4038"/>
                  </a:cubicBezTo>
                  <a:cubicBezTo>
                    <a:pt x="13152" y="4038"/>
                    <a:pt x="13060" y="3955"/>
                    <a:pt x="13060" y="3917"/>
                  </a:cubicBezTo>
                  <a:cubicBezTo>
                    <a:pt x="13060" y="3342"/>
                    <a:pt x="13060" y="3342"/>
                    <a:pt x="13060" y="3342"/>
                  </a:cubicBezTo>
                  <a:cubicBezTo>
                    <a:pt x="13060" y="3264"/>
                    <a:pt x="13271" y="3104"/>
                    <a:pt x="13433" y="3104"/>
                  </a:cubicBezTo>
                  <a:cubicBezTo>
                    <a:pt x="13557" y="3104"/>
                    <a:pt x="13615" y="3190"/>
                    <a:pt x="13615" y="3301"/>
                  </a:cubicBezTo>
                  <a:cubicBezTo>
                    <a:pt x="13615" y="3916"/>
                    <a:pt x="13615" y="3916"/>
                    <a:pt x="13615" y="3916"/>
                  </a:cubicBezTo>
                  <a:cubicBezTo>
                    <a:pt x="13615" y="3954"/>
                    <a:pt x="13523" y="4037"/>
                    <a:pt x="13489" y="4037"/>
                  </a:cubicBezTo>
                  <a:cubicBezTo>
                    <a:pt x="13423" y="4037"/>
                    <a:pt x="13423" y="4037"/>
                    <a:pt x="13423" y="4037"/>
                  </a:cubicBezTo>
                  <a:cubicBezTo>
                    <a:pt x="13423" y="4124"/>
                    <a:pt x="13423" y="4124"/>
                    <a:pt x="13423" y="4124"/>
                  </a:cubicBezTo>
                  <a:cubicBezTo>
                    <a:pt x="14022" y="4124"/>
                    <a:pt x="14022" y="4124"/>
                    <a:pt x="14022" y="4124"/>
                  </a:cubicBezTo>
                  <a:cubicBezTo>
                    <a:pt x="14022" y="4037"/>
                    <a:pt x="14022" y="4037"/>
                    <a:pt x="14022" y="4037"/>
                  </a:cubicBezTo>
                  <a:cubicBezTo>
                    <a:pt x="13952" y="4037"/>
                    <a:pt x="13952" y="4037"/>
                    <a:pt x="13952" y="4037"/>
                  </a:cubicBezTo>
                  <a:cubicBezTo>
                    <a:pt x="13918" y="4037"/>
                    <a:pt x="13826" y="3954"/>
                    <a:pt x="13826" y="3916"/>
                  </a:cubicBezTo>
                  <a:close/>
                  <a:moveTo>
                    <a:pt x="12250" y="3787"/>
                  </a:moveTo>
                  <a:cubicBezTo>
                    <a:pt x="12201" y="3873"/>
                    <a:pt x="12080" y="3988"/>
                    <a:pt x="11969" y="3988"/>
                  </a:cubicBezTo>
                  <a:cubicBezTo>
                    <a:pt x="11872" y="3993"/>
                    <a:pt x="11789" y="3918"/>
                    <a:pt x="11785" y="3820"/>
                  </a:cubicBezTo>
                  <a:cubicBezTo>
                    <a:pt x="11785" y="3816"/>
                    <a:pt x="11785" y="3811"/>
                    <a:pt x="11785" y="3807"/>
                  </a:cubicBezTo>
                  <a:cubicBezTo>
                    <a:pt x="11785" y="3693"/>
                    <a:pt x="11833" y="3618"/>
                    <a:pt x="11977" y="3582"/>
                  </a:cubicBezTo>
                  <a:cubicBezTo>
                    <a:pt x="12251" y="3511"/>
                    <a:pt x="12251" y="3511"/>
                    <a:pt x="12251" y="3511"/>
                  </a:cubicBezTo>
                  <a:lnTo>
                    <a:pt x="12250" y="3787"/>
                  </a:lnTo>
                  <a:close/>
                  <a:moveTo>
                    <a:pt x="8336" y="1790"/>
                  </a:moveTo>
                  <a:cubicBezTo>
                    <a:pt x="8617" y="1790"/>
                    <a:pt x="8765" y="1637"/>
                    <a:pt x="8840" y="1388"/>
                  </a:cubicBezTo>
                  <a:cubicBezTo>
                    <a:pt x="8769" y="1388"/>
                    <a:pt x="8769" y="1388"/>
                    <a:pt x="8769" y="1388"/>
                  </a:cubicBezTo>
                  <a:cubicBezTo>
                    <a:pt x="8697" y="1519"/>
                    <a:pt x="8605" y="1584"/>
                    <a:pt x="8411" y="1584"/>
                  </a:cubicBezTo>
                  <a:cubicBezTo>
                    <a:pt x="8152" y="1584"/>
                    <a:pt x="8002" y="1349"/>
                    <a:pt x="7997" y="1141"/>
                  </a:cubicBezTo>
                  <a:cubicBezTo>
                    <a:pt x="8758" y="1080"/>
                    <a:pt x="8758" y="1080"/>
                    <a:pt x="8758" y="1080"/>
                  </a:cubicBezTo>
                  <a:cubicBezTo>
                    <a:pt x="8753" y="997"/>
                    <a:pt x="8753" y="997"/>
                    <a:pt x="8753" y="997"/>
                  </a:cubicBezTo>
                  <a:cubicBezTo>
                    <a:pt x="8740" y="774"/>
                    <a:pt x="8595" y="600"/>
                    <a:pt x="8336" y="598"/>
                  </a:cubicBezTo>
                  <a:cubicBezTo>
                    <a:pt x="8041" y="595"/>
                    <a:pt x="7811" y="857"/>
                    <a:pt x="7811" y="1196"/>
                  </a:cubicBezTo>
                  <a:cubicBezTo>
                    <a:pt x="7811" y="1519"/>
                    <a:pt x="8033" y="1790"/>
                    <a:pt x="8336" y="1790"/>
                  </a:cubicBezTo>
                  <a:close/>
                  <a:moveTo>
                    <a:pt x="8331" y="686"/>
                  </a:moveTo>
                  <a:cubicBezTo>
                    <a:pt x="8554" y="686"/>
                    <a:pt x="8578" y="850"/>
                    <a:pt x="8559" y="1013"/>
                  </a:cubicBezTo>
                  <a:cubicBezTo>
                    <a:pt x="7990" y="1061"/>
                    <a:pt x="7990" y="1061"/>
                    <a:pt x="7990" y="1061"/>
                  </a:cubicBezTo>
                  <a:cubicBezTo>
                    <a:pt x="7997" y="882"/>
                    <a:pt x="8094" y="686"/>
                    <a:pt x="8331" y="686"/>
                  </a:cubicBezTo>
                  <a:close/>
                  <a:moveTo>
                    <a:pt x="8947" y="843"/>
                  </a:moveTo>
                  <a:cubicBezTo>
                    <a:pt x="9349" y="1635"/>
                    <a:pt x="9349" y="1635"/>
                    <a:pt x="9349" y="1635"/>
                  </a:cubicBezTo>
                  <a:cubicBezTo>
                    <a:pt x="9005" y="2259"/>
                    <a:pt x="9005" y="2259"/>
                    <a:pt x="9005" y="2259"/>
                  </a:cubicBezTo>
                  <a:cubicBezTo>
                    <a:pt x="9105" y="2310"/>
                    <a:pt x="9105" y="2310"/>
                    <a:pt x="9105" y="2310"/>
                  </a:cubicBezTo>
                  <a:cubicBezTo>
                    <a:pt x="9444" y="1669"/>
                    <a:pt x="9444" y="1669"/>
                    <a:pt x="9444" y="1669"/>
                  </a:cubicBezTo>
                  <a:cubicBezTo>
                    <a:pt x="9828" y="839"/>
                    <a:pt x="9828" y="839"/>
                    <a:pt x="9828" y="839"/>
                  </a:cubicBezTo>
                  <a:cubicBezTo>
                    <a:pt x="9853" y="800"/>
                    <a:pt x="9935" y="713"/>
                    <a:pt x="9962" y="713"/>
                  </a:cubicBezTo>
                  <a:cubicBezTo>
                    <a:pt x="10015" y="713"/>
                    <a:pt x="10015" y="713"/>
                    <a:pt x="10015" y="713"/>
                  </a:cubicBezTo>
                  <a:cubicBezTo>
                    <a:pt x="10015" y="626"/>
                    <a:pt x="10015" y="626"/>
                    <a:pt x="10015" y="626"/>
                  </a:cubicBezTo>
                  <a:cubicBezTo>
                    <a:pt x="9553" y="626"/>
                    <a:pt x="9553" y="626"/>
                    <a:pt x="9553" y="626"/>
                  </a:cubicBezTo>
                  <a:cubicBezTo>
                    <a:pt x="9553" y="713"/>
                    <a:pt x="9553" y="713"/>
                    <a:pt x="9553" y="713"/>
                  </a:cubicBezTo>
                  <a:cubicBezTo>
                    <a:pt x="9623" y="713"/>
                    <a:pt x="9623" y="713"/>
                    <a:pt x="9623" y="713"/>
                  </a:cubicBezTo>
                  <a:cubicBezTo>
                    <a:pt x="9654" y="713"/>
                    <a:pt x="9725" y="793"/>
                    <a:pt x="9722" y="839"/>
                  </a:cubicBezTo>
                  <a:cubicBezTo>
                    <a:pt x="9470" y="1398"/>
                    <a:pt x="9470" y="1398"/>
                    <a:pt x="9470" y="1398"/>
                  </a:cubicBezTo>
                  <a:cubicBezTo>
                    <a:pt x="9194" y="836"/>
                    <a:pt x="9194" y="836"/>
                    <a:pt x="9194" y="836"/>
                  </a:cubicBezTo>
                  <a:cubicBezTo>
                    <a:pt x="9194" y="794"/>
                    <a:pt x="9262" y="713"/>
                    <a:pt x="9293" y="713"/>
                  </a:cubicBezTo>
                  <a:cubicBezTo>
                    <a:pt x="9364" y="713"/>
                    <a:pt x="9364" y="713"/>
                    <a:pt x="9364" y="713"/>
                  </a:cubicBezTo>
                  <a:cubicBezTo>
                    <a:pt x="9364" y="626"/>
                    <a:pt x="9364" y="626"/>
                    <a:pt x="9364" y="626"/>
                  </a:cubicBezTo>
                  <a:cubicBezTo>
                    <a:pt x="8749" y="626"/>
                    <a:pt x="8749" y="626"/>
                    <a:pt x="8749" y="626"/>
                  </a:cubicBezTo>
                  <a:cubicBezTo>
                    <a:pt x="8749" y="713"/>
                    <a:pt x="8749" y="713"/>
                    <a:pt x="8749" y="713"/>
                  </a:cubicBezTo>
                  <a:cubicBezTo>
                    <a:pt x="8800" y="713"/>
                    <a:pt x="8800" y="713"/>
                    <a:pt x="8800" y="713"/>
                  </a:cubicBezTo>
                  <a:cubicBezTo>
                    <a:pt x="8829" y="712"/>
                    <a:pt x="8928" y="807"/>
                    <a:pt x="8947" y="843"/>
                  </a:cubicBezTo>
                  <a:close/>
                  <a:moveTo>
                    <a:pt x="5117" y="349"/>
                  </a:moveTo>
                  <a:cubicBezTo>
                    <a:pt x="5195" y="353"/>
                    <a:pt x="5261" y="293"/>
                    <a:pt x="5265" y="215"/>
                  </a:cubicBezTo>
                  <a:cubicBezTo>
                    <a:pt x="5265" y="210"/>
                    <a:pt x="5265" y="206"/>
                    <a:pt x="5265" y="201"/>
                  </a:cubicBezTo>
                  <a:cubicBezTo>
                    <a:pt x="5265" y="112"/>
                    <a:pt x="5202" y="56"/>
                    <a:pt x="5117" y="56"/>
                  </a:cubicBezTo>
                  <a:cubicBezTo>
                    <a:pt x="5032" y="56"/>
                    <a:pt x="4967" y="112"/>
                    <a:pt x="4967" y="201"/>
                  </a:cubicBezTo>
                  <a:cubicBezTo>
                    <a:pt x="4965" y="280"/>
                    <a:pt x="5026" y="346"/>
                    <a:pt x="5105" y="349"/>
                  </a:cubicBezTo>
                  <a:cubicBezTo>
                    <a:pt x="5109" y="349"/>
                    <a:pt x="5113" y="349"/>
                    <a:pt x="5117" y="349"/>
                  </a:cubicBezTo>
                  <a:close/>
                  <a:moveTo>
                    <a:pt x="3836" y="1676"/>
                  </a:moveTo>
                  <a:cubicBezTo>
                    <a:pt x="3749" y="1676"/>
                    <a:pt x="3749" y="1676"/>
                    <a:pt x="3749" y="1676"/>
                  </a:cubicBezTo>
                  <a:cubicBezTo>
                    <a:pt x="3715" y="1676"/>
                    <a:pt x="3613" y="1579"/>
                    <a:pt x="3613" y="1543"/>
                  </a:cubicBezTo>
                  <a:cubicBezTo>
                    <a:pt x="3613" y="1075"/>
                    <a:pt x="3613" y="1075"/>
                    <a:pt x="3613" y="1075"/>
                  </a:cubicBezTo>
                  <a:cubicBezTo>
                    <a:pt x="3793" y="882"/>
                    <a:pt x="3793" y="882"/>
                    <a:pt x="3793" y="882"/>
                  </a:cubicBezTo>
                  <a:cubicBezTo>
                    <a:pt x="4403" y="1763"/>
                    <a:pt x="4403" y="1763"/>
                    <a:pt x="4403" y="1763"/>
                  </a:cubicBezTo>
                  <a:cubicBezTo>
                    <a:pt x="6040" y="1763"/>
                    <a:pt x="6040" y="1763"/>
                    <a:pt x="6040" y="1763"/>
                  </a:cubicBezTo>
                  <a:cubicBezTo>
                    <a:pt x="6040" y="1676"/>
                    <a:pt x="6040" y="1676"/>
                    <a:pt x="6040" y="1676"/>
                  </a:cubicBezTo>
                  <a:cubicBezTo>
                    <a:pt x="5974" y="1676"/>
                    <a:pt x="5974" y="1676"/>
                    <a:pt x="5974" y="1676"/>
                  </a:cubicBezTo>
                  <a:cubicBezTo>
                    <a:pt x="5940" y="1676"/>
                    <a:pt x="5848" y="1594"/>
                    <a:pt x="5848" y="1555"/>
                  </a:cubicBezTo>
                  <a:cubicBezTo>
                    <a:pt x="5848" y="981"/>
                    <a:pt x="5848" y="981"/>
                    <a:pt x="5848" y="981"/>
                  </a:cubicBezTo>
                  <a:cubicBezTo>
                    <a:pt x="5848" y="904"/>
                    <a:pt x="6059" y="744"/>
                    <a:pt x="6221" y="744"/>
                  </a:cubicBezTo>
                  <a:cubicBezTo>
                    <a:pt x="6345" y="744"/>
                    <a:pt x="6403" y="829"/>
                    <a:pt x="6403" y="940"/>
                  </a:cubicBezTo>
                  <a:cubicBezTo>
                    <a:pt x="6403" y="1555"/>
                    <a:pt x="6403" y="1555"/>
                    <a:pt x="6403" y="1555"/>
                  </a:cubicBezTo>
                  <a:cubicBezTo>
                    <a:pt x="6403" y="1594"/>
                    <a:pt x="6311" y="1676"/>
                    <a:pt x="6277" y="1676"/>
                  </a:cubicBezTo>
                  <a:cubicBezTo>
                    <a:pt x="6211" y="1676"/>
                    <a:pt x="6211" y="1676"/>
                    <a:pt x="6211" y="1676"/>
                  </a:cubicBezTo>
                  <a:cubicBezTo>
                    <a:pt x="6211" y="1763"/>
                    <a:pt x="6211" y="1763"/>
                    <a:pt x="6211" y="1763"/>
                  </a:cubicBezTo>
                  <a:cubicBezTo>
                    <a:pt x="6810" y="1763"/>
                    <a:pt x="6810" y="1763"/>
                    <a:pt x="6810" y="1763"/>
                  </a:cubicBezTo>
                  <a:cubicBezTo>
                    <a:pt x="6810" y="1676"/>
                    <a:pt x="6810" y="1676"/>
                    <a:pt x="6810" y="1676"/>
                  </a:cubicBezTo>
                  <a:cubicBezTo>
                    <a:pt x="6739" y="1676"/>
                    <a:pt x="6739" y="1676"/>
                    <a:pt x="6739" y="1676"/>
                  </a:cubicBezTo>
                  <a:cubicBezTo>
                    <a:pt x="6706" y="1676"/>
                    <a:pt x="6613" y="1594"/>
                    <a:pt x="6613" y="1555"/>
                  </a:cubicBezTo>
                  <a:cubicBezTo>
                    <a:pt x="6613" y="928"/>
                    <a:pt x="6613" y="928"/>
                    <a:pt x="6613" y="928"/>
                  </a:cubicBezTo>
                  <a:cubicBezTo>
                    <a:pt x="6613" y="732"/>
                    <a:pt x="6473" y="601"/>
                    <a:pt x="6296" y="601"/>
                  </a:cubicBezTo>
                  <a:cubicBezTo>
                    <a:pt x="6091" y="601"/>
                    <a:pt x="5984" y="720"/>
                    <a:pt x="5846" y="860"/>
                  </a:cubicBezTo>
                  <a:cubicBezTo>
                    <a:pt x="5803" y="625"/>
                    <a:pt x="5803" y="625"/>
                    <a:pt x="5803" y="625"/>
                  </a:cubicBezTo>
                  <a:cubicBezTo>
                    <a:pt x="5441" y="625"/>
                    <a:pt x="5441" y="625"/>
                    <a:pt x="5441" y="625"/>
                  </a:cubicBezTo>
                  <a:cubicBezTo>
                    <a:pt x="5441" y="712"/>
                    <a:pt x="5441" y="712"/>
                    <a:pt x="5441" y="712"/>
                  </a:cubicBezTo>
                  <a:cubicBezTo>
                    <a:pt x="5512" y="712"/>
                    <a:pt x="5512" y="712"/>
                    <a:pt x="5512" y="712"/>
                  </a:cubicBezTo>
                  <a:cubicBezTo>
                    <a:pt x="5546" y="712"/>
                    <a:pt x="5638" y="798"/>
                    <a:pt x="5638" y="833"/>
                  </a:cubicBezTo>
                  <a:cubicBezTo>
                    <a:pt x="5638" y="1555"/>
                    <a:pt x="5638" y="1555"/>
                    <a:pt x="5638" y="1555"/>
                  </a:cubicBezTo>
                  <a:cubicBezTo>
                    <a:pt x="5638" y="1593"/>
                    <a:pt x="5546" y="1676"/>
                    <a:pt x="5512" y="1676"/>
                  </a:cubicBezTo>
                  <a:cubicBezTo>
                    <a:pt x="5371" y="1676"/>
                    <a:pt x="5371" y="1676"/>
                    <a:pt x="5371" y="1676"/>
                  </a:cubicBezTo>
                  <a:cubicBezTo>
                    <a:pt x="5340" y="1676"/>
                    <a:pt x="5245" y="1593"/>
                    <a:pt x="5245" y="1555"/>
                  </a:cubicBezTo>
                  <a:cubicBezTo>
                    <a:pt x="5245" y="625"/>
                    <a:pt x="5245" y="625"/>
                    <a:pt x="5245" y="625"/>
                  </a:cubicBezTo>
                  <a:cubicBezTo>
                    <a:pt x="4836" y="625"/>
                    <a:pt x="4836" y="625"/>
                    <a:pt x="4836" y="625"/>
                  </a:cubicBezTo>
                  <a:cubicBezTo>
                    <a:pt x="4836" y="712"/>
                    <a:pt x="4836" y="712"/>
                    <a:pt x="4836" y="712"/>
                  </a:cubicBezTo>
                  <a:cubicBezTo>
                    <a:pt x="4906" y="712"/>
                    <a:pt x="4906" y="712"/>
                    <a:pt x="4906" y="712"/>
                  </a:cubicBezTo>
                  <a:cubicBezTo>
                    <a:pt x="4940" y="712"/>
                    <a:pt x="5032" y="798"/>
                    <a:pt x="5032" y="833"/>
                  </a:cubicBezTo>
                  <a:cubicBezTo>
                    <a:pt x="5032" y="1555"/>
                    <a:pt x="5032" y="1555"/>
                    <a:pt x="5032" y="1555"/>
                  </a:cubicBezTo>
                  <a:cubicBezTo>
                    <a:pt x="5032" y="1594"/>
                    <a:pt x="4940" y="1676"/>
                    <a:pt x="4906" y="1676"/>
                  </a:cubicBezTo>
                  <a:cubicBezTo>
                    <a:pt x="4778" y="1676"/>
                    <a:pt x="4778" y="1676"/>
                    <a:pt x="4778" y="1676"/>
                  </a:cubicBezTo>
                  <a:cubicBezTo>
                    <a:pt x="4742" y="1676"/>
                    <a:pt x="4599" y="1567"/>
                    <a:pt x="4570" y="1528"/>
                  </a:cubicBezTo>
                  <a:cubicBezTo>
                    <a:pt x="3953" y="707"/>
                    <a:pt x="3953" y="707"/>
                    <a:pt x="3953" y="707"/>
                  </a:cubicBezTo>
                  <a:cubicBezTo>
                    <a:pt x="4381" y="247"/>
                    <a:pt x="4381" y="247"/>
                    <a:pt x="4381" y="247"/>
                  </a:cubicBezTo>
                  <a:cubicBezTo>
                    <a:pt x="4405" y="221"/>
                    <a:pt x="4572" y="88"/>
                    <a:pt x="4606" y="88"/>
                  </a:cubicBezTo>
                  <a:cubicBezTo>
                    <a:pt x="4692" y="88"/>
                    <a:pt x="4692" y="88"/>
                    <a:pt x="4692" y="88"/>
                  </a:cubicBezTo>
                  <a:cubicBezTo>
                    <a:pt x="4692" y="0"/>
                    <a:pt x="4692" y="0"/>
                    <a:pt x="4692" y="0"/>
                  </a:cubicBezTo>
                  <a:cubicBezTo>
                    <a:pt x="4052" y="0"/>
                    <a:pt x="4052" y="0"/>
                    <a:pt x="4052" y="0"/>
                  </a:cubicBezTo>
                  <a:cubicBezTo>
                    <a:pt x="4052" y="88"/>
                    <a:pt x="4052" y="88"/>
                    <a:pt x="4052" y="88"/>
                  </a:cubicBezTo>
                  <a:cubicBezTo>
                    <a:pt x="4137" y="88"/>
                    <a:pt x="4137" y="88"/>
                    <a:pt x="4137" y="88"/>
                  </a:cubicBezTo>
                  <a:cubicBezTo>
                    <a:pt x="4171" y="88"/>
                    <a:pt x="4270" y="209"/>
                    <a:pt x="4244" y="240"/>
                  </a:cubicBezTo>
                  <a:cubicBezTo>
                    <a:pt x="3614" y="942"/>
                    <a:pt x="3614" y="942"/>
                    <a:pt x="3614" y="942"/>
                  </a:cubicBezTo>
                  <a:cubicBezTo>
                    <a:pt x="3614" y="221"/>
                    <a:pt x="3614" y="221"/>
                    <a:pt x="3614" y="221"/>
                  </a:cubicBezTo>
                  <a:cubicBezTo>
                    <a:pt x="3614" y="184"/>
                    <a:pt x="3716" y="88"/>
                    <a:pt x="3750" y="88"/>
                  </a:cubicBezTo>
                  <a:cubicBezTo>
                    <a:pt x="3837" y="88"/>
                    <a:pt x="3837" y="88"/>
                    <a:pt x="3837" y="88"/>
                  </a:cubicBezTo>
                  <a:cubicBezTo>
                    <a:pt x="3837" y="0"/>
                    <a:pt x="3837" y="0"/>
                    <a:pt x="3837" y="0"/>
                  </a:cubicBezTo>
                  <a:cubicBezTo>
                    <a:pt x="3149" y="0"/>
                    <a:pt x="3149" y="0"/>
                    <a:pt x="3149" y="0"/>
                  </a:cubicBezTo>
                  <a:cubicBezTo>
                    <a:pt x="3149" y="88"/>
                    <a:pt x="3149" y="88"/>
                    <a:pt x="3149" y="88"/>
                  </a:cubicBezTo>
                  <a:cubicBezTo>
                    <a:pt x="3236" y="88"/>
                    <a:pt x="3236" y="88"/>
                    <a:pt x="3236" y="88"/>
                  </a:cubicBezTo>
                  <a:cubicBezTo>
                    <a:pt x="3270" y="88"/>
                    <a:pt x="3371" y="184"/>
                    <a:pt x="3371" y="221"/>
                  </a:cubicBezTo>
                  <a:cubicBezTo>
                    <a:pt x="3371" y="1543"/>
                    <a:pt x="3371" y="1543"/>
                    <a:pt x="3371" y="1543"/>
                  </a:cubicBezTo>
                  <a:cubicBezTo>
                    <a:pt x="3371" y="1579"/>
                    <a:pt x="3270" y="1676"/>
                    <a:pt x="3236" y="1676"/>
                  </a:cubicBezTo>
                  <a:cubicBezTo>
                    <a:pt x="3149" y="1676"/>
                    <a:pt x="3149" y="1676"/>
                    <a:pt x="3149" y="1676"/>
                  </a:cubicBezTo>
                  <a:cubicBezTo>
                    <a:pt x="3149" y="1763"/>
                    <a:pt x="3149" y="1763"/>
                    <a:pt x="3149" y="1763"/>
                  </a:cubicBezTo>
                  <a:cubicBezTo>
                    <a:pt x="3836" y="1763"/>
                    <a:pt x="3836" y="1763"/>
                    <a:pt x="3836" y="1763"/>
                  </a:cubicBezTo>
                  <a:lnTo>
                    <a:pt x="3836" y="1676"/>
                  </a:lnTo>
                  <a:close/>
                  <a:moveTo>
                    <a:pt x="7720" y="1446"/>
                  </a:moveTo>
                  <a:cubicBezTo>
                    <a:pt x="7720" y="1262"/>
                    <a:pt x="7579" y="1163"/>
                    <a:pt x="7456" y="1114"/>
                  </a:cubicBezTo>
                  <a:cubicBezTo>
                    <a:pt x="7361" y="1078"/>
                    <a:pt x="7296" y="1049"/>
                    <a:pt x="7209" y="1013"/>
                  </a:cubicBezTo>
                  <a:cubicBezTo>
                    <a:pt x="7090" y="962"/>
                    <a:pt x="7023" y="927"/>
                    <a:pt x="7023" y="829"/>
                  </a:cubicBezTo>
                  <a:cubicBezTo>
                    <a:pt x="7023" y="739"/>
                    <a:pt x="7085" y="683"/>
                    <a:pt x="7219" y="683"/>
                  </a:cubicBezTo>
                  <a:cubicBezTo>
                    <a:pt x="7432" y="683"/>
                    <a:pt x="7565" y="884"/>
                    <a:pt x="7565" y="979"/>
                  </a:cubicBezTo>
                  <a:cubicBezTo>
                    <a:pt x="7635" y="979"/>
                    <a:pt x="7635" y="979"/>
                    <a:pt x="7635" y="979"/>
                  </a:cubicBezTo>
                  <a:cubicBezTo>
                    <a:pt x="7635" y="625"/>
                    <a:pt x="7635" y="625"/>
                    <a:pt x="7635" y="625"/>
                  </a:cubicBezTo>
                  <a:cubicBezTo>
                    <a:pt x="7572" y="625"/>
                    <a:pt x="7572" y="625"/>
                    <a:pt x="7572" y="625"/>
                  </a:cubicBezTo>
                  <a:cubicBezTo>
                    <a:pt x="7562" y="649"/>
                    <a:pt x="7543" y="657"/>
                    <a:pt x="7509" y="657"/>
                  </a:cubicBezTo>
                  <a:cubicBezTo>
                    <a:pt x="7422" y="657"/>
                    <a:pt x="7352" y="598"/>
                    <a:pt x="7226" y="598"/>
                  </a:cubicBezTo>
                  <a:cubicBezTo>
                    <a:pt x="7015" y="598"/>
                    <a:pt x="6882" y="707"/>
                    <a:pt x="6882" y="913"/>
                  </a:cubicBezTo>
                  <a:cubicBezTo>
                    <a:pt x="6882" y="1071"/>
                    <a:pt x="6986" y="1160"/>
                    <a:pt x="7124" y="1223"/>
                  </a:cubicBezTo>
                  <a:cubicBezTo>
                    <a:pt x="7216" y="1264"/>
                    <a:pt x="7282" y="1291"/>
                    <a:pt x="7361" y="1325"/>
                  </a:cubicBezTo>
                  <a:cubicBezTo>
                    <a:pt x="7463" y="1367"/>
                    <a:pt x="7577" y="1412"/>
                    <a:pt x="7577" y="1540"/>
                  </a:cubicBezTo>
                  <a:cubicBezTo>
                    <a:pt x="7577" y="1647"/>
                    <a:pt x="7497" y="1695"/>
                    <a:pt x="7354" y="1695"/>
                  </a:cubicBezTo>
                  <a:cubicBezTo>
                    <a:pt x="7107" y="1695"/>
                    <a:pt x="6952" y="1468"/>
                    <a:pt x="6952" y="1361"/>
                  </a:cubicBezTo>
                  <a:cubicBezTo>
                    <a:pt x="6882" y="1361"/>
                    <a:pt x="6882" y="1361"/>
                    <a:pt x="6882" y="1361"/>
                  </a:cubicBezTo>
                  <a:cubicBezTo>
                    <a:pt x="6882" y="1763"/>
                    <a:pt x="6882" y="1763"/>
                    <a:pt x="6882" y="1763"/>
                  </a:cubicBezTo>
                  <a:cubicBezTo>
                    <a:pt x="6938" y="1763"/>
                    <a:pt x="6938" y="1763"/>
                    <a:pt x="6938" y="1763"/>
                  </a:cubicBezTo>
                  <a:cubicBezTo>
                    <a:pt x="6967" y="1737"/>
                    <a:pt x="6979" y="1725"/>
                    <a:pt x="7025" y="1725"/>
                  </a:cubicBezTo>
                  <a:cubicBezTo>
                    <a:pt x="7124" y="1725"/>
                    <a:pt x="7209" y="1790"/>
                    <a:pt x="7354" y="1790"/>
                  </a:cubicBezTo>
                  <a:cubicBezTo>
                    <a:pt x="7570" y="1790"/>
                    <a:pt x="7720" y="1664"/>
                    <a:pt x="7720" y="1446"/>
                  </a:cubicBezTo>
                  <a:close/>
                  <a:moveTo>
                    <a:pt x="2703" y="1584"/>
                  </a:moveTo>
                  <a:cubicBezTo>
                    <a:pt x="2442" y="1584"/>
                    <a:pt x="2282" y="1383"/>
                    <a:pt x="2282" y="1129"/>
                  </a:cubicBezTo>
                  <a:cubicBezTo>
                    <a:pt x="2282" y="860"/>
                    <a:pt x="2391" y="683"/>
                    <a:pt x="2618" y="683"/>
                  </a:cubicBezTo>
                  <a:cubicBezTo>
                    <a:pt x="2815" y="683"/>
                    <a:pt x="2844" y="840"/>
                    <a:pt x="2812" y="1017"/>
                  </a:cubicBezTo>
                  <a:cubicBezTo>
                    <a:pt x="2882" y="1013"/>
                    <a:pt x="2882" y="1013"/>
                    <a:pt x="2882" y="1013"/>
                  </a:cubicBezTo>
                  <a:cubicBezTo>
                    <a:pt x="3049" y="753"/>
                    <a:pt x="3049" y="753"/>
                    <a:pt x="3049" y="753"/>
                  </a:cubicBezTo>
                  <a:cubicBezTo>
                    <a:pt x="2945" y="649"/>
                    <a:pt x="2824" y="596"/>
                    <a:pt x="2645" y="596"/>
                  </a:cubicBezTo>
                  <a:cubicBezTo>
                    <a:pt x="2345" y="596"/>
                    <a:pt x="2100" y="833"/>
                    <a:pt x="2100" y="1201"/>
                  </a:cubicBezTo>
                  <a:cubicBezTo>
                    <a:pt x="2100" y="1526"/>
                    <a:pt x="2306" y="1792"/>
                    <a:pt x="2623" y="1792"/>
                  </a:cubicBezTo>
                  <a:cubicBezTo>
                    <a:pt x="2909" y="1792"/>
                    <a:pt x="3061" y="1635"/>
                    <a:pt x="3136" y="1386"/>
                  </a:cubicBezTo>
                  <a:cubicBezTo>
                    <a:pt x="3066" y="1386"/>
                    <a:pt x="3066" y="1386"/>
                    <a:pt x="3066" y="1386"/>
                  </a:cubicBezTo>
                  <a:cubicBezTo>
                    <a:pt x="2986" y="1519"/>
                    <a:pt x="2902" y="1584"/>
                    <a:pt x="2703" y="1584"/>
                  </a:cubicBezTo>
                  <a:close/>
                  <a:moveTo>
                    <a:pt x="1053" y="1322"/>
                  </a:moveTo>
                  <a:cubicBezTo>
                    <a:pt x="1041" y="1322"/>
                    <a:pt x="1041" y="1322"/>
                    <a:pt x="1041" y="1322"/>
                  </a:cubicBezTo>
                  <a:cubicBezTo>
                    <a:pt x="511" y="0"/>
                    <a:pt x="511" y="0"/>
                    <a:pt x="5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121" y="88"/>
                    <a:pt x="223" y="184"/>
                    <a:pt x="223" y="221"/>
                  </a:cubicBezTo>
                  <a:cubicBezTo>
                    <a:pt x="223" y="1543"/>
                    <a:pt x="223" y="1543"/>
                    <a:pt x="223" y="1543"/>
                  </a:cubicBezTo>
                  <a:cubicBezTo>
                    <a:pt x="223" y="1579"/>
                    <a:pt x="121" y="1676"/>
                    <a:pt x="87" y="1676"/>
                  </a:cubicBezTo>
                  <a:cubicBezTo>
                    <a:pt x="0" y="1676"/>
                    <a:pt x="0" y="1676"/>
                    <a:pt x="0" y="1676"/>
                  </a:cubicBezTo>
                  <a:cubicBezTo>
                    <a:pt x="0" y="1763"/>
                    <a:pt x="0" y="1763"/>
                    <a:pt x="0" y="1763"/>
                  </a:cubicBezTo>
                  <a:cubicBezTo>
                    <a:pt x="549" y="1763"/>
                    <a:pt x="549" y="1763"/>
                    <a:pt x="549" y="1763"/>
                  </a:cubicBezTo>
                  <a:cubicBezTo>
                    <a:pt x="549" y="1676"/>
                    <a:pt x="549" y="1676"/>
                    <a:pt x="549" y="1676"/>
                  </a:cubicBezTo>
                  <a:cubicBezTo>
                    <a:pt x="462" y="1676"/>
                    <a:pt x="462" y="1676"/>
                    <a:pt x="462" y="1676"/>
                  </a:cubicBezTo>
                  <a:cubicBezTo>
                    <a:pt x="428" y="1676"/>
                    <a:pt x="327" y="1579"/>
                    <a:pt x="327" y="1543"/>
                  </a:cubicBezTo>
                  <a:cubicBezTo>
                    <a:pt x="327" y="233"/>
                    <a:pt x="327" y="233"/>
                    <a:pt x="327" y="233"/>
                  </a:cubicBezTo>
                  <a:cubicBezTo>
                    <a:pt x="968" y="1794"/>
                    <a:pt x="968" y="1794"/>
                    <a:pt x="968" y="1794"/>
                  </a:cubicBezTo>
                  <a:cubicBezTo>
                    <a:pt x="1609" y="259"/>
                    <a:pt x="1609" y="259"/>
                    <a:pt x="1609" y="259"/>
                  </a:cubicBezTo>
                  <a:cubicBezTo>
                    <a:pt x="1609" y="1543"/>
                    <a:pt x="1609" y="1543"/>
                    <a:pt x="1609" y="1543"/>
                  </a:cubicBezTo>
                  <a:cubicBezTo>
                    <a:pt x="1609" y="1579"/>
                    <a:pt x="1507" y="1676"/>
                    <a:pt x="1473" y="1676"/>
                  </a:cubicBezTo>
                  <a:cubicBezTo>
                    <a:pt x="1386" y="1676"/>
                    <a:pt x="1386" y="1676"/>
                    <a:pt x="1386" y="1676"/>
                  </a:cubicBezTo>
                  <a:cubicBezTo>
                    <a:pt x="1386" y="1763"/>
                    <a:pt x="1386" y="1763"/>
                    <a:pt x="1386" y="1763"/>
                  </a:cubicBezTo>
                  <a:cubicBezTo>
                    <a:pt x="2069" y="1763"/>
                    <a:pt x="2069" y="1763"/>
                    <a:pt x="2069" y="1763"/>
                  </a:cubicBezTo>
                  <a:cubicBezTo>
                    <a:pt x="2069" y="1676"/>
                    <a:pt x="2069" y="1676"/>
                    <a:pt x="2069" y="1676"/>
                  </a:cubicBezTo>
                  <a:cubicBezTo>
                    <a:pt x="1983" y="1676"/>
                    <a:pt x="1983" y="1676"/>
                    <a:pt x="1983" y="1676"/>
                  </a:cubicBezTo>
                  <a:cubicBezTo>
                    <a:pt x="1949" y="1676"/>
                    <a:pt x="1848" y="1579"/>
                    <a:pt x="1848" y="1543"/>
                  </a:cubicBezTo>
                  <a:cubicBezTo>
                    <a:pt x="1848" y="221"/>
                    <a:pt x="1848" y="221"/>
                    <a:pt x="1848" y="221"/>
                  </a:cubicBezTo>
                  <a:cubicBezTo>
                    <a:pt x="1848" y="184"/>
                    <a:pt x="1949" y="88"/>
                    <a:pt x="1983" y="88"/>
                  </a:cubicBezTo>
                  <a:cubicBezTo>
                    <a:pt x="2070" y="88"/>
                    <a:pt x="2070" y="88"/>
                    <a:pt x="2070" y="88"/>
                  </a:cubicBezTo>
                  <a:cubicBezTo>
                    <a:pt x="2070" y="0"/>
                    <a:pt x="2070" y="0"/>
                    <a:pt x="2070" y="0"/>
                  </a:cubicBezTo>
                  <a:cubicBezTo>
                    <a:pt x="1610" y="0"/>
                    <a:pt x="1610" y="0"/>
                    <a:pt x="1610" y="0"/>
                  </a:cubicBezTo>
                  <a:lnTo>
                    <a:pt x="1053" y="1322"/>
                  </a:lnTo>
                  <a:close/>
                </a:path>
              </a:pathLst>
            </a:custGeom>
            <a:solidFill>
              <a:srgbClr val="112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latin typeface="Arial" panose="020B0604020202020204" pitchFamily="34" charset="0"/>
              </a:endParaRPr>
            </a:p>
          </p:txBody>
        </p:sp>
      </p:grpSp>
      <p:sp>
        <p:nvSpPr>
          <p:cNvPr id="8" name="5. Source" hidden="1">
            <a:extLst>
              <a:ext uri="{FF2B5EF4-FFF2-40B4-BE49-F238E27FC236}">
                <a16:creationId xmlns:a16="http://schemas.microsoft.com/office/drawing/2014/main" id="{330AE89A-7771-4A6E-A02D-893DCB66C876}"/>
              </a:ext>
            </a:extLst>
          </p:cNvPr>
          <p:cNvSpPr txBox="1"/>
          <p:nvPr userDrawn="1">
            <p:custDataLst>
              <p:tags r:id="rId4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en-US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783118553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B1454D9D-3173-4DFA-80D5-D049F66664B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527971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83642" name="think-cell Slide" r:id="rId5" imgW="395" imgH="396" progId="TCLayout.ActiveDocument.1">
                  <p:embed/>
                </p:oleObj>
              </mc:Choice>
              <mc:Fallback>
                <p:oleObj name="think-cell Slide" r:id="rId5" imgW="395" imgH="39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B1454D9D-3173-4DFA-80D5-D049F66664B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33037120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6F9D30A-753E-4ED2-BCFF-F0D0678012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959053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84666" name="think-cell Slide" r:id="rId9" imgW="395" imgH="396" progId="TCLayout.ActiveDocument.1">
                  <p:embed/>
                </p:oleObj>
              </mc:Choice>
              <mc:Fallback>
                <p:oleObj name="think-cell Slide" r:id="rId9" imgW="395" imgH="39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6F9D30A-753E-4ED2-BCFF-F0D0678012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B002045E-4013-4BAB-9BB6-973C9D74620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11707480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1E099232-9077-F24B-A63E-C892CD97360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09066472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76040" name="think-cell Slide" r:id="rId7" imgW="7772400" imgH="10058400" progId="TCLayout.ActiveDocument.1">
                  <p:embed/>
                </p:oleObj>
              </mc:Choice>
              <mc:Fallback>
                <p:oleObj name="think-cell Slide" r:id="rId7" imgW="7772400" imgH="1005840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Slide Number">
            <a:extLst>
              <a:ext uri="{FF2B5EF4-FFF2-40B4-BE49-F238E27FC236}">
                <a16:creationId xmlns:a16="http://schemas.microsoft.com/office/drawing/2014/main" id="{4833D5AF-2A75-4978-AA54-00BA594BBA72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bg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bg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38B22BC-3AB2-4A5C-88EF-9C555D37D5F8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7A33C725-CEC6-8746-8426-F3B27DE43A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028290AC-32CD-445F-B5F9-3D4FFF764147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19649062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84114E6-3717-4FD9-902B-632AF8FD4CE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085540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85690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84114E6-3717-4FD9-902B-632AF8FD4CE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8371ECF-C5EE-4055-B1D8-406AB526B9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989711822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87738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017693569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88762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3"/>
            </p:custDataLst>
          </p:nvPr>
        </p:nvPicPr>
        <p:blipFill rotWithShape="1"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</a:br>
            <a: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648748731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89786" name="think-cell Slide" r:id="rId6" imgW="395" imgH="394" progId="TCLayout.ActiveDocument.1">
                  <p:embed/>
                </p:oleObj>
              </mc:Choice>
              <mc:Fallback>
                <p:oleObj name="think-cell Slide" r:id="rId6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06563"/>
            <a:ext cx="3813048" cy="702115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6732635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0810" name="think-cell Slide" r:id="rId8" imgW="395" imgH="394" progId="TCLayout.ActiveDocument.1">
                  <p:embed/>
                </p:oleObj>
              </mc:Choice>
              <mc:Fallback>
                <p:oleObj name="think-cell Slide" r:id="rId8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5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7973637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1834" name="think-cell Slide" r:id="rId8" imgW="395" imgH="394" progId="TCLayout.ActiveDocument.1">
                  <p:embed/>
                </p:oleObj>
              </mc:Choice>
              <mc:Fallback>
                <p:oleObj name="think-cell Slide" r:id="rId8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5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145254872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2858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3"/>
            </p:custDataLst>
          </p:nvPr>
        </p:nvSpPr>
        <p:spPr>
          <a:xfrm>
            <a:off x="1505712" y="3536608"/>
            <a:ext cx="9180576" cy="542841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4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658862056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3882" name="think-cell Slide" r:id="rId14" imgW="395" imgH="394" progId="TCLayout.ActiveDocument.1">
                  <p:embed/>
                </p:oleObj>
              </mc:Choice>
              <mc:Fallback>
                <p:oleObj name="think-cell Slide" r:id="rId14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9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293098040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4906" name="think-cell Slide" r:id="rId14" imgW="395" imgH="394" progId="TCLayout.ActiveDocument.1">
                  <p:embed/>
                </p:oleObj>
              </mc:Choice>
              <mc:Fallback>
                <p:oleObj name="think-cell Slide" r:id="rId14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9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4025539211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5930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58023543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End">
    <p:bg>
      <p:bgPr>
        <a:gradFill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414092F7-1388-2841-A7DB-C5FC0946D1C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13874094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77063"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677900212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6954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093567510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7978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3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733285553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99002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136483062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00026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51003969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01050" name="think-cell Slide" r:id="rId5" imgW="530" imgH="528" progId="TCLayout.ActiveDocument.1">
                  <p:embed/>
                </p:oleObj>
              </mc:Choice>
              <mc:Fallback>
                <p:oleObj name="think-cell Slide" r:id="rId5" imgW="530" imgH="528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>
          <a:xfrm>
            <a:off x="371475" y="234865"/>
            <a:ext cx="11402317" cy="31402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9" name="SlideLogoText" hidden="1"/>
          <p:cNvSpPr>
            <a:spLocks noChangeArrowheads="1"/>
          </p:cNvSpPr>
          <p:nvPr>
            <p:custDataLst>
              <p:tags r:id="rId3"/>
            </p:custDataLst>
          </p:nvPr>
        </p:nvSpPr>
        <p:spPr bwMode="gray">
          <a:xfrm>
            <a:off x="10465075" y="6639224"/>
            <a:ext cx="1050047" cy="1280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/>
          <a:p>
            <a:pPr algn="r" defTabSz="1218095"/>
            <a:r>
              <a:rPr lang="es-ES" sz="816" baseline="0" noProof="0">
                <a:solidFill>
                  <a:schemeClr val="accent6"/>
                </a:solidFill>
                <a:latin typeface="+mn-lt"/>
                <a:ea typeface="+mn-ea"/>
              </a:rPr>
              <a:t>McKinsey &amp; Company</a:t>
            </a:r>
          </a:p>
        </p:txBody>
      </p:sp>
      <p:sp>
        <p:nvSpPr>
          <p:cNvPr id="5" name="doc id" hidden="1"/>
          <p:cNvSpPr>
            <a:spLocks noChangeArrowheads="1"/>
          </p:cNvSpPr>
          <p:nvPr/>
        </p:nvSpPr>
        <p:spPr bwMode="gray">
          <a:xfrm>
            <a:off x="10670215" y="51833"/>
            <a:ext cx="1190119" cy="96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913526"/>
            <a:endParaRPr lang="es-ES" sz="612" baseline="0">
              <a:solidFill>
                <a:srgbClr val="808080"/>
              </a:solidFill>
              <a:latin typeface="+mn-lt"/>
              <a:ea typeface="+mn-ea"/>
            </a:endParaRPr>
          </a:p>
        </p:txBody>
      </p:sp>
      <p:sp>
        <p:nvSpPr>
          <p:cNvPr id="32" name="Slide Number"/>
          <p:cNvSpPr txBox="1">
            <a:spLocks/>
          </p:cNvSpPr>
          <p:nvPr/>
        </p:nvSpPr>
        <p:spPr bwMode="gray">
          <a:xfrm>
            <a:off x="11917168" y="6527559"/>
            <a:ext cx="170102" cy="128097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 algn="ctr"/>
            <a:fld id="{42C328C1-A84F-4A39-A664-DBA00541A8C6}" type="slidenum">
              <a:rPr lang="x-none" sz="816" smtClean="0">
                <a:solidFill>
                  <a:schemeClr val="tx1"/>
                </a:solidFill>
              </a:rPr>
              <a:pPr lvl="0" algn="ctr"/>
              <a:t>‹nº›</a:t>
            </a:fld>
            <a:endParaRPr lang="x-none" sz="816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03494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40">
          <p15:clr>
            <a:srgbClr val="F26B43"/>
          </p15:clr>
        </p15:guide>
        <p15:guide id="3" orient="horz" pos="688">
          <p15:clr>
            <a:srgbClr val="F26B43"/>
          </p15:clr>
        </p15:guide>
        <p15:guide id="4" orient="horz" pos="3911">
          <p15:clr>
            <a:srgbClr val="F26B43"/>
          </p15:clr>
        </p15:guide>
      </p15:sldGuideLst>
    </p:ext>
  </p:extLs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8E85E22-9ED4-471F-9A62-8E5E9C4F2B5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805188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44054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8E85E22-9ED4-471F-9A62-8E5E9C4F2B5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0971608-783C-4180-9025-6B24475B128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5" y="2049805"/>
            <a:ext cx="4940374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pic>
        <p:nvPicPr>
          <p:cNvPr id="9" name="Picture Placeholder 5">
            <a:extLst>
              <a:ext uri="{FF2B5EF4-FFF2-40B4-BE49-F238E27FC236}">
                <a16:creationId xmlns:a16="http://schemas.microsoft.com/office/drawing/2014/main" id="{9806F103-5875-2846-A618-D67C371E21C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 l="-1" t="-4720" r="-252" b="-5283"/>
          <a:stretch/>
        </p:blipFill>
        <p:spPr>
          <a:xfrm>
            <a:off x="556259" y="951671"/>
            <a:ext cx="871708" cy="969264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5EA248BB-0C50-3B4F-A8BC-CB62EBB762C9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4728633" y="747210"/>
            <a:ext cx="7463367" cy="5668380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104549400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2760120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45078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601487225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955294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46102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C2A18AD-85F8-4FB7-8E01-F535977A91B6}"/>
              </a:ext>
            </a:extLst>
          </p:cNvPr>
          <p:cNvSpPr/>
          <p:nvPr userDrawn="1"/>
        </p:nvSpPr>
        <p:spPr>
          <a:xfrm>
            <a:off x="420329" y="1161724"/>
            <a:ext cx="11356258" cy="5337030"/>
          </a:xfrm>
          <a:prstGeom prst="rect">
            <a:avLst/>
          </a:prstGeom>
          <a:solidFill>
            <a:schemeClr val="bg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endParaRPr lang="pt-BR" sz="1600" dirty="0">
              <a:solidFill>
                <a:schemeClr val="bg1"/>
              </a:solidFill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anchor="t" anchorCtr="0"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50860588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476353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47126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8642728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6560923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48150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75752180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 hidden="1">
            <a:extLst>
              <a:ext uri="{FF2B5EF4-FFF2-40B4-BE49-F238E27FC236}">
                <a16:creationId xmlns:a16="http://schemas.microsoft.com/office/drawing/2014/main" id="{E74AF27C-AC79-4329-8A04-E690D69FC7A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6228738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444051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8" name="Object 7" hidden="1">
                        <a:extLst>
                          <a:ext uri="{FF2B5EF4-FFF2-40B4-BE49-F238E27FC236}">
                            <a16:creationId xmlns:a16="http://schemas.microsoft.com/office/drawing/2014/main" id="{E74AF27C-AC79-4329-8A04-E690D69FC7A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 hidden="1">
            <a:extLst>
              <a:ext uri="{FF2B5EF4-FFF2-40B4-BE49-F238E27FC236}">
                <a16:creationId xmlns:a16="http://schemas.microsoft.com/office/drawing/2014/main" id="{9230450D-01C4-4287-8C8C-B65D1AB2871D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marL="0" lvl="0" indent="0" algn="ctr"/>
            <a:endParaRPr lang="pt-BR" sz="2500" b="1" i="0" baseline="0" dirty="0">
              <a:solidFill>
                <a:schemeClr val="tx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CFC649BE-F652-4176-96BD-3F10EB921D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701" y="234865"/>
            <a:ext cx="11453277" cy="384721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pt-BR" sz="2500" i="0" kern="1200" spc="0">
                <a:ln w="6350" cap="flat">
                  <a:noFill/>
                  <a:miter lim="800000"/>
                </a:ln>
                <a:latin typeface="Itau Display" panose="020B0503020204020204" pitchFamily="34" charset="0"/>
                <a:cs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defTabSz="914400" latinLnBrk="0">
              <a:lnSpc>
                <a:spcPct val="100000"/>
              </a:lnSpc>
              <a:buNone/>
            </a:pPr>
            <a:r>
              <a:rPr lang="pt-BR" dirty="0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CA8F2B9A-9C41-4A7C-8F0E-85C08D6CC79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976210" y="1991017"/>
            <a:ext cx="3675333" cy="1256112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DFAA71A1-1B00-481A-9122-B4F7F2EC8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32962" fontAlgn="base">
              <a:spcBef>
                <a:spcPct val="0"/>
              </a:spcBef>
              <a:spcAft>
                <a:spcPct val="0"/>
              </a:spcAft>
              <a:defRPr/>
            </a:pPr>
            <a:fld id="{099AA516-9CD8-4B58-A2EC-6D5167537F1A}" type="slidenum">
              <a:rPr lang="pt-BR" smtClean="0">
                <a:solidFill>
                  <a:srgbClr val="000000"/>
                </a:solidFill>
              </a:rPr>
              <a:pPr defTabSz="932962" fontAlgn="base">
                <a:spcBef>
                  <a:spcPct val="0"/>
                </a:spcBef>
                <a:spcAft>
                  <a:spcPct val="0"/>
                </a:spcAft>
                <a:defRPr/>
              </a:pPr>
              <a:t>‹nº›</a:t>
            </a:fld>
            <a:endParaRPr lang="pt-BR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6134083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5854956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49174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340391288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0539019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50198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355620976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568123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51222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201710946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127545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52246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762036285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212548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53270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315841186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9677180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54294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FC6B23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solidFill>
                  <a:schemeClr val="bg1"/>
                </a:solidFill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612974400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006031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55318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119128636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390336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56342" name="think-cell Slide" r:id="rId14" imgW="395" imgH="394" progId="TCLayout.ActiveDocument.1">
                  <p:embed/>
                </p:oleObj>
              </mc:Choice>
              <mc:Fallback>
                <p:oleObj name="think-cell Slide" r:id="rId14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0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1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033896708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864841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57366" name="think-cell Slide" r:id="rId15" imgW="413" imgH="416" progId="TCLayout.ActiveDocument.1">
                  <p:embed/>
                </p:oleObj>
              </mc:Choice>
              <mc:Fallback>
                <p:oleObj name="think-cell Slide" r:id="rId15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5C86E70-6ADC-4EA2-90F2-373AC4FDE5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23" name="RectangleLight">
            <a:extLst>
              <a:ext uri="{FF2B5EF4-FFF2-40B4-BE49-F238E27FC236}">
                <a16:creationId xmlns:a16="http://schemas.microsoft.com/office/drawing/2014/main" id="{A80E2F68-4ED6-42EF-9858-2FE4B1382825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8781416" y="0"/>
            <a:ext cx="341058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pt-BR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pt-BR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7" name="BottomLineRight">
            <a:extLst>
              <a:ext uri="{FF2B5EF4-FFF2-40B4-BE49-F238E27FC236}">
                <a16:creationId xmlns:a16="http://schemas.microsoft.com/office/drawing/2014/main" id="{C7EF0021-7C64-4C3A-BB10-343D51B3F040}"/>
              </a:ext>
            </a:extLst>
          </p:cNvPr>
          <p:cNvCxnSpPr/>
          <p:nvPr>
            <p:custDataLst>
              <p:tags r:id="rId6"/>
            </p:custDataLst>
          </p:nvPr>
        </p:nvCxnSpPr>
        <p:spPr>
          <a:xfrm>
            <a:off x="9119861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BottomLineLeft">
            <a:extLst>
              <a:ext uri="{FF2B5EF4-FFF2-40B4-BE49-F238E27FC236}">
                <a16:creationId xmlns:a16="http://schemas.microsoft.com/office/drawing/2014/main" id="{769848ED-A1D9-4D6F-AC16-5512562B47A0}"/>
              </a:ext>
            </a:extLst>
          </p:cNvPr>
          <p:cNvCxnSpPr/>
          <p:nvPr>
            <p:custDataLst>
              <p:tags r:id="rId7"/>
            </p:custDataLst>
          </p:nvPr>
        </p:nvCxnSpPr>
        <p:spPr>
          <a:xfrm>
            <a:off x="554736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TopLineRight">
            <a:extLst>
              <a:ext uri="{FF2B5EF4-FFF2-40B4-BE49-F238E27FC236}">
                <a16:creationId xmlns:a16="http://schemas.microsoft.com/office/drawing/2014/main" id="{9DD5C457-8894-4C00-BE39-CE61754727F6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9119861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TopLineLeft">
            <a:extLst>
              <a:ext uri="{FF2B5EF4-FFF2-40B4-BE49-F238E27FC236}">
                <a16:creationId xmlns:a16="http://schemas.microsoft.com/office/drawing/2014/main" id="{8B2884B5-93FA-4ECC-9065-3398231F02FC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2"/>
            <a:ext cx="7918704" cy="731520"/>
          </a:xfrm>
        </p:spPr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7918704" cy="29718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Source: …</a:t>
            </a:r>
            <a:endParaRPr kumimoji="0" lang="pt-BR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1E771D75-4092-4C08-B152-0A8A51C4AB5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3"/>
            </p:custDataLst>
          </p:nvPr>
        </p:nvSpPr>
        <p:spPr>
          <a:xfrm>
            <a:off x="9116568" y="89319"/>
            <a:ext cx="2523744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pt-BR"/>
              <a:t>Chapter › Topic</a:t>
            </a:r>
            <a:endParaRPr lang="pt-BR" dirty="0"/>
          </a:p>
        </p:txBody>
      </p:sp>
      <p:pic>
        <p:nvPicPr>
          <p:cNvPr id="16" name="Picture Placeholder 5">
            <a:extLst>
              <a:ext uri="{FF2B5EF4-FFF2-40B4-BE49-F238E27FC236}">
                <a16:creationId xmlns:a16="http://schemas.microsoft.com/office/drawing/2014/main" id="{F1AAF033-89E7-41F0-A5A5-5E427A22AD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8574439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237895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58390" name="think-cell Slide" r:id="rId13" imgW="413" imgH="416" progId="TCLayout.ActiveDocument.1">
                  <p:embed/>
                </p:oleObj>
              </mc:Choice>
              <mc:Fallback>
                <p:oleObj name="think-cell Slide" r:id="rId13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5C86E70-6ADC-4EA2-90F2-373AC4FDE5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23" name="RectangleLight">
            <a:extLst>
              <a:ext uri="{FF2B5EF4-FFF2-40B4-BE49-F238E27FC236}">
                <a16:creationId xmlns:a16="http://schemas.microsoft.com/office/drawing/2014/main" id="{A80E2F68-4ED6-42EF-9858-2FE4B1382825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8781416" y="0"/>
            <a:ext cx="341058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pt-BR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pt-BR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8" name="BottomLineLeft">
            <a:extLst>
              <a:ext uri="{FF2B5EF4-FFF2-40B4-BE49-F238E27FC236}">
                <a16:creationId xmlns:a16="http://schemas.microsoft.com/office/drawing/2014/main" id="{769848ED-A1D9-4D6F-AC16-5512562B47A0}"/>
              </a:ext>
            </a:extLst>
          </p:cNvPr>
          <p:cNvCxnSpPr/>
          <p:nvPr>
            <p:custDataLst>
              <p:tags r:id="rId6"/>
            </p:custDataLst>
          </p:nvPr>
        </p:nvCxnSpPr>
        <p:spPr>
          <a:xfrm>
            <a:off x="554736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TopLineLeft">
            <a:extLst>
              <a:ext uri="{FF2B5EF4-FFF2-40B4-BE49-F238E27FC236}">
                <a16:creationId xmlns:a16="http://schemas.microsoft.com/office/drawing/2014/main" id="{8B2884B5-93FA-4ECC-9065-3398231F02FC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6" y="172212"/>
            <a:ext cx="7918704" cy="731520"/>
          </a:xfrm>
        </p:spPr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9"/>
            </p:custDataLst>
          </p:nvPr>
        </p:nvSpPr>
        <p:spPr>
          <a:xfrm>
            <a:off x="554736" y="884725"/>
            <a:ext cx="7918704" cy="29718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10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Source: …</a:t>
            </a:r>
            <a:endParaRPr kumimoji="0" lang="pt-BR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1E771D75-4092-4C08-B152-0A8A51C4AB5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1"/>
            </p:custDataLst>
          </p:nvPr>
        </p:nvSpPr>
        <p:spPr>
          <a:xfrm>
            <a:off x="9116568" y="89319"/>
            <a:ext cx="2523744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pt-BR"/>
              <a:t>Chapter › Topic</a:t>
            </a:r>
            <a:endParaRPr lang="pt-BR" dirty="0"/>
          </a:p>
        </p:txBody>
      </p:sp>
      <p:pic>
        <p:nvPicPr>
          <p:cNvPr id="16" name="Picture Placeholder 5">
            <a:extLst>
              <a:ext uri="{FF2B5EF4-FFF2-40B4-BE49-F238E27FC236}">
                <a16:creationId xmlns:a16="http://schemas.microsoft.com/office/drawing/2014/main" id="{F1AAF033-89E7-41F0-A5A5-5E427A22AD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459825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969607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42330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056228079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042930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59414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184850892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525224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60438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683401882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700562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61462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176720540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84114E6-3717-4FD9-902B-632AF8FD4CE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801178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62486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84114E6-3717-4FD9-902B-632AF8FD4CE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8371ECF-C5EE-4055-B1D8-406AB526B9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240739603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4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870196B-97CF-4381-842D-3A4DC78FAE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050646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63510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870196B-97CF-4381-842D-3A4DC78FAE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DA34099F-50E3-48C9-A420-D01E05B71DE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198717056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93523799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64534" name="think-cell Slide" r:id="rId5" imgW="530" imgH="528" progId="TCLayout.ActiveDocument.1">
                  <p:embed/>
                </p:oleObj>
              </mc:Choice>
              <mc:Fallback>
                <p:oleObj name="think-cell Slide" r:id="rId5" imgW="530" imgH="528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359D38D-283F-4B4A-BA42-B6F5F945704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145948497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FBECDEA2-F82E-4247-8C71-34B21765AD5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35638739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66582" name="think-cell Slide" r:id="rId9" imgW="7772400" imgH="10058400" progId="TCLayout.ActiveDocument.1">
                  <p:embed/>
                </p:oleObj>
              </mc:Choice>
              <mc:Fallback>
                <p:oleObj name="think-cell Slide" r:id="rId9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FBECDEA2-F82E-4247-8C71-34B21765AD5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7" y="172213"/>
            <a:ext cx="11082528" cy="73152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7" y="884726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  <a:endParaRPr lang="pt-BR" sz="900" dirty="0"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8350913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4DB8011D-2C0A-FC49-B2BF-C5ED41523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05994503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67606" name="think-cell Slide" r:id="rId9" imgW="7772400" imgH="10058400" progId="TCLayout.ActiveDocument.1">
                  <p:embed/>
                </p:oleObj>
              </mc:Choice>
              <mc:Fallback>
                <p:oleObj name="think-cell Slide" r:id="rId9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4DB8011D-2C0A-FC49-B2BF-C5ED41523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3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0" eaLnBrk="0" hangingPunct="0"/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CONFIDENTIAL AND PROPRIETARY</a:t>
            </a:r>
          </a:p>
          <a:p>
            <a:pPr defTabSz="804860" eaLnBrk="0" hangingPunct="0"/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</a:br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1336680461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E50DDCAE-312F-8A44-9382-9A6578D3AFB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41873479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68630" name="think-cell Slide" r:id="rId6" imgW="7772400" imgH="10058400" progId="TCLayout.ActiveDocument.1">
                  <p:embed/>
                </p:oleObj>
              </mc:Choice>
              <mc:Fallback>
                <p:oleObj name="think-cell Slide" r:id="rId6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E50DDCAE-312F-8A44-9382-9A6578D3AFB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7" y="1706564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4913684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696E8D0-0326-6D48-8BCC-3BF1DD8EF81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03002074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69654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696E8D0-0326-6D48-8BCC-3BF1DD8EF81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3236659"/>
            <a:ext cx="5065776" cy="384684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5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  <a:endParaRPr lang="pt-BR" sz="900" dirty="0"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321781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3372482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43354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305373516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C9DB1BB-64BD-744B-A699-3A5FC352B4F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11365857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70678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C9DB1BB-64BD-744B-A699-3A5FC352B4F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7" y="4580469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5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  <a:endParaRPr lang="pt-BR" sz="900" dirty="0"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2333106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B5B9EB1-5D88-0948-98F7-3AE39757344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50367378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71702" name="think-cell Slide" r:id="rId9" imgW="7772400" imgH="10058400" progId="TCLayout.ActiveDocument.1">
                  <p:embed/>
                </p:oleObj>
              </mc:Choice>
              <mc:Fallback>
                <p:oleObj name="think-cell Slide" r:id="rId9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B5B9EB1-5D88-0948-98F7-3AE39757344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3"/>
            </p:custDataLst>
          </p:nvPr>
        </p:nvSpPr>
        <p:spPr>
          <a:xfrm>
            <a:off x="1505713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4"/>
            </p:custDataLst>
          </p:nvPr>
        </p:nvSpPr>
        <p:spPr>
          <a:xfrm>
            <a:off x="1505713" y="4284631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  <a:endParaRPr lang="pt-BR" sz="900" dirty="0"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2007478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D9BA2DE6-52F7-964A-A2BE-0E45BE0E21E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37715353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72726" name="think-cell Slide" r:id="rId14" imgW="7772400" imgH="10058400" progId="TCLayout.ActiveDocument.1">
                  <p:embed/>
                </p:oleObj>
              </mc:Choice>
              <mc:Fallback>
                <p:oleObj name="think-cell Slide" r:id="rId14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D9BA2DE6-52F7-964A-A2BE-0E45BE0E21E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3413761" y="1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9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2744370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  <a:endParaRPr lang="pt-BR" sz="800" dirty="0"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7844487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1159A26C-E7DB-FD42-B0E2-315FDAD8558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97330726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73750" name="think-cell Slide" r:id="rId14" imgW="7772400" imgH="10058400" progId="TCLayout.ActiveDocument.1">
                  <p:embed/>
                </p:oleObj>
              </mc:Choice>
              <mc:Fallback>
                <p:oleObj name="think-cell Slide" r:id="rId14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1159A26C-E7DB-FD42-B0E2-315FDAD8558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9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  <a:endParaRPr lang="pt-BR" sz="800" dirty="0"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0474888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FF309565-823E-0F4A-9486-EA409A10E31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18737866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74774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FF309565-823E-0F4A-9486-EA409A10E31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6092952" y="1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3"/>
            <a:ext cx="5065776" cy="73152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6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  <a:endParaRPr lang="pt-BR" sz="900" dirty="0"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0321009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BD957F38-1538-6A45-8EA8-55D232A44EE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20642651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75798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BD957F38-1538-6A45-8EA8-55D232A44EE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2213"/>
            <a:ext cx="6967728" cy="73152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7830313" y="1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8173372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8173372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6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8173371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7" y="6501670"/>
            <a:ext cx="7275576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  <a:endParaRPr lang="pt-BR" sz="900" dirty="0"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9929330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7A1D1B3F-B243-BB46-A762-5E59E173BC4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27104208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76822" name="think-cell Slide" r:id="rId10" imgW="7772400" imgH="10058400" progId="TCLayout.ActiveDocument.1">
                  <p:embed/>
                </p:oleObj>
              </mc:Choice>
              <mc:Fallback>
                <p:oleObj name="think-cell Slide" r:id="rId10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7A1D1B3F-B243-BB46-A762-5E59E173BC4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3"/>
            </p:custDataLst>
          </p:nvPr>
        </p:nvCxnSpPr>
        <p:spPr>
          <a:xfrm>
            <a:off x="554737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7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7" y="175172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7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-1" t="121" r="-80" b="-95"/>
          <a:stretch/>
        </p:blipFill>
        <p:spPr>
          <a:xfrm>
            <a:off x="11838665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  <a:endParaRPr lang="pt-BR" sz="900" dirty="0"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9736424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0FFDF9F-C36E-894E-89AB-6A6A1F850A0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22546323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77846" name="think-cell Slide" r:id="rId7" imgW="7772400" imgH="10058400" progId="TCLayout.ActiveDocument.1">
                  <p:embed/>
                </p:oleObj>
              </mc:Choice>
              <mc:Fallback>
                <p:oleObj name="think-cell Slide" r:id="rId7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0FFDF9F-C36E-894E-89AB-6A6A1F850A0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38665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  <a:endParaRPr lang="pt-BR" sz="900" dirty="0"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8589104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32688EB-0D99-0D41-B496-B85EF32A922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30888713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78870"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32688EB-0D99-0D41-B496-B85EF32A92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t="121" r="-80" b="-95"/>
          <a:stretch/>
        </p:blipFill>
        <p:spPr>
          <a:xfrm>
            <a:off x="11838665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  <a:endParaRPr lang="pt-BR" sz="900" dirty="0"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5748645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blipFill dpi="0" rotWithShape="1">
          <a:blip r:embed="rId9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01420BF7-B0FD-1647-BDCC-CEF0250FBA7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54387644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79894" name="think-cell Slide" r:id="rId10" imgW="7772400" imgH="10058400" progId="TCLayout.ActiveDocument.1">
                  <p:embed/>
                </p:oleObj>
              </mc:Choice>
              <mc:Fallback>
                <p:oleObj name="think-cell Slide" r:id="rId10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01420BF7-B0FD-1647-BDCC-CEF0250FBA7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3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5" name="Disclaimer-English (United States)">
            <a:extLst>
              <a:ext uri="{FF2B5EF4-FFF2-40B4-BE49-F238E27FC236}">
                <a16:creationId xmlns:a16="http://schemas.microsoft.com/office/drawing/2014/main" id="{365FDE2E-B4AC-48A0-8D5A-94F648AEA896}"/>
              </a:ext>
            </a:extLst>
          </p:cNvPr>
          <p:cNvSpPr>
            <a:spLocks noChangeArrowheads="1"/>
          </p:cNvSpPr>
          <p:nvPr userDrawn="1">
            <p:custDataLst>
              <p:tags r:id="rId7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0" eaLnBrk="0" hangingPunct="0"/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CONFIDENTIAL AND PROPRIETARY</a:t>
            </a:r>
          </a:p>
          <a:p>
            <a:pPr defTabSz="804860" eaLnBrk="0" hangingPunct="0"/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</a:br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135124532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059677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44378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3105801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18B75D41-1052-694B-A3AE-10BDF982C45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37115037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80918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18B75D41-1052-694B-A3AE-10BDF982C45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7" y="1706564"/>
            <a:ext cx="3813048" cy="694944"/>
          </a:xfrm>
          <a:prstGeom prst="rect">
            <a:avLst/>
          </a:prstGeom>
        </p:spPr>
        <p:txBody>
          <a:bodyPr anchor="t">
            <a:no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6" name="5. Source" hidden="1">
            <a:extLst>
              <a:ext uri="{FF2B5EF4-FFF2-40B4-BE49-F238E27FC236}">
                <a16:creationId xmlns:a16="http://schemas.microsoft.com/office/drawing/2014/main" id="{0E2D5DBB-C1B8-4A27-836D-C2E6D553234D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r>
              <a:rPr lang="en-US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7ACB1E33-E5FF-447C-86C8-D2AD164B7EF2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6"/>
            </p:custDataLst>
          </p:nvPr>
        </p:nvSpPr>
        <p:spPr>
          <a:xfrm>
            <a:off x="7156704" y="89319"/>
            <a:ext cx="4480560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/>
            <a:r>
              <a:rPr lang="en-US" dirty="0"/>
              <a:t>Chapter › Topic</a:t>
            </a:r>
          </a:p>
        </p:txBody>
      </p:sp>
    </p:spTree>
    <p:extLst>
      <p:ext uri="{BB962C8B-B14F-4D97-AF65-F5344CB8AC3E}">
        <p14:creationId xmlns:p14="http://schemas.microsoft.com/office/powerpoint/2010/main" val="3291852700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93615815"/>
              </p:ext>
            </p:extLst>
          </p:nvPr>
        </p:nvGraphicFramePr>
        <p:xfrm>
          <a:off x="1624" y="1624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81942" name="think-cell Slide" r:id="rId4" imgW="530" imgH="528" progId="TCLayout.ActiveDocument.1">
                  <p:embed/>
                </p:oleObj>
              </mc:Choice>
              <mc:Fallback>
                <p:oleObj name="think-cell Slide" r:id="rId4" imgW="530" imgH="528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624" y="1624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2703" y="234868"/>
            <a:ext cx="11453277" cy="307777"/>
          </a:xfrm>
        </p:spPr>
        <p:txBody>
          <a:bodyPr/>
          <a:lstStyle>
            <a:lvl1pPr>
              <a:defRPr sz="2000" b="1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  <a:endParaRPr lang="es-CO" dirty="0"/>
          </a:p>
        </p:txBody>
      </p:sp>
    </p:spTree>
    <p:extLst>
      <p:ext uri="{BB962C8B-B14F-4D97-AF65-F5344CB8AC3E}">
        <p14:creationId xmlns:p14="http://schemas.microsoft.com/office/powerpoint/2010/main" val="3870408189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461101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83990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472335724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431526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85014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 err="1"/>
              <a:t>Client</a:t>
            </a:r>
            <a:r>
              <a:rPr lang="pt-BR" dirty="0"/>
              <a:t> logo </a:t>
            </a:r>
            <a:r>
              <a:rPr lang="pt-BR" dirty="0" err="1"/>
              <a:t>goes</a:t>
            </a:r>
            <a:r>
              <a:rPr lang="pt-BR" dirty="0"/>
              <a:t> </a:t>
            </a:r>
            <a:r>
              <a:rPr lang="pt-BR" dirty="0" err="1"/>
              <a:t>here</a:t>
            </a:r>
            <a:r>
              <a:rPr lang="pt-BR" dirty="0"/>
              <a:t>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 err="1">
                <a:solidFill>
                  <a:schemeClr val="tx2"/>
                </a:solidFill>
                <a:latin typeface="+mn-lt"/>
              </a:rPr>
              <a:t>Any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use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of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this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material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without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specific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permission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of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McKinsey &amp;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Company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 err="1">
                <a:solidFill>
                  <a:schemeClr val="tx2"/>
                </a:solidFill>
                <a:latin typeface="+mn-lt"/>
              </a:rPr>
              <a:t>is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strictly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prohibited</a:t>
            </a:r>
            <a:endParaRPr lang="pt-BR" sz="800" dirty="0">
              <a:solidFill>
                <a:schemeClr val="tx2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669785764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430534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86038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0250782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162822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87062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711883276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466448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88086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424397996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951627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89110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777577977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43834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0134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 err="1"/>
              <a:t>Source</a:t>
            </a:r>
            <a:r>
              <a:rPr lang="pt-BR" sz="800" dirty="0"/>
              <a:t>: …</a:t>
            </a:r>
          </a:p>
        </p:txBody>
      </p:sp>
    </p:spTree>
    <p:extLst>
      <p:ext uri="{BB962C8B-B14F-4D97-AF65-F5344CB8AC3E}">
        <p14:creationId xmlns:p14="http://schemas.microsoft.com/office/powerpoint/2010/main" val="3101476497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047727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1158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 err="1"/>
              <a:t>Source</a:t>
            </a:r>
            <a:r>
              <a:rPr lang="pt-BR" sz="800" dirty="0"/>
              <a:t>: …</a:t>
            </a:r>
          </a:p>
        </p:txBody>
      </p:sp>
    </p:spTree>
    <p:extLst>
      <p:ext uri="{BB962C8B-B14F-4D97-AF65-F5344CB8AC3E}">
        <p14:creationId xmlns:p14="http://schemas.microsoft.com/office/powerpoint/2010/main" val="310490161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490255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45402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102876422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2272781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2182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3559130012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924141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3206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342633669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990384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4230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14835136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1237635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5254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3125846875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462893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6278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3076670923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4B2D5CB-9B4F-754C-BEE5-FA064435642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11666824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26998" name="think-cell Slide" r:id="rId10" imgW="7772400" imgH="10058400" progId="TCLayout.ActiveDocument.1">
                  <p:embed/>
                </p:oleObj>
              </mc:Choice>
              <mc:Fallback>
                <p:oleObj name="think-cell Slide" r:id="rId10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4B2D5CB-9B4F-754C-BEE5-FA064435642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FFE83DC-73BE-4DB9-B5E5-8AAC664F2B2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Itau Display Heavy" panose="020B0503020204020204"/>
              <a:ea typeface="+mj-ea"/>
              <a:sym typeface="Itau Display Heavy" panose="020B0503020204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22315911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8F768AE1-73DD-1B4C-A11E-435625BE300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13037712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28022" name="think-cell Slide" r:id="rId11" imgW="7772400" imgH="10058400" progId="TCLayout.ActiveDocument.1">
                  <p:embed/>
                </p:oleObj>
              </mc:Choice>
              <mc:Fallback>
                <p:oleObj name="think-cell Slide" r:id="rId11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8F768AE1-73DD-1B4C-A11E-435625BE300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B40F108-3255-4E5E-B3F7-69ACCC165E93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 err="1">
              <a:solidFill>
                <a:schemeClr val="bg1"/>
              </a:solidFill>
              <a:latin typeface="Itau Display Heavy" panose="020B0503020204020204"/>
              <a:ea typeface="+mj-ea"/>
              <a:sym typeface="Itau Display Heavy" panose="020B0503020204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/>
              <a:t>Client logo goes here.</a:t>
            </a:r>
            <a:endParaRPr lang="pt-BR" dirty="0"/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/>
              <a:t>Edit date or title/role</a:t>
            </a:r>
            <a:endParaRPr lang="pt-BR" dirty="0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="1" i="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pt-BR" sz="800" dirty="0" err="1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Any</a:t>
            </a:r>
            <a: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 use </a:t>
            </a:r>
            <a:r>
              <a:rPr lang="pt-BR" sz="800" dirty="0" err="1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of</a:t>
            </a:r>
            <a: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this</a:t>
            </a:r>
            <a: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 material </a:t>
            </a:r>
            <a:r>
              <a:rPr lang="pt-BR" sz="800" dirty="0" err="1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without</a:t>
            </a:r>
            <a: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specific</a:t>
            </a:r>
            <a: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permission</a:t>
            </a:r>
            <a: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of</a:t>
            </a:r>
            <a: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 McKinsey &amp; </a:t>
            </a:r>
            <a:r>
              <a:rPr lang="pt-BR" sz="800" dirty="0" err="1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Company</a:t>
            </a:r>
            <a: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 </a:t>
            </a:r>
            <a:b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</a:br>
            <a:r>
              <a:rPr lang="pt-BR" sz="800" dirty="0" err="1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is</a:t>
            </a:r>
            <a: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strictly</a:t>
            </a:r>
            <a: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prohibited</a:t>
            </a:r>
            <a:endParaRPr lang="pt-BR" sz="800" dirty="0">
              <a:solidFill>
                <a:schemeClr val="tx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3510080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3BBDF82D-ADBD-AF48-9819-F266F826D00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71457372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29046" name="think-cell Slide" r:id="rId7" imgW="7772400" imgH="10058400" progId="TCLayout.ActiveDocument.1">
                  <p:embed/>
                </p:oleObj>
              </mc:Choice>
              <mc:Fallback>
                <p:oleObj name="think-cell Slide" r:id="rId7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3BBDF82D-ADBD-AF48-9819-F266F826D00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07E230F3-FB2B-453C-8B43-57822828E41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Itau Display Heavy" panose="020B0503020204020204"/>
              <a:ea typeface="+mj-ea"/>
              <a:sym typeface="Itau Display Heavy" panose="020B0503020204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702115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 b="1" i="0">
                <a:ln w="6350" cap="flat">
                  <a:noFill/>
                  <a:miter lim="800000"/>
                </a:ln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2375707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81586B0-26B5-3A45-B1EE-AA93E286C4C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07729109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0070" name="think-cell Slide" r:id="rId9" imgW="7772400" imgH="10058400" progId="TCLayout.ActiveDocument.1">
                  <p:embed/>
                </p:oleObj>
              </mc:Choice>
              <mc:Fallback>
                <p:oleObj name="think-cell Slide" r:id="rId9" imgW="7772400" imgH="10058400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81586B0-26B5-3A45-B1EE-AA93E286C4C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1AB3EBE5-5BCC-4F39-B7CA-BD1333325561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Itau Display Heavy" panose="020B0503020204020204"/>
              <a:ea typeface="+mj-ea"/>
              <a:sym typeface="Itau Display Heavy" panose="020B0503020204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 b="1" i="0">
                <a:ln w="6350" cap="flat">
                  <a:noFill/>
                  <a:miter lim="800000"/>
                </a:ln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107167907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3DE9E1A-F163-FB46-A11F-4EC22427ABE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28614216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1094" name="think-cell Slide" r:id="rId9" imgW="7772400" imgH="10058400" progId="TCLayout.ActiveDocument.1">
                  <p:embed/>
                </p:oleObj>
              </mc:Choice>
              <mc:Fallback>
                <p:oleObj name="think-cell Slide" r:id="rId9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3DE9E1A-F163-FB46-A11F-4EC22427ABE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377B8E69-5DE9-48E0-BF89-E903A2CA70A1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 err="1">
              <a:solidFill>
                <a:schemeClr val="bg1"/>
              </a:solidFill>
              <a:latin typeface="Itau Display Heavy" panose="020B0503020204020204"/>
              <a:ea typeface="+mj-ea"/>
              <a:sym typeface="Itau Display Heavy" panose="020B0503020204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58249756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786625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46426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87614155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984537A-F2C0-564E-88F8-DACA3447ACF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74772137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2118" name="think-cell Slide" r:id="rId10" imgW="7772400" imgH="10058400" progId="TCLayout.ActiveDocument.1">
                  <p:embed/>
                </p:oleObj>
              </mc:Choice>
              <mc:Fallback>
                <p:oleObj name="think-cell Slide" r:id="rId10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984537A-F2C0-564E-88F8-DACA3447ACF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95E19BFB-0EE7-49E8-90F1-B4D1676BDAC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 err="1">
              <a:solidFill>
                <a:schemeClr val="bg1"/>
              </a:solidFill>
              <a:latin typeface="Itau Display" panose="020B0503020204020204"/>
              <a:ea typeface="+mj-ea"/>
              <a:sym typeface="Itau Display" panose="020B0503020204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36608"/>
            <a:ext cx="9180576" cy="542841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/>
              <a:t>“Click to add 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add quote 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4293505463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10071E13-BDBF-E945-A4C6-7E9C7F0D38E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59141101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3142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10071E13-BDBF-E945-A4C6-7E9C7F0D38E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4141B645-192A-4088-915F-85586946EAC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Itau Display Heavy" panose="020B0503020204020204"/>
              <a:ea typeface="+mj-ea"/>
              <a:sym typeface="Itau Display Heavy" panose="020B0503020204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 b="1" i="0">
                <a:solidFill>
                  <a:schemeClr val="tx1"/>
                </a:solidFill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: …</a:t>
            </a:r>
          </a:p>
        </p:txBody>
      </p:sp>
    </p:spTree>
    <p:extLst>
      <p:ext uri="{BB962C8B-B14F-4D97-AF65-F5344CB8AC3E}">
        <p14:creationId xmlns:p14="http://schemas.microsoft.com/office/powerpoint/2010/main" val="3501607378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B484989-87F5-D546-BA93-3F40E2B3B68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06255750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4166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B484989-87F5-D546-BA93-3F40E2B3B6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DCCDA89A-BA2B-4FDD-B661-7D7ECCFF7FA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Itau Display Heavy" panose="020B0503020204020204"/>
              <a:ea typeface="+mj-ea"/>
              <a:sym typeface="Itau Display Heavy" panose="020B0503020204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 b="1" i="0">
                <a:solidFill>
                  <a:schemeClr val="tx1"/>
                </a:solidFill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: …</a:t>
            </a:r>
          </a:p>
        </p:txBody>
      </p:sp>
    </p:spTree>
    <p:extLst>
      <p:ext uri="{BB962C8B-B14F-4D97-AF65-F5344CB8AC3E}">
        <p14:creationId xmlns:p14="http://schemas.microsoft.com/office/powerpoint/2010/main" val="3801479316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2B25DA84-E1D6-E94A-88DA-C09BF196236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61165774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5190" name="think-cell Slide" r:id="rId16" imgW="7772400" imgH="10058400" progId="TCLayout.ActiveDocument.1">
                  <p:embed/>
                </p:oleObj>
              </mc:Choice>
              <mc:Fallback>
                <p:oleObj name="think-cell Slide" r:id="rId16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2B25DA84-E1D6-E94A-88DA-C09BF196236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46876942-E4D3-48C8-95CD-91023DFF3F5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Itau Display Heavy" panose="020B0503020204020204"/>
              <a:ea typeface="+mj-ea"/>
              <a:sym typeface="Itau Display Heavy" panose="020B0503020204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3551364562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FF076E98-7A66-BC4C-8382-76715925017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54408548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6214" name="think-cell Slide" r:id="rId16" imgW="7772400" imgH="10058400" progId="TCLayout.ActiveDocument.1">
                  <p:embed/>
                </p:oleObj>
              </mc:Choice>
              <mc:Fallback>
                <p:oleObj name="think-cell Slide" r:id="rId16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FF076E98-7A66-BC4C-8382-76715925017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60D10C55-B482-4A31-9746-99148940954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Itau Display Heavy" panose="020B0503020204020204"/>
              <a:ea typeface="+mj-ea"/>
              <a:sym typeface="Itau Display Heavy" panose="020B0503020204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585772457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6B0AE38B-EDD9-044E-AFF0-0793325A731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96390580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7238" name="think-cell Slide" r:id="rId11" imgW="7772400" imgH="10058400" progId="TCLayout.ActiveDocument.1">
                  <p:embed/>
                </p:oleObj>
              </mc:Choice>
              <mc:Fallback>
                <p:oleObj name="think-cell Slide" r:id="rId11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6B0AE38B-EDD9-044E-AFF0-0793325A731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09C61D58-CC35-4609-8C0B-227453BCD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Itau Display Heavy" panose="020B0503020204020204"/>
              <a:ea typeface="+mj-ea"/>
              <a:sym typeface="Itau Display Heavy" panose="020B0503020204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646789949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1727B48F-C2F3-3943-B00A-E239792CE21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05708640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8262" name="think-cell Slide" r:id="rId9" imgW="7772400" imgH="10058400" progId="TCLayout.ActiveDocument.1">
                  <p:embed/>
                </p:oleObj>
              </mc:Choice>
              <mc:Fallback>
                <p:oleObj name="think-cell Slide" r:id="rId9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1727B48F-C2F3-3943-B00A-E239792CE21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CAF4F8B6-0D40-4F4D-B8FA-2C751C633F0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Itau Display Heavy" panose="020B0503020204020204"/>
              <a:ea typeface="+mj-ea"/>
              <a:sym typeface="Itau Display Heavy" panose="020B0503020204020204"/>
            </a:endParaRP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5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: ...</a:t>
            </a: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4397EA83-8C4F-894D-B5DD-188E6FB8ABD4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72476147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BCE95A1-A73A-B742-90B9-5135F4D06E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79730362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9286"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BCE95A1-A73A-B742-90B9-5135F4D06E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202306884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640273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41334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572384116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811376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42358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13024605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30122C18-2CFE-6146-A1D8-79EC529A60E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83239193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65799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3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68859331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0662146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47450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170909033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353401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43382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9060432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294464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44406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87232780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286110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45430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977933982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667894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46454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1192214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6603109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47478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280402430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5479699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48502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843959092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273367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49526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476988900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57856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50550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398709223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547341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51574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732072412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601405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52598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07054729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964035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48474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674124481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434560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53622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436026915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28E7CC03-013D-4AC8-9652-2917B3F41BA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105048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54646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28E7CC03-013D-4AC8-9652-2917B3F41BA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A149912-9429-4C78-9710-22135C44EE2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sp>
        <p:nvSpPr>
          <p:cNvPr id="7" name="Title Placeholder 2">
            <a:extLst>
              <a:ext uri="{FF2B5EF4-FFF2-40B4-BE49-F238E27FC236}">
                <a16:creationId xmlns:a16="http://schemas.microsoft.com/office/drawing/2014/main" id="{8CE4DD9D-EDD3-4C10-918E-0D87EAD5D1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gray">
          <a:xfrm>
            <a:off x="485155" y="234869"/>
            <a:ext cx="11192474" cy="3847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latinLnBrk="0"/>
            <a:r>
              <a:rPr lang="pt-BR" dirty="0"/>
              <a:t>Click to edit Master title style</a:t>
            </a:r>
            <a:endParaRPr lang="pt-BR" noProof="0" dirty="0"/>
          </a:p>
        </p:txBody>
      </p:sp>
    </p:spTree>
    <p:extLst>
      <p:ext uri="{BB962C8B-B14F-4D97-AF65-F5344CB8AC3E}">
        <p14:creationId xmlns:p14="http://schemas.microsoft.com/office/powerpoint/2010/main" val="3605601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4844344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55670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pt-BR" sz="2500" b="1" i="0" baseline="0" dirty="0">
              <a:solidFill>
                <a:schemeClr val="bg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: …</a:t>
            </a:r>
          </a:p>
        </p:txBody>
      </p:sp>
    </p:spTree>
    <p:extLst>
      <p:ext uri="{BB962C8B-B14F-4D97-AF65-F5344CB8AC3E}">
        <p14:creationId xmlns:p14="http://schemas.microsoft.com/office/powerpoint/2010/main" val="2394445765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788360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73078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172213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7" y="884726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771941828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923826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74102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9" y="1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 err="1"/>
              <a:t>Client</a:t>
            </a:r>
            <a:r>
              <a:rPr lang="pt-BR" dirty="0"/>
              <a:t> logo </a:t>
            </a:r>
            <a:r>
              <a:rPr lang="pt-BR" dirty="0" err="1"/>
              <a:t>goes</a:t>
            </a:r>
            <a:r>
              <a:rPr lang="pt-BR" dirty="0"/>
              <a:t> </a:t>
            </a:r>
            <a:r>
              <a:rPr lang="pt-BR" dirty="0" err="1"/>
              <a:t>here</a:t>
            </a:r>
            <a:r>
              <a:rPr lang="pt-BR" dirty="0"/>
              <a:t>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0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0" eaLnBrk="0" hangingPunct="0"/>
            <a:r>
              <a:rPr lang="pt-BR" sz="800" dirty="0" err="1">
                <a:solidFill>
                  <a:schemeClr val="tx2"/>
                </a:solidFill>
                <a:latin typeface="+mn-lt"/>
              </a:rPr>
              <a:t>Any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use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of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this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material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without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specific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permission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of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McKinsey &amp;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Company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 err="1">
                <a:solidFill>
                  <a:schemeClr val="tx2"/>
                </a:solidFill>
                <a:latin typeface="+mn-lt"/>
              </a:rPr>
              <a:t>is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strictly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prohibited</a:t>
            </a:r>
            <a:endParaRPr lang="pt-BR" sz="800" dirty="0">
              <a:solidFill>
                <a:schemeClr val="tx2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217885025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377108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75126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1706564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0969593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622099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76150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590301552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40288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77174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4580469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3499995533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797346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78198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3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3" y="4284631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681324429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3363321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79222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1" y="1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70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 err="1"/>
              <a:t>Source</a:t>
            </a:r>
            <a:r>
              <a:rPr lang="pt-BR" sz="800" dirty="0"/>
              <a:t>: …</a:t>
            </a:r>
          </a:p>
        </p:txBody>
      </p:sp>
    </p:spTree>
    <p:extLst>
      <p:ext uri="{BB962C8B-B14F-4D97-AF65-F5344CB8AC3E}">
        <p14:creationId xmlns:p14="http://schemas.microsoft.com/office/powerpoint/2010/main" val="328363570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629075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49498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144637430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7156800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0246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 err="1"/>
              <a:t>Source</a:t>
            </a:r>
            <a:r>
              <a:rPr lang="pt-BR" sz="800" dirty="0"/>
              <a:t>: …</a:t>
            </a:r>
          </a:p>
        </p:txBody>
      </p:sp>
    </p:spTree>
    <p:extLst>
      <p:ext uri="{BB962C8B-B14F-4D97-AF65-F5344CB8AC3E}">
        <p14:creationId xmlns:p14="http://schemas.microsoft.com/office/powerpoint/2010/main" val="2746338915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530975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1270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1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3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6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468453387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20302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2294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3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3" y="1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2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2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6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1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7" y="6501670"/>
            <a:ext cx="7275576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880139396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2957632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3318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7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7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7" y="175172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5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3518697675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4452383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4342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5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983244884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7890600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5366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5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408704538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6E91D58D-EB7E-439F-932F-18C9691EFAA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6513610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6390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6E91D58D-EB7E-439F-932F-18C9691EFAA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CD5C31AC-6F6C-497E-A344-78DADAED782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 err="1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/>
              <a:t>Client logo goes here.</a:t>
            </a:r>
            <a:endParaRPr lang="pt-BR" dirty="0"/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/>
              <a:t>Edit date or title/role</a:t>
            </a:r>
            <a:endParaRPr lang="pt-BR" dirty="0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542361155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2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23C2AC2-7AC6-4B03-BA4C-66DAD667FDA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941671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7414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23C2AC2-7AC6-4B03-BA4C-66DAD667FDA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17229D4-4A52-4CED-AC71-0B1D7484823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Dark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1"/>
            <a:ext cx="6099048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2. Slide Title">
            <a:extLst>
              <a:ext uri="{FF2B5EF4-FFF2-40B4-BE49-F238E27FC236}">
                <a16:creationId xmlns:a16="http://schemas.microsoft.com/office/drawing/2014/main" id="{80B9914A-DB55-4BC1-945B-6BCB69651471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3"/>
            <a:ext cx="5065776" cy="73152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DFAFB1F1-9351-4B71-8B28-70BD6B35E3B1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6"/>
            <a:ext cx="50657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bg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6" name="1. On-page tracker">
            <a:extLst>
              <a:ext uri="{FF2B5EF4-FFF2-40B4-BE49-F238E27FC236}">
                <a16:creationId xmlns:a16="http://schemas.microsoft.com/office/drawing/2014/main" id="{9C24BE57-CAF0-414D-81D3-506010DB162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8DF4E58A-EF2E-DB43-A508-A1C51CCF790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8FB3800B-3832-4D24-B817-838D91E87F3C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365146661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1727B48F-C2F3-3943-B00A-E239792CE21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78085888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8438" name="think-cell Slide" r:id="rId9" imgW="7772400" imgH="10058400" progId="TCLayout.ActiveDocument.1">
                  <p:embed/>
                </p:oleObj>
              </mc:Choice>
              <mc:Fallback>
                <p:oleObj name="think-cell Slide" r:id="rId9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1727B48F-C2F3-3943-B00A-E239792CE21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90660D2C-EE62-497D-9ABD-2C9B225FB7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Itau Display Heavy" panose="020B0503020204020204"/>
              <a:ea typeface="+mj-ea"/>
              <a:sym typeface="Itau Display Heavy" panose="020B0503020204020204"/>
            </a:endParaRP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5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 l="-1" t="121" r="-80" b="-95"/>
          <a:stretch/>
        </p:blipFill>
        <p:spPr>
          <a:xfrm>
            <a:off x="11838665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: ...</a:t>
            </a: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F74B91B4-37A3-5544-BB19-2E198415BF3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7" y="172213"/>
            <a:ext cx="11082528" cy="731520"/>
          </a:xfrm>
        </p:spPr>
        <p:txBody>
          <a:bodyPr/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445700814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747864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0486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172213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7" y="884726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307101511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664836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50522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338753686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0749749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1510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9" y="1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 err="1"/>
              <a:t>Client</a:t>
            </a:r>
            <a:r>
              <a:rPr lang="pt-BR" dirty="0"/>
              <a:t> logo </a:t>
            </a:r>
            <a:r>
              <a:rPr lang="pt-BR" dirty="0" err="1"/>
              <a:t>goes</a:t>
            </a:r>
            <a:r>
              <a:rPr lang="pt-BR" dirty="0"/>
              <a:t> </a:t>
            </a:r>
            <a:r>
              <a:rPr lang="pt-BR" dirty="0" err="1"/>
              <a:t>here</a:t>
            </a:r>
            <a:r>
              <a:rPr lang="pt-BR" dirty="0"/>
              <a:t>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0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0" eaLnBrk="0" hangingPunct="0"/>
            <a:r>
              <a:rPr lang="pt-BR" sz="800" dirty="0" err="1">
                <a:solidFill>
                  <a:schemeClr val="tx2"/>
                </a:solidFill>
                <a:latin typeface="+mn-lt"/>
              </a:rPr>
              <a:t>Any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use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of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this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material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without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specific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permission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of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McKinsey &amp;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Company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 err="1">
                <a:solidFill>
                  <a:schemeClr val="tx2"/>
                </a:solidFill>
                <a:latin typeface="+mn-lt"/>
              </a:rPr>
              <a:t>is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strictly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prohibited</a:t>
            </a:r>
            <a:endParaRPr lang="pt-BR" sz="800" dirty="0">
              <a:solidFill>
                <a:schemeClr val="tx2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120433406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7154578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2534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1706564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5211188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2957445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3558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552813161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523594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4582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4580469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3512026610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5349549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5606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3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3" y="4284631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694621841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449503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6630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1" y="1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70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 err="1"/>
              <a:t>Source</a:t>
            </a:r>
            <a:r>
              <a:rPr lang="pt-BR" sz="800" dirty="0"/>
              <a:t>: …</a:t>
            </a:r>
          </a:p>
        </p:txBody>
      </p:sp>
    </p:spTree>
    <p:extLst>
      <p:ext uri="{BB962C8B-B14F-4D97-AF65-F5344CB8AC3E}">
        <p14:creationId xmlns:p14="http://schemas.microsoft.com/office/powerpoint/2010/main" val="49812070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589461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7654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 err="1"/>
              <a:t>Source</a:t>
            </a:r>
            <a:r>
              <a:rPr lang="pt-BR" sz="800" dirty="0"/>
              <a:t>: …</a:t>
            </a:r>
          </a:p>
        </p:txBody>
      </p:sp>
    </p:spTree>
    <p:extLst>
      <p:ext uri="{BB962C8B-B14F-4D97-AF65-F5344CB8AC3E}">
        <p14:creationId xmlns:p14="http://schemas.microsoft.com/office/powerpoint/2010/main" val="837221874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31432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8678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1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3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6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248022686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821775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9702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3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3" y="1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2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2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6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1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7" y="6501670"/>
            <a:ext cx="7275576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3186572741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131125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0726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7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7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7" y="175172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5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93984282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018070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51546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002531696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10002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1750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5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586336645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842881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2774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5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3176659818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6E91D58D-EB7E-439F-932F-18C9691EFAA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520188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3798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6E91D58D-EB7E-439F-932F-18C9691EFAA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CD5C31AC-6F6C-497E-A344-78DADAED782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 err="1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/>
              <a:t>Client logo goes here.</a:t>
            </a:r>
            <a:endParaRPr lang="pt-BR" dirty="0"/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/>
              <a:t>Edit date or title/role</a:t>
            </a:r>
            <a:endParaRPr lang="pt-BR" dirty="0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501535283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2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23C2AC2-7AC6-4B03-BA4C-66DAD667FDA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8553201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4822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23C2AC2-7AC6-4B03-BA4C-66DAD667FDA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17229D4-4A52-4CED-AC71-0B1D7484823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Dark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1"/>
            <a:ext cx="6099048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2. Slide Title">
            <a:extLst>
              <a:ext uri="{FF2B5EF4-FFF2-40B4-BE49-F238E27FC236}">
                <a16:creationId xmlns:a16="http://schemas.microsoft.com/office/drawing/2014/main" id="{80B9914A-DB55-4BC1-945B-6BCB69651471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3"/>
            <a:ext cx="5065776" cy="73152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DFAFB1F1-9351-4B71-8B28-70BD6B35E3B1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6"/>
            <a:ext cx="50657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bg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6" name="1. On-page tracker">
            <a:extLst>
              <a:ext uri="{FF2B5EF4-FFF2-40B4-BE49-F238E27FC236}">
                <a16:creationId xmlns:a16="http://schemas.microsoft.com/office/drawing/2014/main" id="{9C24BE57-CAF0-414D-81D3-506010DB162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8DF4E58A-EF2E-DB43-A508-A1C51CCF790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8FB3800B-3832-4D24-B817-838D91E87F3C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481783372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048093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7894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DFED791-C386-4FF5-8628-4D9C9B5449F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994669899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8914356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8918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76ECCD66-AE81-49D5-B7F6-13E388615F1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 err="1">
              <a:solidFill>
                <a:schemeClr val="bg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</a:br>
            <a: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2017367630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9551382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9942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7F3CB80-96F6-4A10-BDA8-BEE9AAFE239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702115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1008214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441844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0966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452B3A91-450B-4762-A314-84AFE52F278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666772123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358436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1990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5135CF5-DBA3-4F48-B894-5BBD57F249F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 err="1">
              <a:solidFill>
                <a:schemeClr val="bg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714032253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283667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3014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31B9AA9-B1CC-476F-9E5E-B1DDAC9E878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 err="1">
              <a:solidFill>
                <a:schemeClr val="bg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36608"/>
            <a:ext cx="9180576" cy="542841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87018347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1345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52570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012627464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73478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4038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35BE964-6296-458C-9228-CBF76D1CAE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4180401857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506492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5062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BBAA443-E8F4-41A7-8CF1-A10FAEBDA65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48401415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068593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6086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52F3319-6BEA-470C-B85F-1178FE9AF13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22145124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7390259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7110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69319AD-D22E-4B90-A7AD-53CAD265721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367531438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190340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8134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FCC92610-F1E7-45F1-8EA5-4D65DF17493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333091639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196259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19158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909022470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27684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20182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010399291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49531287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21206" name="think-cell Slide" r:id="rId6" imgW="530" imgH="528" progId="TCLayout.ActiveDocument.1">
                  <p:embed/>
                </p:oleObj>
              </mc:Choice>
              <mc:Fallback>
                <p:oleObj name="think-cell Slide" r:id="rId6" imgW="530" imgH="528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41D4586B-2CE8-4D97-81B8-0453C767DCC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>
          <a:xfrm>
            <a:off x="371475" y="234865"/>
            <a:ext cx="11402317" cy="314028"/>
          </a:xfrm>
        </p:spPr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9" name="SlideLogoText" hidden="1"/>
          <p:cNvSpPr>
            <a:spLocks noChangeArrowheads="1"/>
          </p:cNvSpPr>
          <p:nvPr>
            <p:custDataLst>
              <p:tags r:id="rId4"/>
            </p:custDataLst>
          </p:nvPr>
        </p:nvSpPr>
        <p:spPr bwMode="gray">
          <a:xfrm>
            <a:off x="10465075" y="6639224"/>
            <a:ext cx="1050047" cy="1280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/>
          <a:p>
            <a:pPr algn="r" defTabSz="1218095"/>
            <a:r>
              <a:rPr lang="pt-BR" sz="816" baseline="0" noProof="0" dirty="0">
                <a:solidFill>
                  <a:schemeClr val="accent6"/>
                </a:solidFill>
                <a:latin typeface="+mn-lt"/>
                <a:ea typeface="+mn-ea"/>
              </a:rPr>
              <a:t>McKinsey &amp; </a:t>
            </a:r>
            <a:r>
              <a:rPr lang="pt-BR" sz="816" baseline="0" noProof="0" dirty="0" err="1">
                <a:solidFill>
                  <a:schemeClr val="accent6"/>
                </a:solidFill>
                <a:latin typeface="+mn-lt"/>
                <a:ea typeface="+mn-ea"/>
              </a:rPr>
              <a:t>Company</a:t>
            </a:r>
            <a:endParaRPr lang="pt-BR" sz="816" baseline="0" noProof="0" dirty="0">
              <a:solidFill>
                <a:schemeClr val="accent6"/>
              </a:solidFill>
              <a:latin typeface="+mn-lt"/>
              <a:ea typeface="+mn-ea"/>
            </a:endParaRPr>
          </a:p>
        </p:txBody>
      </p:sp>
      <p:sp>
        <p:nvSpPr>
          <p:cNvPr id="5" name="doc id" hidden="1"/>
          <p:cNvSpPr>
            <a:spLocks noChangeArrowheads="1"/>
          </p:cNvSpPr>
          <p:nvPr/>
        </p:nvSpPr>
        <p:spPr bwMode="gray">
          <a:xfrm>
            <a:off x="10670215" y="51833"/>
            <a:ext cx="1190119" cy="96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913526"/>
            <a:endParaRPr lang="pt-BR" sz="612" baseline="0" dirty="0">
              <a:solidFill>
                <a:srgbClr val="808080"/>
              </a:solidFill>
              <a:latin typeface="+mn-lt"/>
              <a:ea typeface="+mn-ea"/>
            </a:endParaRPr>
          </a:p>
        </p:txBody>
      </p:sp>
      <p:sp>
        <p:nvSpPr>
          <p:cNvPr id="32" name="Slide Number"/>
          <p:cNvSpPr txBox="1">
            <a:spLocks/>
          </p:cNvSpPr>
          <p:nvPr/>
        </p:nvSpPr>
        <p:spPr bwMode="gray">
          <a:xfrm>
            <a:off x="11938099" y="6528834"/>
            <a:ext cx="128240" cy="125547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 algn="ctr"/>
            <a:fld id="{42C328C1-A84F-4A39-A664-DBA00541A8C6}" type="slidenum">
              <a:rPr lang="pt-BR" sz="816" smtClean="0">
                <a:solidFill>
                  <a:schemeClr val="tx1"/>
                </a:solidFill>
              </a:rPr>
              <a:pPr lvl="0" algn="ctr"/>
              <a:t>‹nº›</a:t>
            </a:fld>
            <a:endParaRPr lang="pt-BR" sz="816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26621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40">
          <p15:clr>
            <a:srgbClr val="F26B43"/>
          </p15:clr>
        </p15:guide>
        <p15:guide id="3" orient="horz" pos="688">
          <p15:clr>
            <a:srgbClr val="F26B43"/>
          </p15:clr>
        </p15:guide>
        <p15:guide id="4" orient="horz" pos="3911">
          <p15:clr>
            <a:srgbClr val="F26B43"/>
          </p15:clr>
        </p15:guide>
      </p15:sldGuideLst>
    </p:ext>
  </p:extLst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FB2CF33-2B22-4ED6-B977-44BC7569A95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3617522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23254" name="think-cell Slide" r:id="rId10" imgW="395" imgH="396" progId="TCLayout.ActiveDocument.1">
                  <p:embed/>
                </p:oleObj>
              </mc:Choice>
              <mc:Fallback>
                <p:oleObj name="think-cell Slide" r:id="rId10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FB2CF33-2B22-4ED6-B977-44BC7569A95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F84ED774-1EDF-4F5A-84A6-12824F1C11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362877376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EECAFCF-4444-4D89-BA89-03626833E16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939535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24278" name="think-cell Slide" r:id="rId11" imgW="395" imgH="396" progId="TCLayout.ActiveDocument.1">
                  <p:embed/>
                </p:oleObj>
              </mc:Choice>
              <mc:Fallback>
                <p:oleObj name="think-cell Slide" r:id="rId11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EECAFCF-4444-4D89-BA89-03626833E1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114A9B4-F227-4A00-9538-B37BF1C3E0C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74444124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480157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53594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142429473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02519962-49E8-425B-9E33-05700C3A848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544646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25302" name="think-cell Slide" r:id="rId7" imgW="395" imgH="396" progId="TCLayout.ActiveDocument.1">
                  <p:embed/>
                </p:oleObj>
              </mc:Choice>
              <mc:Fallback>
                <p:oleObj name="think-cell Slide" r:id="rId7" imgW="395" imgH="39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02519962-49E8-425B-9E33-05700C3A84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FEBE5BE6-248E-4615-85FA-730CFE631AA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0177370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E0E6057F-769D-4F7E-ADB8-9184B8A9F6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589259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26326" name="think-cell Slide" r:id="rId9" imgW="395" imgH="396" progId="TCLayout.ActiveDocument.1">
                  <p:embed/>
                </p:oleObj>
              </mc:Choice>
              <mc:Fallback>
                <p:oleObj name="think-cell Slide" r:id="rId9" imgW="395" imgH="39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E0E6057F-769D-4F7E-ADB8-9184B8A9F6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9AAF5083-14D2-413C-A962-F8F4C93FCA4D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11909866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B06B51E-DA74-4D18-A16E-2571B4BE7E9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932720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27350" name="think-cell Slide" r:id="rId9" imgW="395" imgH="396" progId="TCLayout.ActiveDocument.1">
                  <p:embed/>
                </p:oleObj>
              </mc:Choice>
              <mc:Fallback>
                <p:oleObj name="think-cell Slide" r:id="rId9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B06B51E-DA74-4D18-A16E-2571B4BE7E9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25907C8-40F8-4959-95BA-E520786FC97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206975238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871EB6F-AA17-4E39-80FA-A2660B6942D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8242072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28374" name="think-cell Slide" r:id="rId10" imgW="395" imgH="396" progId="TCLayout.ActiveDocument.1">
                  <p:embed/>
                </p:oleObj>
              </mc:Choice>
              <mc:Fallback>
                <p:oleObj name="think-cell Slide" r:id="rId10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871EB6F-AA17-4E39-80FA-A2660B6942D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BF0BFC8-D0E7-4272-884F-5F63ADFEC6E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2462241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9C5DAF10-918F-402B-B790-72982E2597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375728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29398" name="think-cell Slide" r:id="rId15" imgW="395" imgH="396" progId="TCLayout.ActiveDocument.1">
                  <p:embed/>
                </p:oleObj>
              </mc:Choice>
              <mc:Fallback>
                <p:oleObj name="think-cell Slide" r:id="rId15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9C5DAF10-918F-402B-B790-72982E2597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2202881-5268-406C-A941-88E44311719D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645957319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0316B62-7D7F-436A-82C0-DBCD11CCFEF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384820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30422" name="think-cell Slide" r:id="rId15" imgW="395" imgH="396" progId="TCLayout.ActiveDocument.1">
                  <p:embed/>
                </p:oleObj>
              </mc:Choice>
              <mc:Fallback>
                <p:oleObj name="think-cell Slide" r:id="rId15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0316B62-7D7F-436A-82C0-DBCD11CCFEF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D900E7AE-E8B8-497A-A9C9-FA2B242C4B6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690289879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99C07D8-7C20-4B22-8216-0F82917C221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692799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31446" name="think-cell Slide" r:id="rId16" imgW="395" imgH="396" progId="TCLayout.ActiveDocument.1">
                  <p:embed/>
                </p:oleObj>
              </mc:Choice>
              <mc:Fallback>
                <p:oleObj name="think-cell Slide" r:id="rId16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99C07D8-7C20-4B22-8216-0F82917C221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8A810AB-7C42-4F18-987C-D162C26D541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112499372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E33C6F0-64CC-410A-970A-1D1D47B6754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3454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32470" name="think-cell Slide" r:id="rId16" imgW="395" imgH="396" progId="TCLayout.ActiveDocument.1">
                  <p:embed/>
                </p:oleObj>
              </mc:Choice>
              <mc:Fallback>
                <p:oleObj name="think-cell Slide" r:id="rId16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E33C6F0-64CC-410A-970A-1D1D47B675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114C829-7280-4434-927F-367A8B0EDC1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600748509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E33C6F0-64CC-410A-970A-1D1D47B6754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954396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33494" name="think-cell Slide" r:id="rId16" imgW="395" imgH="396" progId="TCLayout.ActiveDocument.1">
                  <p:embed/>
                </p:oleObj>
              </mc:Choice>
              <mc:Fallback>
                <p:oleObj name="think-cell Slide" r:id="rId16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E33C6F0-64CC-410A-970A-1D1D47B675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114C829-7280-4434-927F-367A8B0EDC1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8360664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9105900" y="0"/>
            <a:ext cx="308610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93BA138-963E-40A6-AB2D-4119B2ADFDC0}"/>
              </a:ext>
            </a:extLst>
          </p:cNvPr>
          <p:cNvGrpSpPr/>
          <p:nvPr userDrawn="1"/>
        </p:nvGrpSpPr>
        <p:grpSpPr>
          <a:xfrm>
            <a:off x="9321799" y="1181906"/>
            <a:ext cx="2317147" cy="5271863"/>
            <a:chOff x="8173371" y="1181906"/>
            <a:chExt cx="3465576" cy="5271863"/>
          </a:xfrm>
        </p:grpSpPr>
        <p:cxnSp>
          <p:nvCxnSpPr>
            <p:cNvPr id="12" name="BottomLineRight">
              <a:extLst>
                <a:ext uri="{FF2B5EF4-FFF2-40B4-BE49-F238E27FC236}">
                  <a16:creationId xmlns:a16="http://schemas.microsoft.com/office/drawing/2014/main" id="{6425396B-5490-4E4D-8EA4-E4AB4F98BF62}"/>
                </a:ext>
              </a:extLst>
            </p:cNvPr>
            <p:cNvCxnSpPr/>
            <p:nvPr userDrawn="1">
              <p:custDataLst>
                <p:tags r:id="rId13"/>
              </p:custDataLst>
            </p:nvPr>
          </p:nvCxnSpPr>
          <p:spPr>
            <a:xfrm>
              <a:off x="8173371" y="6453769"/>
              <a:ext cx="3465576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TopLineRight">
              <a:extLst>
                <a:ext uri="{FF2B5EF4-FFF2-40B4-BE49-F238E27FC236}">
                  <a16:creationId xmlns:a16="http://schemas.microsoft.com/office/drawing/2014/main" id="{C5BD98EE-C09E-457E-A028-EBE485145AA3}"/>
                </a:ext>
              </a:extLst>
            </p:cNvPr>
            <p:cNvCxnSpPr/>
            <p:nvPr userDrawn="1">
              <p:custDataLst>
                <p:tags r:id="rId14"/>
              </p:custDataLst>
            </p:nvPr>
          </p:nvCxnSpPr>
          <p:spPr>
            <a:xfrm>
              <a:off x="8173371" y="1181906"/>
              <a:ext cx="3465576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8091E74-E6C6-4A32-A8F2-A6D3329745EE}"/>
              </a:ext>
            </a:extLst>
          </p:cNvPr>
          <p:cNvGrpSpPr/>
          <p:nvPr userDrawn="1"/>
        </p:nvGrpSpPr>
        <p:grpSpPr>
          <a:xfrm>
            <a:off x="554736" y="1181906"/>
            <a:ext cx="8360664" cy="5271863"/>
            <a:chOff x="554736" y="1181906"/>
            <a:chExt cx="6967728" cy="5271863"/>
          </a:xfrm>
        </p:grpSpPr>
        <p:cxnSp>
          <p:nvCxnSpPr>
            <p:cNvPr id="11" name="BottomLineLeft">
              <a:extLst>
                <a:ext uri="{FF2B5EF4-FFF2-40B4-BE49-F238E27FC236}">
                  <a16:creationId xmlns:a16="http://schemas.microsoft.com/office/drawing/2014/main" id="{570396F1-4249-402C-975E-F70778173C25}"/>
                </a:ext>
              </a:extLst>
            </p:cNvPr>
            <p:cNvCxnSpPr/>
            <p:nvPr userDrawn="1">
              <p:custDataLst>
                <p:tags r:id="rId10"/>
              </p:custDataLst>
            </p:nvPr>
          </p:nvCxnSpPr>
          <p:spPr>
            <a:xfrm>
              <a:off x="554736" y="6453769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TopLineLeft">
              <a:extLst>
                <a:ext uri="{FF2B5EF4-FFF2-40B4-BE49-F238E27FC236}">
                  <a16:creationId xmlns:a16="http://schemas.microsoft.com/office/drawing/2014/main" id="{47D3FB95-30DE-4983-B5AE-01B80542C0DD}"/>
                </a:ext>
              </a:extLst>
            </p:cNvPr>
            <p:cNvCxnSpPr/>
            <p:nvPr userDrawn="1">
              <p:custDataLst>
                <p:tags r:id="rId11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18D646E-BD43-4948-96FE-F798F0E18D71}"/>
                </a:ext>
              </a:extLst>
            </p:cNvPr>
            <p:cNvCxnSpPr/>
            <p:nvPr userDrawn="1">
              <p:custDataLst>
                <p:tags r:id="rId12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4736" y="884725"/>
            <a:ext cx="8360664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8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93853883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E33C6F0-64CC-410A-970A-1D1D47B6754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870643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34518" name="think-cell Slide" r:id="rId14" imgW="395" imgH="396" progId="TCLayout.ActiveDocument.1">
                  <p:embed/>
                </p:oleObj>
              </mc:Choice>
              <mc:Fallback>
                <p:oleObj name="think-cell Slide" r:id="rId14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E33C6F0-64CC-410A-970A-1D1D47B675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114C829-7280-4434-927F-367A8B0EDC1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9105900" y="1250534"/>
            <a:ext cx="3086100" cy="5607465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8091E74-E6C6-4A32-A8F2-A6D3329745EE}"/>
              </a:ext>
            </a:extLst>
          </p:cNvPr>
          <p:cNvGrpSpPr/>
          <p:nvPr userDrawn="1"/>
        </p:nvGrpSpPr>
        <p:grpSpPr>
          <a:xfrm>
            <a:off x="554736" y="1181906"/>
            <a:ext cx="8360664" cy="5271863"/>
            <a:chOff x="554736" y="1181906"/>
            <a:chExt cx="6967728" cy="5271863"/>
          </a:xfrm>
        </p:grpSpPr>
        <p:cxnSp>
          <p:nvCxnSpPr>
            <p:cNvPr id="11" name="BottomLineLeft">
              <a:extLst>
                <a:ext uri="{FF2B5EF4-FFF2-40B4-BE49-F238E27FC236}">
                  <a16:creationId xmlns:a16="http://schemas.microsoft.com/office/drawing/2014/main" id="{570396F1-4249-402C-975E-F70778173C25}"/>
                </a:ext>
              </a:extLst>
            </p:cNvPr>
            <p:cNvCxnSpPr/>
            <p:nvPr userDrawn="1">
              <p:custDataLst>
                <p:tags r:id="rId10"/>
              </p:custDataLst>
            </p:nvPr>
          </p:nvCxnSpPr>
          <p:spPr>
            <a:xfrm>
              <a:off x="554736" y="6453769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TopLineLeft">
              <a:extLst>
                <a:ext uri="{FF2B5EF4-FFF2-40B4-BE49-F238E27FC236}">
                  <a16:creationId xmlns:a16="http://schemas.microsoft.com/office/drawing/2014/main" id="{47D3FB95-30DE-4983-B5AE-01B80542C0DD}"/>
                </a:ext>
              </a:extLst>
            </p:cNvPr>
            <p:cNvCxnSpPr/>
            <p:nvPr userDrawn="1">
              <p:custDataLst>
                <p:tags r:id="rId11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18D646E-BD43-4948-96FE-F798F0E18D71}"/>
                </a:ext>
              </a:extLst>
            </p:cNvPr>
            <p:cNvCxnSpPr/>
            <p:nvPr userDrawn="1">
              <p:custDataLst>
                <p:tags r:id="rId12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  <p:cxnSp>
        <p:nvCxnSpPr>
          <p:cNvPr id="21" name="TopLine">
            <a:extLst>
              <a:ext uri="{FF2B5EF4-FFF2-40B4-BE49-F238E27FC236}">
                <a16:creationId xmlns:a16="http://schemas.microsoft.com/office/drawing/2014/main" id="{1F3CCB72-6915-4E87-B459-EE72AF9320F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2. Slide Title">
            <a:extLst>
              <a:ext uri="{FF2B5EF4-FFF2-40B4-BE49-F238E27FC236}">
                <a16:creationId xmlns:a16="http://schemas.microsoft.com/office/drawing/2014/main" id="{A769058F-04E9-4C68-B434-15D8F6E6619F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4" name="1. On-page tracker">
            <a:extLst>
              <a:ext uri="{FF2B5EF4-FFF2-40B4-BE49-F238E27FC236}">
                <a16:creationId xmlns:a16="http://schemas.microsoft.com/office/drawing/2014/main" id="{6A8B2B05-9C2F-4597-A537-011E329B2CC7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9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3203645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2908506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54618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001258472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E77CE8D-155E-4342-86F3-D6ED6FEC5A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243214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35542" name="think-cell Slide" r:id="rId11" imgW="395" imgH="396" progId="TCLayout.ActiveDocument.1">
                  <p:embed/>
                </p:oleObj>
              </mc:Choice>
              <mc:Fallback>
                <p:oleObj name="think-cell Slide" r:id="rId11" imgW="395" imgH="39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E77CE8D-155E-4342-86F3-D6ED6FEC5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6E42830-0B2F-4D9F-8565-5B934E7724B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044205861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2644D01-1467-4823-8BA7-AF7FD5981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1353421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36566" name="think-cell Slide" r:id="rId7" imgW="395" imgH="396" progId="TCLayout.ActiveDocument.1">
                  <p:embed/>
                </p:oleObj>
              </mc:Choice>
              <mc:Fallback>
                <p:oleObj name="think-cell Slide" r:id="rId7" imgW="395" imgH="39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2644D01-1467-4823-8BA7-AF7FD5981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878830460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B1454D9D-3173-4DFA-80D5-D049F66664B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920470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37590" name="think-cell Slide" r:id="rId5" imgW="395" imgH="396" progId="TCLayout.ActiveDocument.1">
                  <p:embed/>
                </p:oleObj>
              </mc:Choice>
              <mc:Fallback>
                <p:oleObj name="think-cell Slide" r:id="rId5" imgW="395" imgH="39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B1454D9D-3173-4DFA-80D5-D049F66664B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454899493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End">
    <p:bg>
      <p:bgPr>
        <a:gradFill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8880675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6F9D30A-753E-4ED2-BCFF-F0D0678012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296430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38614" name="think-cell Slide" r:id="rId9" imgW="395" imgH="396" progId="TCLayout.ActiveDocument.1">
                  <p:embed/>
                </p:oleObj>
              </mc:Choice>
              <mc:Fallback>
                <p:oleObj name="think-cell Slide" r:id="rId9" imgW="395" imgH="39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6F9D30A-753E-4ED2-BCFF-F0D0678012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B002045E-4013-4BAB-9BB6-973C9D74620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507935157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A90FE03B-057C-47CB-9C70-509D1F999DA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498003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39638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A90FE03B-057C-47CB-9C70-509D1F999DA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B54B581B-606E-42D6-9EA0-90328F36A54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200" b="1" i="0" baseline="0" dirty="0" err="1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7" name="Picture 3" descr="Untitled-1-04.png"/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6631912"/>
            <a:ext cx="12192000" cy="226088"/>
          </a:xfrm>
          <a:prstGeom prst="rect">
            <a:avLst/>
          </a:prstGeom>
        </p:spPr>
      </p:pic>
      <p:pic>
        <p:nvPicPr>
          <p:cNvPr id="8" name="Picture 4" descr="LOgo_Itau.png"/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39359" y="6316958"/>
            <a:ext cx="402022" cy="402022"/>
          </a:xfrm>
          <a:prstGeom prst="rect">
            <a:avLst/>
          </a:prstGeom>
        </p:spPr>
      </p:pic>
      <p:sp>
        <p:nvSpPr>
          <p:cNvPr id="9" name="Rectangle 6"/>
          <p:cNvSpPr/>
          <p:nvPr userDrawn="1"/>
        </p:nvSpPr>
        <p:spPr>
          <a:xfrm flipH="1">
            <a:off x="290372" y="143934"/>
            <a:ext cx="163654" cy="627880"/>
          </a:xfrm>
          <a:prstGeom prst="rect">
            <a:avLst/>
          </a:prstGeom>
          <a:solidFill>
            <a:srgbClr val="FC750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08"/>
            <a:endParaRPr lang="pt-BR" sz="2400" dirty="0">
              <a:solidFill>
                <a:prstClr val="white"/>
              </a:solidFill>
              <a:sym typeface="Helvetica Light"/>
            </a:endParaRPr>
          </a:p>
        </p:txBody>
      </p:sp>
      <p:sp>
        <p:nvSpPr>
          <p:cNvPr id="10" name="Título 9"/>
          <p:cNvSpPr>
            <a:spLocks noGrp="1"/>
          </p:cNvSpPr>
          <p:nvPr>
            <p:ph type="title" hasCustomPrompt="1"/>
          </p:nvPr>
        </p:nvSpPr>
        <p:spPr>
          <a:xfrm>
            <a:off x="570244" y="143934"/>
            <a:ext cx="11471136" cy="627880"/>
          </a:xfrm>
          <a:prstGeom prst="rect">
            <a:avLst/>
          </a:prstGeom>
        </p:spPr>
        <p:txBody>
          <a:bodyPr anchor="ctr"/>
          <a:lstStyle>
            <a:lvl1pPr algn="l">
              <a:defRPr sz="3200" b="1"/>
            </a:lvl1pPr>
          </a:lstStyle>
          <a:p>
            <a:r>
              <a:rPr lang="pt-BR" dirty="0"/>
              <a:t>Clique para editar o título mestre</a:t>
            </a:r>
          </a:p>
        </p:txBody>
      </p:sp>
    </p:spTree>
    <p:extLst>
      <p:ext uri="{BB962C8B-B14F-4D97-AF65-F5344CB8AC3E}">
        <p14:creationId xmlns:p14="http://schemas.microsoft.com/office/powerpoint/2010/main" val="2284925696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2/3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22BB1B39-DDC4-434A-8661-D426F19FC22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9904160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40662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22BB1B39-DDC4-434A-8661-D426F19FC2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A460544B-C32E-466A-9B76-38606BBFD11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20" name="2. Slide Title">
            <a:extLst>
              <a:ext uri="{FF2B5EF4-FFF2-40B4-BE49-F238E27FC236}">
                <a16:creationId xmlns:a16="http://schemas.microsoft.com/office/drawing/2014/main" id="{E1D61C74-F3E2-42EF-998D-BEC7B3EBD0BC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Dark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 bwMode="black"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3. Subtitle">
            <a:extLst>
              <a:ext uri="{FF2B5EF4-FFF2-40B4-BE49-F238E27FC236}">
                <a16:creationId xmlns:a16="http://schemas.microsoft.com/office/drawing/2014/main" id="{48CA3F7F-79C3-4776-BD80-2B6BECA0AF60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69677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1D26AFA0-B850-4035-AAFD-69E5CFB87F1F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2"/>
            </p:custDataLst>
          </p:nvPr>
        </p:nvSpPr>
        <p:spPr>
          <a:xfrm>
            <a:off x="8173370" y="88485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8" name="Picture Placeholder 5">
            <a:extLst>
              <a:ext uri="{FF2B5EF4-FFF2-40B4-BE49-F238E27FC236}">
                <a16:creationId xmlns:a16="http://schemas.microsoft.com/office/drawing/2014/main" id="{96CA7BA9-AB0D-9E4A-BCD1-B4C0FF04E8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D9A07C2B-B900-4F6C-B87C-22998A275F9D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520349616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3977840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42710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172213"/>
            <a:ext cx="11082528" cy="731520"/>
          </a:xfrm>
        </p:spPr>
        <p:txBody>
          <a:bodyPr>
            <a:normAutofit/>
          </a:bodyPr>
          <a:lstStyle>
            <a:lvl1pPr>
              <a:defRPr sz="23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7" y="884726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973217596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7550556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43734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9" y="1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0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0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3021689580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7792519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44758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1706564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433185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35221471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55642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en-US" sz="2500" b="1" i="0" baseline="0" dirty="0" err="1">
              <a:solidFill>
                <a:schemeClr val="bg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  <a:endParaRPr lang="pt-BR" sz="8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0118858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6152619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45782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768610802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994861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46806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4580469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381784489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6632632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47830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3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3" y="4284631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573801105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2883300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48854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1" y="1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70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978258681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384845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49878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03102174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968692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50902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1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3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6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985675937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123296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51926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3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3" y="1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2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2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6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1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7" y="6501670"/>
            <a:ext cx="7275576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766255313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140645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52950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7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7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7" y="175172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5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575294189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6867874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53974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5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547192418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585842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54998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5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45319943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3874888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57690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948319263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6E91D58D-EB7E-439F-932F-18C9691EFAA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504185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56022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6E91D58D-EB7E-439F-932F-18C9691EFAA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CD5C31AC-6F6C-497E-A344-78DADAED782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/>
              <a:t>Edit date or title/role</a:t>
            </a:r>
            <a:endParaRPr lang="pt-BR" dirty="0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694631762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2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23C2AC2-7AC6-4B03-BA4C-66DAD667FDA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1028245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57046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23C2AC2-7AC6-4B03-BA4C-66DAD667FDA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17229D4-4A52-4CED-AC71-0B1D7484823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Dark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1"/>
            <a:ext cx="6099048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2. Slide Title">
            <a:extLst>
              <a:ext uri="{FF2B5EF4-FFF2-40B4-BE49-F238E27FC236}">
                <a16:creationId xmlns:a16="http://schemas.microsoft.com/office/drawing/2014/main" id="{80B9914A-DB55-4BC1-945B-6BCB69651471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3"/>
            <a:ext cx="5065776" cy="73152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DFAFB1F1-9351-4B71-8B28-70BD6B35E3B1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6"/>
            <a:ext cx="50657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bg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6" name="1. On-page tracker">
            <a:extLst>
              <a:ext uri="{FF2B5EF4-FFF2-40B4-BE49-F238E27FC236}">
                <a16:creationId xmlns:a16="http://schemas.microsoft.com/office/drawing/2014/main" id="{9C24BE57-CAF0-414D-81D3-506010DB162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8DF4E58A-EF2E-DB43-A508-A1C51CCF790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8FB3800B-3832-4D24-B817-838D91E87F3C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484261701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Placeholder 2">
            <a:extLst>
              <a:ext uri="{FF2B5EF4-FFF2-40B4-BE49-F238E27FC236}">
                <a16:creationId xmlns:a16="http://schemas.microsoft.com/office/drawing/2014/main" id="{8CE4DD9D-EDD3-4C10-918E-0D87EAD5D1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gray">
          <a:xfrm>
            <a:off x="485155" y="234869"/>
            <a:ext cx="11192474" cy="3140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latinLnBrk="0"/>
            <a:r>
              <a:rPr lang="pt-BR" dirty="0"/>
              <a:t>Click to edit Master title style</a:t>
            </a:r>
            <a:endParaRPr lang="pt-BR" noProof="0" dirty="0"/>
          </a:p>
        </p:txBody>
      </p:sp>
    </p:spTree>
    <p:extLst>
      <p:ext uri="{BB962C8B-B14F-4D97-AF65-F5344CB8AC3E}">
        <p14:creationId xmlns:p14="http://schemas.microsoft.com/office/powerpoint/2010/main" val="3460913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FB2CF33-2B22-4ED6-B977-44BC7569A95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431414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61142" name="think-cell Slide" r:id="rId10" imgW="395" imgH="396" progId="TCLayout.ActiveDocument.1">
                  <p:embed/>
                </p:oleObj>
              </mc:Choice>
              <mc:Fallback>
                <p:oleObj name="think-cell Slide" r:id="rId10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FB2CF33-2B22-4ED6-B977-44BC7569A95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F84ED774-1EDF-4F5A-84A6-12824F1C11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940351552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EECAFCF-4444-4D89-BA89-03626833E16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956286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62166" name="think-cell Slide" r:id="rId11" imgW="395" imgH="396" progId="TCLayout.ActiveDocument.1">
                  <p:embed/>
                </p:oleObj>
              </mc:Choice>
              <mc:Fallback>
                <p:oleObj name="think-cell Slide" r:id="rId11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EECAFCF-4444-4D89-BA89-03626833E1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114A9B4-F227-4A00-9538-B37BF1C3E0C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732514687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02519962-49E8-425B-9E33-05700C3A848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988590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63190" name="think-cell Slide" r:id="rId7" imgW="395" imgH="396" progId="TCLayout.ActiveDocument.1">
                  <p:embed/>
                </p:oleObj>
              </mc:Choice>
              <mc:Fallback>
                <p:oleObj name="think-cell Slide" r:id="rId7" imgW="395" imgH="39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02519962-49E8-425B-9E33-05700C3A84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FEBE5BE6-248E-4615-85FA-730CFE631AA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5000754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E0E6057F-769D-4F7E-ADB8-9184B8A9F6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021154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64214" name="think-cell Slide" r:id="rId9" imgW="395" imgH="396" progId="TCLayout.ActiveDocument.1">
                  <p:embed/>
                </p:oleObj>
              </mc:Choice>
              <mc:Fallback>
                <p:oleObj name="think-cell Slide" r:id="rId9" imgW="395" imgH="39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E0E6057F-769D-4F7E-ADB8-9184B8A9F6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9AAF5083-14D2-413C-A962-F8F4C93FCA4D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414906740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B06B51E-DA74-4D18-A16E-2571B4BE7E9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8510242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65238" name="think-cell Slide" r:id="rId9" imgW="395" imgH="396" progId="TCLayout.ActiveDocument.1">
                  <p:embed/>
                </p:oleObj>
              </mc:Choice>
              <mc:Fallback>
                <p:oleObj name="think-cell Slide" r:id="rId9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B06B51E-DA74-4D18-A16E-2571B4BE7E9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25907C8-40F8-4959-95BA-E520786FC97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082228416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871EB6F-AA17-4E39-80FA-A2660B6942D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649443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66262" name="think-cell Slide" r:id="rId10" imgW="395" imgH="396" progId="TCLayout.ActiveDocument.1">
                  <p:embed/>
                </p:oleObj>
              </mc:Choice>
              <mc:Fallback>
                <p:oleObj name="think-cell Slide" r:id="rId10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871EB6F-AA17-4E39-80FA-A2660B6942D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BF0BFC8-D0E7-4272-884F-5F63ADFEC6E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254961181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9C5DAF10-918F-402B-B790-72982E2597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179148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67286" name="think-cell Slide" r:id="rId15" imgW="395" imgH="396" progId="TCLayout.ActiveDocument.1">
                  <p:embed/>
                </p:oleObj>
              </mc:Choice>
              <mc:Fallback>
                <p:oleObj name="think-cell Slide" r:id="rId15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9C5DAF10-918F-402B-B790-72982E2597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2202881-5268-406C-A941-88E44311719D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410875692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1BE72568-2E1F-D14D-A334-0D7B8FB906E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29515172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66823" name="think-cell Slide" r:id="rId6" imgW="7772400" imgH="10058400" progId="TCLayout.ActiveDocument.1">
                  <p:embed/>
                </p:oleObj>
              </mc:Choice>
              <mc:Fallback>
                <p:oleObj name="think-cell Slide" r:id="rId6" imgW="7772400" imgH="1005840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06563"/>
            <a:ext cx="3813048" cy="769441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defRPr>
                <a:ln w="6350" cap="flat">
                  <a:noFill/>
                  <a:miter lim="800000"/>
                </a:ln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74A6D15-9D93-480F-A207-CA245151AE26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bg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bg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196645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978235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58714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3"/>
            </p:custDataLst>
          </p:nvPr>
        </p:nvPicPr>
        <p:blipFill rotWithShape="1"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</a:br>
            <a:r>
              <a:rPr lang="pt-BR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4293549783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0316B62-7D7F-436A-82C0-DBCD11CCFEF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1839614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68310" name="think-cell Slide" r:id="rId15" imgW="395" imgH="396" progId="TCLayout.ActiveDocument.1">
                  <p:embed/>
                </p:oleObj>
              </mc:Choice>
              <mc:Fallback>
                <p:oleObj name="think-cell Slide" r:id="rId15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0316B62-7D7F-436A-82C0-DBCD11CCFEF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D900E7AE-E8B8-497A-A9C9-FA2B242C4B6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pt-BR" dirty="0"/>
            </a:lvl1pPr>
          </a:lstStyle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582365703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99C07D8-7C20-4B22-8216-0F82917C221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668848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69334" name="think-cell Slide" r:id="rId16" imgW="395" imgH="396" progId="TCLayout.ActiveDocument.1">
                  <p:embed/>
                </p:oleObj>
              </mc:Choice>
              <mc:Fallback>
                <p:oleObj name="think-cell Slide" r:id="rId16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99C07D8-7C20-4B22-8216-0F82917C221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8A810AB-7C42-4F18-987C-D162C26D541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309240862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E33C6F0-64CC-410A-970A-1D1D47B6754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9986451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70358" name="think-cell Slide" r:id="rId16" imgW="395" imgH="396" progId="TCLayout.ActiveDocument.1">
                  <p:embed/>
                </p:oleObj>
              </mc:Choice>
              <mc:Fallback>
                <p:oleObj name="think-cell Slide" r:id="rId16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E33C6F0-64CC-410A-970A-1D1D47B675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114C829-7280-4434-927F-367A8B0EDC1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950026195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E33C6F0-64CC-410A-970A-1D1D47B6754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355658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71382" name="think-cell Slide" r:id="rId16" imgW="395" imgH="396" progId="TCLayout.ActiveDocument.1">
                  <p:embed/>
                </p:oleObj>
              </mc:Choice>
              <mc:Fallback>
                <p:oleObj name="think-cell Slide" r:id="rId16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E33C6F0-64CC-410A-970A-1D1D47B675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114C829-7280-4434-927F-367A8B0EDC1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8360664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9105900" y="0"/>
            <a:ext cx="308610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93BA138-963E-40A6-AB2D-4119B2ADFDC0}"/>
              </a:ext>
            </a:extLst>
          </p:cNvPr>
          <p:cNvGrpSpPr/>
          <p:nvPr userDrawn="1"/>
        </p:nvGrpSpPr>
        <p:grpSpPr>
          <a:xfrm>
            <a:off x="9321799" y="1181906"/>
            <a:ext cx="2317147" cy="5271863"/>
            <a:chOff x="8173371" y="1181906"/>
            <a:chExt cx="3465576" cy="5271863"/>
          </a:xfrm>
        </p:grpSpPr>
        <p:cxnSp>
          <p:nvCxnSpPr>
            <p:cNvPr id="12" name="BottomLineRight">
              <a:extLst>
                <a:ext uri="{FF2B5EF4-FFF2-40B4-BE49-F238E27FC236}">
                  <a16:creationId xmlns:a16="http://schemas.microsoft.com/office/drawing/2014/main" id="{6425396B-5490-4E4D-8EA4-E4AB4F98BF62}"/>
                </a:ext>
              </a:extLst>
            </p:cNvPr>
            <p:cNvCxnSpPr/>
            <p:nvPr userDrawn="1">
              <p:custDataLst>
                <p:tags r:id="rId13"/>
              </p:custDataLst>
            </p:nvPr>
          </p:nvCxnSpPr>
          <p:spPr>
            <a:xfrm>
              <a:off x="8173371" y="6453769"/>
              <a:ext cx="3465576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TopLineRight">
              <a:extLst>
                <a:ext uri="{FF2B5EF4-FFF2-40B4-BE49-F238E27FC236}">
                  <a16:creationId xmlns:a16="http://schemas.microsoft.com/office/drawing/2014/main" id="{C5BD98EE-C09E-457E-A028-EBE485145AA3}"/>
                </a:ext>
              </a:extLst>
            </p:cNvPr>
            <p:cNvCxnSpPr/>
            <p:nvPr userDrawn="1">
              <p:custDataLst>
                <p:tags r:id="rId14"/>
              </p:custDataLst>
            </p:nvPr>
          </p:nvCxnSpPr>
          <p:spPr>
            <a:xfrm>
              <a:off x="8173371" y="1181906"/>
              <a:ext cx="3465576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8091E74-E6C6-4A32-A8F2-A6D3329745EE}"/>
              </a:ext>
            </a:extLst>
          </p:cNvPr>
          <p:cNvGrpSpPr/>
          <p:nvPr userDrawn="1"/>
        </p:nvGrpSpPr>
        <p:grpSpPr>
          <a:xfrm>
            <a:off x="554736" y="1181906"/>
            <a:ext cx="8360664" cy="5271863"/>
            <a:chOff x="554736" y="1181906"/>
            <a:chExt cx="6967728" cy="5271863"/>
          </a:xfrm>
        </p:grpSpPr>
        <p:cxnSp>
          <p:nvCxnSpPr>
            <p:cNvPr id="11" name="BottomLineLeft">
              <a:extLst>
                <a:ext uri="{FF2B5EF4-FFF2-40B4-BE49-F238E27FC236}">
                  <a16:creationId xmlns:a16="http://schemas.microsoft.com/office/drawing/2014/main" id="{570396F1-4249-402C-975E-F70778173C25}"/>
                </a:ext>
              </a:extLst>
            </p:cNvPr>
            <p:cNvCxnSpPr/>
            <p:nvPr userDrawn="1">
              <p:custDataLst>
                <p:tags r:id="rId10"/>
              </p:custDataLst>
            </p:nvPr>
          </p:nvCxnSpPr>
          <p:spPr>
            <a:xfrm>
              <a:off x="554736" y="6453769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TopLineLeft">
              <a:extLst>
                <a:ext uri="{FF2B5EF4-FFF2-40B4-BE49-F238E27FC236}">
                  <a16:creationId xmlns:a16="http://schemas.microsoft.com/office/drawing/2014/main" id="{47D3FB95-30DE-4983-B5AE-01B80542C0DD}"/>
                </a:ext>
              </a:extLst>
            </p:cNvPr>
            <p:cNvCxnSpPr/>
            <p:nvPr userDrawn="1">
              <p:custDataLst>
                <p:tags r:id="rId11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18D646E-BD43-4948-96FE-F798F0E18D71}"/>
                </a:ext>
              </a:extLst>
            </p:cNvPr>
            <p:cNvCxnSpPr/>
            <p:nvPr userDrawn="1">
              <p:custDataLst>
                <p:tags r:id="rId12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4736" y="884725"/>
            <a:ext cx="8360664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8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90064805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E33C6F0-64CC-410A-970A-1D1D47B6754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172467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72406" name="think-cell Slide" r:id="rId14" imgW="395" imgH="396" progId="TCLayout.ActiveDocument.1">
                  <p:embed/>
                </p:oleObj>
              </mc:Choice>
              <mc:Fallback>
                <p:oleObj name="think-cell Slide" r:id="rId14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E33C6F0-64CC-410A-970A-1D1D47B675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114C829-7280-4434-927F-367A8B0EDC1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9105900" y="1250534"/>
            <a:ext cx="3086100" cy="5607465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8091E74-E6C6-4A32-A8F2-A6D3329745EE}"/>
              </a:ext>
            </a:extLst>
          </p:cNvPr>
          <p:cNvGrpSpPr/>
          <p:nvPr userDrawn="1"/>
        </p:nvGrpSpPr>
        <p:grpSpPr>
          <a:xfrm>
            <a:off x="554736" y="1181906"/>
            <a:ext cx="8360664" cy="5271863"/>
            <a:chOff x="554736" y="1181906"/>
            <a:chExt cx="6967728" cy="5271863"/>
          </a:xfrm>
        </p:grpSpPr>
        <p:cxnSp>
          <p:nvCxnSpPr>
            <p:cNvPr id="11" name="BottomLineLeft">
              <a:extLst>
                <a:ext uri="{FF2B5EF4-FFF2-40B4-BE49-F238E27FC236}">
                  <a16:creationId xmlns:a16="http://schemas.microsoft.com/office/drawing/2014/main" id="{570396F1-4249-402C-975E-F70778173C25}"/>
                </a:ext>
              </a:extLst>
            </p:cNvPr>
            <p:cNvCxnSpPr/>
            <p:nvPr userDrawn="1">
              <p:custDataLst>
                <p:tags r:id="rId10"/>
              </p:custDataLst>
            </p:nvPr>
          </p:nvCxnSpPr>
          <p:spPr>
            <a:xfrm>
              <a:off x="554736" y="6453769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TopLineLeft">
              <a:extLst>
                <a:ext uri="{FF2B5EF4-FFF2-40B4-BE49-F238E27FC236}">
                  <a16:creationId xmlns:a16="http://schemas.microsoft.com/office/drawing/2014/main" id="{47D3FB95-30DE-4983-B5AE-01B80542C0DD}"/>
                </a:ext>
              </a:extLst>
            </p:cNvPr>
            <p:cNvCxnSpPr/>
            <p:nvPr userDrawn="1">
              <p:custDataLst>
                <p:tags r:id="rId11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18D646E-BD43-4948-96FE-F798F0E18D71}"/>
                </a:ext>
              </a:extLst>
            </p:cNvPr>
            <p:cNvCxnSpPr/>
            <p:nvPr userDrawn="1">
              <p:custDataLst>
                <p:tags r:id="rId12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  <p:cxnSp>
        <p:nvCxnSpPr>
          <p:cNvPr id="21" name="TopLine">
            <a:extLst>
              <a:ext uri="{FF2B5EF4-FFF2-40B4-BE49-F238E27FC236}">
                <a16:creationId xmlns:a16="http://schemas.microsoft.com/office/drawing/2014/main" id="{1F3CCB72-6915-4E87-B459-EE72AF9320F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2. Slide Title">
            <a:extLst>
              <a:ext uri="{FF2B5EF4-FFF2-40B4-BE49-F238E27FC236}">
                <a16:creationId xmlns:a16="http://schemas.microsoft.com/office/drawing/2014/main" id="{A769058F-04E9-4C68-B434-15D8F6E6619F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4" name="1. On-page tracker">
            <a:extLst>
              <a:ext uri="{FF2B5EF4-FFF2-40B4-BE49-F238E27FC236}">
                <a16:creationId xmlns:a16="http://schemas.microsoft.com/office/drawing/2014/main" id="{6A8B2B05-9C2F-4597-A537-011E329B2CC7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9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340228524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E77CE8D-155E-4342-86F3-D6ED6FEC5A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5667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73430" name="think-cell Slide" r:id="rId11" imgW="395" imgH="396" progId="TCLayout.ActiveDocument.1">
                  <p:embed/>
                </p:oleObj>
              </mc:Choice>
              <mc:Fallback>
                <p:oleObj name="think-cell Slide" r:id="rId11" imgW="395" imgH="39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E77CE8D-155E-4342-86F3-D6ED6FEC5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6E42830-0B2F-4D9F-8565-5B934E7724B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958484150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2644D01-1467-4823-8BA7-AF7FD5981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862183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74454" name="think-cell Slide" r:id="rId7" imgW="395" imgH="396" progId="TCLayout.ActiveDocument.1">
                  <p:embed/>
                </p:oleObj>
              </mc:Choice>
              <mc:Fallback>
                <p:oleObj name="think-cell Slide" r:id="rId7" imgW="395" imgH="39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2644D01-1467-4823-8BA7-AF7FD5981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506631674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B1454D9D-3173-4DFA-80D5-D049F66664B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156144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75478" name="think-cell Slide" r:id="rId5" imgW="395" imgH="396" progId="TCLayout.ActiveDocument.1">
                  <p:embed/>
                </p:oleObj>
              </mc:Choice>
              <mc:Fallback>
                <p:oleObj name="think-cell Slide" r:id="rId5" imgW="395" imgH="39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B1454D9D-3173-4DFA-80D5-D049F66664B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195083629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End">
    <p:bg>
      <p:bgPr>
        <a:gradFill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6936847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6F9D30A-753E-4ED2-BCFF-F0D0678012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261684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76502" name="think-cell Slide" r:id="rId9" imgW="395" imgH="396" progId="TCLayout.ActiveDocument.1">
                  <p:embed/>
                </p:oleObj>
              </mc:Choice>
              <mc:Fallback>
                <p:oleObj name="think-cell Slide" r:id="rId9" imgW="395" imgH="39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6F9D30A-753E-4ED2-BCFF-F0D0678012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B002045E-4013-4BAB-9BB6-973C9D74620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81691398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5706924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59738" name="think-cell Slide" r:id="rId6" imgW="395" imgH="394" progId="TCLayout.ActiveDocument.1">
                  <p:embed/>
                </p:oleObj>
              </mc:Choice>
              <mc:Fallback>
                <p:oleObj name="think-cell Slide" r:id="rId6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06563"/>
            <a:ext cx="3813048" cy="702115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2666083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2/3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22BB1B39-DDC4-434A-8661-D426F19FC22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6314201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77526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22BB1B39-DDC4-434A-8661-D426F19FC2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A460544B-C32E-466A-9B76-38606BBFD11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20" name="2. Slide Title">
            <a:extLst>
              <a:ext uri="{FF2B5EF4-FFF2-40B4-BE49-F238E27FC236}">
                <a16:creationId xmlns:a16="http://schemas.microsoft.com/office/drawing/2014/main" id="{E1D61C74-F3E2-42EF-998D-BEC7B3EBD0BC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Dark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 bwMode="black"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3. Subtitle">
            <a:extLst>
              <a:ext uri="{FF2B5EF4-FFF2-40B4-BE49-F238E27FC236}">
                <a16:creationId xmlns:a16="http://schemas.microsoft.com/office/drawing/2014/main" id="{48CA3F7F-79C3-4776-BD80-2B6BECA0AF60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69677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1D26AFA0-B850-4035-AAFD-69E5CFB87F1F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2"/>
            </p:custDataLst>
          </p:nvPr>
        </p:nvSpPr>
        <p:spPr>
          <a:xfrm>
            <a:off x="8173370" y="88485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8" name="Picture Placeholder 5">
            <a:extLst>
              <a:ext uri="{FF2B5EF4-FFF2-40B4-BE49-F238E27FC236}">
                <a16:creationId xmlns:a16="http://schemas.microsoft.com/office/drawing/2014/main" id="{96CA7BA9-AB0D-9E4A-BCD1-B4C0FF04E8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D9A07C2B-B900-4F6C-B87C-22998A275F9D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149325342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FB2CF33-2B22-4ED6-B977-44BC7569A95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074543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79574" name="think-cell Slide" r:id="rId10" imgW="395" imgH="396" progId="TCLayout.ActiveDocument.1">
                  <p:embed/>
                </p:oleObj>
              </mc:Choice>
              <mc:Fallback>
                <p:oleObj name="think-cell Slide" r:id="rId10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FB2CF33-2B22-4ED6-B977-44BC7569A95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F84ED774-1EDF-4F5A-84A6-12824F1C11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96608917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EECAFCF-4444-4D89-BA89-03626833E16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634657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80598" name="think-cell Slide" r:id="rId11" imgW="395" imgH="396" progId="TCLayout.ActiveDocument.1">
                  <p:embed/>
                </p:oleObj>
              </mc:Choice>
              <mc:Fallback>
                <p:oleObj name="think-cell Slide" r:id="rId11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EECAFCF-4444-4D89-BA89-03626833E1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114A9B4-F227-4A00-9538-B37BF1C3E0C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1833082560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02519962-49E8-425B-9E33-05700C3A848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721517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81622" name="think-cell Slide" r:id="rId7" imgW="395" imgH="396" progId="TCLayout.ActiveDocument.1">
                  <p:embed/>
                </p:oleObj>
              </mc:Choice>
              <mc:Fallback>
                <p:oleObj name="think-cell Slide" r:id="rId7" imgW="395" imgH="39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02519962-49E8-425B-9E33-05700C3A84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FEBE5BE6-248E-4615-85FA-730CFE631AA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4995044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E0E6057F-769D-4F7E-ADB8-9184B8A9F6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4619105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82646" name="think-cell Slide" r:id="rId9" imgW="395" imgH="396" progId="TCLayout.ActiveDocument.1">
                  <p:embed/>
                </p:oleObj>
              </mc:Choice>
              <mc:Fallback>
                <p:oleObj name="think-cell Slide" r:id="rId9" imgW="395" imgH="39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E0E6057F-769D-4F7E-ADB8-9184B8A9F6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9AAF5083-14D2-413C-A962-F8F4C93FCA4D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154180292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B06B51E-DA74-4D18-A16E-2571B4BE7E9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2557433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83670" name="think-cell Slide" r:id="rId9" imgW="395" imgH="396" progId="TCLayout.ActiveDocument.1">
                  <p:embed/>
                </p:oleObj>
              </mc:Choice>
              <mc:Fallback>
                <p:oleObj name="think-cell Slide" r:id="rId9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B06B51E-DA74-4D18-A16E-2571B4BE7E9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25907C8-40F8-4959-95BA-E520786FC97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317022053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871EB6F-AA17-4E39-80FA-A2660B6942D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889148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84694" name="think-cell Slide" r:id="rId10" imgW="395" imgH="396" progId="TCLayout.ActiveDocument.1">
                  <p:embed/>
                </p:oleObj>
              </mc:Choice>
              <mc:Fallback>
                <p:oleObj name="think-cell Slide" r:id="rId10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871EB6F-AA17-4E39-80FA-A2660B6942D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BF0BFC8-D0E7-4272-884F-5F63ADFEC6E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533823211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9C5DAF10-918F-402B-B790-72982E2597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684282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85718" name="think-cell Slide" r:id="rId15" imgW="395" imgH="396" progId="TCLayout.ActiveDocument.1">
                  <p:embed/>
                </p:oleObj>
              </mc:Choice>
              <mc:Fallback>
                <p:oleObj name="think-cell Slide" r:id="rId15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9C5DAF10-918F-402B-B790-72982E2597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2202881-5268-406C-A941-88E44311719D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554316743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0316B62-7D7F-436A-82C0-DBCD11CCFEF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413132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86742" name="think-cell Slide" r:id="rId15" imgW="395" imgH="396" progId="TCLayout.ActiveDocument.1">
                  <p:embed/>
                </p:oleObj>
              </mc:Choice>
              <mc:Fallback>
                <p:oleObj name="think-cell Slide" r:id="rId15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0316B62-7D7F-436A-82C0-DBCD11CCFEF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D900E7AE-E8B8-497A-A9C9-FA2B242C4B6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240149514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99C07D8-7C20-4B22-8216-0F82917C221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028497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87766" name="think-cell Slide" r:id="rId16" imgW="395" imgH="396" progId="TCLayout.ActiveDocument.1">
                  <p:embed/>
                </p:oleObj>
              </mc:Choice>
              <mc:Fallback>
                <p:oleObj name="think-cell Slide" r:id="rId16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99C07D8-7C20-4B22-8216-0F82917C221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8A810AB-7C42-4F18-987C-D162C26D541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38207014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636357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60762" name="think-cell Slide" r:id="rId8" imgW="395" imgH="394" progId="TCLayout.ActiveDocument.1">
                  <p:embed/>
                </p:oleObj>
              </mc:Choice>
              <mc:Fallback>
                <p:oleObj name="think-cell Slide" r:id="rId8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5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132928897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E33C6F0-64CC-410A-970A-1D1D47B6754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251309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88790" name="think-cell Slide" r:id="rId16" imgW="395" imgH="396" progId="TCLayout.ActiveDocument.1">
                  <p:embed/>
                </p:oleObj>
              </mc:Choice>
              <mc:Fallback>
                <p:oleObj name="think-cell Slide" r:id="rId16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E33C6F0-64CC-410A-970A-1D1D47B675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114C829-7280-4434-927F-367A8B0EDC1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63363365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E33C6F0-64CC-410A-970A-1D1D47B6754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021970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89814" name="think-cell Slide" r:id="rId16" imgW="395" imgH="396" progId="TCLayout.ActiveDocument.1">
                  <p:embed/>
                </p:oleObj>
              </mc:Choice>
              <mc:Fallback>
                <p:oleObj name="think-cell Slide" r:id="rId16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E33C6F0-64CC-410A-970A-1D1D47B675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114C829-7280-4434-927F-367A8B0EDC1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8360664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9105900" y="0"/>
            <a:ext cx="308610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93BA138-963E-40A6-AB2D-4119B2ADFDC0}"/>
              </a:ext>
            </a:extLst>
          </p:cNvPr>
          <p:cNvGrpSpPr/>
          <p:nvPr userDrawn="1"/>
        </p:nvGrpSpPr>
        <p:grpSpPr>
          <a:xfrm>
            <a:off x="9321799" y="1181906"/>
            <a:ext cx="2317147" cy="5271863"/>
            <a:chOff x="8173371" y="1181906"/>
            <a:chExt cx="3465576" cy="5271863"/>
          </a:xfrm>
        </p:grpSpPr>
        <p:cxnSp>
          <p:nvCxnSpPr>
            <p:cNvPr id="12" name="BottomLineRight">
              <a:extLst>
                <a:ext uri="{FF2B5EF4-FFF2-40B4-BE49-F238E27FC236}">
                  <a16:creationId xmlns:a16="http://schemas.microsoft.com/office/drawing/2014/main" id="{6425396B-5490-4E4D-8EA4-E4AB4F98BF62}"/>
                </a:ext>
              </a:extLst>
            </p:cNvPr>
            <p:cNvCxnSpPr/>
            <p:nvPr userDrawn="1">
              <p:custDataLst>
                <p:tags r:id="rId13"/>
              </p:custDataLst>
            </p:nvPr>
          </p:nvCxnSpPr>
          <p:spPr>
            <a:xfrm>
              <a:off x="8173371" y="6453769"/>
              <a:ext cx="3465576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TopLineRight">
              <a:extLst>
                <a:ext uri="{FF2B5EF4-FFF2-40B4-BE49-F238E27FC236}">
                  <a16:creationId xmlns:a16="http://schemas.microsoft.com/office/drawing/2014/main" id="{C5BD98EE-C09E-457E-A028-EBE485145AA3}"/>
                </a:ext>
              </a:extLst>
            </p:cNvPr>
            <p:cNvCxnSpPr/>
            <p:nvPr userDrawn="1">
              <p:custDataLst>
                <p:tags r:id="rId14"/>
              </p:custDataLst>
            </p:nvPr>
          </p:nvCxnSpPr>
          <p:spPr>
            <a:xfrm>
              <a:off x="8173371" y="1181906"/>
              <a:ext cx="3465576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8091E74-E6C6-4A32-A8F2-A6D3329745EE}"/>
              </a:ext>
            </a:extLst>
          </p:cNvPr>
          <p:cNvGrpSpPr/>
          <p:nvPr userDrawn="1"/>
        </p:nvGrpSpPr>
        <p:grpSpPr>
          <a:xfrm>
            <a:off x="554736" y="1181906"/>
            <a:ext cx="8360664" cy="5271863"/>
            <a:chOff x="554736" y="1181906"/>
            <a:chExt cx="6967728" cy="5271863"/>
          </a:xfrm>
        </p:grpSpPr>
        <p:cxnSp>
          <p:nvCxnSpPr>
            <p:cNvPr id="11" name="BottomLineLeft">
              <a:extLst>
                <a:ext uri="{FF2B5EF4-FFF2-40B4-BE49-F238E27FC236}">
                  <a16:creationId xmlns:a16="http://schemas.microsoft.com/office/drawing/2014/main" id="{570396F1-4249-402C-975E-F70778173C25}"/>
                </a:ext>
              </a:extLst>
            </p:cNvPr>
            <p:cNvCxnSpPr/>
            <p:nvPr userDrawn="1">
              <p:custDataLst>
                <p:tags r:id="rId10"/>
              </p:custDataLst>
            </p:nvPr>
          </p:nvCxnSpPr>
          <p:spPr>
            <a:xfrm>
              <a:off x="554736" y="6453769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TopLineLeft">
              <a:extLst>
                <a:ext uri="{FF2B5EF4-FFF2-40B4-BE49-F238E27FC236}">
                  <a16:creationId xmlns:a16="http://schemas.microsoft.com/office/drawing/2014/main" id="{47D3FB95-30DE-4983-B5AE-01B80542C0DD}"/>
                </a:ext>
              </a:extLst>
            </p:cNvPr>
            <p:cNvCxnSpPr/>
            <p:nvPr userDrawn="1">
              <p:custDataLst>
                <p:tags r:id="rId11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18D646E-BD43-4948-96FE-F798F0E18D71}"/>
                </a:ext>
              </a:extLst>
            </p:cNvPr>
            <p:cNvCxnSpPr/>
            <p:nvPr userDrawn="1">
              <p:custDataLst>
                <p:tags r:id="rId12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4736" y="884725"/>
            <a:ext cx="8360664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8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953800067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E33C6F0-64CC-410A-970A-1D1D47B6754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7861347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90838" name="think-cell Slide" r:id="rId14" imgW="395" imgH="396" progId="TCLayout.ActiveDocument.1">
                  <p:embed/>
                </p:oleObj>
              </mc:Choice>
              <mc:Fallback>
                <p:oleObj name="think-cell Slide" r:id="rId14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E33C6F0-64CC-410A-970A-1D1D47B675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114C829-7280-4434-927F-367A8B0EDC1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9105900" y="1250534"/>
            <a:ext cx="3086100" cy="5607465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8091E74-E6C6-4A32-A8F2-A6D3329745EE}"/>
              </a:ext>
            </a:extLst>
          </p:cNvPr>
          <p:cNvGrpSpPr/>
          <p:nvPr userDrawn="1"/>
        </p:nvGrpSpPr>
        <p:grpSpPr>
          <a:xfrm>
            <a:off x="554736" y="1181906"/>
            <a:ext cx="8360664" cy="5271863"/>
            <a:chOff x="554736" y="1181906"/>
            <a:chExt cx="6967728" cy="5271863"/>
          </a:xfrm>
        </p:grpSpPr>
        <p:cxnSp>
          <p:nvCxnSpPr>
            <p:cNvPr id="11" name="BottomLineLeft">
              <a:extLst>
                <a:ext uri="{FF2B5EF4-FFF2-40B4-BE49-F238E27FC236}">
                  <a16:creationId xmlns:a16="http://schemas.microsoft.com/office/drawing/2014/main" id="{570396F1-4249-402C-975E-F70778173C25}"/>
                </a:ext>
              </a:extLst>
            </p:cNvPr>
            <p:cNvCxnSpPr/>
            <p:nvPr userDrawn="1">
              <p:custDataLst>
                <p:tags r:id="rId10"/>
              </p:custDataLst>
            </p:nvPr>
          </p:nvCxnSpPr>
          <p:spPr>
            <a:xfrm>
              <a:off x="554736" y="6453769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TopLineLeft">
              <a:extLst>
                <a:ext uri="{FF2B5EF4-FFF2-40B4-BE49-F238E27FC236}">
                  <a16:creationId xmlns:a16="http://schemas.microsoft.com/office/drawing/2014/main" id="{47D3FB95-30DE-4983-B5AE-01B80542C0DD}"/>
                </a:ext>
              </a:extLst>
            </p:cNvPr>
            <p:cNvCxnSpPr/>
            <p:nvPr userDrawn="1">
              <p:custDataLst>
                <p:tags r:id="rId11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18D646E-BD43-4948-96FE-F798F0E18D71}"/>
                </a:ext>
              </a:extLst>
            </p:cNvPr>
            <p:cNvCxnSpPr/>
            <p:nvPr userDrawn="1">
              <p:custDataLst>
                <p:tags r:id="rId12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  <p:cxnSp>
        <p:nvCxnSpPr>
          <p:cNvPr id="21" name="TopLine">
            <a:extLst>
              <a:ext uri="{FF2B5EF4-FFF2-40B4-BE49-F238E27FC236}">
                <a16:creationId xmlns:a16="http://schemas.microsoft.com/office/drawing/2014/main" id="{1F3CCB72-6915-4E87-B459-EE72AF9320F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2. Slide Title">
            <a:extLst>
              <a:ext uri="{FF2B5EF4-FFF2-40B4-BE49-F238E27FC236}">
                <a16:creationId xmlns:a16="http://schemas.microsoft.com/office/drawing/2014/main" id="{A769058F-04E9-4C68-B434-15D8F6E6619F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4" name="1. On-page tracker">
            <a:extLst>
              <a:ext uri="{FF2B5EF4-FFF2-40B4-BE49-F238E27FC236}">
                <a16:creationId xmlns:a16="http://schemas.microsoft.com/office/drawing/2014/main" id="{6A8B2B05-9C2F-4597-A537-011E329B2CC7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9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547652956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E77CE8D-155E-4342-86F3-D6ED6FEC5A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708352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91862" name="think-cell Slide" r:id="rId11" imgW="395" imgH="396" progId="TCLayout.ActiveDocument.1">
                  <p:embed/>
                </p:oleObj>
              </mc:Choice>
              <mc:Fallback>
                <p:oleObj name="think-cell Slide" r:id="rId11" imgW="395" imgH="39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E77CE8D-155E-4342-86F3-D6ED6FEC5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6E42830-0B2F-4D9F-8565-5B934E7724B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04465730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2644D01-1467-4823-8BA7-AF7FD5981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0394852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92886" name="think-cell Slide" r:id="rId7" imgW="395" imgH="396" progId="TCLayout.ActiveDocument.1">
                  <p:embed/>
                </p:oleObj>
              </mc:Choice>
              <mc:Fallback>
                <p:oleObj name="think-cell Slide" r:id="rId7" imgW="395" imgH="39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2644D01-1467-4823-8BA7-AF7FD5981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026799278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B1454D9D-3173-4DFA-80D5-D049F66664B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766496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93910" name="think-cell Slide" r:id="rId5" imgW="395" imgH="396" progId="TCLayout.ActiveDocument.1">
                  <p:embed/>
                </p:oleObj>
              </mc:Choice>
              <mc:Fallback>
                <p:oleObj name="think-cell Slide" r:id="rId5" imgW="395" imgH="39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B1454D9D-3173-4DFA-80D5-D049F66664B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357433958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End">
    <p:bg>
      <p:bgPr>
        <a:gradFill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47542879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6F9D30A-753E-4ED2-BCFF-F0D0678012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307337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94934" name="think-cell Slide" r:id="rId9" imgW="395" imgH="396" progId="TCLayout.ActiveDocument.1">
                  <p:embed/>
                </p:oleObj>
              </mc:Choice>
              <mc:Fallback>
                <p:oleObj name="think-cell Slide" r:id="rId9" imgW="395" imgH="39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6F9D30A-753E-4ED2-BCFF-F0D0678012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B002045E-4013-4BAB-9BB6-973C9D74620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034007977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A90FE03B-057C-47CB-9C70-509D1F999DA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110078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95958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A90FE03B-057C-47CB-9C70-509D1F999DA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B54B581B-606E-42D6-9EA0-90328F36A54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200" b="1" i="0" baseline="0" dirty="0" err="1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7" name="Picture 3" descr="Untitled-1-04.png"/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6631912"/>
            <a:ext cx="12192000" cy="226088"/>
          </a:xfrm>
          <a:prstGeom prst="rect">
            <a:avLst/>
          </a:prstGeom>
        </p:spPr>
      </p:pic>
      <p:pic>
        <p:nvPicPr>
          <p:cNvPr id="8" name="Picture 4" descr="LOgo_Itau.png"/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39359" y="6316958"/>
            <a:ext cx="402022" cy="402022"/>
          </a:xfrm>
          <a:prstGeom prst="rect">
            <a:avLst/>
          </a:prstGeom>
        </p:spPr>
      </p:pic>
      <p:sp>
        <p:nvSpPr>
          <p:cNvPr id="9" name="Rectangle 6"/>
          <p:cNvSpPr/>
          <p:nvPr userDrawn="1"/>
        </p:nvSpPr>
        <p:spPr>
          <a:xfrm flipH="1">
            <a:off x="290372" y="143934"/>
            <a:ext cx="163654" cy="627880"/>
          </a:xfrm>
          <a:prstGeom prst="rect">
            <a:avLst/>
          </a:prstGeom>
          <a:solidFill>
            <a:srgbClr val="FC750D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608"/>
            <a:endParaRPr lang="pt-BR" sz="2400" dirty="0">
              <a:solidFill>
                <a:prstClr val="white"/>
              </a:solidFill>
              <a:sym typeface="Helvetica Light"/>
            </a:endParaRPr>
          </a:p>
        </p:txBody>
      </p:sp>
      <p:sp>
        <p:nvSpPr>
          <p:cNvPr id="10" name="Título 9"/>
          <p:cNvSpPr>
            <a:spLocks noGrp="1"/>
          </p:cNvSpPr>
          <p:nvPr>
            <p:ph type="title" hasCustomPrompt="1"/>
          </p:nvPr>
        </p:nvSpPr>
        <p:spPr>
          <a:xfrm>
            <a:off x="570244" y="143934"/>
            <a:ext cx="11471136" cy="627880"/>
          </a:xfrm>
          <a:prstGeom prst="rect">
            <a:avLst/>
          </a:prstGeom>
        </p:spPr>
        <p:txBody>
          <a:bodyPr anchor="ctr"/>
          <a:lstStyle>
            <a:lvl1pPr algn="l">
              <a:defRPr sz="3200" b="1"/>
            </a:lvl1pPr>
          </a:lstStyle>
          <a:p>
            <a:r>
              <a:rPr lang="pt-BR" dirty="0"/>
              <a:t>Clique para editar o título mestre</a:t>
            </a:r>
          </a:p>
        </p:txBody>
      </p:sp>
    </p:spTree>
    <p:extLst>
      <p:ext uri="{BB962C8B-B14F-4D97-AF65-F5344CB8AC3E}">
        <p14:creationId xmlns:p14="http://schemas.microsoft.com/office/powerpoint/2010/main" val="4089739583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2/3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22BB1B39-DDC4-434A-8661-D426F19FC22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9964383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96982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22BB1B39-DDC4-434A-8661-D426F19FC2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A460544B-C32E-466A-9B76-38606BBFD11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20" name="2. Slide Title">
            <a:extLst>
              <a:ext uri="{FF2B5EF4-FFF2-40B4-BE49-F238E27FC236}">
                <a16:creationId xmlns:a16="http://schemas.microsoft.com/office/drawing/2014/main" id="{E1D61C74-F3E2-42EF-998D-BEC7B3EBD0BC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Dark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 bwMode="black"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3. Subtitle">
            <a:extLst>
              <a:ext uri="{FF2B5EF4-FFF2-40B4-BE49-F238E27FC236}">
                <a16:creationId xmlns:a16="http://schemas.microsoft.com/office/drawing/2014/main" id="{48CA3F7F-79C3-4776-BD80-2B6BECA0AF60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69677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1D26AFA0-B850-4035-AAFD-69E5CFB87F1F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2"/>
            </p:custDataLst>
          </p:nvPr>
        </p:nvSpPr>
        <p:spPr>
          <a:xfrm>
            <a:off x="8173370" y="88485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8" name="Picture Placeholder 5">
            <a:extLst>
              <a:ext uri="{FF2B5EF4-FFF2-40B4-BE49-F238E27FC236}">
                <a16:creationId xmlns:a16="http://schemas.microsoft.com/office/drawing/2014/main" id="{96CA7BA9-AB0D-9E4A-BCD1-B4C0FF04E8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D9A07C2B-B900-4F6C-B87C-22998A275F9D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30971174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42091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61786" name="think-cell Slide" r:id="rId8" imgW="395" imgH="394" progId="TCLayout.ActiveDocument.1">
                  <p:embed/>
                </p:oleObj>
              </mc:Choice>
              <mc:Fallback>
                <p:oleObj name="think-cell Slide" r:id="rId8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5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58834024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8E85E22-9ED4-471F-9A62-8E5E9C4F2B5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7836784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51250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8E85E22-9ED4-471F-9A62-8E5E9C4F2B5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0971608-783C-4180-9025-6B24475B128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5" y="2049805"/>
            <a:ext cx="4940374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pic>
        <p:nvPicPr>
          <p:cNvPr id="9" name="Picture Placeholder 5">
            <a:extLst>
              <a:ext uri="{FF2B5EF4-FFF2-40B4-BE49-F238E27FC236}">
                <a16:creationId xmlns:a16="http://schemas.microsoft.com/office/drawing/2014/main" id="{9806F103-5875-2846-A618-D67C371E21C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 l="-1" t="-4720" r="-252" b="-5283"/>
          <a:stretch/>
        </p:blipFill>
        <p:spPr>
          <a:xfrm>
            <a:off x="556259" y="951671"/>
            <a:ext cx="871708" cy="969264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5EA248BB-0C50-3B4F-A8BC-CB62EBB762C9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4728633" y="747210"/>
            <a:ext cx="7463367" cy="5668380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3201869545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476503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52274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9112890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7670592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53298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C2A18AD-85F8-4FB7-8E01-F535977A91B6}"/>
              </a:ext>
            </a:extLst>
          </p:cNvPr>
          <p:cNvSpPr/>
          <p:nvPr userDrawn="1"/>
        </p:nvSpPr>
        <p:spPr>
          <a:xfrm>
            <a:off x="420329" y="1161724"/>
            <a:ext cx="11356258" cy="5337030"/>
          </a:xfrm>
          <a:prstGeom prst="rect">
            <a:avLst/>
          </a:prstGeom>
          <a:solidFill>
            <a:schemeClr val="bg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endParaRPr lang="pt-BR" sz="1600" dirty="0">
              <a:solidFill>
                <a:schemeClr val="bg1"/>
              </a:solidFill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anchor="t" anchorCtr="0"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361447148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96395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54322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4089575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72623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55346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397245097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8733801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56370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696542742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330580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57394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85751215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853325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58418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913947641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716111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59442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298245678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0100011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60466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23637035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782753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62810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3"/>
            </p:custDataLst>
          </p:nvPr>
        </p:nvSpPr>
        <p:spPr>
          <a:xfrm>
            <a:off x="1505712" y="3536608"/>
            <a:ext cx="9180576" cy="542841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4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625960842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5333760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61490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FC6B23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solidFill>
                  <a:schemeClr val="bg1"/>
                </a:solidFill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458265215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88437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62514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700557776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0629701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63538" name="think-cell Slide" r:id="rId14" imgW="395" imgH="394" progId="TCLayout.ActiveDocument.1">
                  <p:embed/>
                </p:oleObj>
              </mc:Choice>
              <mc:Fallback>
                <p:oleObj name="think-cell Slide" r:id="rId14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0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1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002165714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4376426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64562" name="think-cell Slide" r:id="rId15" imgW="413" imgH="416" progId="TCLayout.ActiveDocument.1">
                  <p:embed/>
                </p:oleObj>
              </mc:Choice>
              <mc:Fallback>
                <p:oleObj name="think-cell Slide" r:id="rId15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5C86E70-6ADC-4EA2-90F2-373AC4FDE5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23" name="RectangleLight">
            <a:extLst>
              <a:ext uri="{FF2B5EF4-FFF2-40B4-BE49-F238E27FC236}">
                <a16:creationId xmlns:a16="http://schemas.microsoft.com/office/drawing/2014/main" id="{A80E2F68-4ED6-42EF-9858-2FE4B1382825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8781416" y="0"/>
            <a:ext cx="341058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pt-BR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pt-BR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7" name="BottomLineRight">
            <a:extLst>
              <a:ext uri="{FF2B5EF4-FFF2-40B4-BE49-F238E27FC236}">
                <a16:creationId xmlns:a16="http://schemas.microsoft.com/office/drawing/2014/main" id="{C7EF0021-7C64-4C3A-BB10-343D51B3F040}"/>
              </a:ext>
            </a:extLst>
          </p:cNvPr>
          <p:cNvCxnSpPr/>
          <p:nvPr>
            <p:custDataLst>
              <p:tags r:id="rId6"/>
            </p:custDataLst>
          </p:nvPr>
        </p:nvCxnSpPr>
        <p:spPr>
          <a:xfrm>
            <a:off x="9119861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BottomLineLeft">
            <a:extLst>
              <a:ext uri="{FF2B5EF4-FFF2-40B4-BE49-F238E27FC236}">
                <a16:creationId xmlns:a16="http://schemas.microsoft.com/office/drawing/2014/main" id="{769848ED-A1D9-4D6F-AC16-5512562B47A0}"/>
              </a:ext>
            </a:extLst>
          </p:cNvPr>
          <p:cNvCxnSpPr/>
          <p:nvPr>
            <p:custDataLst>
              <p:tags r:id="rId7"/>
            </p:custDataLst>
          </p:nvPr>
        </p:nvCxnSpPr>
        <p:spPr>
          <a:xfrm>
            <a:off x="554736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TopLineRight">
            <a:extLst>
              <a:ext uri="{FF2B5EF4-FFF2-40B4-BE49-F238E27FC236}">
                <a16:creationId xmlns:a16="http://schemas.microsoft.com/office/drawing/2014/main" id="{9DD5C457-8894-4C00-BE39-CE61754727F6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9119861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TopLineLeft">
            <a:extLst>
              <a:ext uri="{FF2B5EF4-FFF2-40B4-BE49-F238E27FC236}">
                <a16:creationId xmlns:a16="http://schemas.microsoft.com/office/drawing/2014/main" id="{8B2884B5-93FA-4ECC-9065-3398231F02FC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2"/>
            <a:ext cx="7918704" cy="731520"/>
          </a:xfrm>
        </p:spPr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7918704" cy="29718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Source: …</a:t>
            </a:r>
            <a:endParaRPr kumimoji="0" lang="pt-BR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1E771D75-4092-4C08-B152-0A8A51C4AB5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3"/>
            </p:custDataLst>
          </p:nvPr>
        </p:nvSpPr>
        <p:spPr>
          <a:xfrm>
            <a:off x="9116568" y="89319"/>
            <a:ext cx="2523744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pt-BR"/>
              <a:t>Chapter › Topic</a:t>
            </a:r>
            <a:endParaRPr lang="pt-BR" dirty="0"/>
          </a:p>
        </p:txBody>
      </p:sp>
      <p:pic>
        <p:nvPicPr>
          <p:cNvPr id="16" name="Picture Placeholder 5">
            <a:extLst>
              <a:ext uri="{FF2B5EF4-FFF2-40B4-BE49-F238E27FC236}">
                <a16:creationId xmlns:a16="http://schemas.microsoft.com/office/drawing/2014/main" id="{F1AAF033-89E7-41F0-A5A5-5E427A22AD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8622781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246242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65586" name="think-cell Slide" r:id="rId13" imgW="413" imgH="416" progId="TCLayout.ActiveDocument.1">
                  <p:embed/>
                </p:oleObj>
              </mc:Choice>
              <mc:Fallback>
                <p:oleObj name="think-cell Slide" r:id="rId13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5C86E70-6ADC-4EA2-90F2-373AC4FDE5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23" name="RectangleLight">
            <a:extLst>
              <a:ext uri="{FF2B5EF4-FFF2-40B4-BE49-F238E27FC236}">
                <a16:creationId xmlns:a16="http://schemas.microsoft.com/office/drawing/2014/main" id="{A80E2F68-4ED6-42EF-9858-2FE4B1382825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8781416" y="0"/>
            <a:ext cx="341058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pt-BR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pt-BR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8" name="BottomLineLeft">
            <a:extLst>
              <a:ext uri="{FF2B5EF4-FFF2-40B4-BE49-F238E27FC236}">
                <a16:creationId xmlns:a16="http://schemas.microsoft.com/office/drawing/2014/main" id="{769848ED-A1D9-4D6F-AC16-5512562B47A0}"/>
              </a:ext>
            </a:extLst>
          </p:cNvPr>
          <p:cNvCxnSpPr/>
          <p:nvPr>
            <p:custDataLst>
              <p:tags r:id="rId6"/>
            </p:custDataLst>
          </p:nvPr>
        </p:nvCxnSpPr>
        <p:spPr>
          <a:xfrm>
            <a:off x="554736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TopLineLeft">
            <a:extLst>
              <a:ext uri="{FF2B5EF4-FFF2-40B4-BE49-F238E27FC236}">
                <a16:creationId xmlns:a16="http://schemas.microsoft.com/office/drawing/2014/main" id="{8B2884B5-93FA-4ECC-9065-3398231F02FC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6" y="172212"/>
            <a:ext cx="7918704" cy="731520"/>
          </a:xfrm>
        </p:spPr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9"/>
            </p:custDataLst>
          </p:nvPr>
        </p:nvSpPr>
        <p:spPr>
          <a:xfrm>
            <a:off x="554736" y="884725"/>
            <a:ext cx="7918704" cy="29718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10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Source: …</a:t>
            </a:r>
            <a:endParaRPr kumimoji="0" lang="pt-BR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1E771D75-4092-4C08-B152-0A8A51C4AB5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1"/>
            </p:custDataLst>
          </p:nvPr>
        </p:nvSpPr>
        <p:spPr>
          <a:xfrm>
            <a:off x="9116568" y="89319"/>
            <a:ext cx="2523744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pt-BR"/>
              <a:t>Chapter › Topic</a:t>
            </a:r>
            <a:endParaRPr lang="pt-BR" dirty="0"/>
          </a:p>
        </p:txBody>
      </p:sp>
      <p:pic>
        <p:nvPicPr>
          <p:cNvPr id="16" name="Picture Placeholder 5">
            <a:extLst>
              <a:ext uri="{FF2B5EF4-FFF2-40B4-BE49-F238E27FC236}">
                <a16:creationId xmlns:a16="http://schemas.microsoft.com/office/drawing/2014/main" id="{F1AAF033-89E7-41F0-A5A5-5E427A22AD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5436736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639230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66610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43768354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565110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67634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851029878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615443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68658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768748599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84114E6-3717-4FD9-902B-632AF8FD4CE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602499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69682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84114E6-3717-4FD9-902B-632AF8FD4CE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8371ECF-C5EE-4055-B1D8-406AB526B9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54234295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4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870196B-97CF-4381-842D-3A4DC78FAE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267408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70706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870196B-97CF-4381-842D-3A4DC78FAE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DA34099F-50E3-48C9-A420-D01E05B71DE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424668324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454951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63834" name="think-cell Slide" r:id="rId14" imgW="395" imgH="394" progId="TCLayout.ActiveDocument.1">
                  <p:embed/>
                </p:oleObj>
              </mc:Choice>
              <mc:Fallback>
                <p:oleObj name="think-cell Slide" r:id="rId14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9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422943445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41420008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71730" name="think-cell Slide" r:id="rId5" imgW="530" imgH="528" progId="TCLayout.ActiveDocument.1">
                  <p:embed/>
                </p:oleObj>
              </mc:Choice>
              <mc:Fallback>
                <p:oleObj name="think-cell Slide" r:id="rId5" imgW="530" imgH="528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359D38D-283F-4B4A-BA42-B6F5F945704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119579580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858857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73778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581368137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897827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74802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395445280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0993960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75826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5957904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413612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76850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462875510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307965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77874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104485940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7267829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78898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943395250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3080202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79922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249950502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62528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80946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728102309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09242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81970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48927313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626482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64858" name="think-cell Slide" r:id="rId14" imgW="395" imgH="394" progId="TCLayout.ActiveDocument.1">
                  <p:embed/>
                </p:oleObj>
              </mc:Choice>
              <mc:Fallback>
                <p:oleObj name="think-cell Slide" r:id="rId14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9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720159195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42601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82994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831061750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1177753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84018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413935493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193895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85042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640631729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5169035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86066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26073304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8E85E22-9ED4-471F-9A62-8E5E9C4F2B5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4155192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87090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8E85E22-9ED4-471F-9A62-8E5E9C4F2B5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0971608-783C-4180-9025-6B24475B128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5" y="2049805"/>
            <a:ext cx="4940374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pic>
        <p:nvPicPr>
          <p:cNvPr id="9" name="Picture Placeholder 5">
            <a:extLst>
              <a:ext uri="{FF2B5EF4-FFF2-40B4-BE49-F238E27FC236}">
                <a16:creationId xmlns:a16="http://schemas.microsoft.com/office/drawing/2014/main" id="{9806F103-5875-2846-A618-D67C371E21C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 l="-1" t="-4720" r="-252" b="-5283"/>
          <a:stretch/>
        </p:blipFill>
        <p:spPr>
          <a:xfrm>
            <a:off x="556259" y="951671"/>
            <a:ext cx="871708" cy="969264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5EA248BB-0C50-3B4F-A8BC-CB62EBB762C9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4728633" y="747210"/>
            <a:ext cx="7463367" cy="5668380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2090885778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9659758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97325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827356506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130439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98349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2910865912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641482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99373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4036463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0749540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0397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260370799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4413141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1421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92721025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319079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65882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225462186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356800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2445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185443222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474008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346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723894699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640524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4493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4272459534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175966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5517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308189718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552265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6541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402202467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8335826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7565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054302401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854500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8589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070478248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8702467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09613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563557572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8E85E22-9ED4-471F-9A62-8E5E9C4F2B5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86028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10637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8E85E22-9ED4-471F-9A62-8E5E9C4F2B5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0971608-783C-4180-9025-6B24475B128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5" y="2049805"/>
            <a:ext cx="4940374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pic>
        <p:nvPicPr>
          <p:cNvPr id="9" name="Picture Placeholder 5">
            <a:extLst>
              <a:ext uri="{FF2B5EF4-FFF2-40B4-BE49-F238E27FC236}">
                <a16:creationId xmlns:a16="http://schemas.microsoft.com/office/drawing/2014/main" id="{9806F103-5875-2846-A618-D67C371E21C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 l="-1" t="-4720" r="-252" b="-5283"/>
          <a:stretch/>
        </p:blipFill>
        <p:spPr>
          <a:xfrm>
            <a:off x="556259" y="951671"/>
            <a:ext cx="871708" cy="969264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5EA248BB-0C50-3B4F-A8BC-CB62EBB762C9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4728633" y="747210"/>
            <a:ext cx="7463367" cy="5668380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2605854109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260258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29062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70657715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673848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66906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669521155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844769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30086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4006967596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1965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31110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3576905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945738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32134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070672077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108050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33158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554094229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758131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34182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903206379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936432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35206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122438195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7911894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36230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282675734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702265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37254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793520443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065276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38278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780777508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793514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39302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04091813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309857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67930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3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993376567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396351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40326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636524820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5076320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41350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653079463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42880621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42374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en-US" sz="2500" b="1" i="0" baseline="0" dirty="0" err="1">
              <a:solidFill>
                <a:schemeClr val="bg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  <a:endParaRPr lang="pt-BR" sz="8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2987568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FC466852-177D-4B58-86A5-37A264B1665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819295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16100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FC466852-177D-4B58-86A5-37A264B1665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31BA878-02E4-43E5-AB80-AA3F9CAFC35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>
            <a:lvl1pPr>
              <a:defRPr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99084576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C86DFE-3A2A-40CA-9D40-C503C0BF7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404338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17124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C86DFE-3A2A-40CA-9D40-C503C0BF7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D208004-AE70-4E8D-BDFB-C0FA5D34713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</a:br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817980274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613BE67-C8A4-4940-919D-D524046E8E5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199100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18148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613BE67-C8A4-4940-919D-D524046E8E5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C64A80F-2BB7-4D5C-B1BC-EFEB8CEB75B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4615525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5879CCEE-4181-48A6-862F-196F19F78FD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690775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19172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5879CCEE-4181-48A6-862F-196F19F78FD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9190DD1-A6F9-4584-8C9F-8AE18DD7DE4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616887072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C3D297E0-8A31-42CC-8317-16072AED6D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196589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20196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C3D297E0-8A31-42CC-8317-16072AED6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DC8A4E7-3857-4F3F-A974-B3604C3AC9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530449854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A63F414-7CDD-4B0E-84C0-474DCBA1C8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7920610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21220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A63F414-7CDD-4B0E-84C0-474DCBA1C8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E055BC9-2E54-4BD2-BCD8-EB9BE23D4EC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3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804567028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99D13A6-59C3-4422-BCF6-1E6869EB7F2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444861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22244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99D13A6-59C3-4422-BCF6-1E6869EB7F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7C8B152-222B-4AD3-96DA-065F4A286D0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61654281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48974FB-04B3-B74E-BA35-984CB6783F8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52137533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67848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8CFBA6B2-A084-4532-80C0-2629A5553A76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bg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bg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F7285830-7994-4D77-86FD-F1F5489069A9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5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FD8B5BF-0BB1-4D32-A988-EE776BC50447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52829456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317304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68954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796905314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BF8EFA0-F95D-4F2A-B428-142A1686229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4551800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23268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BF8EFA0-F95D-4F2A-B428-142A168622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8652ACF-12A7-40B0-AE64-2150E4E752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197360990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1B12454-1B8A-42FC-A1A4-686072D54FD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746015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24292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1B12454-1B8A-42FC-A1A4-686072D54F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81C80FD-5591-406B-91C0-96ADA295797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746039485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5AD9EE5-2FB4-491D-8E04-78203850C2F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096300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25316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5AD9EE5-2FB4-491D-8E04-78203850C2F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AB79B3B-8072-40EB-863D-ECC81A5C48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701370268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08E49A2-592A-45DC-99AB-B65B48F0E6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451755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26340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08E49A2-592A-45DC-99AB-B65B48F0E6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10190F0C-4750-4155-8860-03F13E043F9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279225716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5F6A700B-0152-4893-8E67-E104FB4F5F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740231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27364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5F6A700B-0152-4893-8E67-E104FB4F5F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266760252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4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870196B-97CF-4381-842D-3A4DC78FAE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6857924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28388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870196B-97CF-4381-842D-3A4DC78FAE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0F942CA4-6CE7-4ED7-895F-EEC3804F97D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1" y="1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chemeClr val="bg2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70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pt-BR"/>
              <a:t>Click to edit Master title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768297099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30122C18-2CFE-6146-A1D8-79EC529A60E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56858157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29412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30122C18-2CFE-6146-A1D8-79EC529A60E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3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505205243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-1" t="121" r="-80" b="-95"/>
          <a:stretch/>
        </p:blipFill>
        <p:spPr>
          <a:xfrm>
            <a:off x="11838665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1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/>
              <a:t>Source: ...</a:t>
            </a:r>
            <a:endParaRPr lang="pt-BR" sz="900" dirty="0"/>
          </a:p>
        </p:txBody>
      </p:sp>
    </p:spTree>
    <p:extLst>
      <p:ext uri="{BB962C8B-B14F-4D97-AF65-F5344CB8AC3E}">
        <p14:creationId xmlns:p14="http://schemas.microsoft.com/office/powerpoint/2010/main" val="3407074672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79211698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30436" name="think-cell Slide" r:id="rId6" imgW="530" imgH="528" progId="TCLayout.ActiveDocument.1">
                  <p:embed/>
                </p:oleObj>
              </mc:Choice>
              <mc:Fallback>
                <p:oleObj name="think-cell Slide" r:id="rId6" imgW="530" imgH="528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93A512C-1CB2-4276-84EF-591F787C5C2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marL="0" lvl="0" indent="0" algn="ctr"/>
            <a:endParaRPr lang="en-US" sz="2041" b="1" i="0" baseline="0" dirty="0" err="1">
              <a:solidFill>
                <a:schemeClr val="tx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sp>
        <p:nvSpPr>
          <p:cNvPr id="9" name="SlideLogoText" hidden="1"/>
          <p:cNvSpPr>
            <a:spLocks noChangeArrowheads="1"/>
          </p:cNvSpPr>
          <p:nvPr>
            <p:custDataLst>
              <p:tags r:id="rId4"/>
            </p:custDataLst>
          </p:nvPr>
        </p:nvSpPr>
        <p:spPr bwMode="gray">
          <a:xfrm>
            <a:off x="10465075" y="6639224"/>
            <a:ext cx="1050047" cy="1280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/>
          <a:p>
            <a:pPr algn="r" defTabSz="1218095"/>
            <a:r>
              <a:rPr lang="es-ES" sz="816" baseline="0" noProof="0" dirty="0">
                <a:solidFill>
                  <a:schemeClr val="accent6"/>
                </a:solidFill>
                <a:latin typeface="+mn-lt"/>
                <a:ea typeface="+mn-ea"/>
              </a:rPr>
              <a:t>McKinsey &amp; Company</a:t>
            </a:r>
          </a:p>
        </p:txBody>
      </p:sp>
      <p:sp>
        <p:nvSpPr>
          <p:cNvPr id="5" name="doc id" hidden="1"/>
          <p:cNvSpPr>
            <a:spLocks noChangeArrowheads="1"/>
          </p:cNvSpPr>
          <p:nvPr/>
        </p:nvSpPr>
        <p:spPr bwMode="gray">
          <a:xfrm>
            <a:off x="10670215" y="51833"/>
            <a:ext cx="1190119" cy="96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913526"/>
            <a:endParaRPr lang="es-ES" sz="612" baseline="0" dirty="0">
              <a:solidFill>
                <a:srgbClr val="808080"/>
              </a:solidFill>
              <a:latin typeface="+mn-lt"/>
              <a:ea typeface="+mn-ea"/>
            </a:endParaRPr>
          </a:p>
        </p:txBody>
      </p:sp>
      <p:sp>
        <p:nvSpPr>
          <p:cNvPr id="32" name="Slide Number"/>
          <p:cNvSpPr txBox="1">
            <a:spLocks/>
          </p:cNvSpPr>
          <p:nvPr/>
        </p:nvSpPr>
        <p:spPr bwMode="gray">
          <a:xfrm>
            <a:off x="11936795" y="6527559"/>
            <a:ext cx="130848" cy="128097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 algn="ctr"/>
            <a:fld id="{42C328C1-A84F-4A39-A664-DBA00541A8C6}" type="slidenum">
              <a:rPr lang="x-none" sz="816" smtClean="0">
                <a:solidFill>
                  <a:schemeClr val="tx1"/>
                </a:solidFill>
              </a:rPr>
              <a:pPr lvl="0" algn="ctr"/>
              <a:t>‹nº›</a:t>
            </a:fld>
            <a:endParaRPr lang="x-none" sz="816" dirty="0">
              <a:solidFill>
                <a:schemeClr val="tx1"/>
              </a:solidFill>
            </a:endParaRPr>
          </a:p>
        </p:txBody>
      </p:sp>
      <p:sp>
        <p:nvSpPr>
          <p:cNvPr id="10" name="Title Placeholder 2">
            <a:extLst>
              <a:ext uri="{FF2B5EF4-FFF2-40B4-BE49-F238E27FC236}">
                <a16:creationId xmlns:a16="http://schemas.microsoft.com/office/drawing/2014/main" id="{19A05903-0880-4F12-B9A0-05243707988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gray">
          <a:xfrm>
            <a:off x="192699" y="234865"/>
            <a:ext cx="11083948" cy="3847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 latinLnBrk="0"/>
            <a:endParaRPr lang="es-ES" noProof="0" dirty="0"/>
          </a:p>
        </p:txBody>
      </p:sp>
    </p:spTree>
    <p:extLst>
      <p:ext uri="{BB962C8B-B14F-4D97-AF65-F5344CB8AC3E}">
        <p14:creationId xmlns:p14="http://schemas.microsoft.com/office/powerpoint/2010/main" val="4101940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7340">
          <p15:clr>
            <a:srgbClr val="F26B43"/>
          </p15:clr>
        </p15:guide>
        <p15:guide id="2" pos="99">
          <p15:clr>
            <a:srgbClr val="F26B43"/>
          </p15:clr>
        </p15:guide>
        <p15:guide id="3" orient="horz" pos="688">
          <p15:clr>
            <a:srgbClr val="F26B43"/>
          </p15:clr>
        </p15:guide>
        <p15:guide id="4" orient="horz" pos="3911">
          <p15:clr>
            <a:srgbClr val="F26B43"/>
          </p15:clr>
        </p15:guide>
      </p15:sldGuideLst>
    </p:ext>
  </p:extLst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4B2D5CB-9B4F-754C-BEE5-FA064435642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35556" name="think-cell Slide" r:id="rId9" imgW="7772400" imgH="10058400" progId="TCLayout.ActiveDocument.1">
                  <p:embed/>
                </p:oleObj>
              </mc:Choice>
              <mc:Fallback>
                <p:oleObj name="think-cell Slide" r:id="rId9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4B2D5CB-9B4F-754C-BEE5-FA064435642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  <a:endParaRPr lang="pt-BR" sz="9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836638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581428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69978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975328841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3BBDF82D-ADBD-AF48-9819-F266F826D00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36580" name="think-cell Slide" r:id="rId6" imgW="7772400" imgH="10058400" progId="TCLayout.ActiveDocument.1">
                  <p:embed/>
                </p:oleObj>
              </mc:Choice>
              <mc:Fallback>
                <p:oleObj name="think-cell Slide" r:id="rId6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3BBDF82D-ADBD-AF48-9819-F266F826D00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06563"/>
            <a:ext cx="3813048" cy="702115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 b="1" i="0">
                <a:ln w="6350" cap="flat">
                  <a:noFill/>
                  <a:miter lim="800000"/>
                </a:ln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6737719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81586B0-26B5-3A45-B1EE-AA93E286C4C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37604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81586B0-26B5-3A45-B1EE-AA93E286C4C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 b="1" i="0">
                <a:ln w="6350" cap="flat">
                  <a:noFill/>
                  <a:miter lim="800000"/>
                </a:ln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5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  <a:endParaRPr lang="pt-BR" sz="9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1158209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3DE9E1A-F163-FB46-A11F-4EC22427ABE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38628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3DE9E1A-F163-FB46-A11F-4EC22427ABE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5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  <a:endParaRPr lang="pt-BR" sz="9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5626412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984537A-F2C0-564E-88F8-DACA3447ACF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39652" name="think-cell Slide" r:id="rId9" imgW="7772400" imgH="10058400" progId="TCLayout.ActiveDocument.1">
                  <p:embed/>
                </p:oleObj>
              </mc:Choice>
              <mc:Fallback>
                <p:oleObj name="think-cell Slide" r:id="rId9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984537A-F2C0-564E-88F8-DACA3447ACF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3"/>
            </p:custDataLst>
          </p:nvPr>
        </p:nvSpPr>
        <p:spPr>
          <a:xfrm>
            <a:off x="1505712" y="3536608"/>
            <a:ext cx="9180576" cy="542841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4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  <a:endParaRPr lang="pt-BR" sz="9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1464299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10071E13-BDBF-E945-A4C6-7E9C7F0D38E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40676" name="think-cell Slide" r:id="rId14" imgW="7772400" imgH="10058400" progId="TCLayout.ActiveDocument.1">
                  <p:embed/>
                </p:oleObj>
              </mc:Choice>
              <mc:Fallback>
                <p:oleObj name="think-cell Slide" r:id="rId14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10071E13-BDBF-E945-A4C6-7E9C7F0D38E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9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 b="1" i="0">
                <a:solidFill>
                  <a:schemeClr val="tx1"/>
                </a:solidFill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  <a:endParaRPr lang="pt-BR" sz="8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7301097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B484989-87F5-D546-BA93-3F40E2B3B68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41700" name="think-cell Slide" r:id="rId14" imgW="7772400" imgH="10058400" progId="TCLayout.ActiveDocument.1">
                  <p:embed/>
                </p:oleObj>
              </mc:Choice>
              <mc:Fallback>
                <p:oleObj name="think-cell Slide" r:id="rId14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B484989-87F5-D546-BA93-3F40E2B3B6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9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 b="1" i="0">
                <a:solidFill>
                  <a:schemeClr val="tx1"/>
                </a:solidFill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  <a:endParaRPr lang="pt-BR" sz="8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9962284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2B25DA84-E1D6-E94A-88DA-C09BF196236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42724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2B25DA84-E1D6-E94A-88DA-C09BF196236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  <a:endParaRPr lang="pt-BR" sz="9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9965077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FF076E98-7A66-BC4C-8382-76715925017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43748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FF076E98-7A66-BC4C-8382-76715925017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  <a:endParaRPr lang="pt-BR" sz="9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4057588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6B0AE38B-EDD9-044E-AFF0-0793325A731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44772" name="think-cell Slide" r:id="rId10" imgW="7772400" imgH="10058400" progId="TCLayout.ActiveDocument.1">
                  <p:embed/>
                </p:oleObj>
              </mc:Choice>
              <mc:Fallback>
                <p:oleObj name="think-cell Slide" r:id="rId10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6B0AE38B-EDD9-044E-AFF0-0793325A731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3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  <a:endParaRPr lang="pt-BR" sz="9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4586785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1727B48F-C2F3-3943-B00A-E239792CE21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45796" name="think-cell Slide" r:id="rId7" imgW="7772400" imgH="10058400" progId="TCLayout.ActiveDocument.1">
                  <p:embed/>
                </p:oleObj>
              </mc:Choice>
              <mc:Fallback>
                <p:oleObj name="think-cell Slide" r:id="rId7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1727B48F-C2F3-3943-B00A-E239792CE21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  <a:endParaRPr lang="pt-BR" sz="9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971161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4637245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72026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961266138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BCE95A1-A73A-B742-90B9-5135F4D06E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46820"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BCE95A1-A73A-B742-90B9-5135F4D06E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  <a:endParaRPr lang="pt-BR" sz="9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2516016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936239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6207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593717936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325311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7231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/>
              <a:t>Edit date or title/role</a:t>
            </a:r>
            <a:endParaRPr lang="pt-BR" dirty="0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532814472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563196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8255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0956875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842254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9279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586896589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6327949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10303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910920206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2203592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11327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/>
              <a:t>“Click to add 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add quote 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697323995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2329218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12351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466733612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338752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13375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963837407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9195734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14399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40122951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234912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73050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3800955127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6221822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15423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169338434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738288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16447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339347032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4152620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17471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899882437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193815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18495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23876542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1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2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3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967816801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2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23C2AC2-7AC6-4B03-BA4C-66DAD667FDA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720407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1951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23C2AC2-7AC6-4B03-BA4C-66DAD667FDA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17229D4-4A52-4CED-AC71-0B1D7484823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Dark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2. Slide Title">
            <a:extLst>
              <a:ext uri="{FF2B5EF4-FFF2-40B4-BE49-F238E27FC236}">
                <a16:creationId xmlns:a16="http://schemas.microsoft.com/office/drawing/2014/main" id="{80B9914A-DB55-4BC1-945B-6BCB69651471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DFAFB1F1-9351-4B71-8B28-70BD6B35E3B1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50657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16" name="1. On-page tracker">
            <a:extLst>
              <a:ext uri="{FF2B5EF4-FFF2-40B4-BE49-F238E27FC236}">
                <a16:creationId xmlns:a16="http://schemas.microsoft.com/office/drawing/2014/main" id="{9C24BE57-CAF0-414D-81D3-506010DB162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8DF4E58A-EF2E-DB43-A508-A1C51CCF790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8FB3800B-3832-4D24-B817-838D91E87F3C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698101602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6" hidden="1">
            <a:extLst>
              <a:ext uri="{FF2B5EF4-FFF2-40B4-BE49-F238E27FC236}">
                <a16:creationId xmlns:a16="http://schemas.microsoft.com/office/drawing/2014/main" id="{7870196B-97CF-4381-842D-3A4DC78FAE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20543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6" hidden="1">
                        <a:extLst>
                          <a:ext uri="{FF2B5EF4-FFF2-40B4-BE49-F238E27FC236}">
                            <a16:creationId xmlns:a16="http://schemas.microsoft.com/office/drawing/2014/main" id="{7870196B-97CF-4381-842D-3A4DC78FAE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1" hidden="1">
            <a:extLst>
              <a:ext uri="{FF2B5EF4-FFF2-40B4-BE49-F238E27FC236}">
                <a16:creationId xmlns:a16="http://schemas.microsoft.com/office/drawing/2014/main" id="{DA34099F-50E3-48C9-A420-D01E05B71DE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pt-BR"/>
              <a:t>Click to edit Master title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44385420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EFE7661-AD55-4702-89E8-79DD0ED31CD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7546585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24639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EFE7661-AD55-4702-89E8-79DD0ED31CD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50B3216E-4160-49FA-B9E1-5ECD914CE7D3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523730597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B512207-CE51-4347-9D3D-1D1D7E7D53E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661248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25663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B512207-CE51-4347-9D3D-1D1D7E7D53E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E68BBF55-879F-4654-AAEE-6554493BAD81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+mn-lt"/>
              </a:rPr>
            </a:br>
            <a:r>
              <a:rPr lang="en-US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3521494657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A96E94EA-7E0F-4941-A12F-E8C6DB3C0CE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342311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26687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A96E94EA-7E0F-4941-A12F-E8C6DB3C0CE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C70342B8-D621-4BD1-A69E-C1965388F5B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425988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260017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74074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937539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0F303968-BF1F-4766-AF11-37BAB8DEC78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444940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27711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0F303968-BF1F-4766-AF11-37BAB8DEC78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3A61445F-0A62-4CD4-B978-671C573F3BE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044280"/>
            <a:ext cx="5065776" cy="76944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206308721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2E59F19A-3375-4E65-8E86-DA407C906CF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503435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28735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2E59F19A-3375-4E65-8E86-DA407C906CF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FE1D0237-DD5C-40C1-B306-3F30621FFF9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35355838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EBCD-C076-43A8-B4D3-342077EE3E4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795030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29759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EBCD-C076-43A8-B4D3-342077EE3E4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83BEEA3-9EAE-4E62-8662-A757AA567EF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3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914866746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8796D0E-739E-434B-8F95-B2DFA8E23B8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2410438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30783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8796D0E-739E-434B-8F95-B2DFA8E23B8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CA111D0-FBD9-4ADE-B9D0-6549DB8A292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489581255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465E728-35FF-428C-B7DD-A8E4DF33B9E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117333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31807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465E728-35FF-428C-B7DD-A8E4DF33B9E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2163B43-D60E-4E8C-ADE6-919ED1FB0B2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356285982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17D45A1-541C-415A-8C0F-72AD168B88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8138984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32831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17D45A1-541C-415A-8C0F-72AD168B88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A3A1834-7E27-471B-8D9F-B87087DC767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970933202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F8F9B6E1-FA7E-4392-8031-73E0C39CDB6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2032057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33855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F8F9B6E1-FA7E-4392-8031-73E0C39CDB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DD51CEAE-2C77-4581-B37C-C4D262D9854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38371365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8EB50DC7-46E9-4043-8594-52F7772B9A7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790529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34879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8EB50DC7-46E9-4043-8594-52F7772B9A7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246BCDD-21AA-43D9-9027-396A9549554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121814652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1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2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099994430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1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50434819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842276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75098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633717768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>
            <a:extLst>
              <a:ext uri="{FF2B5EF4-FFF2-40B4-BE49-F238E27FC236}">
                <a16:creationId xmlns:a16="http://schemas.microsoft.com/office/drawing/2014/main" id="{B1CB8E05-C2F1-4361-818C-B4B4958460B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044048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35903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7" name="Object 6" hidden="1">
                        <a:extLst>
                          <a:ext uri="{FF2B5EF4-FFF2-40B4-BE49-F238E27FC236}">
                            <a16:creationId xmlns:a16="http://schemas.microsoft.com/office/drawing/2014/main" id="{B1CB8E05-C2F1-4361-818C-B4B4958460B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>
            <a:extLst>
              <a:ext uri="{FF2B5EF4-FFF2-40B4-BE49-F238E27FC236}">
                <a16:creationId xmlns:a16="http://schemas.microsoft.com/office/drawing/2014/main" id="{58467CE1-E989-4CFC-8A3C-146769DA7351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60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1" y="1122364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1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</p:spTree>
    <p:extLst>
      <p:ext uri="{BB962C8B-B14F-4D97-AF65-F5344CB8AC3E}">
        <p14:creationId xmlns:p14="http://schemas.microsoft.com/office/powerpoint/2010/main" val="109175673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54558759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36927" name="think-cell Slide" r:id="rId5" imgW="530" imgH="528" progId="TCLayout.ActiveDocument.1">
                  <p:embed/>
                </p:oleObj>
              </mc:Choice>
              <mc:Fallback>
                <p:oleObj name="think-cell Slide" r:id="rId5" imgW="530" imgH="528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CFF2258B-11F2-4F8B-96DE-EF1980AAAAF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s-CO" dirty="0"/>
          </a:p>
        </p:txBody>
      </p:sp>
    </p:spTree>
    <p:extLst>
      <p:ext uri="{BB962C8B-B14F-4D97-AF65-F5344CB8AC3E}">
        <p14:creationId xmlns:p14="http://schemas.microsoft.com/office/powerpoint/2010/main" val="2338383143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Only Without Num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2FD96DA-3C3A-4B3A-8892-4886D0DA192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83873838"/>
              </p:ext>
            </p:extLst>
          </p:nvPr>
        </p:nvGraphicFramePr>
        <p:xfrm>
          <a:off x="2161" y="1621"/>
          <a:ext cx="215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37951" name="think-cell Slide" r:id="rId5" imgW="526" imgH="526" progId="TCLayout.ActiveDocument.1">
                  <p:embed/>
                </p:oleObj>
              </mc:Choice>
              <mc:Fallback>
                <p:oleObj name="think-cell Slide" r:id="rId5" imgW="526" imgH="52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2FD96DA-3C3A-4B3A-8892-4886D0DA192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61" y="1621"/>
                        <a:ext cx="215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4BB6D0B-80F2-4383-87E7-0603528D08A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 Heavy" panose="020B0803020204020204" pitchFamily="34" charset="0"/>
              <a:ea typeface="Arial Unicode MS"/>
              <a:sym typeface="Itau Display Heavy" panose="020B0803020204020204" pitchFamily="34" charset="0"/>
            </a:endParaRPr>
          </a:p>
        </p:txBody>
      </p:sp>
      <p:sp>
        <p:nvSpPr>
          <p:cNvPr id="2" name="2. Slide Title"/>
          <p:cNvSpPr>
            <a:spLocks noGrp="1"/>
          </p:cNvSpPr>
          <p:nvPr>
            <p:ph type="title"/>
          </p:nvPr>
        </p:nvSpPr>
        <p:spPr>
          <a:xfrm>
            <a:off x="161987" y="234865"/>
            <a:ext cx="11725485" cy="314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ea typeface="Arial Unicode MS" pitchFamily="34" charset="-128"/>
                <a:cs typeface="Arial Unicode MS" pitchFamily="34" charset="-128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775475705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76211505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38975" name="think-cell Slide" r:id="rId5" imgW="530" imgH="528" progId="TCLayout.ActiveDocument.1">
                  <p:embed/>
                </p:oleObj>
              </mc:Choice>
              <mc:Fallback>
                <p:oleObj name="think-cell Slide" r:id="rId5" imgW="530" imgH="528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>
          <a:xfrm>
            <a:off x="213854" y="234865"/>
            <a:ext cx="11402317" cy="31402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s-ES" dirty="0"/>
          </a:p>
        </p:txBody>
      </p:sp>
      <p:sp>
        <p:nvSpPr>
          <p:cNvPr id="9" name="SlideLogoText" hidden="1"/>
          <p:cNvSpPr>
            <a:spLocks noChangeArrowheads="1"/>
          </p:cNvSpPr>
          <p:nvPr>
            <p:custDataLst>
              <p:tags r:id="rId3"/>
            </p:custDataLst>
          </p:nvPr>
        </p:nvSpPr>
        <p:spPr bwMode="gray">
          <a:xfrm>
            <a:off x="10566482" y="6639224"/>
            <a:ext cx="948641" cy="1280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/>
          <a:p>
            <a:pPr algn="r" defTabSz="1218095"/>
            <a:r>
              <a:rPr lang="es-ES" sz="816" baseline="0" noProof="0" dirty="0">
                <a:solidFill>
                  <a:schemeClr val="accent6"/>
                </a:solidFill>
                <a:latin typeface="+mn-lt"/>
                <a:ea typeface="+mn-ea"/>
              </a:rPr>
              <a:t>McKinsey &amp; Company</a:t>
            </a:r>
          </a:p>
        </p:txBody>
      </p:sp>
      <p:sp>
        <p:nvSpPr>
          <p:cNvPr id="5" name="doc id" hidden="1"/>
          <p:cNvSpPr>
            <a:spLocks noChangeArrowheads="1"/>
          </p:cNvSpPr>
          <p:nvPr/>
        </p:nvSpPr>
        <p:spPr bwMode="gray">
          <a:xfrm>
            <a:off x="10670215" y="51833"/>
            <a:ext cx="1190119" cy="96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913526"/>
            <a:endParaRPr lang="es-ES" sz="612" baseline="0" dirty="0">
              <a:solidFill>
                <a:srgbClr val="808080"/>
              </a:solidFill>
              <a:latin typeface="+mn-lt"/>
              <a:ea typeface="+mn-ea"/>
            </a:endParaRPr>
          </a:p>
        </p:txBody>
      </p:sp>
      <p:sp>
        <p:nvSpPr>
          <p:cNvPr id="29" name="Rounded Rectangle 28"/>
          <p:cNvSpPr>
            <a:spLocks/>
          </p:cNvSpPr>
          <p:nvPr/>
        </p:nvSpPr>
        <p:spPr>
          <a:xfrm>
            <a:off x="1" y="6431414"/>
            <a:ext cx="11289227" cy="334963"/>
          </a:xfrm>
          <a:prstGeom prst="roundRect">
            <a:avLst>
              <a:gd name="adj" fmla="val 9914"/>
            </a:avLst>
          </a:prstGeom>
          <a:solidFill>
            <a:srgbClr val="2E319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837" dirty="0">
              <a:solidFill>
                <a:schemeClr val="tx1"/>
              </a:solidFill>
            </a:endParaRPr>
          </a:p>
        </p:txBody>
      </p:sp>
      <p:sp>
        <p:nvSpPr>
          <p:cNvPr id="30" name="Rectangle 29"/>
          <p:cNvSpPr>
            <a:spLocks/>
          </p:cNvSpPr>
          <p:nvPr/>
        </p:nvSpPr>
        <p:spPr>
          <a:xfrm>
            <a:off x="11079219" y="6431414"/>
            <a:ext cx="717642" cy="334963"/>
          </a:xfrm>
          <a:prstGeom prst="rect">
            <a:avLst/>
          </a:prstGeom>
          <a:solidFill>
            <a:srgbClr val="2E319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s-CO" sz="1837" dirty="0">
              <a:solidFill>
                <a:schemeClr val="tx1"/>
              </a:solidFill>
            </a:endParaRPr>
          </a:p>
        </p:txBody>
      </p:sp>
      <p:sp>
        <p:nvSpPr>
          <p:cNvPr id="31" name="Rectangle 30"/>
          <p:cNvSpPr>
            <a:spLocks/>
          </p:cNvSpPr>
          <p:nvPr/>
        </p:nvSpPr>
        <p:spPr>
          <a:xfrm flipH="1">
            <a:off x="11796861" y="6431414"/>
            <a:ext cx="395138" cy="334963"/>
          </a:xfrm>
          <a:prstGeom prst="rect">
            <a:avLst/>
          </a:prstGeom>
          <a:solidFill>
            <a:schemeClr val="accent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s-CO" sz="1837" dirty="0">
              <a:solidFill>
                <a:schemeClr val="tx1"/>
              </a:solidFill>
            </a:endParaRPr>
          </a:p>
        </p:txBody>
      </p:sp>
      <p:sp>
        <p:nvSpPr>
          <p:cNvPr id="32" name="Slide Number"/>
          <p:cNvSpPr txBox="1">
            <a:spLocks/>
          </p:cNvSpPr>
          <p:nvPr/>
        </p:nvSpPr>
        <p:spPr bwMode="gray">
          <a:xfrm>
            <a:off x="11939248" y="6527559"/>
            <a:ext cx="125941" cy="128097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 algn="ctr"/>
            <a:fld id="{42C328C1-A84F-4A39-A664-DBA00541A8C6}" type="slidenum">
              <a:rPr lang="x-none" sz="816" smtClean="0">
                <a:solidFill>
                  <a:schemeClr val="bg1"/>
                </a:solidFill>
              </a:rPr>
              <a:pPr lvl="0" algn="ctr"/>
              <a:t>‹nº›</a:t>
            </a:fld>
            <a:endParaRPr lang="x-none" sz="816" dirty="0">
              <a:solidFill>
                <a:schemeClr val="bg1"/>
              </a:solidFill>
            </a:endParaRPr>
          </a:p>
        </p:txBody>
      </p:sp>
      <p:sp>
        <p:nvSpPr>
          <p:cNvPr id="33" name="Freeform 164"/>
          <p:cNvSpPr>
            <a:spLocks noEditPoints="1"/>
          </p:cNvSpPr>
          <p:nvPr/>
        </p:nvSpPr>
        <p:spPr bwMode="auto">
          <a:xfrm>
            <a:off x="11259906" y="6524260"/>
            <a:ext cx="356265" cy="144811"/>
          </a:xfrm>
          <a:custGeom>
            <a:avLst/>
            <a:gdLst>
              <a:gd name="T0" fmla="*/ 517 w 586"/>
              <a:gd name="T1" fmla="*/ 47 h 238"/>
              <a:gd name="T2" fmla="*/ 512 w 586"/>
              <a:gd name="T3" fmla="*/ 0 h 238"/>
              <a:gd name="T4" fmla="*/ 465 w 586"/>
              <a:gd name="T5" fmla="*/ 59 h 238"/>
              <a:gd name="T6" fmla="*/ 410 w 586"/>
              <a:gd name="T7" fmla="*/ 160 h 238"/>
              <a:gd name="T8" fmla="*/ 477 w 586"/>
              <a:gd name="T9" fmla="*/ 238 h 238"/>
              <a:gd name="T10" fmla="*/ 538 w 586"/>
              <a:gd name="T11" fmla="*/ 206 h 238"/>
              <a:gd name="T12" fmla="*/ 586 w 586"/>
              <a:gd name="T13" fmla="*/ 234 h 238"/>
              <a:gd name="T14" fmla="*/ 532 w 586"/>
              <a:gd name="T15" fmla="*/ 59 h 238"/>
              <a:gd name="T16" fmla="*/ 530 w 586"/>
              <a:gd name="T17" fmla="*/ 172 h 238"/>
              <a:gd name="T18" fmla="*/ 465 w 586"/>
              <a:gd name="T19" fmla="*/ 151 h 238"/>
              <a:gd name="T20" fmla="*/ 325 w 586"/>
              <a:gd name="T21" fmla="*/ 117 h 238"/>
              <a:gd name="T22" fmla="*/ 214 w 586"/>
              <a:gd name="T23" fmla="*/ 185 h 238"/>
              <a:gd name="T24" fmla="*/ 274 w 586"/>
              <a:gd name="T25" fmla="*/ 238 h 238"/>
              <a:gd name="T26" fmla="*/ 330 w 586"/>
              <a:gd name="T27" fmla="*/ 215 h 238"/>
              <a:gd name="T28" fmla="*/ 379 w 586"/>
              <a:gd name="T29" fmla="*/ 234 h 238"/>
              <a:gd name="T30" fmla="*/ 361 w 586"/>
              <a:gd name="T31" fmla="*/ 76 h 238"/>
              <a:gd name="T32" fmla="*/ 227 w 586"/>
              <a:gd name="T33" fmla="*/ 71 h 238"/>
              <a:gd name="T34" fmla="*/ 289 w 586"/>
              <a:gd name="T35" fmla="*/ 91 h 238"/>
              <a:gd name="T36" fmla="*/ 325 w 586"/>
              <a:gd name="T37" fmla="*/ 117 h 238"/>
              <a:gd name="T38" fmla="*/ 159 w 586"/>
              <a:gd name="T39" fmla="*/ 59 h 238"/>
              <a:gd name="T40" fmla="*/ 106 w 586"/>
              <a:gd name="T41" fmla="*/ 0 h 238"/>
              <a:gd name="T42" fmla="*/ 81 w 586"/>
              <a:gd name="T43" fmla="*/ 59 h 238"/>
              <a:gd name="T44" fmla="*/ 106 w 586"/>
              <a:gd name="T45" fmla="*/ 99 h 238"/>
              <a:gd name="T46" fmla="*/ 121 w 586"/>
              <a:gd name="T47" fmla="*/ 222 h 238"/>
              <a:gd name="T48" fmla="*/ 193 w 586"/>
              <a:gd name="T49" fmla="*/ 233 h 238"/>
              <a:gd name="T50" fmla="*/ 182 w 586"/>
              <a:gd name="T51" fmla="*/ 194 h 238"/>
              <a:gd name="T52" fmla="*/ 159 w 586"/>
              <a:gd name="T53" fmla="*/ 161 h 238"/>
              <a:gd name="T54" fmla="*/ 192 w 586"/>
              <a:gd name="T55" fmla="*/ 99 h 238"/>
              <a:gd name="T56" fmla="*/ 264 w 586"/>
              <a:gd name="T57" fmla="*/ 181 h 238"/>
              <a:gd name="T58" fmla="*/ 327 w 586"/>
              <a:gd name="T59" fmla="*/ 170 h 238"/>
              <a:gd name="T60" fmla="*/ 313 w 586"/>
              <a:gd name="T61" fmla="*/ 196 h 238"/>
              <a:gd name="T62" fmla="*/ 264 w 586"/>
              <a:gd name="T63" fmla="*/ 181 h 238"/>
              <a:gd name="T64" fmla="*/ 0 w 586"/>
              <a:gd name="T65" fmla="*/ 234 h 238"/>
              <a:gd name="T66" fmla="*/ 55 w 586"/>
              <a:gd name="T67" fmla="*/ 0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86" h="238">
                <a:moveTo>
                  <a:pt x="479" y="47"/>
                </a:moveTo>
                <a:cubicBezTo>
                  <a:pt x="517" y="47"/>
                  <a:pt x="517" y="47"/>
                  <a:pt x="517" y="47"/>
                </a:cubicBezTo>
                <a:cubicBezTo>
                  <a:pt x="563" y="0"/>
                  <a:pt x="563" y="0"/>
                  <a:pt x="563" y="0"/>
                </a:cubicBezTo>
                <a:cubicBezTo>
                  <a:pt x="512" y="0"/>
                  <a:pt x="512" y="0"/>
                  <a:pt x="512" y="0"/>
                </a:cubicBezTo>
                <a:cubicBezTo>
                  <a:pt x="479" y="47"/>
                  <a:pt x="479" y="47"/>
                  <a:pt x="479" y="47"/>
                </a:cubicBezTo>
                <a:close/>
                <a:moveTo>
                  <a:pt x="465" y="59"/>
                </a:moveTo>
                <a:cubicBezTo>
                  <a:pt x="410" y="59"/>
                  <a:pt x="410" y="59"/>
                  <a:pt x="410" y="59"/>
                </a:cubicBezTo>
                <a:cubicBezTo>
                  <a:pt x="410" y="160"/>
                  <a:pt x="410" y="160"/>
                  <a:pt x="410" y="160"/>
                </a:cubicBezTo>
                <a:cubicBezTo>
                  <a:pt x="410" y="187"/>
                  <a:pt x="417" y="208"/>
                  <a:pt x="431" y="221"/>
                </a:cubicBezTo>
                <a:cubicBezTo>
                  <a:pt x="442" y="233"/>
                  <a:pt x="458" y="238"/>
                  <a:pt x="477" y="238"/>
                </a:cubicBezTo>
                <a:cubicBezTo>
                  <a:pt x="504" y="238"/>
                  <a:pt x="525" y="227"/>
                  <a:pt x="537" y="206"/>
                </a:cubicBezTo>
                <a:cubicBezTo>
                  <a:pt x="538" y="206"/>
                  <a:pt x="538" y="206"/>
                  <a:pt x="538" y="206"/>
                </a:cubicBezTo>
                <a:cubicBezTo>
                  <a:pt x="538" y="234"/>
                  <a:pt x="538" y="234"/>
                  <a:pt x="538" y="234"/>
                </a:cubicBezTo>
                <a:cubicBezTo>
                  <a:pt x="586" y="234"/>
                  <a:pt x="586" y="234"/>
                  <a:pt x="586" y="234"/>
                </a:cubicBezTo>
                <a:cubicBezTo>
                  <a:pt x="586" y="59"/>
                  <a:pt x="586" y="59"/>
                  <a:pt x="586" y="59"/>
                </a:cubicBezTo>
                <a:cubicBezTo>
                  <a:pt x="532" y="59"/>
                  <a:pt x="532" y="59"/>
                  <a:pt x="532" y="59"/>
                </a:cubicBezTo>
                <a:cubicBezTo>
                  <a:pt x="532" y="161"/>
                  <a:pt x="532" y="161"/>
                  <a:pt x="532" y="161"/>
                </a:cubicBezTo>
                <a:cubicBezTo>
                  <a:pt x="532" y="166"/>
                  <a:pt x="531" y="170"/>
                  <a:pt x="530" y="172"/>
                </a:cubicBezTo>
                <a:cubicBezTo>
                  <a:pt x="524" y="187"/>
                  <a:pt x="513" y="194"/>
                  <a:pt x="497" y="194"/>
                </a:cubicBezTo>
                <a:cubicBezTo>
                  <a:pt x="476" y="194"/>
                  <a:pt x="465" y="180"/>
                  <a:pt x="465" y="151"/>
                </a:cubicBezTo>
                <a:cubicBezTo>
                  <a:pt x="465" y="59"/>
                  <a:pt x="465" y="59"/>
                  <a:pt x="465" y="59"/>
                </a:cubicBezTo>
                <a:close/>
                <a:moveTo>
                  <a:pt x="325" y="117"/>
                </a:moveTo>
                <a:cubicBezTo>
                  <a:pt x="289" y="117"/>
                  <a:pt x="262" y="122"/>
                  <a:pt x="243" y="134"/>
                </a:cubicBezTo>
                <a:cubicBezTo>
                  <a:pt x="224" y="146"/>
                  <a:pt x="214" y="163"/>
                  <a:pt x="214" y="185"/>
                </a:cubicBezTo>
                <a:cubicBezTo>
                  <a:pt x="214" y="199"/>
                  <a:pt x="219" y="212"/>
                  <a:pt x="229" y="222"/>
                </a:cubicBezTo>
                <a:cubicBezTo>
                  <a:pt x="241" y="233"/>
                  <a:pt x="256" y="238"/>
                  <a:pt x="274" y="238"/>
                </a:cubicBezTo>
                <a:cubicBezTo>
                  <a:pt x="298" y="238"/>
                  <a:pt x="316" y="230"/>
                  <a:pt x="328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34"/>
                  <a:pt x="330" y="234"/>
                  <a:pt x="330" y="234"/>
                </a:cubicBezTo>
                <a:cubicBezTo>
                  <a:pt x="379" y="234"/>
                  <a:pt x="379" y="234"/>
                  <a:pt x="379" y="234"/>
                </a:cubicBezTo>
                <a:cubicBezTo>
                  <a:pt x="379" y="131"/>
                  <a:pt x="379" y="131"/>
                  <a:pt x="379" y="131"/>
                </a:cubicBezTo>
                <a:cubicBezTo>
                  <a:pt x="379" y="107"/>
                  <a:pt x="373" y="90"/>
                  <a:pt x="361" y="76"/>
                </a:cubicBezTo>
                <a:cubicBezTo>
                  <a:pt x="347" y="62"/>
                  <a:pt x="327" y="54"/>
                  <a:pt x="299" y="54"/>
                </a:cubicBezTo>
                <a:cubicBezTo>
                  <a:pt x="270" y="54"/>
                  <a:pt x="246" y="59"/>
                  <a:pt x="227" y="71"/>
                </a:cubicBezTo>
                <a:cubicBezTo>
                  <a:pt x="237" y="105"/>
                  <a:pt x="237" y="105"/>
                  <a:pt x="237" y="105"/>
                </a:cubicBezTo>
                <a:cubicBezTo>
                  <a:pt x="253" y="96"/>
                  <a:pt x="270" y="91"/>
                  <a:pt x="289" y="91"/>
                </a:cubicBezTo>
                <a:cubicBezTo>
                  <a:pt x="313" y="91"/>
                  <a:pt x="325" y="99"/>
                  <a:pt x="325" y="115"/>
                </a:cubicBezTo>
                <a:cubicBezTo>
                  <a:pt x="325" y="117"/>
                  <a:pt x="325" y="117"/>
                  <a:pt x="325" y="117"/>
                </a:cubicBezTo>
                <a:close/>
                <a:moveTo>
                  <a:pt x="192" y="59"/>
                </a:moveTo>
                <a:cubicBezTo>
                  <a:pt x="159" y="59"/>
                  <a:pt x="159" y="59"/>
                  <a:pt x="159" y="59"/>
                </a:cubicBezTo>
                <a:cubicBezTo>
                  <a:pt x="159" y="0"/>
                  <a:pt x="159" y="0"/>
                  <a:pt x="159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6" y="59"/>
                  <a:pt x="106" y="59"/>
                  <a:pt x="106" y="59"/>
                </a:cubicBezTo>
                <a:cubicBezTo>
                  <a:pt x="81" y="59"/>
                  <a:pt x="81" y="59"/>
                  <a:pt x="81" y="59"/>
                </a:cubicBezTo>
                <a:cubicBezTo>
                  <a:pt x="81" y="99"/>
                  <a:pt x="81" y="99"/>
                  <a:pt x="81" y="99"/>
                </a:cubicBezTo>
                <a:cubicBezTo>
                  <a:pt x="106" y="99"/>
                  <a:pt x="106" y="99"/>
                  <a:pt x="106" y="99"/>
                </a:cubicBezTo>
                <a:cubicBezTo>
                  <a:pt x="106" y="170"/>
                  <a:pt x="106" y="170"/>
                  <a:pt x="106" y="170"/>
                </a:cubicBezTo>
                <a:cubicBezTo>
                  <a:pt x="106" y="194"/>
                  <a:pt x="111" y="212"/>
                  <a:pt x="121" y="222"/>
                </a:cubicBezTo>
                <a:cubicBezTo>
                  <a:pt x="131" y="233"/>
                  <a:pt x="146" y="238"/>
                  <a:pt x="163" y="238"/>
                </a:cubicBezTo>
                <a:cubicBezTo>
                  <a:pt x="175" y="238"/>
                  <a:pt x="184" y="236"/>
                  <a:pt x="193" y="233"/>
                </a:cubicBezTo>
                <a:cubicBezTo>
                  <a:pt x="192" y="192"/>
                  <a:pt x="192" y="192"/>
                  <a:pt x="192" y="192"/>
                </a:cubicBezTo>
                <a:cubicBezTo>
                  <a:pt x="191" y="194"/>
                  <a:pt x="187" y="194"/>
                  <a:pt x="182" y="194"/>
                </a:cubicBezTo>
                <a:cubicBezTo>
                  <a:pt x="174" y="194"/>
                  <a:pt x="167" y="191"/>
                  <a:pt x="163" y="185"/>
                </a:cubicBezTo>
                <a:cubicBezTo>
                  <a:pt x="160" y="181"/>
                  <a:pt x="159" y="173"/>
                  <a:pt x="159" y="161"/>
                </a:cubicBezTo>
                <a:cubicBezTo>
                  <a:pt x="159" y="99"/>
                  <a:pt x="159" y="99"/>
                  <a:pt x="159" y="99"/>
                </a:cubicBezTo>
                <a:cubicBezTo>
                  <a:pt x="192" y="99"/>
                  <a:pt x="192" y="99"/>
                  <a:pt x="192" y="99"/>
                </a:cubicBezTo>
                <a:cubicBezTo>
                  <a:pt x="192" y="59"/>
                  <a:pt x="192" y="59"/>
                  <a:pt x="192" y="59"/>
                </a:cubicBezTo>
                <a:close/>
                <a:moveTo>
                  <a:pt x="264" y="181"/>
                </a:moveTo>
                <a:cubicBezTo>
                  <a:pt x="264" y="160"/>
                  <a:pt x="285" y="150"/>
                  <a:pt x="327" y="151"/>
                </a:cubicBezTo>
                <a:cubicBezTo>
                  <a:pt x="327" y="170"/>
                  <a:pt x="327" y="170"/>
                  <a:pt x="327" y="170"/>
                </a:cubicBezTo>
                <a:cubicBezTo>
                  <a:pt x="326" y="180"/>
                  <a:pt x="326" y="180"/>
                  <a:pt x="326" y="180"/>
                </a:cubicBezTo>
                <a:cubicBezTo>
                  <a:pt x="323" y="187"/>
                  <a:pt x="319" y="192"/>
                  <a:pt x="313" y="196"/>
                </a:cubicBezTo>
                <a:cubicBezTo>
                  <a:pt x="306" y="201"/>
                  <a:pt x="299" y="204"/>
                  <a:pt x="290" y="204"/>
                </a:cubicBezTo>
                <a:cubicBezTo>
                  <a:pt x="273" y="204"/>
                  <a:pt x="264" y="196"/>
                  <a:pt x="264" y="181"/>
                </a:cubicBezTo>
                <a:close/>
                <a:moveTo>
                  <a:pt x="0" y="0"/>
                </a:moveTo>
                <a:cubicBezTo>
                  <a:pt x="0" y="234"/>
                  <a:pt x="0" y="234"/>
                  <a:pt x="0" y="234"/>
                </a:cubicBezTo>
                <a:cubicBezTo>
                  <a:pt x="55" y="234"/>
                  <a:pt x="55" y="234"/>
                  <a:pt x="55" y="234"/>
                </a:cubicBezTo>
                <a:cubicBezTo>
                  <a:pt x="55" y="0"/>
                  <a:pt x="55" y="0"/>
                  <a:pt x="55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FFF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3297" tIns="46649" rIns="93297" bIns="46649" numCol="1" anchor="t" anchorCtr="0" compatLnSpc="1">
            <a:prstTxWarp prst="textNoShape">
              <a:avLst/>
            </a:prstTxWarp>
          </a:bodyPr>
          <a:lstStyle/>
          <a:p>
            <a:endParaRPr lang="es-CO" sz="1837" dirty="0"/>
          </a:p>
        </p:txBody>
      </p:sp>
    </p:spTree>
    <p:extLst>
      <p:ext uri="{BB962C8B-B14F-4D97-AF65-F5344CB8AC3E}">
        <p14:creationId xmlns:p14="http://schemas.microsoft.com/office/powerpoint/2010/main" val="13743149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40">
          <p15:clr>
            <a:srgbClr val="F26B43"/>
          </p15:clr>
        </p15:guide>
        <p15:guide id="2" pos="99">
          <p15:clr>
            <a:srgbClr val="F26B43"/>
          </p15:clr>
        </p15:guide>
        <p15:guide id="3" orient="horz" pos="688">
          <p15:clr>
            <a:srgbClr val="F26B43"/>
          </p15:clr>
        </p15:guide>
        <p15:guide id="4" orient="horz" pos="3911">
          <p15:clr>
            <a:srgbClr val="F26B43"/>
          </p15:clr>
        </p15:guide>
      </p15:sldGuideLst>
    </p:ext>
  </p:extLst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EFE7661-AD55-4702-89E8-79DD0ED31CD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403881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56383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EFE7661-AD55-4702-89E8-79DD0ED31CD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50B3216E-4160-49FA-B9E1-5ECD914CE7D3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69143959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B512207-CE51-4347-9D3D-1D1D7E7D53E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7457481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57407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B512207-CE51-4347-9D3D-1D1D7E7D53E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E68BBF55-879F-4654-AAEE-6554493BAD81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+mn-lt"/>
              </a:rPr>
            </a:br>
            <a:r>
              <a:rPr lang="en-US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1818710480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A96E94EA-7E0F-4941-A12F-E8C6DB3C0CE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074113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58431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A96E94EA-7E0F-4941-A12F-E8C6DB3C0CE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C70342B8-D621-4BD1-A69E-C1965388F5B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2018311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0F303968-BF1F-4766-AF11-37BAB8DEC78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711145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59455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0F303968-BF1F-4766-AF11-37BAB8DEC78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3A61445F-0A62-4CD4-B978-671C573F3BE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044280"/>
            <a:ext cx="5065776" cy="76944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283371917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2E59F19A-3375-4E65-8E86-DA407C906CF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72431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60479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2E59F19A-3375-4E65-8E86-DA407C906CF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FE1D0237-DD5C-40C1-B306-3F30621FFF9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497491409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EBCD-C076-43A8-B4D3-342077EE3E4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5080963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61503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EBCD-C076-43A8-B4D3-342077EE3E4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83BEEA3-9EAE-4E62-8662-A757AA567EF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3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55266332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742459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76122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312118942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8796D0E-739E-434B-8F95-B2DFA8E23B8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491377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62527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8796D0E-739E-434B-8F95-B2DFA8E23B8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CA111D0-FBD9-4ADE-B9D0-6549DB8A292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546588725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465E728-35FF-428C-B7DD-A8E4DF33B9E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539550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63551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465E728-35FF-428C-B7DD-A8E4DF33B9E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2163B43-D60E-4E8C-ADE6-919ED1FB0B2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945612775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17D45A1-541C-415A-8C0F-72AD168B88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100770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64575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17D45A1-541C-415A-8C0F-72AD168B88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A3A1834-7E27-471B-8D9F-B87087DC767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76408516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F8F9B6E1-FA7E-4392-8031-73E0C39CDB6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981037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65599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F8F9B6E1-FA7E-4392-8031-73E0C39CDB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DD51CEAE-2C77-4581-B37C-C4D262D9854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375371471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8EB50DC7-46E9-4043-8594-52F7772B9A7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990070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66623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8EB50DC7-46E9-4043-8594-52F7772B9A7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246BCDD-21AA-43D9-9027-396A9549554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00844242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1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2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165878237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1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581214390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>
            <a:extLst>
              <a:ext uri="{FF2B5EF4-FFF2-40B4-BE49-F238E27FC236}">
                <a16:creationId xmlns:a16="http://schemas.microsoft.com/office/drawing/2014/main" id="{B1CB8E05-C2F1-4361-818C-B4B4958460B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4541380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67647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7" name="Object 6" hidden="1">
                        <a:extLst>
                          <a:ext uri="{FF2B5EF4-FFF2-40B4-BE49-F238E27FC236}">
                            <a16:creationId xmlns:a16="http://schemas.microsoft.com/office/drawing/2014/main" id="{B1CB8E05-C2F1-4361-818C-B4B4958460B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>
            <a:extLst>
              <a:ext uri="{FF2B5EF4-FFF2-40B4-BE49-F238E27FC236}">
                <a16:creationId xmlns:a16="http://schemas.microsoft.com/office/drawing/2014/main" id="{58467CE1-E989-4CFC-8A3C-146769DA7351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60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1" y="1122364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1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</p:spTree>
    <p:extLst>
      <p:ext uri="{BB962C8B-B14F-4D97-AF65-F5344CB8AC3E}">
        <p14:creationId xmlns:p14="http://schemas.microsoft.com/office/powerpoint/2010/main" val="3545693431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55129782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68671" name="think-cell Slide" r:id="rId5" imgW="530" imgH="528" progId="TCLayout.ActiveDocument.1">
                  <p:embed/>
                </p:oleObj>
              </mc:Choice>
              <mc:Fallback>
                <p:oleObj name="think-cell Slide" r:id="rId5" imgW="530" imgH="528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CFF2258B-11F2-4F8B-96DE-EF1980AAAAF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s-CO" dirty="0"/>
          </a:p>
        </p:txBody>
      </p:sp>
    </p:spTree>
    <p:extLst>
      <p:ext uri="{BB962C8B-B14F-4D97-AF65-F5344CB8AC3E}">
        <p14:creationId xmlns:p14="http://schemas.microsoft.com/office/powerpoint/2010/main" val="3054773995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Only Without Num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2FD96DA-3C3A-4B3A-8892-4886D0DA192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94467047"/>
              </p:ext>
            </p:extLst>
          </p:nvPr>
        </p:nvGraphicFramePr>
        <p:xfrm>
          <a:off x="2161" y="1621"/>
          <a:ext cx="215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69695" name="think-cell Slide" r:id="rId5" imgW="526" imgH="526" progId="TCLayout.ActiveDocument.1">
                  <p:embed/>
                </p:oleObj>
              </mc:Choice>
              <mc:Fallback>
                <p:oleObj name="think-cell Slide" r:id="rId5" imgW="526" imgH="52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2FD96DA-3C3A-4B3A-8892-4886D0DA192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61" y="1621"/>
                        <a:ext cx="215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4BB6D0B-80F2-4383-87E7-0603528D08A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 Heavy" panose="020B0803020204020204" pitchFamily="34" charset="0"/>
              <a:ea typeface="Arial Unicode MS"/>
              <a:sym typeface="Itau Display Heavy" panose="020B0803020204020204" pitchFamily="34" charset="0"/>
            </a:endParaRPr>
          </a:p>
        </p:txBody>
      </p:sp>
      <p:sp>
        <p:nvSpPr>
          <p:cNvPr id="2" name="2. Slide Title"/>
          <p:cNvSpPr>
            <a:spLocks noGrp="1"/>
          </p:cNvSpPr>
          <p:nvPr>
            <p:ph type="title"/>
          </p:nvPr>
        </p:nvSpPr>
        <p:spPr>
          <a:xfrm>
            <a:off x="161987" y="234865"/>
            <a:ext cx="11725485" cy="314028"/>
          </a:xfrm>
          <a:prstGeom prst="rect">
            <a:avLst/>
          </a:prstGeom>
        </p:spPr>
        <p:txBody>
          <a:bodyPr/>
          <a:lstStyle>
            <a:lvl1pPr>
              <a:defRPr>
                <a:latin typeface="+mj-lt"/>
                <a:ea typeface="Arial Unicode MS" pitchFamily="34" charset="-128"/>
                <a:cs typeface="Arial Unicode MS" pitchFamily="34" charset="-128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37101393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6899846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77146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992311626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25297686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70719" name="think-cell Slide" r:id="rId5" imgW="530" imgH="528" progId="TCLayout.ActiveDocument.1">
                  <p:embed/>
                </p:oleObj>
              </mc:Choice>
              <mc:Fallback>
                <p:oleObj name="think-cell Slide" r:id="rId5" imgW="530" imgH="528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>
          <a:xfrm>
            <a:off x="213854" y="234865"/>
            <a:ext cx="11402317" cy="31402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s-ES" dirty="0"/>
          </a:p>
        </p:txBody>
      </p:sp>
      <p:sp>
        <p:nvSpPr>
          <p:cNvPr id="9" name="SlideLogoText" hidden="1"/>
          <p:cNvSpPr>
            <a:spLocks noChangeArrowheads="1"/>
          </p:cNvSpPr>
          <p:nvPr>
            <p:custDataLst>
              <p:tags r:id="rId3"/>
            </p:custDataLst>
          </p:nvPr>
        </p:nvSpPr>
        <p:spPr bwMode="gray">
          <a:xfrm>
            <a:off x="10566482" y="6639224"/>
            <a:ext cx="948641" cy="1280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/>
          <a:p>
            <a:pPr algn="r" defTabSz="1218095"/>
            <a:r>
              <a:rPr lang="es-ES" sz="816" baseline="0" noProof="0" dirty="0">
                <a:solidFill>
                  <a:schemeClr val="accent6"/>
                </a:solidFill>
                <a:latin typeface="+mn-lt"/>
                <a:ea typeface="+mn-ea"/>
              </a:rPr>
              <a:t>McKinsey &amp; Company</a:t>
            </a:r>
          </a:p>
        </p:txBody>
      </p:sp>
      <p:sp>
        <p:nvSpPr>
          <p:cNvPr id="5" name="doc id" hidden="1"/>
          <p:cNvSpPr>
            <a:spLocks noChangeArrowheads="1"/>
          </p:cNvSpPr>
          <p:nvPr/>
        </p:nvSpPr>
        <p:spPr bwMode="gray">
          <a:xfrm>
            <a:off x="10670215" y="51833"/>
            <a:ext cx="1190119" cy="96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913526"/>
            <a:endParaRPr lang="es-ES" sz="612" baseline="0" dirty="0">
              <a:solidFill>
                <a:srgbClr val="808080"/>
              </a:solidFill>
              <a:latin typeface="+mn-lt"/>
              <a:ea typeface="+mn-ea"/>
            </a:endParaRPr>
          </a:p>
        </p:txBody>
      </p:sp>
      <p:sp>
        <p:nvSpPr>
          <p:cNvPr id="29" name="Rounded Rectangle 28"/>
          <p:cNvSpPr>
            <a:spLocks/>
          </p:cNvSpPr>
          <p:nvPr/>
        </p:nvSpPr>
        <p:spPr>
          <a:xfrm>
            <a:off x="1" y="6431414"/>
            <a:ext cx="11289227" cy="334963"/>
          </a:xfrm>
          <a:prstGeom prst="roundRect">
            <a:avLst>
              <a:gd name="adj" fmla="val 9914"/>
            </a:avLst>
          </a:prstGeom>
          <a:solidFill>
            <a:srgbClr val="2E319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837" dirty="0">
              <a:solidFill>
                <a:schemeClr val="tx1"/>
              </a:solidFill>
            </a:endParaRPr>
          </a:p>
        </p:txBody>
      </p:sp>
      <p:sp>
        <p:nvSpPr>
          <p:cNvPr id="30" name="Rectangle 29"/>
          <p:cNvSpPr>
            <a:spLocks/>
          </p:cNvSpPr>
          <p:nvPr/>
        </p:nvSpPr>
        <p:spPr>
          <a:xfrm>
            <a:off x="11079219" y="6431414"/>
            <a:ext cx="717642" cy="334963"/>
          </a:xfrm>
          <a:prstGeom prst="rect">
            <a:avLst/>
          </a:prstGeom>
          <a:solidFill>
            <a:srgbClr val="2E319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s-CO" sz="1837" dirty="0">
              <a:solidFill>
                <a:schemeClr val="tx1"/>
              </a:solidFill>
            </a:endParaRPr>
          </a:p>
        </p:txBody>
      </p:sp>
      <p:sp>
        <p:nvSpPr>
          <p:cNvPr id="31" name="Rectangle 30"/>
          <p:cNvSpPr>
            <a:spLocks/>
          </p:cNvSpPr>
          <p:nvPr/>
        </p:nvSpPr>
        <p:spPr>
          <a:xfrm flipH="1">
            <a:off x="11796861" y="6431414"/>
            <a:ext cx="395138" cy="334963"/>
          </a:xfrm>
          <a:prstGeom prst="rect">
            <a:avLst/>
          </a:prstGeom>
          <a:solidFill>
            <a:schemeClr val="accent2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s-CO" sz="1837" dirty="0">
              <a:solidFill>
                <a:schemeClr val="tx1"/>
              </a:solidFill>
            </a:endParaRPr>
          </a:p>
        </p:txBody>
      </p:sp>
      <p:sp>
        <p:nvSpPr>
          <p:cNvPr id="32" name="Slide Number"/>
          <p:cNvSpPr txBox="1">
            <a:spLocks/>
          </p:cNvSpPr>
          <p:nvPr/>
        </p:nvSpPr>
        <p:spPr bwMode="gray">
          <a:xfrm>
            <a:off x="11939248" y="6527559"/>
            <a:ext cx="125941" cy="128097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 algn="ctr"/>
            <a:fld id="{42C328C1-A84F-4A39-A664-DBA00541A8C6}" type="slidenum">
              <a:rPr lang="x-none" sz="816" smtClean="0">
                <a:solidFill>
                  <a:schemeClr val="bg1"/>
                </a:solidFill>
              </a:rPr>
              <a:pPr lvl="0" algn="ctr"/>
              <a:t>‹nº›</a:t>
            </a:fld>
            <a:endParaRPr lang="x-none" sz="816" dirty="0">
              <a:solidFill>
                <a:schemeClr val="bg1"/>
              </a:solidFill>
            </a:endParaRPr>
          </a:p>
        </p:txBody>
      </p:sp>
      <p:sp>
        <p:nvSpPr>
          <p:cNvPr id="33" name="Freeform 164"/>
          <p:cNvSpPr>
            <a:spLocks noEditPoints="1"/>
          </p:cNvSpPr>
          <p:nvPr/>
        </p:nvSpPr>
        <p:spPr bwMode="auto">
          <a:xfrm>
            <a:off x="11259906" y="6524260"/>
            <a:ext cx="356265" cy="144811"/>
          </a:xfrm>
          <a:custGeom>
            <a:avLst/>
            <a:gdLst>
              <a:gd name="T0" fmla="*/ 517 w 586"/>
              <a:gd name="T1" fmla="*/ 47 h 238"/>
              <a:gd name="T2" fmla="*/ 512 w 586"/>
              <a:gd name="T3" fmla="*/ 0 h 238"/>
              <a:gd name="T4" fmla="*/ 465 w 586"/>
              <a:gd name="T5" fmla="*/ 59 h 238"/>
              <a:gd name="T6" fmla="*/ 410 w 586"/>
              <a:gd name="T7" fmla="*/ 160 h 238"/>
              <a:gd name="T8" fmla="*/ 477 w 586"/>
              <a:gd name="T9" fmla="*/ 238 h 238"/>
              <a:gd name="T10" fmla="*/ 538 w 586"/>
              <a:gd name="T11" fmla="*/ 206 h 238"/>
              <a:gd name="T12" fmla="*/ 586 w 586"/>
              <a:gd name="T13" fmla="*/ 234 h 238"/>
              <a:gd name="T14" fmla="*/ 532 w 586"/>
              <a:gd name="T15" fmla="*/ 59 h 238"/>
              <a:gd name="T16" fmla="*/ 530 w 586"/>
              <a:gd name="T17" fmla="*/ 172 h 238"/>
              <a:gd name="T18" fmla="*/ 465 w 586"/>
              <a:gd name="T19" fmla="*/ 151 h 238"/>
              <a:gd name="T20" fmla="*/ 325 w 586"/>
              <a:gd name="T21" fmla="*/ 117 h 238"/>
              <a:gd name="T22" fmla="*/ 214 w 586"/>
              <a:gd name="T23" fmla="*/ 185 h 238"/>
              <a:gd name="T24" fmla="*/ 274 w 586"/>
              <a:gd name="T25" fmla="*/ 238 h 238"/>
              <a:gd name="T26" fmla="*/ 330 w 586"/>
              <a:gd name="T27" fmla="*/ 215 h 238"/>
              <a:gd name="T28" fmla="*/ 379 w 586"/>
              <a:gd name="T29" fmla="*/ 234 h 238"/>
              <a:gd name="T30" fmla="*/ 361 w 586"/>
              <a:gd name="T31" fmla="*/ 76 h 238"/>
              <a:gd name="T32" fmla="*/ 227 w 586"/>
              <a:gd name="T33" fmla="*/ 71 h 238"/>
              <a:gd name="T34" fmla="*/ 289 w 586"/>
              <a:gd name="T35" fmla="*/ 91 h 238"/>
              <a:gd name="T36" fmla="*/ 325 w 586"/>
              <a:gd name="T37" fmla="*/ 117 h 238"/>
              <a:gd name="T38" fmla="*/ 159 w 586"/>
              <a:gd name="T39" fmla="*/ 59 h 238"/>
              <a:gd name="T40" fmla="*/ 106 w 586"/>
              <a:gd name="T41" fmla="*/ 0 h 238"/>
              <a:gd name="T42" fmla="*/ 81 w 586"/>
              <a:gd name="T43" fmla="*/ 59 h 238"/>
              <a:gd name="T44" fmla="*/ 106 w 586"/>
              <a:gd name="T45" fmla="*/ 99 h 238"/>
              <a:gd name="T46" fmla="*/ 121 w 586"/>
              <a:gd name="T47" fmla="*/ 222 h 238"/>
              <a:gd name="T48" fmla="*/ 193 w 586"/>
              <a:gd name="T49" fmla="*/ 233 h 238"/>
              <a:gd name="T50" fmla="*/ 182 w 586"/>
              <a:gd name="T51" fmla="*/ 194 h 238"/>
              <a:gd name="T52" fmla="*/ 159 w 586"/>
              <a:gd name="T53" fmla="*/ 161 h 238"/>
              <a:gd name="T54" fmla="*/ 192 w 586"/>
              <a:gd name="T55" fmla="*/ 99 h 238"/>
              <a:gd name="T56" fmla="*/ 264 w 586"/>
              <a:gd name="T57" fmla="*/ 181 h 238"/>
              <a:gd name="T58" fmla="*/ 327 w 586"/>
              <a:gd name="T59" fmla="*/ 170 h 238"/>
              <a:gd name="T60" fmla="*/ 313 w 586"/>
              <a:gd name="T61" fmla="*/ 196 h 238"/>
              <a:gd name="T62" fmla="*/ 264 w 586"/>
              <a:gd name="T63" fmla="*/ 181 h 238"/>
              <a:gd name="T64" fmla="*/ 0 w 586"/>
              <a:gd name="T65" fmla="*/ 234 h 238"/>
              <a:gd name="T66" fmla="*/ 55 w 586"/>
              <a:gd name="T67" fmla="*/ 0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86" h="238">
                <a:moveTo>
                  <a:pt x="479" y="47"/>
                </a:moveTo>
                <a:cubicBezTo>
                  <a:pt x="517" y="47"/>
                  <a:pt x="517" y="47"/>
                  <a:pt x="517" y="47"/>
                </a:cubicBezTo>
                <a:cubicBezTo>
                  <a:pt x="563" y="0"/>
                  <a:pt x="563" y="0"/>
                  <a:pt x="563" y="0"/>
                </a:cubicBezTo>
                <a:cubicBezTo>
                  <a:pt x="512" y="0"/>
                  <a:pt x="512" y="0"/>
                  <a:pt x="512" y="0"/>
                </a:cubicBezTo>
                <a:cubicBezTo>
                  <a:pt x="479" y="47"/>
                  <a:pt x="479" y="47"/>
                  <a:pt x="479" y="47"/>
                </a:cubicBezTo>
                <a:close/>
                <a:moveTo>
                  <a:pt x="465" y="59"/>
                </a:moveTo>
                <a:cubicBezTo>
                  <a:pt x="410" y="59"/>
                  <a:pt x="410" y="59"/>
                  <a:pt x="410" y="59"/>
                </a:cubicBezTo>
                <a:cubicBezTo>
                  <a:pt x="410" y="160"/>
                  <a:pt x="410" y="160"/>
                  <a:pt x="410" y="160"/>
                </a:cubicBezTo>
                <a:cubicBezTo>
                  <a:pt x="410" y="187"/>
                  <a:pt x="417" y="208"/>
                  <a:pt x="431" y="221"/>
                </a:cubicBezTo>
                <a:cubicBezTo>
                  <a:pt x="442" y="233"/>
                  <a:pt x="458" y="238"/>
                  <a:pt x="477" y="238"/>
                </a:cubicBezTo>
                <a:cubicBezTo>
                  <a:pt x="504" y="238"/>
                  <a:pt x="525" y="227"/>
                  <a:pt x="537" y="206"/>
                </a:cubicBezTo>
                <a:cubicBezTo>
                  <a:pt x="538" y="206"/>
                  <a:pt x="538" y="206"/>
                  <a:pt x="538" y="206"/>
                </a:cubicBezTo>
                <a:cubicBezTo>
                  <a:pt x="538" y="234"/>
                  <a:pt x="538" y="234"/>
                  <a:pt x="538" y="234"/>
                </a:cubicBezTo>
                <a:cubicBezTo>
                  <a:pt x="586" y="234"/>
                  <a:pt x="586" y="234"/>
                  <a:pt x="586" y="234"/>
                </a:cubicBezTo>
                <a:cubicBezTo>
                  <a:pt x="586" y="59"/>
                  <a:pt x="586" y="59"/>
                  <a:pt x="586" y="59"/>
                </a:cubicBezTo>
                <a:cubicBezTo>
                  <a:pt x="532" y="59"/>
                  <a:pt x="532" y="59"/>
                  <a:pt x="532" y="59"/>
                </a:cubicBezTo>
                <a:cubicBezTo>
                  <a:pt x="532" y="161"/>
                  <a:pt x="532" y="161"/>
                  <a:pt x="532" y="161"/>
                </a:cubicBezTo>
                <a:cubicBezTo>
                  <a:pt x="532" y="166"/>
                  <a:pt x="531" y="170"/>
                  <a:pt x="530" y="172"/>
                </a:cubicBezTo>
                <a:cubicBezTo>
                  <a:pt x="524" y="187"/>
                  <a:pt x="513" y="194"/>
                  <a:pt x="497" y="194"/>
                </a:cubicBezTo>
                <a:cubicBezTo>
                  <a:pt x="476" y="194"/>
                  <a:pt x="465" y="180"/>
                  <a:pt x="465" y="151"/>
                </a:cubicBezTo>
                <a:cubicBezTo>
                  <a:pt x="465" y="59"/>
                  <a:pt x="465" y="59"/>
                  <a:pt x="465" y="59"/>
                </a:cubicBezTo>
                <a:close/>
                <a:moveTo>
                  <a:pt x="325" y="117"/>
                </a:moveTo>
                <a:cubicBezTo>
                  <a:pt x="289" y="117"/>
                  <a:pt x="262" y="122"/>
                  <a:pt x="243" y="134"/>
                </a:cubicBezTo>
                <a:cubicBezTo>
                  <a:pt x="224" y="146"/>
                  <a:pt x="214" y="163"/>
                  <a:pt x="214" y="185"/>
                </a:cubicBezTo>
                <a:cubicBezTo>
                  <a:pt x="214" y="199"/>
                  <a:pt x="219" y="212"/>
                  <a:pt x="229" y="222"/>
                </a:cubicBezTo>
                <a:cubicBezTo>
                  <a:pt x="241" y="233"/>
                  <a:pt x="256" y="238"/>
                  <a:pt x="274" y="238"/>
                </a:cubicBezTo>
                <a:cubicBezTo>
                  <a:pt x="298" y="238"/>
                  <a:pt x="316" y="230"/>
                  <a:pt x="328" y="215"/>
                </a:cubicBezTo>
                <a:cubicBezTo>
                  <a:pt x="330" y="215"/>
                  <a:pt x="330" y="215"/>
                  <a:pt x="330" y="215"/>
                </a:cubicBezTo>
                <a:cubicBezTo>
                  <a:pt x="330" y="234"/>
                  <a:pt x="330" y="234"/>
                  <a:pt x="330" y="234"/>
                </a:cubicBezTo>
                <a:cubicBezTo>
                  <a:pt x="379" y="234"/>
                  <a:pt x="379" y="234"/>
                  <a:pt x="379" y="234"/>
                </a:cubicBezTo>
                <a:cubicBezTo>
                  <a:pt x="379" y="131"/>
                  <a:pt x="379" y="131"/>
                  <a:pt x="379" y="131"/>
                </a:cubicBezTo>
                <a:cubicBezTo>
                  <a:pt x="379" y="107"/>
                  <a:pt x="373" y="90"/>
                  <a:pt x="361" y="76"/>
                </a:cubicBezTo>
                <a:cubicBezTo>
                  <a:pt x="347" y="62"/>
                  <a:pt x="327" y="54"/>
                  <a:pt x="299" y="54"/>
                </a:cubicBezTo>
                <a:cubicBezTo>
                  <a:pt x="270" y="54"/>
                  <a:pt x="246" y="59"/>
                  <a:pt x="227" y="71"/>
                </a:cubicBezTo>
                <a:cubicBezTo>
                  <a:pt x="237" y="105"/>
                  <a:pt x="237" y="105"/>
                  <a:pt x="237" y="105"/>
                </a:cubicBezTo>
                <a:cubicBezTo>
                  <a:pt x="253" y="96"/>
                  <a:pt x="270" y="91"/>
                  <a:pt x="289" y="91"/>
                </a:cubicBezTo>
                <a:cubicBezTo>
                  <a:pt x="313" y="91"/>
                  <a:pt x="325" y="99"/>
                  <a:pt x="325" y="115"/>
                </a:cubicBezTo>
                <a:cubicBezTo>
                  <a:pt x="325" y="117"/>
                  <a:pt x="325" y="117"/>
                  <a:pt x="325" y="117"/>
                </a:cubicBezTo>
                <a:close/>
                <a:moveTo>
                  <a:pt x="192" y="59"/>
                </a:moveTo>
                <a:cubicBezTo>
                  <a:pt x="159" y="59"/>
                  <a:pt x="159" y="59"/>
                  <a:pt x="159" y="59"/>
                </a:cubicBezTo>
                <a:cubicBezTo>
                  <a:pt x="159" y="0"/>
                  <a:pt x="159" y="0"/>
                  <a:pt x="159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6" y="59"/>
                  <a:pt x="106" y="59"/>
                  <a:pt x="106" y="59"/>
                </a:cubicBezTo>
                <a:cubicBezTo>
                  <a:pt x="81" y="59"/>
                  <a:pt x="81" y="59"/>
                  <a:pt x="81" y="59"/>
                </a:cubicBezTo>
                <a:cubicBezTo>
                  <a:pt x="81" y="99"/>
                  <a:pt x="81" y="99"/>
                  <a:pt x="81" y="99"/>
                </a:cubicBezTo>
                <a:cubicBezTo>
                  <a:pt x="106" y="99"/>
                  <a:pt x="106" y="99"/>
                  <a:pt x="106" y="99"/>
                </a:cubicBezTo>
                <a:cubicBezTo>
                  <a:pt x="106" y="170"/>
                  <a:pt x="106" y="170"/>
                  <a:pt x="106" y="170"/>
                </a:cubicBezTo>
                <a:cubicBezTo>
                  <a:pt x="106" y="194"/>
                  <a:pt x="111" y="212"/>
                  <a:pt x="121" y="222"/>
                </a:cubicBezTo>
                <a:cubicBezTo>
                  <a:pt x="131" y="233"/>
                  <a:pt x="146" y="238"/>
                  <a:pt x="163" y="238"/>
                </a:cubicBezTo>
                <a:cubicBezTo>
                  <a:pt x="175" y="238"/>
                  <a:pt x="184" y="236"/>
                  <a:pt x="193" y="233"/>
                </a:cubicBezTo>
                <a:cubicBezTo>
                  <a:pt x="192" y="192"/>
                  <a:pt x="192" y="192"/>
                  <a:pt x="192" y="192"/>
                </a:cubicBezTo>
                <a:cubicBezTo>
                  <a:pt x="191" y="194"/>
                  <a:pt x="187" y="194"/>
                  <a:pt x="182" y="194"/>
                </a:cubicBezTo>
                <a:cubicBezTo>
                  <a:pt x="174" y="194"/>
                  <a:pt x="167" y="191"/>
                  <a:pt x="163" y="185"/>
                </a:cubicBezTo>
                <a:cubicBezTo>
                  <a:pt x="160" y="181"/>
                  <a:pt x="159" y="173"/>
                  <a:pt x="159" y="161"/>
                </a:cubicBezTo>
                <a:cubicBezTo>
                  <a:pt x="159" y="99"/>
                  <a:pt x="159" y="99"/>
                  <a:pt x="159" y="99"/>
                </a:cubicBezTo>
                <a:cubicBezTo>
                  <a:pt x="192" y="99"/>
                  <a:pt x="192" y="99"/>
                  <a:pt x="192" y="99"/>
                </a:cubicBezTo>
                <a:cubicBezTo>
                  <a:pt x="192" y="59"/>
                  <a:pt x="192" y="59"/>
                  <a:pt x="192" y="59"/>
                </a:cubicBezTo>
                <a:close/>
                <a:moveTo>
                  <a:pt x="264" y="181"/>
                </a:moveTo>
                <a:cubicBezTo>
                  <a:pt x="264" y="160"/>
                  <a:pt x="285" y="150"/>
                  <a:pt x="327" y="151"/>
                </a:cubicBezTo>
                <a:cubicBezTo>
                  <a:pt x="327" y="170"/>
                  <a:pt x="327" y="170"/>
                  <a:pt x="327" y="170"/>
                </a:cubicBezTo>
                <a:cubicBezTo>
                  <a:pt x="326" y="180"/>
                  <a:pt x="326" y="180"/>
                  <a:pt x="326" y="180"/>
                </a:cubicBezTo>
                <a:cubicBezTo>
                  <a:pt x="323" y="187"/>
                  <a:pt x="319" y="192"/>
                  <a:pt x="313" y="196"/>
                </a:cubicBezTo>
                <a:cubicBezTo>
                  <a:pt x="306" y="201"/>
                  <a:pt x="299" y="204"/>
                  <a:pt x="290" y="204"/>
                </a:cubicBezTo>
                <a:cubicBezTo>
                  <a:pt x="273" y="204"/>
                  <a:pt x="264" y="196"/>
                  <a:pt x="264" y="181"/>
                </a:cubicBezTo>
                <a:close/>
                <a:moveTo>
                  <a:pt x="0" y="0"/>
                </a:moveTo>
                <a:cubicBezTo>
                  <a:pt x="0" y="234"/>
                  <a:pt x="0" y="234"/>
                  <a:pt x="0" y="234"/>
                </a:cubicBezTo>
                <a:cubicBezTo>
                  <a:pt x="55" y="234"/>
                  <a:pt x="55" y="234"/>
                  <a:pt x="55" y="234"/>
                </a:cubicBezTo>
                <a:cubicBezTo>
                  <a:pt x="55" y="0"/>
                  <a:pt x="55" y="0"/>
                  <a:pt x="55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FFF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3297" tIns="46649" rIns="93297" bIns="46649" numCol="1" anchor="t" anchorCtr="0" compatLnSpc="1">
            <a:prstTxWarp prst="textNoShape">
              <a:avLst/>
            </a:prstTxWarp>
          </a:bodyPr>
          <a:lstStyle/>
          <a:p>
            <a:endParaRPr lang="es-CO" sz="1837" dirty="0"/>
          </a:p>
        </p:txBody>
      </p:sp>
    </p:spTree>
    <p:extLst>
      <p:ext uri="{BB962C8B-B14F-4D97-AF65-F5344CB8AC3E}">
        <p14:creationId xmlns:p14="http://schemas.microsoft.com/office/powerpoint/2010/main" val="35428061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40">
          <p15:clr>
            <a:srgbClr val="F26B43"/>
          </p15:clr>
        </p15:guide>
        <p15:guide id="2" pos="99">
          <p15:clr>
            <a:srgbClr val="F26B43"/>
          </p15:clr>
        </p15:guide>
        <p15:guide id="3" orient="horz" pos="688">
          <p15:clr>
            <a:srgbClr val="F26B43"/>
          </p15:clr>
        </p15:guide>
        <p15:guide id="4" orient="horz" pos="3911">
          <p15:clr>
            <a:srgbClr val="F26B43"/>
          </p15:clr>
        </p15:guide>
      </p15:sldGuideLst>
    </p:ext>
  </p:extLst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FB2CF33-2B22-4ED6-B977-44BC7569A95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894580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7821" name="think-cell Slide" r:id="rId10" imgW="395" imgH="396" progId="TCLayout.ActiveDocument.1">
                  <p:embed/>
                </p:oleObj>
              </mc:Choice>
              <mc:Fallback>
                <p:oleObj name="think-cell Slide" r:id="rId10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FB2CF33-2B22-4ED6-B977-44BC7569A95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F84ED774-1EDF-4F5A-84A6-12824F1C11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818178860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EECAFCF-4444-4D89-BA89-03626833E16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0952476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8845" name="think-cell Slide" r:id="rId11" imgW="395" imgH="396" progId="TCLayout.ActiveDocument.1">
                  <p:embed/>
                </p:oleObj>
              </mc:Choice>
              <mc:Fallback>
                <p:oleObj name="think-cell Slide" r:id="rId11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EECAFCF-4444-4D89-BA89-03626833E1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114A9B4-F227-4A00-9538-B37BF1C3E0C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688102969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02519962-49E8-425B-9E33-05700C3A848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216642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9869" name="think-cell Slide" r:id="rId7" imgW="395" imgH="396" progId="TCLayout.ActiveDocument.1">
                  <p:embed/>
                </p:oleObj>
              </mc:Choice>
              <mc:Fallback>
                <p:oleObj name="think-cell Slide" r:id="rId7" imgW="395" imgH="39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02519962-49E8-425B-9E33-05700C3A84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FEBE5BE6-248E-4615-85FA-730CFE631AA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0967946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E0E6057F-769D-4F7E-ADB8-9184B8A9F6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42867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20893" name="think-cell Slide" r:id="rId9" imgW="395" imgH="396" progId="TCLayout.ActiveDocument.1">
                  <p:embed/>
                </p:oleObj>
              </mc:Choice>
              <mc:Fallback>
                <p:oleObj name="think-cell Slide" r:id="rId9" imgW="395" imgH="39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E0E6057F-769D-4F7E-ADB8-9184B8A9F6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9AAF5083-14D2-413C-A962-F8F4C93FCA4D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9130647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B06B51E-DA74-4D18-A16E-2571B4BE7E9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200526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21917" name="think-cell Slide" r:id="rId9" imgW="395" imgH="396" progId="TCLayout.ActiveDocument.1">
                  <p:embed/>
                </p:oleObj>
              </mc:Choice>
              <mc:Fallback>
                <p:oleObj name="think-cell Slide" r:id="rId9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B06B51E-DA74-4D18-A16E-2571B4BE7E9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25907C8-40F8-4959-95BA-E520786FC97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794506043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871EB6F-AA17-4E39-80FA-A2660B6942D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043891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22941" name="think-cell Slide" r:id="rId10" imgW="395" imgH="396" progId="TCLayout.ActiveDocument.1">
                  <p:embed/>
                </p:oleObj>
              </mc:Choice>
              <mc:Fallback>
                <p:oleObj name="think-cell Slide" r:id="rId10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871EB6F-AA17-4E39-80FA-A2660B6942D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BF0BFC8-D0E7-4272-884F-5F63ADFEC6E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166347734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9C5DAF10-918F-402B-B790-72982E2597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437484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23965" name="think-cell Slide" r:id="rId15" imgW="395" imgH="396" progId="TCLayout.ActiveDocument.1">
                  <p:embed/>
                </p:oleObj>
              </mc:Choice>
              <mc:Fallback>
                <p:oleObj name="think-cell Slide" r:id="rId15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9C5DAF10-918F-402B-B790-72982E2597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2202881-5268-406C-A941-88E44311719D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923209070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0316B62-7D7F-436A-82C0-DBCD11CCFEF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949622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24989" name="think-cell Slide" r:id="rId15" imgW="395" imgH="396" progId="TCLayout.ActiveDocument.1">
                  <p:embed/>
                </p:oleObj>
              </mc:Choice>
              <mc:Fallback>
                <p:oleObj name="think-cell Slide" r:id="rId15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0316B62-7D7F-436A-82C0-DBCD11CCFEF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D900E7AE-E8B8-497A-A9C9-FA2B242C4B6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4047715677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99C07D8-7C20-4B22-8216-0F82917C221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415113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26013" name="think-cell Slide" r:id="rId16" imgW="395" imgH="396" progId="TCLayout.ActiveDocument.1">
                  <p:embed/>
                </p:oleObj>
              </mc:Choice>
              <mc:Fallback>
                <p:oleObj name="think-cell Slide" r:id="rId16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99C07D8-7C20-4B22-8216-0F82917C221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8A810AB-7C42-4F18-987C-D162C26D541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63839548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327571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78170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785742203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E33C6F0-64CC-410A-970A-1D1D47B6754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602384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27037" name="think-cell Slide" r:id="rId16" imgW="395" imgH="396" progId="TCLayout.ActiveDocument.1">
                  <p:embed/>
                </p:oleObj>
              </mc:Choice>
              <mc:Fallback>
                <p:oleObj name="think-cell Slide" r:id="rId16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E33C6F0-64CC-410A-970A-1D1D47B675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114C829-7280-4434-927F-367A8B0EDC1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321627671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E33C6F0-64CC-410A-970A-1D1D47B6754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208943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28061" name="think-cell Slide" r:id="rId16" imgW="395" imgH="396" progId="TCLayout.ActiveDocument.1">
                  <p:embed/>
                </p:oleObj>
              </mc:Choice>
              <mc:Fallback>
                <p:oleObj name="think-cell Slide" r:id="rId16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E33C6F0-64CC-410A-970A-1D1D47B675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114C829-7280-4434-927F-367A8B0EDC1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8360664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9105900" y="0"/>
            <a:ext cx="308610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93BA138-963E-40A6-AB2D-4119B2ADFDC0}"/>
              </a:ext>
            </a:extLst>
          </p:cNvPr>
          <p:cNvGrpSpPr/>
          <p:nvPr userDrawn="1"/>
        </p:nvGrpSpPr>
        <p:grpSpPr>
          <a:xfrm>
            <a:off x="9321799" y="1181906"/>
            <a:ext cx="2317147" cy="5271863"/>
            <a:chOff x="8173371" y="1181906"/>
            <a:chExt cx="3465576" cy="5271863"/>
          </a:xfrm>
        </p:grpSpPr>
        <p:cxnSp>
          <p:nvCxnSpPr>
            <p:cNvPr id="12" name="BottomLineRight">
              <a:extLst>
                <a:ext uri="{FF2B5EF4-FFF2-40B4-BE49-F238E27FC236}">
                  <a16:creationId xmlns:a16="http://schemas.microsoft.com/office/drawing/2014/main" id="{6425396B-5490-4E4D-8EA4-E4AB4F98BF62}"/>
                </a:ext>
              </a:extLst>
            </p:cNvPr>
            <p:cNvCxnSpPr/>
            <p:nvPr userDrawn="1">
              <p:custDataLst>
                <p:tags r:id="rId13"/>
              </p:custDataLst>
            </p:nvPr>
          </p:nvCxnSpPr>
          <p:spPr>
            <a:xfrm>
              <a:off x="8173371" y="6453769"/>
              <a:ext cx="3465576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TopLineRight">
              <a:extLst>
                <a:ext uri="{FF2B5EF4-FFF2-40B4-BE49-F238E27FC236}">
                  <a16:creationId xmlns:a16="http://schemas.microsoft.com/office/drawing/2014/main" id="{C5BD98EE-C09E-457E-A028-EBE485145AA3}"/>
                </a:ext>
              </a:extLst>
            </p:cNvPr>
            <p:cNvCxnSpPr/>
            <p:nvPr userDrawn="1">
              <p:custDataLst>
                <p:tags r:id="rId14"/>
              </p:custDataLst>
            </p:nvPr>
          </p:nvCxnSpPr>
          <p:spPr>
            <a:xfrm>
              <a:off x="8173371" y="1181906"/>
              <a:ext cx="3465576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8091E74-E6C6-4A32-A8F2-A6D3329745EE}"/>
              </a:ext>
            </a:extLst>
          </p:cNvPr>
          <p:cNvGrpSpPr/>
          <p:nvPr userDrawn="1"/>
        </p:nvGrpSpPr>
        <p:grpSpPr>
          <a:xfrm>
            <a:off x="554736" y="1181906"/>
            <a:ext cx="8360664" cy="5271863"/>
            <a:chOff x="554736" y="1181906"/>
            <a:chExt cx="6967728" cy="5271863"/>
          </a:xfrm>
        </p:grpSpPr>
        <p:cxnSp>
          <p:nvCxnSpPr>
            <p:cNvPr id="11" name="BottomLineLeft">
              <a:extLst>
                <a:ext uri="{FF2B5EF4-FFF2-40B4-BE49-F238E27FC236}">
                  <a16:creationId xmlns:a16="http://schemas.microsoft.com/office/drawing/2014/main" id="{570396F1-4249-402C-975E-F70778173C25}"/>
                </a:ext>
              </a:extLst>
            </p:cNvPr>
            <p:cNvCxnSpPr/>
            <p:nvPr userDrawn="1">
              <p:custDataLst>
                <p:tags r:id="rId10"/>
              </p:custDataLst>
            </p:nvPr>
          </p:nvCxnSpPr>
          <p:spPr>
            <a:xfrm>
              <a:off x="554736" y="6453769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TopLineLeft">
              <a:extLst>
                <a:ext uri="{FF2B5EF4-FFF2-40B4-BE49-F238E27FC236}">
                  <a16:creationId xmlns:a16="http://schemas.microsoft.com/office/drawing/2014/main" id="{47D3FB95-30DE-4983-B5AE-01B80542C0DD}"/>
                </a:ext>
              </a:extLst>
            </p:cNvPr>
            <p:cNvCxnSpPr/>
            <p:nvPr userDrawn="1">
              <p:custDataLst>
                <p:tags r:id="rId11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18D646E-BD43-4948-96FE-F798F0E18D71}"/>
                </a:ext>
              </a:extLst>
            </p:cNvPr>
            <p:cNvCxnSpPr/>
            <p:nvPr userDrawn="1">
              <p:custDataLst>
                <p:tags r:id="rId12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4736" y="884725"/>
            <a:ext cx="8360664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8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595001696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E33C6F0-64CC-410A-970A-1D1D47B6754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019302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29085" name="think-cell Slide" r:id="rId14" imgW="395" imgH="396" progId="TCLayout.ActiveDocument.1">
                  <p:embed/>
                </p:oleObj>
              </mc:Choice>
              <mc:Fallback>
                <p:oleObj name="think-cell Slide" r:id="rId14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E33C6F0-64CC-410A-970A-1D1D47B675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114C829-7280-4434-927F-367A8B0EDC1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9105900" y="1250534"/>
            <a:ext cx="3086100" cy="5607465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8091E74-E6C6-4A32-A8F2-A6D3329745EE}"/>
              </a:ext>
            </a:extLst>
          </p:cNvPr>
          <p:cNvGrpSpPr/>
          <p:nvPr userDrawn="1"/>
        </p:nvGrpSpPr>
        <p:grpSpPr>
          <a:xfrm>
            <a:off x="554736" y="1181906"/>
            <a:ext cx="8360664" cy="5271863"/>
            <a:chOff x="554736" y="1181906"/>
            <a:chExt cx="6967728" cy="5271863"/>
          </a:xfrm>
        </p:grpSpPr>
        <p:cxnSp>
          <p:nvCxnSpPr>
            <p:cNvPr id="11" name="BottomLineLeft">
              <a:extLst>
                <a:ext uri="{FF2B5EF4-FFF2-40B4-BE49-F238E27FC236}">
                  <a16:creationId xmlns:a16="http://schemas.microsoft.com/office/drawing/2014/main" id="{570396F1-4249-402C-975E-F70778173C25}"/>
                </a:ext>
              </a:extLst>
            </p:cNvPr>
            <p:cNvCxnSpPr/>
            <p:nvPr userDrawn="1">
              <p:custDataLst>
                <p:tags r:id="rId10"/>
              </p:custDataLst>
            </p:nvPr>
          </p:nvCxnSpPr>
          <p:spPr>
            <a:xfrm>
              <a:off x="554736" y="6453769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TopLineLeft">
              <a:extLst>
                <a:ext uri="{FF2B5EF4-FFF2-40B4-BE49-F238E27FC236}">
                  <a16:creationId xmlns:a16="http://schemas.microsoft.com/office/drawing/2014/main" id="{47D3FB95-30DE-4983-B5AE-01B80542C0DD}"/>
                </a:ext>
              </a:extLst>
            </p:cNvPr>
            <p:cNvCxnSpPr/>
            <p:nvPr userDrawn="1">
              <p:custDataLst>
                <p:tags r:id="rId11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18D646E-BD43-4948-96FE-F798F0E18D71}"/>
                </a:ext>
              </a:extLst>
            </p:cNvPr>
            <p:cNvCxnSpPr/>
            <p:nvPr userDrawn="1">
              <p:custDataLst>
                <p:tags r:id="rId12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  <p:cxnSp>
        <p:nvCxnSpPr>
          <p:cNvPr id="21" name="TopLine">
            <a:extLst>
              <a:ext uri="{FF2B5EF4-FFF2-40B4-BE49-F238E27FC236}">
                <a16:creationId xmlns:a16="http://schemas.microsoft.com/office/drawing/2014/main" id="{1F3CCB72-6915-4E87-B459-EE72AF9320F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2. Slide Title">
            <a:extLst>
              <a:ext uri="{FF2B5EF4-FFF2-40B4-BE49-F238E27FC236}">
                <a16:creationId xmlns:a16="http://schemas.microsoft.com/office/drawing/2014/main" id="{A769058F-04E9-4C68-B434-15D8F6E6619F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4" name="1. On-page tracker">
            <a:extLst>
              <a:ext uri="{FF2B5EF4-FFF2-40B4-BE49-F238E27FC236}">
                <a16:creationId xmlns:a16="http://schemas.microsoft.com/office/drawing/2014/main" id="{6A8B2B05-9C2F-4597-A537-011E329B2CC7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9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112193129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E77CE8D-155E-4342-86F3-D6ED6FEC5A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587047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30109" name="think-cell Slide" r:id="rId11" imgW="395" imgH="396" progId="TCLayout.ActiveDocument.1">
                  <p:embed/>
                </p:oleObj>
              </mc:Choice>
              <mc:Fallback>
                <p:oleObj name="think-cell Slide" r:id="rId11" imgW="395" imgH="39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E77CE8D-155E-4342-86F3-D6ED6FEC5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6E42830-0B2F-4D9F-8565-5B934E7724B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94247139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2644D01-1467-4823-8BA7-AF7FD5981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348175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31133" name="think-cell Slide" r:id="rId7" imgW="395" imgH="396" progId="TCLayout.ActiveDocument.1">
                  <p:embed/>
                </p:oleObj>
              </mc:Choice>
              <mc:Fallback>
                <p:oleObj name="think-cell Slide" r:id="rId7" imgW="395" imgH="39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2644D01-1467-4823-8BA7-AF7FD5981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121639282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B1454D9D-3173-4DFA-80D5-D049F66664B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737479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32157" name="think-cell Slide" r:id="rId5" imgW="395" imgH="396" progId="TCLayout.ActiveDocument.1">
                  <p:embed/>
                </p:oleObj>
              </mc:Choice>
              <mc:Fallback>
                <p:oleObj name="think-cell Slide" r:id="rId5" imgW="395" imgH="39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B1454D9D-3173-4DFA-80D5-D049F66664B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957102893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7655616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34205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517901227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3892385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35229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 err="1"/>
              <a:t>Client</a:t>
            </a:r>
            <a:r>
              <a:rPr lang="pt-BR" dirty="0"/>
              <a:t> logo </a:t>
            </a:r>
            <a:r>
              <a:rPr lang="pt-BR" dirty="0" err="1"/>
              <a:t>goes</a:t>
            </a:r>
            <a:r>
              <a:rPr lang="pt-BR" dirty="0"/>
              <a:t> </a:t>
            </a:r>
            <a:r>
              <a:rPr lang="pt-BR" dirty="0" err="1"/>
              <a:t>here</a:t>
            </a:r>
            <a:r>
              <a:rPr lang="pt-BR" dirty="0"/>
              <a:t>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 err="1">
                <a:solidFill>
                  <a:schemeClr val="tx2"/>
                </a:solidFill>
                <a:latin typeface="+mn-lt"/>
              </a:rPr>
              <a:t>Any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use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of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this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material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without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specific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permission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of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McKinsey &amp;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Company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 err="1">
                <a:solidFill>
                  <a:schemeClr val="tx2"/>
                </a:solidFill>
                <a:latin typeface="+mn-lt"/>
              </a:rPr>
              <a:t>is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strictly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prohibited</a:t>
            </a:r>
            <a:endParaRPr lang="pt-BR" sz="800" dirty="0">
              <a:solidFill>
                <a:schemeClr val="tx2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725936971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4433713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36253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2801918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513777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37277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01206264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332923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79194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862354924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7947850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38301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3436158863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695667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39325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4257427975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34009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4034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 err="1"/>
              <a:t>Source</a:t>
            </a:r>
            <a:r>
              <a:rPr lang="pt-BR" sz="800" dirty="0"/>
              <a:t>: …</a:t>
            </a:r>
          </a:p>
        </p:txBody>
      </p:sp>
    </p:spTree>
    <p:extLst>
      <p:ext uri="{BB962C8B-B14F-4D97-AF65-F5344CB8AC3E}">
        <p14:creationId xmlns:p14="http://schemas.microsoft.com/office/powerpoint/2010/main" val="159480218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213928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41373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 err="1"/>
              <a:t>Source</a:t>
            </a:r>
            <a:r>
              <a:rPr lang="pt-BR" sz="800" dirty="0"/>
              <a:t>: …</a:t>
            </a:r>
          </a:p>
        </p:txBody>
      </p:sp>
    </p:spTree>
    <p:extLst>
      <p:ext uri="{BB962C8B-B14F-4D97-AF65-F5344CB8AC3E}">
        <p14:creationId xmlns:p14="http://schemas.microsoft.com/office/powerpoint/2010/main" val="2419684087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438939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42397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4272389728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436610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43421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475940165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085768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44445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3690577092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57768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45469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397861612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220120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46493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865733682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FF7F04B-D5C3-408E-8727-9E740722341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219276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48541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FF7F04B-D5C3-408E-8727-9E740722341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D2AF4DFD-A7D9-4ABD-BA74-2B40CD3A94C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3" name="2. Slide Title">
            <a:extLst>
              <a:ext uri="{FF2B5EF4-FFF2-40B4-BE49-F238E27FC236}">
                <a16:creationId xmlns:a16="http://schemas.microsoft.com/office/drawing/2014/main" id="{5C829ED6-90BF-4B02-AD53-C2B66EC5467C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2" name="3. Subtitle">
            <a:extLst>
              <a:ext uri="{FF2B5EF4-FFF2-40B4-BE49-F238E27FC236}">
                <a16:creationId xmlns:a16="http://schemas.microsoft.com/office/drawing/2014/main" id="{0F8ABF34-9C24-45F4-B9AE-EDBE37FAC548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5" name="Slide Number">
            <a:extLst>
              <a:ext uri="{FF2B5EF4-FFF2-40B4-BE49-F238E27FC236}">
                <a16:creationId xmlns:a16="http://schemas.microsoft.com/office/drawing/2014/main" id="{E4920261-0593-4AC5-992E-73B8CB0A1C71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95279FDD-DCA3-46BC-A0F1-63050F515848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344F7B1-A757-4170-AEAC-1FE15D05246F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6360881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E63A1BB-F892-1848-9063-1D3FC5185EA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76695934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68872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2. Slide Title">
            <a:extLst>
              <a:ext uri="{FF2B5EF4-FFF2-40B4-BE49-F238E27FC236}">
                <a16:creationId xmlns:a16="http://schemas.microsoft.com/office/drawing/2014/main" id="{E222DC4C-FD9F-4495-B0EA-3E6F1E35596A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9AC4B822-CA6B-4F05-8715-F74C6D5D34B1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bg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bg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E6489378-5A4B-4C9F-9987-3095F7E8765D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5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C4FE396-4C00-49AC-93E2-C30558170E27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77501537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874087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80218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593858437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8E85E22-9ED4-471F-9A62-8E5E9C4F2B5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6748084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49565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8E85E22-9ED4-471F-9A62-8E5E9C4F2B5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0971608-783C-4180-9025-6B24475B128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 err="1"/>
              <a:t>Client</a:t>
            </a:r>
            <a:r>
              <a:rPr lang="pt-BR" dirty="0"/>
              <a:t> logo </a:t>
            </a:r>
            <a:r>
              <a:rPr lang="pt-BR" dirty="0" err="1"/>
              <a:t>goes</a:t>
            </a:r>
            <a:r>
              <a:rPr lang="pt-BR" dirty="0"/>
              <a:t> </a:t>
            </a:r>
            <a:r>
              <a:rPr lang="pt-BR" dirty="0" err="1"/>
              <a:t>here</a:t>
            </a:r>
            <a:r>
              <a:rPr lang="pt-BR" dirty="0"/>
              <a:t>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694526369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E6B924BB-DF0A-41F9-8AEC-3EAF967441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611404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50589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E6B924BB-DF0A-41F9-8AEC-3EAF967441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1A76B490-FBFB-4732-A174-D63FE0FABE73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769441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74A6D15-9D93-480F-A207-CA245151AE26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9886984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CFDFB37C-751C-467B-AF98-CA3223A3E07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1854826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51613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CFDFB37C-751C-467B-AF98-CA3223A3E07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D4758BCB-6EF5-44E1-A96D-BE4682CBD33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8CFBA6B2-A084-4532-80C0-2629A5553A76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F7285830-7994-4D77-86FD-F1F5489069A9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FD8B5BF-0BB1-4D32-A988-EE776BC50447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3346608743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D587BC-E909-4A02-B550-0E6FA1D310D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0237873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52637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D587BC-E909-4A02-B550-0E6FA1D310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8E81A1C-6629-44FC-A2DB-5185BFAFD543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E222DC4C-FD9F-4495-B0EA-3E6F1E35596A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9AC4B822-CA6B-4F05-8715-F74C6D5D34B1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E6489378-5A4B-4C9F-9987-3095F7E8765D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C4FE396-4C00-49AC-93E2-C30558170E27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411582642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C26ECE4-B449-4F37-B6DE-277CDB5D0C8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4648889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53661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C26ECE4-B449-4F37-B6DE-277CDB5D0C8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AD3EA931-FBB1-4EB7-BB73-98209A4A73B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FB296734-15F7-4BDF-BF7F-AD560B3E09D7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9" name="3. Subtitle">
            <a:extLst>
              <a:ext uri="{FF2B5EF4-FFF2-40B4-BE49-F238E27FC236}">
                <a16:creationId xmlns:a16="http://schemas.microsoft.com/office/drawing/2014/main" id="{F91EA195-0A6B-4141-BE0A-C29B8632D98B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9A085514-D1F6-4D77-A23F-C5C66C21AB2E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11BC6880-9091-4491-9546-12EA88EBF679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6B57E9F-2980-42CF-BFAF-6F40B786317C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731993690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1/4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870196B-97CF-4381-842D-3A4DC78FAE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675800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54685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870196B-97CF-4381-842D-3A4DC78FAE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DA34099F-50E3-48C9-A420-D01E05B71DE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 err="1"/>
              <a:t>Source</a:t>
            </a:r>
            <a:r>
              <a:rPr lang="pt-BR" sz="800" dirty="0"/>
              <a:t>: …</a:t>
            </a:r>
          </a:p>
        </p:txBody>
      </p:sp>
    </p:spTree>
    <p:extLst>
      <p:ext uri="{BB962C8B-B14F-4D97-AF65-F5344CB8AC3E}">
        <p14:creationId xmlns:p14="http://schemas.microsoft.com/office/powerpoint/2010/main" val="3844508706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1/3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84114E6-3717-4FD9-902B-632AF8FD4CE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215424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5570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84114E6-3717-4FD9-902B-632AF8FD4CE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8371ECF-C5EE-4055-B1D8-406AB526B9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 err="1"/>
              <a:t>Source</a:t>
            </a:r>
            <a:r>
              <a:rPr lang="pt-BR" sz="800" dirty="0"/>
              <a:t>: …</a:t>
            </a:r>
          </a:p>
        </p:txBody>
      </p:sp>
    </p:spTree>
    <p:extLst>
      <p:ext uri="{BB962C8B-B14F-4D97-AF65-F5344CB8AC3E}">
        <p14:creationId xmlns:p14="http://schemas.microsoft.com/office/powerpoint/2010/main" val="973522711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1/2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23C2AC2-7AC6-4B03-BA4C-66DAD667FDA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9933014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56733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23C2AC2-7AC6-4B03-BA4C-66DAD667FDA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17229D4-4A52-4CED-AC71-0B1D7484823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Dark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2. Slide Title">
            <a:extLst>
              <a:ext uri="{FF2B5EF4-FFF2-40B4-BE49-F238E27FC236}">
                <a16:creationId xmlns:a16="http://schemas.microsoft.com/office/drawing/2014/main" id="{80B9914A-DB55-4BC1-945B-6BCB69651471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DFAFB1F1-9351-4B71-8B28-70BD6B35E3B1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50657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6" name="1. On-page tracker">
            <a:extLst>
              <a:ext uri="{FF2B5EF4-FFF2-40B4-BE49-F238E27FC236}">
                <a16:creationId xmlns:a16="http://schemas.microsoft.com/office/drawing/2014/main" id="{9C24BE57-CAF0-414D-81D3-506010DB162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8DF4E58A-EF2E-DB43-A508-A1C51CCF790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8FB3800B-3832-4D24-B817-838D91E87F3C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174575812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2/3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22BB1B39-DDC4-434A-8661-D426F19FC22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866649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57757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22BB1B39-DDC4-434A-8661-D426F19FC2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A460544B-C32E-466A-9B76-38606BBFD11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20" name="2. Slide Title">
            <a:extLst>
              <a:ext uri="{FF2B5EF4-FFF2-40B4-BE49-F238E27FC236}">
                <a16:creationId xmlns:a16="http://schemas.microsoft.com/office/drawing/2014/main" id="{E1D61C74-F3E2-42EF-998D-BEC7B3EBD0BC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Dark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 bwMode="black"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3. Subtitle">
            <a:extLst>
              <a:ext uri="{FF2B5EF4-FFF2-40B4-BE49-F238E27FC236}">
                <a16:creationId xmlns:a16="http://schemas.microsoft.com/office/drawing/2014/main" id="{48CA3F7F-79C3-4776-BD80-2B6BECA0AF60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69677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1D26AFA0-B850-4035-AAFD-69E5CFB87F1F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2"/>
            </p:custDataLst>
          </p:nvPr>
        </p:nvSpPr>
        <p:spPr>
          <a:xfrm>
            <a:off x="8173370" y="88485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8" name="Picture Placeholder 5">
            <a:extLst>
              <a:ext uri="{FF2B5EF4-FFF2-40B4-BE49-F238E27FC236}">
                <a16:creationId xmlns:a16="http://schemas.microsoft.com/office/drawing/2014/main" id="{96CA7BA9-AB0D-9E4A-BCD1-B4C0FF04E8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D9A07C2B-B900-4F6C-B87C-22998A275F9D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3677520478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2D01CEB-9D86-4321-B0FA-50FF1A48021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833851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58781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2D01CEB-9D86-4321-B0FA-50FF1A48021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1D2EF897-4E7E-4B78-94AF-821C896DC4A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03ECFF64-8A89-4A3A-ACE6-2A23D1340951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46621039-1DE7-8447-B82C-A2EF96B5866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85DB588D-745F-483D-806D-B4EFC98D3D72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34962211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0786805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81242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424936430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695EBDD-372A-4999-86E6-6FDFF94F6C2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830759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59805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695EBDD-372A-4999-86E6-6FDFF94F6C2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Slide Number">
            <a:extLst>
              <a:ext uri="{FF2B5EF4-FFF2-40B4-BE49-F238E27FC236}">
                <a16:creationId xmlns:a16="http://schemas.microsoft.com/office/drawing/2014/main" id="{4833D5AF-2A75-4978-AA54-00BA594BBA72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38B22BC-3AB2-4A5C-88EF-9C555D37D5F8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7A33C725-CEC6-8746-8426-F3B27DE43A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028290AC-32CD-445F-B5F9-3D4FFF764147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802522597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End">
    <p:bg>
      <p:bgPr>
        <a:gradFill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9393826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73A77C8E-B817-4F2E-8555-D5826497879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950291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60829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73A77C8E-B817-4F2E-8555-D5826497879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3893139034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24031206"/>
              </p:ext>
            </p:extLst>
          </p:nvPr>
        </p:nvGraphicFramePr>
        <p:xfrm>
          <a:off x="1622" y="1622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61853" name="think-cell Slide" r:id="rId5" imgW="347" imgH="348" progId="TCLayout.ActiveDocument.1">
                  <p:embed/>
                </p:oleObj>
              </mc:Choice>
              <mc:Fallback>
                <p:oleObj name="think-cell Slide" r:id="rId5" imgW="347" imgH="348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622" y="1622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5167D5C-C2E0-4ECA-9C85-ECA3F575C7CB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gray">
          <a:xfrm>
            <a:off x="0" y="0"/>
            <a:ext cx="161891" cy="161898"/>
          </a:xfrm>
          <a:prstGeom prst="rect">
            <a:avLst/>
          </a:prstGeom>
          <a:solidFill>
            <a:schemeClr val="bg1"/>
          </a:solidFill>
          <a:ln w="9525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/>
            <a:endParaRPr lang="pt-BR" sz="2500" b="1" i="0" baseline="0" dirty="0">
              <a:solidFill>
                <a:schemeClr val="tx2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Title Placeholder 2">
            <a:extLst>
              <a:ext uri="{FF2B5EF4-FFF2-40B4-BE49-F238E27FC236}">
                <a16:creationId xmlns:a16="http://schemas.microsoft.com/office/drawing/2014/main" id="{8CE4DD9D-EDD3-4C10-918E-0D87EAD5D1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gray">
          <a:xfrm>
            <a:off x="485156" y="234868"/>
            <a:ext cx="11192473" cy="3847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 latinLnBrk="0"/>
            <a:r>
              <a:rPr lang="pt-BR" dirty="0"/>
              <a:t>Click to edit Master title style</a:t>
            </a:r>
            <a:endParaRPr lang="pt-BR" noProof="0" dirty="0"/>
          </a:p>
        </p:txBody>
      </p:sp>
      <p:sp>
        <p:nvSpPr>
          <p:cNvPr id="6" name="Slide Number">
            <a:extLst>
              <a:ext uri="{FF2B5EF4-FFF2-40B4-BE49-F238E27FC236}">
                <a16:creationId xmlns:a16="http://schemas.microsoft.com/office/drawing/2014/main" id="{623B9B23-85B7-47E5-8C86-FD58FD72D0BA}"/>
              </a:ext>
            </a:extLst>
          </p:cNvPr>
          <p:cNvSpPr txBox="1">
            <a:spLocks/>
          </p:cNvSpPr>
          <p:nvPr/>
        </p:nvSpPr>
        <p:spPr bwMode="gray">
          <a:xfrm>
            <a:off x="11550119" y="6624819"/>
            <a:ext cx="127509" cy="125552"/>
          </a:xfrm>
          <a:prstGeom prst="rect">
            <a:avLst/>
          </a:prstGeom>
        </p:spPr>
        <p:txBody>
          <a:bodyPr vert="horz" wrap="none" lIns="0" tIns="0" rIns="0" bIns="0" rtlCol="0" anchor="b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 algn="r"/>
            <a:fld id="{42C328C1-A84F-4A39-A664-DBA00541A8C6}" type="slidenum">
              <a:rPr lang="pt-BR" sz="800" smtClean="0">
                <a:solidFill>
                  <a:srgbClr val="7F7F7F"/>
                </a:solidFill>
                <a:latin typeface="+mn-lt"/>
              </a:rPr>
              <a:pPr lvl="0" algn="r"/>
              <a:t>‹nº›</a:t>
            </a:fld>
            <a:endParaRPr lang="pt-BR" sz="800" dirty="0">
              <a:solidFill>
                <a:srgbClr val="7F7F7F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2359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6EC41FB-8AFF-448D-87D4-78B43EAE718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665305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62877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6EC41FB-8AFF-448D-87D4-78B43EAE718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09911C3-464E-4486-A9A8-3AC8C9C5C31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797264759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9988792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64925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172213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7" y="884726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367954362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710493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65949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9" y="1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 err="1"/>
              <a:t>Client</a:t>
            </a:r>
            <a:r>
              <a:rPr lang="pt-BR" dirty="0"/>
              <a:t> logo </a:t>
            </a:r>
            <a:r>
              <a:rPr lang="pt-BR" dirty="0" err="1"/>
              <a:t>goes</a:t>
            </a:r>
            <a:r>
              <a:rPr lang="pt-BR" dirty="0"/>
              <a:t> </a:t>
            </a:r>
            <a:r>
              <a:rPr lang="pt-BR" dirty="0" err="1"/>
              <a:t>here</a:t>
            </a:r>
            <a:r>
              <a:rPr lang="pt-BR" dirty="0"/>
              <a:t>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0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0" eaLnBrk="0" hangingPunct="0"/>
            <a:r>
              <a:rPr lang="pt-BR" sz="800" dirty="0" err="1">
                <a:solidFill>
                  <a:schemeClr val="tx2"/>
                </a:solidFill>
                <a:latin typeface="+mn-lt"/>
              </a:rPr>
              <a:t>Any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use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of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this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material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without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specific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permission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of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McKinsey &amp;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Company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 err="1">
                <a:solidFill>
                  <a:schemeClr val="tx2"/>
                </a:solidFill>
                <a:latin typeface="+mn-lt"/>
              </a:rPr>
              <a:t>is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strictly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prohibited</a:t>
            </a:r>
            <a:endParaRPr lang="pt-BR" sz="800" dirty="0">
              <a:solidFill>
                <a:schemeClr val="tx2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840655963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2660828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66973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1706564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1634531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3772444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67997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358357545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982544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69021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7" y="4580469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99890839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247193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82266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123830860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670225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70045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3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3" y="4284631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708128745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854213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7106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1" y="1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70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 err="1"/>
              <a:t>Source</a:t>
            </a:r>
            <a:r>
              <a:rPr lang="pt-BR" sz="800" dirty="0"/>
              <a:t>: …</a:t>
            </a:r>
          </a:p>
        </p:txBody>
      </p:sp>
    </p:spTree>
    <p:extLst>
      <p:ext uri="{BB962C8B-B14F-4D97-AF65-F5344CB8AC3E}">
        <p14:creationId xmlns:p14="http://schemas.microsoft.com/office/powerpoint/2010/main" val="2372415535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039033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72093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 err="1"/>
              <a:t>Source</a:t>
            </a:r>
            <a:r>
              <a:rPr lang="pt-BR" sz="800" dirty="0"/>
              <a:t>: …</a:t>
            </a:r>
          </a:p>
        </p:txBody>
      </p:sp>
    </p:spTree>
    <p:extLst>
      <p:ext uri="{BB962C8B-B14F-4D97-AF65-F5344CB8AC3E}">
        <p14:creationId xmlns:p14="http://schemas.microsoft.com/office/powerpoint/2010/main" val="1198776433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635387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73117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1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3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6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537862863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0281720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74141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3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3" y="1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2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2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6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1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7" y="6501670"/>
            <a:ext cx="7275576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748612729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8157862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75165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7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7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7" y="175172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5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067914707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681594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76189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5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188017529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382927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77213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5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3290019889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6E91D58D-EB7E-439F-932F-18C9691EFAA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679906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78237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6E91D58D-EB7E-439F-932F-18C9691EFAA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CD5C31AC-6F6C-497E-A344-78DADAED782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 err="1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/>
              <a:t>Client logo goes here.</a:t>
            </a:r>
            <a:endParaRPr lang="pt-BR" dirty="0"/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/>
              <a:t>Edit date or title/role</a:t>
            </a:r>
            <a:endParaRPr lang="pt-BR" dirty="0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032250723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2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23C2AC2-7AC6-4B03-BA4C-66DAD667FDA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5117249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79261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23C2AC2-7AC6-4B03-BA4C-66DAD667FDA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17229D4-4A52-4CED-AC71-0B1D7484823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Dark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1"/>
            <a:ext cx="6099048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2. Slide Title">
            <a:extLst>
              <a:ext uri="{FF2B5EF4-FFF2-40B4-BE49-F238E27FC236}">
                <a16:creationId xmlns:a16="http://schemas.microsoft.com/office/drawing/2014/main" id="{80B9914A-DB55-4BC1-945B-6BCB69651471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3"/>
            <a:ext cx="5065776" cy="73152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DFAFB1F1-9351-4B71-8B28-70BD6B35E3B1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6"/>
            <a:ext cx="50657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bg1"/>
                </a:solidFill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6" name="1. On-page tracker">
            <a:extLst>
              <a:ext uri="{FF2B5EF4-FFF2-40B4-BE49-F238E27FC236}">
                <a16:creationId xmlns:a16="http://schemas.microsoft.com/office/drawing/2014/main" id="{9C24BE57-CAF0-414D-81D3-506010DB162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8DF4E58A-EF2E-DB43-A508-A1C51CCF790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8FB3800B-3832-4D24-B817-838D91E87F3C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7" y="6501670"/>
            <a:ext cx="7277861" cy="1413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18763354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37648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83290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409065509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499704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95644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383607081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257141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96668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440194827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063116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97692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1441817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059993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98716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827551525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861296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99740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044429014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1270139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00764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547259804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952609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01788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090152473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721243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02812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251050010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324734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03836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853938792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00785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04860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0438601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243705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84314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65417998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436605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05884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037590841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2062776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06908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693596415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013899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07932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00147726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26589852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08956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en-US" sz="2500" b="1" i="0" baseline="0" dirty="0" err="1">
              <a:solidFill>
                <a:schemeClr val="bg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  <a:endParaRPr lang="pt-BR" sz="8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7235245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97707133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1004" name="think-cell Slide" r:id="rId6" imgW="530" imgH="528" progId="TCLayout.ActiveDocument.1">
                  <p:embed/>
                </p:oleObj>
              </mc:Choice>
              <mc:Fallback>
                <p:oleObj name="think-cell Slide" r:id="rId6" imgW="530" imgH="528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293A512C-1CB2-4276-84EF-591F787C5C2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marL="0" lvl="0" indent="0" algn="ctr"/>
            <a:endParaRPr lang="en-US" sz="2041" b="1" i="0" baseline="0" dirty="0" err="1">
              <a:solidFill>
                <a:schemeClr val="tx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sp>
        <p:nvSpPr>
          <p:cNvPr id="9" name="SlideLogoText" hidden="1"/>
          <p:cNvSpPr>
            <a:spLocks noChangeArrowheads="1"/>
          </p:cNvSpPr>
          <p:nvPr>
            <p:custDataLst>
              <p:tags r:id="rId4"/>
            </p:custDataLst>
          </p:nvPr>
        </p:nvSpPr>
        <p:spPr bwMode="gray">
          <a:xfrm>
            <a:off x="10465075" y="6639224"/>
            <a:ext cx="1050047" cy="1280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/>
          <a:p>
            <a:pPr algn="r" defTabSz="1218095"/>
            <a:r>
              <a:rPr lang="es-ES" sz="816" baseline="0" noProof="0" dirty="0">
                <a:solidFill>
                  <a:schemeClr val="accent6"/>
                </a:solidFill>
                <a:latin typeface="+mn-lt"/>
                <a:ea typeface="+mn-ea"/>
              </a:rPr>
              <a:t>McKinsey &amp; Company</a:t>
            </a:r>
          </a:p>
        </p:txBody>
      </p:sp>
      <p:sp>
        <p:nvSpPr>
          <p:cNvPr id="5" name="doc id" hidden="1"/>
          <p:cNvSpPr>
            <a:spLocks noChangeArrowheads="1"/>
          </p:cNvSpPr>
          <p:nvPr/>
        </p:nvSpPr>
        <p:spPr bwMode="gray">
          <a:xfrm>
            <a:off x="10670215" y="51833"/>
            <a:ext cx="1190119" cy="96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913526"/>
            <a:endParaRPr lang="es-ES" sz="612" baseline="0" dirty="0">
              <a:solidFill>
                <a:srgbClr val="808080"/>
              </a:solidFill>
              <a:latin typeface="+mn-lt"/>
              <a:ea typeface="+mn-ea"/>
            </a:endParaRPr>
          </a:p>
        </p:txBody>
      </p:sp>
      <p:sp>
        <p:nvSpPr>
          <p:cNvPr id="32" name="Slide Number"/>
          <p:cNvSpPr txBox="1">
            <a:spLocks/>
          </p:cNvSpPr>
          <p:nvPr/>
        </p:nvSpPr>
        <p:spPr bwMode="gray">
          <a:xfrm>
            <a:off x="11917168" y="6527559"/>
            <a:ext cx="170102" cy="128097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 algn="ctr"/>
            <a:fld id="{42C328C1-A84F-4A39-A664-DBA00541A8C6}" type="slidenum">
              <a:rPr lang="x-none" sz="816" smtClean="0">
                <a:solidFill>
                  <a:schemeClr val="tx1"/>
                </a:solidFill>
              </a:rPr>
              <a:pPr lvl="0" algn="ctr"/>
              <a:t>‹nº›</a:t>
            </a:fld>
            <a:endParaRPr lang="x-none" sz="816" dirty="0">
              <a:solidFill>
                <a:schemeClr val="tx1"/>
              </a:solidFill>
            </a:endParaRPr>
          </a:p>
        </p:txBody>
      </p:sp>
      <p:sp>
        <p:nvSpPr>
          <p:cNvPr id="10" name="Title Placeholder 2">
            <a:extLst>
              <a:ext uri="{FF2B5EF4-FFF2-40B4-BE49-F238E27FC236}">
                <a16:creationId xmlns:a16="http://schemas.microsoft.com/office/drawing/2014/main" id="{19A05903-0880-4F12-B9A0-05243707988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gray">
          <a:xfrm>
            <a:off x="192699" y="234865"/>
            <a:ext cx="11083948" cy="3140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 latinLnBrk="0"/>
            <a:endParaRPr lang="es-ES" noProof="0" dirty="0"/>
          </a:p>
        </p:txBody>
      </p:sp>
    </p:spTree>
    <p:extLst>
      <p:ext uri="{BB962C8B-B14F-4D97-AF65-F5344CB8AC3E}">
        <p14:creationId xmlns:p14="http://schemas.microsoft.com/office/powerpoint/2010/main" val="19777891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7340">
          <p15:clr>
            <a:srgbClr val="F26B43"/>
          </p15:clr>
        </p15:guide>
        <p15:guide id="2" pos="99">
          <p15:clr>
            <a:srgbClr val="F26B43"/>
          </p15:clr>
        </p15:guide>
        <p15:guide id="3" orient="horz" pos="688">
          <p15:clr>
            <a:srgbClr val="F26B43"/>
          </p15:clr>
        </p15:guide>
        <p15:guide id="4" orient="horz" pos="3911">
          <p15:clr>
            <a:srgbClr val="F26B43"/>
          </p15:clr>
        </p15:guide>
      </p15:sldGuideLst>
    </p:ext>
  </p:extLst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Only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2028" name="think-cell Slide" r:id="rId5" imgW="530" imgH="528" progId="TCLayout.ActiveDocument.1">
                  <p:embed/>
                </p:oleObj>
              </mc:Choice>
              <mc:Fallback>
                <p:oleObj name="think-cell Slide" r:id="rId5" imgW="530" imgH="528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LogoText" hidden="1"/>
          <p:cNvSpPr>
            <a:spLocks noChangeArrowheads="1"/>
          </p:cNvSpPr>
          <p:nvPr>
            <p:custDataLst>
              <p:tags r:id="rId3"/>
            </p:custDataLst>
          </p:nvPr>
        </p:nvSpPr>
        <p:spPr bwMode="gray">
          <a:xfrm>
            <a:off x="10465075" y="6639224"/>
            <a:ext cx="1050047" cy="1280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/>
          <a:p>
            <a:pPr algn="r" defTabSz="1218095"/>
            <a:r>
              <a:rPr lang="es-ES" sz="816" baseline="0" noProof="0" dirty="0">
                <a:solidFill>
                  <a:schemeClr val="accent6"/>
                </a:solidFill>
                <a:latin typeface="+mn-lt"/>
                <a:ea typeface="+mn-ea"/>
              </a:rPr>
              <a:t>McKinsey &amp; Company</a:t>
            </a:r>
          </a:p>
        </p:txBody>
      </p:sp>
      <p:sp>
        <p:nvSpPr>
          <p:cNvPr id="5" name="doc id" hidden="1"/>
          <p:cNvSpPr>
            <a:spLocks noChangeArrowheads="1"/>
          </p:cNvSpPr>
          <p:nvPr/>
        </p:nvSpPr>
        <p:spPr bwMode="gray">
          <a:xfrm>
            <a:off x="10670215" y="51833"/>
            <a:ext cx="1190119" cy="96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913526"/>
            <a:endParaRPr lang="es-ES" sz="612" baseline="0" dirty="0">
              <a:solidFill>
                <a:srgbClr val="808080"/>
              </a:solidFill>
              <a:latin typeface="+mn-lt"/>
              <a:ea typeface="+mn-ea"/>
            </a:endParaRPr>
          </a:p>
        </p:txBody>
      </p:sp>
      <p:sp>
        <p:nvSpPr>
          <p:cNvPr id="2" name="2. Slide Title"/>
          <p:cNvSpPr>
            <a:spLocks noGrp="1"/>
          </p:cNvSpPr>
          <p:nvPr>
            <p:ph type="title"/>
          </p:nvPr>
        </p:nvSpPr>
        <p:spPr bwMode="gray">
          <a:xfrm>
            <a:off x="174158" y="234865"/>
            <a:ext cx="11402317" cy="31402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s-ES" dirty="0"/>
          </a:p>
        </p:txBody>
      </p:sp>
      <p:sp>
        <p:nvSpPr>
          <p:cNvPr id="21" name="Rounded Rectangle 20"/>
          <p:cNvSpPr>
            <a:spLocks/>
          </p:cNvSpPr>
          <p:nvPr/>
        </p:nvSpPr>
        <p:spPr>
          <a:xfrm>
            <a:off x="1" y="6431414"/>
            <a:ext cx="11289227" cy="334963"/>
          </a:xfrm>
          <a:prstGeom prst="roundRect">
            <a:avLst>
              <a:gd name="adj" fmla="val 9914"/>
            </a:avLst>
          </a:prstGeom>
          <a:gradFill flip="none" rotWithShape="1">
            <a:gsLst>
              <a:gs pos="0">
                <a:schemeClr val="accent2"/>
              </a:gs>
              <a:gs pos="100000">
                <a:srgbClr val="2E3192">
                  <a:alpha val="0"/>
                </a:srgbClr>
              </a:gs>
            </a:gsLst>
            <a:lin ang="10800000" scaled="1"/>
            <a:tileRect/>
          </a:gra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837" dirty="0">
              <a:solidFill>
                <a:schemeClr val="tx1"/>
              </a:solidFill>
            </a:endParaRPr>
          </a:p>
        </p:txBody>
      </p:sp>
      <p:sp>
        <p:nvSpPr>
          <p:cNvPr id="23" name="Rectangle 22"/>
          <p:cNvSpPr>
            <a:spLocks/>
          </p:cNvSpPr>
          <p:nvPr/>
        </p:nvSpPr>
        <p:spPr>
          <a:xfrm flipH="1">
            <a:off x="11654560" y="6431414"/>
            <a:ext cx="537439" cy="334963"/>
          </a:xfrm>
          <a:prstGeom prst="rect">
            <a:avLst/>
          </a:prstGeom>
          <a:solidFill>
            <a:srgbClr val="454C59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s-CO" sz="1837" dirty="0">
              <a:solidFill>
                <a:schemeClr val="tx1"/>
              </a:solidFill>
            </a:endParaRPr>
          </a:p>
        </p:txBody>
      </p:sp>
      <p:sp>
        <p:nvSpPr>
          <p:cNvPr id="24" name="Slide Number"/>
          <p:cNvSpPr txBox="1">
            <a:spLocks/>
          </p:cNvSpPr>
          <p:nvPr/>
        </p:nvSpPr>
        <p:spPr bwMode="gray">
          <a:xfrm>
            <a:off x="11917168" y="6527559"/>
            <a:ext cx="170102" cy="128097"/>
          </a:xfrm>
          <a:prstGeom prst="rect">
            <a:avLst/>
          </a:prstGeom>
        </p:spPr>
        <p:txBody>
          <a:bodyPr vert="horz" wrap="none" lIns="0" tIns="0" rIns="0" bIns="0" rtlCol="0" anchor="ctr">
            <a:spAutoFit/>
          </a:bodyPr>
          <a:lstStyle>
            <a:defPPr>
              <a:defRPr lang="x-none"/>
            </a:defPPr>
            <a:lvl1pPr>
              <a:defRPr lang="x-none" sz="1000" baseline="0">
                <a:latin typeface="+mn-lt"/>
              </a:defRPr>
            </a:lvl1pPr>
          </a:lstStyle>
          <a:p>
            <a:pPr lvl="0" algn="ctr"/>
            <a:fld id="{42C328C1-A84F-4A39-A664-DBA00541A8C6}" type="slidenum">
              <a:rPr lang="x-none" sz="816" smtClean="0">
                <a:solidFill>
                  <a:schemeClr val="bg1"/>
                </a:solidFill>
              </a:rPr>
              <a:pPr lvl="0" algn="ctr"/>
              <a:t>‹nº›</a:t>
            </a:fld>
            <a:endParaRPr lang="x-none" sz="816" dirty="0">
              <a:solidFill>
                <a:schemeClr val="bg1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46486" y="6235337"/>
            <a:ext cx="584450" cy="586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56717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7340">
          <p15:clr>
            <a:srgbClr val="F26B43"/>
          </p15:clr>
        </p15:guide>
        <p15:guide id="2" pos="99">
          <p15:clr>
            <a:srgbClr val="F26B43"/>
          </p15:clr>
        </p15:guide>
        <p15:guide id="3" orient="horz" pos="688">
          <p15:clr>
            <a:srgbClr val="F26B43"/>
          </p15:clr>
        </p15:guide>
        <p15:guide id="4" orient="horz" pos="3911">
          <p15:clr>
            <a:srgbClr val="F26B43"/>
          </p15:clr>
        </p15:guide>
      </p15:sldGuideLst>
    </p:ext>
  </p:extLst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6736416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31963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98036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951894462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7566402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99060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4242454147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8236080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00084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948107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8E85E22-9ED4-471F-9A62-8E5E9C4F2B5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45758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85338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8E85E22-9ED4-471F-9A62-8E5E9C4F2B5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0971608-783C-4180-9025-6B24475B128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5" y="2049805"/>
            <a:ext cx="4940374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pic>
        <p:nvPicPr>
          <p:cNvPr id="9" name="Picture Placeholder 5">
            <a:extLst>
              <a:ext uri="{FF2B5EF4-FFF2-40B4-BE49-F238E27FC236}">
                <a16:creationId xmlns:a16="http://schemas.microsoft.com/office/drawing/2014/main" id="{9806F103-5875-2846-A618-D67C371E21C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 l="-1" t="-4720" r="-252" b="-5283"/>
          <a:stretch/>
        </p:blipFill>
        <p:spPr>
          <a:xfrm>
            <a:off x="556259" y="951671"/>
            <a:ext cx="871708" cy="969264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5EA248BB-0C50-3B4F-A8BC-CB62EBB762C9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4728633" y="747210"/>
            <a:ext cx="7463367" cy="5668380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3341470684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4544614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01108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954958582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699863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02132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969994587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0127429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03156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819469897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3022098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04180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566641760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9840276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05204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49051715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303438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06228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918266251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547548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07252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227983745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369305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08276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933570919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608643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09300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947515614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461903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0324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0631210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814932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88410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303784266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84114E6-3717-4FD9-902B-632AF8FD4CE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421500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1348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84114E6-3717-4FD9-902B-632AF8FD4CE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8371ECF-C5EE-4055-B1D8-406AB526B9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684730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8E85E22-9ED4-471F-9A62-8E5E9C4F2B5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855662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35237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8E85E22-9ED4-471F-9A62-8E5E9C4F2B5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0971608-783C-4180-9025-6B24475B128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5" y="2049805"/>
            <a:ext cx="4940374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pic>
        <p:nvPicPr>
          <p:cNvPr id="9" name="Picture Placeholder 5">
            <a:extLst>
              <a:ext uri="{FF2B5EF4-FFF2-40B4-BE49-F238E27FC236}">
                <a16:creationId xmlns:a16="http://schemas.microsoft.com/office/drawing/2014/main" id="{9806F103-5875-2846-A618-D67C371E21C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 l="-1" t="-4720" r="-252" b="-5283"/>
          <a:stretch/>
        </p:blipFill>
        <p:spPr>
          <a:xfrm>
            <a:off x="556259" y="951671"/>
            <a:ext cx="871708" cy="969264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5EA248BB-0C50-3B4F-A8BC-CB62EBB762C9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4728633" y="747210"/>
            <a:ext cx="7463367" cy="5668380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252568902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3709555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36261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398539017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177114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37285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C2A18AD-85F8-4FB7-8E01-F535977A91B6}"/>
              </a:ext>
            </a:extLst>
          </p:cNvPr>
          <p:cNvSpPr/>
          <p:nvPr userDrawn="1"/>
        </p:nvSpPr>
        <p:spPr>
          <a:xfrm>
            <a:off x="420329" y="1161724"/>
            <a:ext cx="11356258" cy="5337030"/>
          </a:xfrm>
          <a:prstGeom prst="rect">
            <a:avLst/>
          </a:prstGeom>
          <a:solidFill>
            <a:schemeClr val="bg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endParaRPr lang="pt-BR" sz="1600" dirty="0">
              <a:solidFill>
                <a:schemeClr val="bg1"/>
              </a:solidFill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anchor="t" anchorCtr="0"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536773347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746025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38309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4985682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653124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39333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745620663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540123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40357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32411684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539174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41381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591415666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9223991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42405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832684462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255080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4342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90928034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302871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89434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/>
              <a:t>Edit date or title/role</a:t>
            </a:r>
            <a:endParaRPr lang="pt-BR" dirty="0"/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3639295791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717159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44453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114711403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3612184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45477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FC6B23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solidFill>
                  <a:schemeClr val="bg1"/>
                </a:solidFill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160852051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874700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46501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498032379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71508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47525" name="think-cell Slide" r:id="rId14" imgW="395" imgH="394" progId="TCLayout.ActiveDocument.1">
                  <p:embed/>
                </p:oleObj>
              </mc:Choice>
              <mc:Fallback>
                <p:oleObj name="think-cell Slide" r:id="rId14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0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1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893514284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239932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48549" name="think-cell Slide" r:id="rId15" imgW="413" imgH="416" progId="TCLayout.ActiveDocument.1">
                  <p:embed/>
                </p:oleObj>
              </mc:Choice>
              <mc:Fallback>
                <p:oleObj name="think-cell Slide" r:id="rId15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5C86E70-6ADC-4EA2-90F2-373AC4FDE5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23" name="RectangleLight">
            <a:extLst>
              <a:ext uri="{FF2B5EF4-FFF2-40B4-BE49-F238E27FC236}">
                <a16:creationId xmlns:a16="http://schemas.microsoft.com/office/drawing/2014/main" id="{A80E2F68-4ED6-42EF-9858-2FE4B1382825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8781416" y="0"/>
            <a:ext cx="341058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pt-BR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pt-BR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7" name="BottomLineRight">
            <a:extLst>
              <a:ext uri="{FF2B5EF4-FFF2-40B4-BE49-F238E27FC236}">
                <a16:creationId xmlns:a16="http://schemas.microsoft.com/office/drawing/2014/main" id="{C7EF0021-7C64-4C3A-BB10-343D51B3F040}"/>
              </a:ext>
            </a:extLst>
          </p:cNvPr>
          <p:cNvCxnSpPr/>
          <p:nvPr>
            <p:custDataLst>
              <p:tags r:id="rId6"/>
            </p:custDataLst>
          </p:nvPr>
        </p:nvCxnSpPr>
        <p:spPr>
          <a:xfrm>
            <a:off x="9119861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BottomLineLeft">
            <a:extLst>
              <a:ext uri="{FF2B5EF4-FFF2-40B4-BE49-F238E27FC236}">
                <a16:creationId xmlns:a16="http://schemas.microsoft.com/office/drawing/2014/main" id="{769848ED-A1D9-4D6F-AC16-5512562B47A0}"/>
              </a:ext>
            </a:extLst>
          </p:cNvPr>
          <p:cNvCxnSpPr/>
          <p:nvPr>
            <p:custDataLst>
              <p:tags r:id="rId7"/>
            </p:custDataLst>
          </p:nvPr>
        </p:nvCxnSpPr>
        <p:spPr>
          <a:xfrm>
            <a:off x="554736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TopLineRight">
            <a:extLst>
              <a:ext uri="{FF2B5EF4-FFF2-40B4-BE49-F238E27FC236}">
                <a16:creationId xmlns:a16="http://schemas.microsoft.com/office/drawing/2014/main" id="{9DD5C457-8894-4C00-BE39-CE61754727F6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9119861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TopLineLeft">
            <a:extLst>
              <a:ext uri="{FF2B5EF4-FFF2-40B4-BE49-F238E27FC236}">
                <a16:creationId xmlns:a16="http://schemas.microsoft.com/office/drawing/2014/main" id="{8B2884B5-93FA-4ECC-9065-3398231F02FC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2"/>
            <a:ext cx="7918704" cy="731520"/>
          </a:xfrm>
        </p:spPr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7918704" cy="29718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Source: …</a:t>
            </a:r>
            <a:endParaRPr kumimoji="0" lang="pt-BR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1E771D75-4092-4C08-B152-0A8A51C4AB5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3"/>
            </p:custDataLst>
          </p:nvPr>
        </p:nvSpPr>
        <p:spPr>
          <a:xfrm>
            <a:off x="9116568" y="89319"/>
            <a:ext cx="2523744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pt-BR"/>
              <a:t>Chapter › Topic</a:t>
            </a:r>
            <a:endParaRPr lang="pt-BR" dirty="0"/>
          </a:p>
        </p:txBody>
      </p:sp>
      <p:pic>
        <p:nvPicPr>
          <p:cNvPr id="16" name="Picture Placeholder 5">
            <a:extLst>
              <a:ext uri="{FF2B5EF4-FFF2-40B4-BE49-F238E27FC236}">
                <a16:creationId xmlns:a16="http://schemas.microsoft.com/office/drawing/2014/main" id="{F1AAF033-89E7-41F0-A5A5-5E427A22AD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9799725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359461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49573" name="think-cell Slide" r:id="rId13" imgW="413" imgH="416" progId="TCLayout.ActiveDocument.1">
                  <p:embed/>
                </p:oleObj>
              </mc:Choice>
              <mc:Fallback>
                <p:oleObj name="think-cell Slide" r:id="rId13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5C86E70-6ADC-4EA2-90F2-373AC4FDE5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23" name="RectangleLight">
            <a:extLst>
              <a:ext uri="{FF2B5EF4-FFF2-40B4-BE49-F238E27FC236}">
                <a16:creationId xmlns:a16="http://schemas.microsoft.com/office/drawing/2014/main" id="{A80E2F68-4ED6-42EF-9858-2FE4B1382825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8781416" y="0"/>
            <a:ext cx="341058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pt-BR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pt-BR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8" name="BottomLineLeft">
            <a:extLst>
              <a:ext uri="{FF2B5EF4-FFF2-40B4-BE49-F238E27FC236}">
                <a16:creationId xmlns:a16="http://schemas.microsoft.com/office/drawing/2014/main" id="{769848ED-A1D9-4D6F-AC16-5512562B47A0}"/>
              </a:ext>
            </a:extLst>
          </p:cNvPr>
          <p:cNvCxnSpPr/>
          <p:nvPr>
            <p:custDataLst>
              <p:tags r:id="rId6"/>
            </p:custDataLst>
          </p:nvPr>
        </p:nvCxnSpPr>
        <p:spPr>
          <a:xfrm>
            <a:off x="554736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TopLineLeft">
            <a:extLst>
              <a:ext uri="{FF2B5EF4-FFF2-40B4-BE49-F238E27FC236}">
                <a16:creationId xmlns:a16="http://schemas.microsoft.com/office/drawing/2014/main" id="{8B2884B5-93FA-4ECC-9065-3398231F02FC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6" y="172212"/>
            <a:ext cx="7918704" cy="731520"/>
          </a:xfrm>
        </p:spPr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9"/>
            </p:custDataLst>
          </p:nvPr>
        </p:nvSpPr>
        <p:spPr>
          <a:xfrm>
            <a:off x="554736" y="884725"/>
            <a:ext cx="7918704" cy="29718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10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Source: …</a:t>
            </a:r>
            <a:endParaRPr kumimoji="0" lang="pt-BR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1E771D75-4092-4C08-B152-0A8A51C4AB5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1"/>
            </p:custDataLst>
          </p:nvPr>
        </p:nvSpPr>
        <p:spPr>
          <a:xfrm>
            <a:off x="9116568" y="89319"/>
            <a:ext cx="2523744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pt-BR"/>
              <a:t>Chapter › Topic</a:t>
            </a:r>
            <a:endParaRPr lang="pt-BR" dirty="0"/>
          </a:p>
        </p:txBody>
      </p:sp>
      <p:pic>
        <p:nvPicPr>
          <p:cNvPr id="16" name="Picture Placeholder 5">
            <a:extLst>
              <a:ext uri="{FF2B5EF4-FFF2-40B4-BE49-F238E27FC236}">
                <a16:creationId xmlns:a16="http://schemas.microsoft.com/office/drawing/2014/main" id="{F1AAF033-89E7-41F0-A5A5-5E427A22AD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5147416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555362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50597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791815656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363371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51621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948642442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224991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52645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30215055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84114E6-3717-4FD9-902B-632AF8FD4CE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436688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5366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84114E6-3717-4FD9-902B-632AF8FD4CE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8371ECF-C5EE-4055-B1D8-406AB526B9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46600309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367291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0458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283160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4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870196B-97CF-4381-842D-3A4DC78FAE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3086292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54693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870196B-97CF-4381-842D-3A4DC78FAE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DA34099F-50E3-48C9-A420-D01E05B71DE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094522617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24475450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55717" name="think-cell Slide" r:id="rId5" imgW="530" imgH="528" progId="TCLayout.ActiveDocument.1">
                  <p:embed/>
                </p:oleObj>
              </mc:Choice>
              <mc:Fallback>
                <p:oleObj name="think-cell Slide" r:id="rId5" imgW="530" imgH="528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359D38D-283F-4B4A-BA42-B6F5F945704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39250976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8866479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57765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106307276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123177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58789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4115935182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090730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59813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1970436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523981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60837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92998404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9749069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61861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398629393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135364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62885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911323487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936130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6390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356124453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7874126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64933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60080476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902874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1482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761379266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559005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65957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007962768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5915472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66981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460240319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851987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68005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145624831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000571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69029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829368160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513511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70053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532719439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Placeholder 2">
            <a:extLst>
              <a:ext uri="{FF2B5EF4-FFF2-40B4-BE49-F238E27FC236}">
                <a16:creationId xmlns:a16="http://schemas.microsoft.com/office/drawing/2014/main" id="{8CE4DD9D-EDD3-4C10-918E-0D87EAD5D1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gray">
          <a:xfrm>
            <a:off x="485155" y="234869"/>
            <a:ext cx="11192474" cy="3140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latinLnBrk="0"/>
            <a:r>
              <a:rPr lang="pt-BR" dirty="0"/>
              <a:t>Click to edit Master title style</a:t>
            </a:r>
            <a:endParaRPr lang="pt-BR" noProof="0" dirty="0"/>
          </a:p>
        </p:txBody>
      </p:sp>
    </p:spTree>
    <p:extLst>
      <p:ext uri="{BB962C8B-B14F-4D97-AF65-F5344CB8AC3E}">
        <p14:creationId xmlns:p14="http://schemas.microsoft.com/office/powerpoint/2010/main" val="3607067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2495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157703705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3519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 err="1"/>
              <a:t>Client</a:t>
            </a:r>
            <a:r>
              <a:rPr lang="pt-BR" dirty="0"/>
              <a:t> logo </a:t>
            </a:r>
            <a:r>
              <a:rPr lang="pt-BR" dirty="0" err="1"/>
              <a:t>goes</a:t>
            </a:r>
            <a:r>
              <a:rPr lang="pt-BR" dirty="0"/>
              <a:t> </a:t>
            </a:r>
            <a:r>
              <a:rPr lang="pt-BR" dirty="0" err="1"/>
              <a:t>here</a:t>
            </a:r>
            <a:r>
              <a:rPr lang="pt-BR" dirty="0"/>
              <a:t>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 err="1">
                <a:solidFill>
                  <a:schemeClr val="tx2"/>
                </a:solidFill>
                <a:latin typeface="+mn-lt"/>
              </a:rPr>
              <a:t>Any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use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of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this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material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without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specific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permission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of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McKinsey &amp;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Company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 err="1">
                <a:solidFill>
                  <a:schemeClr val="tx2"/>
                </a:solidFill>
                <a:latin typeface="+mn-lt"/>
              </a:rPr>
              <a:t>is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strictly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prohibited</a:t>
            </a:r>
            <a:endParaRPr lang="pt-BR" sz="800" dirty="0">
              <a:solidFill>
                <a:schemeClr val="tx2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45100629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4543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1454516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5567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83311977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35A1F48B-898B-234D-AA0F-FD8A0C9B1C6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62019433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69896" name="think-cell Slide" r:id="rId9" imgW="7772400" imgH="10058400" progId="TCLayout.ActiveDocument.1">
                  <p:embed/>
                </p:oleObj>
              </mc:Choice>
              <mc:Fallback>
                <p:oleObj name="think-cell Slide" r:id="rId9" imgW="7772400" imgH="1005840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2. Slide Title">
            <a:extLst>
              <a:ext uri="{FF2B5EF4-FFF2-40B4-BE49-F238E27FC236}">
                <a16:creationId xmlns:a16="http://schemas.microsoft.com/office/drawing/2014/main" id="{FB296734-15F7-4BDF-BF7F-AD560B3E09D7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3"/>
            </p:custDataLst>
          </p:nvPr>
        </p:nvSpPr>
        <p:spPr>
          <a:xfrm>
            <a:off x="1505712" y="3536608"/>
            <a:ext cx="9180576" cy="542841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9" name="3. Subtitle">
            <a:extLst>
              <a:ext uri="{FF2B5EF4-FFF2-40B4-BE49-F238E27FC236}">
                <a16:creationId xmlns:a16="http://schemas.microsoft.com/office/drawing/2014/main" id="{F91EA195-0A6B-4141-BE0A-C29B8632D98B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4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9A085514-D1F6-4D77-A23F-C5C66C21AB2E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bg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bg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11BC6880-9091-4491-9546-12EA88EBF679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6B57E9F-2980-42CF-BFAF-6F40B786317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31267882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913660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2506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005044783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6591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709394039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7615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515597189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863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 err="1"/>
              <a:t>Source</a:t>
            </a:r>
            <a:r>
              <a:rPr lang="pt-BR" sz="800" dirty="0"/>
              <a:t>: …</a:t>
            </a:r>
          </a:p>
        </p:txBody>
      </p:sp>
    </p:spTree>
    <p:extLst>
      <p:ext uri="{BB962C8B-B14F-4D97-AF65-F5344CB8AC3E}">
        <p14:creationId xmlns:p14="http://schemas.microsoft.com/office/powerpoint/2010/main" val="2229285173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9663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 err="1"/>
              <a:t>Source</a:t>
            </a:r>
            <a:r>
              <a:rPr lang="pt-BR" sz="800" dirty="0"/>
              <a:t>: …</a:t>
            </a:r>
          </a:p>
        </p:txBody>
      </p:sp>
    </p:spTree>
    <p:extLst>
      <p:ext uri="{BB962C8B-B14F-4D97-AF65-F5344CB8AC3E}">
        <p14:creationId xmlns:p14="http://schemas.microsoft.com/office/powerpoint/2010/main" val="3042417442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0687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3651672127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1711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4054726799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2735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4123255871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3759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345620676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4783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855878659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4B2D5CB-9B4F-754C-BEE5-FA064435642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19344411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6831" name="think-cell Slide" r:id="rId9" imgW="7772400" imgH="10058400" progId="TCLayout.ActiveDocument.1">
                  <p:embed/>
                </p:oleObj>
              </mc:Choice>
              <mc:Fallback>
                <p:oleObj name="think-cell Slide" r:id="rId9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4B2D5CB-9B4F-754C-BEE5-FA064435642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8837728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908154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3530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/>
              <a:t>“Click to add 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add quote 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278026648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8F768AE1-73DD-1B4C-A11E-435625BE300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90172045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7855" name="think-cell Slide" r:id="rId10" imgW="7772400" imgH="10058400" progId="TCLayout.ActiveDocument.1">
                  <p:embed/>
                </p:oleObj>
              </mc:Choice>
              <mc:Fallback>
                <p:oleObj name="think-cell Slide" r:id="rId10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8F768AE1-73DD-1B4C-A11E-435625BE300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3"/>
            </p:custDataLst>
          </p:nvPr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="1" i="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</a:br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3152547333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3BBDF82D-ADBD-AF48-9819-F266F826D00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89372345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8879" name="think-cell Slide" r:id="rId6" imgW="7772400" imgH="10058400" progId="TCLayout.ActiveDocument.1">
                  <p:embed/>
                </p:oleObj>
              </mc:Choice>
              <mc:Fallback>
                <p:oleObj name="think-cell Slide" r:id="rId6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3BBDF82D-ADBD-AF48-9819-F266F826D00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06563"/>
            <a:ext cx="3813048" cy="702115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 b="1" i="0">
                <a:ln w="6350" cap="flat">
                  <a:noFill/>
                  <a:miter lim="800000"/>
                </a:ln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1276076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81586B0-26B5-3A45-B1EE-AA93E286C4C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78152902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9903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81586B0-26B5-3A45-B1EE-AA93E286C4C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 b="1" i="0">
                <a:ln w="6350" cap="flat">
                  <a:noFill/>
                  <a:miter lim="800000"/>
                </a:ln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5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121021738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3DE9E1A-F163-FB46-A11F-4EC22427ABE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69999109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50927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3DE9E1A-F163-FB46-A11F-4EC22427ABE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5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502721649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984537A-F2C0-564E-88F8-DACA3447ACF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22394468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51951" name="think-cell Slide" r:id="rId9" imgW="7772400" imgH="10058400" progId="TCLayout.ActiveDocument.1">
                  <p:embed/>
                </p:oleObj>
              </mc:Choice>
              <mc:Fallback>
                <p:oleObj name="think-cell Slide" r:id="rId9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984537A-F2C0-564E-88F8-DACA3447ACF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3"/>
            </p:custDataLst>
          </p:nvPr>
        </p:nvSpPr>
        <p:spPr>
          <a:xfrm>
            <a:off x="1505712" y="3536608"/>
            <a:ext cx="9180576" cy="542841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4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634245518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10071E13-BDBF-E945-A4C6-7E9C7F0D38E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97950684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52975" name="think-cell Slide" r:id="rId14" imgW="7772400" imgH="10058400" progId="TCLayout.ActiveDocument.1">
                  <p:embed/>
                </p:oleObj>
              </mc:Choice>
              <mc:Fallback>
                <p:oleObj name="think-cell Slide" r:id="rId14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10071E13-BDBF-E945-A4C6-7E9C7F0D38E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9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 b="1" i="0">
                <a:solidFill>
                  <a:schemeClr val="tx1"/>
                </a:solidFill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744500539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B484989-87F5-D546-BA93-3F40E2B3B68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77043182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53999" name="think-cell Slide" r:id="rId14" imgW="7772400" imgH="10058400" progId="TCLayout.ActiveDocument.1">
                  <p:embed/>
                </p:oleObj>
              </mc:Choice>
              <mc:Fallback>
                <p:oleObj name="think-cell Slide" r:id="rId14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B484989-87F5-D546-BA93-3F40E2B3B68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9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 b="1" i="0">
                <a:solidFill>
                  <a:schemeClr val="tx1"/>
                </a:solidFill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4070957200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2B25DA84-E1D6-E94A-88DA-C09BF196236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25698003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55023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2B25DA84-E1D6-E94A-88DA-C09BF196236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719766781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FF076E98-7A66-BC4C-8382-76715925017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78843221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56047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FF076E98-7A66-BC4C-8382-76715925017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972867571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6B0AE38B-EDD9-044E-AFF0-0793325A731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33580427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57071" name="think-cell Slide" r:id="rId10" imgW="7772400" imgH="10058400" progId="TCLayout.ActiveDocument.1">
                  <p:embed/>
                </p:oleObj>
              </mc:Choice>
              <mc:Fallback>
                <p:oleObj name="think-cell Slide" r:id="rId10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6B0AE38B-EDD9-044E-AFF0-0793325A731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3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9975516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853858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4554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683334160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1727B48F-C2F3-3943-B00A-E239792CE21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3677546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58095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1727B48F-C2F3-3943-B00A-E239792CE21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4397EA83-8C4F-894D-B5DD-188E6FB8ABD4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 b="1" i="0"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897000608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BCE95A1-A73A-B742-90B9-5135F4D06E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90113783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59119"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BCE95A1-A73A-B742-90B9-5135F4D06E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605255882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180865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90861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181743162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111813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91885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92903891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3730910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92909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046282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933890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93933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495912678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074408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94957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541726448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504075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95981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313101537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923198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97005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50042972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628038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9802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38133572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857835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5578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656270207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0046822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99053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981256721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910081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00077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773230442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772615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01101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253172731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942630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02125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329189367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5689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03149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915523555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Only">
    <p:bg>
      <p:bgPr>
        <a:solidFill>
          <a:schemeClr val="bg2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Placeholder 2">
            <a:extLst>
              <a:ext uri="{FF2B5EF4-FFF2-40B4-BE49-F238E27FC236}">
                <a16:creationId xmlns:a16="http://schemas.microsoft.com/office/drawing/2014/main" id="{8CE4DD9D-EDD3-4C10-918E-0D87EAD5D1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gray">
          <a:xfrm>
            <a:off x="485155" y="234869"/>
            <a:ext cx="11192474" cy="3140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latinLnBrk="0"/>
            <a:r>
              <a:rPr lang="pt-BR" dirty="0"/>
              <a:t>Click to edit Master title style</a:t>
            </a:r>
            <a:endParaRPr lang="pt-BR" noProof="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6DCFB3C-1FDA-4F8A-A2DB-432A0E89267B}"/>
              </a:ext>
            </a:extLst>
          </p:cNvPr>
          <p:cNvGrpSpPr/>
          <p:nvPr userDrawn="1"/>
        </p:nvGrpSpPr>
        <p:grpSpPr>
          <a:xfrm>
            <a:off x="485155" y="1081314"/>
            <a:ext cx="11192474" cy="5428341"/>
            <a:chOff x="485155" y="1081314"/>
            <a:chExt cx="11192474" cy="5428341"/>
          </a:xfrm>
          <a:solidFill>
            <a:schemeClr val="bg2">
              <a:lumMod val="95000"/>
            </a:schemeClr>
          </a:solidFill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78EE40DE-5ECC-4ED4-9D2A-AC071D8E2F91}"/>
                </a:ext>
              </a:extLst>
            </p:cNvPr>
            <p:cNvSpPr/>
            <p:nvPr userDrawn="1"/>
          </p:nvSpPr>
          <p:spPr>
            <a:xfrm>
              <a:off x="485155" y="1081314"/>
              <a:ext cx="11192474" cy="145143"/>
            </a:xfrm>
            <a:prstGeom prst="rect">
              <a:avLst/>
            </a:prstGeom>
            <a:grpFill/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300"/>
                </a:spcBef>
                <a:spcAft>
                  <a:spcPts val="300"/>
                </a:spcAft>
              </a:pPr>
              <a:endParaRPr lang="pt-BR" sz="1600" dirty="0">
                <a:solidFill>
                  <a:schemeClr val="bg1"/>
                </a:solidFill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DC0160F0-D101-458A-A16E-496053888C90}"/>
                </a:ext>
              </a:extLst>
            </p:cNvPr>
            <p:cNvSpPr/>
            <p:nvPr userDrawn="1"/>
          </p:nvSpPr>
          <p:spPr>
            <a:xfrm>
              <a:off x="485155" y="6364512"/>
              <a:ext cx="11192474" cy="145143"/>
            </a:xfrm>
            <a:prstGeom prst="rect">
              <a:avLst/>
            </a:prstGeom>
            <a:grpFill/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spcBef>
                  <a:spcPts val="300"/>
                </a:spcBef>
                <a:spcAft>
                  <a:spcPts val="300"/>
                </a:spcAft>
              </a:pPr>
              <a:endParaRPr lang="pt-BR" sz="16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80840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71534859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04173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+mj-cs"/>
              <a:sym typeface="Itau Display" panose="020B0503020204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828193790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7827024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06221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684937866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3743800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07245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131841644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8801264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08269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111667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121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6602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524486337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813552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09293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928374353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146340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10317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792140049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002758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11341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281882667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0296269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12365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204130130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413213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1338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103875882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472985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14413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478043770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406913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15437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375114558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945605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16461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714905201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2780449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17485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745929984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9226491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18509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7898334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0042849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7626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847683796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88032362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19533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+mj-cs"/>
              <a:sym typeface="Itau Display" panose="020B0503020204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6667497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360436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1581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851327153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1680794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2605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1793663862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934011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3629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7601278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678021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4653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668172876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57287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5677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843474769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131404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6701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092585719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2215554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7725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151830533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490821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874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359211222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6897512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9773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80281785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075371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8650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021159232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1487733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30797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790701772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0178412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31821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589633551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476452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32845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34290610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732951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33869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390833638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42411327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34893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+mj-cs"/>
              <a:sym typeface="Itau Display" panose="020B0503020204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569941487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960317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36941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332273432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210816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37965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4258115732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2145475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38989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8142248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156131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40013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428736558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118409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41037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16690305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678901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99674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047722491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772890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42061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704268464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639786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43085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573813630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1117280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4410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714087648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531557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45133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097487967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673216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46157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454729989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1538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47181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540655652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5062796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48205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775035246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3524940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49229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67931122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49275613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50253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+mj-cs"/>
              <a:sym typeface="Itau Display" panose="020B0503020204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184662599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8664731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67661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33391671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004658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00698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79578776"/>
      </p:ext>
    </p:extLst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7496170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68685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771440474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295718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69709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7494436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407523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70733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548487902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3848693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71757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700942358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6152040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72781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968102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958139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73805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024450112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424525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7482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237706935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205974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75853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145939725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674646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76877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845245455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011571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77901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55252933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1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2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3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783277342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7430054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78925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597183370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4291311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79949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243589159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30982255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80973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+mj-cs"/>
              <a:sym typeface="Itau Display" panose="020B0503020204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546975974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279505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83021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747374276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049196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84045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575114800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311842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85069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431378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9921508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86093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773337302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258378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87117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577495009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364985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88141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284700433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250857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89165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93783592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1/4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73CF986-321A-3E40-A8D9-F0CF4C2DF8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63451865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70920" name="think-cell Slide" r:id="rId14" imgW="7772400" imgH="10058400" progId="TCLayout.ActiveDocument.1">
                  <p:embed/>
                </p:oleObj>
              </mc:Choice>
              <mc:Fallback>
                <p:oleObj name="think-cell Slide" r:id="rId14" imgW="7772400" imgH="1005840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9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94380772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2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23C2AC2-7AC6-4B03-BA4C-66DAD667FDA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143890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01722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23C2AC2-7AC6-4B03-BA4C-66DAD667FDA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17229D4-4A52-4CED-AC71-0B1D7484823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Dark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2. Slide Title">
            <a:extLst>
              <a:ext uri="{FF2B5EF4-FFF2-40B4-BE49-F238E27FC236}">
                <a16:creationId xmlns:a16="http://schemas.microsoft.com/office/drawing/2014/main" id="{80B9914A-DB55-4BC1-945B-6BCB69651471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DFAFB1F1-9351-4B71-8B28-70BD6B35E3B1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50657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16" name="1. On-page tracker">
            <a:extLst>
              <a:ext uri="{FF2B5EF4-FFF2-40B4-BE49-F238E27FC236}">
                <a16:creationId xmlns:a16="http://schemas.microsoft.com/office/drawing/2014/main" id="{9C24BE57-CAF0-414D-81D3-506010DB162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8DF4E58A-EF2E-DB43-A508-A1C51CCF790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8FB3800B-3832-4D24-B817-838D91E87F3C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74629540"/>
      </p:ext>
    </p:extLst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787360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9018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020380398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291103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91213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15855682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492177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92237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843219223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0785505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93261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606554946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143504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94285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62528863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4663039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95309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82011348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16855383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96333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+mj-cs"/>
              <a:sym typeface="Itau Display" panose="020B0503020204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501921251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490640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11691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384550405"/>
      </p:ext>
    </p:extLst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3898652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12715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861455238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904527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13739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403194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FB2CF33-2B22-4ED6-B977-44BC7569A95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6573451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0154" name="think-cell Slide" r:id="rId10" imgW="395" imgH="396" progId="TCLayout.ActiveDocument.1">
                  <p:embed/>
                </p:oleObj>
              </mc:Choice>
              <mc:Fallback>
                <p:oleObj name="think-cell Slide" r:id="rId10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FB2CF33-2B22-4ED6-B977-44BC7569A95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F84ED774-1EDF-4F5A-84A6-12824F1C11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778490265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66458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14763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581831911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444417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15787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922808803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178600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16811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452714629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4254271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17835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069923716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0983565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1885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444497749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104820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19883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385752240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808403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20907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775696208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9673938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21931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805749586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663588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22955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929126643"/>
      </p:ext>
    </p:extLst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998764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23979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69683143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EECAFCF-4444-4D89-BA89-03626833E16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3643593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1178" name="think-cell Slide" r:id="rId11" imgW="395" imgH="396" progId="TCLayout.ActiveDocument.1">
                  <p:embed/>
                </p:oleObj>
              </mc:Choice>
              <mc:Fallback>
                <p:oleObj name="think-cell Slide" r:id="rId11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EECAFCF-4444-4D89-BA89-03626833E1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114A9B4-F227-4A00-9538-B37BF1C3E0C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949040944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84114E6-3717-4FD9-902B-632AF8FD4CE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316967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25003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84114E6-3717-4FD9-902B-632AF8FD4CE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8371ECF-C5EE-4055-B1D8-406AB526B9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205111299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956726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59812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063171234"/>
      </p:ext>
    </p:extLst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564294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60836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484067414"/>
      </p:ext>
    </p:extLst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841999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61860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8229088"/>
      </p:ext>
    </p:extLst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244432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62884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757082283"/>
      </p:ext>
    </p:extLst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643099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63908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086157785"/>
      </p:ext>
    </p:extLst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8041930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64932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757549858"/>
      </p:ext>
    </p:extLst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775405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65956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091305918"/>
      </p:ext>
    </p:extLst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4390900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66980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630627467"/>
      </p:ext>
    </p:extLst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98913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68004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04461196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02519962-49E8-425B-9E33-05700C3A848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8438406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2202" name="think-cell Slide" r:id="rId7" imgW="395" imgH="396" progId="TCLayout.ActiveDocument.1">
                  <p:embed/>
                </p:oleObj>
              </mc:Choice>
              <mc:Fallback>
                <p:oleObj name="think-cell Slide" r:id="rId7" imgW="395" imgH="39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02519962-49E8-425B-9E33-05700C3A848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FEBE5BE6-248E-4615-85FA-730CFE631AA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3272589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623076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69028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595191872"/>
      </p:ext>
    </p:extLst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011788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70052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143324397"/>
      </p:ext>
    </p:extLst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75025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71076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482846938"/>
      </p:ext>
    </p:extLst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6217072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72100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317407301"/>
      </p:ext>
    </p:extLst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Placeholder 2">
            <a:extLst>
              <a:ext uri="{FF2B5EF4-FFF2-40B4-BE49-F238E27FC236}">
                <a16:creationId xmlns:a16="http://schemas.microsoft.com/office/drawing/2014/main" id="{8CE4DD9D-EDD3-4C10-918E-0D87EAD5D1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gray">
          <a:xfrm>
            <a:off x="485155" y="234869"/>
            <a:ext cx="11192474" cy="3140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latinLnBrk="0"/>
            <a:r>
              <a:rPr lang="pt-BR" dirty="0"/>
              <a:t>Click to edit Master title style</a:t>
            </a:r>
            <a:endParaRPr lang="pt-BR" noProof="0" dirty="0"/>
          </a:p>
        </p:txBody>
      </p:sp>
    </p:spTree>
    <p:extLst>
      <p:ext uri="{BB962C8B-B14F-4D97-AF65-F5344CB8AC3E}">
        <p14:creationId xmlns:p14="http://schemas.microsoft.com/office/powerpoint/2010/main" val="2221302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400">
        <p:fade/>
      </p:transition>
    </mc:Choice>
    <mc:Fallback xmlns="">
      <p:transition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13105999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73124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en-US" sz="2500" b="1" i="0" baseline="0" dirty="0" err="1">
              <a:solidFill>
                <a:schemeClr val="bg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  <a:endParaRPr lang="pt-BR" sz="8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0291161"/>
      </p:ext>
    </p:extLst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FC466852-177D-4B58-86A5-37A264B1665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510338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73445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FC466852-177D-4B58-86A5-37A264B1665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31BA878-02E4-43E5-AB80-AA3F9CAFC35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935175186"/>
      </p:ext>
    </p:extLst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C86DFE-3A2A-40CA-9D40-C503C0BF7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522498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74469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C86DFE-3A2A-40CA-9D40-C503C0BF7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D208004-AE70-4E8D-BDFB-C0FA5D34713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</a:br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2183300714"/>
      </p:ext>
    </p:extLst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613BE67-C8A4-4940-919D-D524046E8E5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4559484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75493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613BE67-C8A4-4940-919D-D524046E8E5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C64A80F-2BB7-4D5C-B1BC-EFEB8CEB75B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6888720"/>
      </p:ext>
    </p:extLst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5879CCEE-4181-48A6-862F-196F19F78FD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226711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76517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5879CCEE-4181-48A6-862F-196F19F78FD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9190DD1-A6F9-4584-8C9F-8AE18DD7DE4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55876"/>
            <a:ext cx="5065776" cy="346249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>
              <a:lnSpc>
                <a:spcPct val="90000"/>
              </a:lnSpc>
            </a:pPr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57046616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E0E6057F-769D-4F7E-ADB8-9184B8A9F6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4793021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3226" name="think-cell Slide" r:id="rId9" imgW="395" imgH="396" progId="TCLayout.ActiveDocument.1">
                  <p:embed/>
                </p:oleObj>
              </mc:Choice>
              <mc:Fallback>
                <p:oleObj name="think-cell Slide" r:id="rId9" imgW="395" imgH="39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E0E6057F-769D-4F7E-ADB8-9184B8A9F6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9AAF5083-14D2-413C-A962-F8F4C93FCA4D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457423267"/>
      </p:ext>
    </p:extLst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C3D297E0-8A31-42CC-8317-16072AED6D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092304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77541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C3D297E0-8A31-42CC-8317-16072AED6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DC8A4E7-3857-4F3F-A974-B3604C3AC9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062709295"/>
      </p:ext>
    </p:extLst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A63F414-7CDD-4B0E-84C0-474DCBA1C8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8752566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78565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A63F414-7CDD-4B0E-84C0-474DCBA1C8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E055BC9-2E54-4BD2-BCD8-EB9BE23D4EC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3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588641601"/>
      </p:ext>
    </p:extLst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99D13A6-59C3-4422-BCF6-1E6869EB7F2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9293552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7958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99D13A6-59C3-4422-BCF6-1E6869EB7F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7C8B152-222B-4AD3-96DA-065F4A286D0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084803108"/>
      </p:ext>
    </p:extLst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BF8EFA0-F95D-4F2A-B428-142A1686229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923634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80613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BF8EFA0-F95D-4F2A-B428-142A168622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8652ACF-12A7-40B0-AE64-2150E4E752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753111765"/>
      </p:ext>
    </p:extLst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1B12454-1B8A-42FC-A1A4-686072D54FD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113082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81637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1B12454-1B8A-42FC-A1A4-686072D54F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81C80FD-5591-406B-91C0-96ADA295797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655356738"/>
      </p:ext>
    </p:extLst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5AD9EE5-2FB4-491D-8E04-78203850C2F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185543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82661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5AD9EE5-2FB4-491D-8E04-78203850C2F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AB79B3B-8072-40EB-863D-ECC81A5C48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26598377"/>
      </p:ext>
    </p:extLst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08E49A2-592A-45DC-99AB-B65B48F0E6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5238432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83685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08E49A2-592A-45DC-99AB-B65B48F0E6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10190F0C-4750-4155-8860-03F13E043F9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871040278"/>
      </p:ext>
    </p:extLst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5F6A700B-0152-4893-8E67-E104FB4F5F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5884630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84709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5F6A700B-0152-4893-8E67-E104FB4F5F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461513806"/>
      </p:ext>
    </p:extLst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End">
    <p:bg>
      <p:bgPr>
        <a:gradFill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766A80FB-9DC8-48D6-B10D-BAF6277FED4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963424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85733" name="think-cell Slide" r:id="rId4" imgW="395" imgH="394" progId="TCLayout.ActiveDocument.1">
                  <p:embed/>
                </p:oleObj>
              </mc:Choice>
              <mc:Fallback>
                <p:oleObj name="think-cell Slide" r:id="rId4" imgW="395" imgH="394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766A80FB-9DC8-48D6-B10D-BAF6277FED4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956124520"/>
      </p:ext>
    </p:extLst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4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870196B-97CF-4381-842D-3A4DC78FAE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451457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86757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870196B-97CF-4381-842D-3A4DC78FAE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0F942CA4-6CE7-4ED7-895F-EEC3804F97D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1" y="1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chemeClr val="bg2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70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18607747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B06B51E-DA74-4D18-A16E-2571B4BE7E9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194766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4250" name="think-cell Slide" r:id="rId9" imgW="395" imgH="396" progId="TCLayout.ActiveDocument.1">
                  <p:embed/>
                </p:oleObj>
              </mc:Choice>
              <mc:Fallback>
                <p:oleObj name="think-cell Slide" r:id="rId9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B06B51E-DA74-4D18-A16E-2571B4BE7E9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25907C8-40F8-4959-95BA-E520786FC97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369412931"/>
      </p:ext>
    </p:extLst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30122C18-2CFE-6146-A1D8-79EC529A60E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66190979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87781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30122C18-2CFE-6146-A1D8-79EC529A60E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3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798384939"/>
      </p:ext>
    </p:extLst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48107513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88805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518838385"/>
      </p:ext>
    </p:extLst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C2F3B429-1F7B-044A-9520-301FC32125A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70815341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89829"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C2F3B429-1F7B-044A-9520-301FC32125A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93794592"/>
      </p:ext>
    </p:extLst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FC466852-177D-4B58-86A5-37A264B1665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7787548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91877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FC466852-177D-4B58-86A5-37A264B1665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31BA878-02E4-43E5-AB80-AA3F9CAFC35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385050389"/>
      </p:ext>
    </p:extLst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C86DFE-3A2A-40CA-9D40-C503C0BF7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5758491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92901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C86DFE-3A2A-40CA-9D40-C503C0BF7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D208004-AE70-4E8D-BDFB-C0FA5D34713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</a:br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2149767266"/>
      </p:ext>
    </p:extLst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613BE67-C8A4-4940-919D-D524046E8E5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5875339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93925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613BE67-C8A4-4940-919D-D524046E8E5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C64A80F-2BB7-4D5C-B1BC-EFEB8CEB75B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633772"/>
      </p:ext>
    </p:extLst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5879CCEE-4181-48A6-862F-196F19F78FD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312522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94949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5879CCEE-4181-48A6-862F-196F19F78FD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9190DD1-A6F9-4584-8C9F-8AE18DD7DE4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55876"/>
            <a:ext cx="5065776" cy="346249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>
              <a:lnSpc>
                <a:spcPct val="90000"/>
              </a:lnSpc>
            </a:pPr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333146977"/>
      </p:ext>
    </p:extLst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C3D297E0-8A31-42CC-8317-16072AED6D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503746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95973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C3D297E0-8A31-42CC-8317-16072AED6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DC8A4E7-3857-4F3F-A974-B3604C3AC9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887401607"/>
      </p:ext>
    </p:extLst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A63F414-7CDD-4B0E-84C0-474DCBA1C8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333929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96997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A63F414-7CDD-4B0E-84C0-474DCBA1C8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E055BC9-2E54-4BD2-BCD8-EB9BE23D4EC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3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805586857"/>
      </p:ext>
    </p:extLst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99D13A6-59C3-4422-BCF6-1E6869EB7F2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436556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98021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99D13A6-59C3-4422-BCF6-1E6869EB7F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7C8B152-222B-4AD3-96DA-065F4A286D0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57945966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871EB6F-AA17-4E39-80FA-A2660B6942D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861315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5274" name="think-cell Slide" r:id="rId10" imgW="395" imgH="396" progId="TCLayout.ActiveDocument.1">
                  <p:embed/>
                </p:oleObj>
              </mc:Choice>
              <mc:Fallback>
                <p:oleObj name="think-cell Slide" r:id="rId10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871EB6F-AA17-4E39-80FA-A2660B6942D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BF0BFC8-D0E7-4272-884F-5F63ADFEC6E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01922428"/>
      </p:ext>
    </p:extLst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BF8EFA0-F95D-4F2A-B428-142A1686229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8741475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99045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BF8EFA0-F95D-4F2A-B428-142A168622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8652ACF-12A7-40B0-AE64-2150E4E752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838514179"/>
      </p:ext>
    </p:extLst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1B12454-1B8A-42FC-A1A4-686072D54FD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714407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00069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1B12454-1B8A-42FC-A1A4-686072D54F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81C80FD-5591-406B-91C0-96ADA295797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23818109"/>
      </p:ext>
    </p:extLst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5AD9EE5-2FB4-491D-8E04-78203850C2F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734963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01093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5AD9EE5-2FB4-491D-8E04-78203850C2F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AB79B3B-8072-40EB-863D-ECC81A5C48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155123216"/>
      </p:ext>
    </p:extLst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08E49A2-592A-45DC-99AB-B65B48F0E6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719604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02117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08E49A2-592A-45DC-99AB-B65B48F0E6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10190F0C-4750-4155-8860-03F13E043F9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336610159"/>
      </p:ext>
    </p:extLst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5F6A700B-0152-4893-8E67-E104FB4F5F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9594213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03141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5F6A700B-0152-4893-8E67-E104FB4F5F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157222007"/>
      </p:ext>
    </p:extLst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End">
    <p:bg>
      <p:bgPr>
        <a:gradFill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766A80FB-9DC8-48D6-B10D-BAF6277FED4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729571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04165" name="think-cell Slide" r:id="rId4" imgW="395" imgH="394" progId="TCLayout.ActiveDocument.1">
                  <p:embed/>
                </p:oleObj>
              </mc:Choice>
              <mc:Fallback>
                <p:oleObj name="think-cell Slide" r:id="rId4" imgW="395" imgH="394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766A80FB-9DC8-48D6-B10D-BAF6277FED4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4267459136"/>
      </p:ext>
    </p:extLst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4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870196B-97CF-4381-842D-3A4DC78FAE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330910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0518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870196B-97CF-4381-842D-3A4DC78FAE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0F942CA4-6CE7-4ED7-895F-EEC3804F97D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1" y="1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chemeClr val="bg2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70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948435842"/>
      </p:ext>
    </p:extLst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30122C18-2CFE-6146-A1D8-79EC529A60E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70405622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06213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30122C18-2CFE-6146-A1D8-79EC529A60E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3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019282946"/>
      </p:ext>
    </p:extLst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33596413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07237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4086946996"/>
      </p:ext>
    </p:extLst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C2F3B429-1F7B-044A-9520-301FC32125A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54461365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08261"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C2F3B429-1F7B-044A-9520-301FC32125A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76342569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9C5DAF10-918F-402B-B790-72982E2597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3957123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6298" name="think-cell Slide" r:id="rId15" imgW="395" imgH="396" progId="TCLayout.ActiveDocument.1">
                  <p:embed/>
                </p:oleObj>
              </mc:Choice>
              <mc:Fallback>
                <p:oleObj name="think-cell Slide" r:id="rId15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9C5DAF10-918F-402B-B790-72982E2597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2202881-5268-406C-A941-88E44311719D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42462201"/>
      </p:ext>
    </p:extLst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FC466852-177D-4B58-86A5-37A264B1665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562084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28727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FC466852-177D-4B58-86A5-37A264B1665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31BA878-02E4-43E5-AB80-AA3F9CAFC35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910788541"/>
      </p:ext>
    </p:extLst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C86DFE-3A2A-40CA-9D40-C503C0BF7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3646472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29751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C86DFE-3A2A-40CA-9D40-C503C0BF7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D208004-AE70-4E8D-BDFB-C0FA5D34713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</a:br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3581541376"/>
      </p:ext>
    </p:extLst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613BE67-C8A4-4940-919D-D524046E8E5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536034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30775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613BE67-C8A4-4940-919D-D524046E8E5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C64A80F-2BB7-4D5C-B1BC-EFEB8CEB75B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5835396"/>
      </p:ext>
    </p:extLst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5879CCEE-4181-48A6-862F-196F19F78FD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42984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31799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5879CCEE-4181-48A6-862F-196F19F78FD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9190DD1-A6F9-4584-8C9F-8AE18DD7DE4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55876"/>
            <a:ext cx="5065776" cy="346249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>
              <a:lnSpc>
                <a:spcPct val="90000"/>
              </a:lnSpc>
            </a:pPr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862796658"/>
      </p:ext>
    </p:extLst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C3D297E0-8A31-42CC-8317-16072AED6D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185640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32823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C3D297E0-8A31-42CC-8317-16072AED6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DC8A4E7-3857-4F3F-A974-B3604C3AC9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909680429"/>
      </p:ext>
    </p:extLst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A63F414-7CDD-4B0E-84C0-474DCBA1C8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4232339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33847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A63F414-7CDD-4B0E-84C0-474DCBA1C8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E055BC9-2E54-4BD2-BCD8-EB9BE23D4EC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3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285865173"/>
      </p:ext>
    </p:extLst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99D13A6-59C3-4422-BCF6-1E6869EB7F2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878271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34871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99D13A6-59C3-4422-BCF6-1E6869EB7F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7C8B152-222B-4AD3-96DA-065F4A286D0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956657424"/>
      </p:ext>
    </p:extLst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BF8EFA0-F95D-4F2A-B428-142A1686229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116995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35895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BF8EFA0-F95D-4F2A-B428-142A168622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8652ACF-12A7-40B0-AE64-2150E4E752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558095240"/>
      </p:ext>
    </p:extLst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1B12454-1B8A-42FC-A1A4-686072D54FD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2530679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36919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1B12454-1B8A-42FC-A1A4-686072D54F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81C80FD-5591-406B-91C0-96ADA295797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709307693"/>
      </p:ext>
    </p:extLst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5AD9EE5-2FB4-491D-8E04-78203850C2F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444279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37943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5AD9EE5-2FB4-491D-8E04-78203850C2F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AB79B3B-8072-40EB-863D-ECC81A5C48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5354115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E0316B62-7D7F-436A-82C0-DBCD11CCFEF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2818251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7322" name="think-cell Slide" r:id="rId15" imgW="395" imgH="396" progId="TCLayout.ActiveDocument.1">
                  <p:embed/>
                </p:oleObj>
              </mc:Choice>
              <mc:Fallback>
                <p:oleObj name="think-cell Slide" r:id="rId15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E0316B62-7D7F-436A-82C0-DBCD11CCFEF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D900E7AE-E8B8-497A-A9C9-FA2B242C4B6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001564906"/>
      </p:ext>
    </p:extLst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08E49A2-592A-45DC-99AB-B65B48F0E6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485961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38967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08E49A2-592A-45DC-99AB-B65B48F0E6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10190F0C-4750-4155-8860-03F13E043F9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640510464"/>
      </p:ext>
    </p:extLst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5F6A700B-0152-4893-8E67-E104FB4F5F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838190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39991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5F6A700B-0152-4893-8E67-E104FB4F5F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728937191"/>
      </p:ext>
    </p:extLst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End">
    <p:bg>
      <p:bgPr>
        <a:gradFill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766A80FB-9DC8-48D6-B10D-BAF6277FED4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225812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41015" name="think-cell Slide" r:id="rId4" imgW="395" imgH="394" progId="TCLayout.ActiveDocument.1">
                  <p:embed/>
                </p:oleObj>
              </mc:Choice>
              <mc:Fallback>
                <p:oleObj name="think-cell Slide" r:id="rId4" imgW="395" imgH="394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766A80FB-9DC8-48D6-B10D-BAF6277FED4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503373891"/>
      </p:ext>
    </p:extLst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4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870196B-97CF-4381-842D-3A4DC78FAE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225779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4203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870196B-97CF-4381-842D-3A4DC78FAE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0F942CA4-6CE7-4ED7-895F-EEC3804F97D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1" y="1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chemeClr val="bg2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70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2528332"/>
      </p:ext>
    </p:extLst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30122C18-2CFE-6146-A1D8-79EC529A60E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101288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43063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30122C18-2CFE-6146-A1D8-79EC529A60E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3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154207481"/>
      </p:ext>
    </p:extLst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27220394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44087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347855360"/>
      </p:ext>
    </p:extLst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C2F3B429-1F7B-044A-9520-301FC32125A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50931760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45111"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C2F3B429-1F7B-044A-9520-301FC32125A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123662984"/>
      </p:ext>
    </p:extLst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FC466852-177D-4B58-86A5-37A264B1665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9412928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47159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FC466852-177D-4B58-86A5-37A264B1665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31BA878-02E4-43E5-AB80-AA3F9CAFC35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367732684"/>
      </p:ext>
    </p:extLst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C86DFE-3A2A-40CA-9D40-C503C0BF7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779077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48183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C86DFE-3A2A-40CA-9D40-C503C0BF7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D208004-AE70-4E8D-BDFB-C0FA5D34713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</a:br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3433983735"/>
      </p:ext>
    </p:extLst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613BE67-C8A4-4940-919D-D524046E8E5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396839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49207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613BE67-C8A4-4940-919D-D524046E8E5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C64A80F-2BB7-4D5C-B1BC-EFEB8CEB75B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4362563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99C07D8-7C20-4B22-8216-0F82917C221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978153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8346" name="think-cell Slide" r:id="rId16" imgW="395" imgH="396" progId="TCLayout.ActiveDocument.1">
                  <p:embed/>
                </p:oleObj>
              </mc:Choice>
              <mc:Fallback>
                <p:oleObj name="think-cell Slide" r:id="rId16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99C07D8-7C20-4B22-8216-0F82917C221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8A810AB-7C42-4F18-987C-D162C26D541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64923909"/>
      </p:ext>
    </p:extLst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5879CCEE-4181-48A6-862F-196F19F78FD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26555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50231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5879CCEE-4181-48A6-862F-196F19F78FD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9190DD1-A6F9-4584-8C9F-8AE18DD7DE4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55876"/>
            <a:ext cx="5065776" cy="346249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>
              <a:lnSpc>
                <a:spcPct val="90000"/>
              </a:lnSpc>
            </a:pPr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9659263"/>
      </p:ext>
    </p:extLst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C3D297E0-8A31-42CC-8317-16072AED6D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933242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51255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C3D297E0-8A31-42CC-8317-16072AED6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DC8A4E7-3857-4F3F-A974-B3604C3AC9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374043950"/>
      </p:ext>
    </p:extLst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A63F414-7CDD-4B0E-84C0-474DCBA1C8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748053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52279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A63F414-7CDD-4B0E-84C0-474DCBA1C8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E055BC9-2E54-4BD2-BCD8-EB9BE23D4EC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3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760011061"/>
      </p:ext>
    </p:extLst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99D13A6-59C3-4422-BCF6-1E6869EB7F2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575243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53303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99D13A6-59C3-4422-BCF6-1E6869EB7F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7C8B152-222B-4AD3-96DA-065F4A286D0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131647063"/>
      </p:ext>
    </p:extLst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BF8EFA0-F95D-4F2A-B428-142A1686229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213474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54327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BF8EFA0-F95D-4F2A-B428-142A168622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8652ACF-12A7-40B0-AE64-2150E4E752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424109718"/>
      </p:ext>
    </p:extLst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1B12454-1B8A-42FC-A1A4-686072D54FD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420860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55351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1B12454-1B8A-42FC-A1A4-686072D54F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81C80FD-5591-406B-91C0-96ADA295797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082726523"/>
      </p:ext>
    </p:extLst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5AD9EE5-2FB4-491D-8E04-78203850C2F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51118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56375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5AD9EE5-2FB4-491D-8E04-78203850C2F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AB79B3B-8072-40EB-863D-ECC81A5C48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83116598"/>
      </p:ext>
    </p:extLst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08E49A2-592A-45DC-99AB-B65B48F0E6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9123073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57399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08E49A2-592A-45DC-99AB-B65B48F0E6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10190F0C-4750-4155-8860-03F13E043F9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263022632"/>
      </p:ext>
    </p:extLst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5F6A700B-0152-4893-8E67-E104FB4F5F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474073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58423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5F6A700B-0152-4893-8E67-E104FB4F5F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691922987"/>
      </p:ext>
    </p:extLst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End">
    <p:bg>
      <p:bgPr>
        <a:gradFill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766A80FB-9DC8-48D6-B10D-BAF6277FED4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334677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59447" name="think-cell Slide" r:id="rId4" imgW="395" imgH="394" progId="TCLayout.ActiveDocument.1">
                  <p:embed/>
                </p:oleObj>
              </mc:Choice>
              <mc:Fallback>
                <p:oleObj name="think-cell Slide" r:id="rId4" imgW="395" imgH="394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766A80FB-9DC8-48D6-B10D-BAF6277FED4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86746899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44696838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71944" name="think-cell Slide" r:id="rId14" imgW="7772400" imgH="10058400" progId="TCLayout.ActiveDocument.1">
                  <p:embed/>
                </p:oleObj>
              </mc:Choice>
              <mc:Fallback>
                <p:oleObj name="think-cell Slide" r:id="rId14" imgW="7772400" imgH="1005840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9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12878802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E33C6F0-64CC-410A-970A-1D1D47B6754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211403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29370" name="think-cell Slide" r:id="rId16" imgW="395" imgH="396" progId="TCLayout.ActiveDocument.1">
                  <p:embed/>
                </p:oleObj>
              </mc:Choice>
              <mc:Fallback>
                <p:oleObj name="think-cell Slide" r:id="rId16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E33C6F0-64CC-410A-970A-1D1D47B675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114C829-7280-4434-927F-367A8B0EDC1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342877900"/>
      </p:ext>
    </p:extLst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4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870196B-97CF-4381-842D-3A4DC78FAE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350066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60471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870196B-97CF-4381-842D-3A4DC78FAE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0F942CA4-6CE7-4ED7-895F-EEC3804F97D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1" y="1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chemeClr val="bg2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70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4212379468"/>
      </p:ext>
    </p:extLst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30122C18-2CFE-6146-A1D8-79EC529A60E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94791012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61495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30122C18-2CFE-6146-A1D8-79EC529A60E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3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666254710"/>
      </p:ext>
    </p:extLst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48127384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62519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891474112"/>
      </p:ext>
    </p:extLst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C2F3B429-1F7B-044A-9520-301FC32125A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91694781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63543"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C2F3B429-1F7B-044A-9520-301FC32125A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660033129"/>
      </p:ext>
    </p:extLst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FC466852-177D-4B58-86A5-37A264B1665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8646330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12658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FC466852-177D-4B58-86A5-37A264B1665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31BA878-02E4-43E5-AB80-AA3F9CAFC35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>
            <a:lvl1pPr>
              <a:defRPr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816645140"/>
      </p:ext>
    </p:extLst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C86DFE-3A2A-40CA-9D40-C503C0BF7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368699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13682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C86DFE-3A2A-40CA-9D40-C503C0BF7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D208004-AE70-4E8D-BDFB-C0FA5D34713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</a:br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827904260"/>
      </p:ext>
    </p:extLst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613BE67-C8A4-4940-919D-D524046E8E5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1740761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14706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613BE67-C8A4-4940-919D-D524046E8E5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C64A80F-2BB7-4D5C-B1BC-EFEB8CEB75B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0226068"/>
      </p:ext>
    </p:extLst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5879CCEE-4181-48A6-862F-196F19F78FD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4230369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15730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5879CCEE-4181-48A6-862F-196F19F78FD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9190DD1-A6F9-4584-8C9F-8AE18DD7DE4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623181824"/>
      </p:ext>
    </p:extLst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C3D297E0-8A31-42CC-8317-16072AED6D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078548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16754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C3D297E0-8A31-42CC-8317-16072AED6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DC8A4E7-3857-4F3F-A974-B3604C3AC9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467430292"/>
      </p:ext>
    </p:extLst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A63F414-7CDD-4B0E-84C0-474DCBA1C8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0321383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17778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A63F414-7CDD-4B0E-84C0-474DCBA1C8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E055BC9-2E54-4BD2-BCD8-EB9BE23D4EC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3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29830003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E33C6F0-64CC-410A-970A-1D1D47B6754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2714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30394" name="think-cell Slide" r:id="rId16" imgW="395" imgH="396" progId="TCLayout.ActiveDocument.1">
                  <p:embed/>
                </p:oleObj>
              </mc:Choice>
              <mc:Fallback>
                <p:oleObj name="think-cell Slide" r:id="rId16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E33C6F0-64CC-410A-970A-1D1D47B675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114C829-7280-4434-927F-367A8B0EDC1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8360664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9105900" y="0"/>
            <a:ext cx="308610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93BA138-963E-40A6-AB2D-4119B2ADFDC0}"/>
              </a:ext>
            </a:extLst>
          </p:cNvPr>
          <p:cNvGrpSpPr/>
          <p:nvPr userDrawn="1"/>
        </p:nvGrpSpPr>
        <p:grpSpPr>
          <a:xfrm>
            <a:off x="9321799" y="1181906"/>
            <a:ext cx="2317147" cy="5271863"/>
            <a:chOff x="8173371" y="1181906"/>
            <a:chExt cx="3465576" cy="5271863"/>
          </a:xfrm>
        </p:grpSpPr>
        <p:cxnSp>
          <p:nvCxnSpPr>
            <p:cNvPr id="12" name="BottomLineRight">
              <a:extLst>
                <a:ext uri="{FF2B5EF4-FFF2-40B4-BE49-F238E27FC236}">
                  <a16:creationId xmlns:a16="http://schemas.microsoft.com/office/drawing/2014/main" id="{6425396B-5490-4E4D-8EA4-E4AB4F98BF62}"/>
                </a:ext>
              </a:extLst>
            </p:cNvPr>
            <p:cNvCxnSpPr/>
            <p:nvPr userDrawn="1">
              <p:custDataLst>
                <p:tags r:id="rId13"/>
              </p:custDataLst>
            </p:nvPr>
          </p:nvCxnSpPr>
          <p:spPr>
            <a:xfrm>
              <a:off x="8173371" y="6453769"/>
              <a:ext cx="3465576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TopLineRight">
              <a:extLst>
                <a:ext uri="{FF2B5EF4-FFF2-40B4-BE49-F238E27FC236}">
                  <a16:creationId xmlns:a16="http://schemas.microsoft.com/office/drawing/2014/main" id="{C5BD98EE-C09E-457E-A028-EBE485145AA3}"/>
                </a:ext>
              </a:extLst>
            </p:cNvPr>
            <p:cNvCxnSpPr/>
            <p:nvPr userDrawn="1">
              <p:custDataLst>
                <p:tags r:id="rId14"/>
              </p:custDataLst>
            </p:nvPr>
          </p:nvCxnSpPr>
          <p:spPr>
            <a:xfrm>
              <a:off x="8173371" y="1181906"/>
              <a:ext cx="3465576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8091E74-E6C6-4A32-A8F2-A6D3329745EE}"/>
              </a:ext>
            </a:extLst>
          </p:cNvPr>
          <p:cNvGrpSpPr/>
          <p:nvPr userDrawn="1"/>
        </p:nvGrpSpPr>
        <p:grpSpPr>
          <a:xfrm>
            <a:off x="554736" y="1181906"/>
            <a:ext cx="8360664" cy="5271863"/>
            <a:chOff x="554736" y="1181906"/>
            <a:chExt cx="6967728" cy="5271863"/>
          </a:xfrm>
        </p:grpSpPr>
        <p:cxnSp>
          <p:nvCxnSpPr>
            <p:cNvPr id="11" name="BottomLineLeft">
              <a:extLst>
                <a:ext uri="{FF2B5EF4-FFF2-40B4-BE49-F238E27FC236}">
                  <a16:creationId xmlns:a16="http://schemas.microsoft.com/office/drawing/2014/main" id="{570396F1-4249-402C-975E-F70778173C25}"/>
                </a:ext>
              </a:extLst>
            </p:cNvPr>
            <p:cNvCxnSpPr/>
            <p:nvPr userDrawn="1">
              <p:custDataLst>
                <p:tags r:id="rId10"/>
              </p:custDataLst>
            </p:nvPr>
          </p:nvCxnSpPr>
          <p:spPr>
            <a:xfrm>
              <a:off x="554736" y="6453769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TopLineLeft">
              <a:extLst>
                <a:ext uri="{FF2B5EF4-FFF2-40B4-BE49-F238E27FC236}">
                  <a16:creationId xmlns:a16="http://schemas.microsoft.com/office/drawing/2014/main" id="{47D3FB95-30DE-4983-B5AE-01B80542C0DD}"/>
                </a:ext>
              </a:extLst>
            </p:cNvPr>
            <p:cNvCxnSpPr/>
            <p:nvPr userDrawn="1">
              <p:custDataLst>
                <p:tags r:id="rId11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18D646E-BD43-4948-96FE-F798F0E18D71}"/>
                </a:ext>
              </a:extLst>
            </p:cNvPr>
            <p:cNvCxnSpPr/>
            <p:nvPr userDrawn="1">
              <p:custDataLst>
                <p:tags r:id="rId12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4736" y="884725"/>
            <a:ext cx="8360664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8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94089418"/>
      </p:ext>
    </p:extLst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99D13A6-59C3-4422-BCF6-1E6869EB7F2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2886595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18802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99D13A6-59C3-4422-BCF6-1E6869EB7F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7C8B152-222B-4AD3-96DA-065F4A286D0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4066021882"/>
      </p:ext>
    </p:extLst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BF8EFA0-F95D-4F2A-B428-142A1686229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736853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19826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BF8EFA0-F95D-4F2A-B428-142A168622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8652ACF-12A7-40B0-AE64-2150E4E752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972004486"/>
      </p:ext>
    </p:extLst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1B12454-1B8A-42FC-A1A4-686072D54FD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208514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20850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1B12454-1B8A-42FC-A1A4-686072D54F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81C80FD-5591-406B-91C0-96ADA295797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224227268"/>
      </p:ext>
    </p:extLst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5AD9EE5-2FB4-491D-8E04-78203850C2F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547566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21874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5AD9EE5-2FB4-491D-8E04-78203850C2F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AB79B3B-8072-40EB-863D-ECC81A5C48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566665590"/>
      </p:ext>
    </p:extLst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08E49A2-592A-45DC-99AB-B65B48F0E6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5089370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22898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08E49A2-592A-45DC-99AB-B65B48F0E6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10190F0C-4750-4155-8860-03F13E043F9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267553299"/>
      </p:ext>
    </p:extLst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5F6A700B-0152-4893-8E67-E104FB4F5F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6739473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23922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5F6A700B-0152-4893-8E67-E104FB4F5F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661759724"/>
      </p:ext>
    </p:extLst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End">
    <p:bg>
      <p:bgPr>
        <a:gradFill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766A80FB-9DC8-48D6-B10D-BAF6277FED4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319804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24946" name="think-cell Slide" r:id="rId4" imgW="395" imgH="394" progId="TCLayout.ActiveDocument.1">
                  <p:embed/>
                </p:oleObj>
              </mc:Choice>
              <mc:Fallback>
                <p:oleObj name="think-cell Slide" r:id="rId4" imgW="395" imgH="394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766A80FB-9DC8-48D6-B10D-BAF6277FED4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621753050"/>
      </p:ext>
    </p:extLst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4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870196B-97CF-4381-842D-3A4DC78FAE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095769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25970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870196B-97CF-4381-842D-3A4DC78FAE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0F942CA4-6CE7-4ED7-895F-EEC3804F97D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1" y="1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chemeClr val="bg2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70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pt-BR"/>
              <a:t>Click to edit Master title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098370912"/>
      </p:ext>
    </p:extLst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30122C18-2CFE-6146-A1D8-79EC529A60E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12119567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26994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30122C18-2CFE-6146-A1D8-79EC529A60E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3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116158096"/>
      </p:ext>
    </p:extLst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05623045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28018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en-US" sz="2500" b="1" i="0" baseline="0" dirty="0" err="1">
              <a:solidFill>
                <a:schemeClr val="bg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  <a:endParaRPr lang="pt-BR" sz="8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599771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E33C6F0-64CC-410A-970A-1D1D47B6754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2824134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31418" name="think-cell Slide" r:id="rId14" imgW="395" imgH="396" progId="TCLayout.ActiveDocument.1">
                  <p:embed/>
                </p:oleObj>
              </mc:Choice>
              <mc:Fallback>
                <p:oleObj name="think-cell Slide" r:id="rId14" imgW="395" imgH="39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E33C6F0-64CC-410A-970A-1D1D47B6754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114C829-7280-4434-927F-367A8B0EDC1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9105900" y="1250534"/>
            <a:ext cx="3086100" cy="5607465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8091E74-E6C6-4A32-A8F2-A6D3329745EE}"/>
              </a:ext>
            </a:extLst>
          </p:cNvPr>
          <p:cNvGrpSpPr/>
          <p:nvPr userDrawn="1"/>
        </p:nvGrpSpPr>
        <p:grpSpPr>
          <a:xfrm>
            <a:off x="554736" y="1181906"/>
            <a:ext cx="8360664" cy="5271863"/>
            <a:chOff x="554736" y="1181906"/>
            <a:chExt cx="6967728" cy="5271863"/>
          </a:xfrm>
        </p:grpSpPr>
        <p:cxnSp>
          <p:nvCxnSpPr>
            <p:cNvPr id="11" name="BottomLineLeft">
              <a:extLst>
                <a:ext uri="{FF2B5EF4-FFF2-40B4-BE49-F238E27FC236}">
                  <a16:creationId xmlns:a16="http://schemas.microsoft.com/office/drawing/2014/main" id="{570396F1-4249-402C-975E-F70778173C25}"/>
                </a:ext>
              </a:extLst>
            </p:cNvPr>
            <p:cNvCxnSpPr/>
            <p:nvPr userDrawn="1">
              <p:custDataLst>
                <p:tags r:id="rId10"/>
              </p:custDataLst>
            </p:nvPr>
          </p:nvCxnSpPr>
          <p:spPr>
            <a:xfrm>
              <a:off x="554736" y="6453769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TopLineLeft">
              <a:extLst>
                <a:ext uri="{FF2B5EF4-FFF2-40B4-BE49-F238E27FC236}">
                  <a16:creationId xmlns:a16="http://schemas.microsoft.com/office/drawing/2014/main" id="{47D3FB95-30DE-4983-B5AE-01B80542C0DD}"/>
                </a:ext>
              </a:extLst>
            </p:cNvPr>
            <p:cNvCxnSpPr/>
            <p:nvPr userDrawn="1">
              <p:custDataLst>
                <p:tags r:id="rId11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18D646E-BD43-4948-96FE-F798F0E18D71}"/>
                </a:ext>
              </a:extLst>
            </p:cNvPr>
            <p:cNvCxnSpPr/>
            <p:nvPr userDrawn="1">
              <p:custDataLst>
                <p:tags r:id="rId12"/>
              </p:custDataLst>
            </p:nvPr>
          </p:nvCxnSpPr>
          <p:spPr>
            <a:xfrm>
              <a:off x="554736" y="1181906"/>
              <a:ext cx="6967728" cy="0"/>
            </a:xfrm>
            <a:prstGeom prst="line">
              <a:avLst/>
            </a:prstGeom>
            <a:ln w="6350">
              <a:solidFill>
                <a:schemeClr val="tx1"/>
              </a:solidFill>
              <a:miter lim="800000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  <p:cxnSp>
        <p:nvCxnSpPr>
          <p:cNvPr id="21" name="TopLine">
            <a:extLst>
              <a:ext uri="{FF2B5EF4-FFF2-40B4-BE49-F238E27FC236}">
                <a16:creationId xmlns:a16="http://schemas.microsoft.com/office/drawing/2014/main" id="{1F3CCB72-6915-4E87-B459-EE72AF9320F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2. Slide Title">
            <a:extLst>
              <a:ext uri="{FF2B5EF4-FFF2-40B4-BE49-F238E27FC236}">
                <a16:creationId xmlns:a16="http://schemas.microsoft.com/office/drawing/2014/main" id="{A769058F-04E9-4C68-B434-15D8F6E6619F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4" name="1. On-page tracker">
            <a:extLst>
              <a:ext uri="{FF2B5EF4-FFF2-40B4-BE49-F238E27FC236}">
                <a16:creationId xmlns:a16="http://schemas.microsoft.com/office/drawing/2014/main" id="{6A8B2B05-9C2F-4597-A537-011E329B2CC7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9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634352755"/>
      </p:ext>
    </p:extLst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C2F3B429-1F7B-044A-9520-301FC32125A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97467260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29042"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C2F3B429-1F7B-044A-9520-301FC32125A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208611589"/>
      </p:ext>
    </p:extLst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DB3F04A6-38DE-8747-96A7-E2ABE05ADE1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1090" name="think-cell Slide" r:id="rId9" imgW="7772400" imgH="10058400" progId="TCLayout.ActiveDocument.1">
                  <p:embed/>
                </p:oleObj>
              </mc:Choice>
              <mc:Fallback>
                <p:oleObj name="think-cell Slide" r:id="rId9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DB3F04A6-38DE-8747-96A7-E2ABE05ADE1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b="0" i="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Itau Display" panose="020B0503020204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b="0" i="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b="0" i="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900" b="0" i="0" dirty="0">
                <a:latin typeface="Itau Display" panose="020B0503020204020204" pitchFamily="34" charset="0"/>
                <a:sym typeface="Itau Display" panose="020B0503020204020204" pitchFamily="34" charset="0"/>
              </a:rPr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582478906"/>
      </p:ext>
    </p:extLst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C7F3CC3F-E8A0-4D42-866D-9785C70FA53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2114" name="think-cell Slide" r:id="rId10" imgW="7772400" imgH="10058400" progId="TCLayout.ActiveDocument.1">
                  <p:embed/>
                </p:oleObj>
              </mc:Choice>
              <mc:Fallback>
                <p:oleObj name="think-cell Slide" r:id="rId10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C7F3CC3F-E8A0-4D42-866D-9785C70FA53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3"/>
            </p:custDataLst>
          </p:nvPr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8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b="0" i="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en-US" sz="800" b="0" i="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Any use of this material without specific permission of McKinsey &amp; Company </a:t>
            </a:r>
            <a:br>
              <a:rPr lang="en-US" sz="800" b="0" i="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</a:br>
            <a:r>
              <a:rPr lang="en-US" sz="800" b="0" i="0" dirty="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3896137666"/>
      </p:ext>
    </p:extLst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F0429F8D-D010-CF4A-8EFD-1A41DC47CDE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3138" name="think-cell Slide" r:id="rId6" imgW="7772400" imgH="10058400" progId="TCLayout.ActiveDocument.1">
                  <p:embed/>
                </p:oleObj>
              </mc:Choice>
              <mc:Fallback>
                <p:oleObj name="think-cell Slide" r:id="rId6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F0429F8D-D010-CF4A-8EFD-1A41DC47CDE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06563"/>
            <a:ext cx="3813048" cy="355867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b="0" i="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Itau Display" panose="020B0503020204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b="0" i="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6916477"/>
      </p:ext>
    </p:extLst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CE0024B5-999E-4042-8198-EB0D0A82727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4162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CE0024B5-999E-4042-8198-EB0D0A82727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b="0" i="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Itau Display" panose="020B0503020204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b="0" i="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5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b="0" i="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900" b="0" i="0" dirty="0">
                <a:latin typeface="Itau Display" panose="020B0503020204020204" pitchFamily="34" charset="0"/>
                <a:sym typeface="Itau Display" panose="020B0503020204020204" pitchFamily="34" charset="0"/>
              </a:rPr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00284848"/>
      </p:ext>
    </p:extLst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3DA193A0-F507-DC46-8569-B35F1A7C8F5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5186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3DA193A0-F507-DC46-8569-B35F1A7C8F5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b="0" i="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Itau Display" panose="020B0503020204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b="0" i="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5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b="0" i="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900" b="0" i="0" dirty="0">
                <a:latin typeface="Itau Display" panose="020B0503020204020204" pitchFamily="34" charset="0"/>
                <a:sym typeface="Itau Display" panose="020B0503020204020204" pitchFamily="34" charset="0"/>
              </a:rPr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4226310005"/>
      </p:ext>
    </p:extLst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E909AFE-98D4-634F-BEA9-D7ED0856F01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6210" name="think-cell Slide" r:id="rId9" imgW="7772400" imgH="10058400" progId="TCLayout.ActiveDocument.1">
                  <p:embed/>
                </p:oleObj>
              </mc:Choice>
              <mc:Fallback>
                <p:oleObj name="think-cell Slide" r:id="rId9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E909AFE-98D4-634F-BEA9-D7ED0856F01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3"/>
            </p:custDataLst>
          </p:nvPr>
        </p:nvSpPr>
        <p:spPr>
          <a:xfrm>
            <a:off x="1505712" y="3536608"/>
            <a:ext cx="9180576" cy="542841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4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b="0" i="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Itau Display" panose="020B0503020204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b="0" i="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b="0" i="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900" b="0" i="0" dirty="0">
                <a:latin typeface="Itau Display" panose="020B0503020204020204" pitchFamily="34" charset="0"/>
                <a:sym typeface="Itau Display" panose="020B0503020204020204" pitchFamily="34" charset="0"/>
              </a:rPr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004663941"/>
      </p:ext>
    </p:extLst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A6ADC209-F3E1-4547-8D4B-142B62E6E81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7234" name="think-cell Slide" r:id="rId14" imgW="7772400" imgH="10058400" progId="TCLayout.ActiveDocument.1">
                  <p:embed/>
                </p:oleObj>
              </mc:Choice>
              <mc:Fallback>
                <p:oleObj name="think-cell Slide" r:id="rId14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A6ADC209-F3E1-4547-8D4B-142B62E6E81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b="0" i="0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b="0" i="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Itau Display" panose="020B0503020204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b="0" i="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9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b="0" i="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800" b="0" i="0" dirty="0">
                <a:latin typeface="Itau Display" panose="020B0503020204020204" pitchFamily="34" charset="0"/>
                <a:sym typeface="Itau Display" panose="020B0503020204020204" pitchFamily="34" charset="0"/>
              </a:rPr>
              <a:t>: …</a:t>
            </a:r>
          </a:p>
        </p:txBody>
      </p:sp>
    </p:spTree>
    <p:extLst>
      <p:ext uri="{BB962C8B-B14F-4D97-AF65-F5344CB8AC3E}">
        <p14:creationId xmlns:p14="http://schemas.microsoft.com/office/powerpoint/2010/main" val="3423226158"/>
      </p:ext>
    </p:extLst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920DC1D-676B-A347-8C3D-ADDC05CFD2B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8258" name="think-cell Slide" r:id="rId14" imgW="7772400" imgH="10058400" progId="TCLayout.ActiveDocument.1">
                  <p:embed/>
                </p:oleObj>
              </mc:Choice>
              <mc:Fallback>
                <p:oleObj name="think-cell Slide" r:id="rId14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920DC1D-676B-A347-8C3D-ADDC05CFD2B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b="0" i="0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b="0" i="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Itau Display" panose="020B0503020204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b="0" i="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9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b="0" i="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800" b="0" i="0" dirty="0">
                <a:latin typeface="Itau Display" panose="020B0503020204020204" pitchFamily="34" charset="0"/>
                <a:sym typeface="Itau Display" panose="020B0503020204020204" pitchFamily="34" charset="0"/>
              </a:rPr>
              <a:t>: …</a:t>
            </a:r>
          </a:p>
        </p:txBody>
      </p:sp>
    </p:spTree>
    <p:extLst>
      <p:ext uri="{BB962C8B-B14F-4D97-AF65-F5344CB8AC3E}">
        <p14:creationId xmlns:p14="http://schemas.microsoft.com/office/powerpoint/2010/main" val="4253970691"/>
      </p:ext>
    </p:extLst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54634032-0C90-CC4D-857C-361CA835359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9282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54634032-0C90-CC4D-857C-361CA835359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b="0" i="0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b="0" i="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Itau Display" panose="020B0503020204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b="0" i="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b="0" i="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900" b="0" i="0" dirty="0">
                <a:latin typeface="Itau Display" panose="020B0503020204020204" pitchFamily="34" charset="0"/>
                <a:sym typeface="Itau Display" panose="020B0503020204020204" pitchFamily="34" charset="0"/>
              </a:rPr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51242219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2E77CE8D-155E-4342-86F3-D6ED6FEC5A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672789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32442" name="think-cell Slide" r:id="rId11" imgW="395" imgH="396" progId="TCLayout.ActiveDocument.1">
                  <p:embed/>
                </p:oleObj>
              </mc:Choice>
              <mc:Fallback>
                <p:oleObj name="think-cell Slide" r:id="rId11" imgW="395" imgH="39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2E77CE8D-155E-4342-86F3-D6ED6FEC5A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6E42830-0B2F-4D9F-8565-5B934E7724B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267978000"/>
      </p:ext>
    </p:extLst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9ED5F14-E195-014D-8C29-DF4801AD6F6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40306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9ED5F14-E195-014D-8C29-DF4801AD6F6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b="0" i="0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b="0" i="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Itau Display" panose="020B0503020204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b="0" i="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b="0" i="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900" b="0" i="0" dirty="0">
                <a:latin typeface="Itau Display" panose="020B0503020204020204" pitchFamily="34" charset="0"/>
                <a:sym typeface="Itau Display" panose="020B0503020204020204" pitchFamily="34" charset="0"/>
              </a:rPr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4217368710"/>
      </p:ext>
    </p:extLst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6144535A-59DF-F04F-B878-DF460377BA7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41330" name="think-cell Slide" r:id="rId10" imgW="7772400" imgH="10058400" progId="TCLayout.ActiveDocument.1">
                  <p:embed/>
                </p:oleObj>
              </mc:Choice>
              <mc:Fallback>
                <p:oleObj name="think-cell Slide" r:id="rId10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6144535A-59DF-F04F-B878-DF460377BA7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3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b="0" i="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Itau Display" panose="020B0503020204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b="0" i="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b="0" i="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900" b="0" i="0" dirty="0">
                <a:latin typeface="Itau Display" panose="020B0503020204020204" pitchFamily="34" charset="0"/>
                <a:sym typeface="Itau Display" panose="020B0503020204020204" pitchFamily="34" charset="0"/>
              </a:rPr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3332475775"/>
      </p:ext>
    </p:extLst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228E85C3-1984-2049-A3C8-6E9E112C0A0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42354" name="think-cell Slide" r:id="rId7" imgW="7772400" imgH="10058400" progId="TCLayout.ActiveDocument.1">
                  <p:embed/>
                </p:oleObj>
              </mc:Choice>
              <mc:Fallback>
                <p:oleObj name="think-cell Slide" r:id="rId7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228E85C3-1984-2049-A3C8-6E9E112C0A0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b="0" i="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Itau Display" panose="020B0503020204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b="0" i="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b="0" i="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900" b="0" i="0" dirty="0">
                <a:latin typeface="Itau Display" panose="020B0503020204020204" pitchFamily="34" charset="0"/>
                <a:sym typeface="Itau Display" panose="020B0503020204020204" pitchFamily="34" charset="0"/>
              </a:rPr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931511118"/>
      </p:ext>
    </p:extLst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10385C95-9361-D14D-8E28-4E4FBCF01B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43378"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10385C95-9361-D14D-8E28-4E4FBCF01B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b="0" i="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900" b="0" i="0" dirty="0">
                <a:latin typeface="Itau Display" panose="020B0503020204020204" pitchFamily="34" charset="0"/>
                <a:sym typeface="Itau Display" panose="020B0503020204020204" pitchFamily="34" charset="0"/>
              </a:rPr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4090730694"/>
      </p:ext>
    </p:extLst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>
            <a:extLst>
              <a:ext uri="{FF2B5EF4-FFF2-40B4-BE49-F238E27FC236}">
                <a16:creationId xmlns:a16="http://schemas.microsoft.com/office/drawing/2014/main" id="{6BDF38E0-9468-8C46-ACF1-40FE9592811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44402"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7" name="Object 6" hidden="1">
                        <a:extLst>
                          <a:ext uri="{FF2B5EF4-FFF2-40B4-BE49-F238E27FC236}">
                            <a16:creationId xmlns:a16="http://schemas.microsoft.com/office/drawing/2014/main" id="{6BDF38E0-9468-8C46-ACF1-40FE9592811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b="0" i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fld id="{629BCE1D-169A-0041-A02F-F7F28E1BEC18}" type="datetimeFigureOut">
              <a:rPr lang="en-BR" smtClean="0"/>
              <a:pPr/>
              <a:t>11/15/2020</a:t>
            </a:fld>
            <a:endParaRPr lang="en-BR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 b="0" i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endParaRPr lang="en-BR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b="0" i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fld id="{4E2C0EB0-0119-C74B-9C15-1E8BF77FA47A}" type="slidenum">
              <a:rPr lang="en-BR" smtClean="0"/>
              <a:pPr/>
              <a:t>‹nº›</a:t>
            </a:fld>
            <a:endParaRPr lang="en-BR" dirty="0"/>
          </a:p>
        </p:txBody>
      </p:sp>
    </p:spTree>
    <p:extLst>
      <p:ext uri="{BB962C8B-B14F-4D97-AF65-F5344CB8AC3E}">
        <p14:creationId xmlns:p14="http://schemas.microsoft.com/office/powerpoint/2010/main" val="4108672200"/>
      </p:ext>
    </p:extLst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F14082-FA8B-A94E-A3D9-E1939B73F1C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45426"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F14082-FA8B-A94E-A3D9-E1939B73F1C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6" y="6525449"/>
            <a:ext cx="228956" cy="231767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72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b="0" i="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900" b="0" i="0" dirty="0">
                <a:latin typeface="Itau Display" panose="020B0503020204020204" pitchFamily="34" charset="0"/>
                <a:sym typeface="Itau Display" panose="020B0503020204020204" pitchFamily="34" charset="0"/>
              </a:rPr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498891453"/>
      </p:ext>
    </p:extLst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2E4485C-19E5-C345-B741-9982C9148F1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46450" name="think-cell Slide" r:id="rId5" imgW="7772400" imgH="10058400" progId="TCLayout.ActiveDocument.1">
                  <p:embed/>
                </p:oleObj>
              </mc:Choice>
              <mc:Fallback>
                <p:oleObj name="think-cell Slide" r:id="rId5" imgW="7772400" imgH="10058400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2E4485C-19E5-C345-B741-9982C9148F1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72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b="0" i="0" dirty="0" err="1">
                <a:latin typeface="Itau Display" panose="020B0503020204020204" pitchFamily="34" charset="0"/>
                <a:sym typeface="Itau Display" panose="020B0503020204020204" pitchFamily="34" charset="0"/>
              </a:rPr>
              <a:t>Source</a:t>
            </a:r>
            <a:r>
              <a:rPr lang="pt-BR" sz="900" b="0" i="0" dirty="0">
                <a:latin typeface="Itau Display" panose="020B0503020204020204" pitchFamily="34" charset="0"/>
                <a:sym typeface="Itau Display" panose="020B0503020204020204" pitchFamily="34" charset="0"/>
              </a:rPr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853420534"/>
      </p:ext>
    </p:extLst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C2F3B429-1F7B-044A-9520-301FC32125A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48498"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C2F3B429-1F7B-044A-9520-301FC32125A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9" name="Group 38">
            <a:extLst>
              <a:ext uri="{FF2B5EF4-FFF2-40B4-BE49-F238E27FC236}">
                <a16:creationId xmlns:a16="http://schemas.microsoft.com/office/drawing/2014/main" id="{6F0A8FA6-91A3-7040-991A-9CA8C3879DC0}"/>
              </a:ext>
            </a:extLst>
          </p:cNvPr>
          <p:cNvGrpSpPr/>
          <p:nvPr userDrawn="1"/>
        </p:nvGrpSpPr>
        <p:grpSpPr>
          <a:xfrm>
            <a:off x="3518329" y="-494797"/>
            <a:ext cx="8511093" cy="72000"/>
            <a:chOff x="3508804" y="365195"/>
            <a:chExt cx="8511093" cy="72000"/>
          </a:xfrm>
        </p:grpSpPr>
        <p:sp>
          <p:nvSpPr>
            <p:cNvPr id="7" name="Rounded Rectangle 6">
              <a:extLst>
                <a:ext uri="{FF2B5EF4-FFF2-40B4-BE49-F238E27FC236}">
                  <a16:creationId xmlns:a16="http://schemas.microsoft.com/office/drawing/2014/main" id="{65D5883E-06E6-304A-B477-B0F977FE3649}"/>
                </a:ext>
              </a:extLst>
            </p:cNvPr>
            <p:cNvSpPr/>
            <p:nvPr userDrawn="1"/>
          </p:nvSpPr>
          <p:spPr>
            <a:xfrm>
              <a:off x="5651903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fev</a:t>
              </a:r>
            </a:p>
          </p:txBody>
        </p:sp>
        <p:sp>
          <p:nvSpPr>
            <p:cNvPr id="8" name="Rounded Rectangle 7">
              <a:extLst>
                <a:ext uri="{FF2B5EF4-FFF2-40B4-BE49-F238E27FC236}">
                  <a16:creationId xmlns:a16="http://schemas.microsoft.com/office/drawing/2014/main" id="{EA0BD803-CE46-DC48-9A86-907D23EBD755}"/>
                </a:ext>
              </a:extLst>
            </p:cNvPr>
            <p:cNvSpPr/>
            <p:nvPr userDrawn="1"/>
          </p:nvSpPr>
          <p:spPr>
            <a:xfrm>
              <a:off x="5382028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jan</a:t>
              </a:r>
            </a:p>
          </p:txBody>
        </p:sp>
        <p:sp>
          <p:nvSpPr>
            <p:cNvPr id="9" name="Rounded Rectangle 8">
              <a:extLst>
                <a:ext uri="{FF2B5EF4-FFF2-40B4-BE49-F238E27FC236}">
                  <a16:creationId xmlns:a16="http://schemas.microsoft.com/office/drawing/2014/main" id="{0B6C4B41-F461-0740-A5A9-3026AA8D95A1}"/>
                </a:ext>
              </a:extLst>
            </p:cNvPr>
            <p:cNvSpPr/>
            <p:nvPr userDrawn="1"/>
          </p:nvSpPr>
          <p:spPr>
            <a:xfrm>
              <a:off x="5915428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mar</a:t>
              </a:r>
            </a:p>
          </p:txBody>
        </p:sp>
        <p:sp>
          <p:nvSpPr>
            <p:cNvPr id="10" name="Rounded Rectangle 9">
              <a:extLst>
                <a:ext uri="{FF2B5EF4-FFF2-40B4-BE49-F238E27FC236}">
                  <a16:creationId xmlns:a16="http://schemas.microsoft.com/office/drawing/2014/main" id="{D610FBAD-289B-BB4A-BB74-0AB5B118DC5C}"/>
                </a:ext>
              </a:extLst>
            </p:cNvPr>
            <p:cNvSpPr/>
            <p:nvPr userDrawn="1"/>
          </p:nvSpPr>
          <p:spPr>
            <a:xfrm>
              <a:off x="6453877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mai</a:t>
              </a:r>
            </a:p>
          </p:txBody>
        </p:sp>
        <p:sp>
          <p:nvSpPr>
            <p:cNvPr id="11" name="Rounded Rectangle 10">
              <a:extLst>
                <a:ext uri="{FF2B5EF4-FFF2-40B4-BE49-F238E27FC236}">
                  <a16:creationId xmlns:a16="http://schemas.microsoft.com/office/drawing/2014/main" id="{6613995F-A5C1-3E4D-8303-0D5991C3FB8D}"/>
                </a:ext>
              </a:extLst>
            </p:cNvPr>
            <p:cNvSpPr/>
            <p:nvPr userDrawn="1"/>
          </p:nvSpPr>
          <p:spPr>
            <a:xfrm>
              <a:off x="6184002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abr</a:t>
              </a:r>
            </a:p>
          </p:txBody>
        </p:sp>
        <p:sp>
          <p:nvSpPr>
            <p:cNvPr id="12" name="Rounded Rectangle 11">
              <a:extLst>
                <a:ext uri="{FF2B5EF4-FFF2-40B4-BE49-F238E27FC236}">
                  <a16:creationId xmlns:a16="http://schemas.microsoft.com/office/drawing/2014/main" id="{2738D0A4-B8F7-D24A-85B5-56875ECF31A6}"/>
                </a:ext>
              </a:extLst>
            </p:cNvPr>
            <p:cNvSpPr/>
            <p:nvPr userDrawn="1"/>
          </p:nvSpPr>
          <p:spPr>
            <a:xfrm>
              <a:off x="6717402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jun</a:t>
              </a:r>
            </a:p>
          </p:txBody>
        </p:sp>
        <p:sp>
          <p:nvSpPr>
            <p:cNvPr id="13" name="Rounded Rectangle 12">
              <a:extLst>
                <a:ext uri="{FF2B5EF4-FFF2-40B4-BE49-F238E27FC236}">
                  <a16:creationId xmlns:a16="http://schemas.microsoft.com/office/drawing/2014/main" id="{F529E7C8-F0D8-D24F-B4E7-2A40B6A2DDFE}"/>
                </a:ext>
              </a:extLst>
            </p:cNvPr>
            <p:cNvSpPr/>
            <p:nvPr userDrawn="1"/>
          </p:nvSpPr>
          <p:spPr>
            <a:xfrm>
              <a:off x="7267093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ago</a:t>
              </a:r>
            </a:p>
          </p:txBody>
        </p:sp>
        <p:sp>
          <p:nvSpPr>
            <p:cNvPr id="14" name="Rounded Rectangle 13">
              <a:extLst>
                <a:ext uri="{FF2B5EF4-FFF2-40B4-BE49-F238E27FC236}">
                  <a16:creationId xmlns:a16="http://schemas.microsoft.com/office/drawing/2014/main" id="{42DE3D92-269E-0042-87EE-7D8BDC667A2A}"/>
                </a:ext>
              </a:extLst>
            </p:cNvPr>
            <p:cNvSpPr/>
            <p:nvPr userDrawn="1"/>
          </p:nvSpPr>
          <p:spPr>
            <a:xfrm>
              <a:off x="6997218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jul</a:t>
              </a:r>
            </a:p>
          </p:txBody>
        </p:sp>
        <p:sp>
          <p:nvSpPr>
            <p:cNvPr id="15" name="Rounded Rectangle 14">
              <a:extLst>
                <a:ext uri="{FF2B5EF4-FFF2-40B4-BE49-F238E27FC236}">
                  <a16:creationId xmlns:a16="http://schemas.microsoft.com/office/drawing/2014/main" id="{7222ADF7-C19E-6748-BF4B-DD4337237549}"/>
                </a:ext>
              </a:extLst>
            </p:cNvPr>
            <p:cNvSpPr/>
            <p:nvPr userDrawn="1"/>
          </p:nvSpPr>
          <p:spPr>
            <a:xfrm>
              <a:off x="7530618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set</a:t>
              </a:r>
            </a:p>
          </p:txBody>
        </p:sp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77F81031-638C-DC40-A785-85168FBE99F7}"/>
                </a:ext>
              </a:extLst>
            </p:cNvPr>
            <p:cNvSpPr/>
            <p:nvPr userDrawn="1"/>
          </p:nvSpPr>
          <p:spPr>
            <a:xfrm>
              <a:off x="8084057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nov</a:t>
              </a:r>
            </a:p>
          </p:txBody>
        </p:sp>
        <p:sp>
          <p:nvSpPr>
            <p:cNvPr id="17" name="Rounded Rectangle 16">
              <a:extLst>
                <a:ext uri="{FF2B5EF4-FFF2-40B4-BE49-F238E27FC236}">
                  <a16:creationId xmlns:a16="http://schemas.microsoft.com/office/drawing/2014/main" id="{8D63E04B-8C6D-CB47-9D95-7B8EA6669D57}"/>
                </a:ext>
              </a:extLst>
            </p:cNvPr>
            <p:cNvSpPr/>
            <p:nvPr userDrawn="1"/>
          </p:nvSpPr>
          <p:spPr>
            <a:xfrm>
              <a:off x="7814182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out</a:t>
              </a:r>
            </a:p>
          </p:txBody>
        </p:sp>
        <p:sp>
          <p:nvSpPr>
            <p:cNvPr id="18" name="Rounded Rectangle 17">
              <a:extLst>
                <a:ext uri="{FF2B5EF4-FFF2-40B4-BE49-F238E27FC236}">
                  <a16:creationId xmlns:a16="http://schemas.microsoft.com/office/drawing/2014/main" id="{2F8583E4-6234-0F41-ACC8-2CAFC463604F}"/>
                </a:ext>
              </a:extLst>
            </p:cNvPr>
            <p:cNvSpPr/>
            <p:nvPr userDrawn="1"/>
          </p:nvSpPr>
          <p:spPr>
            <a:xfrm>
              <a:off x="8347582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dez</a:t>
              </a:r>
            </a:p>
          </p:txBody>
        </p:sp>
        <p:sp>
          <p:nvSpPr>
            <p:cNvPr id="19" name="Rounded Rectangle 18">
              <a:extLst>
                <a:ext uri="{FF2B5EF4-FFF2-40B4-BE49-F238E27FC236}">
                  <a16:creationId xmlns:a16="http://schemas.microsoft.com/office/drawing/2014/main" id="{0A50B010-BE26-6D4A-BE95-594A83A3A2A8}"/>
                </a:ext>
              </a:extLst>
            </p:cNvPr>
            <p:cNvSpPr/>
            <p:nvPr userDrawn="1"/>
          </p:nvSpPr>
          <p:spPr>
            <a:xfrm>
              <a:off x="8902987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fev</a:t>
              </a:r>
            </a:p>
          </p:txBody>
        </p: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A693FA3E-EB6B-3E42-850C-0655A1D3631B}"/>
                </a:ext>
              </a:extLst>
            </p:cNvPr>
            <p:cNvSpPr/>
            <p:nvPr userDrawn="1"/>
          </p:nvSpPr>
          <p:spPr>
            <a:xfrm>
              <a:off x="8633112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jan</a:t>
              </a:r>
            </a:p>
          </p:txBody>
        </p:sp>
        <p:sp>
          <p:nvSpPr>
            <p:cNvPr id="21" name="Rounded Rectangle 20">
              <a:extLst>
                <a:ext uri="{FF2B5EF4-FFF2-40B4-BE49-F238E27FC236}">
                  <a16:creationId xmlns:a16="http://schemas.microsoft.com/office/drawing/2014/main" id="{66B1C322-3AB5-BD4D-8839-0996987CDD58}"/>
                </a:ext>
              </a:extLst>
            </p:cNvPr>
            <p:cNvSpPr/>
            <p:nvPr userDrawn="1"/>
          </p:nvSpPr>
          <p:spPr>
            <a:xfrm>
              <a:off x="9166512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mar</a:t>
              </a:r>
            </a:p>
          </p:txBody>
        </p:sp>
        <p:sp>
          <p:nvSpPr>
            <p:cNvPr id="22" name="Rounded Rectangle 21">
              <a:extLst>
                <a:ext uri="{FF2B5EF4-FFF2-40B4-BE49-F238E27FC236}">
                  <a16:creationId xmlns:a16="http://schemas.microsoft.com/office/drawing/2014/main" id="{498654C0-B6D0-9144-BBAB-4DAE3F086D24}"/>
                </a:ext>
              </a:extLst>
            </p:cNvPr>
            <p:cNvSpPr/>
            <p:nvPr userDrawn="1"/>
          </p:nvSpPr>
          <p:spPr>
            <a:xfrm>
              <a:off x="9704961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mai</a:t>
              </a:r>
            </a:p>
          </p:txBody>
        </p:sp>
        <p:sp>
          <p:nvSpPr>
            <p:cNvPr id="23" name="Rounded Rectangle 22">
              <a:extLst>
                <a:ext uri="{FF2B5EF4-FFF2-40B4-BE49-F238E27FC236}">
                  <a16:creationId xmlns:a16="http://schemas.microsoft.com/office/drawing/2014/main" id="{EDC059A6-0E3E-2F47-91E2-7B798570EADC}"/>
                </a:ext>
              </a:extLst>
            </p:cNvPr>
            <p:cNvSpPr/>
            <p:nvPr userDrawn="1"/>
          </p:nvSpPr>
          <p:spPr>
            <a:xfrm>
              <a:off x="9435086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abr</a:t>
              </a:r>
            </a:p>
          </p:txBody>
        </p:sp>
        <p:sp>
          <p:nvSpPr>
            <p:cNvPr id="24" name="Rounded Rectangle 23">
              <a:extLst>
                <a:ext uri="{FF2B5EF4-FFF2-40B4-BE49-F238E27FC236}">
                  <a16:creationId xmlns:a16="http://schemas.microsoft.com/office/drawing/2014/main" id="{2D5F1CE8-A5B7-484C-9424-B1DDE6E21030}"/>
                </a:ext>
              </a:extLst>
            </p:cNvPr>
            <p:cNvSpPr/>
            <p:nvPr userDrawn="1"/>
          </p:nvSpPr>
          <p:spPr>
            <a:xfrm>
              <a:off x="9968486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jun</a:t>
              </a:r>
            </a:p>
          </p:txBody>
        </p:sp>
        <p:sp>
          <p:nvSpPr>
            <p:cNvPr id="25" name="Rounded Rectangle 24">
              <a:extLst>
                <a:ext uri="{FF2B5EF4-FFF2-40B4-BE49-F238E27FC236}">
                  <a16:creationId xmlns:a16="http://schemas.microsoft.com/office/drawing/2014/main" id="{FA5F3644-A968-0546-B8B5-E260F765F54A}"/>
                </a:ext>
              </a:extLst>
            </p:cNvPr>
            <p:cNvSpPr/>
            <p:nvPr userDrawn="1"/>
          </p:nvSpPr>
          <p:spPr>
            <a:xfrm>
              <a:off x="10518177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ago</a:t>
              </a:r>
            </a:p>
          </p:txBody>
        </p:sp>
        <p:sp>
          <p:nvSpPr>
            <p:cNvPr id="26" name="Rounded Rectangle 25">
              <a:extLst>
                <a:ext uri="{FF2B5EF4-FFF2-40B4-BE49-F238E27FC236}">
                  <a16:creationId xmlns:a16="http://schemas.microsoft.com/office/drawing/2014/main" id="{EAD65885-897F-A948-AE02-3A55A1CED4EE}"/>
                </a:ext>
              </a:extLst>
            </p:cNvPr>
            <p:cNvSpPr/>
            <p:nvPr userDrawn="1"/>
          </p:nvSpPr>
          <p:spPr>
            <a:xfrm>
              <a:off x="10248302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jul</a:t>
              </a:r>
            </a:p>
          </p:txBody>
        </p:sp>
        <p:sp>
          <p:nvSpPr>
            <p:cNvPr id="27" name="Rounded Rectangle 26">
              <a:extLst>
                <a:ext uri="{FF2B5EF4-FFF2-40B4-BE49-F238E27FC236}">
                  <a16:creationId xmlns:a16="http://schemas.microsoft.com/office/drawing/2014/main" id="{4FEEEA9C-6D58-1643-B4E3-F1C6D27D2379}"/>
                </a:ext>
              </a:extLst>
            </p:cNvPr>
            <p:cNvSpPr/>
            <p:nvPr userDrawn="1"/>
          </p:nvSpPr>
          <p:spPr>
            <a:xfrm>
              <a:off x="10781702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set</a:t>
              </a:r>
            </a:p>
          </p:txBody>
        </p:sp>
        <p:sp>
          <p:nvSpPr>
            <p:cNvPr id="28" name="Rounded Rectangle 27">
              <a:extLst>
                <a:ext uri="{FF2B5EF4-FFF2-40B4-BE49-F238E27FC236}">
                  <a16:creationId xmlns:a16="http://schemas.microsoft.com/office/drawing/2014/main" id="{AF65EDD9-DBB6-3740-99D1-EDCEB8DB1B49}"/>
                </a:ext>
              </a:extLst>
            </p:cNvPr>
            <p:cNvSpPr/>
            <p:nvPr userDrawn="1"/>
          </p:nvSpPr>
          <p:spPr>
            <a:xfrm>
              <a:off x="11335141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nov</a:t>
              </a:r>
            </a:p>
          </p:txBody>
        </p:sp>
        <p:sp>
          <p:nvSpPr>
            <p:cNvPr id="29" name="Rounded Rectangle 28">
              <a:extLst>
                <a:ext uri="{FF2B5EF4-FFF2-40B4-BE49-F238E27FC236}">
                  <a16:creationId xmlns:a16="http://schemas.microsoft.com/office/drawing/2014/main" id="{EE051F14-9C71-984D-9B34-B309C0E6F353}"/>
                </a:ext>
              </a:extLst>
            </p:cNvPr>
            <p:cNvSpPr/>
            <p:nvPr userDrawn="1"/>
          </p:nvSpPr>
          <p:spPr>
            <a:xfrm>
              <a:off x="11065266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out</a:t>
              </a:r>
            </a:p>
          </p:txBody>
        </p:sp>
        <p:sp>
          <p:nvSpPr>
            <p:cNvPr id="30" name="Rounded Rectangle 29">
              <a:extLst>
                <a:ext uri="{FF2B5EF4-FFF2-40B4-BE49-F238E27FC236}">
                  <a16:creationId xmlns:a16="http://schemas.microsoft.com/office/drawing/2014/main" id="{F11274F3-273E-EE48-801B-CBA0ED7887C3}"/>
                </a:ext>
              </a:extLst>
            </p:cNvPr>
            <p:cNvSpPr/>
            <p:nvPr userDrawn="1"/>
          </p:nvSpPr>
          <p:spPr>
            <a:xfrm>
              <a:off x="11598666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dez</a:t>
              </a:r>
            </a:p>
          </p:txBody>
        </p:sp>
        <p:sp>
          <p:nvSpPr>
            <p:cNvPr id="31" name="Rounded Rectangle 30">
              <a:extLst>
                <a:ext uri="{FF2B5EF4-FFF2-40B4-BE49-F238E27FC236}">
                  <a16:creationId xmlns:a16="http://schemas.microsoft.com/office/drawing/2014/main" id="{57C25421-ED4E-F641-83A2-4545ACB323A0}"/>
                </a:ext>
              </a:extLst>
            </p:cNvPr>
            <p:cNvSpPr/>
            <p:nvPr userDrawn="1"/>
          </p:nvSpPr>
          <p:spPr>
            <a:xfrm>
              <a:off x="11893898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jan</a:t>
              </a:r>
            </a:p>
          </p:txBody>
        </p:sp>
        <p:sp>
          <p:nvSpPr>
            <p:cNvPr id="32" name="Rounded Rectangle 31">
              <a:extLst>
                <a:ext uri="{FF2B5EF4-FFF2-40B4-BE49-F238E27FC236}">
                  <a16:creationId xmlns:a16="http://schemas.microsoft.com/office/drawing/2014/main" id="{58ED9643-A124-EA48-8E5D-DF6647C109E6}"/>
                </a:ext>
              </a:extLst>
            </p:cNvPr>
            <p:cNvSpPr/>
            <p:nvPr userDrawn="1"/>
          </p:nvSpPr>
          <p:spPr>
            <a:xfrm>
              <a:off x="4011337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ago</a:t>
              </a:r>
            </a:p>
          </p:txBody>
        </p:sp>
        <p:sp>
          <p:nvSpPr>
            <p:cNvPr id="33" name="Rounded Rectangle 32">
              <a:extLst>
                <a:ext uri="{FF2B5EF4-FFF2-40B4-BE49-F238E27FC236}">
                  <a16:creationId xmlns:a16="http://schemas.microsoft.com/office/drawing/2014/main" id="{D8B81783-5733-D44B-B1AB-FC3A4C9C147D}"/>
                </a:ext>
              </a:extLst>
            </p:cNvPr>
            <p:cNvSpPr/>
            <p:nvPr userDrawn="1"/>
          </p:nvSpPr>
          <p:spPr>
            <a:xfrm>
              <a:off x="3741462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jul</a:t>
              </a:r>
            </a:p>
          </p:txBody>
        </p:sp>
        <p:sp>
          <p:nvSpPr>
            <p:cNvPr id="34" name="Rounded Rectangle 33">
              <a:extLst>
                <a:ext uri="{FF2B5EF4-FFF2-40B4-BE49-F238E27FC236}">
                  <a16:creationId xmlns:a16="http://schemas.microsoft.com/office/drawing/2014/main" id="{EEC2DBBA-AE60-A64D-8C9A-BCACFBC82EB0}"/>
                </a:ext>
              </a:extLst>
            </p:cNvPr>
            <p:cNvSpPr/>
            <p:nvPr userDrawn="1"/>
          </p:nvSpPr>
          <p:spPr>
            <a:xfrm>
              <a:off x="4274862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set</a:t>
              </a:r>
            </a:p>
          </p:txBody>
        </p:sp>
        <p:sp>
          <p:nvSpPr>
            <p:cNvPr id="35" name="Rounded Rectangle 34">
              <a:extLst>
                <a:ext uri="{FF2B5EF4-FFF2-40B4-BE49-F238E27FC236}">
                  <a16:creationId xmlns:a16="http://schemas.microsoft.com/office/drawing/2014/main" id="{7A86485A-FC7F-BA4B-B34E-926D6200E919}"/>
                </a:ext>
              </a:extLst>
            </p:cNvPr>
            <p:cNvSpPr/>
            <p:nvPr userDrawn="1"/>
          </p:nvSpPr>
          <p:spPr>
            <a:xfrm>
              <a:off x="4828301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nov</a:t>
              </a:r>
            </a:p>
          </p:txBody>
        </p:sp>
        <p:sp>
          <p:nvSpPr>
            <p:cNvPr id="36" name="Rounded Rectangle 35">
              <a:extLst>
                <a:ext uri="{FF2B5EF4-FFF2-40B4-BE49-F238E27FC236}">
                  <a16:creationId xmlns:a16="http://schemas.microsoft.com/office/drawing/2014/main" id="{A2106D9F-F7D3-B344-B5E5-CE449F4DA726}"/>
                </a:ext>
              </a:extLst>
            </p:cNvPr>
            <p:cNvSpPr/>
            <p:nvPr userDrawn="1"/>
          </p:nvSpPr>
          <p:spPr>
            <a:xfrm>
              <a:off x="4558426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out</a:t>
              </a:r>
            </a:p>
          </p:txBody>
        </p:sp>
        <p:sp>
          <p:nvSpPr>
            <p:cNvPr id="37" name="Rounded Rectangle 36">
              <a:extLst>
                <a:ext uri="{FF2B5EF4-FFF2-40B4-BE49-F238E27FC236}">
                  <a16:creationId xmlns:a16="http://schemas.microsoft.com/office/drawing/2014/main" id="{4E16557A-59E1-F444-8B18-E0DFBBB25F63}"/>
                </a:ext>
              </a:extLst>
            </p:cNvPr>
            <p:cNvSpPr/>
            <p:nvPr userDrawn="1"/>
          </p:nvSpPr>
          <p:spPr>
            <a:xfrm>
              <a:off x="5091826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dez</a:t>
              </a:r>
            </a:p>
          </p:txBody>
        </p:sp>
        <p:sp>
          <p:nvSpPr>
            <p:cNvPr id="75" name="Rounded Rectangle 74">
              <a:extLst>
                <a:ext uri="{FF2B5EF4-FFF2-40B4-BE49-F238E27FC236}">
                  <a16:creationId xmlns:a16="http://schemas.microsoft.com/office/drawing/2014/main" id="{165F6A56-5B4F-C84B-ADDF-E057A5702F69}"/>
                </a:ext>
              </a:extLst>
            </p:cNvPr>
            <p:cNvSpPr/>
            <p:nvPr userDrawn="1"/>
          </p:nvSpPr>
          <p:spPr>
            <a:xfrm>
              <a:off x="3508804" y="365195"/>
              <a:ext cx="125999" cy="7200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BR" sz="400" b="1" i="0" dirty="0">
                  <a:latin typeface="Itau Display" panose="020B0503020204020204" pitchFamily="34" charset="0"/>
                  <a:cs typeface="Itau Display" panose="020B0503020204020204" pitchFamily="34" charset="0"/>
                </a:rPr>
                <a:t>jun</a:t>
              </a:r>
            </a:p>
          </p:txBody>
        </p: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id="{5CEF895B-CA36-8149-9857-D2944DDB1E73}"/>
              </a:ext>
            </a:extLst>
          </p:cNvPr>
          <p:cNvSpPr/>
          <p:nvPr userDrawn="1"/>
        </p:nvSpPr>
        <p:spPr>
          <a:xfrm>
            <a:off x="3316735" y="-161757"/>
            <a:ext cx="8820000" cy="131026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R"/>
          </a:p>
        </p:txBody>
      </p:sp>
    </p:spTree>
    <p:extLst>
      <p:ext uri="{BB962C8B-B14F-4D97-AF65-F5344CB8AC3E}">
        <p14:creationId xmlns:p14="http://schemas.microsoft.com/office/powerpoint/2010/main" val="24248443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374">
          <p15:clr>
            <a:srgbClr val="FBAE40"/>
          </p15:clr>
        </p15:guide>
        <p15:guide id="3" pos="2535">
          <p15:clr>
            <a:srgbClr val="FBAE40"/>
          </p15:clr>
        </p15:guide>
        <p15:guide id="5" pos="2874">
          <p15:clr>
            <a:srgbClr val="FBAE40"/>
          </p15:clr>
        </p15:guide>
        <p15:guide id="6" pos="3038">
          <p15:clr>
            <a:srgbClr val="FBAE40"/>
          </p15:clr>
        </p15:guide>
        <p15:guide id="7" pos="3206">
          <p15:clr>
            <a:srgbClr val="FBAE40"/>
          </p15:clr>
        </p15:guide>
        <p15:guide id="8" pos="3390">
          <p15:clr>
            <a:srgbClr val="FBAE40"/>
          </p15:clr>
        </p15:guide>
        <p15:guide id="9" pos="3564">
          <p15:clr>
            <a:srgbClr val="FBAE40"/>
          </p15:clr>
        </p15:guide>
        <p15:guide id="10" pos="3731">
          <p15:clr>
            <a:srgbClr val="FBAE40"/>
          </p15:clr>
        </p15:guide>
        <p15:guide id="11" pos="3899">
          <p15:clr>
            <a:srgbClr val="FBAE40"/>
          </p15:clr>
        </p15:guide>
        <p15:guide id="12" pos="4067">
          <p15:clr>
            <a:srgbClr val="FBAE40"/>
          </p15:clr>
        </p15:guide>
        <p15:guide id="13" pos="4238">
          <p15:clr>
            <a:srgbClr val="FBAE40"/>
          </p15:clr>
        </p15:guide>
        <p15:guide id="14" pos="4412">
          <p15:clr>
            <a:srgbClr val="FBAE40"/>
          </p15:clr>
        </p15:guide>
        <p15:guide id="15" pos="4580">
          <p15:clr>
            <a:srgbClr val="FBAE40"/>
          </p15:clr>
        </p15:guide>
        <p15:guide id="16" pos="4750">
          <p15:clr>
            <a:srgbClr val="FBAE40"/>
          </p15:clr>
        </p15:guide>
        <p15:guide id="17" pos="4928">
          <p15:clr>
            <a:srgbClr val="FBAE40"/>
          </p15:clr>
        </p15:guide>
        <p15:guide id="18" pos="5269">
          <p15:clr>
            <a:srgbClr val="FBAE40"/>
          </p15:clr>
        </p15:guide>
        <p15:guide id="19" pos="5099">
          <p15:clr>
            <a:srgbClr val="FBAE40"/>
          </p15:clr>
        </p15:guide>
        <p15:guide id="20" pos="5437">
          <p15:clr>
            <a:srgbClr val="FBAE40"/>
          </p15:clr>
        </p15:guide>
        <p15:guide id="21" pos="5605">
          <p15:clr>
            <a:srgbClr val="FBAE40"/>
          </p15:clr>
        </p15:guide>
        <p15:guide id="22" pos="5782">
          <p15:clr>
            <a:srgbClr val="FBAE40"/>
          </p15:clr>
        </p15:guide>
        <p15:guide id="23" pos="5953">
          <p15:clr>
            <a:srgbClr val="FBAE40"/>
          </p15:clr>
        </p15:guide>
        <p15:guide id="24" pos="6124">
          <p15:clr>
            <a:srgbClr val="FBAE40"/>
          </p15:clr>
        </p15:guide>
        <p15:guide id="25" pos="6292">
          <p15:clr>
            <a:srgbClr val="FBAE40"/>
          </p15:clr>
        </p15:guide>
        <p15:guide id="26" pos="6466">
          <p15:clr>
            <a:srgbClr val="FBAE40"/>
          </p15:clr>
        </p15:guide>
        <p15:guide id="27" pos="6975">
          <p15:clr>
            <a:srgbClr val="FBAE40"/>
          </p15:clr>
        </p15:guide>
        <p15:guide id="28" pos="6630">
          <p15:clr>
            <a:srgbClr val="FBAE40"/>
          </p15:clr>
        </p15:guide>
        <p15:guide id="29" pos="6808">
          <p15:clr>
            <a:srgbClr val="FBAE40"/>
          </p15:clr>
        </p15:guide>
        <p15:guide id="30" pos="7143">
          <p15:clr>
            <a:srgbClr val="FBAE40"/>
          </p15:clr>
        </p15:guide>
        <p15:guide id="31" pos="7317">
          <p15:clr>
            <a:srgbClr val="FBAE40"/>
          </p15:clr>
        </p15:guide>
        <p15:guide id="32" pos="7488">
          <p15:clr>
            <a:srgbClr val="FBAE40"/>
          </p15:clr>
        </p15:guide>
        <p15:guide id="52" pos="2698">
          <p15:clr>
            <a:srgbClr val="FBAE40"/>
          </p15:clr>
        </p15:guide>
        <p15:guide id="53" pos="2215">
          <p15:clr>
            <a:srgbClr val="FBAE40"/>
          </p15:clr>
        </p15:guide>
      </p15:sldGuideLst>
    </p:ext>
  </p:extLst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2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/>
              <a:t>Source: ...</a:t>
            </a:r>
            <a:endParaRPr lang="pt-BR" sz="900" dirty="0"/>
          </a:p>
        </p:txBody>
      </p:sp>
    </p:spTree>
    <p:extLst>
      <p:ext uri="{BB962C8B-B14F-4D97-AF65-F5344CB8AC3E}">
        <p14:creationId xmlns:p14="http://schemas.microsoft.com/office/powerpoint/2010/main" val="1748300821"/>
      </p:ext>
    </p:extLst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1"/>
            </p:custDataLst>
          </p:nvPr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2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3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4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+mn-lt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+mn-lt"/>
              </a:rPr>
            </a:br>
            <a:r>
              <a:rPr lang="en-US" sz="800" dirty="0">
                <a:solidFill>
                  <a:schemeClr val="tx2"/>
                </a:solidFill>
                <a:latin typeface="+mn-lt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57527251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2644D01-1467-4823-8BA7-AF7FD5981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912002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33466" name="think-cell Slide" r:id="rId7" imgW="395" imgH="396" progId="TCLayout.ActiveDocument.1">
                  <p:embed/>
                </p:oleObj>
              </mc:Choice>
              <mc:Fallback>
                <p:oleObj name="think-cell Slide" r:id="rId7" imgW="395" imgH="39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2644D01-1467-4823-8BA7-AF7FD5981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575729770"/>
      </p:ext>
    </p:extLst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2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3836106"/>
      </p:ext>
    </p:extLst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554736" y="3044280"/>
            <a:ext cx="5065776" cy="76944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2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4"/>
            </p:custDataLst>
          </p:nvPr>
        </p:nvSpPr>
        <p:spPr>
          <a:xfrm>
            <a:off x="554736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/>
              <a:t>Source: ...</a:t>
            </a:r>
            <a:endParaRPr lang="pt-BR" sz="900" dirty="0"/>
          </a:p>
        </p:txBody>
      </p:sp>
    </p:spTree>
    <p:extLst>
      <p:ext uri="{BB962C8B-B14F-4D97-AF65-F5344CB8AC3E}">
        <p14:creationId xmlns:p14="http://schemas.microsoft.com/office/powerpoint/2010/main" val="3857288386"/>
      </p:ext>
    </p:extLst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2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4"/>
            </p:custDataLst>
          </p:nvPr>
        </p:nvSpPr>
        <p:spPr>
          <a:xfrm>
            <a:off x="554736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/>
              <a:t>Source: ...</a:t>
            </a:r>
            <a:endParaRPr lang="pt-BR" sz="900" dirty="0"/>
          </a:p>
        </p:txBody>
      </p:sp>
    </p:spTree>
    <p:extLst>
      <p:ext uri="{BB962C8B-B14F-4D97-AF65-F5344CB8AC3E}">
        <p14:creationId xmlns:p14="http://schemas.microsoft.com/office/powerpoint/2010/main" val="1707643561"/>
      </p:ext>
    </p:extLst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1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2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/>
              <a:t>Source: ...</a:t>
            </a:r>
            <a:endParaRPr lang="pt-BR" sz="900" dirty="0"/>
          </a:p>
        </p:txBody>
      </p:sp>
    </p:spTree>
    <p:extLst>
      <p:ext uri="{BB962C8B-B14F-4D97-AF65-F5344CB8AC3E}">
        <p14:creationId xmlns:p14="http://schemas.microsoft.com/office/powerpoint/2010/main" val="4038435740"/>
      </p:ext>
    </p:extLst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1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2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3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9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0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/>
              <a:t>Source: …</a:t>
            </a:r>
            <a:endParaRPr lang="pt-BR" sz="800" dirty="0"/>
          </a:p>
        </p:txBody>
      </p:sp>
    </p:spTree>
    <p:extLst>
      <p:ext uri="{BB962C8B-B14F-4D97-AF65-F5344CB8AC3E}">
        <p14:creationId xmlns:p14="http://schemas.microsoft.com/office/powerpoint/2010/main" val="562159386"/>
      </p:ext>
    </p:extLst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1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2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3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9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0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/>
              <a:t>Source: …</a:t>
            </a:r>
            <a:endParaRPr lang="pt-BR" sz="800" dirty="0"/>
          </a:p>
        </p:txBody>
      </p:sp>
    </p:spTree>
    <p:extLst>
      <p:ext uri="{BB962C8B-B14F-4D97-AF65-F5344CB8AC3E}">
        <p14:creationId xmlns:p14="http://schemas.microsoft.com/office/powerpoint/2010/main" val="1329934332"/>
      </p:ext>
    </p:extLst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1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2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3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9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1"/>
            </p:custDataLst>
          </p:nvPr>
        </p:nvSpPr>
        <p:spPr>
          <a:xfrm>
            <a:off x="554736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/>
              <a:t>Source: ...</a:t>
            </a:r>
            <a:endParaRPr lang="pt-BR" sz="900" dirty="0"/>
          </a:p>
        </p:txBody>
      </p:sp>
    </p:spTree>
    <p:extLst>
      <p:ext uri="{BB962C8B-B14F-4D97-AF65-F5344CB8AC3E}">
        <p14:creationId xmlns:p14="http://schemas.microsoft.com/office/powerpoint/2010/main" val="2762080061"/>
      </p:ext>
    </p:extLst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2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9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1"/>
            </p:custDataLst>
          </p:nvPr>
        </p:nvSpPr>
        <p:spPr>
          <a:xfrm>
            <a:off x="554736" y="6501669"/>
            <a:ext cx="7275576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/>
              <a:t>Source: ...</a:t>
            </a:r>
            <a:endParaRPr lang="pt-BR" sz="900" dirty="0"/>
          </a:p>
        </p:txBody>
      </p:sp>
    </p:spTree>
    <p:extLst>
      <p:ext uri="{BB962C8B-B14F-4D97-AF65-F5344CB8AC3E}">
        <p14:creationId xmlns:p14="http://schemas.microsoft.com/office/powerpoint/2010/main" val="3114613135"/>
      </p:ext>
    </p:extLst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1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2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5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6"/>
            </p:custDataLst>
          </p:nvPr>
        </p:nvSpPr>
        <p:spPr>
          <a:xfrm>
            <a:off x="554736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/>
              <a:t>Source: ...</a:t>
            </a:r>
            <a:endParaRPr lang="pt-BR" sz="900" dirty="0"/>
          </a:p>
        </p:txBody>
      </p:sp>
    </p:spTree>
    <p:extLst>
      <p:ext uri="{BB962C8B-B14F-4D97-AF65-F5344CB8AC3E}">
        <p14:creationId xmlns:p14="http://schemas.microsoft.com/office/powerpoint/2010/main" val="1223727312"/>
      </p:ext>
    </p:extLst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1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2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/>
              <a:t>Source: ...</a:t>
            </a:r>
            <a:endParaRPr lang="pt-BR" sz="900" dirty="0"/>
          </a:p>
        </p:txBody>
      </p:sp>
    </p:spTree>
    <p:extLst>
      <p:ext uri="{BB962C8B-B14F-4D97-AF65-F5344CB8AC3E}">
        <p14:creationId xmlns:p14="http://schemas.microsoft.com/office/powerpoint/2010/main" val="1411620164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B1454D9D-3173-4DFA-80D5-D049F66664B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451474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34490" name="think-cell Slide" r:id="rId5" imgW="395" imgH="396" progId="TCLayout.ActiveDocument.1">
                  <p:embed/>
                </p:oleObj>
              </mc:Choice>
              <mc:Fallback>
                <p:oleObj name="think-cell Slide" r:id="rId5" imgW="395" imgH="39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B1454D9D-3173-4DFA-80D5-D049F66664B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538763626"/>
      </p:ext>
    </p:extLst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1"/>
            </p:custDataLst>
          </p:nvPr>
        </p:nvSpPr>
        <p:spPr>
          <a:xfrm>
            <a:off x="554736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/>
              <a:t>Source: ...</a:t>
            </a:r>
            <a:endParaRPr lang="pt-BR" sz="900" dirty="0"/>
          </a:p>
        </p:txBody>
      </p:sp>
    </p:spTree>
    <p:extLst>
      <p:ext uri="{BB962C8B-B14F-4D97-AF65-F5344CB8AC3E}">
        <p14:creationId xmlns:p14="http://schemas.microsoft.com/office/powerpoint/2010/main" val="3867938342"/>
      </p:ext>
    </p:extLst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4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870196B-97CF-4381-842D-3A4DC78FAE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8179657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50546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870196B-97CF-4381-842D-3A4DC78FAE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0F942CA4-6CE7-4ED7-895F-EEC3804F97D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1" y="1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chemeClr val="bg2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70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pt-BR"/>
              <a:t>Click to edit Master title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535477347"/>
      </p:ext>
    </p:extLst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46947071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51570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en-US" sz="2500" b="1" i="0" baseline="0" dirty="0" err="1">
              <a:solidFill>
                <a:schemeClr val="bg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  <a:endParaRPr lang="pt-BR" sz="800" dirty="0"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2004899"/>
      </p:ext>
    </p:extLst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FC466852-177D-4B58-86A5-37A264B1665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192582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63844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FC466852-177D-4B58-86A5-37A264B1665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31BA878-02E4-43E5-AB80-AA3F9CAFC35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66906898"/>
      </p:ext>
    </p:extLst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C86DFE-3A2A-40CA-9D40-C503C0BF7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9801650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64868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C86DFE-3A2A-40CA-9D40-C503C0BF7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D208004-AE70-4E8D-BDFB-C0FA5D34713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Itau Display" panose="020B0503020204020204" pitchFamily="34" charset="0"/>
              <a:sym typeface="Myriad Pro" panose="020B0503030403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</a:br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133022237"/>
      </p:ext>
    </p:extLst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613BE67-C8A4-4940-919D-D524046E8E5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809666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65892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613BE67-C8A4-4940-919D-D524046E8E5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C64A80F-2BB7-4D5C-B1BC-EFEB8CEB75B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  <a:latin typeface="+mn-lt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4921172"/>
      </p:ext>
    </p:extLst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5879CCEE-4181-48A6-862F-196F19F78FD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3420543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66916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5879CCEE-4181-48A6-862F-196F19F78FD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9190DD1-A6F9-4584-8C9F-8AE18DD7DE4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55876"/>
            <a:ext cx="5065776" cy="346249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en-US" dirty="0">
                <a:latin typeface="+mn-lt"/>
              </a:defRPr>
            </a:lvl1pPr>
          </a:lstStyle>
          <a:p>
            <a:pPr lvl="0">
              <a:lnSpc>
                <a:spcPct val="90000"/>
              </a:lnSpc>
            </a:pPr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246642788"/>
      </p:ext>
    </p:extLst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C3D297E0-8A31-42CC-8317-16072AED6D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0405355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67940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C3D297E0-8A31-42CC-8317-16072AED6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DC8A4E7-3857-4F3F-A974-B3604C3AC9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>
                <a:latin typeface="+mn-lt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171430783"/>
      </p:ext>
    </p:extLst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A63F414-7CDD-4B0E-84C0-474DCBA1C8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726906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68964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A63F414-7CDD-4B0E-84C0-474DCBA1C8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E055BC9-2E54-4BD2-BCD8-EB9BE23D4EC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3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+mn-lt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+mn-lt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80615136"/>
      </p:ext>
    </p:extLst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99D13A6-59C3-4422-BCF6-1E6869EB7F2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286690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69988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99D13A6-59C3-4422-BCF6-1E6869EB7F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7C8B152-222B-4AD3-96DA-065F4A286D0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2"/>
                </a:solidFill>
                <a:latin typeface="+mn-lt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+mn-lt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70524851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6F9D30A-753E-4ED2-BCFF-F0D0678012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108388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35514" name="think-cell Slide" r:id="rId9" imgW="395" imgH="396" progId="TCLayout.ActiveDocument.1">
                  <p:embed/>
                </p:oleObj>
              </mc:Choice>
              <mc:Fallback>
                <p:oleObj name="think-cell Slide" r:id="rId9" imgW="395" imgH="39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6F9D30A-753E-4ED2-BCFF-F0D0678012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B002045E-4013-4BAB-9BB6-973C9D74620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11962267"/>
      </p:ext>
    </p:extLst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BF8EFA0-F95D-4F2A-B428-142A1686229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7825075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71012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BF8EFA0-F95D-4F2A-B428-142A168622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8652ACF-12A7-40B0-AE64-2150E4E752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n-US" dirty="0">
                <a:latin typeface="+mn-lt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410935615"/>
      </p:ext>
    </p:extLst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1B12454-1B8A-42FC-A1A4-686072D54FD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480069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72036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1B12454-1B8A-42FC-A1A4-686072D54F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81C80FD-5591-406B-91C0-96ADA295797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sz="2300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+mn-lt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193627615"/>
      </p:ext>
    </p:extLst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5AD9EE5-2FB4-491D-8E04-78203850C2F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828774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73060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5AD9EE5-2FB4-491D-8E04-78203850C2F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AB79B3B-8072-40EB-863D-ECC81A5C48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sz="2300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+mn-lt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988122986"/>
      </p:ext>
    </p:extLst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08E49A2-592A-45DC-99AB-B65B48F0E6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756966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74084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08E49A2-592A-45DC-99AB-B65B48F0E6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10190F0C-4750-4155-8860-03F13E043F9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sz="2300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  <p:pic>
        <p:nvPicPr>
          <p:cNvPr id="11" name="Picture Placeholder 5">
            <a:extLst>
              <a:ext uri="{FF2B5EF4-FFF2-40B4-BE49-F238E27FC236}">
                <a16:creationId xmlns:a16="http://schemas.microsoft.com/office/drawing/2014/main" id="{FF300A48-A329-498B-B3EE-F39D7B8ED0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9303395"/>
      </p:ext>
    </p:extLst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5F6A700B-0152-4893-8E67-E104FB4F5F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763080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75108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5F6A700B-0152-4893-8E67-E104FB4F5F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34A1B0C2-3F1B-4A1E-9EDE-782FAAE43E0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4732871"/>
      </p:ext>
    </p:extLst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A0A5707-B8DA-43B4-9E6F-3593DF7BBA9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13F47202-3F0C-4E69-BB76-ABD5F80C0D7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38EB8243-1B7C-4ACF-B4BC-8DCF669F58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64647C-0BCB-458A-B21F-6EEA183A724C}" type="datetimeFigureOut">
              <a:rPr kumimoji="0" lang="pt-BR" sz="1800" b="0" i="0" u="none" strike="noStrike" kern="1200" cap="none" spc="0" normalizeH="0" baseline="0" noProof="0" smtClean="0">
                <a:ln>
                  <a:noFill/>
                </a:ln>
                <a:solidFill>
                  <a:srgbClr val="1C2D5A"/>
                </a:solidFill>
                <a:effectLst/>
                <a:uLnTx/>
                <a:uFillTx/>
                <a:latin typeface="Itau Display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15/11/2020</a:t>
            </a:fld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1C2D5A"/>
              </a:solidFill>
              <a:effectLst/>
              <a:uLnTx/>
              <a:uFillTx/>
              <a:latin typeface="Itau Display"/>
              <a:ea typeface="+mn-ea"/>
              <a:cs typeface="+mn-cs"/>
            </a:endParaRPr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BE808431-54F6-4E66-B882-3702635709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1C2D5A"/>
              </a:solidFill>
              <a:effectLst/>
              <a:uLnTx/>
              <a:uFillTx/>
              <a:latin typeface="Itau Display"/>
              <a:ea typeface="+mn-ea"/>
              <a:cs typeface="+mn-cs"/>
            </a:endParaRPr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B7AD4465-D160-4CC7-AAA4-D437E3F2C0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200D20-851B-4759-B305-1867CA93726B}" type="slidenum">
              <a:rPr kumimoji="0" lang="pt-BR" sz="1800" b="0" i="0" u="none" strike="noStrike" kern="1200" cap="none" spc="0" normalizeH="0" baseline="0" noProof="0" smtClean="0">
                <a:ln>
                  <a:noFill/>
                </a:ln>
                <a:solidFill>
                  <a:srgbClr val="1C2D5A"/>
                </a:solidFill>
                <a:effectLst/>
                <a:uLnTx/>
                <a:uFillTx/>
                <a:latin typeface="Itau Display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1C2D5A"/>
              </a:solidFill>
              <a:effectLst/>
              <a:uLnTx/>
              <a:uFillTx/>
              <a:latin typeface="Itau Display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9308179"/>
      </p:ext>
    </p:extLst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FC466852-177D-4B58-86A5-37A264B1665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089033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77156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FC466852-177D-4B58-86A5-37A264B1665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31BA878-02E4-43E5-AB80-AA3F9CAFC35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739261458"/>
      </p:ext>
    </p:extLst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C86DFE-3A2A-40CA-9D40-C503C0BF7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281889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78180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C86DFE-3A2A-40CA-9D40-C503C0BF7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D208004-AE70-4E8D-BDFB-C0FA5D34713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Itau Display" panose="020B0503020204020204" pitchFamily="34" charset="0"/>
              <a:sym typeface="Myriad Pro" panose="020B0503030403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</a:br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3580997130"/>
      </p:ext>
    </p:extLst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613BE67-C8A4-4940-919D-D524046E8E5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6627655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79204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613BE67-C8A4-4940-919D-D524046E8E5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C64A80F-2BB7-4D5C-B1BC-EFEB8CEB75B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  <a:latin typeface="+mn-lt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2613691"/>
      </p:ext>
    </p:extLst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5879CCEE-4181-48A6-862F-196F19F78FD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5816190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80228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5879CCEE-4181-48A6-862F-196F19F78FD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9190DD1-A6F9-4584-8C9F-8AE18DD7DE4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55876"/>
            <a:ext cx="5065776" cy="346249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en-US" dirty="0">
                <a:latin typeface="+mn-lt"/>
              </a:defRPr>
            </a:lvl1pPr>
          </a:lstStyle>
          <a:p>
            <a:pPr lvl="0">
              <a:lnSpc>
                <a:spcPct val="90000"/>
              </a:lnSpc>
            </a:pPr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65319591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84114E6-3717-4FD9-902B-632AF8FD4CE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460824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36538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84114E6-3717-4FD9-902B-632AF8FD4CE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8371ECF-C5EE-4055-B1D8-406AB526B9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778473064"/>
      </p:ext>
    </p:extLst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C3D297E0-8A31-42CC-8317-16072AED6D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54525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81252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C3D297E0-8A31-42CC-8317-16072AED6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DC8A4E7-3857-4F3F-A974-B3604C3AC9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>
                <a:latin typeface="+mn-lt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783397317"/>
      </p:ext>
    </p:extLst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A63F414-7CDD-4B0E-84C0-474DCBA1C8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569335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82276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A63F414-7CDD-4B0E-84C0-474DCBA1C8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E055BC9-2E54-4BD2-BCD8-EB9BE23D4EC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3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+mn-lt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+mn-lt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018494053"/>
      </p:ext>
    </p:extLst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99D13A6-59C3-4422-BCF6-1E6869EB7F2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645706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83300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99D13A6-59C3-4422-BCF6-1E6869EB7F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7C8B152-222B-4AD3-96DA-065F4A286D0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2"/>
                </a:solidFill>
                <a:latin typeface="+mn-lt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+mn-lt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41310456"/>
      </p:ext>
    </p:extLst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BF8EFA0-F95D-4F2A-B428-142A1686229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064682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84324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BF8EFA0-F95D-4F2A-B428-142A168622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8652ACF-12A7-40B0-AE64-2150E4E752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n-US" dirty="0">
                <a:latin typeface="+mn-lt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081721642"/>
      </p:ext>
    </p:extLst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1B12454-1B8A-42FC-A1A4-686072D54FD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5663009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85348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1B12454-1B8A-42FC-A1A4-686072D54F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81C80FD-5591-406B-91C0-96ADA295797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sz="2300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+mn-lt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618624285"/>
      </p:ext>
    </p:extLst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5AD9EE5-2FB4-491D-8E04-78203850C2F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584166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86372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5AD9EE5-2FB4-491D-8E04-78203850C2F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AB79B3B-8072-40EB-863D-ECC81A5C48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sz="2300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+mn-lt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624528742"/>
      </p:ext>
    </p:extLst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08E49A2-592A-45DC-99AB-B65B48F0E6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25811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87396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08E49A2-592A-45DC-99AB-B65B48F0E6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10190F0C-4750-4155-8860-03F13E043F9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sz="2300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  <p:pic>
        <p:nvPicPr>
          <p:cNvPr id="11" name="Picture Placeholder 5">
            <a:extLst>
              <a:ext uri="{FF2B5EF4-FFF2-40B4-BE49-F238E27FC236}">
                <a16:creationId xmlns:a16="http://schemas.microsoft.com/office/drawing/2014/main" id="{FF300A48-A329-498B-B3EE-F39D7B8ED0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8290689"/>
      </p:ext>
    </p:extLst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5F6A700B-0152-4893-8E67-E104FB4F5F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839985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88420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5F6A700B-0152-4893-8E67-E104FB4F5F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34A1B0C2-3F1B-4A1E-9EDE-782FAAE43E0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8806884"/>
      </p:ext>
    </p:extLst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A0A5707-B8DA-43B4-9E6F-3593DF7BBA9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13F47202-3F0C-4E69-BB76-ABD5F80C0D7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38EB8243-1B7C-4ACF-B4BC-8DCF669F58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64647C-0BCB-458A-B21F-6EEA183A724C}" type="datetimeFigureOut">
              <a:rPr kumimoji="0" lang="pt-BR" sz="1800" b="0" i="0" u="none" strike="noStrike" kern="1200" cap="none" spc="0" normalizeH="0" baseline="0" noProof="0" smtClean="0">
                <a:ln>
                  <a:noFill/>
                </a:ln>
                <a:solidFill>
                  <a:srgbClr val="1C2D5A"/>
                </a:solidFill>
                <a:effectLst/>
                <a:uLnTx/>
                <a:uFillTx/>
                <a:latin typeface="Itau Display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15/11/2020</a:t>
            </a:fld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1C2D5A"/>
              </a:solidFill>
              <a:effectLst/>
              <a:uLnTx/>
              <a:uFillTx/>
              <a:latin typeface="Itau Display"/>
              <a:ea typeface="+mn-ea"/>
              <a:cs typeface="+mn-cs"/>
            </a:endParaRPr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BE808431-54F6-4E66-B882-3702635709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1C2D5A"/>
              </a:solidFill>
              <a:effectLst/>
              <a:uLnTx/>
              <a:uFillTx/>
              <a:latin typeface="Itau Display"/>
              <a:ea typeface="+mn-ea"/>
              <a:cs typeface="+mn-cs"/>
            </a:endParaRPr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B7AD4465-D160-4CC7-AAA4-D437E3F2C0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200D20-851B-4759-B305-1867CA93726B}" type="slidenum">
              <a:rPr kumimoji="0" lang="pt-BR" sz="1800" b="0" i="0" u="none" strike="noStrike" kern="1200" cap="none" spc="0" normalizeH="0" baseline="0" noProof="0" smtClean="0">
                <a:ln>
                  <a:noFill/>
                </a:ln>
                <a:solidFill>
                  <a:srgbClr val="1C2D5A"/>
                </a:solidFill>
                <a:effectLst/>
                <a:uLnTx/>
                <a:uFillTx/>
                <a:latin typeface="Itau Display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1C2D5A"/>
              </a:solidFill>
              <a:effectLst/>
              <a:uLnTx/>
              <a:uFillTx/>
              <a:latin typeface="Itau Display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0235340"/>
      </p:ext>
    </p:extLst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FC466852-177D-4B58-86A5-37A264B1665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4771988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90468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FC466852-177D-4B58-86A5-37A264B1665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31BA878-02E4-43E5-AB80-AA3F9CAFC35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316572723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FF7F04B-D5C3-408E-8727-9E740722341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1615434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52922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FF7F04B-D5C3-408E-8727-9E740722341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D2AF4DFD-A7D9-4ABD-BA74-2B40CD3A94C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3" name="2. Slide Title">
            <a:extLst>
              <a:ext uri="{FF2B5EF4-FFF2-40B4-BE49-F238E27FC236}">
                <a16:creationId xmlns:a16="http://schemas.microsoft.com/office/drawing/2014/main" id="{5C829ED6-90BF-4B02-AD53-C2B66EC5467C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2" name="3. Subtitle">
            <a:extLst>
              <a:ext uri="{FF2B5EF4-FFF2-40B4-BE49-F238E27FC236}">
                <a16:creationId xmlns:a16="http://schemas.microsoft.com/office/drawing/2014/main" id="{0F8ABF34-9C24-45F4-B9AE-EDBE37FAC548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5" name="Slide Number">
            <a:extLst>
              <a:ext uri="{FF2B5EF4-FFF2-40B4-BE49-F238E27FC236}">
                <a16:creationId xmlns:a16="http://schemas.microsoft.com/office/drawing/2014/main" id="{E4920261-0593-4AC5-992E-73B8CB0A1C71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1. On-page tracker">
            <a:extLst>
              <a:ext uri="{FF2B5EF4-FFF2-40B4-BE49-F238E27FC236}">
                <a16:creationId xmlns:a16="http://schemas.microsoft.com/office/drawing/2014/main" id="{95279FDD-DCA3-46BC-A0F1-63050F515848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344F7B1-A757-4170-AEAC-1FE15D05246F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116777731"/>
      </p:ext>
    </p:extLst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C86DFE-3A2A-40CA-9D40-C503C0BF7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673204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91492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C86DFE-3A2A-40CA-9D40-C503C0BF7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D208004-AE70-4E8D-BDFB-C0FA5D34713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Itau Display" panose="020B0503020204020204" pitchFamily="34" charset="0"/>
              <a:sym typeface="Myriad Pro" panose="020B0503030403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</a:br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2246842928"/>
      </p:ext>
    </p:extLst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613BE67-C8A4-4940-919D-D524046E8E5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912420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92516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613BE67-C8A4-4940-919D-D524046E8E5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C64A80F-2BB7-4D5C-B1BC-EFEB8CEB75B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  <a:latin typeface="+mn-lt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4943410"/>
      </p:ext>
    </p:extLst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5879CCEE-4181-48A6-862F-196F19F78FD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331635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93540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5879CCEE-4181-48A6-862F-196F19F78FD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9190DD1-A6F9-4584-8C9F-8AE18DD7DE4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55876"/>
            <a:ext cx="5065776" cy="346249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en-US" dirty="0">
                <a:latin typeface="+mn-lt"/>
              </a:defRPr>
            </a:lvl1pPr>
          </a:lstStyle>
          <a:p>
            <a:pPr lvl="0">
              <a:lnSpc>
                <a:spcPct val="90000"/>
              </a:lnSpc>
            </a:pPr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362764688"/>
      </p:ext>
    </p:extLst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C3D297E0-8A31-42CC-8317-16072AED6D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280626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94564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C3D297E0-8A31-42CC-8317-16072AED6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DC8A4E7-3857-4F3F-A974-B3604C3AC9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>
                <a:latin typeface="+mn-lt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315495498"/>
      </p:ext>
    </p:extLst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A63F414-7CDD-4B0E-84C0-474DCBA1C8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325632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95588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A63F414-7CDD-4B0E-84C0-474DCBA1C8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E055BC9-2E54-4BD2-BCD8-EB9BE23D4EC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3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+mn-lt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+mn-lt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018450810"/>
      </p:ext>
    </p:extLst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99D13A6-59C3-4422-BCF6-1E6869EB7F2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7196401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96612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99D13A6-59C3-4422-BCF6-1E6869EB7F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7C8B152-222B-4AD3-96DA-065F4A286D0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2"/>
                </a:solidFill>
                <a:latin typeface="+mn-lt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+mn-lt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937174"/>
      </p:ext>
    </p:extLst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BF8EFA0-F95D-4F2A-B428-142A1686229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673279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97636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BF8EFA0-F95D-4F2A-B428-142A168622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8652ACF-12A7-40B0-AE64-2150E4E752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n-US" dirty="0">
                <a:latin typeface="+mn-lt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442152769"/>
      </p:ext>
    </p:extLst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1B12454-1B8A-42FC-A1A4-686072D54FD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004868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98660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1B12454-1B8A-42FC-A1A4-686072D54F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81C80FD-5591-406B-91C0-96ADA295797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sz="2300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+mn-lt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499092094"/>
      </p:ext>
    </p:extLst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5AD9EE5-2FB4-491D-8E04-78203850C2F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204106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99684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5AD9EE5-2FB4-491D-8E04-78203850C2F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AB79B3B-8072-40EB-863D-ECC81A5C48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sz="2300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+mn-lt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479886688"/>
      </p:ext>
    </p:extLst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08E49A2-592A-45DC-99AB-B65B48F0E6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712117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00708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08E49A2-592A-45DC-99AB-B65B48F0E6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10190F0C-4750-4155-8860-03F13E043F9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sz="2300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  <p:pic>
        <p:nvPicPr>
          <p:cNvPr id="11" name="Picture Placeholder 5">
            <a:extLst>
              <a:ext uri="{FF2B5EF4-FFF2-40B4-BE49-F238E27FC236}">
                <a16:creationId xmlns:a16="http://schemas.microsoft.com/office/drawing/2014/main" id="{FF300A48-A329-498B-B3EE-F39D7B8ED0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497686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8E85E22-9ED4-471F-9A62-8E5E9C4F2B5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74701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53946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8E85E22-9ED4-471F-9A62-8E5E9C4F2B5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0971608-783C-4180-9025-6B24475B128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18649909"/>
      </p:ext>
    </p:extLst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5F6A700B-0152-4893-8E67-E104FB4F5F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351169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01732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5F6A700B-0152-4893-8E67-E104FB4F5F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34A1B0C2-3F1B-4A1E-9EDE-782FAAE43E0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6739020"/>
      </p:ext>
    </p:extLst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A0A5707-B8DA-43B4-9E6F-3593DF7BBA9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13F47202-3F0C-4E69-BB76-ABD5F80C0D7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38EB8243-1B7C-4ACF-B4BC-8DCF669F58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64647C-0BCB-458A-B21F-6EEA183A724C}" type="datetimeFigureOut">
              <a:rPr kumimoji="0" lang="pt-BR" sz="1800" b="0" i="0" u="none" strike="noStrike" kern="1200" cap="none" spc="0" normalizeH="0" baseline="0" noProof="0" smtClean="0">
                <a:ln>
                  <a:noFill/>
                </a:ln>
                <a:solidFill>
                  <a:srgbClr val="1C2D5A"/>
                </a:solidFill>
                <a:effectLst/>
                <a:uLnTx/>
                <a:uFillTx/>
                <a:latin typeface="Itau Display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15/11/2020</a:t>
            </a:fld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1C2D5A"/>
              </a:solidFill>
              <a:effectLst/>
              <a:uLnTx/>
              <a:uFillTx/>
              <a:latin typeface="Itau Display"/>
              <a:ea typeface="+mn-ea"/>
              <a:cs typeface="+mn-cs"/>
            </a:endParaRPr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BE808431-54F6-4E66-B882-3702635709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1C2D5A"/>
              </a:solidFill>
              <a:effectLst/>
              <a:uLnTx/>
              <a:uFillTx/>
              <a:latin typeface="Itau Display"/>
              <a:ea typeface="+mn-ea"/>
              <a:cs typeface="+mn-cs"/>
            </a:endParaRPr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B7AD4465-D160-4CC7-AAA4-D437E3F2C0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200D20-851B-4759-B305-1867CA93726B}" type="slidenum">
              <a:rPr kumimoji="0" lang="pt-BR" sz="1800" b="0" i="0" u="none" strike="noStrike" kern="1200" cap="none" spc="0" normalizeH="0" baseline="0" noProof="0" smtClean="0">
                <a:ln>
                  <a:noFill/>
                </a:ln>
                <a:solidFill>
                  <a:srgbClr val="1C2D5A"/>
                </a:solidFill>
                <a:effectLst/>
                <a:uLnTx/>
                <a:uFillTx/>
                <a:latin typeface="Itau Display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1C2D5A"/>
              </a:solidFill>
              <a:effectLst/>
              <a:uLnTx/>
              <a:uFillTx/>
              <a:latin typeface="Itau Display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0009130"/>
      </p:ext>
    </p:extLst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8E85E22-9ED4-471F-9A62-8E5E9C4F2B5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067889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07873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8E85E22-9ED4-471F-9A62-8E5E9C4F2B5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0971608-783C-4180-9025-6B24475B128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5" y="2049805"/>
            <a:ext cx="4940374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pic>
        <p:nvPicPr>
          <p:cNvPr id="9" name="Picture Placeholder 5">
            <a:extLst>
              <a:ext uri="{FF2B5EF4-FFF2-40B4-BE49-F238E27FC236}">
                <a16:creationId xmlns:a16="http://schemas.microsoft.com/office/drawing/2014/main" id="{9806F103-5875-2846-A618-D67C371E21C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 l="-1" t="-4720" r="-252" b="-5283"/>
          <a:stretch/>
        </p:blipFill>
        <p:spPr>
          <a:xfrm>
            <a:off x="556259" y="951671"/>
            <a:ext cx="871708" cy="969264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5EA248BB-0C50-3B4F-A8BC-CB62EBB762C9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4728633" y="747210"/>
            <a:ext cx="7463367" cy="5668380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2523156603"/>
      </p:ext>
    </p:extLst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6551804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08897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137842162"/>
      </p:ext>
    </p:extLst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0694985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09921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C2A18AD-85F8-4FB7-8E01-F535977A91B6}"/>
              </a:ext>
            </a:extLst>
          </p:cNvPr>
          <p:cNvSpPr/>
          <p:nvPr userDrawn="1"/>
        </p:nvSpPr>
        <p:spPr>
          <a:xfrm>
            <a:off x="420329" y="1161724"/>
            <a:ext cx="11356258" cy="5337030"/>
          </a:xfrm>
          <a:prstGeom prst="rect">
            <a:avLst/>
          </a:prstGeom>
          <a:solidFill>
            <a:schemeClr val="bg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endParaRPr lang="pt-BR" sz="1600" dirty="0">
              <a:solidFill>
                <a:schemeClr val="bg1"/>
              </a:solidFill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anchor="t" anchorCtr="0"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351033645"/>
      </p:ext>
    </p:extLst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088411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10945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1135167"/>
      </p:ext>
    </p:extLst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379156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11969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437928604"/>
      </p:ext>
    </p:extLst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6279946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12993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324144463"/>
      </p:ext>
    </p:extLst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1925352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14017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96881167"/>
      </p:ext>
    </p:extLst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896674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15041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86784177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1/2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F36CABB-20F5-2748-9834-714458436E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35750157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72968" name="think-cell Slide" r:id="rId14" imgW="7772400" imgH="10058400" progId="TCLayout.ActiveDocument.1">
                  <p:embed/>
                </p:oleObj>
              </mc:Choice>
              <mc:Fallback>
                <p:oleObj name="think-cell Slide" r:id="rId14" imgW="7772400" imgH="1005840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Dark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3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4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2. Slide Title">
            <a:extLst>
              <a:ext uri="{FF2B5EF4-FFF2-40B4-BE49-F238E27FC236}">
                <a16:creationId xmlns:a16="http://schemas.microsoft.com/office/drawing/2014/main" id="{80B9914A-DB55-4BC1-945B-6BCB69651471}"/>
              </a:ext>
            </a:extLst>
          </p:cNvPr>
          <p:cNvSpPr>
            <a:spLocks noGrp="1"/>
          </p:cNvSpPr>
          <p:nvPr>
            <p:ph type="title"/>
            <p:custDataLst>
              <p:tags r:id="rId9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DFAFB1F1-9351-4B71-8B28-70BD6B35E3B1}"/>
              </a:ext>
            </a:extLst>
          </p:cNvPr>
          <p:cNvSpPr>
            <a:spLocks noGrp="1"/>
          </p:cNvSpPr>
          <p:nvPr>
            <p:ph type="subTitle" idx="1"/>
            <p:custDataLst>
              <p:tags r:id="rId10"/>
            </p:custDataLst>
          </p:nvPr>
        </p:nvSpPr>
        <p:spPr>
          <a:xfrm>
            <a:off x="554736" y="884725"/>
            <a:ext cx="50657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6" name="1. On-page tracker">
            <a:extLst>
              <a:ext uri="{FF2B5EF4-FFF2-40B4-BE49-F238E27FC236}">
                <a16:creationId xmlns:a16="http://schemas.microsoft.com/office/drawing/2014/main" id="{9C24BE57-CAF0-414D-81D3-506010DB162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1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8DF4E58A-EF2E-DB43-A508-A1C51CCF790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8FB3800B-3832-4D24-B817-838D91E87F3C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22471934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E6B924BB-DF0A-41F9-8AEC-3EAF967441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3787684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54970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E6B924BB-DF0A-41F9-8AEC-3EAF967441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1A76B490-FBFB-4732-A174-D63FE0FABE73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769441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74A6D15-9D93-480F-A207-CA245151AE26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4546378"/>
      </p:ext>
    </p:extLst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366615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16065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340780274"/>
      </p:ext>
    </p:extLst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548826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17089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057787608"/>
      </p:ext>
    </p:extLst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104905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18113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FC6B23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solidFill>
                  <a:schemeClr val="bg1"/>
                </a:solidFill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729404391"/>
      </p:ext>
    </p:extLst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3977531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19137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033970721"/>
      </p:ext>
    </p:extLst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562844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20161" name="think-cell Slide" r:id="rId14" imgW="395" imgH="394" progId="TCLayout.ActiveDocument.1">
                  <p:embed/>
                </p:oleObj>
              </mc:Choice>
              <mc:Fallback>
                <p:oleObj name="think-cell Slide" r:id="rId14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0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1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10419137"/>
      </p:ext>
    </p:extLst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968055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21185" name="think-cell Slide" r:id="rId15" imgW="413" imgH="416" progId="TCLayout.ActiveDocument.1">
                  <p:embed/>
                </p:oleObj>
              </mc:Choice>
              <mc:Fallback>
                <p:oleObj name="think-cell Slide" r:id="rId15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5C86E70-6ADC-4EA2-90F2-373AC4FDE5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23" name="RectangleLight">
            <a:extLst>
              <a:ext uri="{FF2B5EF4-FFF2-40B4-BE49-F238E27FC236}">
                <a16:creationId xmlns:a16="http://schemas.microsoft.com/office/drawing/2014/main" id="{A80E2F68-4ED6-42EF-9858-2FE4B1382825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8781416" y="0"/>
            <a:ext cx="341058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pt-BR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pt-BR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7" name="BottomLineRight">
            <a:extLst>
              <a:ext uri="{FF2B5EF4-FFF2-40B4-BE49-F238E27FC236}">
                <a16:creationId xmlns:a16="http://schemas.microsoft.com/office/drawing/2014/main" id="{C7EF0021-7C64-4C3A-BB10-343D51B3F040}"/>
              </a:ext>
            </a:extLst>
          </p:cNvPr>
          <p:cNvCxnSpPr/>
          <p:nvPr>
            <p:custDataLst>
              <p:tags r:id="rId6"/>
            </p:custDataLst>
          </p:nvPr>
        </p:nvCxnSpPr>
        <p:spPr>
          <a:xfrm>
            <a:off x="9119861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BottomLineLeft">
            <a:extLst>
              <a:ext uri="{FF2B5EF4-FFF2-40B4-BE49-F238E27FC236}">
                <a16:creationId xmlns:a16="http://schemas.microsoft.com/office/drawing/2014/main" id="{769848ED-A1D9-4D6F-AC16-5512562B47A0}"/>
              </a:ext>
            </a:extLst>
          </p:cNvPr>
          <p:cNvCxnSpPr/>
          <p:nvPr>
            <p:custDataLst>
              <p:tags r:id="rId7"/>
            </p:custDataLst>
          </p:nvPr>
        </p:nvCxnSpPr>
        <p:spPr>
          <a:xfrm>
            <a:off x="554736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TopLineRight">
            <a:extLst>
              <a:ext uri="{FF2B5EF4-FFF2-40B4-BE49-F238E27FC236}">
                <a16:creationId xmlns:a16="http://schemas.microsoft.com/office/drawing/2014/main" id="{9DD5C457-8894-4C00-BE39-CE61754727F6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9119861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TopLineLeft">
            <a:extLst>
              <a:ext uri="{FF2B5EF4-FFF2-40B4-BE49-F238E27FC236}">
                <a16:creationId xmlns:a16="http://schemas.microsoft.com/office/drawing/2014/main" id="{8B2884B5-93FA-4ECC-9065-3398231F02FC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2"/>
            <a:ext cx="7918704" cy="731520"/>
          </a:xfrm>
        </p:spPr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7918704" cy="29718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Source: …</a:t>
            </a:r>
            <a:endParaRPr kumimoji="0" lang="pt-BR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1E771D75-4092-4C08-B152-0A8A51C4AB5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3"/>
            </p:custDataLst>
          </p:nvPr>
        </p:nvSpPr>
        <p:spPr>
          <a:xfrm>
            <a:off x="9116568" y="89319"/>
            <a:ext cx="2523744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pt-BR"/>
              <a:t>Chapter › Topic</a:t>
            </a:r>
            <a:endParaRPr lang="pt-BR" dirty="0"/>
          </a:p>
        </p:txBody>
      </p:sp>
      <p:pic>
        <p:nvPicPr>
          <p:cNvPr id="16" name="Picture Placeholder 5">
            <a:extLst>
              <a:ext uri="{FF2B5EF4-FFF2-40B4-BE49-F238E27FC236}">
                <a16:creationId xmlns:a16="http://schemas.microsoft.com/office/drawing/2014/main" id="{F1AAF033-89E7-41F0-A5A5-5E427A22AD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6402685"/>
      </p:ext>
    </p:extLst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048113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22209" name="think-cell Slide" r:id="rId13" imgW="413" imgH="416" progId="TCLayout.ActiveDocument.1">
                  <p:embed/>
                </p:oleObj>
              </mc:Choice>
              <mc:Fallback>
                <p:oleObj name="think-cell Slide" r:id="rId13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5C86E70-6ADC-4EA2-90F2-373AC4FDE5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23" name="RectangleLight">
            <a:extLst>
              <a:ext uri="{FF2B5EF4-FFF2-40B4-BE49-F238E27FC236}">
                <a16:creationId xmlns:a16="http://schemas.microsoft.com/office/drawing/2014/main" id="{A80E2F68-4ED6-42EF-9858-2FE4B1382825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8781416" y="0"/>
            <a:ext cx="341058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pt-BR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pt-BR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8" name="BottomLineLeft">
            <a:extLst>
              <a:ext uri="{FF2B5EF4-FFF2-40B4-BE49-F238E27FC236}">
                <a16:creationId xmlns:a16="http://schemas.microsoft.com/office/drawing/2014/main" id="{769848ED-A1D9-4D6F-AC16-5512562B47A0}"/>
              </a:ext>
            </a:extLst>
          </p:cNvPr>
          <p:cNvCxnSpPr/>
          <p:nvPr>
            <p:custDataLst>
              <p:tags r:id="rId6"/>
            </p:custDataLst>
          </p:nvPr>
        </p:nvCxnSpPr>
        <p:spPr>
          <a:xfrm>
            <a:off x="554736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TopLineLeft">
            <a:extLst>
              <a:ext uri="{FF2B5EF4-FFF2-40B4-BE49-F238E27FC236}">
                <a16:creationId xmlns:a16="http://schemas.microsoft.com/office/drawing/2014/main" id="{8B2884B5-93FA-4ECC-9065-3398231F02FC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6" y="172212"/>
            <a:ext cx="7918704" cy="731520"/>
          </a:xfrm>
        </p:spPr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9"/>
            </p:custDataLst>
          </p:nvPr>
        </p:nvSpPr>
        <p:spPr>
          <a:xfrm>
            <a:off x="554736" y="884725"/>
            <a:ext cx="7918704" cy="29718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10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Source: …</a:t>
            </a:r>
            <a:endParaRPr kumimoji="0" lang="pt-BR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1E771D75-4092-4C08-B152-0A8A51C4AB5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1"/>
            </p:custDataLst>
          </p:nvPr>
        </p:nvSpPr>
        <p:spPr>
          <a:xfrm>
            <a:off x="9116568" y="89319"/>
            <a:ext cx="2523744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pt-BR"/>
              <a:t>Chapter › Topic</a:t>
            </a:r>
            <a:endParaRPr lang="pt-BR" dirty="0"/>
          </a:p>
        </p:txBody>
      </p:sp>
      <p:pic>
        <p:nvPicPr>
          <p:cNvPr id="16" name="Picture Placeholder 5">
            <a:extLst>
              <a:ext uri="{FF2B5EF4-FFF2-40B4-BE49-F238E27FC236}">
                <a16:creationId xmlns:a16="http://schemas.microsoft.com/office/drawing/2014/main" id="{F1AAF033-89E7-41F0-A5A5-5E427A22AD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8512508"/>
      </p:ext>
    </p:extLst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92213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23233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015804343"/>
      </p:ext>
    </p:extLst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88588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24257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680949396"/>
      </p:ext>
    </p:extLst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659826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25281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70898480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CFDFB37C-751C-467B-AF98-CA3223A3E07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099435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55994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CFDFB37C-751C-467B-AF98-CA3223A3E07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D4758BCB-6EF5-44E1-A96D-BE4682CBD33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8CFBA6B2-A084-4532-80C0-2629A5553A76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F7285830-7994-4D77-86FD-F1F5489069A9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FD8B5BF-0BB1-4D32-A988-EE776BC50447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69063166"/>
      </p:ext>
    </p:extLst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84114E6-3717-4FD9-902B-632AF8FD4CE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983703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26305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84114E6-3717-4FD9-902B-632AF8FD4CE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8371ECF-C5EE-4055-B1D8-406AB526B9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732611509"/>
      </p:ext>
    </p:extLst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4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870196B-97CF-4381-842D-3A4DC78FAE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6259692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2732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870196B-97CF-4381-842D-3A4DC78FAE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DA34099F-50E3-48C9-A420-D01E05B71DE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523522146"/>
      </p:ext>
    </p:extLst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22140668"/>
              </p:ext>
            </p:extLst>
          </p:nvPr>
        </p:nvGraphicFramePr>
        <p:xfrm>
          <a:off x="1621" y="1621"/>
          <a:ext cx="1619" cy="16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28353" name="think-cell Slide" r:id="rId5" imgW="530" imgH="528" progId="TCLayout.ActiveDocument.1">
                  <p:embed/>
                </p:oleObj>
              </mc:Choice>
              <mc:Fallback>
                <p:oleObj name="think-cell Slide" r:id="rId5" imgW="530" imgH="528" progId="TCLayout.ActiveDocument.1">
                  <p:embed/>
                  <p:pic>
                    <p:nvPicPr>
                      <p:cNvPr id="3" name="Object 2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621" y="1621"/>
                        <a:ext cx="1619" cy="1619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359D38D-283F-4B4A-BA42-B6F5F945704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702996463"/>
      </p:ext>
    </p:extLst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FC466852-177D-4B58-86A5-37A264B1665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814299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2449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FC466852-177D-4B58-86A5-37A264B1665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31BA878-02E4-43E5-AB80-AA3F9CAFC35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010417676"/>
      </p:ext>
    </p:extLst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C86DFE-3A2A-40CA-9D40-C503C0BF7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748329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3473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C86DFE-3A2A-40CA-9D40-C503C0BF7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D208004-AE70-4E8D-BDFB-C0FA5D34713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Itau Display" panose="020B0503020204020204" pitchFamily="34" charset="0"/>
              <a:sym typeface="Myriad Pro" panose="020B0503030403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</a:br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3660719132"/>
      </p:ext>
    </p:extLst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613BE67-C8A4-4940-919D-D524046E8E5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5272118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4497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613BE67-C8A4-4940-919D-D524046E8E5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C64A80F-2BB7-4D5C-B1BC-EFEB8CEB75B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  <a:latin typeface="+mn-lt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833451"/>
      </p:ext>
    </p:extLst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5879CCEE-4181-48A6-862F-196F19F78FD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093805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5521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5879CCEE-4181-48A6-862F-196F19F78FD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9190DD1-A6F9-4584-8C9F-8AE18DD7DE4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55876"/>
            <a:ext cx="5065776" cy="346249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en-US" dirty="0">
                <a:latin typeface="+mn-lt"/>
              </a:defRPr>
            </a:lvl1pPr>
          </a:lstStyle>
          <a:p>
            <a:pPr lvl="0">
              <a:lnSpc>
                <a:spcPct val="90000"/>
              </a:lnSpc>
            </a:pPr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527316067"/>
      </p:ext>
    </p:extLst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C3D297E0-8A31-42CC-8317-16072AED6D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2687322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6545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C3D297E0-8A31-42CC-8317-16072AED6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DC8A4E7-3857-4F3F-A974-B3604C3AC9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>
                <a:latin typeface="+mn-lt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842598418"/>
      </p:ext>
    </p:extLst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A63F414-7CDD-4B0E-84C0-474DCBA1C8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2057381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7569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A63F414-7CDD-4B0E-84C0-474DCBA1C8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E055BC9-2E54-4BD2-BCD8-EB9BE23D4EC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3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+mn-lt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+mn-lt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877317537"/>
      </p:ext>
    </p:extLst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99D13A6-59C3-4422-BCF6-1E6869EB7F2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8698803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8593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99D13A6-59C3-4422-BCF6-1E6869EB7F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7C8B152-222B-4AD3-96DA-065F4A286D0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2"/>
                </a:solidFill>
                <a:latin typeface="+mn-lt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+mn-lt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801041349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4D587BC-E909-4A02-B550-0E6FA1D310D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542220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57018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4D587BC-E909-4A02-B550-0E6FA1D310D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8E81A1C-6629-44FC-A2DB-5185BFAFD543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E222DC4C-FD9F-4495-B0EA-3E6F1E35596A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9AC4B822-CA6B-4F05-8715-F74C6D5D34B1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E6489378-5A4B-4C9F-9987-3095F7E8765D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C4FE396-4C00-49AC-93E2-C30558170E27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151905593"/>
      </p:ext>
    </p:extLst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BF8EFA0-F95D-4F2A-B428-142A1686229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555865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9617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BF8EFA0-F95D-4F2A-B428-142A168622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8652ACF-12A7-40B0-AE64-2150E4E752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n-US" dirty="0">
                <a:latin typeface="+mn-lt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420569002"/>
      </p:ext>
    </p:extLst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1B12454-1B8A-42FC-A1A4-686072D54FD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393603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40641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1B12454-1B8A-42FC-A1A4-686072D54F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81C80FD-5591-406B-91C0-96ADA295797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sz="2300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+mn-lt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145056613"/>
      </p:ext>
    </p:extLst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5AD9EE5-2FB4-491D-8E04-78203850C2F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3295811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41665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5AD9EE5-2FB4-491D-8E04-78203850C2F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AB79B3B-8072-40EB-863D-ECC81A5C48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sz="2300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+mn-lt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079939383"/>
      </p:ext>
    </p:extLst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08E49A2-592A-45DC-99AB-B65B48F0E6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831804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42689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08E49A2-592A-45DC-99AB-B65B48F0E6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10190F0C-4750-4155-8860-03F13E043F9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sz="2300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  <p:pic>
        <p:nvPicPr>
          <p:cNvPr id="11" name="Picture Placeholder 5">
            <a:extLst>
              <a:ext uri="{FF2B5EF4-FFF2-40B4-BE49-F238E27FC236}">
                <a16:creationId xmlns:a16="http://schemas.microsoft.com/office/drawing/2014/main" id="{FF300A48-A329-498B-B3EE-F39D7B8ED0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1539765"/>
      </p:ext>
    </p:extLst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5F6A700B-0152-4893-8E67-E104FB4F5F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642865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43713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5F6A700B-0152-4893-8E67-E104FB4F5F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34A1B0C2-3F1B-4A1E-9EDE-782FAAE43E0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6177955"/>
      </p:ext>
    </p:extLst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A0A5707-B8DA-43B4-9E6F-3593DF7BBA9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13F47202-3F0C-4E69-BB76-ABD5F80C0D7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38EB8243-1B7C-4ACF-B4BC-8DCF669F58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64647C-0BCB-458A-B21F-6EEA183A724C}" type="datetimeFigureOut">
              <a:rPr kumimoji="0" lang="pt-BR" sz="1800" b="0" i="0" u="none" strike="noStrike" kern="1200" cap="none" spc="0" normalizeH="0" baseline="0" noProof="0" smtClean="0">
                <a:ln>
                  <a:noFill/>
                </a:ln>
                <a:solidFill>
                  <a:srgbClr val="1C2D5A"/>
                </a:solidFill>
                <a:effectLst/>
                <a:uLnTx/>
                <a:uFillTx/>
                <a:latin typeface="Itau Display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15/11/2020</a:t>
            </a:fld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1C2D5A"/>
              </a:solidFill>
              <a:effectLst/>
              <a:uLnTx/>
              <a:uFillTx/>
              <a:latin typeface="Itau Display"/>
              <a:ea typeface="+mn-ea"/>
              <a:cs typeface="+mn-cs"/>
            </a:endParaRPr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BE808431-54F6-4E66-B882-3702635709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1C2D5A"/>
              </a:solidFill>
              <a:effectLst/>
              <a:uLnTx/>
              <a:uFillTx/>
              <a:latin typeface="Itau Display"/>
              <a:ea typeface="+mn-ea"/>
              <a:cs typeface="+mn-cs"/>
            </a:endParaRPr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B7AD4465-D160-4CC7-AAA4-D437E3F2C0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200D20-851B-4759-B305-1867CA93726B}" type="slidenum">
              <a:rPr kumimoji="0" lang="pt-BR" sz="1800" b="0" i="0" u="none" strike="noStrike" kern="1200" cap="none" spc="0" normalizeH="0" baseline="0" noProof="0" smtClean="0">
                <a:ln>
                  <a:noFill/>
                </a:ln>
                <a:solidFill>
                  <a:srgbClr val="1C2D5A"/>
                </a:solidFill>
                <a:effectLst/>
                <a:uLnTx/>
                <a:uFillTx/>
                <a:latin typeface="Itau Display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1C2D5A"/>
              </a:solidFill>
              <a:effectLst/>
              <a:uLnTx/>
              <a:uFillTx/>
              <a:latin typeface="Itau Display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8227731"/>
      </p:ext>
    </p:extLst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FC466852-177D-4B58-86A5-37A264B1665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092490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47805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FC466852-177D-4B58-86A5-37A264B1665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31BA878-02E4-43E5-AB80-AA3F9CAFC35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586323353"/>
      </p:ext>
    </p:extLst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C86DFE-3A2A-40CA-9D40-C503C0BF7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794839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48829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C86DFE-3A2A-40CA-9D40-C503C0BF7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D208004-AE70-4E8D-BDFB-C0FA5D34713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Itau Display" panose="020B0503020204020204" pitchFamily="34" charset="0"/>
              <a:sym typeface="Myriad Pro" panose="020B0503030403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</a:br>
            <a:r>
              <a:rPr lang="en-US" sz="800" dirty="0"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2658177399"/>
      </p:ext>
    </p:extLst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613BE67-C8A4-4940-919D-D524046E8E5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035737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49853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613BE67-C8A4-4940-919D-D524046E8E5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C64A80F-2BB7-4D5C-B1BC-EFEB8CEB75B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  <a:latin typeface="+mn-lt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1408071"/>
      </p:ext>
    </p:extLst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5879CCEE-4181-48A6-862F-196F19F78FD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282744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50877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5879CCEE-4181-48A6-862F-196F19F78FD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9190DD1-A6F9-4584-8C9F-8AE18DD7DE4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55876"/>
            <a:ext cx="5065776" cy="346249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en-US" dirty="0">
                <a:latin typeface="+mn-lt"/>
              </a:defRPr>
            </a:lvl1pPr>
          </a:lstStyle>
          <a:p>
            <a:pPr lvl="0">
              <a:lnSpc>
                <a:spcPct val="90000"/>
              </a:lnSpc>
            </a:pPr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18154004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rast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C26ECE4-B449-4F37-B6DE-277CDB5D0C8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198969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58042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C26ECE4-B449-4F37-B6DE-277CDB5D0C8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AD3EA931-FBB1-4EB7-BB73-98209A4A73B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FB296734-15F7-4BDF-BF7F-AD560B3E09D7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9" name="3. Subtitle">
            <a:extLst>
              <a:ext uri="{FF2B5EF4-FFF2-40B4-BE49-F238E27FC236}">
                <a16:creationId xmlns:a16="http://schemas.microsoft.com/office/drawing/2014/main" id="{F91EA195-0A6B-4141-BE0A-C29B8632D98B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9A085514-D1F6-4D77-A23F-C5C66C21AB2E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11BC6880-9091-4491-9546-12EA88EBF679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6B57E9F-2980-42CF-BFAF-6F40B786317C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809249813"/>
      </p:ext>
    </p:extLst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C3D297E0-8A31-42CC-8317-16072AED6D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60665538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51901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C3D297E0-8A31-42CC-8317-16072AED6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DC8A4E7-3857-4F3F-A974-B3604C3AC9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>
                <a:latin typeface="+mn-lt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100801489"/>
      </p:ext>
    </p:extLst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A63F414-7CDD-4B0E-84C0-474DCBA1C8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705863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52925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A63F414-7CDD-4B0E-84C0-474DCBA1C8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E055BC9-2E54-4BD2-BCD8-EB9BE23D4EC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3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+mn-lt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+mn-lt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367111646"/>
      </p:ext>
    </p:extLst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99D13A6-59C3-4422-BCF6-1E6869EB7F2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1462141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53949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99D13A6-59C3-4422-BCF6-1E6869EB7F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7C8B152-222B-4AD3-96DA-065F4A286D0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2"/>
                </a:solidFill>
                <a:latin typeface="+mn-lt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+mn-lt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391368268"/>
      </p:ext>
    </p:extLst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BF8EFA0-F95D-4F2A-B428-142A1686229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062992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54973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BF8EFA0-F95D-4F2A-B428-142A168622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8652ACF-12A7-40B0-AE64-2150E4E752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Myriad Pro" panose="020B0503030403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n-US" dirty="0">
                <a:latin typeface="+mn-lt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4180752972"/>
      </p:ext>
    </p:extLst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1B12454-1B8A-42FC-A1A4-686072D54FD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28168187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55997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1B12454-1B8A-42FC-A1A4-686072D54F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81C80FD-5591-406B-91C0-96ADA295797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sz="2300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+mn-lt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977777904"/>
      </p:ext>
    </p:extLst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5AD9EE5-2FB4-491D-8E04-78203850C2F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3071104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57021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5AD9EE5-2FB4-491D-8E04-78203850C2F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AB79B3B-8072-40EB-863D-ECC81A5C48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sz="2300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+mn-lt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336186322"/>
      </p:ext>
    </p:extLst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08E49A2-592A-45DC-99AB-B65B48F0E6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917048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58045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08E49A2-592A-45DC-99AB-B65B48F0E6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10190F0C-4750-4155-8860-03F13E043F9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sz="2300" dirty="0"/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  <p:pic>
        <p:nvPicPr>
          <p:cNvPr id="11" name="Picture Placeholder 5">
            <a:extLst>
              <a:ext uri="{FF2B5EF4-FFF2-40B4-BE49-F238E27FC236}">
                <a16:creationId xmlns:a16="http://schemas.microsoft.com/office/drawing/2014/main" id="{FF300A48-A329-498B-B3EE-F39D7B8ED0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1622437"/>
      </p:ext>
    </p:extLst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5F6A700B-0152-4893-8E67-E104FB4F5F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554091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59069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5F6A700B-0152-4893-8E67-E104FB4F5F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+mn-lt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34A1B0C2-3F1B-4A1E-9EDE-782FAAE43E0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8011350"/>
      </p:ext>
    </p:extLst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A0A5707-B8DA-43B4-9E6F-3593DF7BBA9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13F47202-3F0C-4E69-BB76-ABD5F80C0D7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38EB8243-1B7C-4ACF-B4BC-8DCF669F58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64647C-0BCB-458A-B21F-6EEA183A724C}" type="datetimeFigureOut">
              <a:rPr kumimoji="0" lang="pt-BR" sz="1800" b="0" i="0" u="none" strike="noStrike" kern="1200" cap="none" spc="0" normalizeH="0" baseline="0" noProof="0" smtClean="0">
                <a:ln>
                  <a:noFill/>
                </a:ln>
                <a:solidFill>
                  <a:srgbClr val="1C2D5A"/>
                </a:solidFill>
                <a:effectLst/>
                <a:uLnTx/>
                <a:uFillTx/>
                <a:latin typeface="Itau Display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15/11/2020</a:t>
            </a:fld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1C2D5A"/>
              </a:solidFill>
              <a:effectLst/>
              <a:uLnTx/>
              <a:uFillTx/>
              <a:latin typeface="Itau Display"/>
              <a:ea typeface="+mn-ea"/>
              <a:cs typeface="+mn-cs"/>
            </a:endParaRPr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BE808431-54F6-4E66-B882-3702635709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1C2D5A"/>
              </a:solidFill>
              <a:effectLst/>
              <a:uLnTx/>
              <a:uFillTx/>
              <a:latin typeface="Itau Display"/>
              <a:ea typeface="+mn-ea"/>
              <a:cs typeface="+mn-cs"/>
            </a:endParaRPr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B7AD4465-D160-4CC7-AAA4-D437E3F2C0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3200D20-851B-4759-B305-1867CA93726B}" type="slidenum">
              <a:rPr kumimoji="0" lang="pt-BR" sz="1800" b="0" i="0" u="none" strike="noStrike" kern="1200" cap="none" spc="0" normalizeH="0" baseline="0" noProof="0" smtClean="0">
                <a:ln>
                  <a:noFill/>
                </a:ln>
                <a:solidFill>
                  <a:srgbClr val="1C2D5A"/>
                </a:solidFill>
                <a:effectLst/>
                <a:uLnTx/>
                <a:uFillTx/>
                <a:latin typeface="Itau Display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1C2D5A"/>
              </a:solidFill>
              <a:effectLst/>
              <a:uLnTx/>
              <a:uFillTx/>
              <a:latin typeface="Itau Display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3264960"/>
      </p:ext>
    </p:extLst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FC466852-177D-4B58-86A5-37A264B1665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590664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68266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FC466852-177D-4B58-86A5-37A264B1665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31BA878-02E4-43E5-AB80-AA3F9CAFC35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97913047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1/4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870196B-97CF-4381-842D-3A4DC78FAE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4518934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59066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870196B-97CF-4381-842D-3A4DC78FAE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DA34099F-50E3-48C9-A420-D01E05B71DE2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448407427"/>
      </p:ext>
    </p:extLst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C86DFE-3A2A-40CA-9D40-C503C0BF7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3191136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69290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C86DFE-3A2A-40CA-9D40-C503C0BF7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D208004-AE70-4E8D-BDFB-C0FA5D34713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</a:br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3607293193"/>
      </p:ext>
    </p:extLst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613BE67-C8A4-4940-919D-D524046E8E5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2392175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70314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613BE67-C8A4-4940-919D-D524046E8E5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C64A80F-2BB7-4D5C-B1BC-EFEB8CEB75B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7189393"/>
      </p:ext>
    </p:extLst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5879CCEE-4181-48A6-862F-196F19F78FD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2387675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71338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5879CCEE-4181-48A6-862F-196F19F78FD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9190DD1-A6F9-4584-8C9F-8AE18DD7DE4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55876"/>
            <a:ext cx="5065776" cy="346249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>
              <a:lnSpc>
                <a:spcPct val="90000"/>
              </a:lnSpc>
            </a:pPr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346789150"/>
      </p:ext>
    </p:extLst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C3D297E0-8A31-42CC-8317-16072AED6D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7833840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72362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C3D297E0-8A31-42CC-8317-16072AED6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DC8A4E7-3857-4F3F-A974-B3604C3AC9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197974129"/>
      </p:ext>
    </p:extLst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A63F414-7CDD-4B0E-84C0-474DCBA1C8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607554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73386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A63F414-7CDD-4B0E-84C0-474DCBA1C8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E055BC9-2E54-4BD2-BCD8-EB9BE23D4EC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3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284925360"/>
      </p:ext>
    </p:extLst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99D13A6-59C3-4422-BCF6-1E6869EB7F2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6712559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74410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99D13A6-59C3-4422-BCF6-1E6869EB7F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7C8B152-222B-4AD3-96DA-065F4A286D0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909544386"/>
      </p:ext>
    </p:extLst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BF8EFA0-F95D-4F2A-B428-142A1686229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171112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75434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BF8EFA0-F95D-4F2A-B428-142A168622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8652ACF-12A7-40B0-AE64-2150E4E752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614695841"/>
      </p:ext>
    </p:extLst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1B12454-1B8A-42FC-A1A4-686072D54FD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9481461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76458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1B12454-1B8A-42FC-A1A4-686072D54F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81C80FD-5591-406B-91C0-96ADA295797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236981799"/>
      </p:ext>
    </p:extLst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5AD9EE5-2FB4-491D-8E04-78203850C2F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6098571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77482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5AD9EE5-2FB4-491D-8E04-78203850C2F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AB79B3B-8072-40EB-863D-ECC81A5C48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712847736"/>
      </p:ext>
    </p:extLst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08E49A2-592A-45DC-99AB-B65B48F0E6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292798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78506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08E49A2-592A-45DC-99AB-B65B48F0E6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10190F0C-4750-4155-8860-03F13E043F9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91011505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1/3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84114E6-3717-4FD9-902B-632AF8FD4CE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456157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60090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84114E6-3717-4FD9-902B-632AF8FD4CE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8371ECF-C5EE-4055-B1D8-406AB526B9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chemeClr val="bg2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341249463"/>
      </p:ext>
    </p:extLst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5F6A700B-0152-4893-8E67-E104FB4F5F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096713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79530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5F6A700B-0152-4893-8E67-E104FB4F5F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611851856"/>
      </p:ext>
    </p:extLst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End">
    <p:bg>
      <p:bgPr>
        <a:gradFill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766A80FB-9DC8-48D6-B10D-BAF6277FED4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852515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80554" name="think-cell Slide" r:id="rId4" imgW="395" imgH="394" progId="TCLayout.ActiveDocument.1">
                  <p:embed/>
                </p:oleObj>
              </mc:Choice>
              <mc:Fallback>
                <p:oleObj name="think-cell Slide" r:id="rId4" imgW="395" imgH="394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766A80FB-9DC8-48D6-B10D-BAF6277FED4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67657289"/>
      </p:ext>
    </p:extLst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4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870196B-97CF-4381-842D-3A4DC78FAE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52362519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81578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870196B-97CF-4381-842D-3A4DC78FAE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0F942CA4-6CE7-4ED7-895F-EEC3804F97D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1" y="1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chemeClr val="bg2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70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4121803408"/>
      </p:ext>
    </p:extLst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30122C18-2CFE-6146-A1D8-79EC529A60E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82808735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82602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30122C18-2CFE-6146-A1D8-79EC529A60E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3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83956435"/>
      </p:ext>
    </p:extLst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68399305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83626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426162811"/>
      </p:ext>
    </p:extLst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C2F3B429-1F7B-044A-9520-301FC32125A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40287045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84650"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C2F3B429-1F7B-044A-9520-301FC32125A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334879834"/>
      </p:ext>
    </p:extLst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FC466852-177D-4B58-86A5-37A264B1665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2679338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01028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FC466852-177D-4B58-86A5-37A264B1665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31BA878-02E4-43E5-AB80-AA3F9CAFC35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vert="horz" wrap="square" lIns="0" tIns="0" rIns="0" bIns="0" rtlCol="0" anchor="b" anchorCtr="0">
            <a:norm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103819139"/>
      </p:ext>
    </p:extLst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3CC86DFE-3A2A-40CA-9D40-C503C0BF7F7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79995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02052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3CC86DFE-3A2A-40CA-9D40-C503C0BF7F7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9D208004-AE70-4E8D-BDFB-C0FA5D34713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CONFIDENTIAL AND PROPRIETARY</a:t>
            </a:r>
          </a:p>
          <a:p>
            <a:pPr defTabSz="804863" eaLnBrk="0" hangingPunct="0"/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Any use of this material without specific permission of McKinsey &amp; Company </a:t>
            </a:r>
            <a:b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</a:br>
            <a:r>
              <a:rPr lang="en-US" sz="800" dirty="0"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rPr>
              <a:t>is strictly prohibited</a:t>
            </a:r>
          </a:p>
        </p:txBody>
      </p:sp>
    </p:spTree>
    <p:extLst>
      <p:ext uri="{BB962C8B-B14F-4D97-AF65-F5344CB8AC3E}">
        <p14:creationId xmlns:p14="http://schemas.microsoft.com/office/powerpoint/2010/main" val="3415158011"/>
      </p:ext>
    </p:extLst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613BE67-C8A4-4940-919D-D524046E8E5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542619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03076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613BE67-C8A4-4940-919D-D524046E8E5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6C64A80F-2BB7-4D5C-B1BC-EFEB8CEB75B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4874156"/>
      </p:ext>
    </p:extLst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5879CCEE-4181-48A6-862F-196F19F78FD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649823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04100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5879CCEE-4181-48A6-862F-196F19F78FD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19190DD1-A6F9-4584-8C9F-8AE18DD7DE4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55876"/>
            <a:ext cx="5065776" cy="346249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>
              <a:lnSpc>
                <a:spcPct val="90000"/>
              </a:lnSpc>
            </a:pPr>
            <a:r>
              <a:rPr lang="en-US" dirty="0"/>
              <a:t>Click to edit Master title style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79555735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1/2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23C2AC2-7AC6-4B03-BA4C-66DAD667FDA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6186977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61114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23C2AC2-7AC6-4B03-BA4C-66DAD667FDA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17229D4-4A52-4CED-AC71-0B1D7484823A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Dark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2. Slide Title">
            <a:extLst>
              <a:ext uri="{FF2B5EF4-FFF2-40B4-BE49-F238E27FC236}">
                <a16:creationId xmlns:a16="http://schemas.microsoft.com/office/drawing/2014/main" id="{80B9914A-DB55-4BC1-945B-6BCB69651471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3. Subtitle">
            <a:extLst>
              <a:ext uri="{FF2B5EF4-FFF2-40B4-BE49-F238E27FC236}">
                <a16:creationId xmlns:a16="http://schemas.microsoft.com/office/drawing/2014/main" id="{DFAFB1F1-9351-4B71-8B28-70BD6B35E3B1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50657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6" name="1. On-page tracker">
            <a:extLst>
              <a:ext uri="{FF2B5EF4-FFF2-40B4-BE49-F238E27FC236}">
                <a16:creationId xmlns:a16="http://schemas.microsoft.com/office/drawing/2014/main" id="{9C24BE57-CAF0-414D-81D3-506010DB162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2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8DF4E58A-EF2E-DB43-A508-A1C51CCF790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8FB3800B-3832-4D24-B817-838D91E87F3C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298810933"/>
      </p:ext>
    </p:extLst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C3D297E0-8A31-42CC-8317-16072AED6D7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8327766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05124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C3D297E0-8A31-42CC-8317-16072AED6D7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7DC8A4E7-3857-4F3F-A974-B3604C3AC9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4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877618046"/>
      </p:ext>
    </p:extLst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A63F414-7CDD-4B0E-84C0-474DCBA1C82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691719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06148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A63F414-7CDD-4B0E-84C0-474DCBA1C82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E055BC9-2E54-4BD2-BCD8-EB9BE23D4EC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34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 dirty="0"/>
              <a:t>“Click to add quote</a:t>
            </a:r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add quote source</a:t>
            </a:r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175677645"/>
      </p:ext>
    </p:extLst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99D13A6-59C3-4422-BCF6-1E6869EB7F2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825834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07172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99D13A6-59C3-4422-BCF6-1E6869EB7F2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E7C8B152-222B-4AD3-96DA-065F4A286D0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779674591"/>
      </p:ext>
    </p:extLst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4BF8EFA0-F95D-4F2A-B428-142A1686229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6949525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08196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4BF8EFA0-F95D-4F2A-B428-142A168622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8652ACF-12A7-40B0-AE64-2150E4E7520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>
            <a:lvl1pPr>
              <a:defRPr lang="en-US" dirty="0">
                <a:latin typeface="Itau Display" panose="020B0503020204020204" pitchFamily="34" charset="0"/>
                <a:cs typeface="Itau Display" panose="020B0503020204020204" pitchFamily="34" charset="0"/>
              </a:defRPr>
            </a:lvl1pPr>
          </a:lstStyle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1145339302"/>
      </p:ext>
    </p:extLst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81B12454-1B8A-42FC-A1A4-686072D54FD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300988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09220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81B12454-1B8A-42FC-A1A4-686072D54F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81C80FD-5591-406B-91C0-96ADA295797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052698673"/>
      </p:ext>
    </p:extLst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5AD9EE5-2FB4-491D-8E04-78203850C2F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22176452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10244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5AD9EE5-2FB4-491D-8E04-78203850C2F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6AB79B3B-8072-40EB-863D-ECC81A5C489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rgbClr val="F0F0F0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1897559488"/>
      </p:ext>
    </p:extLst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608E49A2-592A-45DC-99AB-B65B48F0E6C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834080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11268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608E49A2-592A-45DC-99AB-B65B48F0E6C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10190F0C-4750-4155-8860-03F13E043F9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634458758"/>
      </p:ext>
    </p:extLst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5F6A700B-0152-4893-8E67-E104FB4F5FD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9519732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12292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5F6A700B-0152-4893-8E67-E104FB4F5FD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t="12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>
                <a:latin typeface="Myriad Pro" panose="020B0503030403020204" pitchFamily="34" charset="0"/>
                <a:sym typeface="Myriad Pro" panose="020B0503030403020204" pitchFamily="34" charset="0"/>
              </a:rPr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72006532"/>
      </p:ext>
    </p:extLst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End">
    <p:bg>
      <p:bgPr>
        <a:gradFill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766A80FB-9DC8-48D6-B10D-BAF6277FED4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146632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13316" name="think-cell Slide" r:id="rId4" imgW="395" imgH="394" progId="TCLayout.ActiveDocument.1">
                  <p:embed/>
                </p:oleObj>
              </mc:Choice>
              <mc:Fallback>
                <p:oleObj name="think-cell Slide" r:id="rId4" imgW="395" imgH="394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766A80FB-9DC8-48D6-B10D-BAF6277FED4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500093934"/>
      </p:ext>
    </p:extLst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4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870196B-97CF-4381-842D-3A4DC78FAE9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687099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14340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870196B-97CF-4381-842D-3A4DC78FAE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 hidden="1">
            <a:extLst>
              <a:ext uri="{FF2B5EF4-FFF2-40B4-BE49-F238E27FC236}">
                <a16:creationId xmlns:a16="http://schemas.microsoft.com/office/drawing/2014/main" id="{0F942CA4-6CE7-4ED7-895F-EEC3804F97D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1" y="1"/>
            <a:ext cx="8778240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sz="1600" dirty="0">
              <a:solidFill>
                <a:schemeClr val="bg2"/>
              </a:solidFill>
              <a:latin typeface="Myriad Pro" panose="020B0503030403020204" pitchFamily="34" charset="0"/>
              <a:sym typeface="Myriad Pro" panose="020B0503030403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Myriad Pro" panose="020B0503030403020204" pitchFamily="34" charset="0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BC05724E-73BA-436C-90D8-4908806E6A5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pPr lvl="0" algn="r"/>
            <a:r>
              <a:rPr lang="pt-BR"/>
              <a:t>Chapter › 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63B6A1A9-E51F-E045-B3A3-AD1F83CB720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4C07AF59-36E2-4331-825F-C7D0BB3D18A2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70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bg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F2429997-202D-4B46-81FF-238F5B9380A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cs typeface="Itau Display" panose="020B0503020204020204" pitchFamily="34" charset="0"/>
                <a:sym typeface="Myriad Pro" panose="020B0503030403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B213E4B3-B718-4CAC-9CB5-0AF1FDD4EADB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Myriad Pro" panose="020B0503030403020204" pitchFamily="34" charset="0"/>
                <a:sym typeface="Myriad Pro" panose="020B0503030403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80852939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2/3">
    <p:bg>
      <p:bgPr>
        <a:solidFill>
          <a:srgbClr val="FC6B2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22BB1B39-DDC4-434A-8661-D426F19FC225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76952212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62138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22BB1B39-DDC4-434A-8661-D426F19FC22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A460544B-C32E-466A-9B76-38606BBFD11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20" name="2. Slide Title">
            <a:extLst>
              <a:ext uri="{FF2B5EF4-FFF2-40B4-BE49-F238E27FC236}">
                <a16:creationId xmlns:a16="http://schemas.microsoft.com/office/drawing/2014/main" id="{E1D61C74-F3E2-42EF-998D-BEC7B3EBD0BC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Dark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 bwMode="black"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3. Subtitle">
            <a:extLst>
              <a:ext uri="{FF2B5EF4-FFF2-40B4-BE49-F238E27FC236}">
                <a16:creationId xmlns:a16="http://schemas.microsoft.com/office/drawing/2014/main" id="{48CA3F7F-79C3-4776-BD80-2B6BECA0AF60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69677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1D26AFA0-B850-4035-AAFD-69E5CFB87F1F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2"/>
            </p:custDataLst>
          </p:nvPr>
        </p:nvSpPr>
        <p:spPr>
          <a:xfrm>
            <a:off x="8173370" y="88485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8" name="Picture Placeholder 5">
            <a:extLst>
              <a:ext uri="{FF2B5EF4-FFF2-40B4-BE49-F238E27FC236}">
                <a16:creationId xmlns:a16="http://schemas.microsoft.com/office/drawing/2014/main" id="{96CA7BA9-AB0D-9E4A-BCD1-B4C0FF04E8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D9A07C2B-B900-4F6C-B87C-22998A275F9D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161552574"/>
      </p:ext>
    </p:extLst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30122C18-2CFE-6146-A1D8-79EC529A60E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69309239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15364" name="think-cell Slide" r:id="rId8" imgW="7772400" imgH="10058400" progId="TCLayout.ActiveDocument.1">
                  <p:embed/>
                </p:oleObj>
              </mc:Choice>
              <mc:Fallback>
                <p:oleObj name="think-cell Slide" r:id="rId8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30122C18-2CFE-6146-A1D8-79EC529A60E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3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4"/>
            </p:custDataLst>
          </p:nvPr>
        </p:nvSpPr>
        <p:spPr>
          <a:xfrm>
            <a:off x="549273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2" indent="0">
              <a:buNone/>
              <a:defRPr>
                <a:solidFill>
                  <a:schemeClr val="bg1"/>
                </a:solidFill>
              </a:defRPr>
            </a:lvl3pPr>
            <a:lvl4pPr marL="813813" indent="0">
              <a:buNone/>
              <a:defRPr>
                <a:solidFill>
                  <a:schemeClr val="bg1"/>
                </a:solidFill>
              </a:defRPr>
            </a:lvl4pPr>
            <a:lvl5pPr marL="116128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Edit date or title/role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98" indent="0" algn="ctr">
              <a:buNone/>
              <a:defRPr sz="2000"/>
            </a:lvl2pPr>
            <a:lvl3pPr marL="914396" indent="0" algn="ctr">
              <a:buNone/>
              <a:defRPr sz="1800"/>
            </a:lvl3pPr>
            <a:lvl4pPr marL="1371594" indent="0" algn="ctr">
              <a:buNone/>
              <a:defRPr sz="1600"/>
            </a:lvl4pPr>
            <a:lvl5pPr marL="1828793" indent="0" algn="ctr">
              <a:buNone/>
              <a:defRPr sz="1600"/>
            </a:lvl5pPr>
            <a:lvl6pPr marL="2285991" indent="0" algn="ctr">
              <a:buNone/>
              <a:defRPr sz="1600"/>
            </a:lvl6pPr>
            <a:lvl7pPr marL="2743189" indent="0" algn="ctr">
              <a:buNone/>
              <a:defRPr sz="1600"/>
            </a:lvl7pPr>
            <a:lvl8pPr marL="3200387" indent="0" algn="ctr">
              <a:buNone/>
              <a:defRPr sz="1600"/>
            </a:lvl8pPr>
            <a:lvl9pPr marL="3657586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54736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97329267"/>
      </p:ext>
    </p:extLst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rast 1/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B2AEC198-383A-3F45-9F95-D5286A779DE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78963583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16388" name="think-cell Slide" r:id="rId15" imgW="7772400" imgH="10058400" progId="TCLayout.ActiveDocument.1">
                  <p:embed/>
                </p:oleObj>
              </mc:Choice>
              <mc:Fallback>
                <p:oleObj name="think-cell Slide" r:id="rId15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B2AEC198-383A-3F45-9F95-D5286A779DE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06C7F62C-09E0-4CA9-8570-6083FD1FF2B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61977" cy="161974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6"/>
              </a:spcBef>
              <a:spcAft>
                <a:spcPts val="306"/>
              </a:spcAft>
            </a:pPr>
            <a:endParaRPr lang="en-US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6" name="RectangleDark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1"/>
            <a:ext cx="7827264" cy="6858000"/>
          </a:xfrm>
          <a:prstGeom prst="rect">
            <a:avLst/>
          </a:prstGeom>
          <a:solidFill>
            <a:schemeClr val="bg1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8" tIns="45719" rIns="91438" bIns="45719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600" dirty="0">
              <a:solidFill>
                <a:schemeClr val="bg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5942"/>
            <a:ext cx="325501" cy="1413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1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en-US" sz="900" smtClean="0">
                <a:solidFill>
                  <a:schemeClr val="tx1"/>
                </a:solidFill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pPr algn="r" defTabSz="610741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en-US" sz="900" dirty="0">
              <a:solidFill>
                <a:schemeClr val="tx1"/>
              </a:solidFill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7" y="6453769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7" y="1181906"/>
            <a:ext cx="3465576" cy="0"/>
          </a:xfrm>
          <a:prstGeom prst="line">
            <a:avLst/>
          </a:prstGeom>
          <a:ln w="6350">
            <a:solidFill>
              <a:schemeClr val="bg2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1. On-page tracker">
            <a:extLst>
              <a:ext uri="{FF2B5EF4-FFF2-40B4-BE49-F238E27FC236}">
                <a16:creationId xmlns:a16="http://schemas.microsoft.com/office/drawing/2014/main" id="{BB1AC38F-F36C-421C-922E-DA64F703A4E3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3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pPr lvl="0" algn="r"/>
            <a:r>
              <a:rPr lang="en-US" dirty="0"/>
              <a:t>Chapter › Topic</a:t>
            </a:r>
          </a:p>
        </p:txBody>
      </p:sp>
      <p:pic>
        <p:nvPicPr>
          <p:cNvPr id="19" name="Picture Placeholder 5">
            <a:extLst>
              <a:ext uri="{FF2B5EF4-FFF2-40B4-BE49-F238E27FC236}">
                <a16:creationId xmlns:a16="http://schemas.microsoft.com/office/drawing/2014/main" id="{7EC157FE-BAB8-A042-9847-26A95308D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  <p:sp>
        <p:nvSpPr>
          <p:cNvPr id="15" name="2. Slide Title">
            <a:extLst>
              <a:ext uri="{FF2B5EF4-FFF2-40B4-BE49-F238E27FC236}">
                <a16:creationId xmlns:a16="http://schemas.microsoft.com/office/drawing/2014/main" id="{00C162C0-155F-4F05-9B9A-E08C109648D1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7" y="2744370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3. Subtitle">
            <a:extLst>
              <a:ext uri="{FF2B5EF4-FFF2-40B4-BE49-F238E27FC236}">
                <a16:creationId xmlns:a16="http://schemas.microsoft.com/office/drawing/2014/main" id="{A4C715E1-3AAB-43CF-99B9-3ECAE7618E1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5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bg2"/>
                </a:solidFill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457176" indent="0" algn="ctr">
              <a:buNone/>
              <a:defRPr sz="2000"/>
            </a:lvl2pPr>
            <a:lvl3pPr marL="914350" indent="0" algn="ctr">
              <a:buNone/>
              <a:defRPr sz="1800"/>
            </a:lvl3pPr>
            <a:lvl4pPr marL="1371527" indent="0" algn="ctr">
              <a:buNone/>
              <a:defRPr sz="1600"/>
            </a:lvl4pPr>
            <a:lvl5pPr marL="1828702" indent="0" algn="ctr">
              <a:buNone/>
              <a:defRPr sz="1600"/>
            </a:lvl5pPr>
            <a:lvl6pPr marL="2285877" indent="0" algn="ctr">
              <a:buNone/>
              <a:defRPr sz="1600"/>
            </a:lvl6pPr>
            <a:lvl7pPr marL="2743051" indent="0" algn="ctr">
              <a:buNone/>
              <a:defRPr sz="1600"/>
            </a:lvl7pPr>
            <a:lvl8pPr marL="3200227" indent="0" algn="ctr">
              <a:buNone/>
              <a:defRPr sz="1600"/>
            </a:lvl8pPr>
            <a:lvl9pPr marL="36574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3" name="5. Source" hidden="1">
            <a:extLst>
              <a:ext uri="{FF2B5EF4-FFF2-40B4-BE49-F238E27FC236}">
                <a16:creationId xmlns:a16="http://schemas.microsoft.com/office/drawing/2014/main" id="{1E530899-09C0-4766-90AA-50E334068A60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6" y="6501670"/>
            <a:ext cx="7277861" cy="125612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>
                <a:latin typeface="Itau Display" panose="020B0503020204020204" pitchFamily="34" charset="0"/>
                <a:sym typeface="Itau Display" panose="020B0503020204020204" pitchFamily="34" charset="0"/>
              </a:rPr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235531659"/>
      </p:ext>
    </p:extLst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C2F3B429-1F7B-044A-9520-301FC32125A2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819663028"/>
              </p:ext>
            </p:ext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17412" name="think-cell Slide" r:id="rId4" imgW="7772400" imgH="10058400" progId="TCLayout.ActiveDocument.1">
                  <p:embed/>
                </p:oleObj>
              </mc:Choice>
              <mc:Fallback>
                <p:oleObj name="think-cell Slide" r:id="rId4" imgW="7772400" imgH="10058400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C2F3B429-1F7B-044A-9520-301FC32125A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361951632"/>
      </p:ext>
    </p:extLst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9846203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0716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429207297"/>
      </p:ext>
    </p:extLst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4FDC904-E675-4EAD-863C-8867E392A3E8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97991771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1740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4FDC904-E675-4EAD-863C-8867E392A3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D9869D14-E33C-4F12-A072-46E08FDD4CF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pic>
        <p:nvPicPr>
          <p:cNvPr id="17" name="Partnership" descr="A picture containing building, bridge&#10;&#10;Description automatically generated">
            <a:extLst>
              <a:ext uri="{FF2B5EF4-FFF2-40B4-BE49-F238E27FC236}">
                <a16:creationId xmlns:a16="http://schemas.microsoft.com/office/drawing/2014/main" id="{EA7A5696-00BF-45E7-A82D-0FAAE08003AE}"/>
              </a:ext>
            </a:extLst>
          </p:cNvPr>
          <p:cNvPicPr>
            <a:picLocks noChangeAspect="1"/>
          </p:cNvPicPr>
          <p:nvPr userDrawn="1">
            <p:custDataLst>
              <p:tags r:id="rId4"/>
            </p:custDataLst>
          </p:nvPr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5455"/>
          <a:stretch/>
        </p:blipFill>
        <p:spPr bwMode="black">
          <a:xfrm>
            <a:off x="4322618" y="0"/>
            <a:ext cx="7869382" cy="6858000"/>
          </a:xfrm>
          <a:prstGeom prst="rect">
            <a:avLst/>
          </a:prstGeom>
        </p:spPr>
      </p:pic>
      <p:sp>
        <p:nvSpPr>
          <p:cNvPr id="3" name="ClientLogo">
            <a:extLst>
              <a:ext uri="{FF2B5EF4-FFF2-40B4-BE49-F238E27FC236}">
                <a16:creationId xmlns:a16="http://schemas.microsoft.com/office/drawing/2014/main" id="{0D1A260D-45D1-4D8D-ACC4-246C7DD9AFAD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5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 err="1"/>
              <a:t>Client</a:t>
            </a:r>
            <a:r>
              <a:rPr lang="pt-BR" dirty="0"/>
              <a:t> logo </a:t>
            </a:r>
            <a:r>
              <a:rPr lang="pt-BR" dirty="0" err="1"/>
              <a:t>goes</a:t>
            </a:r>
            <a:r>
              <a:rPr lang="pt-BR" dirty="0"/>
              <a:t> </a:t>
            </a:r>
            <a:r>
              <a:rPr lang="pt-BR" dirty="0" err="1"/>
              <a:t>here</a:t>
            </a:r>
            <a:r>
              <a:rPr lang="pt-BR" dirty="0"/>
              <a:t>.</a:t>
            </a: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CB5FF56E-DA90-4199-AF9A-359BE08E9A15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6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tx2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BFC960F1-3A46-4C93-83F3-47AB2EB0D15E}"/>
              </a:ext>
            </a:extLst>
          </p:cNvPr>
          <p:cNvSpPr>
            <a:spLocks noGrp="1"/>
          </p:cNvSpPr>
          <p:nvPr>
            <p:ph type="subTitle" idx="1"/>
            <p:custDataLst>
              <p:tags r:id="rId7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3" name="Title">
            <a:extLst>
              <a:ext uri="{FF2B5EF4-FFF2-40B4-BE49-F238E27FC236}">
                <a16:creationId xmlns:a16="http://schemas.microsoft.com/office/drawing/2014/main" id="{14DBF1FD-6C25-4E00-ACAB-F60F35C9625C}"/>
              </a:ext>
            </a:extLst>
          </p:cNvPr>
          <p:cNvSpPr>
            <a:spLocks noGrp="1"/>
          </p:cNvSpPr>
          <p:nvPr>
            <p:ph type="title"/>
            <p:custDataLst>
              <p:tags r:id="rId8"/>
            </p:custDataLst>
          </p:nvPr>
        </p:nvSpPr>
        <p:spPr>
          <a:xfrm>
            <a:off x="554735" y="2049805"/>
            <a:ext cx="6016752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Disclaimer-English (United States)">
            <a:extLst>
              <a:ext uri="{FF2B5EF4-FFF2-40B4-BE49-F238E27FC236}">
                <a16:creationId xmlns:a16="http://schemas.microsoft.com/office/drawing/2014/main" id="{FB7A54AC-E14F-4BA1-B48F-5284B039668B}"/>
              </a:ext>
            </a:extLst>
          </p:cNvPr>
          <p:cNvSpPr>
            <a:spLocks noChangeArrowheads="1"/>
          </p:cNvSpPr>
          <p:nvPr userDrawn="1">
            <p:custDataLst>
              <p:tags r:id="rId9"/>
            </p:custDataLst>
          </p:nvPr>
        </p:nvSpPr>
        <p:spPr bwMode="black">
          <a:xfrm>
            <a:off x="548639" y="6190488"/>
            <a:ext cx="4114800" cy="3566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 anchorCtr="0">
            <a:noAutofit/>
          </a:bodyPr>
          <a:lstStyle/>
          <a:p>
            <a:pPr defTabSz="804863" eaLnBrk="0" hangingPunct="0"/>
            <a:r>
              <a:rPr lang="pt-BR" sz="800" dirty="0">
                <a:solidFill>
                  <a:schemeClr val="tx2"/>
                </a:solidFill>
                <a:latin typeface="+mn-lt"/>
              </a:rPr>
              <a:t>CONFIDENTIAL AND PROPRIETARY</a:t>
            </a:r>
          </a:p>
          <a:p>
            <a:pPr defTabSz="804863" eaLnBrk="0" hangingPunct="0"/>
            <a:r>
              <a:rPr lang="pt-BR" sz="800" dirty="0" err="1">
                <a:solidFill>
                  <a:schemeClr val="tx2"/>
                </a:solidFill>
                <a:latin typeface="+mn-lt"/>
              </a:rPr>
              <a:t>Any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use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of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this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material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without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specific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permission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of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McKinsey &amp;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Company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br>
              <a:rPr lang="pt-BR" sz="800" dirty="0">
                <a:solidFill>
                  <a:schemeClr val="tx2"/>
                </a:solidFill>
                <a:latin typeface="+mn-lt"/>
              </a:rPr>
            </a:br>
            <a:r>
              <a:rPr lang="pt-BR" sz="800" dirty="0" err="1">
                <a:solidFill>
                  <a:schemeClr val="tx2"/>
                </a:solidFill>
                <a:latin typeface="+mn-lt"/>
              </a:rPr>
              <a:t>is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strictly</a:t>
            </a:r>
            <a:r>
              <a:rPr lang="pt-BR" sz="800" dirty="0">
                <a:solidFill>
                  <a:schemeClr val="tx2"/>
                </a:solidFill>
                <a:latin typeface="+mn-lt"/>
              </a:rPr>
              <a:t> </a:t>
            </a:r>
            <a:r>
              <a:rPr lang="pt-BR" sz="800" dirty="0" err="1">
                <a:solidFill>
                  <a:schemeClr val="tx2"/>
                </a:solidFill>
                <a:latin typeface="+mn-lt"/>
              </a:rPr>
              <a:t>prohibited</a:t>
            </a:r>
            <a:endParaRPr lang="pt-BR" sz="800" dirty="0">
              <a:solidFill>
                <a:schemeClr val="tx2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910568084"/>
      </p:ext>
    </p:extLst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412885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2764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0002665"/>
      </p:ext>
    </p:extLst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816730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3788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891988587"/>
      </p:ext>
    </p:extLst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269572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4812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718504975"/>
      </p:ext>
    </p:extLst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451486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5836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357878113"/>
      </p:ext>
    </p:extLst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2081328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6860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 err="1"/>
              <a:t>Source</a:t>
            </a:r>
            <a:r>
              <a:rPr lang="pt-BR" sz="800" dirty="0"/>
              <a:t>: …</a:t>
            </a:r>
          </a:p>
        </p:txBody>
      </p:sp>
    </p:spTree>
    <p:extLst>
      <p:ext uri="{BB962C8B-B14F-4D97-AF65-F5344CB8AC3E}">
        <p14:creationId xmlns:p14="http://schemas.microsoft.com/office/powerpoint/2010/main" val="2197913773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2D01CEB-9D86-4321-B0FA-50FF1A48021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16969743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63162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2D01CEB-9D86-4321-B0FA-50FF1A48021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1D2EF897-4E7E-4B78-94AF-821C896DC4A5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03ECFF64-8A89-4A3A-ACE6-2A23D1340951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46621039-1DE7-8447-B82C-A2EF96B5866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85DB588D-745F-483D-806D-B4EFC98D3D72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00269139"/>
      </p:ext>
    </p:extLst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543247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7884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 err="1"/>
              <a:t>Source</a:t>
            </a:r>
            <a:r>
              <a:rPr lang="pt-BR" sz="800" dirty="0"/>
              <a:t>: …</a:t>
            </a:r>
          </a:p>
        </p:txBody>
      </p:sp>
    </p:spTree>
    <p:extLst>
      <p:ext uri="{BB962C8B-B14F-4D97-AF65-F5344CB8AC3E}">
        <p14:creationId xmlns:p14="http://schemas.microsoft.com/office/powerpoint/2010/main" val="1093159365"/>
      </p:ext>
    </p:extLst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535114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8908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506859117"/>
      </p:ext>
    </p:extLst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4814816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9932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1741526680"/>
      </p:ext>
    </p:extLst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-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1A5D83D5-0146-4A96-92D3-DCB020D2FC9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44935484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40956" name="think-cell Slide" r:id="rId11" imgW="395" imgH="394" progId="TCLayout.ActiveDocument.1">
                  <p:embed/>
                </p:oleObj>
              </mc:Choice>
              <mc:Fallback>
                <p:oleObj name="think-cell Slide" r:id="rId11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1A5D83D5-0146-4A96-92D3-DCB020D2FC9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4453F3A-87ED-4168-B9A3-76D81255D66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3" name="BottomLine">
            <a:extLst>
              <a:ext uri="{FF2B5EF4-FFF2-40B4-BE49-F238E27FC236}">
                <a16:creationId xmlns:a16="http://schemas.microsoft.com/office/drawing/2014/main" id="{1A205B6C-F79D-4193-9FCF-230AF1D51716}"/>
              </a:ext>
            </a:extLst>
          </p:cNvPr>
          <p:cNvCxnSpPr/>
          <p:nvPr userDrawn="1">
            <p:custDataLst>
              <p:tags r:id="rId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">
            <a:extLst>
              <a:ext uri="{FF2B5EF4-FFF2-40B4-BE49-F238E27FC236}">
                <a16:creationId xmlns:a16="http://schemas.microsoft.com/office/drawing/2014/main" id="{CB6CF5F8-7994-4E97-9AE6-6C98CE30967C}"/>
              </a:ext>
            </a:extLst>
          </p:cNvPr>
          <p:cNvCxnSpPr/>
          <p:nvPr userDrawn="1">
            <p:custDataLst>
              <p:tags r:id="rId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Slide Number">
            <a:extLst>
              <a:ext uri="{FF2B5EF4-FFF2-40B4-BE49-F238E27FC236}">
                <a16:creationId xmlns:a16="http://schemas.microsoft.com/office/drawing/2014/main" id="{0AA537C7-2883-43C1-848C-3A4E9645077F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6C3D89FC-A4B9-4683-B64F-B0644150274F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6" y="175171"/>
            <a:ext cx="11082528" cy="989512"/>
          </a:xfrm>
        </p:spPr>
        <p:txBody>
          <a:bodyPr>
            <a:normAutofit/>
          </a:bodyPr>
          <a:lstStyle>
            <a:lvl1pPr>
              <a:defRPr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FBFEDCBC-6AE2-415B-B9AB-4D0332F5ABD9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8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10" name="Picture Placeholder 5">
            <a:extLst>
              <a:ext uri="{FF2B5EF4-FFF2-40B4-BE49-F238E27FC236}">
                <a16:creationId xmlns:a16="http://schemas.microsoft.com/office/drawing/2014/main" id="{F3D078B8-14B6-2348-B62F-B51B3D55F0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F5E4889-5A5E-4BD6-9767-2A02F36D951D}"/>
              </a:ext>
            </a:extLst>
          </p:cNvPr>
          <p:cNvSpPr txBox="1"/>
          <p:nvPr userDrawn="1">
            <p:custDataLst>
              <p:tags r:id="rId9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906477572"/>
      </p:ext>
    </p:extLst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1CB9DA1-0138-4E2F-8372-064DFE9616B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942537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41980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1CB9DA1-0138-4E2F-8372-064DFE9616B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Slide Number">
            <a:extLst>
              <a:ext uri="{FF2B5EF4-FFF2-40B4-BE49-F238E27FC236}">
                <a16:creationId xmlns:a16="http://schemas.microsoft.com/office/drawing/2014/main" id="{6982A9EE-ED1D-4D7E-84CA-3C36D0891D68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242E706C-B652-4B8D-8347-CE6D35DB7BB4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7" name="Picture Placeholder 5">
            <a:extLst>
              <a:ext uri="{FF2B5EF4-FFF2-40B4-BE49-F238E27FC236}">
                <a16:creationId xmlns:a16="http://schemas.microsoft.com/office/drawing/2014/main" id="{10C8EC0A-148B-4040-896B-F1D333063E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C67D0193-FF27-4C74-A2C5-9270C3A4E4EC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2943105023"/>
      </p:ext>
    </p:extLst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0D64F060-2576-4967-9DB5-34E4F08923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6158785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43004" name="think-cell Slide" r:id="rId5" imgW="395" imgH="394" progId="TCLayout.ActiveDocument.1">
                  <p:embed/>
                </p:oleObj>
              </mc:Choice>
              <mc:Fallback>
                <p:oleObj name="think-cell Slide" r:id="rId5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0D64F060-2576-4967-9DB5-34E4F08923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Picture Placeholder 5">
            <a:extLst>
              <a:ext uri="{FF2B5EF4-FFF2-40B4-BE49-F238E27FC236}">
                <a16:creationId xmlns:a16="http://schemas.microsoft.com/office/drawing/2014/main" id="{F89961EF-DD54-D840-9E8A-72B3B2AB4B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 l="-1" r="-80" b="-95"/>
          <a:stretch/>
        </p:blipFill>
        <p:spPr>
          <a:xfrm>
            <a:off x="11838664" y="6525447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F492581D-B8B0-408E-BAE2-1F00441D7ABC}"/>
              </a:ext>
            </a:extLst>
          </p:cNvPr>
          <p:cNvSpPr txBox="1"/>
          <p:nvPr userDrawn="1">
            <p:custDataLst>
              <p:tags r:id="rId3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 err="1"/>
              <a:t>Source</a:t>
            </a:r>
            <a:r>
              <a:rPr lang="pt-BR" sz="900" dirty="0"/>
              <a:t>: ...</a:t>
            </a:r>
          </a:p>
        </p:txBody>
      </p:sp>
    </p:spTree>
    <p:extLst>
      <p:ext uri="{BB962C8B-B14F-4D97-AF65-F5344CB8AC3E}">
        <p14:creationId xmlns:p14="http://schemas.microsoft.com/office/powerpoint/2010/main" val="4266022227"/>
      </p:ext>
    </p:extLst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Contrast Title">
    <p:bg>
      <p:bgPr>
        <a:gradFill flip="none" rotWithShape="1">
          <a:gsLst>
            <a:gs pos="0">
              <a:schemeClr val="accent1"/>
            </a:gs>
            <a:gs pos="100000">
              <a:schemeClr val="accent1">
                <a:lumMod val="60000"/>
                <a:lumOff val="4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8E85E22-9ED4-471F-9A62-8E5E9C4F2B5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119375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54252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8E85E22-9ED4-471F-9A62-8E5E9C4F2B5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0971608-783C-4180-9025-6B24475B128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2" name="ClientLogo">
            <a:extLst>
              <a:ext uri="{FF2B5EF4-FFF2-40B4-BE49-F238E27FC236}">
                <a16:creationId xmlns:a16="http://schemas.microsoft.com/office/drawing/2014/main" id="{5A541723-8353-4CC2-AFDA-19C8B3B786BF}"/>
              </a:ext>
            </a:extLst>
          </p:cNvPr>
          <p:cNvSpPr>
            <a:spLocks noGrp="1"/>
          </p:cNvSpPr>
          <p:nvPr>
            <p:ph type="pic" sz="quarter" idx="14" hasCustomPrompt="1"/>
            <p:custDataLst>
              <p:tags r:id="rId4"/>
            </p:custDataLst>
          </p:nvPr>
        </p:nvSpPr>
        <p:spPr>
          <a:xfrm>
            <a:off x="556259" y="4984025"/>
            <a:ext cx="1901952" cy="969264"/>
          </a:xfrm>
          <a:prstGeom prst="rect">
            <a:avLst/>
          </a:prstGeom>
        </p:spPr>
        <p:txBody>
          <a:bodyPr>
            <a:noAutofit/>
          </a:bodyPr>
          <a:lstStyle>
            <a:lvl1pPr algn="ctr">
              <a:defRPr sz="1200">
                <a:solidFill>
                  <a:schemeClr val="tx2"/>
                </a:solidFill>
              </a:defRPr>
            </a:lvl1pPr>
          </a:lstStyle>
          <a:p>
            <a:r>
              <a:rPr lang="pt-BR" dirty="0"/>
              <a:t>Client logo goes here.</a:t>
            </a:r>
          </a:p>
        </p:txBody>
      </p:sp>
      <p:sp>
        <p:nvSpPr>
          <p:cNvPr id="13" name="Documenttype">
            <a:extLst>
              <a:ext uri="{FF2B5EF4-FFF2-40B4-BE49-F238E27FC236}">
                <a16:creationId xmlns:a16="http://schemas.microsoft.com/office/drawing/2014/main" id="{A8F38EAB-8863-4F94-ACD0-B6D27373BCC1}"/>
              </a:ext>
            </a:extLst>
          </p:cNvPr>
          <p:cNvSpPr>
            <a:spLocks noGrp="1"/>
          </p:cNvSpPr>
          <p:nvPr>
            <p:ph type="body" sz="quarter" idx="13" hasCustomPrompt="1"/>
            <p:custDataLst>
              <p:tags r:id="rId5"/>
            </p:custDataLst>
          </p:nvPr>
        </p:nvSpPr>
        <p:spPr>
          <a:xfrm>
            <a:off x="549272" y="4510168"/>
            <a:ext cx="6016752" cy="215444"/>
          </a:xfrm>
          <a:prstGeom prst="rect">
            <a:avLst/>
          </a:prstGeom>
        </p:spPr>
        <p:txBody>
          <a:bodyPr wrap="square">
            <a:noAutofit/>
          </a:bodyPr>
          <a:lstStyle>
            <a:lvl1pPr>
              <a:buNone/>
              <a:defRPr sz="1400">
                <a:solidFill>
                  <a:schemeClr val="bg1"/>
                </a:solidFill>
              </a:defRPr>
            </a:lvl1pPr>
            <a:lvl2pPr marL="115888" indent="0">
              <a:buNone/>
              <a:defRPr>
                <a:solidFill>
                  <a:schemeClr val="bg1"/>
                </a:solidFill>
              </a:defRPr>
            </a:lvl2pPr>
            <a:lvl3pPr marL="466344" indent="0">
              <a:buNone/>
              <a:defRPr>
                <a:solidFill>
                  <a:schemeClr val="bg1"/>
                </a:solidFill>
              </a:defRPr>
            </a:lvl3pPr>
            <a:lvl4pPr marL="813816" indent="0">
              <a:buNone/>
              <a:defRPr>
                <a:solidFill>
                  <a:schemeClr val="bg1"/>
                </a:solidFill>
              </a:defRPr>
            </a:lvl4pPr>
            <a:lvl5pPr marL="1161288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 err="1"/>
              <a:t>Edit</a:t>
            </a:r>
            <a:r>
              <a:rPr lang="pt-BR" dirty="0"/>
              <a:t> date </a:t>
            </a:r>
            <a:r>
              <a:rPr lang="pt-BR" dirty="0" err="1"/>
              <a:t>or</a:t>
            </a:r>
            <a:r>
              <a:rPr lang="pt-BR" dirty="0"/>
              <a:t> </a:t>
            </a:r>
            <a:r>
              <a:rPr lang="pt-BR" dirty="0" err="1"/>
              <a:t>title</a:t>
            </a:r>
            <a:r>
              <a:rPr lang="pt-BR" dirty="0"/>
              <a:t>/role</a:t>
            </a:r>
          </a:p>
        </p:txBody>
      </p:sp>
      <p:sp>
        <p:nvSpPr>
          <p:cNvPr id="14" name="Subtitle">
            <a:extLst>
              <a:ext uri="{FF2B5EF4-FFF2-40B4-BE49-F238E27FC236}">
                <a16:creationId xmlns:a16="http://schemas.microsoft.com/office/drawing/2014/main" id="{6C219131-971A-4BF6-8DFB-186691126F2C}"/>
              </a:ext>
            </a:extLst>
          </p:cNvPr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556260" y="4092559"/>
            <a:ext cx="6016752" cy="307777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Title">
            <a:extLst>
              <a:ext uri="{FF2B5EF4-FFF2-40B4-BE49-F238E27FC236}">
                <a16:creationId xmlns:a16="http://schemas.microsoft.com/office/drawing/2014/main" id="{B280F3D7-8B5E-4751-907E-C1D9BEBFDCB8}"/>
              </a:ext>
            </a:extLst>
          </p:cNvPr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554735" y="2049805"/>
            <a:ext cx="4940374" cy="192170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defRPr sz="4400" baseline="0">
                <a:ln w="6350" cap="flat">
                  <a:noFill/>
                  <a:miter lim="800000"/>
                </a:ln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pic>
        <p:nvPicPr>
          <p:cNvPr id="9" name="Picture Placeholder 5">
            <a:extLst>
              <a:ext uri="{FF2B5EF4-FFF2-40B4-BE49-F238E27FC236}">
                <a16:creationId xmlns:a16="http://schemas.microsoft.com/office/drawing/2014/main" id="{9806F103-5875-2846-A618-D67C371E21C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 l="-1" t="-4720" r="-252" b="-5283"/>
          <a:stretch/>
        </p:blipFill>
        <p:spPr>
          <a:xfrm>
            <a:off x="556259" y="951671"/>
            <a:ext cx="871708" cy="969264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5EA248BB-0C50-3B4F-A8BC-CB62EBB762C9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4728633" y="747210"/>
            <a:ext cx="7463367" cy="5668380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3952783100"/>
      </p:ext>
    </p:extLst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7967219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55276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442429548"/>
      </p:ext>
    </p:extLst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efau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E29BBE2-7085-46AC-B886-5C0ED999836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8509328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56300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E29BBE2-7085-46AC-B886-5C0ED999836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9691A8D0-6EE2-4CC0-891D-F241041067F6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C2A18AD-85F8-4FB7-8E01-F535977A91B6}"/>
              </a:ext>
            </a:extLst>
          </p:cNvPr>
          <p:cNvSpPr/>
          <p:nvPr userDrawn="1"/>
        </p:nvSpPr>
        <p:spPr>
          <a:xfrm>
            <a:off x="420329" y="1161724"/>
            <a:ext cx="11356258" cy="5337030"/>
          </a:xfrm>
          <a:prstGeom prst="rect">
            <a:avLst/>
          </a:prstGeom>
          <a:solidFill>
            <a:schemeClr val="bg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endParaRPr lang="pt-BR" sz="1600" dirty="0">
              <a:solidFill>
                <a:schemeClr val="bg1"/>
              </a:solidFill>
            </a:endParaRPr>
          </a:p>
        </p:txBody>
      </p:sp>
      <p:sp>
        <p:nvSpPr>
          <p:cNvPr id="15" name="2. Slide Title">
            <a:extLst>
              <a:ext uri="{FF2B5EF4-FFF2-40B4-BE49-F238E27FC236}">
                <a16:creationId xmlns:a16="http://schemas.microsoft.com/office/drawing/2014/main" id="{699FD2C4-82B5-475E-9235-DB128978B618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11082528" cy="731520"/>
          </a:xfrm>
        </p:spPr>
        <p:txBody>
          <a:bodyPr anchor="t" anchorCtr="0"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3. Subtitle">
            <a:extLst>
              <a:ext uri="{FF2B5EF4-FFF2-40B4-BE49-F238E27FC236}">
                <a16:creationId xmlns:a16="http://schemas.microsoft.com/office/drawing/2014/main" id="{D4D36123-678D-4B6C-A648-186F85BE34AE}"/>
              </a:ext>
            </a:extLst>
          </p:cNvPr>
          <p:cNvSpPr>
            <a:spLocks noGrp="1"/>
          </p:cNvSpPr>
          <p:nvPr>
            <p:ph type="subTitle" idx="1"/>
            <p:custDataLst>
              <p:tags r:id="rId5"/>
            </p:custDataLst>
          </p:nvPr>
        </p:nvSpPr>
        <p:spPr>
          <a:xfrm>
            <a:off x="554736" y="884725"/>
            <a:ext cx="11082528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66686DBA-90DA-4033-B950-94CBD0D7A425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113DFDDF-7DA2-4E92-8555-8B9DB1295FA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DAF4D8B-2DA1-49A0-B724-CFB36E0B39DE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227263505"/>
      </p:ext>
    </p:extLst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p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FBE869E5-7461-4435-AD61-BDC10260F73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0015274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57324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FBE869E5-7461-4435-AD61-BDC10260F73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523838A3-8926-47BF-BE1E-FFF2BEAB9424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06563"/>
            <a:ext cx="3813048" cy="694944"/>
          </a:xfrm>
          <a:prstGeom prst="rect">
            <a:avLst/>
          </a:prstGeom>
        </p:spPr>
        <p:txBody>
          <a:bodyPr anchor="t">
            <a:spAutoFit/>
          </a:bodyPr>
          <a:lstStyle>
            <a:lvl1pPr>
              <a:lnSpc>
                <a:spcPct val="90000"/>
              </a:lnSpc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4" name="Slide Number">
            <a:extLst>
              <a:ext uri="{FF2B5EF4-FFF2-40B4-BE49-F238E27FC236}">
                <a16:creationId xmlns:a16="http://schemas.microsoft.com/office/drawing/2014/main" id="{EFB4BF85-6002-4998-80DC-DC1B92544D1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6469090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rast Cus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695EBDD-372A-4999-86E6-6FDFF94F6C2A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9189286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64186" name="think-cell Slide" r:id="rId7" imgW="395" imgH="394" progId="TCLayout.ActiveDocument.1">
                  <p:embed/>
                </p:oleObj>
              </mc:Choice>
              <mc:Fallback>
                <p:oleObj name="think-cell Slide" r:id="rId7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695EBDD-372A-4999-86E6-6FDFF94F6C2A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Slide Number">
            <a:extLst>
              <a:ext uri="{FF2B5EF4-FFF2-40B4-BE49-F238E27FC236}">
                <a16:creationId xmlns:a16="http://schemas.microsoft.com/office/drawing/2014/main" id="{4833D5AF-2A75-4978-AA54-00BA594BBA72}"/>
              </a:ext>
            </a:extLst>
          </p:cNvPr>
          <p:cNvSpPr>
            <a:spLocks noChangeArrowheads="1"/>
          </p:cNvSpPr>
          <p:nvPr userDrawn="1">
            <p:custDataLst>
              <p:tags r:id="rId3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38B22BC-3AB2-4A5C-88EF-9C555D37D5F8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4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7A33C725-CEC6-8746-8426-F3B27DE43A1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028290AC-32CD-445F-B5F9-3D4FFF764147}"/>
              </a:ext>
            </a:extLst>
          </p:cNvPr>
          <p:cNvSpPr txBox="1"/>
          <p:nvPr userDrawn="1">
            <p:custDataLst>
              <p:tags r:id="rId5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784584099"/>
      </p:ext>
    </p:extLst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d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83779DB-7C97-4D76-9F70-E4D031D667C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817668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58348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83779DB-7C97-4D76-9F70-E4D031D667C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B3690A8F-1538-40AE-A6BB-3E9B75845C09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064E079D-5BD2-4787-A7F2-0859A1CB5E94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3236640"/>
            <a:ext cx="5065776" cy="384721"/>
          </a:xfrm>
          <a:prstGeom prst="rect">
            <a:avLst/>
          </a:prstGeom>
        </p:spPr>
        <p:txBody>
          <a:bodyPr rIns="365760" anchor="ctr">
            <a:spAutoFit/>
          </a:bodyPr>
          <a:lstStyle>
            <a:lvl1pPr>
              <a:defRPr>
                <a:ln w="6350" cap="flat">
                  <a:noFill/>
                  <a:miter lim="800000"/>
                </a:ln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2BF771FC-DD10-42B6-A51E-7F1E26F8184D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1. On-page tracker">
            <a:extLst>
              <a:ext uri="{FF2B5EF4-FFF2-40B4-BE49-F238E27FC236}">
                <a16:creationId xmlns:a16="http://schemas.microsoft.com/office/drawing/2014/main" id="{F0CCD239-5AB1-44D4-B4A0-A0D2C775E2F2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7E7A9AC-1F76-4864-A09E-46498B29903C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229719317"/>
      </p:ext>
    </p:extLst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FB7B73F-788D-4DDE-AEAC-1001D8895C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2051740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59372" name="think-cell Slide" r:id="rId9" imgW="395" imgH="394" progId="TCLayout.ActiveDocument.1">
                  <p:embed/>
                </p:oleObj>
              </mc:Choice>
              <mc:Fallback>
                <p:oleObj name="think-cell Slide" r:id="rId9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FB7B73F-788D-4DDE-AEAC-1001D8895C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247A805F-3241-4A98-A64F-526868D616A7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4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2. Slide Title">
            <a:extLst>
              <a:ext uri="{FF2B5EF4-FFF2-40B4-BE49-F238E27FC236}">
                <a16:creationId xmlns:a16="http://schemas.microsoft.com/office/drawing/2014/main" id="{99495DFD-8D6A-4DD8-AE3A-47FA42AA0A4F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4580468"/>
            <a:ext cx="11082528" cy="677108"/>
          </a:xfrm>
        </p:spPr>
        <p:txBody>
          <a:bodyPr anchor="b">
            <a:spAutoFit/>
          </a:bodyPr>
          <a:lstStyle>
            <a:lvl1pPr>
              <a:lnSpc>
                <a:spcPct val="100000"/>
              </a:lnSpc>
              <a:defRPr sz="4400"/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8" name="Slide Number">
            <a:extLst>
              <a:ext uri="{FF2B5EF4-FFF2-40B4-BE49-F238E27FC236}">
                <a16:creationId xmlns:a16="http://schemas.microsoft.com/office/drawing/2014/main" id="{A86AE8A6-05EF-4E76-AAAD-41743692E9F9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1. On-page tracker">
            <a:extLst>
              <a:ext uri="{FF2B5EF4-FFF2-40B4-BE49-F238E27FC236}">
                <a16:creationId xmlns:a16="http://schemas.microsoft.com/office/drawing/2014/main" id="{5870CBDA-319F-478D-A98A-8C924E44D94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6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C13198B-0C0A-4AC9-A7DC-6CC5ADD560F0}"/>
              </a:ext>
            </a:extLst>
          </p:cNvPr>
          <p:cNvSpPr txBox="1"/>
          <p:nvPr userDrawn="1">
            <p:custDataLst>
              <p:tags r:id="rId7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004736830"/>
      </p:ext>
    </p:extLst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2ACEA3E-545C-440E-B290-289E51D399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75113505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60396" name="think-cell Slide" r:id="rId10" imgW="395" imgH="394" progId="TCLayout.ActiveDocument.1">
                  <p:embed/>
                </p:oleObj>
              </mc:Choice>
              <mc:Fallback>
                <p:oleObj name="think-cell Slide" r:id="rId10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2ACEA3E-545C-440E-B290-289E51D399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B9FBBD09-992A-415C-B7EC-4CD911820ED8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34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8" name="2. Slide Title">
            <a:extLst>
              <a:ext uri="{FF2B5EF4-FFF2-40B4-BE49-F238E27FC236}">
                <a16:creationId xmlns:a16="http://schemas.microsoft.com/office/drawing/2014/main" id="{EA735538-C733-4892-93A4-7B433D8B8293}"/>
              </a:ext>
            </a:extLst>
          </p:cNvPr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1505712" y="3556229"/>
            <a:ext cx="9180576" cy="523220"/>
          </a:xfrm>
          <a:prstGeom prst="rect">
            <a:avLst/>
          </a:prstGeom>
        </p:spPr>
        <p:txBody>
          <a:bodyPr>
            <a:spAutoFit/>
          </a:bodyPr>
          <a:lstStyle>
            <a:lvl1pPr>
              <a:lnSpc>
                <a:spcPct val="105000"/>
              </a:lnSpc>
              <a:defRPr sz="3400"/>
            </a:lvl1pPr>
          </a:lstStyle>
          <a:p>
            <a:r>
              <a:rPr lang="pt-BR" dirty="0"/>
              <a:t>“Click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endParaRPr lang="pt-BR" dirty="0"/>
          </a:p>
        </p:txBody>
      </p:sp>
      <p:sp>
        <p:nvSpPr>
          <p:cNvPr id="6" name="3. Subtitle">
            <a:extLst>
              <a:ext uri="{FF2B5EF4-FFF2-40B4-BE49-F238E27FC236}">
                <a16:creationId xmlns:a16="http://schemas.microsoft.com/office/drawing/2014/main" id="{8DB5022C-F66C-4018-82F3-195571DDD527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5"/>
            </p:custDataLst>
          </p:nvPr>
        </p:nvSpPr>
        <p:spPr>
          <a:xfrm>
            <a:off x="1505712" y="4284630"/>
            <a:ext cx="9180576" cy="276999"/>
          </a:xfr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add</a:t>
            </a:r>
            <a:r>
              <a:rPr lang="pt-BR" dirty="0"/>
              <a:t> </a:t>
            </a:r>
            <a:r>
              <a:rPr lang="pt-BR" dirty="0" err="1"/>
              <a:t>quote</a:t>
            </a:r>
            <a:r>
              <a:rPr lang="pt-BR" dirty="0"/>
              <a:t> </a:t>
            </a:r>
            <a:r>
              <a:rPr lang="pt-BR" dirty="0" err="1"/>
              <a:t>source</a:t>
            </a:r>
            <a:endParaRPr lang="pt-BR" dirty="0"/>
          </a:p>
        </p:txBody>
      </p:sp>
      <p:sp>
        <p:nvSpPr>
          <p:cNvPr id="9" name="Slide Number">
            <a:extLst>
              <a:ext uri="{FF2B5EF4-FFF2-40B4-BE49-F238E27FC236}">
                <a16:creationId xmlns:a16="http://schemas.microsoft.com/office/drawing/2014/main" id="{FAEB6FCE-50CC-4F2B-A5B3-CB508EDFCD46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1. On-page tracker">
            <a:extLst>
              <a:ext uri="{FF2B5EF4-FFF2-40B4-BE49-F238E27FC236}">
                <a16:creationId xmlns:a16="http://schemas.microsoft.com/office/drawing/2014/main" id="{0826D15C-DD7B-41C9-B0B7-C732312FB58A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7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6BF8F879-29B4-4C7E-983E-8B7E8E8EAF19}"/>
              </a:ext>
            </a:extLst>
          </p:cNvPr>
          <p:cNvSpPr txBox="1"/>
          <p:nvPr userDrawn="1">
            <p:custDataLst>
              <p:tags r:id="rId8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675515668"/>
      </p:ext>
    </p:extLst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13A95452-EA12-4099-91F5-4AD1B0D70D9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2015997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61420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13A95452-EA12-4099-91F5-4AD1B0D70D9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441D06E2-258A-433A-8111-0A4CED62311B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3413760" y="0"/>
            <a:ext cx="8778240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ACF9526A-1F1C-4E57-8A8D-21EDBC12066F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3715757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3715757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24DB7D7B-A09F-4A19-A66E-6C1B908ACEDE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45D0E66D-9EC7-2649-BA23-AADDA87B1D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12BB7BAA-D759-4D1C-B30A-00C239E0B3D6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2514600" cy="769441"/>
          </a:xfrm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78411B6D-8012-463E-92BF-0E6BB56A9CB9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3659644"/>
            <a:ext cx="2514600" cy="553998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EE589404-1457-45FF-9EE0-37D34276FD7F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143411473"/>
      </p:ext>
    </p:extLst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DED5A1E4-0AD2-4EFA-9674-68156BF2990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0910131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62444" name="think-cell Slide" r:id="rId15" imgW="395" imgH="394" progId="TCLayout.ActiveDocument.1">
                  <p:embed/>
                </p:oleObj>
              </mc:Choice>
              <mc:Fallback>
                <p:oleObj name="think-cell Slide" r:id="rId15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DED5A1E4-0AD2-4EFA-9674-68156BF2990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07D664C5-7C48-4592-890D-3606E772A1CC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6" name="RectangleLight">
            <a:extLst>
              <a:ext uri="{FF2B5EF4-FFF2-40B4-BE49-F238E27FC236}">
                <a16:creationId xmlns:a16="http://schemas.microsoft.com/office/drawing/2014/main" id="{3FA229FA-A3E6-464F-8FAE-54175450EBEB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4364736" y="0"/>
            <a:ext cx="782726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6B65DC7-979F-4AB7-9872-8CF5F2DCB753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C2A81BD2-BB6D-46F4-A26E-5D243E24DDD3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4671219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860F551B-05D0-4883-89B6-6CE418F81F78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Right">
            <a:extLst>
              <a:ext uri="{FF2B5EF4-FFF2-40B4-BE49-F238E27FC236}">
                <a16:creationId xmlns:a16="http://schemas.microsoft.com/office/drawing/2014/main" id="{AD6B0CAC-AB2A-44BD-A5F1-181F096A1CA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4671219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TopLineLeft">
            <a:extLst>
              <a:ext uri="{FF2B5EF4-FFF2-40B4-BE49-F238E27FC236}">
                <a16:creationId xmlns:a16="http://schemas.microsoft.com/office/drawing/2014/main" id="{B80458B7-DA1A-4215-B701-10FAC61D0E28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506B212A-F103-4479-B4F2-503202CBF12F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0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0" name="Picture Placeholder 5">
            <a:extLst>
              <a:ext uri="{FF2B5EF4-FFF2-40B4-BE49-F238E27FC236}">
                <a16:creationId xmlns:a16="http://schemas.microsoft.com/office/drawing/2014/main" id="{FBA189BF-A206-504C-B128-1A011B73E95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16" name="2. Slide Title">
            <a:extLst>
              <a:ext uri="{FF2B5EF4-FFF2-40B4-BE49-F238E27FC236}">
                <a16:creationId xmlns:a16="http://schemas.microsoft.com/office/drawing/2014/main" id="{D24ABEED-4884-4D71-B61B-FFAB3885545F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2744369"/>
            <a:ext cx="3465576" cy="769441"/>
          </a:xfrm>
          <a:prstGeom prst="rect">
            <a:avLst/>
          </a:prstGeom>
        </p:spPr>
        <p:txBody>
          <a:bodyPr wrap="square" anchor="b">
            <a:noAutofit/>
          </a:bodyPr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9" name="3. Subtitle">
            <a:extLst>
              <a:ext uri="{FF2B5EF4-FFF2-40B4-BE49-F238E27FC236}">
                <a16:creationId xmlns:a16="http://schemas.microsoft.com/office/drawing/2014/main" id="{A66AFC67-CDFB-48D7-BE5B-090247271B7B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5" y="3659644"/>
            <a:ext cx="3465575" cy="276999"/>
          </a:xfrm>
        </p:spPr>
        <p:txBody>
          <a:bodyPr wrap="square">
            <a:sp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98BF3B6A-BBB1-431A-9E60-C5B75D5529DE}"/>
              </a:ext>
            </a:extLst>
          </p:cNvPr>
          <p:cNvSpPr txBox="1"/>
          <p:nvPr userDrawn="1">
            <p:custDataLst>
              <p:tags r:id="rId13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800" dirty="0"/>
              <a:t>Source: …</a:t>
            </a:r>
          </a:p>
        </p:txBody>
      </p:sp>
    </p:spTree>
    <p:extLst>
      <p:ext uri="{BB962C8B-B14F-4D97-AF65-F5344CB8AC3E}">
        <p14:creationId xmlns:p14="http://schemas.microsoft.com/office/powerpoint/2010/main" val="3345743851"/>
      </p:ext>
    </p:extLst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8891176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63468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2307492158"/>
      </p:ext>
    </p:extLst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F1BFB32-4C43-4FE8-B43A-973ED3F2855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44013319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64492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F1BFB32-4C43-4FE8-B43A-973ED3F2855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8719276E-7837-4410-B216-CE7598632D3F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6092952" y="0"/>
            <a:ext cx="6099048" cy="6858000"/>
          </a:xfrm>
          <a:prstGeom prst="rect">
            <a:avLst/>
          </a:prstGeom>
          <a:solidFill>
            <a:srgbClr val="FC6B23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4" name="BottomLineRight">
            <a:extLst>
              <a:ext uri="{FF2B5EF4-FFF2-40B4-BE49-F238E27FC236}">
                <a16:creationId xmlns:a16="http://schemas.microsoft.com/office/drawing/2014/main" id="{A030B95D-1D90-4A27-8714-CFE7C7DB7020}"/>
              </a:ext>
            </a:extLst>
          </p:cNvPr>
          <p:cNvCxnSpPr/>
          <p:nvPr userDrawn="1">
            <p:custDataLst>
              <p:tags r:id="rId6"/>
            </p:custDataLst>
          </p:nvPr>
        </p:nvCxnSpPr>
        <p:spPr>
          <a:xfrm>
            <a:off x="6573171" y="6453769"/>
            <a:ext cx="5065776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BottomLineLeft">
            <a:extLst>
              <a:ext uri="{FF2B5EF4-FFF2-40B4-BE49-F238E27FC236}">
                <a16:creationId xmlns:a16="http://schemas.microsoft.com/office/drawing/2014/main" id="{546D990A-A0D7-434B-9320-6311D017DAA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TopLineRight">
            <a:extLst>
              <a:ext uri="{FF2B5EF4-FFF2-40B4-BE49-F238E27FC236}">
                <a16:creationId xmlns:a16="http://schemas.microsoft.com/office/drawing/2014/main" id="{9388C4F9-67A3-422B-89FF-FAD8454A2F57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6573171" y="1181906"/>
            <a:ext cx="5065776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TopLineLeft">
            <a:extLst>
              <a:ext uri="{FF2B5EF4-FFF2-40B4-BE49-F238E27FC236}">
                <a16:creationId xmlns:a16="http://schemas.microsoft.com/office/drawing/2014/main" id="{1C0D7255-5C21-4254-B3DE-6D296E69C5F2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155D849-0DEC-44CD-849F-C8D9C2279FD6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50657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1"/>
            </p:custDataLst>
          </p:nvPr>
        </p:nvSpPr>
        <p:spPr>
          <a:xfrm>
            <a:off x="554736" y="172212"/>
            <a:ext cx="5065776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5065776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21" name="1. On-page tracker">
            <a:extLst>
              <a:ext uri="{FF2B5EF4-FFF2-40B4-BE49-F238E27FC236}">
                <a16:creationId xmlns:a16="http://schemas.microsoft.com/office/drawing/2014/main" id="{B1862427-C153-460B-92AE-3FA75E6B880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7159752" y="89320"/>
            <a:ext cx="4480560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>
                <a:solidFill>
                  <a:schemeClr val="bg1"/>
                </a:solidFill>
              </a:defRPr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3" name="Picture Placeholder 5">
            <a:extLst>
              <a:ext uri="{FF2B5EF4-FFF2-40B4-BE49-F238E27FC236}">
                <a16:creationId xmlns:a16="http://schemas.microsoft.com/office/drawing/2014/main" id="{DE454717-6109-1A44-A9FC-218B7484C6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AB52EF2D-2C0B-4DF0-A534-AD18E9D2E7CD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7861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698902342"/>
      </p:ext>
    </p:extLst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1151549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65516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BottomLineRight">
            <a:extLst>
              <a:ext uri="{FF2B5EF4-FFF2-40B4-BE49-F238E27FC236}">
                <a16:creationId xmlns:a16="http://schemas.microsoft.com/office/drawing/2014/main" id="{6425396B-5490-4E4D-8EA4-E4AB4F98BF62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8173371" y="6453769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TopLineRight">
            <a:extLst>
              <a:ext uri="{FF2B5EF4-FFF2-40B4-BE49-F238E27FC236}">
                <a16:creationId xmlns:a16="http://schemas.microsoft.com/office/drawing/2014/main" id="{C5BD98EE-C09E-457E-A028-EBE485145AA3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8173371" y="1181906"/>
            <a:ext cx="3465576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10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11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2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3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4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93595489"/>
      </p:ext>
    </p:extLst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5C55931D-FCE5-421F-BF3B-E456448062B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18467773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66540" name="think-cell Slide" r:id="rId14" imgW="395" imgH="394" progId="TCLayout.ActiveDocument.1">
                  <p:embed/>
                </p:oleObj>
              </mc:Choice>
              <mc:Fallback>
                <p:oleObj name="think-cell Slide" r:id="rId14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5C55931D-FCE5-421F-BF3B-E456448062B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 hidden="1">
            <a:extLst>
              <a:ext uri="{FF2B5EF4-FFF2-40B4-BE49-F238E27FC236}">
                <a16:creationId xmlns:a16="http://schemas.microsoft.com/office/drawing/2014/main" id="{CFA13F3B-0EC1-4F13-80F4-B0D3B5C8C6CE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19" name="2. Slide Title">
            <a:extLst>
              <a:ext uri="{FF2B5EF4-FFF2-40B4-BE49-F238E27FC236}">
                <a16:creationId xmlns:a16="http://schemas.microsoft.com/office/drawing/2014/main" id="{0415F114-7B0E-43F2-8881-F0D9FB2A643B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172212"/>
            <a:ext cx="6967728" cy="731520"/>
          </a:xfrm>
        </p:spPr>
        <p:txBody>
          <a:bodyPr/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7" name="RectangleLight">
            <a:extLst>
              <a:ext uri="{FF2B5EF4-FFF2-40B4-BE49-F238E27FC236}">
                <a16:creationId xmlns:a16="http://schemas.microsoft.com/office/drawing/2014/main" id="{2365F90A-9CD8-40EE-93CD-2729135A9569}"/>
              </a:ext>
            </a:extLst>
          </p:cNvPr>
          <p:cNvSpPr/>
          <p:nvPr userDrawn="1">
            <p:custDataLst>
              <p:tags r:id="rId5"/>
            </p:custDataLst>
          </p:nvPr>
        </p:nvSpPr>
        <p:spPr bwMode="ltGray">
          <a:xfrm>
            <a:off x="7830312" y="0"/>
            <a:ext cx="4361688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pt-BR" dirty="0">
              <a:solidFill>
                <a:srgbClr val="F0F0F0"/>
              </a:solidFill>
              <a:latin typeface="Arial" panose="020B0604020202020204" pitchFamily="34" charset="0"/>
            </a:endParaRPr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3B7A7C0C-AC02-4989-860B-73442D510162}"/>
              </a:ext>
            </a:extLst>
          </p:cNvPr>
          <p:cNvSpPr>
            <a:spLocks noChangeArrowheads="1"/>
          </p:cNvSpPr>
          <p:nvPr userDrawn="1">
            <p:custDataLst>
              <p:tags r:id="rId6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algn="r" defTabSz="610744" fontAlgn="auto">
              <a:spcBef>
                <a:spcPts val="0"/>
              </a:spcBef>
              <a:spcAft>
                <a:spcPts val="0"/>
              </a:spcAft>
              <a:defRPr/>
            </a:pPr>
            <a:fld id="{4ABDCABE-3F10-B64C-92F1-862014417034}" type="slidenum">
              <a:rPr lang="pt-BR" sz="90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pPr algn="r" defTabSz="610744" fontAlgn="auto">
                <a:spcBef>
                  <a:spcPts val="0"/>
                </a:spcBef>
                <a:spcAft>
                  <a:spcPts val="0"/>
                </a:spcAft>
                <a:defRPr/>
              </a:pPr>
              <a:t>‹nº›</a:t>
            </a:fld>
            <a:endParaRPr lang="pt-BR" sz="900" dirty="0">
              <a:solidFill>
                <a:schemeClr val="tx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1" name="BottomLineLeft">
            <a:extLst>
              <a:ext uri="{FF2B5EF4-FFF2-40B4-BE49-F238E27FC236}">
                <a16:creationId xmlns:a16="http://schemas.microsoft.com/office/drawing/2014/main" id="{570396F1-4249-402C-975E-F70778173C25}"/>
              </a:ext>
            </a:extLst>
          </p:cNvPr>
          <p:cNvCxnSpPr/>
          <p:nvPr userDrawn="1">
            <p:custDataLst>
              <p:tags r:id="rId7"/>
            </p:custDataLst>
          </p:nvPr>
        </p:nvCxnSpPr>
        <p:spPr>
          <a:xfrm>
            <a:off x="554736" y="6453769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TopLineLeft">
            <a:extLst>
              <a:ext uri="{FF2B5EF4-FFF2-40B4-BE49-F238E27FC236}">
                <a16:creationId xmlns:a16="http://schemas.microsoft.com/office/drawing/2014/main" id="{47D3FB95-30DE-4983-B5AE-01B80542C0DD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18D646E-BD43-4948-96FE-F798F0E18D71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69677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3. Subtitle">
            <a:extLst>
              <a:ext uri="{FF2B5EF4-FFF2-40B4-BE49-F238E27FC236}">
                <a16:creationId xmlns:a16="http://schemas.microsoft.com/office/drawing/2014/main" id="{712BED6B-950C-4FB8-AEE1-14FA61D013FF}"/>
              </a:ext>
            </a:extLst>
          </p:cNvPr>
          <p:cNvSpPr>
            <a:spLocks noGrp="1"/>
          </p:cNvSpPr>
          <p:nvPr>
            <p:ph type="subTitle" idx="1"/>
            <p:custDataLst>
              <p:tags r:id="rId10"/>
            </p:custDataLst>
          </p:nvPr>
        </p:nvSpPr>
        <p:spPr>
          <a:xfrm>
            <a:off x="554736" y="884725"/>
            <a:ext cx="6967728" cy="276999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subtitle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14" name="1. On-page tracker">
            <a:extLst>
              <a:ext uri="{FF2B5EF4-FFF2-40B4-BE49-F238E27FC236}">
                <a16:creationId xmlns:a16="http://schemas.microsoft.com/office/drawing/2014/main" id="{EAFF7AB7-0AA5-45CA-B768-743633E9C28B}"/>
              </a:ext>
            </a:extLst>
          </p:cNvPr>
          <p:cNvSpPr>
            <a:spLocks noGrp="1"/>
          </p:cNvSpPr>
          <p:nvPr>
            <p:ph type="body" sz="quarter" idx="16" hasCustomPrompt="1"/>
            <p:custDataLst>
              <p:tags r:id="rId11"/>
            </p:custDataLst>
          </p:nvPr>
        </p:nvSpPr>
        <p:spPr>
          <a:xfrm>
            <a:off x="8173370" y="88483"/>
            <a:ext cx="3466941" cy="123111"/>
          </a:xfrm>
        </p:spPr>
        <p:txBody>
          <a:bodyPr vert="horz" wrap="square" lIns="0" tIns="0" rIns="0" bIns="0" rtlCol="0" anchor="ctr" anchorCtr="0">
            <a:spAutoFit/>
          </a:bodyPr>
          <a:lstStyle>
            <a:lvl1pPr algn="r">
              <a:defRPr lang="en-US" sz="800" dirty="0"/>
            </a:lvl1pPr>
          </a:lstStyle>
          <a:p>
            <a:pPr lvl="0" algn="r"/>
            <a:r>
              <a:rPr lang="pt-BR" dirty="0" err="1"/>
              <a:t>Chapter</a:t>
            </a:r>
            <a:r>
              <a:rPr lang="pt-BR" dirty="0"/>
              <a:t> › </a:t>
            </a:r>
            <a:r>
              <a:rPr lang="pt-BR" dirty="0" err="1"/>
              <a:t>Topic</a:t>
            </a:r>
            <a:endParaRPr lang="pt-BR" dirty="0"/>
          </a:p>
        </p:txBody>
      </p:sp>
      <p:pic>
        <p:nvPicPr>
          <p:cNvPr id="22" name="Picture Placeholder 5">
            <a:extLst>
              <a:ext uri="{FF2B5EF4-FFF2-40B4-BE49-F238E27FC236}">
                <a16:creationId xmlns:a16="http://schemas.microsoft.com/office/drawing/2014/main" id="{CF68E1B6-9A3E-1F41-8076-0D74782C47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5. Source" hidden="1">
            <a:extLst>
              <a:ext uri="{FF2B5EF4-FFF2-40B4-BE49-F238E27FC236}">
                <a16:creationId xmlns:a16="http://schemas.microsoft.com/office/drawing/2014/main" id="{4F81786E-06DC-4442-935A-0EB8D9AB9DF8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6" y="6501669"/>
            <a:ext cx="7275576" cy="138499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algn="l">
              <a:spcBef>
                <a:spcPts val="300"/>
              </a:spcBef>
              <a:spcAft>
                <a:spcPts val="300"/>
              </a:spcAft>
              <a:buNone/>
            </a:pPr>
            <a:r>
              <a:rPr lang="pt-BR" sz="900" dirty="0"/>
              <a:t>Source: ...</a:t>
            </a:r>
          </a:p>
        </p:txBody>
      </p:sp>
    </p:spTree>
    <p:extLst>
      <p:ext uri="{BB962C8B-B14F-4D97-AF65-F5344CB8AC3E}">
        <p14:creationId xmlns:p14="http://schemas.microsoft.com/office/powerpoint/2010/main" val="3903363594"/>
      </p:ext>
    </p:extLst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/4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9F7114D8-6025-4386-BA96-B034FE6B3CD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6395295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67564" name="think-cell Slide" r:id="rId15" imgW="413" imgH="416" progId="TCLayout.ActiveDocument.1">
                  <p:embed/>
                </p:oleObj>
              </mc:Choice>
              <mc:Fallback>
                <p:oleObj name="think-cell Slide" r:id="rId15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9F7114D8-6025-4386-BA96-B034FE6B3CD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25C86E70-6ADC-4EA2-90F2-373AC4FDE5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25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sp>
        <p:nvSpPr>
          <p:cNvPr id="23" name="RectangleLight">
            <a:extLst>
              <a:ext uri="{FF2B5EF4-FFF2-40B4-BE49-F238E27FC236}">
                <a16:creationId xmlns:a16="http://schemas.microsoft.com/office/drawing/2014/main" id="{A80E2F68-4ED6-42EF-9858-2FE4B1382825}"/>
              </a:ext>
            </a:extLst>
          </p:cNvPr>
          <p:cNvSpPr/>
          <p:nvPr userDrawn="1">
            <p:custDataLst>
              <p:tags r:id="rId4"/>
            </p:custDataLst>
          </p:nvPr>
        </p:nvSpPr>
        <p:spPr bwMode="ltGray">
          <a:xfrm>
            <a:off x="8781416" y="0"/>
            <a:ext cx="3410584" cy="6858000"/>
          </a:xfrm>
          <a:prstGeom prst="rect">
            <a:avLst/>
          </a:prstGeom>
          <a:solidFill>
            <a:srgbClr val="E6E6E6"/>
          </a:solidFill>
          <a:ln w="6350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0F0F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D0E8D6D4-65CF-4E97-809E-C2399703986A}"/>
              </a:ext>
            </a:extLst>
          </p:cNvPr>
          <p:cNvSpPr>
            <a:spLocks noChangeArrowheads="1"/>
          </p:cNvSpPr>
          <p:nvPr userDrawn="1">
            <p:custDataLst>
              <p:tags r:id="rId5"/>
            </p:custDataLst>
          </p:nvPr>
        </p:nvSpPr>
        <p:spPr bwMode="black">
          <a:xfrm>
            <a:off x="11312525" y="6498754"/>
            <a:ext cx="325501" cy="138499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square" lIns="0" tIns="0" rIns="0" bIns="0" anchor="b">
            <a:spAutoFit/>
          </a:bodyPr>
          <a:lstStyle/>
          <a:p>
            <a:pPr marL="0" marR="0" lvl="0" indent="0" algn="r" defTabSz="61074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BDCABE-3F10-B64C-92F1-862014417034}" type="slidenum">
              <a:rPr kumimoji="0" lang="pt-BR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pPr marL="0" marR="0" lvl="0" indent="0" algn="r" defTabSz="61074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‹nº›</a:t>
            </a:fld>
            <a:endParaRPr kumimoji="0" lang="pt-BR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27" name="BottomLineRight">
            <a:extLst>
              <a:ext uri="{FF2B5EF4-FFF2-40B4-BE49-F238E27FC236}">
                <a16:creationId xmlns:a16="http://schemas.microsoft.com/office/drawing/2014/main" id="{C7EF0021-7C64-4C3A-BB10-343D51B3F040}"/>
              </a:ext>
            </a:extLst>
          </p:cNvPr>
          <p:cNvCxnSpPr/>
          <p:nvPr>
            <p:custDataLst>
              <p:tags r:id="rId6"/>
            </p:custDataLst>
          </p:nvPr>
        </p:nvCxnSpPr>
        <p:spPr>
          <a:xfrm>
            <a:off x="9119861" y="6453769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BottomLineLeft">
            <a:extLst>
              <a:ext uri="{FF2B5EF4-FFF2-40B4-BE49-F238E27FC236}">
                <a16:creationId xmlns:a16="http://schemas.microsoft.com/office/drawing/2014/main" id="{769848ED-A1D9-4D6F-AC16-5512562B47A0}"/>
              </a:ext>
            </a:extLst>
          </p:cNvPr>
          <p:cNvCxnSpPr/>
          <p:nvPr>
            <p:custDataLst>
              <p:tags r:id="rId7"/>
            </p:custDataLst>
          </p:nvPr>
        </p:nvCxnSpPr>
        <p:spPr>
          <a:xfrm>
            <a:off x="554736" y="6453769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TopLineRight">
            <a:extLst>
              <a:ext uri="{FF2B5EF4-FFF2-40B4-BE49-F238E27FC236}">
                <a16:creationId xmlns:a16="http://schemas.microsoft.com/office/drawing/2014/main" id="{9DD5C457-8894-4C00-BE39-CE61754727F6}"/>
              </a:ext>
            </a:extLst>
          </p:cNvPr>
          <p:cNvCxnSpPr/>
          <p:nvPr userDrawn="1">
            <p:custDataLst>
              <p:tags r:id="rId8"/>
            </p:custDataLst>
          </p:nvPr>
        </p:nvCxnSpPr>
        <p:spPr>
          <a:xfrm>
            <a:off x="9119861" y="1181906"/>
            <a:ext cx="2514600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TopLineLeft">
            <a:extLst>
              <a:ext uri="{FF2B5EF4-FFF2-40B4-BE49-F238E27FC236}">
                <a16:creationId xmlns:a16="http://schemas.microsoft.com/office/drawing/2014/main" id="{8B2884B5-93FA-4ECC-9065-3398231F02FC}"/>
              </a:ext>
            </a:extLst>
          </p:cNvPr>
          <p:cNvCxnSpPr/>
          <p:nvPr userDrawn="1">
            <p:custDataLst>
              <p:tags r:id="rId9"/>
            </p:custDataLst>
          </p:nvPr>
        </p:nvCxnSpPr>
        <p:spPr>
          <a:xfrm>
            <a:off x="554736" y="1181906"/>
            <a:ext cx="7918704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2. Slide Title">
            <a:extLst>
              <a:ext uri="{FF2B5EF4-FFF2-40B4-BE49-F238E27FC236}">
                <a16:creationId xmlns:a16="http://schemas.microsoft.com/office/drawing/2014/main" id="{8FFC5EFA-01A0-4033-8D7E-3C2B1F490A33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172212"/>
            <a:ext cx="7918704" cy="731520"/>
          </a:xfrm>
        </p:spPr>
        <p:txBody>
          <a:bodyPr/>
          <a:lstStyle/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20" name="3. Subtitle">
            <a:extLst>
              <a:ext uri="{FF2B5EF4-FFF2-40B4-BE49-F238E27FC236}">
                <a16:creationId xmlns:a16="http://schemas.microsoft.com/office/drawing/2014/main" id="{1555BB7F-874D-4148-9E84-841F62C8E9D4}"/>
              </a:ext>
            </a:extLst>
          </p:cNvPr>
          <p:cNvSpPr>
            <a:spLocks noGrp="1"/>
          </p:cNvSpPr>
          <p:nvPr>
            <p:ph type="subTitle" idx="1"/>
            <p:custDataLst>
              <p:tags r:id="rId11"/>
            </p:custDataLst>
          </p:nvPr>
        </p:nvSpPr>
        <p:spPr>
          <a:xfrm>
            <a:off x="554736" y="884725"/>
            <a:ext cx="7918704" cy="297181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 algn="l">
              <a:buNone/>
              <a:defRPr sz="18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Click to edit Master subtitle style</a:t>
            </a:r>
            <a:endParaRPr lang="pt-BR" dirty="0"/>
          </a:p>
        </p:txBody>
      </p:sp>
      <p:sp>
        <p:nvSpPr>
          <p:cNvPr id="22" name="5. Source" hidden="1">
            <a:extLst>
              <a:ext uri="{FF2B5EF4-FFF2-40B4-BE49-F238E27FC236}">
                <a16:creationId xmlns:a16="http://schemas.microsoft.com/office/drawing/2014/main" id="{F5E9C22A-A356-4521-A359-338A663DFEA2}"/>
              </a:ext>
            </a:extLst>
          </p:cNvPr>
          <p:cNvSpPr txBox="1"/>
          <p:nvPr userDrawn="1">
            <p:custDataLst>
              <p:tags r:id="rId12"/>
            </p:custDataLst>
          </p:nvPr>
        </p:nvSpPr>
        <p:spPr>
          <a:xfrm>
            <a:off x="554735" y="6501669"/>
            <a:ext cx="7277861" cy="123111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>
            <a:lvl1pPr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lang="en-US" sz="900" dirty="0">
                <a:cs typeface="Arial" panose="020B0604020202020204" pitchFamily="34" charset="0"/>
              </a:defRPr>
            </a:lvl1pPr>
            <a:lvl2pPr marL="228600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cs typeface="Arial" panose="020B0604020202020204" pitchFamily="34" charset="0"/>
              </a:defRPr>
            </a:lvl2pPr>
            <a:lvl3pPr marL="515938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cs typeface="Arial" panose="020B0604020202020204" pitchFamily="34" charset="0"/>
              </a:defRPr>
            </a:lvl3pPr>
            <a:lvl4pPr marL="742950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cs typeface="Arial" panose="020B0604020202020204" pitchFamily="34" charset="0"/>
              </a:defRPr>
            </a:lvl4pPr>
            <a:lvl5pPr marL="914400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rPr>
              <a:t>Source: …</a:t>
            </a:r>
            <a:endParaRPr kumimoji="0" lang="pt-BR" sz="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1. On-page tracker">
            <a:extLst>
              <a:ext uri="{FF2B5EF4-FFF2-40B4-BE49-F238E27FC236}">
                <a16:creationId xmlns:a16="http://schemas.microsoft.com/office/drawing/2014/main" id="{1E771D75-4092-4C08-B152-0A8A51C4AB58}"/>
              </a:ext>
            </a:extLst>
          </p:cNvPr>
          <p:cNvSpPr>
            <a:spLocks noGrp="1"/>
          </p:cNvSpPr>
          <p:nvPr>
            <p:ph type="body" sz="quarter" idx="17" hasCustomPrompt="1"/>
            <p:custDataLst>
              <p:tags r:id="rId13"/>
            </p:custDataLst>
          </p:nvPr>
        </p:nvSpPr>
        <p:spPr>
          <a:xfrm>
            <a:off x="9116568" y="89319"/>
            <a:ext cx="2523744" cy="123111"/>
          </a:xfrm>
        </p:spPr>
        <p:txBody>
          <a:bodyPr anchor="ctr" anchorCtr="0">
            <a:spAutoFit/>
          </a:bodyPr>
          <a:lstStyle>
            <a:lvl1pPr algn="r">
              <a:defRPr sz="800">
                <a:latin typeface="+mn-lt"/>
              </a:defRPr>
            </a:lvl1pPr>
          </a:lstStyle>
          <a:p>
            <a:pPr lvl="0"/>
            <a:r>
              <a:rPr lang="pt-BR"/>
              <a:t>Chapter › Topic</a:t>
            </a:r>
            <a:endParaRPr lang="pt-BR" dirty="0"/>
          </a:p>
        </p:txBody>
      </p:sp>
      <p:pic>
        <p:nvPicPr>
          <p:cNvPr id="16" name="Picture Placeholder 5">
            <a:extLst>
              <a:ext uri="{FF2B5EF4-FFF2-40B4-BE49-F238E27FC236}">
                <a16:creationId xmlns:a16="http://schemas.microsoft.com/office/drawing/2014/main" id="{F1AAF033-89E7-41F0-A5A5-5E427A22AD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66826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ags" Target="../tags/tag3.xml"/><Relationship Id="rId26" Type="http://schemas.openxmlformats.org/officeDocument/2006/relationships/tags" Target="../tags/tag11.xml"/><Relationship Id="rId39" Type="http://schemas.openxmlformats.org/officeDocument/2006/relationships/oleObject" Target="../embeddings/oleObject1.bin"/><Relationship Id="rId3" Type="http://schemas.openxmlformats.org/officeDocument/2006/relationships/slideLayout" Target="../slideLayouts/slideLayout3.xml"/><Relationship Id="rId21" Type="http://schemas.openxmlformats.org/officeDocument/2006/relationships/tags" Target="../tags/tag6.xml"/><Relationship Id="rId34" Type="http://schemas.openxmlformats.org/officeDocument/2006/relationships/tags" Target="../tags/tag19.xml"/><Relationship Id="rId42" Type="http://schemas.openxmlformats.org/officeDocument/2006/relationships/image" Target="../media/image3.sv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ags" Target="../tags/tag2.xml"/><Relationship Id="rId25" Type="http://schemas.openxmlformats.org/officeDocument/2006/relationships/tags" Target="../tags/tag10.xml"/><Relationship Id="rId33" Type="http://schemas.openxmlformats.org/officeDocument/2006/relationships/tags" Target="../tags/tag18.xml"/><Relationship Id="rId38" Type="http://schemas.openxmlformats.org/officeDocument/2006/relationships/tags" Target="../tags/tag23.xml"/><Relationship Id="rId2" Type="http://schemas.openxmlformats.org/officeDocument/2006/relationships/slideLayout" Target="../slideLayouts/slideLayout2.xml"/><Relationship Id="rId16" Type="http://schemas.openxmlformats.org/officeDocument/2006/relationships/vmlDrawing" Target="../drawings/vmlDrawing1.vml"/><Relationship Id="rId20" Type="http://schemas.openxmlformats.org/officeDocument/2006/relationships/tags" Target="../tags/tag5.xml"/><Relationship Id="rId29" Type="http://schemas.openxmlformats.org/officeDocument/2006/relationships/tags" Target="../tags/tag14.xml"/><Relationship Id="rId41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ags" Target="../tags/tag9.xml"/><Relationship Id="rId32" Type="http://schemas.openxmlformats.org/officeDocument/2006/relationships/tags" Target="../tags/tag17.xml"/><Relationship Id="rId37" Type="http://schemas.openxmlformats.org/officeDocument/2006/relationships/tags" Target="../tags/tag22.xml"/><Relationship Id="rId40" Type="http://schemas.openxmlformats.org/officeDocument/2006/relationships/image" Target="../media/image1.emf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23" Type="http://schemas.openxmlformats.org/officeDocument/2006/relationships/tags" Target="../tags/tag8.xml"/><Relationship Id="rId28" Type="http://schemas.openxmlformats.org/officeDocument/2006/relationships/tags" Target="../tags/tag13.xml"/><Relationship Id="rId36" Type="http://schemas.openxmlformats.org/officeDocument/2006/relationships/tags" Target="../tags/tag21.xml"/><Relationship Id="rId10" Type="http://schemas.openxmlformats.org/officeDocument/2006/relationships/slideLayout" Target="../slideLayouts/slideLayout10.xml"/><Relationship Id="rId19" Type="http://schemas.openxmlformats.org/officeDocument/2006/relationships/tags" Target="../tags/tag4.xml"/><Relationship Id="rId31" Type="http://schemas.openxmlformats.org/officeDocument/2006/relationships/tags" Target="../tags/tag16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ags" Target="../tags/tag7.xml"/><Relationship Id="rId27" Type="http://schemas.openxmlformats.org/officeDocument/2006/relationships/tags" Target="../tags/tag12.xml"/><Relationship Id="rId30" Type="http://schemas.openxmlformats.org/officeDocument/2006/relationships/tags" Target="../tags/tag15.xml"/><Relationship Id="rId35" Type="http://schemas.openxmlformats.org/officeDocument/2006/relationships/tags" Target="../tags/tag20.xml"/></Relationships>
</file>

<file path=ppt/slideMasters/_rels/slideMaster1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47.xml"/><Relationship Id="rId18" Type="http://schemas.openxmlformats.org/officeDocument/2006/relationships/slideLayout" Target="../slideLayouts/slideLayout152.xml"/><Relationship Id="rId26" Type="http://schemas.openxmlformats.org/officeDocument/2006/relationships/tags" Target="../tags/tag1215.xml"/><Relationship Id="rId39" Type="http://schemas.openxmlformats.org/officeDocument/2006/relationships/tags" Target="../tags/tag1228.xml"/><Relationship Id="rId3" Type="http://schemas.openxmlformats.org/officeDocument/2006/relationships/slideLayout" Target="../slideLayouts/slideLayout137.xml"/><Relationship Id="rId21" Type="http://schemas.openxmlformats.org/officeDocument/2006/relationships/slideLayout" Target="../slideLayouts/slideLayout155.xml"/><Relationship Id="rId34" Type="http://schemas.openxmlformats.org/officeDocument/2006/relationships/tags" Target="../tags/tag1223.xml"/><Relationship Id="rId42" Type="http://schemas.openxmlformats.org/officeDocument/2006/relationships/tags" Target="../tags/tag1231.xml"/><Relationship Id="rId47" Type="http://schemas.openxmlformats.org/officeDocument/2006/relationships/image" Target="../media/image1.emf"/><Relationship Id="rId7" Type="http://schemas.openxmlformats.org/officeDocument/2006/relationships/slideLayout" Target="../slideLayouts/slideLayout141.xml"/><Relationship Id="rId12" Type="http://schemas.openxmlformats.org/officeDocument/2006/relationships/slideLayout" Target="../slideLayouts/slideLayout146.xml"/><Relationship Id="rId17" Type="http://schemas.openxmlformats.org/officeDocument/2006/relationships/slideLayout" Target="../slideLayouts/slideLayout151.xml"/><Relationship Id="rId25" Type="http://schemas.openxmlformats.org/officeDocument/2006/relationships/tags" Target="../tags/tag1214.xml"/><Relationship Id="rId33" Type="http://schemas.openxmlformats.org/officeDocument/2006/relationships/tags" Target="../tags/tag1222.xml"/><Relationship Id="rId38" Type="http://schemas.openxmlformats.org/officeDocument/2006/relationships/tags" Target="../tags/tag1227.xml"/><Relationship Id="rId46" Type="http://schemas.openxmlformats.org/officeDocument/2006/relationships/oleObject" Target="../embeddings/oleObject142.bin"/><Relationship Id="rId2" Type="http://schemas.openxmlformats.org/officeDocument/2006/relationships/slideLayout" Target="../slideLayouts/slideLayout136.xml"/><Relationship Id="rId16" Type="http://schemas.openxmlformats.org/officeDocument/2006/relationships/slideLayout" Target="../slideLayouts/slideLayout150.xml"/><Relationship Id="rId20" Type="http://schemas.openxmlformats.org/officeDocument/2006/relationships/slideLayout" Target="../slideLayouts/slideLayout154.xml"/><Relationship Id="rId29" Type="http://schemas.openxmlformats.org/officeDocument/2006/relationships/tags" Target="../tags/tag1218.xml"/><Relationship Id="rId41" Type="http://schemas.openxmlformats.org/officeDocument/2006/relationships/tags" Target="../tags/tag1230.xml"/><Relationship Id="rId1" Type="http://schemas.openxmlformats.org/officeDocument/2006/relationships/slideLayout" Target="../slideLayouts/slideLayout135.xml"/><Relationship Id="rId6" Type="http://schemas.openxmlformats.org/officeDocument/2006/relationships/slideLayout" Target="../slideLayouts/slideLayout140.xml"/><Relationship Id="rId11" Type="http://schemas.openxmlformats.org/officeDocument/2006/relationships/slideLayout" Target="../slideLayouts/slideLayout145.xml"/><Relationship Id="rId24" Type="http://schemas.openxmlformats.org/officeDocument/2006/relationships/tags" Target="../tags/tag1213.xml"/><Relationship Id="rId32" Type="http://schemas.openxmlformats.org/officeDocument/2006/relationships/tags" Target="../tags/tag1221.xml"/><Relationship Id="rId37" Type="http://schemas.openxmlformats.org/officeDocument/2006/relationships/tags" Target="../tags/tag1226.xml"/><Relationship Id="rId40" Type="http://schemas.openxmlformats.org/officeDocument/2006/relationships/tags" Target="../tags/tag1229.xml"/><Relationship Id="rId45" Type="http://schemas.openxmlformats.org/officeDocument/2006/relationships/tags" Target="../tags/tag1234.xml"/><Relationship Id="rId5" Type="http://schemas.openxmlformats.org/officeDocument/2006/relationships/slideLayout" Target="../slideLayouts/slideLayout139.xml"/><Relationship Id="rId15" Type="http://schemas.openxmlformats.org/officeDocument/2006/relationships/slideLayout" Target="../slideLayouts/slideLayout149.xml"/><Relationship Id="rId23" Type="http://schemas.openxmlformats.org/officeDocument/2006/relationships/vmlDrawing" Target="../drawings/vmlDrawing142.vml"/><Relationship Id="rId28" Type="http://schemas.openxmlformats.org/officeDocument/2006/relationships/tags" Target="../tags/tag1217.xml"/><Relationship Id="rId36" Type="http://schemas.openxmlformats.org/officeDocument/2006/relationships/tags" Target="../tags/tag1225.xml"/><Relationship Id="rId49" Type="http://schemas.openxmlformats.org/officeDocument/2006/relationships/image" Target="../media/image3.svg"/><Relationship Id="rId10" Type="http://schemas.openxmlformats.org/officeDocument/2006/relationships/slideLayout" Target="../slideLayouts/slideLayout144.xml"/><Relationship Id="rId19" Type="http://schemas.openxmlformats.org/officeDocument/2006/relationships/slideLayout" Target="../slideLayouts/slideLayout153.xml"/><Relationship Id="rId31" Type="http://schemas.openxmlformats.org/officeDocument/2006/relationships/tags" Target="../tags/tag1220.xml"/><Relationship Id="rId44" Type="http://schemas.openxmlformats.org/officeDocument/2006/relationships/tags" Target="../tags/tag1233.xml"/><Relationship Id="rId4" Type="http://schemas.openxmlformats.org/officeDocument/2006/relationships/slideLayout" Target="../slideLayouts/slideLayout138.xml"/><Relationship Id="rId9" Type="http://schemas.openxmlformats.org/officeDocument/2006/relationships/slideLayout" Target="../slideLayouts/slideLayout143.xml"/><Relationship Id="rId14" Type="http://schemas.openxmlformats.org/officeDocument/2006/relationships/slideLayout" Target="../slideLayouts/slideLayout148.xml"/><Relationship Id="rId22" Type="http://schemas.openxmlformats.org/officeDocument/2006/relationships/theme" Target="../theme/theme10.xml"/><Relationship Id="rId27" Type="http://schemas.openxmlformats.org/officeDocument/2006/relationships/tags" Target="../tags/tag1216.xml"/><Relationship Id="rId30" Type="http://schemas.openxmlformats.org/officeDocument/2006/relationships/tags" Target="../tags/tag1219.xml"/><Relationship Id="rId35" Type="http://schemas.openxmlformats.org/officeDocument/2006/relationships/tags" Target="../tags/tag1224.xml"/><Relationship Id="rId43" Type="http://schemas.openxmlformats.org/officeDocument/2006/relationships/tags" Target="../tags/tag1232.xml"/><Relationship Id="rId48" Type="http://schemas.openxmlformats.org/officeDocument/2006/relationships/image" Target="../media/image2.png"/><Relationship Id="rId8" Type="http://schemas.openxmlformats.org/officeDocument/2006/relationships/slideLayout" Target="../slideLayouts/slideLayout142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3.xml"/><Relationship Id="rId13" Type="http://schemas.openxmlformats.org/officeDocument/2006/relationships/slideLayout" Target="../slideLayouts/slideLayout168.xml"/><Relationship Id="rId18" Type="http://schemas.openxmlformats.org/officeDocument/2006/relationships/vmlDrawing" Target="../drawings/vmlDrawing164.vml"/><Relationship Id="rId26" Type="http://schemas.openxmlformats.org/officeDocument/2006/relationships/tags" Target="../tags/tag1421.xml"/><Relationship Id="rId39" Type="http://schemas.openxmlformats.org/officeDocument/2006/relationships/tags" Target="../tags/tag1434.xml"/><Relationship Id="rId3" Type="http://schemas.openxmlformats.org/officeDocument/2006/relationships/slideLayout" Target="../slideLayouts/slideLayout158.xml"/><Relationship Id="rId21" Type="http://schemas.openxmlformats.org/officeDocument/2006/relationships/tags" Target="../tags/tag1416.xml"/><Relationship Id="rId34" Type="http://schemas.openxmlformats.org/officeDocument/2006/relationships/tags" Target="../tags/tag1429.xml"/><Relationship Id="rId42" Type="http://schemas.openxmlformats.org/officeDocument/2006/relationships/oleObject" Target="../embeddings/oleObject164.bin"/><Relationship Id="rId7" Type="http://schemas.openxmlformats.org/officeDocument/2006/relationships/slideLayout" Target="../slideLayouts/slideLayout162.xml"/><Relationship Id="rId12" Type="http://schemas.openxmlformats.org/officeDocument/2006/relationships/slideLayout" Target="../slideLayouts/slideLayout167.xml"/><Relationship Id="rId17" Type="http://schemas.openxmlformats.org/officeDocument/2006/relationships/theme" Target="../theme/theme11.xml"/><Relationship Id="rId25" Type="http://schemas.openxmlformats.org/officeDocument/2006/relationships/tags" Target="../tags/tag1420.xml"/><Relationship Id="rId33" Type="http://schemas.openxmlformats.org/officeDocument/2006/relationships/tags" Target="../tags/tag1428.xml"/><Relationship Id="rId38" Type="http://schemas.openxmlformats.org/officeDocument/2006/relationships/tags" Target="../tags/tag1433.xml"/><Relationship Id="rId2" Type="http://schemas.openxmlformats.org/officeDocument/2006/relationships/slideLayout" Target="../slideLayouts/slideLayout157.xml"/><Relationship Id="rId16" Type="http://schemas.openxmlformats.org/officeDocument/2006/relationships/slideLayout" Target="../slideLayouts/slideLayout171.xml"/><Relationship Id="rId20" Type="http://schemas.openxmlformats.org/officeDocument/2006/relationships/tags" Target="../tags/tag1415.xml"/><Relationship Id="rId29" Type="http://schemas.openxmlformats.org/officeDocument/2006/relationships/tags" Target="../tags/tag1424.xml"/><Relationship Id="rId41" Type="http://schemas.openxmlformats.org/officeDocument/2006/relationships/tags" Target="../tags/tag1436.xml"/><Relationship Id="rId1" Type="http://schemas.openxmlformats.org/officeDocument/2006/relationships/slideLayout" Target="../slideLayouts/slideLayout156.xml"/><Relationship Id="rId6" Type="http://schemas.openxmlformats.org/officeDocument/2006/relationships/slideLayout" Target="../slideLayouts/slideLayout161.xml"/><Relationship Id="rId11" Type="http://schemas.openxmlformats.org/officeDocument/2006/relationships/slideLayout" Target="../slideLayouts/slideLayout166.xml"/><Relationship Id="rId24" Type="http://schemas.openxmlformats.org/officeDocument/2006/relationships/tags" Target="../tags/tag1419.xml"/><Relationship Id="rId32" Type="http://schemas.openxmlformats.org/officeDocument/2006/relationships/tags" Target="../tags/tag1427.xml"/><Relationship Id="rId37" Type="http://schemas.openxmlformats.org/officeDocument/2006/relationships/tags" Target="../tags/tag1432.xml"/><Relationship Id="rId40" Type="http://schemas.openxmlformats.org/officeDocument/2006/relationships/tags" Target="../tags/tag1435.xml"/><Relationship Id="rId45" Type="http://schemas.openxmlformats.org/officeDocument/2006/relationships/image" Target="../media/image3.svg"/><Relationship Id="rId5" Type="http://schemas.openxmlformats.org/officeDocument/2006/relationships/slideLayout" Target="../slideLayouts/slideLayout160.xml"/><Relationship Id="rId15" Type="http://schemas.openxmlformats.org/officeDocument/2006/relationships/slideLayout" Target="../slideLayouts/slideLayout170.xml"/><Relationship Id="rId23" Type="http://schemas.openxmlformats.org/officeDocument/2006/relationships/tags" Target="../tags/tag1418.xml"/><Relationship Id="rId28" Type="http://schemas.openxmlformats.org/officeDocument/2006/relationships/tags" Target="../tags/tag1423.xml"/><Relationship Id="rId36" Type="http://schemas.openxmlformats.org/officeDocument/2006/relationships/tags" Target="../tags/tag1431.xml"/><Relationship Id="rId10" Type="http://schemas.openxmlformats.org/officeDocument/2006/relationships/slideLayout" Target="../slideLayouts/slideLayout165.xml"/><Relationship Id="rId19" Type="http://schemas.openxmlformats.org/officeDocument/2006/relationships/tags" Target="../tags/tag1414.xml"/><Relationship Id="rId31" Type="http://schemas.openxmlformats.org/officeDocument/2006/relationships/tags" Target="../tags/tag1426.xml"/><Relationship Id="rId44" Type="http://schemas.openxmlformats.org/officeDocument/2006/relationships/image" Target="../media/image19.png"/><Relationship Id="rId4" Type="http://schemas.openxmlformats.org/officeDocument/2006/relationships/slideLayout" Target="../slideLayouts/slideLayout159.xml"/><Relationship Id="rId9" Type="http://schemas.openxmlformats.org/officeDocument/2006/relationships/slideLayout" Target="../slideLayouts/slideLayout164.xml"/><Relationship Id="rId14" Type="http://schemas.openxmlformats.org/officeDocument/2006/relationships/slideLayout" Target="../slideLayouts/slideLayout169.xml"/><Relationship Id="rId22" Type="http://schemas.openxmlformats.org/officeDocument/2006/relationships/tags" Target="../tags/tag1417.xml"/><Relationship Id="rId27" Type="http://schemas.openxmlformats.org/officeDocument/2006/relationships/tags" Target="../tags/tag1422.xml"/><Relationship Id="rId30" Type="http://schemas.openxmlformats.org/officeDocument/2006/relationships/tags" Target="../tags/tag1425.xml"/><Relationship Id="rId35" Type="http://schemas.openxmlformats.org/officeDocument/2006/relationships/tags" Target="../tags/tag1430.xml"/><Relationship Id="rId43" Type="http://schemas.openxmlformats.org/officeDocument/2006/relationships/image" Target="../media/image1.emf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9.xml"/><Relationship Id="rId13" Type="http://schemas.openxmlformats.org/officeDocument/2006/relationships/slideLayout" Target="../slideLayouts/slideLayout184.xml"/><Relationship Id="rId18" Type="http://schemas.openxmlformats.org/officeDocument/2006/relationships/tags" Target="../tags/tag1541.xml"/><Relationship Id="rId26" Type="http://schemas.openxmlformats.org/officeDocument/2006/relationships/tags" Target="../tags/tag1549.xml"/><Relationship Id="rId39" Type="http://schemas.openxmlformats.org/officeDocument/2006/relationships/oleObject" Target="../embeddings/oleObject181.bin"/><Relationship Id="rId3" Type="http://schemas.openxmlformats.org/officeDocument/2006/relationships/slideLayout" Target="../slideLayouts/slideLayout174.xml"/><Relationship Id="rId21" Type="http://schemas.openxmlformats.org/officeDocument/2006/relationships/tags" Target="../tags/tag1544.xml"/><Relationship Id="rId34" Type="http://schemas.openxmlformats.org/officeDocument/2006/relationships/tags" Target="../tags/tag1557.xml"/><Relationship Id="rId42" Type="http://schemas.openxmlformats.org/officeDocument/2006/relationships/image" Target="../media/image3.svg"/><Relationship Id="rId7" Type="http://schemas.openxmlformats.org/officeDocument/2006/relationships/slideLayout" Target="../slideLayouts/slideLayout178.xml"/><Relationship Id="rId12" Type="http://schemas.openxmlformats.org/officeDocument/2006/relationships/slideLayout" Target="../slideLayouts/slideLayout183.xml"/><Relationship Id="rId17" Type="http://schemas.openxmlformats.org/officeDocument/2006/relationships/tags" Target="../tags/tag1540.xml"/><Relationship Id="rId25" Type="http://schemas.openxmlformats.org/officeDocument/2006/relationships/tags" Target="../tags/tag1548.xml"/><Relationship Id="rId33" Type="http://schemas.openxmlformats.org/officeDocument/2006/relationships/tags" Target="../tags/tag1556.xml"/><Relationship Id="rId38" Type="http://schemas.openxmlformats.org/officeDocument/2006/relationships/tags" Target="../tags/tag1561.xml"/><Relationship Id="rId2" Type="http://schemas.openxmlformats.org/officeDocument/2006/relationships/slideLayout" Target="../slideLayouts/slideLayout173.xml"/><Relationship Id="rId16" Type="http://schemas.openxmlformats.org/officeDocument/2006/relationships/tags" Target="../tags/tag1539.xml"/><Relationship Id="rId20" Type="http://schemas.openxmlformats.org/officeDocument/2006/relationships/tags" Target="../tags/tag1543.xml"/><Relationship Id="rId29" Type="http://schemas.openxmlformats.org/officeDocument/2006/relationships/tags" Target="../tags/tag1552.xml"/><Relationship Id="rId41" Type="http://schemas.openxmlformats.org/officeDocument/2006/relationships/image" Target="../media/image19.png"/><Relationship Id="rId1" Type="http://schemas.openxmlformats.org/officeDocument/2006/relationships/slideLayout" Target="../slideLayouts/slideLayout172.xml"/><Relationship Id="rId6" Type="http://schemas.openxmlformats.org/officeDocument/2006/relationships/slideLayout" Target="../slideLayouts/slideLayout177.xml"/><Relationship Id="rId11" Type="http://schemas.openxmlformats.org/officeDocument/2006/relationships/slideLayout" Target="../slideLayouts/slideLayout182.xml"/><Relationship Id="rId24" Type="http://schemas.openxmlformats.org/officeDocument/2006/relationships/tags" Target="../tags/tag1547.xml"/><Relationship Id="rId32" Type="http://schemas.openxmlformats.org/officeDocument/2006/relationships/tags" Target="../tags/tag1555.xml"/><Relationship Id="rId37" Type="http://schemas.openxmlformats.org/officeDocument/2006/relationships/tags" Target="../tags/tag1560.xml"/><Relationship Id="rId40" Type="http://schemas.openxmlformats.org/officeDocument/2006/relationships/image" Target="../media/image1.emf"/><Relationship Id="rId5" Type="http://schemas.openxmlformats.org/officeDocument/2006/relationships/slideLayout" Target="../slideLayouts/slideLayout176.xml"/><Relationship Id="rId15" Type="http://schemas.openxmlformats.org/officeDocument/2006/relationships/vmlDrawing" Target="../drawings/vmlDrawing181.vml"/><Relationship Id="rId23" Type="http://schemas.openxmlformats.org/officeDocument/2006/relationships/tags" Target="../tags/tag1546.xml"/><Relationship Id="rId28" Type="http://schemas.openxmlformats.org/officeDocument/2006/relationships/tags" Target="../tags/tag1551.xml"/><Relationship Id="rId36" Type="http://schemas.openxmlformats.org/officeDocument/2006/relationships/tags" Target="../tags/tag1559.xml"/><Relationship Id="rId10" Type="http://schemas.openxmlformats.org/officeDocument/2006/relationships/slideLayout" Target="../slideLayouts/slideLayout181.xml"/><Relationship Id="rId19" Type="http://schemas.openxmlformats.org/officeDocument/2006/relationships/tags" Target="../tags/tag1542.xml"/><Relationship Id="rId31" Type="http://schemas.openxmlformats.org/officeDocument/2006/relationships/tags" Target="../tags/tag1554.xml"/><Relationship Id="rId4" Type="http://schemas.openxmlformats.org/officeDocument/2006/relationships/slideLayout" Target="../slideLayouts/slideLayout175.xml"/><Relationship Id="rId9" Type="http://schemas.openxmlformats.org/officeDocument/2006/relationships/slideLayout" Target="../slideLayouts/slideLayout180.xml"/><Relationship Id="rId14" Type="http://schemas.openxmlformats.org/officeDocument/2006/relationships/theme" Target="../theme/theme12.xml"/><Relationship Id="rId22" Type="http://schemas.openxmlformats.org/officeDocument/2006/relationships/tags" Target="../tags/tag1545.xml"/><Relationship Id="rId27" Type="http://schemas.openxmlformats.org/officeDocument/2006/relationships/tags" Target="../tags/tag1550.xml"/><Relationship Id="rId30" Type="http://schemas.openxmlformats.org/officeDocument/2006/relationships/tags" Target="../tags/tag1553.xml"/><Relationship Id="rId35" Type="http://schemas.openxmlformats.org/officeDocument/2006/relationships/tags" Target="../tags/tag1558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2.xml"/><Relationship Id="rId13" Type="http://schemas.openxmlformats.org/officeDocument/2006/relationships/slideLayout" Target="../slideLayouts/slideLayout197.xml"/><Relationship Id="rId18" Type="http://schemas.openxmlformats.org/officeDocument/2006/relationships/tags" Target="../tags/tag1666.xml"/><Relationship Id="rId26" Type="http://schemas.openxmlformats.org/officeDocument/2006/relationships/tags" Target="../tags/tag1674.xml"/><Relationship Id="rId39" Type="http://schemas.openxmlformats.org/officeDocument/2006/relationships/oleObject" Target="../embeddings/oleObject195.bin"/><Relationship Id="rId3" Type="http://schemas.openxmlformats.org/officeDocument/2006/relationships/slideLayout" Target="../slideLayouts/slideLayout187.xml"/><Relationship Id="rId21" Type="http://schemas.openxmlformats.org/officeDocument/2006/relationships/tags" Target="../tags/tag1669.xml"/><Relationship Id="rId34" Type="http://schemas.openxmlformats.org/officeDocument/2006/relationships/tags" Target="../tags/tag1682.xml"/><Relationship Id="rId42" Type="http://schemas.openxmlformats.org/officeDocument/2006/relationships/image" Target="../media/image3.svg"/><Relationship Id="rId7" Type="http://schemas.openxmlformats.org/officeDocument/2006/relationships/slideLayout" Target="../slideLayouts/slideLayout191.xml"/><Relationship Id="rId12" Type="http://schemas.openxmlformats.org/officeDocument/2006/relationships/slideLayout" Target="../slideLayouts/slideLayout196.xml"/><Relationship Id="rId17" Type="http://schemas.openxmlformats.org/officeDocument/2006/relationships/tags" Target="../tags/tag1665.xml"/><Relationship Id="rId25" Type="http://schemas.openxmlformats.org/officeDocument/2006/relationships/tags" Target="../tags/tag1673.xml"/><Relationship Id="rId33" Type="http://schemas.openxmlformats.org/officeDocument/2006/relationships/tags" Target="../tags/tag1681.xml"/><Relationship Id="rId38" Type="http://schemas.openxmlformats.org/officeDocument/2006/relationships/tags" Target="../tags/tag1686.xml"/><Relationship Id="rId2" Type="http://schemas.openxmlformats.org/officeDocument/2006/relationships/slideLayout" Target="../slideLayouts/slideLayout186.xml"/><Relationship Id="rId16" Type="http://schemas.openxmlformats.org/officeDocument/2006/relationships/tags" Target="../tags/tag1664.xml"/><Relationship Id="rId20" Type="http://schemas.openxmlformats.org/officeDocument/2006/relationships/tags" Target="../tags/tag1668.xml"/><Relationship Id="rId29" Type="http://schemas.openxmlformats.org/officeDocument/2006/relationships/tags" Target="../tags/tag1677.xml"/><Relationship Id="rId41" Type="http://schemas.openxmlformats.org/officeDocument/2006/relationships/image" Target="../media/image19.png"/><Relationship Id="rId1" Type="http://schemas.openxmlformats.org/officeDocument/2006/relationships/slideLayout" Target="../slideLayouts/slideLayout185.xml"/><Relationship Id="rId6" Type="http://schemas.openxmlformats.org/officeDocument/2006/relationships/slideLayout" Target="../slideLayouts/slideLayout190.xml"/><Relationship Id="rId11" Type="http://schemas.openxmlformats.org/officeDocument/2006/relationships/slideLayout" Target="../slideLayouts/slideLayout195.xml"/><Relationship Id="rId24" Type="http://schemas.openxmlformats.org/officeDocument/2006/relationships/tags" Target="../tags/tag1672.xml"/><Relationship Id="rId32" Type="http://schemas.openxmlformats.org/officeDocument/2006/relationships/tags" Target="../tags/tag1680.xml"/><Relationship Id="rId37" Type="http://schemas.openxmlformats.org/officeDocument/2006/relationships/tags" Target="../tags/tag1685.xml"/><Relationship Id="rId40" Type="http://schemas.openxmlformats.org/officeDocument/2006/relationships/image" Target="../media/image1.emf"/><Relationship Id="rId5" Type="http://schemas.openxmlformats.org/officeDocument/2006/relationships/slideLayout" Target="../slideLayouts/slideLayout189.xml"/><Relationship Id="rId15" Type="http://schemas.openxmlformats.org/officeDocument/2006/relationships/vmlDrawing" Target="../drawings/vmlDrawing195.vml"/><Relationship Id="rId23" Type="http://schemas.openxmlformats.org/officeDocument/2006/relationships/tags" Target="../tags/tag1671.xml"/><Relationship Id="rId28" Type="http://schemas.openxmlformats.org/officeDocument/2006/relationships/tags" Target="../tags/tag1676.xml"/><Relationship Id="rId36" Type="http://schemas.openxmlformats.org/officeDocument/2006/relationships/tags" Target="../tags/tag1684.xml"/><Relationship Id="rId10" Type="http://schemas.openxmlformats.org/officeDocument/2006/relationships/slideLayout" Target="../slideLayouts/slideLayout194.xml"/><Relationship Id="rId19" Type="http://schemas.openxmlformats.org/officeDocument/2006/relationships/tags" Target="../tags/tag1667.xml"/><Relationship Id="rId31" Type="http://schemas.openxmlformats.org/officeDocument/2006/relationships/tags" Target="../tags/tag1679.xml"/><Relationship Id="rId4" Type="http://schemas.openxmlformats.org/officeDocument/2006/relationships/slideLayout" Target="../slideLayouts/slideLayout188.xml"/><Relationship Id="rId9" Type="http://schemas.openxmlformats.org/officeDocument/2006/relationships/slideLayout" Target="../slideLayouts/slideLayout193.xml"/><Relationship Id="rId14" Type="http://schemas.openxmlformats.org/officeDocument/2006/relationships/theme" Target="../theme/theme13.xml"/><Relationship Id="rId22" Type="http://schemas.openxmlformats.org/officeDocument/2006/relationships/tags" Target="../tags/tag1670.xml"/><Relationship Id="rId27" Type="http://schemas.openxmlformats.org/officeDocument/2006/relationships/tags" Target="../tags/tag1675.xml"/><Relationship Id="rId30" Type="http://schemas.openxmlformats.org/officeDocument/2006/relationships/tags" Target="../tags/tag1678.xml"/><Relationship Id="rId35" Type="http://schemas.openxmlformats.org/officeDocument/2006/relationships/tags" Target="../tags/tag1683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5.xml"/><Relationship Id="rId13" Type="http://schemas.openxmlformats.org/officeDocument/2006/relationships/slideLayout" Target="../slideLayouts/slideLayout210.xml"/><Relationship Id="rId18" Type="http://schemas.openxmlformats.org/officeDocument/2006/relationships/tags" Target="../tags/tag1791.xml"/><Relationship Id="rId26" Type="http://schemas.openxmlformats.org/officeDocument/2006/relationships/tags" Target="../tags/tag1799.xml"/><Relationship Id="rId39" Type="http://schemas.openxmlformats.org/officeDocument/2006/relationships/tags" Target="../tags/tag1812.xml"/><Relationship Id="rId3" Type="http://schemas.openxmlformats.org/officeDocument/2006/relationships/slideLayout" Target="../slideLayouts/slideLayout200.xml"/><Relationship Id="rId21" Type="http://schemas.openxmlformats.org/officeDocument/2006/relationships/tags" Target="../tags/tag1794.xml"/><Relationship Id="rId34" Type="http://schemas.openxmlformats.org/officeDocument/2006/relationships/tags" Target="../tags/tag1807.xml"/><Relationship Id="rId42" Type="http://schemas.openxmlformats.org/officeDocument/2006/relationships/image" Target="../media/image1.emf"/><Relationship Id="rId7" Type="http://schemas.openxmlformats.org/officeDocument/2006/relationships/slideLayout" Target="../slideLayouts/slideLayout204.xml"/><Relationship Id="rId12" Type="http://schemas.openxmlformats.org/officeDocument/2006/relationships/slideLayout" Target="../slideLayouts/slideLayout209.xml"/><Relationship Id="rId17" Type="http://schemas.openxmlformats.org/officeDocument/2006/relationships/vmlDrawing" Target="../drawings/vmlDrawing209.vml"/><Relationship Id="rId25" Type="http://schemas.openxmlformats.org/officeDocument/2006/relationships/tags" Target="../tags/tag1798.xml"/><Relationship Id="rId33" Type="http://schemas.openxmlformats.org/officeDocument/2006/relationships/tags" Target="../tags/tag1806.xml"/><Relationship Id="rId38" Type="http://schemas.openxmlformats.org/officeDocument/2006/relationships/tags" Target="../tags/tag1811.xml"/><Relationship Id="rId2" Type="http://schemas.openxmlformats.org/officeDocument/2006/relationships/slideLayout" Target="../slideLayouts/slideLayout199.xml"/><Relationship Id="rId16" Type="http://schemas.openxmlformats.org/officeDocument/2006/relationships/theme" Target="../theme/theme14.xml"/><Relationship Id="rId20" Type="http://schemas.openxmlformats.org/officeDocument/2006/relationships/tags" Target="../tags/tag1793.xml"/><Relationship Id="rId29" Type="http://schemas.openxmlformats.org/officeDocument/2006/relationships/tags" Target="../tags/tag1802.xml"/><Relationship Id="rId41" Type="http://schemas.openxmlformats.org/officeDocument/2006/relationships/oleObject" Target="../embeddings/oleObject209.bin"/><Relationship Id="rId1" Type="http://schemas.openxmlformats.org/officeDocument/2006/relationships/slideLayout" Target="../slideLayouts/slideLayout198.xml"/><Relationship Id="rId6" Type="http://schemas.openxmlformats.org/officeDocument/2006/relationships/slideLayout" Target="../slideLayouts/slideLayout203.xml"/><Relationship Id="rId11" Type="http://schemas.openxmlformats.org/officeDocument/2006/relationships/slideLayout" Target="../slideLayouts/slideLayout208.xml"/><Relationship Id="rId24" Type="http://schemas.openxmlformats.org/officeDocument/2006/relationships/tags" Target="../tags/tag1797.xml"/><Relationship Id="rId32" Type="http://schemas.openxmlformats.org/officeDocument/2006/relationships/tags" Target="../tags/tag1805.xml"/><Relationship Id="rId37" Type="http://schemas.openxmlformats.org/officeDocument/2006/relationships/tags" Target="../tags/tag1810.xml"/><Relationship Id="rId40" Type="http://schemas.openxmlformats.org/officeDocument/2006/relationships/tags" Target="../tags/tag1813.xml"/><Relationship Id="rId5" Type="http://schemas.openxmlformats.org/officeDocument/2006/relationships/slideLayout" Target="../slideLayouts/slideLayout202.xml"/><Relationship Id="rId15" Type="http://schemas.openxmlformats.org/officeDocument/2006/relationships/slideLayout" Target="../slideLayouts/slideLayout212.xml"/><Relationship Id="rId23" Type="http://schemas.openxmlformats.org/officeDocument/2006/relationships/tags" Target="../tags/tag1796.xml"/><Relationship Id="rId28" Type="http://schemas.openxmlformats.org/officeDocument/2006/relationships/tags" Target="../tags/tag1801.xml"/><Relationship Id="rId36" Type="http://schemas.openxmlformats.org/officeDocument/2006/relationships/tags" Target="../tags/tag1809.xml"/><Relationship Id="rId10" Type="http://schemas.openxmlformats.org/officeDocument/2006/relationships/slideLayout" Target="../slideLayouts/slideLayout207.xml"/><Relationship Id="rId19" Type="http://schemas.openxmlformats.org/officeDocument/2006/relationships/tags" Target="../tags/tag1792.xml"/><Relationship Id="rId31" Type="http://schemas.openxmlformats.org/officeDocument/2006/relationships/tags" Target="../tags/tag1804.xml"/><Relationship Id="rId44" Type="http://schemas.openxmlformats.org/officeDocument/2006/relationships/image" Target="../media/image3.svg"/><Relationship Id="rId4" Type="http://schemas.openxmlformats.org/officeDocument/2006/relationships/slideLayout" Target="../slideLayouts/slideLayout201.xml"/><Relationship Id="rId9" Type="http://schemas.openxmlformats.org/officeDocument/2006/relationships/slideLayout" Target="../slideLayouts/slideLayout206.xml"/><Relationship Id="rId14" Type="http://schemas.openxmlformats.org/officeDocument/2006/relationships/slideLayout" Target="../slideLayouts/slideLayout211.xml"/><Relationship Id="rId22" Type="http://schemas.openxmlformats.org/officeDocument/2006/relationships/tags" Target="../tags/tag1795.xml"/><Relationship Id="rId27" Type="http://schemas.openxmlformats.org/officeDocument/2006/relationships/tags" Target="../tags/tag1800.xml"/><Relationship Id="rId30" Type="http://schemas.openxmlformats.org/officeDocument/2006/relationships/tags" Target="../tags/tag1803.xml"/><Relationship Id="rId35" Type="http://schemas.openxmlformats.org/officeDocument/2006/relationships/tags" Target="../tags/tag1808.xml"/><Relationship Id="rId43" Type="http://schemas.openxmlformats.org/officeDocument/2006/relationships/image" Target="../media/image19.png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0.xml"/><Relationship Id="rId13" Type="http://schemas.openxmlformats.org/officeDocument/2006/relationships/slideLayout" Target="../slideLayouts/slideLayout225.xml"/><Relationship Id="rId18" Type="http://schemas.openxmlformats.org/officeDocument/2006/relationships/vmlDrawing" Target="../drawings/vmlDrawing225.vml"/><Relationship Id="rId26" Type="http://schemas.openxmlformats.org/officeDocument/2006/relationships/tags" Target="../tags/tag1937.xml"/><Relationship Id="rId39" Type="http://schemas.openxmlformats.org/officeDocument/2006/relationships/tags" Target="../tags/tag1950.xml"/><Relationship Id="rId3" Type="http://schemas.openxmlformats.org/officeDocument/2006/relationships/slideLayout" Target="../slideLayouts/slideLayout215.xml"/><Relationship Id="rId21" Type="http://schemas.openxmlformats.org/officeDocument/2006/relationships/tags" Target="../tags/tag1932.xml"/><Relationship Id="rId34" Type="http://schemas.openxmlformats.org/officeDocument/2006/relationships/tags" Target="../tags/tag1945.xml"/><Relationship Id="rId42" Type="http://schemas.openxmlformats.org/officeDocument/2006/relationships/oleObject" Target="../embeddings/oleObject225.bin"/><Relationship Id="rId7" Type="http://schemas.openxmlformats.org/officeDocument/2006/relationships/slideLayout" Target="../slideLayouts/slideLayout219.xml"/><Relationship Id="rId12" Type="http://schemas.openxmlformats.org/officeDocument/2006/relationships/slideLayout" Target="../slideLayouts/slideLayout224.xml"/><Relationship Id="rId17" Type="http://schemas.openxmlformats.org/officeDocument/2006/relationships/theme" Target="../theme/theme15.xml"/><Relationship Id="rId25" Type="http://schemas.openxmlformats.org/officeDocument/2006/relationships/tags" Target="../tags/tag1936.xml"/><Relationship Id="rId33" Type="http://schemas.openxmlformats.org/officeDocument/2006/relationships/tags" Target="../tags/tag1944.xml"/><Relationship Id="rId38" Type="http://schemas.openxmlformats.org/officeDocument/2006/relationships/tags" Target="../tags/tag1949.xml"/><Relationship Id="rId2" Type="http://schemas.openxmlformats.org/officeDocument/2006/relationships/slideLayout" Target="../slideLayouts/slideLayout214.xml"/><Relationship Id="rId16" Type="http://schemas.openxmlformats.org/officeDocument/2006/relationships/slideLayout" Target="../slideLayouts/slideLayout228.xml"/><Relationship Id="rId20" Type="http://schemas.openxmlformats.org/officeDocument/2006/relationships/tags" Target="../tags/tag1931.xml"/><Relationship Id="rId29" Type="http://schemas.openxmlformats.org/officeDocument/2006/relationships/tags" Target="../tags/tag1940.xml"/><Relationship Id="rId41" Type="http://schemas.openxmlformats.org/officeDocument/2006/relationships/tags" Target="../tags/tag1952.xml"/><Relationship Id="rId1" Type="http://schemas.openxmlformats.org/officeDocument/2006/relationships/slideLayout" Target="../slideLayouts/slideLayout213.xml"/><Relationship Id="rId6" Type="http://schemas.openxmlformats.org/officeDocument/2006/relationships/slideLayout" Target="../slideLayouts/slideLayout218.xml"/><Relationship Id="rId11" Type="http://schemas.openxmlformats.org/officeDocument/2006/relationships/slideLayout" Target="../slideLayouts/slideLayout223.xml"/><Relationship Id="rId24" Type="http://schemas.openxmlformats.org/officeDocument/2006/relationships/tags" Target="../tags/tag1935.xml"/><Relationship Id="rId32" Type="http://schemas.openxmlformats.org/officeDocument/2006/relationships/tags" Target="../tags/tag1943.xml"/><Relationship Id="rId37" Type="http://schemas.openxmlformats.org/officeDocument/2006/relationships/tags" Target="../tags/tag1948.xml"/><Relationship Id="rId40" Type="http://schemas.openxmlformats.org/officeDocument/2006/relationships/tags" Target="../tags/tag1951.xml"/><Relationship Id="rId45" Type="http://schemas.openxmlformats.org/officeDocument/2006/relationships/image" Target="../media/image3.svg"/><Relationship Id="rId5" Type="http://schemas.openxmlformats.org/officeDocument/2006/relationships/slideLayout" Target="../slideLayouts/slideLayout217.xml"/><Relationship Id="rId15" Type="http://schemas.openxmlformats.org/officeDocument/2006/relationships/slideLayout" Target="../slideLayouts/slideLayout227.xml"/><Relationship Id="rId23" Type="http://schemas.openxmlformats.org/officeDocument/2006/relationships/tags" Target="../tags/tag1934.xml"/><Relationship Id="rId28" Type="http://schemas.openxmlformats.org/officeDocument/2006/relationships/tags" Target="../tags/tag1939.xml"/><Relationship Id="rId36" Type="http://schemas.openxmlformats.org/officeDocument/2006/relationships/tags" Target="../tags/tag1947.xml"/><Relationship Id="rId10" Type="http://schemas.openxmlformats.org/officeDocument/2006/relationships/slideLayout" Target="../slideLayouts/slideLayout222.xml"/><Relationship Id="rId19" Type="http://schemas.openxmlformats.org/officeDocument/2006/relationships/tags" Target="../tags/tag1930.xml"/><Relationship Id="rId31" Type="http://schemas.openxmlformats.org/officeDocument/2006/relationships/tags" Target="../tags/tag1942.xml"/><Relationship Id="rId44" Type="http://schemas.openxmlformats.org/officeDocument/2006/relationships/image" Target="../media/image19.png"/><Relationship Id="rId4" Type="http://schemas.openxmlformats.org/officeDocument/2006/relationships/slideLayout" Target="../slideLayouts/slideLayout216.xml"/><Relationship Id="rId9" Type="http://schemas.openxmlformats.org/officeDocument/2006/relationships/slideLayout" Target="../slideLayouts/slideLayout221.xml"/><Relationship Id="rId14" Type="http://schemas.openxmlformats.org/officeDocument/2006/relationships/slideLayout" Target="../slideLayouts/slideLayout226.xml"/><Relationship Id="rId22" Type="http://schemas.openxmlformats.org/officeDocument/2006/relationships/tags" Target="../tags/tag1933.xml"/><Relationship Id="rId27" Type="http://schemas.openxmlformats.org/officeDocument/2006/relationships/tags" Target="../tags/tag1938.xml"/><Relationship Id="rId30" Type="http://schemas.openxmlformats.org/officeDocument/2006/relationships/tags" Target="../tags/tag1941.xml"/><Relationship Id="rId35" Type="http://schemas.openxmlformats.org/officeDocument/2006/relationships/tags" Target="../tags/tag1946.xml"/><Relationship Id="rId43" Type="http://schemas.openxmlformats.org/officeDocument/2006/relationships/image" Target="../media/image1.emf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6.xml"/><Relationship Id="rId13" Type="http://schemas.openxmlformats.org/officeDocument/2006/relationships/slideLayout" Target="../slideLayouts/slideLayout241.xml"/><Relationship Id="rId18" Type="http://schemas.openxmlformats.org/officeDocument/2006/relationships/tags" Target="../tags/tag2079.xml"/><Relationship Id="rId26" Type="http://schemas.openxmlformats.org/officeDocument/2006/relationships/tags" Target="../tags/tag2087.xml"/><Relationship Id="rId39" Type="http://schemas.openxmlformats.org/officeDocument/2006/relationships/tags" Target="../tags/tag2100.xml"/><Relationship Id="rId3" Type="http://schemas.openxmlformats.org/officeDocument/2006/relationships/slideLayout" Target="../slideLayouts/slideLayout231.xml"/><Relationship Id="rId21" Type="http://schemas.openxmlformats.org/officeDocument/2006/relationships/tags" Target="../tags/tag2082.xml"/><Relationship Id="rId34" Type="http://schemas.openxmlformats.org/officeDocument/2006/relationships/tags" Target="../tags/tag2095.xml"/><Relationship Id="rId42" Type="http://schemas.openxmlformats.org/officeDocument/2006/relationships/image" Target="../media/image1.emf"/><Relationship Id="rId7" Type="http://schemas.openxmlformats.org/officeDocument/2006/relationships/slideLayout" Target="../slideLayouts/slideLayout235.xml"/><Relationship Id="rId12" Type="http://schemas.openxmlformats.org/officeDocument/2006/relationships/slideLayout" Target="../slideLayouts/slideLayout240.xml"/><Relationship Id="rId17" Type="http://schemas.openxmlformats.org/officeDocument/2006/relationships/vmlDrawing" Target="../drawings/vmlDrawing242.vml"/><Relationship Id="rId25" Type="http://schemas.openxmlformats.org/officeDocument/2006/relationships/tags" Target="../tags/tag2086.xml"/><Relationship Id="rId33" Type="http://schemas.openxmlformats.org/officeDocument/2006/relationships/tags" Target="../tags/tag2094.xml"/><Relationship Id="rId38" Type="http://schemas.openxmlformats.org/officeDocument/2006/relationships/tags" Target="../tags/tag2099.xml"/><Relationship Id="rId2" Type="http://schemas.openxmlformats.org/officeDocument/2006/relationships/slideLayout" Target="../slideLayouts/slideLayout230.xml"/><Relationship Id="rId16" Type="http://schemas.openxmlformats.org/officeDocument/2006/relationships/theme" Target="../theme/theme16.xml"/><Relationship Id="rId20" Type="http://schemas.openxmlformats.org/officeDocument/2006/relationships/tags" Target="../tags/tag2081.xml"/><Relationship Id="rId29" Type="http://schemas.openxmlformats.org/officeDocument/2006/relationships/tags" Target="../tags/tag2090.xml"/><Relationship Id="rId41" Type="http://schemas.openxmlformats.org/officeDocument/2006/relationships/oleObject" Target="../embeddings/oleObject242.bin"/><Relationship Id="rId1" Type="http://schemas.openxmlformats.org/officeDocument/2006/relationships/slideLayout" Target="../slideLayouts/slideLayout229.xml"/><Relationship Id="rId6" Type="http://schemas.openxmlformats.org/officeDocument/2006/relationships/slideLayout" Target="../slideLayouts/slideLayout234.xml"/><Relationship Id="rId11" Type="http://schemas.openxmlformats.org/officeDocument/2006/relationships/slideLayout" Target="../slideLayouts/slideLayout239.xml"/><Relationship Id="rId24" Type="http://schemas.openxmlformats.org/officeDocument/2006/relationships/tags" Target="../tags/tag2085.xml"/><Relationship Id="rId32" Type="http://schemas.openxmlformats.org/officeDocument/2006/relationships/tags" Target="../tags/tag2093.xml"/><Relationship Id="rId37" Type="http://schemas.openxmlformats.org/officeDocument/2006/relationships/tags" Target="../tags/tag2098.xml"/><Relationship Id="rId40" Type="http://schemas.openxmlformats.org/officeDocument/2006/relationships/tags" Target="../tags/tag2101.xml"/><Relationship Id="rId5" Type="http://schemas.openxmlformats.org/officeDocument/2006/relationships/slideLayout" Target="../slideLayouts/slideLayout233.xml"/><Relationship Id="rId15" Type="http://schemas.openxmlformats.org/officeDocument/2006/relationships/slideLayout" Target="../slideLayouts/slideLayout243.xml"/><Relationship Id="rId23" Type="http://schemas.openxmlformats.org/officeDocument/2006/relationships/tags" Target="../tags/tag2084.xml"/><Relationship Id="rId28" Type="http://schemas.openxmlformats.org/officeDocument/2006/relationships/tags" Target="../tags/tag2089.xml"/><Relationship Id="rId36" Type="http://schemas.openxmlformats.org/officeDocument/2006/relationships/tags" Target="../tags/tag2097.xml"/><Relationship Id="rId10" Type="http://schemas.openxmlformats.org/officeDocument/2006/relationships/slideLayout" Target="../slideLayouts/slideLayout238.xml"/><Relationship Id="rId19" Type="http://schemas.openxmlformats.org/officeDocument/2006/relationships/tags" Target="../tags/tag2080.xml"/><Relationship Id="rId31" Type="http://schemas.openxmlformats.org/officeDocument/2006/relationships/tags" Target="../tags/tag2092.xml"/><Relationship Id="rId44" Type="http://schemas.openxmlformats.org/officeDocument/2006/relationships/image" Target="../media/image3.svg"/><Relationship Id="rId4" Type="http://schemas.openxmlformats.org/officeDocument/2006/relationships/slideLayout" Target="../slideLayouts/slideLayout232.xml"/><Relationship Id="rId9" Type="http://schemas.openxmlformats.org/officeDocument/2006/relationships/slideLayout" Target="../slideLayouts/slideLayout237.xml"/><Relationship Id="rId14" Type="http://schemas.openxmlformats.org/officeDocument/2006/relationships/slideLayout" Target="../slideLayouts/slideLayout242.xml"/><Relationship Id="rId22" Type="http://schemas.openxmlformats.org/officeDocument/2006/relationships/tags" Target="../tags/tag2083.xml"/><Relationship Id="rId27" Type="http://schemas.openxmlformats.org/officeDocument/2006/relationships/tags" Target="../tags/tag2088.xml"/><Relationship Id="rId30" Type="http://schemas.openxmlformats.org/officeDocument/2006/relationships/tags" Target="../tags/tag2091.xml"/><Relationship Id="rId35" Type="http://schemas.openxmlformats.org/officeDocument/2006/relationships/tags" Target="../tags/tag2096.xml"/><Relationship Id="rId43" Type="http://schemas.openxmlformats.org/officeDocument/2006/relationships/image" Target="../media/image19.png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1.xml"/><Relationship Id="rId13" Type="http://schemas.openxmlformats.org/officeDocument/2006/relationships/slideLayout" Target="../slideLayouts/slideLayout256.xml"/><Relationship Id="rId18" Type="http://schemas.openxmlformats.org/officeDocument/2006/relationships/tags" Target="../tags/tag2223.xml"/><Relationship Id="rId26" Type="http://schemas.openxmlformats.org/officeDocument/2006/relationships/tags" Target="../tags/tag2231.xml"/><Relationship Id="rId39" Type="http://schemas.openxmlformats.org/officeDocument/2006/relationships/tags" Target="../tags/tag2244.xml"/><Relationship Id="rId3" Type="http://schemas.openxmlformats.org/officeDocument/2006/relationships/slideLayout" Target="../slideLayouts/slideLayout246.xml"/><Relationship Id="rId21" Type="http://schemas.openxmlformats.org/officeDocument/2006/relationships/tags" Target="../tags/tag2226.xml"/><Relationship Id="rId34" Type="http://schemas.openxmlformats.org/officeDocument/2006/relationships/tags" Target="../tags/tag2239.xml"/><Relationship Id="rId42" Type="http://schemas.openxmlformats.org/officeDocument/2006/relationships/image" Target="../media/image19.png"/><Relationship Id="rId7" Type="http://schemas.openxmlformats.org/officeDocument/2006/relationships/slideLayout" Target="../slideLayouts/slideLayout250.xml"/><Relationship Id="rId12" Type="http://schemas.openxmlformats.org/officeDocument/2006/relationships/slideLayout" Target="../slideLayouts/slideLayout255.xml"/><Relationship Id="rId17" Type="http://schemas.openxmlformats.org/officeDocument/2006/relationships/tags" Target="../tags/tag2222.xml"/><Relationship Id="rId25" Type="http://schemas.openxmlformats.org/officeDocument/2006/relationships/tags" Target="../tags/tag2230.xml"/><Relationship Id="rId33" Type="http://schemas.openxmlformats.org/officeDocument/2006/relationships/tags" Target="../tags/tag2238.xml"/><Relationship Id="rId38" Type="http://schemas.openxmlformats.org/officeDocument/2006/relationships/tags" Target="../tags/tag2243.xml"/><Relationship Id="rId2" Type="http://schemas.openxmlformats.org/officeDocument/2006/relationships/slideLayout" Target="../slideLayouts/slideLayout245.xml"/><Relationship Id="rId16" Type="http://schemas.openxmlformats.org/officeDocument/2006/relationships/vmlDrawing" Target="../drawings/vmlDrawing258.vml"/><Relationship Id="rId20" Type="http://schemas.openxmlformats.org/officeDocument/2006/relationships/tags" Target="../tags/tag2225.xml"/><Relationship Id="rId29" Type="http://schemas.openxmlformats.org/officeDocument/2006/relationships/tags" Target="../tags/tag2234.xml"/><Relationship Id="rId41" Type="http://schemas.openxmlformats.org/officeDocument/2006/relationships/image" Target="../media/image1.emf"/><Relationship Id="rId1" Type="http://schemas.openxmlformats.org/officeDocument/2006/relationships/slideLayout" Target="../slideLayouts/slideLayout244.xml"/><Relationship Id="rId6" Type="http://schemas.openxmlformats.org/officeDocument/2006/relationships/slideLayout" Target="../slideLayouts/slideLayout249.xml"/><Relationship Id="rId11" Type="http://schemas.openxmlformats.org/officeDocument/2006/relationships/slideLayout" Target="../slideLayouts/slideLayout254.xml"/><Relationship Id="rId24" Type="http://schemas.openxmlformats.org/officeDocument/2006/relationships/tags" Target="../tags/tag2229.xml"/><Relationship Id="rId32" Type="http://schemas.openxmlformats.org/officeDocument/2006/relationships/tags" Target="../tags/tag2237.xml"/><Relationship Id="rId37" Type="http://schemas.openxmlformats.org/officeDocument/2006/relationships/tags" Target="../tags/tag2242.xml"/><Relationship Id="rId40" Type="http://schemas.openxmlformats.org/officeDocument/2006/relationships/oleObject" Target="../embeddings/oleObject258.bin"/><Relationship Id="rId5" Type="http://schemas.openxmlformats.org/officeDocument/2006/relationships/slideLayout" Target="../slideLayouts/slideLayout248.xml"/><Relationship Id="rId15" Type="http://schemas.openxmlformats.org/officeDocument/2006/relationships/theme" Target="../theme/theme17.xml"/><Relationship Id="rId23" Type="http://schemas.openxmlformats.org/officeDocument/2006/relationships/tags" Target="../tags/tag2228.xml"/><Relationship Id="rId28" Type="http://schemas.openxmlformats.org/officeDocument/2006/relationships/tags" Target="../tags/tag2233.xml"/><Relationship Id="rId36" Type="http://schemas.openxmlformats.org/officeDocument/2006/relationships/tags" Target="../tags/tag2241.xml"/><Relationship Id="rId10" Type="http://schemas.openxmlformats.org/officeDocument/2006/relationships/slideLayout" Target="../slideLayouts/slideLayout253.xml"/><Relationship Id="rId19" Type="http://schemas.openxmlformats.org/officeDocument/2006/relationships/tags" Target="../tags/tag2224.xml"/><Relationship Id="rId31" Type="http://schemas.openxmlformats.org/officeDocument/2006/relationships/tags" Target="../tags/tag2236.xml"/><Relationship Id="rId4" Type="http://schemas.openxmlformats.org/officeDocument/2006/relationships/slideLayout" Target="../slideLayouts/slideLayout247.xml"/><Relationship Id="rId9" Type="http://schemas.openxmlformats.org/officeDocument/2006/relationships/slideLayout" Target="../slideLayouts/slideLayout252.xml"/><Relationship Id="rId14" Type="http://schemas.openxmlformats.org/officeDocument/2006/relationships/slideLayout" Target="../slideLayouts/slideLayout257.xml"/><Relationship Id="rId22" Type="http://schemas.openxmlformats.org/officeDocument/2006/relationships/tags" Target="../tags/tag2227.xml"/><Relationship Id="rId27" Type="http://schemas.openxmlformats.org/officeDocument/2006/relationships/tags" Target="../tags/tag2232.xml"/><Relationship Id="rId30" Type="http://schemas.openxmlformats.org/officeDocument/2006/relationships/tags" Target="../tags/tag2235.xml"/><Relationship Id="rId35" Type="http://schemas.openxmlformats.org/officeDocument/2006/relationships/tags" Target="../tags/tag2240.xml"/><Relationship Id="rId43" Type="http://schemas.openxmlformats.org/officeDocument/2006/relationships/image" Target="../media/image3.svg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5.xml"/><Relationship Id="rId13" Type="http://schemas.openxmlformats.org/officeDocument/2006/relationships/slideLayout" Target="../slideLayouts/slideLayout270.xml"/><Relationship Id="rId18" Type="http://schemas.openxmlformats.org/officeDocument/2006/relationships/slideLayout" Target="../slideLayouts/slideLayout275.xml"/><Relationship Id="rId26" Type="http://schemas.openxmlformats.org/officeDocument/2006/relationships/tags" Target="../tags/tag2354.xml"/><Relationship Id="rId39" Type="http://schemas.openxmlformats.org/officeDocument/2006/relationships/tags" Target="../tags/tag2367.xml"/><Relationship Id="rId3" Type="http://schemas.openxmlformats.org/officeDocument/2006/relationships/slideLayout" Target="../slideLayouts/slideLayout260.xml"/><Relationship Id="rId21" Type="http://schemas.openxmlformats.org/officeDocument/2006/relationships/vmlDrawing" Target="../drawings/vmlDrawing273.vml"/><Relationship Id="rId34" Type="http://schemas.openxmlformats.org/officeDocument/2006/relationships/tags" Target="../tags/tag2362.xml"/><Relationship Id="rId42" Type="http://schemas.openxmlformats.org/officeDocument/2006/relationships/tags" Target="../tags/tag2370.xml"/><Relationship Id="rId47" Type="http://schemas.openxmlformats.org/officeDocument/2006/relationships/image" Target="../media/image19.png"/><Relationship Id="rId7" Type="http://schemas.openxmlformats.org/officeDocument/2006/relationships/slideLayout" Target="../slideLayouts/slideLayout264.xml"/><Relationship Id="rId12" Type="http://schemas.openxmlformats.org/officeDocument/2006/relationships/slideLayout" Target="../slideLayouts/slideLayout269.xml"/><Relationship Id="rId17" Type="http://schemas.openxmlformats.org/officeDocument/2006/relationships/slideLayout" Target="../slideLayouts/slideLayout274.xml"/><Relationship Id="rId25" Type="http://schemas.openxmlformats.org/officeDocument/2006/relationships/tags" Target="../tags/tag2353.xml"/><Relationship Id="rId33" Type="http://schemas.openxmlformats.org/officeDocument/2006/relationships/tags" Target="../tags/tag2361.xml"/><Relationship Id="rId38" Type="http://schemas.openxmlformats.org/officeDocument/2006/relationships/tags" Target="../tags/tag2366.xml"/><Relationship Id="rId46" Type="http://schemas.openxmlformats.org/officeDocument/2006/relationships/image" Target="../media/image1.emf"/><Relationship Id="rId2" Type="http://schemas.openxmlformats.org/officeDocument/2006/relationships/slideLayout" Target="../slideLayouts/slideLayout259.xml"/><Relationship Id="rId16" Type="http://schemas.openxmlformats.org/officeDocument/2006/relationships/slideLayout" Target="../slideLayouts/slideLayout273.xml"/><Relationship Id="rId20" Type="http://schemas.openxmlformats.org/officeDocument/2006/relationships/theme" Target="../theme/theme18.xml"/><Relationship Id="rId29" Type="http://schemas.openxmlformats.org/officeDocument/2006/relationships/tags" Target="../tags/tag2357.xml"/><Relationship Id="rId41" Type="http://schemas.openxmlformats.org/officeDocument/2006/relationships/tags" Target="../tags/tag2369.xml"/><Relationship Id="rId1" Type="http://schemas.openxmlformats.org/officeDocument/2006/relationships/slideLayout" Target="../slideLayouts/slideLayout258.xml"/><Relationship Id="rId6" Type="http://schemas.openxmlformats.org/officeDocument/2006/relationships/slideLayout" Target="../slideLayouts/slideLayout263.xml"/><Relationship Id="rId11" Type="http://schemas.openxmlformats.org/officeDocument/2006/relationships/slideLayout" Target="../slideLayouts/slideLayout268.xml"/><Relationship Id="rId24" Type="http://schemas.openxmlformats.org/officeDocument/2006/relationships/tags" Target="../tags/tag2352.xml"/><Relationship Id="rId32" Type="http://schemas.openxmlformats.org/officeDocument/2006/relationships/tags" Target="../tags/tag2360.xml"/><Relationship Id="rId37" Type="http://schemas.openxmlformats.org/officeDocument/2006/relationships/tags" Target="../tags/tag2365.xml"/><Relationship Id="rId40" Type="http://schemas.openxmlformats.org/officeDocument/2006/relationships/tags" Target="../tags/tag2368.xml"/><Relationship Id="rId45" Type="http://schemas.openxmlformats.org/officeDocument/2006/relationships/oleObject" Target="../embeddings/oleObject273.bin"/><Relationship Id="rId5" Type="http://schemas.openxmlformats.org/officeDocument/2006/relationships/slideLayout" Target="../slideLayouts/slideLayout262.xml"/><Relationship Id="rId15" Type="http://schemas.openxmlformats.org/officeDocument/2006/relationships/slideLayout" Target="../slideLayouts/slideLayout272.xml"/><Relationship Id="rId23" Type="http://schemas.openxmlformats.org/officeDocument/2006/relationships/tags" Target="../tags/tag2351.xml"/><Relationship Id="rId28" Type="http://schemas.openxmlformats.org/officeDocument/2006/relationships/tags" Target="../tags/tag2356.xml"/><Relationship Id="rId36" Type="http://schemas.openxmlformats.org/officeDocument/2006/relationships/tags" Target="../tags/tag2364.xml"/><Relationship Id="rId10" Type="http://schemas.openxmlformats.org/officeDocument/2006/relationships/slideLayout" Target="../slideLayouts/slideLayout267.xml"/><Relationship Id="rId19" Type="http://schemas.openxmlformats.org/officeDocument/2006/relationships/slideLayout" Target="../slideLayouts/slideLayout276.xml"/><Relationship Id="rId31" Type="http://schemas.openxmlformats.org/officeDocument/2006/relationships/tags" Target="../tags/tag2359.xml"/><Relationship Id="rId44" Type="http://schemas.openxmlformats.org/officeDocument/2006/relationships/tags" Target="../tags/tag2372.xml"/><Relationship Id="rId4" Type="http://schemas.openxmlformats.org/officeDocument/2006/relationships/slideLayout" Target="../slideLayouts/slideLayout261.xml"/><Relationship Id="rId9" Type="http://schemas.openxmlformats.org/officeDocument/2006/relationships/slideLayout" Target="../slideLayouts/slideLayout266.xml"/><Relationship Id="rId14" Type="http://schemas.openxmlformats.org/officeDocument/2006/relationships/slideLayout" Target="../slideLayouts/slideLayout271.xml"/><Relationship Id="rId22" Type="http://schemas.openxmlformats.org/officeDocument/2006/relationships/tags" Target="../tags/tag2350.xml"/><Relationship Id="rId27" Type="http://schemas.openxmlformats.org/officeDocument/2006/relationships/tags" Target="../tags/tag2355.xml"/><Relationship Id="rId30" Type="http://schemas.openxmlformats.org/officeDocument/2006/relationships/tags" Target="../tags/tag2358.xml"/><Relationship Id="rId35" Type="http://schemas.openxmlformats.org/officeDocument/2006/relationships/tags" Target="../tags/tag2363.xml"/><Relationship Id="rId43" Type="http://schemas.openxmlformats.org/officeDocument/2006/relationships/tags" Target="../tags/tag2371.xml"/><Relationship Id="rId48" Type="http://schemas.openxmlformats.org/officeDocument/2006/relationships/image" Target="../media/image3.svg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4.xml"/><Relationship Id="rId13" Type="http://schemas.openxmlformats.org/officeDocument/2006/relationships/slideLayout" Target="../slideLayouts/slideLayout289.xml"/><Relationship Id="rId18" Type="http://schemas.openxmlformats.org/officeDocument/2006/relationships/vmlDrawing" Target="../drawings/vmlDrawing292.vml"/><Relationship Id="rId26" Type="http://schemas.openxmlformats.org/officeDocument/2006/relationships/tags" Target="../tags/tag2526.xml"/><Relationship Id="rId39" Type="http://schemas.openxmlformats.org/officeDocument/2006/relationships/tags" Target="../tags/tag2539.xml"/><Relationship Id="rId3" Type="http://schemas.openxmlformats.org/officeDocument/2006/relationships/slideLayout" Target="../slideLayouts/slideLayout279.xml"/><Relationship Id="rId21" Type="http://schemas.openxmlformats.org/officeDocument/2006/relationships/tags" Target="../tags/tag2521.xml"/><Relationship Id="rId34" Type="http://schemas.openxmlformats.org/officeDocument/2006/relationships/tags" Target="../tags/tag2534.xml"/><Relationship Id="rId42" Type="http://schemas.openxmlformats.org/officeDocument/2006/relationships/oleObject" Target="../embeddings/oleObject292.bin"/><Relationship Id="rId7" Type="http://schemas.openxmlformats.org/officeDocument/2006/relationships/slideLayout" Target="../slideLayouts/slideLayout283.xml"/><Relationship Id="rId12" Type="http://schemas.openxmlformats.org/officeDocument/2006/relationships/slideLayout" Target="../slideLayouts/slideLayout288.xml"/><Relationship Id="rId17" Type="http://schemas.openxmlformats.org/officeDocument/2006/relationships/theme" Target="../theme/theme19.xml"/><Relationship Id="rId25" Type="http://schemas.openxmlformats.org/officeDocument/2006/relationships/tags" Target="../tags/tag2525.xml"/><Relationship Id="rId33" Type="http://schemas.openxmlformats.org/officeDocument/2006/relationships/tags" Target="../tags/tag2533.xml"/><Relationship Id="rId38" Type="http://schemas.openxmlformats.org/officeDocument/2006/relationships/tags" Target="../tags/tag2538.xml"/><Relationship Id="rId2" Type="http://schemas.openxmlformats.org/officeDocument/2006/relationships/slideLayout" Target="../slideLayouts/slideLayout278.xml"/><Relationship Id="rId16" Type="http://schemas.openxmlformats.org/officeDocument/2006/relationships/slideLayout" Target="../slideLayouts/slideLayout292.xml"/><Relationship Id="rId20" Type="http://schemas.openxmlformats.org/officeDocument/2006/relationships/tags" Target="../tags/tag2520.xml"/><Relationship Id="rId29" Type="http://schemas.openxmlformats.org/officeDocument/2006/relationships/tags" Target="../tags/tag2529.xml"/><Relationship Id="rId41" Type="http://schemas.openxmlformats.org/officeDocument/2006/relationships/tags" Target="../tags/tag2541.xml"/><Relationship Id="rId1" Type="http://schemas.openxmlformats.org/officeDocument/2006/relationships/slideLayout" Target="../slideLayouts/slideLayout277.xml"/><Relationship Id="rId6" Type="http://schemas.openxmlformats.org/officeDocument/2006/relationships/slideLayout" Target="../slideLayouts/slideLayout282.xml"/><Relationship Id="rId11" Type="http://schemas.openxmlformats.org/officeDocument/2006/relationships/slideLayout" Target="../slideLayouts/slideLayout287.xml"/><Relationship Id="rId24" Type="http://schemas.openxmlformats.org/officeDocument/2006/relationships/tags" Target="../tags/tag2524.xml"/><Relationship Id="rId32" Type="http://schemas.openxmlformats.org/officeDocument/2006/relationships/tags" Target="../tags/tag2532.xml"/><Relationship Id="rId37" Type="http://schemas.openxmlformats.org/officeDocument/2006/relationships/tags" Target="../tags/tag2537.xml"/><Relationship Id="rId40" Type="http://schemas.openxmlformats.org/officeDocument/2006/relationships/tags" Target="../tags/tag2540.xml"/><Relationship Id="rId45" Type="http://schemas.openxmlformats.org/officeDocument/2006/relationships/image" Target="../media/image3.svg"/><Relationship Id="rId5" Type="http://schemas.openxmlformats.org/officeDocument/2006/relationships/slideLayout" Target="../slideLayouts/slideLayout281.xml"/><Relationship Id="rId15" Type="http://schemas.openxmlformats.org/officeDocument/2006/relationships/slideLayout" Target="../slideLayouts/slideLayout291.xml"/><Relationship Id="rId23" Type="http://schemas.openxmlformats.org/officeDocument/2006/relationships/tags" Target="../tags/tag2523.xml"/><Relationship Id="rId28" Type="http://schemas.openxmlformats.org/officeDocument/2006/relationships/tags" Target="../tags/tag2528.xml"/><Relationship Id="rId36" Type="http://schemas.openxmlformats.org/officeDocument/2006/relationships/tags" Target="../tags/tag2536.xml"/><Relationship Id="rId10" Type="http://schemas.openxmlformats.org/officeDocument/2006/relationships/slideLayout" Target="../slideLayouts/slideLayout286.xml"/><Relationship Id="rId19" Type="http://schemas.openxmlformats.org/officeDocument/2006/relationships/tags" Target="../tags/tag2519.xml"/><Relationship Id="rId31" Type="http://schemas.openxmlformats.org/officeDocument/2006/relationships/tags" Target="../tags/tag2531.xml"/><Relationship Id="rId44" Type="http://schemas.openxmlformats.org/officeDocument/2006/relationships/image" Target="../media/image19.png"/><Relationship Id="rId4" Type="http://schemas.openxmlformats.org/officeDocument/2006/relationships/slideLayout" Target="../slideLayouts/slideLayout280.xml"/><Relationship Id="rId9" Type="http://schemas.openxmlformats.org/officeDocument/2006/relationships/slideLayout" Target="../slideLayouts/slideLayout285.xml"/><Relationship Id="rId14" Type="http://schemas.openxmlformats.org/officeDocument/2006/relationships/slideLayout" Target="../slideLayouts/slideLayout290.xml"/><Relationship Id="rId22" Type="http://schemas.openxmlformats.org/officeDocument/2006/relationships/tags" Target="../tags/tag2522.xml"/><Relationship Id="rId27" Type="http://schemas.openxmlformats.org/officeDocument/2006/relationships/tags" Target="../tags/tag2527.xml"/><Relationship Id="rId30" Type="http://schemas.openxmlformats.org/officeDocument/2006/relationships/tags" Target="../tags/tag2530.xml"/><Relationship Id="rId35" Type="http://schemas.openxmlformats.org/officeDocument/2006/relationships/tags" Target="../tags/tag2535.xml"/><Relationship Id="rId43" Type="http://schemas.openxmlformats.org/officeDocument/2006/relationships/image" Target="../media/image1.emf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slideLayout" Target="../slideLayouts/slideLayout27.xml"/><Relationship Id="rId18" Type="http://schemas.openxmlformats.org/officeDocument/2006/relationships/tags" Target="../tags/tag113.xml"/><Relationship Id="rId26" Type="http://schemas.openxmlformats.org/officeDocument/2006/relationships/tags" Target="../tags/tag121.xml"/><Relationship Id="rId39" Type="http://schemas.openxmlformats.org/officeDocument/2006/relationships/tags" Target="../tags/tag134.xml"/><Relationship Id="rId3" Type="http://schemas.openxmlformats.org/officeDocument/2006/relationships/slideLayout" Target="../slideLayouts/slideLayout17.xml"/><Relationship Id="rId21" Type="http://schemas.openxmlformats.org/officeDocument/2006/relationships/tags" Target="../tags/tag116.xml"/><Relationship Id="rId34" Type="http://schemas.openxmlformats.org/officeDocument/2006/relationships/tags" Target="../tags/tag129.xml"/><Relationship Id="rId42" Type="http://schemas.openxmlformats.org/officeDocument/2006/relationships/image" Target="../media/image2.png"/><Relationship Id="rId7" Type="http://schemas.openxmlformats.org/officeDocument/2006/relationships/slideLayout" Target="../slideLayouts/slideLayout21.xml"/><Relationship Id="rId12" Type="http://schemas.openxmlformats.org/officeDocument/2006/relationships/slideLayout" Target="../slideLayouts/slideLayout26.xml"/><Relationship Id="rId17" Type="http://schemas.openxmlformats.org/officeDocument/2006/relationships/tags" Target="../tags/tag112.xml"/><Relationship Id="rId25" Type="http://schemas.openxmlformats.org/officeDocument/2006/relationships/tags" Target="../tags/tag120.xml"/><Relationship Id="rId33" Type="http://schemas.openxmlformats.org/officeDocument/2006/relationships/tags" Target="../tags/tag128.xml"/><Relationship Id="rId38" Type="http://schemas.openxmlformats.org/officeDocument/2006/relationships/tags" Target="../tags/tag133.xml"/><Relationship Id="rId2" Type="http://schemas.openxmlformats.org/officeDocument/2006/relationships/slideLayout" Target="../slideLayouts/slideLayout16.xml"/><Relationship Id="rId16" Type="http://schemas.openxmlformats.org/officeDocument/2006/relationships/vmlDrawing" Target="../drawings/vmlDrawing16.vml"/><Relationship Id="rId20" Type="http://schemas.openxmlformats.org/officeDocument/2006/relationships/tags" Target="../tags/tag115.xml"/><Relationship Id="rId29" Type="http://schemas.openxmlformats.org/officeDocument/2006/relationships/tags" Target="../tags/tag124.xml"/><Relationship Id="rId41" Type="http://schemas.openxmlformats.org/officeDocument/2006/relationships/image" Target="../media/image1.emf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24" Type="http://schemas.openxmlformats.org/officeDocument/2006/relationships/tags" Target="../tags/tag119.xml"/><Relationship Id="rId32" Type="http://schemas.openxmlformats.org/officeDocument/2006/relationships/tags" Target="../tags/tag127.xml"/><Relationship Id="rId37" Type="http://schemas.openxmlformats.org/officeDocument/2006/relationships/tags" Target="../tags/tag132.xml"/><Relationship Id="rId40" Type="http://schemas.openxmlformats.org/officeDocument/2006/relationships/oleObject" Target="../embeddings/oleObject16.bin"/><Relationship Id="rId5" Type="http://schemas.openxmlformats.org/officeDocument/2006/relationships/slideLayout" Target="../slideLayouts/slideLayout19.xml"/><Relationship Id="rId15" Type="http://schemas.openxmlformats.org/officeDocument/2006/relationships/theme" Target="../theme/theme2.xml"/><Relationship Id="rId23" Type="http://schemas.openxmlformats.org/officeDocument/2006/relationships/tags" Target="../tags/tag118.xml"/><Relationship Id="rId28" Type="http://schemas.openxmlformats.org/officeDocument/2006/relationships/tags" Target="../tags/tag123.xml"/><Relationship Id="rId36" Type="http://schemas.openxmlformats.org/officeDocument/2006/relationships/tags" Target="../tags/tag131.xml"/><Relationship Id="rId10" Type="http://schemas.openxmlformats.org/officeDocument/2006/relationships/slideLayout" Target="../slideLayouts/slideLayout24.xml"/><Relationship Id="rId19" Type="http://schemas.openxmlformats.org/officeDocument/2006/relationships/tags" Target="../tags/tag114.xml"/><Relationship Id="rId31" Type="http://schemas.openxmlformats.org/officeDocument/2006/relationships/tags" Target="../tags/tag126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Relationship Id="rId14" Type="http://schemas.openxmlformats.org/officeDocument/2006/relationships/slideLayout" Target="../slideLayouts/slideLayout28.xml"/><Relationship Id="rId22" Type="http://schemas.openxmlformats.org/officeDocument/2006/relationships/tags" Target="../tags/tag117.xml"/><Relationship Id="rId27" Type="http://schemas.openxmlformats.org/officeDocument/2006/relationships/tags" Target="../tags/tag122.xml"/><Relationship Id="rId30" Type="http://schemas.openxmlformats.org/officeDocument/2006/relationships/tags" Target="../tags/tag125.xml"/><Relationship Id="rId35" Type="http://schemas.openxmlformats.org/officeDocument/2006/relationships/tags" Target="../tags/tag130.xml"/><Relationship Id="rId43" Type="http://schemas.openxmlformats.org/officeDocument/2006/relationships/image" Target="../media/image3.svg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0.xml"/><Relationship Id="rId13" Type="http://schemas.openxmlformats.org/officeDocument/2006/relationships/slideLayout" Target="../slideLayouts/slideLayout305.xml"/><Relationship Id="rId18" Type="http://schemas.openxmlformats.org/officeDocument/2006/relationships/slideLayout" Target="../slideLayouts/slideLayout310.xml"/><Relationship Id="rId26" Type="http://schemas.openxmlformats.org/officeDocument/2006/relationships/tags" Target="../tags/tag2667.xml"/><Relationship Id="rId39" Type="http://schemas.openxmlformats.org/officeDocument/2006/relationships/tags" Target="../tags/tag2680.xml"/><Relationship Id="rId3" Type="http://schemas.openxmlformats.org/officeDocument/2006/relationships/slideLayout" Target="../slideLayouts/slideLayout295.xml"/><Relationship Id="rId21" Type="http://schemas.openxmlformats.org/officeDocument/2006/relationships/tags" Target="../tags/tag2662.xml"/><Relationship Id="rId34" Type="http://schemas.openxmlformats.org/officeDocument/2006/relationships/tags" Target="../tags/tag2675.xml"/><Relationship Id="rId42" Type="http://schemas.openxmlformats.org/officeDocument/2006/relationships/tags" Target="../tags/tag2683.xml"/><Relationship Id="rId47" Type="http://schemas.openxmlformats.org/officeDocument/2006/relationships/image" Target="../media/image3.svg"/><Relationship Id="rId7" Type="http://schemas.openxmlformats.org/officeDocument/2006/relationships/slideLayout" Target="../slideLayouts/slideLayout299.xml"/><Relationship Id="rId12" Type="http://schemas.openxmlformats.org/officeDocument/2006/relationships/slideLayout" Target="../slideLayouts/slideLayout304.xml"/><Relationship Id="rId17" Type="http://schemas.openxmlformats.org/officeDocument/2006/relationships/slideLayout" Target="../slideLayouts/slideLayout309.xml"/><Relationship Id="rId25" Type="http://schemas.openxmlformats.org/officeDocument/2006/relationships/tags" Target="../tags/tag2666.xml"/><Relationship Id="rId33" Type="http://schemas.openxmlformats.org/officeDocument/2006/relationships/tags" Target="../tags/tag2674.xml"/><Relationship Id="rId38" Type="http://schemas.openxmlformats.org/officeDocument/2006/relationships/tags" Target="../tags/tag2679.xml"/><Relationship Id="rId46" Type="http://schemas.openxmlformats.org/officeDocument/2006/relationships/image" Target="../media/image19.png"/><Relationship Id="rId2" Type="http://schemas.openxmlformats.org/officeDocument/2006/relationships/slideLayout" Target="../slideLayouts/slideLayout294.xml"/><Relationship Id="rId16" Type="http://schemas.openxmlformats.org/officeDocument/2006/relationships/slideLayout" Target="../slideLayouts/slideLayout308.xml"/><Relationship Id="rId20" Type="http://schemas.openxmlformats.org/officeDocument/2006/relationships/vmlDrawing" Target="../drawings/vmlDrawing308.vml"/><Relationship Id="rId29" Type="http://schemas.openxmlformats.org/officeDocument/2006/relationships/tags" Target="../tags/tag2670.xml"/><Relationship Id="rId41" Type="http://schemas.openxmlformats.org/officeDocument/2006/relationships/tags" Target="../tags/tag2682.xml"/><Relationship Id="rId1" Type="http://schemas.openxmlformats.org/officeDocument/2006/relationships/slideLayout" Target="../slideLayouts/slideLayout293.xml"/><Relationship Id="rId6" Type="http://schemas.openxmlformats.org/officeDocument/2006/relationships/slideLayout" Target="../slideLayouts/slideLayout298.xml"/><Relationship Id="rId11" Type="http://schemas.openxmlformats.org/officeDocument/2006/relationships/slideLayout" Target="../slideLayouts/slideLayout303.xml"/><Relationship Id="rId24" Type="http://schemas.openxmlformats.org/officeDocument/2006/relationships/tags" Target="../tags/tag2665.xml"/><Relationship Id="rId32" Type="http://schemas.openxmlformats.org/officeDocument/2006/relationships/tags" Target="../tags/tag2673.xml"/><Relationship Id="rId37" Type="http://schemas.openxmlformats.org/officeDocument/2006/relationships/tags" Target="../tags/tag2678.xml"/><Relationship Id="rId40" Type="http://schemas.openxmlformats.org/officeDocument/2006/relationships/tags" Target="../tags/tag2681.xml"/><Relationship Id="rId45" Type="http://schemas.openxmlformats.org/officeDocument/2006/relationships/image" Target="../media/image1.emf"/><Relationship Id="rId5" Type="http://schemas.openxmlformats.org/officeDocument/2006/relationships/slideLayout" Target="../slideLayouts/slideLayout297.xml"/><Relationship Id="rId15" Type="http://schemas.openxmlformats.org/officeDocument/2006/relationships/slideLayout" Target="../slideLayouts/slideLayout307.xml"/><Relationship Id="rId23" Type="http://schemas.openxmlformats.org/officeDocument/2006/relationships/tags" Target="../tags/tag2664.xml"/><Relationship Id="rId28" Type="http://schemas.openxmlformats.org/officeDocument/2006/relationships/tags" Target="../tags/tag2669.xml"/><Relationship Id="rId36" Type="http://schemas.openxmlformats.org/officeDocument/2006/relationships/tags" Target="../tags/tag2677.xml"/><Relationship Id="rId10" Type="http://schemas.openxmlformats.org/officeDocument/2006/relationships/slideLayout" Target="../slideLayouts/slideLayout302.xml"/><Relationship Id="rId19" Type="http://schemas.openxmlformats.org/officeDocument/2006/relationships/theme" Target="../theme/theme20.xml"/><Relationship Id="rId31" Type="http://schemas.openxmlformats.org/officeDocument/2006/relationships/tags" Target="../tags/tag2672.xml"/><Relationship Id="rId44" Type="http://schemas.openxmlformats.org/officeDocument/2006/relationships/oleObject" Target="../embeddings/oleObject308.bin"/><Relationship Id="rId4" Type="http://schemas.openxmlformats.org/officeDocument/2006/relationships/slideLayout" Target="../slideLayouts/slideLayout296.xml"/><Relationship Id="rId9" Type="http://schemas.openxmlformats.org/officeDocument/2006/relationships/slideLayout" Target="../slideLayouts/slideLayout301.xml"/><Relationship Id="rId14" Type="http://schemas.openxmlformats.org/officeDocument/2006/relationships/slideLayout" Target="../slideLayouts/slideLayout306.xml"/><Relationship Id="rId22" Type="http://schemas.openxmlformats.org/officeDocument/2006/relationships/tags" Target="../tags/tag2663.xml"/><Relationship Id="rId27" Type="http://schemas.openxmlformats.org/officeDocument/2006/relationships/tags" Target="../tags/tag2668.xml"/><Relationship Id="rId30" Type="http://schemas.openxmlformats.org/officeDocument/2006/relationships/tags" Target="../tags/tag2671.xml"/><Relationship Id="rId35" Type="http://schemas.openxmlformats.org/officeDocument/2006/relationships/tags" Target="../tags/tag2676.xml"/><Relationship Id="rId43" Type="http://schemas.openxmlformats.org/officeDocument/2006/relationships/tags" Target="../tags/tag2684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8.xml"/><Relationship Id="rId13" Type="http://schemas.openxmlformats.org/officeDocument/2006/relationships/slideLayout" Target="../slideLayouts/slideLayout323.xml"/><Relationship Id="rId18" Type="http://schemas.openxmlformats.org/officeDocument/2006/relationships/slideLayout" Target="../slideLayouts/slideLayout328.xml"/><Relationship Id="rId26" Type="http://schemas.openxmlformats.org/officeDocument/2006/relationships/tags" Target="../tags/tag2833.xml"/><Relationship Id="rId39" Type="http://schemas.openxmlformats.org/officeDocument/2006/relationships/tags" Target="../tags/tag2846.xml"/><Relationship Id="rId3" Type="http://schemas.openxmlformats.org/officeDocument/2006/relationships/slideLayout" Target="../slideLayouts/slideLayout313.xml"/><Relationship Id="rId21" Type="http://schemas.openxmlformats.org/officeDocument/2006/relationships/vmlDrawing" Target="../drawings/vmlDrawing326.vml"/><Relationship Id="rId34" Type="http://schemas.openxmlformats.org/officeDocument/2006/relationships/tags" Target="../tags/tag2841.xml"/><Relationship Id="rId42" Type="http://schemas.openxmlformats.org/officeDocument/2006/relationships/tags" Target="../tags/tag2849.xml"/><Relationship Id="rId47" Type="http://schemas.openxmlformats.org/officeDocument/2006/relationships/image" Target="../media/image19.png"/><Relationship Id="rId7" Type="http://schemas.openxmlformats.org/officeDocument/2006/relationships/slideLayout" Target="../slideLayouts/slideLayout317.xml"/><Relationship Id="rId12" Type="http://schemas.openxmlformats.org/officeDocument/2006/relationships/slideLayout" Target="../slideLayouts/slideLayout322.xml"/><Relationship Id="rId17" Type="http://schemas.openxmlformats.org/officeDocument/2006/relationships/slideLayout" Target="../slideLayouts/slideLayout327.xml"/><Relationship Id="rId25" Type="http://schemas.openxmlformats.org/officeDocument/2006/relationships/tags" Target="../tags/tag2832.xml"/><Relationship Id="rId33" Type="http://schemas.openxmlformats.org/officeDocument/2006/relationships/tags" Target="../tags/tag2840.xml"/><Relationship Id="rId38" Type="http://schemas.openxmlformats.org/officeDocument/2006/relationships/tags" Target="../tags/tag2845.xml"/><Relationship Id="rId46" Type="http://schemas.openxmlformats.org/officeDocument/2006/relationships/image" Target="../media/image1.emf"/><Relationship Id="rId2" Type="http://schemas.openxmlformats.org/officeDocument/2006/relationships/slideLayout" Target="../slideLayouts/slideLayout312.xml"/><Relationship Id="rId16" Type="http://schemas.openxmlformats.org/officeDocument/2006/relationships/slideLayout" Target="../slideLayouts/slideLayout326.xml"/><Relationship Id="rId20" Type="http://schemas.openxmlformats.org/officeDocument/2006/relationships/theme" Target="../theme/theme21.xml"/><Relationship Id="rId29" Type="http://schemas.openxmlformats.org/officeDocument/2006/relationships/tags" Target="../tags/tag2836.xml"/><Relationship Id="rId41" Type="http://schemas.openxmlformats.org/officeDocument/2006/relationships/tags" Target="../tags/tag2848.xml"/><Relationship Id="rId1" Type="http://schemas.openxmlformats.org/officeDocument/2006/relationships/slideLayout" Target="../slideLayouts/slideLayout311.xml"/><Relationship Id="rId6" Type="http://schemas.openxmlformats.org/officeDocument/2006/relationships/slideLayout" Target="../slideLayouts/slideLayout316.xml"/><Relationship Id="rId11" Type="http://schemas.openxmlformats.org/officeDocument/2006/relationships/slideLayout" Target="../slideLayouts/slideLayout321.xml"/><Relationship Id="rId24" Type="http://schemas.openxmlformats.org/officeDocument/2006/relationships/tags" Target="../tags/tag2831.xml"/><Relationship Id="rId32" Type="http://schemas.openxmlformats.org/officeDocument/2006/relationships/tags" Target="../tags/tag2839.xml"/><Relationship Id="rId37" Type="http://schemas.openxmlformats.org/officeDocument/2006/relationships/tags" Target="../tags/tag2844.xml"/><Relationship Id="rId40" Type="http://schemas.openxmlformats.org/officeDocument/2006/relationships/tags" Target="../tags/tag2847.xml"/><Relationship Id="rId45" Type="http://schemas.openxmlformats.org/officeDocument/2006/relationships/oleObject" Target="../embeddings/oleObject326.bin"/><Relationship Id="rId5" Type="http://schemas.openxmlformats.org/officeDocument/2006/relationships/slideLayout" Target="../slideLayouts/slideLayout315.xml"/><Relationship Id="rId15" Type="http://schemas.openxmlformats.org/officeDocument/2006/relationships/slideLayout" Target="../slideLayouts/slideLayout325.xml"/><Relationship Id="rId23" Type="http://schemas.openxmlformats.org/officeDocument/2006/relationships/tags" Target="../tags/tag2830.xml"/><Relationship Id="rId28" Type="http://schemas.openxmlformats.org/officeDocument/2006/relationships/tags" Target="../tags/tag2835.xml"/><Relationship Id="rId36" Type="http://schemas.openxmlformats.org/officeDocument/2006/relationships/tags" Target="../tags/tag2843.xml"/><Relationship Id="rId10" Type="http://schemas.openxmlformats.org/officeDocument/2006/relationships/slideLayout" Target="../slideLayouts/slideLayout320.xml"/><Relationship Id="rId19" Type="http://schemas.openxmlformats.org/officeDocument/2006/relationships/slideLayout" Target="../slideLayouts/slideLayout329.xml"/><Relationship Id="rId31" Type="http://schemas.openxmlformats.org/officeDocument/2006/relationships/tags" Target="../tags/tag2838.xml"/><Relationship Id="rId44" Type="http://schemas.openxmlformats.org/officeDocument/2006/relationships/tags" Target="../tags/tag2851.xml"/><Relationship Id="rId4" Type="http://schemas.openxmlformats.org/officeDocument/2006/relationships/slideLayout" Target="../slideLayouts/slideLayout314.xml"/><Relationship Id="rId9" Type="http://schemas.openxmlformats.org/officeDocument/2006/relationships/slideLayout" Target="../slideLayouts/slideLayout319.xml"/><Relationship Id="rId14" Type="http://schemas.openxmlformats.org/officeDocument/2006/relationships/slideLayout" Target="../slideLayouts/slideLayout324.xml"/><Relationship Id="rId22" Type="http://schemas.openxmlformats.org/officeDocument/2006/relationships/tags" Target="../tags/tag2829.xml"/><Relationship Id="rId27" Type="http://schemas.openxmlformats.org/officeDocument/2006/relationships/tags" Target="../tags/tag2834.xml"/><Relationship Id="rId30" Type="http://schemas.openxmlformats.org/officeDocument/2006/relationships/tags" Target="../tags/tag2837.xml"/><Relationship Id="rId35" Type="http://schemas.openxmlformats.org/officeDocument/2006/relationships/tags" Target="../tags/tag2842.xml"/><Relationship Id="rId43" Type="http://schemas.openxmlformats.org/officeDocument/2006/relationships/tags" Target="../tags/tag2850.xml"/><Relationship Id="rId48" Type="http://schemas.openxmlformats.org/officeDocument/2006/relationships/image" Target="../media/image3.svg"/></Relationships>
</file>

<file path=ppt/slideMasters/_rels/slideMaster2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42.xml"/><Relationship Id="rId18" Type="http://schemas.openxmlformats.org/officeDocument/2006/relationships/slideLayout" Target="../slideLayouts/slideLayout347.xml"/><Relationship Id="rId26" Type="http://schemas.openxmlformats.org/officeDocument/2006/relationships/tags" Target="../tags/tag3000.xml"/><Relationship Id="rId39" Type="http://schemas.openxmlformats.org/officeDocument/2006/relationships/tags" Target="../tags/tag3013.xml"/><Relationship Id="rId3" Type="http://schemas.openxmlformats.org/officeDocument/2006/relationships/slideLayout" Target="../slideLayouts/slideLayout332.xml"/><Relationship Id="rId21" Type="http://schemas.openxmlformats.org/officeDocument/2006/relationships/slideLayout" Target="../slideLayouts/slideLayout350.xml"/><Relationship Id="rId34" Type="http://schemas.openxmlformats.org/officeDocument/2006/relationships/tags" Target="../tags/tag3008.xml"/><Relationship Id="rId42" Type="http://schemas.openxmlformats.org/officeDocument/2006/relationships/tags" Target="../tags/tag3016.xml"/><Relationship Id="rId47" Type="http://schemas.openxmlformats.org/officeDocument/2006/relationships/image" Target="../media/image1.emf"/><Relationship Id="rId7" Type="http://schemas.openxmlformats.org/officeDocument/2006/relationships/slideLayout" Target="../slideLayouts/slideLayout336.xml"/><Relationship Id="rId12" Type="http://schemas.openxmlformats.org/officeDocument/2006/relationships/slideLayout" Target="../slideLayouts/slideLayout341.xml"/><Relationship Id="rId17" Type="http://schemas.openxmlformats.org/officeDocument/2006/relationships/slideLayout" Target="../slideLayouts/slideLayout346.xml"/><Relationship Id="rId25" Type="http://schemas.openxmlformats.org/officeDocument/2006/relationships/tags" Target="../tags/tag2999.xml"/><Relationship Id="rId33" Type="http://schemas.openxmlformats.org/officeDocument/2006/relationships/tags" Target="../tags/tag3007.xml"/><Relationship Id="rId38" Type="http://schemas.openxmlformats.org/officeDocument/2006/relationships/tags" Target="../tags/tag3012.xml"/><Relationship Id="rId46" Type="http://schemas.openxmlformats.org/officeDocument/2006/relationships/oleObject" Target="../embeddings/oleObject345.bin"/><Relationship Id="rId2" Type="http://schemas.openxmlformats.org/officeDocument/2006/relationships/slideLayout" Target="../slideLayouts/slideLayout331.xml"/><Relationship Id="rId16" Type="http://schemas.openxmlformats.org/officeDocument/2006/relationships/slideLayout" Target="../slideLayouts/slideLayout345.xml"/><Relationship Id="rId20" Type="http://schemas.openxmlformats.org/officeDocument/2006/relationships/slideLayout" Target="../slideLayouts/slideLayout349.xml"/><Relationship Id="rId29" Type="http://schemas.openxmlformats.org/officeDocument/2006/relationships/tags" Target="../tags/tag3003.xml"/><Relationship Id="rId41" Type="http://schemas.openxmlformats.org/officeDocument/2006/relationships/tags" Target="../tags/tag3015.xml"/><Relationship Id="rId1" Type="http://schemas.openxmlformats.org/officeDocument/2006/relationships/slideLayout" Target="../slideLayouts/slideLayout330.xml"/><Relationship Id="rId6" Type="http://schemas.openxmlformats.org/officeDocument/2006/relationships/slideLayout" Target="../slideLayouts/slideLayout335.xml"/><Relationship Id="rId11" Type="http://schemas.openxmlformats.org/officeDocument/2006/relationships/slideLayout" Target="../slideLayouts/slideLayout340.xml"/><Relationship Id="rId24" Type="http://schemas.openxmlformats.org/officeDocument/2006/relationships/tags" Target="../tags/tag2998.xml"/><Relationship Id="rId32" Type="http://schemas.openxmlformats.org/officeDocument/2006/relationships/tags" Target="../tags/tag3006.xml"/><Relationship Id="rId37" Type="http://schemas.openxmlformats.org/officeDocument/2006/relationships/tags" Target="../tags/tag3011.xml"/><Relationship Id="rId40" Type="http://schemas.openxmlformats.org/officeDocument/2006/relationships/tags" Target="../tags/tag3014.xml"/><Relationship Id="rId45" Type="http://schemas.openxmlformats.org/officeDocument/2006/relationships/tags" Target="../tags/tag3019.xml"/><Relationship Id="rId5" Type="http://schemas.openxmlformats.org/officeDocument/2006/relationships/slideLayout" Target="../slideLayouts/slideLayout334.xml"/><Relationship Id="rId15" Type="http://schemas.openxmlformats.org/officeDocument/2006/relationships/slideLayout" Target="../slideLayouts/slideLayout344.xml"/><Relationship Id="rId23" Type="http://schemas.openxmlformats.org/officeDocument/2006/relationships/vmlDrawing" Target="../drawings/vmlDrawing345.vml"/><Relationship Id="rId28" Type="http://schemas.openxmlformats.org/officeDocument/2006/relationships/tags" Target="../tags/tag3002.xml"/><Relationship Id="rId36" Type="http://schemas.openxmlformats.org/officeDocument/2006/relationships/tags" Target="../tags/tag3010.xml"/><Relationship Id="rId49" Type="http://schemas.openxmlformats.org/officeDocument/2006/relationships/image" Target="../media/image3.svg"/><Relationship Id="rId10" Type="http://schemas.openxmlformats.org/officeDocument/2006/relationships/slideLayout" Target="../slideLayouts/slideLayout339.xml"/><Relationship Id="rId19" Type="http://schemas.openxmlformats.org/officeDocument/2006/relationships/slideLayout" Target="../slideLayouts/slideLayout348.xml"/><Relationship Id="rId31" Type="http://schemas.openxmlformats.org/officeDocument/2006/relationships/tags" Target="../tags/tag3005.xml"/><Relationship Id="rId44" Type="http://schemas.openxmlformats.org/officeDocument/2006/relationships/tags" Target="../tags/tag3018.xml"/><Relationship Id="rId4" Type="http://schemas.openxmlformats.org/officeDocument/2006/relationships/slideLayout" Target="../slideLayouts/slideLayout333.xml"/><Relationship Id="rId9" Type="http://schemas.openxmlformats.org/officeDocument/2006/relationships/slideLayout" Target="../slideLayouts/slideLayout338.xml"/><Relationship Id="rId14" Type="http://schemas.openxmlformats.org/officeDocument/2006/relationships/slideLayout" Target="../slideLayouts/slideLayout343.xml"/><Relationship Id="rId22" Type="http://schemas.openxmlformats.org/officeDocument/2006/relationships/theme" Target="../theme/theme22.xml"/><Relationship Id="rId27" Type="http://schemas.openxmlformats.org/officeDocument/2006/relationships/tags" Target="../tags/tag3001.xml"/><Relationship Id="rId30" Type="http://schemas.openxmlformats.org/officeDocument/2006/relationships/tags" Target="../tags/tag3004.xml"/><Relationship Id="rId35" Type="http://schemas.openxmlformats.org/officeDocument/2006/relationships/tags" Target="../tags/tag3009.xml"/><Relationship Id="rId43" Type="http://schemas.openxmlformats.org/officeDocument/2006/relationships/tags" Target="../tags/tag3017.xml"/><Relationship Id="rId48" Type="http://schemas.openxmlformats.org/officeDocument/2006/relationships/image" Target="../media/image19.png"/><Relationship Id="rId8" Type="http://schemas.openxmlformats.org/officeDocument/2006/relationships/slideLayout" Target="../slideLayouts/slideLayout337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8.xml"/><Relationship Id="rId13" Type="http://schemas.openxmlformats.org/officeDocument/2006/relationships/slideLayout" Target="../slideLayouts/slideLayout363.xml"/><Relationship Id="rId18" Type="http://schemas.openxmlformats.org/officeDocument/2006/relationships/tags" Target="../tags/tag3200.xml"/><Relationship Id="rId26" Type="http://schemas.openxmlformats.org/officeDocument/2006/relationships/tags" Target="../tags/tag3208.xml"/><Relationship Id="rId39" Type="http://schemas.openxmlformats.org/officeDocument/2006/relationships/tags" Target="../tags/tag3221.xml"/><Relationship Id="rId3" Type="http://schemas.openxmlformats.org/officeDocument/2006/relationships/slideLayout" Target="../slideLayouts/slideLayout353.xml"/><Relationship Id="rId21" Type="http://schemas.openxmlformats.org/officeDocument/2006/relationships/tags" Target="../tags/tag3203.xml"/><Relationship Id="rId34" Type="http://schemas.openxmlformats.org/officeDocument/2006/relationships/tags" Target="../tags/tag3216.xml"/><Relationship Id="rId42" Type="http://schemas.openxmlformats.org/officeDocument/2006/relationships/image" Target="../media/image19.png"/><Relationship Id="rId7" Type="http://schemas.openxmlformats.org/officeDocument/2006/relationships/slideLayout" Target="../slideLayouts/slideLayout357.xml"/><Relationship Id="rId12" Type="http://schemas.openxmlformats.org/officeDocument/2006/relationships/slideLayout" Target="../slideLayouts/slideLayout362.xml"/><Relationship Id="rId17" Type="http://schemas.openxmlformats.org/officeDocument/2006/relationships/tags" Target="../tags/tag3199.xml"/><Relationship Id="rId25" Type="http://schemas.openxmlformats.org/officeDocument/2006/relationships/tags" Target="../tags/tag3207.xml"/><Relationship Id="rId33" Type="http://schemas.openxmlformats.org/officeDocument/2006/relationships/tags" Target="../tags/tag3215.xml"/><Relationship Id="rId38" Type="http://schemas.openxmlformats.org/officeDocument/2006/relationships/tags" Target="../tags/tag3220.xml"/><Relationship Id="rId2" Type="http://schemas.openxmlformats.org/officeDocument/2006/relationships/slideLayout" Target="../slideLayouts/slideLayout352.xml"/><Relationship Id="rId16" Type="http://schemas.openxmlformats.org/officeDocument/2006/relationships/vmlDrawing" Target="../drawings/vmlDrawing367.vml"/><Relationship Id="rId20" Type="http://schemas.openxmlformats.org/officeDocument/2006/relationships/tags" Target="../tags/tag3202.xml"/><Relationship Id="rId29" Type="http://schemas.openxmlformats.org/officeDocument/2006/relationships/tags" Target="../tags/tag3211.xml"/><Relationship Id="rId41" Type="http://schemas.openxmlformats.org/officeDocument/2006/relationships/image" Target="../media/image1.emf"/><Relationship Id="rId1" Type="http://schemas.openxmlformats.org/officeDocument/2006/relationships/slideLayout" Target="../slideLayouts/slideLayout351.xml"/><Relationship Id="rId6" Type="http://schemas.openxmlformats.org/officeDocument/2006/relationships/slideLayout" Target="../slideLayouts/slideLayout356.xml"/><Relationship Id="rId11" Type="http://schemas.openxmlformats.org/officeDocument/2006/relationships/slideLayout" Target="../slideLayouts/slideLayout361.xml"/><Relationship Id="rId24" Type="http://schemas.openxmlformats.org/officeDocument/2006/relationships/tags" Target="../tags/tag3206.xml"/><Relationship Id="rId32" Type="http://schemas.openxmlformats.org/officeDocument/2006/relationships/tags" Target="../tags/tag3214.xml"/><Relationship Id="rId37" Type="http://schemas.openxmlformats.org/officeDocument/2006/relationships/tags" Target="../tags/tag3219.xml"/><Relationship Id="rId40" Type="http://schemas.openxmlformats.org/officeDocument/2006/relationships/oleObject" Target="../embeddings/oleObject367.bin"/><Relationship Id="rId5" Type="http://schemas.openxmlformats.org/officeDocument/2006/relationships/slideLayout" Target="../slideLayouts/slideLayout355.xml"/><Relationship Id="rId15" Type="http://schemas.openxmlformats.org/officeDocument/2006/relationships/theme" Target="../theme/theme23.xml"/><Relationship Id="rId23" Type="http://schemas.openxmlformats.org/officeDocument/2006/relationships/tags" Target="../tags/tag3205.xml"/><Relationship Id="rId28" Type="http://schemas.openxmlformats.org/officeDocument/2006/relationships/tags" Target="../tags/tag3210.xml"/><Relationship Id="rId36" Type="http://schemas.openxmlformats.org/officeDocument/2006/relationships/tags" Target="../tags/tag3218.xml"/><Relationship Id="rId10" Type="http://schemas.openxmlformats.org/officeDocument/2006/relationships/slideLayout" Target="../slideLayouts/slideLayout360.xml"/><Relationship Id="rId19" Type="http://schemas.openxmlformats.org/officeDocument/2006/relationships/tags" Target="../tags/tag3201.xml"/><Relationship Id="rId31" Type="http://schemas.openxmlformats.org/officeDocument/2006/relationships/tags" Target="../tags/tag3213.xml"/><Relationship Id="rId4" Type="http://schemas.openxmlformats.org/officeDocument/2006/relationships/slideLayout" Target="../slideLayouts/slideLayout354.xml"/><Relationship Id="rId9" Type="http://schemas.openxmlformats.org/officeDocument/2006/relationships/slideLayout" Target="../slideLayouts/slideLayout359.xml"/><Relationship Id="rId14" Type="http://schemas.openxmlformats.org/officeDocument/2006/relationships/slideLayout" Target="../slideLayouts/slideLayout364.xml"/><Relationship Id="rId22" Type="http://schemas.openxmlformats.org/officeDocument/2006/relationships/tags" Target="../tags/tag3204.xml"/><Relationship Id="rId27" Type="http://schemas.openxmlformats.org/officeDocument/2006/relationships/tags" Target="../tags/tag3209.xml"/><Relationship Id="rId30" Type="http://schemas.openxmlformats.org/officeDocument/2006/relationships/tags" Target="../tags/tag3212.xml"/><Relationship Id="rId35" Type="http://schemas.openxmlformats.org/officeDocument/2006/relationships/tags" Target="../tags/tag3217.xml"/><Relationship Id="rId43" Type="http://schemas.openxmlformats.org/officeDocument/2006/relationships/image" Target="../media/image3.svg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2.xml"/><Relationship Id="rId13" Type="http://schemas.openxmlformats.org/officeDocument/2006/relationships/slideLayout" Target="../slideLayouts/slideLayout377.xml"/><Relationship Id="rId18" Type="http://schemas.openxmlformats.org/officeDocument/2006/relationships/tags" Target="../tags/tag3331.xml"/><Relationship Id="rId26" Type="http://schemas.openxmlformats.org/officeDocument/2006/relationships/tags" Target="../tags/tag3339.xml"/><Relationship Id="rId39" Type="http://schemas.openxmlformats.org/officeDocument/2006/relationships/tags" Target="../tags/tag3352.xml"/><Relationship Id="rId3" Type="http://schemas.openxmlformats.org/officeDocument/2006/relationships/slideLayout" Target="../slideLayouts/slideLayout367.xml"/><Relationship Id="rId21" Type="http://schemas.openxmlformats.org/officeDocument/2006/relationships/tags" Target="../tags/tag3334.xml"/><Relationship Id="rId34" Type="http://schemas.openxmlformats.org/officeDocument/2006/relationships/tags" Target="../tags/tag3347.xml"/><Relationship Id="rId42" Type="http://schemas.openxmlformats.org/officeDocument/2006/relationships/image" Target="../media/image2.png"/><Relationship Id="rId7" Type="http://schemas.openxmlformats.org/officeDocument/2006/relationships/slideLayout" Target="../slideLayouts/slideLayout371.xml"/><Relationship Id="rId12" Type="http://schemas.openxmlformats.org/officeDocument/2006/relationships/slideLayout" Target="../slideLayouts/slideLayout376.xml"/><Relationship Id="rId17" Type="http://schemas.openxmlformats.org/officeDocument/2006/relationships/tags" Target="../tags/tag3330.xml"/><Relationship Id="rId25" Type="http://schemas.openxmlformats.org/officeDocument/2006/relationships/tags" Target="../tags/tag3338.xml"/><Relationship Id="rId33" Type="http://schemas.openxmlformats.org/officeDocument/2006/relationships/tags" Target="../tags/tag3346.xml"/><Relationship Id="rId38" Type="http://schemas.openxmlformats.org/officeDocument/2006/relationships/tags" Target="../tags/tag3351.xml"/><Relationship Id="rId2" Type="http://schemas.openxmlformats.org/officeDocument/2006/relationships/slideLayout" Target="../slideLayouts/slideLayout366.xml"/><Relationship Id="rId16" Type="http://schemas.openxmlformats.org/officeDocument/2006/relationships/vmlDrawing" Target="../drawings/vmlDrawing382.vml"/><Relationship Id="rId20" Type="http://schemas.openxmlformats.org/officeDocument/2006/relationships/tags" Target="../tags/tag3333.xml"/><Relationship Id="rId29" Type="http://schemas.openxmlformats.org/officeDocument/2006/relationships/tags" Target="../tags/tag3342.xml"/><Relationship Id="rId41" Type="http://schemas.openxmlformats.org/officeDocument/2006/relationships/image" Target="../media/image1.emf"/><Relationship Id="rId1" Type="http://schemas.openxmlformats.org/officeDocument/2006/relationships/slideLayout" Target="../slideLayouts/slideLayout365.xml"/><Relationship Id="rId6" Type="http://schemas.openxmlformats.org/officeDocument/2006/relationships/slideLayout" Target="../slideLayouts/slideLayout370.xml"/><Relationship Id="rId11" Type="http://schemas.openxmlformats.org/officeDocument/2006/relationships/slideLayout" Target="../slideLayouts/slideLayout375.xml"/><Relationship Id="rId24" Type="http://schemas.openxmlformats.org/officeDocument/2006/relationships/tags" Target="../tags/tag3337.xml"/><Relationship Id="rId32" Type="http://schemas.openxmlformats.org/officeDocument/2006/relationships/tags" Target="../tags/tag3345.xml"/><Relationship Id="rId37" Type="http://schemas.openxmlformats.org/officeDocument/2006/relationships/tags" Target="../tags/tag3350.xml"/><Relationship Id="rId40" Type="http://schemas.openxmlformats.org/officeDocument/2006/relationships/oleObject" Target="../embeddings/oleObject382.bin"/><Relationship Id="rId5" Type="http://schemas.openxmlformats.org/officeDocument/2006/relationships/slideLayout" Target="../slideLayouts/slideLayout369.xml"/><Relationship Id="rId15" Type="http://schemas.openxmlformats.org/officeDocument/2006/relationships/theme" Target="../theme/theme24.xml"/><Relationship Id="rId23" Type="http://schemas.openxmlformats.org/officeDocument/2006/relationships/tags" Target="../tags/tag3336.xml"/><Relationship Id="rId28" Type="http://schemas.openxmlformats.org/officeDocument/2006/relationships/tags" Target="../tags/tag3341.xml"/><Relationship Id="rId36" Type="http://schemas.openxmlformats.org/officeDocument/2006/relationships/tags" Target="../tags/tag3349.xml"/><Relationship Id="rId10" Type="http://schemas.openxmlformats.org/officeDocument/2006/relationships/slideLayout" Target="../slideLayouts/slideLayout374.xml"/><Relationship Id="rId19" Type="http://schemas.openxmlformats.org/officeDocument/2006/relationships/tags" Target="../tags/tag3332.xml"/><Relationship Id="rId31" Type="http://schemas.openxmlformats.org/officeDocument/2006/relationships/tags" Target="../tags/tag3344.xml"/><Relationship Id="rId4" Type="http://schemas.openxmlformats.org/officeDocument/2006/relationships/slideLayout" Target="../slideLayouts/slideLayout368.xml"/><Relationship Id="rId9" Type="http://schemas.openxmlformats.org/officeDocument/2006/relationships/slideLayout" Target="../slideLayouts/slideLayout373.xml"/><Relationship Id="rId14" Type="http://schemas.openxmlformats.org/officeDocument/2006/relationships/slideLayout" Target="../slideLayouts/slideLayout378.xml"/><Relationship Id="rId22" Type="http://schemas.openxmlformats.org/officeDocument/2006/relationships/tags" Target="../tags/tag3335.xml"/><Relationship Id="rId27" Type="http://schemas.openxmlformats.org/officeDocument/2006/relationships/tags" Target="../tags/tag3340.xml"/><Relationship Id="rId30" Type="http://schemas.openxmlformats.org/officeDocument/2006/relationships/tags" Target="../tags/tag3343.xml"/><Relationship Id="rId35" Type="http://schemas.openxmlformats.org/officeDocument/2006/relationships/tags" Target="../tags/tag3348.xml"/><Relationship Id="rId43" Type="http://schemas.openxmlformats.org/officeDocument/2006/relationships/image" Target="../media/image3.svg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6.xml"/><Relationship Id="rId13" Type="http://schemas.openxmlformats.org/officeDocument/2006/relationships/slideLayout" Target="../slideLayouts/slideLayout391.xml"/><Relationship Id="rId18" Type="http://schemas.openxmlformats.org/officeDocument/2006/relationships/tags" Target="../tags/tag3462.xml"/><Relationship Id="rId26" Type="http://schemas.openxmlformats.org/officeDocument/2006/relationships/tags" Target="../tags/tag3470.xml"/><Relationship Id="rId39" Type="http://schemas.openxmlformats.org/officeDocument/2006/relationships/tags" Target="../tags/tag3483.xml"/><Relationship Id="rId3" Type="http://schemas.openxmlformats.org/officeDocument/2006/relationships/slideLayout" Target="../slideLayouts/slideLayout381.xml"/><Relationship Id="rId21" Type="http://schemas.openxmlformats.org/officeDocument/2006/relationships/tags" Target="../tags/tag3465.xml"/><Relationship Id="rId34" Type="http://schemas.openxmlformats.org/officeDocument/2006/relationships/tags" Target="../tags/tag3478.xml"/><Relationship Id="rId42" Type="http://schemas.openxmlformats.org/officeDocument/2006/relationships/image" Target="../media/image2.png"/><Relationship Id="rId7" Type="http://schemas.openxmlformats.org/officeDocument/2006/relationships/slideLayout" Target="../slideLayouts/slideLayout385.xml"/><Relationship Id="rId12" Type="http://schemas.openxmlformats.org/officeDocument/2006/relationships/slideLayout" Target="../slideLayouts/slideLayout390.xml"/><Relationship Id="rId17" Type="http://schemas.openxmlformats.org/officeDocument/2006/relationships/tags" Target="../tags/tag3461.xml"/><Relationship Id="rId25" Type="http://schemas.openxmlformats.org/officeDocument/2006/relationships/tags" Target="../tags/tag3469.xml"/><Relationship Id="rId33" Type="http://schemas.openxmlformats.org/officeDocument/2006/relationships/tags" Target="../tags/tag3477.xml"/><Relationship Id="rId38" Type="http://schemas.openxmlformats.org/officeDocument/2006/relationships/tags" Target="../tags/tag3482.xml"/><Relationship Id="rId2" Type="http://schemas.openxmlformats.org/officeDocument/2006/relationships/slideLayout" Target="../slideLayouts/slideLayout380.xml"/><Relationship Id="rId16" Type="http://schemas.openxmlformats.org/officeDocument/2006/relationships/vmlDrawing" Target="../drawings/vmlDrawing397.vml"/><Relationship Id="rId20" Type="http://schemas.openxmlformats.org/officeDocument/2006/relationships/tags" Target="../tags/tag3464.xml"/><Relationship Id="rId29" Type="http://schemas.openxmlformats.org/officeDocument/2006/relationships/tags" Target="../tags/tag3473.xml"/><Relationship Id="rId41" Type="http://schemas.openxmlformats.org/officeDocument/2006/relationships/image" Target="../media/image1.emf"/><Relationship Id="rId1" Type="http://schemas.openxmlformats.org/officeDocument/2006/relationships/slideLayout" Target="../slideLayouts/slideLayout379.xml"/><Relationship Id="rId6" Type="http://schemas.openxmlformats.org/officeDocument/2006/relationships/slideLayout" Target="../slideLayouts/slideLayout384.xml"/><Relationship Id="rId11" Type="http://schemas.openxmlformats.org/officeDocument/2006/relationships/slideLayout" Target="../slideLayouts/slideLayout389.xml"/><Relationship Id="rId24" Type="http://schemas.openxmlformats.org/officeDocument/2006/relationships/tags" Target="../tags/tag3468.xml"/><Relationship Id="rId32" Type="http://schemas.openxmlformats.org/officeDocument/2006/relationships/tags" Target="../tags/tag3476.xml"/><Relationship Id="rId37" Type="http://schemas.openxmlformats.org/officeDocument/2006/relationships/tags" Target="../tags/tag3481.xml"/><Relationship Id="rId40" Type="http://schemas.openxmlformats.org/officeDocument/2006/relationships/oleObject" Target="../embeddings/oleObject397.bin"/><Relationship Id="rId5" Type="http://schemas.openxmlformats.org/officeDocument/2006/relationships/slideLayout" Target="../slideLayouts/slideLayout383.xml"/><Relationship Id="rId15" Type="http://schemas.openxmlformats.org/officeDocument/2006/relationships/theme" Target="../theme/theme25.xml"/><Relationship Id="rId23" Type="http://schemas.openxmlformats.org/officeDocument/2006/relationships/tags" Target="../tags/tag3467.xml"/><Relationship Id="rId28" Type="http://schemas.openxmlformats.org/officeDocument/2006/relationships/tags" Target="../tags/tag3472.xml"/><Relationship Id="rId36" Type="http://schemas.openxmlformats.org/officeDocument/2006/relationships/tags" Target="../tags/tag3480.xml"/><Relationship Id="rId10" Type="http://schemas.openxmlformats.org/officeDocument/2006/relationships/slideLayout" Target="../slideLayouts/slideLayout388.xml"/><Relationship Id="rId19" Type="http://schemas.openxmlformats.org/officeDocument/2006/relationships/tags" Target="../tags/tag3463.xml"/><Relationship Id="rId31" Type="http://schemas.openxmlformats.org/officeDocument/2006/relationships/tags" Target="../tags/tag3475.xml"/><Relationship Id="rId4" Type="http://schemas.openxmlformats.org/officeDocument/2006/relationships/slideLayout" Target="../slideLayouts/slideLayout382.xml"/><Relationship Id="rId9" Type="http://schemas.openxmlformats.org/officeDocument/2006/relationships/slideLayout" Target="../slideLayouts/slideLayout387.xml"/><Relationship Id="rId14" Type="http://schemas.openxmlformats.org/officeDocument/2006/relationships/slideLayout" Target="../slideLayouts/slideLayout392.xml"/><Relationship Id="rId22" Type="http://schemas.openxmlformats.org/officeDocument/2006/relationships/tags" Target="../tags/tag3466.xml"/><Relationship Id="rId27" Type="http://schemas.openxmlformats.org/officeDocument/2006/relationships/tags" Target="../tags/tag3471.xml"/><Relationship Id="rId30" Type="http://schemas.openxmlformats.org/officeDocument/2006/relationships/tags" Target="../tags/tag3474.xml"/><Relationship Id="rId35" Type="http://schemas.openxmlformats.org/officeDocument/2006/relationships/tags" Target="../tags/tag3479.xml"/><Relationship Id="rId43" Type="http://schemas.openxmlformats.org/officeDocument/2006/relationships/image" Target="../media/image3.svg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0.xml"/><Relationship Id="rId13" Type="http://schemas.openxmlformats.org/officeDocument/2006/relationships/slideLayout" Target="../slideLayouts/slideLayout405.xml"/><Relationship Id="rId18" Type="http://schemas.openxmlformats.org/officeDocument/2006/relationships/vmlDrawing" Target="../drawings/vmlDrawing412.vml"/><Relationship Id="rId26" Type="http://schemas.openxmlformats.org/officeDocument/2006/relationships/tags" Target="../tags/tag3605.xml"/><Relationship Id="rId39" Type="http://schemas.openxmlformats.org/officeDocument/2006/relationships/tags" Target="../tags/tag3618.xml"/><Relationship Id="rId3" Type="http://schemas.openxmlformats.org/officeDocument/2006/relationships/slideLayout" Target="../slideLayouts/slideLayout395.xml"/><Relationship Id="rId21" Type="http://schemas.openxmlformats.org/officeDocument/2006/relationships/tags" Target="../tags/tag3600.xml"/><Relationship Id="rId34" Type="http://schemas.openxmlformats.org/officeDocument/2006/relationships/tags" Target="../tags/tag3613.xml"/><Relationship Id="rId42" Type="http://schemas.openxmlformats.org/officeDocument/2006/relationships/oleObject" Target="../embeddings/oleObject412.bin"/><Relationship Id="rId7" Type="http://schemas.openxmlformats.org/officeDocument/2006/relationships/slideLayout" Target="../slideLayouts/slideLayout399.xml"/><Relationship Id="rId12" Type="http://schemas.openxmlformats.org/officeDocument/2006/relationships/slideLayout" Target="../slideLayouts/slideLayout404.xml"/><Relationship Id="rId17" Type="http://schemas.openxmlformats.org/officeDocument/2006/relationships/theme" Target="../theme/theme26.xml"/><Relationship Id="rId25" Type="http://schemas.openxmlformats.org/officeDocument/2006/relationships/tags" Target="../tags/tag3604.xml"/><Relationship Id="rId33" Type="http://schemas.openxmlformats.org/officeDocument/2006/relationships/tags" Target="../tags/tag3612.xml"/><Relationship Id="rId38" Type="http://schemas.openxmlformats.org/officeDocument/2006/relationships/tags" Target="../tags/tag3617.xml"/><Relationship Id="rId2" Type="http://schemas.openxmlformats.org/officeDocument/2006/relationships/slideLayout" Target="../slideLayouts/slideLayout394.xml"/><Relationship Id="rId16" Type="http://schemas.openxmlformats.org/officeDocument/2006/relationships/slideLayout" Target="../slideLayouts/slideLayout408.xml"/><Relationship Id="rId20" Type="http://schemas.openxmlformats.org/officeDocument/2006/relationships/tags" Target="../tags/tag3599.xml"/><Relationship Id="rId29" Type="http://schemas.openxmlformats.org/officeDocument/2006/relationships/tags" Target="../tags/tag3608.xml"/><Relationship Id="rId41" Type="http://schemas.openxmlformats.org/officeDocument/2006/relationships/tags" Target="../tags/tag3620.xml"/><Relationship Id="rId1" Type="http://schemas.openxmlformats.org/officeDocument/2006/relationships/slideLayout" Target="../slideLayouts/slideLayout393.xml"/><Relationship Id="rId6" Type="http://schemas.openxmlformats.org/officeDocument/2006/relationships/slideLayout" Target="../slideLayouts/slideLayout398.xml"/><Relationship Id="rId11" Type="http://schemas.openxmlformats.org/officeDocument/2006/relationships/slideLayout" Target="../slideLayouts/slideLayout403.xml"/><Relationship Id="rId24" Type="http://schemas.openxmlformats.org/officeDocument/2006/relationships/tags" Target="../tags/tag3603.xml"/><Relationship Id="rId32" Type="http://schemas.openxmlformats.org/officeDocument/2006/relationships/tags" Target="../tags/tag3611.xml"/><Relationship Id="rId37" Type="http://schemas.openxmlformats.org/officeDocument/2006/relationships/tags" Target="../tags/tag3616.xml"/><Relationship Id="rId40" Type="http://schemas.openxmlformats.org/officeDocument/2006/relationships/tags" Target="../tags/tag3619.xml"/><Relationship Id="rId45" Type="http://schemas.openxmlformats.org/officeDocument/2006/relationships/image" Target="../media/image3.svg"/><Relationship Id="rId5" Type="http://schemas.openxmlformats.org/officeDocument/2006/relationships/slideLayout" Target="../slideLayouts/slideLayout397.xml"/><Relationship Id="rId15" Type="http://schemas.openxmlformats.org/officeDocument/2006/relationships/slideLayout" Target="../slideLayouts/slideLayout407.xml"/><Relationship Id="rId23" Type="http://schemas.openxmlformats.org/officeDocument/2006/relationships/tags" Target="../tags/tag3602.xml"/><Relationship Id="rId28" Type="http://schemas.openxmlformats.org/officeDocument/2006/relationships/tags" Target="../tags/tag3607.xml"/><Relationship Id="rId36" Type="http://schemas.openxmlformats.org/officeDocument/2006/relationships/tags" Target="../tags/tag3615.xml"/><Relationship Id="rId10" Type="http://schemas.openxmlformats.org/officeDocument/2006/relationships/slideLayout" Target="../slideLayouts/slideLayout402.xml"/><Relationship Id="rId19" Type="http://schemas.openxmlformats.org/officeDocument/2006/relationships/tags" Target="../tags/tag3598.xml"/><Relationship Id="rId31" Type="http://schemas.openxmlformats.org/officeDocument/2006/relationships/tags" Target="../tags/tag3610.xml"/><Relationship Id="rId44" Type="http://schemas.openxmlformats.org/officeDocument/2006/relationships/image" Target="../media/image19.png"/><Relationship Id="rId4" Type="http://schemas.openxmlformats.org/officeDocument/2006/relationships/slideLayout" Target="../slideLayouts/slideLayout396.xml"/><Relationship Id="rId9" Type="http://schemas.openxmlformats.org/officeDocument/2006/relationships/slideLayout" Target="../slideLayouts/slideLayout401.xml"/><Relationship Id="rId14" Type="http://schemas.openxmlformats.org/officeDocument/2006/relationships/slideLayout" Target="../slideLayouts/slideLayout406.xml"/><Relationship Id="rId22" Type="http://schemas.openxmlformats.org/officeDocument/2006/relationships/tags" Target="../tags/tag3601.xml"/><Relationship Id="rId27" Type="http://schemas.openxmlformats.org/officeDocument/2006/relationships/tags" Target="../tags/tag3606.xml"/><Relationship Id="rId30" Type="http://schemas.openxmlformats.org/officeDocument/2006/relationships/tags" Target="../tags/tag3609.xml"/><Relationship Id="rId35" Type="http://schemas.openxmlformats.org/officeDocument/2006/relationships/tags" Target="../tags/tag3614.xml"/><Relationship Id="rId43" Type="http://schemas.openxmlformats.org/officeDocument/2006/relationships/image" Target="../media/image1.emf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6.xml"/><Relationship Id="rId13" Type="http://schemas.openxmlformats.org/officeDocument/2006/relationships/theme" Target="../theme/theme27.xml"/><Relationship Id="rId18" Type="http://schemas.openxmlformats.org/officeDocument/2006/relationships/tags" Target="../tags/tag3745.xml"/><Relationship Id="rId26" Type="http://schemas.openxmlformats.org/officeDocument/2006/relationships/tags" Target="../tags/tag3753.xml"/><Relationship Id="rId39" Type="http://schemas.openxmlformats.org/officeDocument/2006/relationships/image" Target="../media/image1.emf"/><Relationship Id="rId3" Type="http://schemas.openxmlformats.org/officeDocument/2006/relationships/slideLayout" Target="../slideLayouts/slideLayout411.xml"/><Relationship Id="rId21" Type="http://schemas.openxmlformats.org/officeDocument/2006/relationships/tags" Target="../tags/tag3748.xml"/><Relationship Id="rId34" Type="http://schemas.openxmlformats.org/officeDocument/2006/relationships/tags" Target="../tags/tag3761.xml"/><Relationship Id="rId7" Type="http://schemas.openxmlformats.org/officeDocument/2006/relationships/slideLayout" Target="../slideLayouts/slideLayout415.xml"/><Relationship Id="rId12" Type="http://schemas.openxmlformats.org/officeDocument/2006/relationships/slideLayout" Target="../slideLayouts/slideLayout420.xml"/><Relationship Id="rId17" Type="http://schemas.openxmlformats.org/officeDocument/2006/relationships/tags" Target="../tags/tag3744.xml"/><Relationship Id="rId25" Type="http://schemas.openxmlformats.org/officeDocument/2006/relationships/tags" Target="../tags/tag3752.xml"/><Relationship Id="rId33" Type="http://schemas.openxmlformats.org/officeDocument/2006/relationships/tags" Target="../tags/tag3760.xml"/><Relationship Id="rId38" Type="http://schemas.openxmlformats.org/officeDocument/2006/relationships/oleObject" Target="../embeddings/oleObject428.bin"/><Relationship Id="rId2" Type="http://schemas.openxmlformats.org/officeDocument/2006/relationships/slideLayout" Target="../slideLayouts/slideLayout410.xml"/><Relationship Id="rId16" Type="http://schemas.openxmlformats.org/officeDocument/2006/relationships/tags" Target="../tags/tag3743.xml"/><Relationship Id="rId20" Type="http://schemas.openxmlformats.org/officeDocument/2006/relationships/tags" Target="../tags/tag3747.xml"/><Relationship Id="rId29" Type="http://schemas.openxmlformats.org/officeDocument/2006/relationships/tags" Target="../tags/tag3756.xml"/><Relationship Id="rId41" Type="http://schemas.openxmlformats.org/officeDocument/2006/relationships/image" Target="../media/image3.svg"/><Relationship Id="rId1" Type="http://schemas.openxmlformats.org/officeDocument/2006/relationships/slideLayout" Target="../slideLayouts/slideLayout409.xml"/><Relationship Id="rId6" Type="http://schemas.openxmlformats.org/officeDocument/2006/relationships/slideLayout" Target="../slideLayouts/slideLayout414.xml"/><Relationship Id="rId11" Type="http://schemas.openxmlformats.org/officeDocument/2006/relationships/slideLayout" Target="../slideLayouts/slideLayout419.xml"/><Relationship Id="rId24" Type="http://schemas.openxmlformats.org/officeDocument/2006/relationships/tags" Target="../tags/tag3751.xml"/><Relationship Id="rId32" Type="http://schemas.openxmlformats.org/officeDocument/2006/relationships/tags" Target="../tags/tag3759.xml"/><Relationship Id="rId37" Type="http://schemas.openxmlformats.org/officeDocument/2006/relationships/tags" Target="../tags/tag3764.xml"/><Relationship Id="rId40" Type="http://schemas.openxmlformats.org/officeDocument/2006/relationships/image" Target="../media/image19.png"/><Relationship Id="rId5" Type="http://schemas.openxmlformats.org/officeDocument/2006/relationships/slideLayout" Target="../slideLayouts/slideLayout413.xml"/><Relationship Id="rId15" Type="http://schemas.openxmlformats.org/officeDocument/2006/relationships/tags" Target="../tags/tag3742.xml"/><Relationship Id="rId23" Type="http://schemas.openxmlformats.org/officeDocument/2006/relationships/tags" Target="../tags/tag3750.xml"/><Relationship Id="rId28" Type="http://schemas.openxmlformats.org/officeDocument/2006/relationships/tags" Target="../tags/tag3755.xml"/><Relationship Id="rId36" Type="http://schemas.openxmlformats.org/officeDocument/2006/relationships/tags" Target="../tags/tag3763.xml"/><Relationship Id="rId10" Type="http://schemas.openxmlformats.org/officeDocument/2006/relationships/slideLayout" Target="../slideLayouts/slideLayout418.xml"/><Relationship Id="rId19" Type="http://schemas.openxmlformats.org/officeDocument/2006/relationships/tags" Target="../tags/tag3746.xml"/><Relationship Id="rId31" Type="http://schemas.openxmlformats.org/officeDocument/2006/relationships/tags" Target="../tags/tag3758.xml"/><Relationship Id="rId4" Type="http://schemas.openxmlformats.org/officeDocument/2006/relationships/slideLayout" Target="../slideLayouts/slideLayout412.xml"/><Relationship Id="rId9" Type="http://schemas.openxmlformats.org/officeDocument/2006/relationships/slideLayout" Target="../slideLayouts/slideLayout417.xml"/><Relationship Id="rId14" Type="http://schemas.openxmlformats.org/officeDocument/2006/relationships/vmlDrawing" Target="../drawings/vmlDrawing428.vml"/><Relationship Id="rId22" Type="http://schemas.openxmlformats.org/officeDocument/2006/relationships/tags" Target="../tags/tag3749.xml"/><Relationship Id="rId27" Type="http://schemas.openxmlformats.org/officeDocument/2006/relationships/tags" Target="../tags/tag3754.xml"/><Relationship Id="rId30" Type="http://schemas.openxmlformats.org/officeDocument/2006/relationships/tags" Target="../tags/tag3757.xml"/><Relationship Id="rId35" Type="http://schemas.openxmlformats.org/officeDocument/2006/relationships/tags" Target="../tags/tag3762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8.xml"/><Relationship Id="rId13" Type="http://schemas.openxmlformats.org/officeDocument/2006/relationships/slideLayout" Target="../slideLayouts/slideLayout433.xml"/><Relationship Id="rId18" Type="http://schemas.openxmlformats.org/officeDocument/2006/relationships/vmlDrawing" Target="../drawings/vmlDrawing441.vml"/><Relationship Id="rId26" Type="http://schemas.openxmlformats.org/officeDocument/2006/relationships/tags" Target="../tags/tag3856.xml"/><Relationship Id="rId39" Type="http://schemas.openxmlformats.org/officeDocument/2006/relationships/tags" Target="../tags/tag3869.xml"/><Relationship Id="rId3" Type="http://schemas.openxmlformats.org/officeDocument/2006/relationships/slideLayout" Target="../slideLayouts/slideLayout423.xml"/><Relationship Id="rId21" Type="http://schemas.openxmlformats.org/officeDocument/2006/relationships/tags" Target="../tags/tag3851.xml"/><Relationship Id="rId34" Type="http://schemas.openxmlformats.org/officeDocument/2006/relationships/tags" Target="../tags/tag3864.xml"/><Relationship Id="rId42" Type="http://schemas.openxmlformats.org/officeDocument/2006/relationships/oleObject" Target="../embeddings/oleObject441.bin"/><Relationship Id="rId7" Type="http://schemas.openxmlformats.org/officeDocument/2006/relationships/slideLayout" Target="../slideLayouts/slideLayout427.xml"/><Relationship Id="rId12" Type="http://schemas.openxmlformats.org/officeDocument/2006/relationships/slideLayout" Target="../slideLayouts/slideLayout432.xml"/><Relationship Id="rId17" Type="http://schemas.openxmlformats.org/officeDocument/2006/relationships/theme" Target="../theme/theme28.xml"/><Relationship Id="rId25" Type="http://schemas.openxmlformats.org/officeDocument/2006/relationships/tags" Target="../tags/tag3855.xml"/><Relationship Id="rId33" Type="http://schemas.openxmlformats.org/officeDocument/2006/relationships/tags" Target="../tags/tag3863.xml"/><Relationship Id="rId38" Type="http://schemas.openxmlformats.org/officeDocument/2006/relationships/tags" Target="../tags/tag3868.xml"/><Relationship Id="rId2" Type="http://schemas.openxmlformats.org/officeDocument/2006/relationships/slideLayout" Target="../slideLayouts/slideLayout422.xml"/><Relationship Id="rId16" Type="http://schemas.openxmlformats.org/officeDocument/2006/relationships/slideLayout" Target="../slideLayouts/slideLayout436.xml"/><Relationship Id="rId20" Type="http://schemas.openxmlformats.org/officeDocument/2006/relationships/tags" Target="../tags/tag3850.xml"/><Relationship Id="rId29" Type="http://schemas.openxmlformats.org/officeDocument/2006/relationships/tags" Target="../tags/tag3859.xml"/><Relationship Id="rId41" Type="http://schemas.openxmlformats.org/officeDocument/2006/relationships/tags" Target="../tags/tag3871.xml"/><Relationship Id="rId1" Type="http://schemas.openxmlformats.org/officeDocument/2006/relationships/slideLayout" Target="../slideLayouts/slideLayout421.xml"/><Relationship Id="rId6" Type="http://schemas.openxmlformats.org/officeDocument/2006/relationships/slideLayout" Target="../slideLayouts/slideLayout426.xml"/><Relationship Id="rId11" Type="http://schemas.openxmlformats.org/officeDocument/2006/relationships/slideLayout" Target="../slideLayouts/slideLayout431.xml"/><Relationship Id="rId24" Type="http://schemas.openxmlformats.org/officeDocument/2006/relationships/tags" Target="../tags/tag3854.xml"/><Relationship Id="rId32" Type="http://schemas.openxmlformats.org/officeDocument/2006/relationships/tags" Target="../tags/tag3862.xml"/><Relationship Id="rId37" Type="http://schemas.openxmlformats.org/officeDocument/2006/relationships/tags" Target="../tags/tag3867.xml"/><Relationship Id="rId40" Type="http://schemas.openxmlformats.org/officeDocument/2006/relationships/tags" Target="../tags/tag3870.xml"/><Relationship Id="rId45" Type="http://schemas.openxmlformats.org/officeDocument/2006/relationships/image" Target="../media/image3.svg"/><Relationship Id="rId5" Type="http://schemas.openxmlformats.org/officeDocument/2006/relationships/slideLayout" Target="../slideLayouts/slideLayout425.xml"/><Relationship Id="rId15" Type="http://schemas.openxmlformats.org/officeDocument/2006/relationships/slideLayout" Target="../slideLayouts/slideLayout435.xml"/><Relationship Id="rId23" Type="http://schemas.openxmlformats.org/officeDocument/2006/relationships/tags" Target="../tags/tag3853.xml"/><Relationship Id="rId28" Type="http://schemas.openxmlformats.org/officeDocument/2006/relationships/tags" Target="../tags/tag3858.xml"/><Relationship Id="rId36" Type="http://schemas.openxmlformats.org/officeDocument/2006/relationships/tags" Target="../tags/tag3866.xml"/><Relationship Id="rId10" Type="http://schemas.openxmlformats.org/officeDocument/2006/relationships/slideLayout" Target="../slideLayouts/slideLayout430.xml"/><Relationship Id="rId19" Type="http://schemas.openxmlformats.org/officeDocument/2006/relationships/tags" Target="../tags/tag3849.xml"/><Relationship Id="rId31" Type="http://schemas.openxmlformats.org/officeDocument/2006/relationships/tags" Target="../tags/tag3861.xml"/><Relationship Id="rId44" Type="http://schemas.openxmlformats.org/officeDocument/2006/relationships/image" Target="../media/image19.png"/><Relationship Id="rId4" Type="http://schemas.openxmlformats.org/officeDocument/2006/relationships/slideLayout" Target="../slideLayouts/slideLayout424.xml"/><Relationship Id="rId9" Type="http://schemas.openxmlformats.org/officeDocument/2006/relationships/slideLayout" Target="../slideLayouts/slideLayout429.xml"/><Relationship Id="rId14" Type="http://schemas.openxmlformats.org/officeDocument/2006/relationships/slideLayout" Target="../slideLayouts/slideLayout434.xml"/><Relationship Id="rId22" Type="http://schemas.openxmlformats.org/officeDocument/2006/relationships/tags" Target="../tags/tag3852.xml"/><Relationship Id="rId27" Type="http://schemas.openxmlformats.org/officeDocument/2006/relationships/tags" Target="../tags/tag3857.xml"/><Relationship Id="rId30" Type="http://schemas.openxmlformats.org/officeDocument/2006/relationships/tags" Target="../tags/tag3860.xml"/><Relationship Id="rId35" Type="http://schemas.openxmlformats.org/officeDocument/2006/relationships/tags" Target="../tags/tag3865.xml"/><Relationship Id="rId43" Type="http://schemas.openxmlformats.org/officeDocument/2006/relationships/image" Target="../media/image1.emf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4.xml"/><Relationship Id="rId13" Type="http://schemas.openxmlformats.org/officeDocument/2006/relationships/slideLayout" Target="../slideLayouts/slideLayout449.xml"/><Relationship Id="rId18" Type="http://schemas.openxmlformats.org/officeDocument/2006/relationships/theme" Target="../theme/theme29.xml"/><Relationship Id="rId26" Type="http://schemas.openxmlformats.org/officeDocument/2006/relationships/tags" Target="../tags/tag4008.xml"/><Relationship Id="rId39" Type="http://schemas.openxmlformats.org/officeDocument/2006/relationships/tags" Target="../tags/tag4021.xml"/><Relationship Id="rId3" Type="http://schemas.openxmlformats.org/officeDocument/2006/relationships/slideLayout" Target="../slideLayouts/slideLayout439.xml"/><Relationship Id="rId21" Type="http://schemas.openxmlformats.org/officeDocument/2006/relationships/tags" Target="../tags/tag4003.xml"/><Relationship Id="rId34" Type="http://schemas.openxmlformats.org/officeDocument/2006/relationships/tags" Target="../tags/tag4016.xml"/><Relationship Id="rId42" Type="http://schemas.openxmlformats.org/officeDocument/2006/relationships/tags" Target="../tags/tag4024.xml"/><Relationship Id="rId7" Type="http://schemas.openxmlformats.org/officeDocument/2006/relationships/slideLayout" Target="../slideLayouts/slideLayout443.xml"/><Relationship Id="rId12" Type="http://schemas.openxmlformats.org/officeDocument/2006/relationships/slideLayout" Target="../slideLayouts/slideLayout448.xml"/><Relationship Id="rId17" Type="http://schemas.openxmlformats.org/officeDocument/2006/relationships/slideLayout" Target="../slideLayouts/slideLayout453.xml"/><Relationship Id="rId25" Type="http://schemas.openxmlformats.org/officeDocument/2006/relationships/tags" Target="../tags/tag4007.xml"/><Relationship Id="rId33" Type="http://schemas.openxmlformats.org/officeDocument/2006/relationships/tags" Target="../tags/tag4015.xml"/><Relationship Id="rId38" Type="http://schemas.openxmlformats.org/officeDocument/2006/relationships/tags" Target="../tags/tag4020.xml"/><Relationship Id="rId46" Type="http://schemas.openxmlformats.org/officeDocument/2006/relationships/image" Target="../media/image3.svg"/><Relationship Id="rId2" Type="http://schemas.openxmlformats.org/officeDocument/2006/relationships/slideLayout" Target="../slideLayouts/slideLayout438.xml"/><Relationship Id="rId16" Type="http://schemas.openxmlformats.org/officeDocument/2006/relationships/slideLayout" Target="../slideLayouts/slideLayout452.xml"/><Relationship Id="rId20" Type="http://schemas.openxmlformats.org/officeDocument/2006/relationships/tags" Target="../tags/tag4002.xml"/><Relationship Id="rId29" Type="http://schemas.openxmlformats.org/officeDocument/2006/relationships/tags" Target="../tags/tag4011.xml"/><Relationship Id="rId41" Type="http://schemas.openxmlformats.org/officeDocument/2006/relationships/tags" Target="../tags/tag4023.xml"/><Relationship Id="rId1" Type="http://schemas.openxmlformats.org/officeDocument/2006/relationships/slideLayout" Target="../slideLayouts/slideLayout437.xml"/><Relationship Id="rId6" Type="http://schemas.openxmlformats.org/officeDocument/2006/relationships/slideLayout" Target="../slideLayouts/slideLayout442.xml"/><Relationship Id="rId11" Type="http://schemas.openxmlformats.org/officeDocument/2006/relationships/slideLayout" Target="../slideLayouts/slideLayout447.xml"/><Relationship Id="rId24" Type="http://schemas.openxmlformats.org/officeDocument/2006/relationships/tags" Target="../tags/tag4006.xml"/><Relationship Id="rId32" Type="http://schemas.openxmlformats.org/officeDocument/2006/relationships/tags" Target="../tags/tag4014.xml"/><Relationship Id="rId37" Type="http://schemas.openxmlformats.org/officeDocument/2006/relationships/tags" Target="../tags/tag4019.xml"/><Relationship Id="rId40" Type="http://schemas.openxmlformats.org/officeDocument/2006/relationships/tags" Target="../tags/tag4022.xml"/><Relationship Id="rId45" Type="http://schemas.openxmlformats.org/officeDocument/2006/relationships/image" Target="../media/image2.png"/><Relationship Id="rId5" Type="http://schemas.openxmlformats.org/officeDocument/2006/relationships/slideLayout" Target="../slideLayouts/slideLayout441.xml"/><Relationship Id="rId15" Type="http://schemas.openxmlformats.org/officeDocument/2006/relationships/slideLayout" Target="../slideLayouts/slideLayout451.xml"/><Relationship Id="rId23" Type="http://schemas.openxmlformats.org/officeDocument/2006/relationships/tags" Target="../tags/tag4005.xml"/><Relationship Id="rId28" Type="http://schemas.openxmlformats.org/officeDocument/2006/relationships/tags" Target="../tags/tag4010.xml"/><Relationship Id="rId36" Type="http://schemas.openxmlformats.org/officeDocument/2006/relationships/tags" Target="../tags/tag4018.xml"/><Relationship Id="rId10" Type="http://schemas.openxmlformats.org/officeDocument/2006/relationships/slideLayout" Target="../slideLayouts/slideLayout446.xml"/><Relationship Id="rId19" Type="http://schemas.openxmlformats.org/officeDocument/2006/relationships/vmlDrawing" Target="../drawings/vmlDrawing457.vml"/><Relationship Id="rId31" Type="http://schemas.openxmlformats.org/officeDocument/2006/relationships/tags" Target="../tags/tag4013.xml"/><Relationship Id="rId44" Type="http://schemas.openxmlformats.org/officeDocument/2006/relationships/image" Target="../media/image1.emf"/><Relationship Id="rId4" Type="http://schemas.openxmlformats.org/officeDocument/2006/relationships/slideLayout" Target="../slideLayouts/slideLayout440.xml"/><Relationship Id="rId9" Type="http://schemas.openxmlformats.org/officeDocument/2006/relationships/slideLayout" Target="../slideLayouts/slideLayout445.xml"/><Relationship Id="rId14" Type="http://schemas.openxmlformats.org/officeDocument/2006/relationships/slideLayout" Target="../slideLayouts/slideLayout450.xml"/><Relationship Id="rId22" Type="http://schemas.openxmlformats.org/officeDocument/2006/relationships/tags" Target="../tags/tag4004.xml"/><Relationship Id="rId27" Type="http://schemas.openxmlformats.org/officeDocument/2006/relationships/tags" Target="../tags/tag4009.xml"/><Relationship Id="rId30" Type="http://schemas.openxmlformats.org/officeDocument/2006/relationships/tags" Target="../tags/tag4012.xml"/><Relationship Id="rId35" Type="http://schemas.openxmlformats.org/officeDocument/2006/relationships/tags" Target="../tags/tag4017.xml"/><Relationship Id="rId43" Type="http://schemas.openxmlformats.org/officeDocument/2006/relationships/oleObject" Target="../embeddings/oleObject457.bin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13" Type="http://schemas.openxmlformats.org/officeDocument/2006/relationships/slideLayout" Target="../slideLayouts/slideLayout41.xml"/><Relationship Id="rId18" Type="http://schemas.openxmlformats.org/officeDocument/2006/relationships/tags" Target="../tags/tag251.xml"/><Relationship Id="rId26" Type="http://schemas.openxmlformats.org/officeDocument/2006/relationships/tags" Target="../tags/tag259.xml"/><Relationship Id="rId39" Type="http://schemas.openxmlformats.org/officeDocument/2006/relationships/image" Target="../media/image1.emf"/><Relationship Id="rId3" Type="http://schemas.openxmlformats.org/officeDocument/2006/relationships/slideLayout" Target="../slideLayouts/slideLayout31.xml"/><Relationship Id="rId21" Type="http://schemas.openxmlformats.org/officeDocument/2006/relationships/tags" Target="../tags/tag254.xml"/><Relationship Id="rId34" Type="http://schemas.openxmlformats.org/officeDocument/2006/relationships/tags" Target="../tags/tag267.xml"/><Relationship Id="rId7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40.xml"/><Relationship Id="rId17" Type="http://schemas.openxmlformats.org/officeDocument/2006/relationships/tags" Target="../tags/tag250.xml"/><Relationship Id="rId25" Type="http://schemas.openxmlformats.org/officeDocument/2006/relationships/tags" Target="../tags/tag258.xml"/><Relationship Id="rId33" Type="http://schemas.openxmlformats.org/officeDocument/2006/relationships/tags" Target="../tags/tag266.xml"/><Relationship Id="rId38" Type="http://schemas.openxmlformats.org/officeDocument/2006/relationships/oleObject" Target="../embeddings/oleObject31.bin"/><Relationship Id="rId2" Type="http://schemas.openxmlformats.org/officeDocument/2006/relationships/slideLayout" Target="../slideLayouts/slideLayout30.xml"/><Relationship Id="rId16" Type="http://schemas.openxmlformats.org/officeDocument/2006/relationships/tags" Target="../tags/tag249.xml"/><Relationship Id="rId20" Type="http://schemas.openxmlformats.org/officeDocument/2006/relationships/tags" Target="../tags/tag253.xml"/><Relationship Id="rId29" Type="http://schemas.openxmlformats.org/officeDocument/2006/relationships/tags" Target="../tags/tag262.xml"/><Relationship Id="rId41" Type="http://schemas.openxmlformats.org/officeDocument/2006/relationships/image" Target="../media/image3.svg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24" Type="http://schemas.openxmlformats.org/officeDocument/2006/relationships/tags" Target="../tags/tag257.xml"/><Relationship Id="rId32" Type="http://schemas.openxmlformats.org/officeDocument/2006/relationships/tags" Target="../tags/tag265.xml"/><Relationship Id="rId37" Type="http://schemas.openxmlformats.org/officeDocument/2006/relationships/tags" Target="../tags/tag270.xml"/><Relationship Id="rId40" Type="http://schemas.openxmlformats.org/officeDocument/2006/relationships/image" Target="../media/image19.png"/><Relationship Id="rId5" Type="http://schemas.openxmlformats.org/officeDocument/2006/relationships/slideLayout" Target="../slideLayouts/slideLayout33.xml"/><Relationship Id="rId15" Type="http://schemas.openxmlformats.org/officeDocument/2006/relationships/vmlDrawing" Target="../drawings/vmlDrawing31.vml"/><Relationship Id="rId23" Type="http://schemas.openxmlformats.org/officeDocument/2006/relationships/tags" Target="../tags/tag256.xml"/><Relationship Id="rId28" Type="http://schemas.openxmlformats.org/officeDocument/2006/relationships/tags" Target="../tags/tag261.xml"/><Relationship Id="rId36" Type="http://schemas.openxmlformats.org/officeDocument/2006/relationships/tags" Target="../tags/tag269.xml"/><Relationship Id="rId10" Type="http://schemas.openxmlformats.org/officeDocument/2006/relationships/slideLayout" Target="../slideLayouts/slideLayout38.xml"/><Relationship Id="rId19" Type="http://schemas.openxmlformats.org/officeDocument/2006/relationships/tags" Target="../tags/tag252.xml"/><Relationship Id="rId31" Type="http://schemas.openxmlformats.org/officeDocument/2006/relationships/tags" Target="../tags/tag264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Relationship Id="rId14" Type="http://schemas.openxmlformats.org/officeDocument/2006/relationships/theme" Target="../theme/theme3.xml"/><Relationship Id="rId22" Type="http://schemas.openxmlformats.org/officeDocument/2006/relationships/tags" Target="../tags/tag255.xml"/><Relationship Id="rId27" Type="http://schemas.openxmlformats.org/officeDocument/2006/relationships/tags" Target="../tags/tag260.xml"/><Relationship Id="rId30" Type="http://schemas.openxmlformats.org/officeDocument/2006/relationships/tags" Target="../tags/tag263.xml"/><Relationship Id="rId35" Type="http://schemas.openxmlformats.org/officeDocument/2006/relationships/tags" Target="../tags/tag268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1.xml"/><Relationship Id="rId13" Type="http://schemas.openxmlformats.org/officeDocument/2006/relationships/slideLayout" Target="../slideLayouts/slideLayout466.xml"/><Relationship Id="rId18" Type="http://schemas.openxmlformats.org/officeDocument/2006/relationships/theme" Target="../theme/theme30.xml"/><Relationship Id="rId26" Type="http://schemas.openxmlformats.org/officeDocument/2006/relationships/tags" Target="../tags/tag4139.xml"/><Relationship Id="rId39" Type="http://schemas.openxmlformats.org/officeDocument/2006/relationships/tags" Target="../tags/tag4152.xml"/><Relationship Id="rId3" Type="http://schemas.openxmlformats.org/officeDocument/2006/relationships/slideLayout" Target="../slideLayouts/slideLayout456.xml"/><Relationship Id="rId21" Type="http://schemas.openxmlformats.org/officeDocument/2006/relationships/tags" Target="../tags/tag4134.xml"/><Relationship Id="rId34" Type="http://schemas.openxmlformats.org/officeDocument/2006/relationships/tags" Target="../tags/tag4147.xml"/><Relationship Id="rId42" Type="http://schemas.openxmlformats.org/officeDocument/2006/relationships/tags" Target="../tags/tag4155.xml"/><Relationship Id="rId7" Type="http://schemas.openxmlformats.org/officeDocument/2006/relationships/slideLayout" Target="../slideLayouts/slideLayout460.xml"/><Relationship Id="rId12" Type="http://schemas.openxmlformats.org/officeDocument/2006/relationships/slideLayout" Target="../slideLayouts/slideLayout465.xml"/><Relationship Id="rId17" Type="http://schemas.openxmlformats.org/officeDocument/2006/relationships/slideLayout" Target="../slideLayouts/slideLayout470.xml"/><Relationship Id="rId25" Type="http://schemas.openxmlformats.org/officeDocument/2006/relationships/tags" Target="../tags/tag4138.xml"/><Relationship Id="rId33" Type="http://schemas.openxmlformats.org/officeDocument/2006/relationships/tags" Target="../tags/tag4146.xml"/><Relationship Id="rId38" Type="http://schemas.openxmlformats.org/officeDocument/2006/relationships/tags" Target="../tags/tag4151.xml"/><Relationship Id="rId46" Type="http://schemas.openxmlformats.org/officeDocument/2006/relationships/image" Target="../media/image3.svg"/><Relationship Id="rId2" Type="http://schemas.openxmlformats.org/officeDocument/2006/relationships/slideLayout" Target="../slideLayouts/slideLayout455.xml"/><Relationship Id="rId16" Type="http://schemas.openxmlformats.org/officeDocument/2006/relationships/slideLayout" Target="../slideLayouts/slideLayout469.xml"/><Relationship Id="rId20" Type="http://schemas.openxmlformats.org/officeDocument/2006/relationships/tags" Target="../tags/tag4133.xml"/><Relationship Id="rId29" Type="http://schemas.openxmlformats.org/officeDocument/2006/relationships/tags" Target="../tags/tag4142.xml"/><Relationship Id="rId41" Type="http://schemas.openxmlformats.org/officeDocument/2006/relationships/tags" Target="../tags/tag4154.xml"/><Relationship Id="rId1" Type="http://schemas.openxmlformats.org/officeDocument/2006/relationships/slideLayout" Target="../slideLayouts/slideLayout454.xml"/><Relationship Id="rId6" Type="http://schemas.openxmlformats.org/officeDocument/2006/relationships/slideLayout" Target="../slideLayouts/slideLayout459.xml"/><Relationship Id="rId11" Type="http://schemas.openxmlformats.org/officeDocument/2006/relationships/slideLayout" Target="../slideLayouts/slideLayout464.xml"/><Relationship Id="rId24" Type="http://schemas.openxmlformats.org/officeDocument/2006/relationships/tags" Target="../tags/tag4137.xml"/><Relationship Id="rId32" Type="http://schemas.openxmlformats.org/officeDocument/2006/relationships/tags" Target="../tags/tag4145.xml"/><Relationship Id="rId37" Type="http://schemas.openxmlformats.org/officeDocument/2006/relationships/tags" Target="../tags/tag4150.xml"/><Relationship Id="rId40" Type="http://schemas.openxmlformats.org/officeDocument/2006/relationships/tags" Target="../tags/tag4153.xml"/><Relationship Id="rId45" Type="http://schemas.openxmlformats.org/officeDocument/2006/relationships/image" Target="../media/image2.png"/><Relationship Id="rId5" Type="http://schemas.openxmlformats.org/officeDocument/2006/relationships/slideLayout" Target="../slideLayouts/slideLayout458.xml"/><Relationship Id="rId15" Type="http://schemas.openxmlformats.org/officeDocument/2006/relationships/slideLayout" Target="../slideLayouts/slideLayout468.xml"/><Relationship Id="rId23" Type="http://schemas.openxmlformats.org/officeDocument/2006/relationships/tags" Target="../tags/tag4136.xml"/><Relationship Id="rId28" Type="http://schemas.openxmlformats.org/officeDocument/2006/relationships/tags" Target="../tags/tag4141.xml"/><Relationship Id="rId36" Type="http://schemas.openxmlformats.org/officeDocument/2006/relationships/tags" Target="../tags/tag4149.xml"/><Relationship Id="rId10" Type="http://schemas.openxmlformats.org/officeDocument/2006/relationships/slideLayout" Target="../slideLayouts/slideLayout463.xml"/><Relationship Id="rId19" Type="http://schemas.openxmlformats.org/officeDocument/2006/relationships/vmlDrawing" Target="../drawings/vmlDrawing473.vml"/><Relationship Id="rId31" Type="http://schemas.openxmlformats.org/officeDocument/2006/relationships/tags" Target="../tags/tag4144.xml"/><Relationship Id="rId44" Type="http://schemas.openxmlformats.org/officeDocument/2006/relationships/image" Target="../media/image1.emf"/><Relationship Id="rId4" Type="http://schemas.openxmlformats.org/officeDocument/2006/relationships/slideLayout" Target="../slideLayouts/slideLayout457.xml"/><Relationship Id="rId9" Type="http://schemas.openxmlformats.org/officeDocument/2006/relationships/slideLayout" Target="../slideLayouts/slideLayout462.xml"/><Relationship Id="rId14" Type="http://schemas.openxmlformats.org/officeDocument/2006/relationships/slideLayout" Target="../slideLayouts/slideLayout467.xml"/><Relationship Id="rId22" Type="http://schemas.openxmlformats.org/officeDocument/2006/relationships/tags" Target="../tags/tag4135.xml"/><Relationship Id="rId27" Type="http://schemas.openxmlformats.org/officeDocument/2006/relationships/tags" Target="../tags/tag4140.xml"/><Relationship Id="rId30" Type="http://schemas.openxmlformats.org/officeDocument/2006/relationships/tags" Target="../tags/tag4143.xml"/><Relationship Id="rId35" Type="http://schemas.openxmlformats.org/officeDocument/2006/relationships/tags" Target="../tags/tag4148.xml"/><Relationship Id="rId43" Type="http://schemas.openxmlformats.org/officeDocument/2006/relationships/oleObject" Target="../embeddings/oleObject473.bin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8.xml"/><Relationship Id="rId13" Type="http://schemas.openxmlformats.org/officeDocument/2006/relationships/slideLayout" Target="../slideLayouts/slideLayout483.xml"/><Relationship Id="rId18" Type="http://schemas.openxmlformats.org/officeDocument/2006/relationships/tags" Target="../tags/tag4264.xml"/><Relationship Id="rId26" Type="http://schemas.openxmlformats.org/officeDocument/2006/relationships/tags" Target="../tags/tag4272.xml"/><Relationship Id="rId39" Type="http://schemas.openxmlformats.org/officeDocument/2006/relationships/tags" Target="../tags/tag4285.xml"/><Relationship Id="rId3" Type="http://schemas.openxmlformats.org/officeDocument/2006/relationships/slideLayout" Target="../slideLayouts/slideLayout473.xml"/><Relationship Id="rId21" Type="http://schemas.openxmlformats.org/officeDocument/2006/relationships/tags" Target="../tags/tag4267.xml"/><Relationship Id="rId34" Type="http://schemas.openxmlformats.org/officeDocument/2006/relationships/tags" Target="../tags/tag4280.xml"/><Relationship Id="rId42" Type="http://schemas.openxmlformats.org/officeDocument/2006/relationships/image" Target="../media/image1.emf"/><Relationship Id="rId7" Type="http://schemas.openxmlformats.org/officeDocument/2006/relationships/slideLayout" Target="../slideLayouts/slideLayout477.xml"/><Relationship Id="rId12" Type="http://schemas.openxmlformats.org/officeDocument/2006/relationships/slideLayout" Target="../slideLayouts/slideLayout482.xml"/><Relationship Id="rId17" Type="http://schemas.openxmlformats.org/officeDocument/2006/relationships/vmlDrawing" Target="../drawings/vmlDrawing489.vml"/><Relationship Id="rId25" Type="http://schemas.openxmlformats.org/officeDocument/2006/relationships/tags" Target="../tags/tag4271.xml"/><Relationship Id="rId33" Type="http://schemas.openxmlformats.org/officeDocument/2006/relationships/tags" Target="../tags/tag4279.xml"/><Relationship Id="rId38" Type="http://schemas.openxmlformats.org/officeDocument/2006/relationships/tags" Target="../tags/tag4284.xml"/><Relationship Id="rId2" Type="http://schemas.openxmlformats.org/officeDocument/2006/relationships/slideLayout" Target="../slideLayouts/slideLayout472.xml"/><Relationship Id="rId16" Type="http://schemas.openxmlformats.org/officeDocument/2006/relationships/theme" Target="../theme/theme31.xml"/><Relationship Id="rId20" Type="http://schemas.openxmlformats.org/officeDocument/2006/relationships/tags" Target="../tags/tag4266.xml"/><Relationship Id="rId29" Type="http://schemas.openxmlformats.org/officeDocument/2006/relationships/tags" Target="../tags/tag4275.xml"/><Relationship Id="rId41" Type="http://schemas.openxmlformats.org/officeDocument/2006/relationships/oleObject" Target="../embeddings/oleObject489.bin"/><Relationship Id="rId1" Type="http://schemas.openxmlformats.org/officeDocument/2006/relationships/slideLayout" Target="../slideLayouts/slideLayout471.xml"/><Relationship Id="rId6" Type="http://schemas.openxmlformats.org/officeDocument/2006/relationships/slideLayout" Target="../slideLayouts/slideLayout476.xml"/><Relationship Id="rId11" Type="http://schemas.openxmlformats.org/officeDocument/2006/relationships/slideLayout" Target="../slideLayouts/slideLayout481.xml"/><Relationship Id="rId24" Type="http://schemas.openxmlformats.org/officeDocument/2006/relationships/tags" Target="../tags/tag4270.xml"/><Relationship Id="rId32" Type="http://schemas.openxmlformats.org/officeDocument/2006/relationships/tags" Target="../tags/tag4278.xml"/><Relationship Id="rId37" Type="http://schemas.openxmlformats.org/officeDocument/2006/relationships/tags" Target="../tags/tag4283.xml"/><Relationship Id="rId40" Type="http://schemas.openxmlformats.org/officeDocument/2006/relationships/tags" Target="../tags/tag4286.xml"/><Relationship Id="rId5" Type="http://schemas.openxmlformats.org/officeDocument/2006/relationships/slideLayout" Target="../slideLayouts/slideLayout475.xml"/><Relationship Id="rId15" Type="http://schemas.openxmlformats.org/officeDocument/2006/relationships/slideLayout" Target="../slideLayouts/slideLayout485.xml"/><Relationship Id="rId23" Type="http://schemas.openxmlformats.org/officeDocument/2006/relationships/tags" Target="../tags/tag4269.xml"/><Relationship Id="rId28" Type="http://schemas.openxmlformats.org/officeDocument/2006/relationships/tags" Target="../tags/tag4274.xml"/><Relationship Id="rId36" Type="http://schemas.openxmlformats.org/officeDocument/2006/relationships/tags" Target="../tags/tag4282.xml"/><Relationship Id="rId10" Type="http://schemas.openxmlformats.org/officeDocument/2006/relationships/slideLayout" Target="../slideLayouts/slideLayout480.xml"/><Relationship Id="rId19" Type="http://schemas.openxmlformats.org/officeDocument/2006/relationships/tags" Target="../tags/tag4265.xml"/><Relationship Id="rId31" Type="http://schemas.openxmlformats.org/officeDocument/2006/relationships/tags" Target="../tags/tag4277.xml"/><Relationship Id="rId44" Type="http://schemas.openxmlformats.org/officeDocument/2006/relationships/image" Target="../media/image3.svg"/><Relationship Id="rId4" Type="http://schemas.openxmlformats.org/officeDocument/2006/relationships/slideLayout" Target="../slideLayouts/slideLayout474.xml"/><Relationship Id="rId9" Type="http://schemas.openxmlformats.org/officeDocument/2006/relationships/slideLayout" Target="../slideLayouts/slideLayout479.xml"/><Relationship Id="rId14" Type="http://schemas.openxmlformats.org/officeDocument/2006/relationships/slideLayout" Target="../slideLayouts/slideLayout484.xml"/><Relationship Id="rId22" Type="http://schemas.openxmlformats.org/officeDocument/2006/relationships/tags" Target="../tags/tag4268.xml"/><Relationship Id="rId27" Type="http://schemas.openxmlformats.org/officeDocument/2006/relationships/tags" Target="../tags/tag4273.xml"/><Relationship Id="rId30" Type="http://schemas.openxmlformats.org/officeDocument/2006/relationships/tags" Target="../tags/tag4276.xml"/><Relationship Id="rId35" Type="http://schemas.openxmlformats.org/officeDocument/2006/relationships/tags" Target="../tags/tag4281.xml"/><Relationship Id="rId43" Type="http://schemas.openxmlformats.org/officeDocument/2006/relationships/image" Target="../media/image2.png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3.xml"/><Relationship Id="rId13" Type="http://schemas.openxmlformats.org/officeDocument/2006/relationships/slideLayout" Target="../slideLayouts/slideLayout498.xml"/><Relationship Id="rId18" Type="http://schemas.openxmlformats.org/officeDocument/2006/relationships/tags" Target="../tags/tag4415.xml"/><Relationship Id="rId26" Type="http://schemas.openxmlformats.org/officeDocument/2006/relationships/tags" Target="../tags/tag4423.xml"/><Relationship Id="rId39" Type="http://schemas.openxmlformats.org/officeDocument/2006/relationships/oleObject" Target="../embeddings/oleObject505.bin"/><Relationship Id="rId3" Type="http://schemas.openxmlformats.org/officeDocument/2006/relationships/slideLayout" Target="../slideLayouts/slideLayout488.xml"/><Relationship Id="rId21" Type="http://schemas.openxmlformats.org/officeDocument/2006/relationships/tags" Target="../tags/tag4418.xml"/><Relationship Id="rId34" Type="http://schemas.openxmlformats.org/officeDocument/2006/relationships/tags" Target="../tags/tag4431.xml"/><Relationship Id="rId42" Type="http://schemas.openxmlformats.org/officeDocument/2006/relationships/image" Target="../media/image3.svg"/><Relationship Id="rId7" Type="http://schemas.openxmlformats.org/officeDocument/2006/relationships/slideLayout" Target="../slideLayouts/slideLayout492.xml"/><Relationship Id="rId12" Type="http://schemas.openxmlformats.org/officeDocument/2006/relationships/slideLayout" Target="../slideLayouts/slideLayout497.xml"/><Relationship Id="rId17" Type="http://schemas.openxmlformats.org/officeDocument/2006/relationships/tags" Target="../tags/tag4414.xml"/><Relationship Id="rId25" Type="http://schemas.openxmlformats.org/officeDocument/2006/relationships/tags" Target="../tags/tag4422.xml"/><Relationship Id="rId33" Type="http://schemas.openxmlformats.org/officeDocument/2006/relationships/tags" Target="../tags/tag4430.xml"/><Relationship Id="rId38" Type="http://schemas.openxmlformats.org/officeDocument/2006/relationships/tags" Target="../tags/tag4435.xml"/><Relationship Id="rId2" Type="http://schemas.openxmlformats.org/officeDocument/2006/relationships/slideLayout" Target="../slideLayouts/slideLayout487.xml"/><Relationship Id="rId16" Type="http://schemas.openxmlformats.org/officeDocument/2006/relationships/tags" Target="../tags/tag4413.xml"/><Relationship Id="rId20" Type="http://schemas.openxmlformats.org/officeDocument/2006/relationships/tags" Target="../tags/tag4417.xml"/><Relationship Id="rId29" Type="http://schemas.openxmlformats.org/officeDocument/2006/relationships/tags" Target="../tags/tag4426.xml"/><Relationship Id="rId41" Type="http://schemas.openxmlformats.org/officeDocument/2006/relationships/image" Target="../media/image19.png"/><Relationship Id="rId1" Type="http://schemas.openxmlformats.org/officeDocument/2006/relationships/slideLayout" Target="../slideLayouts/slideLayout486.xml"/><Relationship Id="rId6" Type="http://schemas.openxmlformats.org/officeDocument/2006/relationships/slideLayout" Target="../slideLayouts/slideLayout491.xml"/><Relationship Id="rId11" Type="http://schemas.openxmlformats.org/officeDocument/2006/relationships/slideLayout" Target="../slideLayouts/slideLayout496.xml"/><Relationship Id="rId24" Type="http://schemas.openxmlformats.org/officeDocument/2006/relationships/tags" Target="../tags/tag4421.xml"/><Relationship Id="rId32" Type="http://schemas.openxmlformats.org/officeDocument/2006/relationships/tags" Target="../tags/tag4429.xml"/><Relationship Id="rId37" Type="http://schemas.openxmlformats.org/officeDocument/2006/relationships/tags" Target="../tags/tag4434.xml"/><Relationship Id="rId40" Type="http://schemas.openxmlformats.org/officeDocument/2006/relationships/image" Target="../media/image1.emf"/><Relationship Id="rId5" Type="http://schemas.openxmlformats.org/officeDocument/2006/relationships/slideLayout" Target="../slideLayouts/slideLayout490.xml"/><Relationship Id="rId15" Type="http://schemas.openxmlformats.org/officeDocument/2006/relationships/vmlDrawing" Target="../drawings/vmlDrawing505.vml"/><Relationship Id="rId23" Type="http://schemas.openxmlformats.org/officeDocument/2006/relationships/tags" Target="../tags/tag4420.xml"/><Relationship Id="rId28" Type="http://schemas.openxmlformats.org/officeDocument/2006/relationships/tags" Target="../tags/tag4425.xml"/><Relationship Id="rId36" Type="http://schemas.openxmlformats.org/officeDocument/2006/relationships/tags" Target="../tags/tag4433.xml"/><Relationship Id="rId10" Type="http://schemas.openxmlformats.org/officeDocument/2006/relationships/slideLayout" Target="../slideLayouts/slideLayout495.xml"/><Relationship Id="rId19" Type="http://schemas.openxmlformats.org/officeDocument/2006/relationships/tags" Target="../tags/tag4416.xml"/><Relationship Id="rId31" Type="http://schemas.openxmlformats.org/officeDocument/2006/relationships/tags" Target="../tags/tag4428.xml"/><Relationship Id="rId4" Type="http://schemas.openxmlformats.org/officeDocument/2006/relationships/slideLayout" Target="../slideLayouts/slideLayout489.xml"/><Relationship Id="rId9" Type="http://schemas.openxmlformats.org/officeDocument/2006/relationships/slideLayout" Target="../slideLayouts/slideLayout494.xml"/><Relationship Id="rId14" Type="http://schemas.openxmlformats.org/officeDocument/2006/relationships/theme" Target="../theme/theme32.xml"/><Relationship Id="rId22" Type="http://schemas.openxmlformats.org/officeDocument/2006/relationships/tags" Target="../tags/tag4419.xml"/><Relationship Id="rId27" Type="http://schemas.openxmlformats.org/officeDocument/2006/relationships/tags" Target="../tags/tag4424.xml"/><Relationship Id="rId30" Type="http://schemas.openxmlformats.org/officeDocument/2006/relationships/tags" Target="../tags/tag4427.xml"/><Relationship Id="rId35" Type="http://schemas.openxmlformats.org/officeDocument/2006/relationships/tags" Target="../tags/tag4432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6.xml"/><Relationship Id="rId13" Type="http://schemas.openxmlformats.org/officeDocument/2006/relationships/slideLayout" Target="../slideLayouts/slideLayout511.xml"/><Relationship Id="rId18" Type="http://schemas.openxmlformats.org/officeDocument/2006/relationships/vmlDrawing" Target="../drawings/vmlDrawing519.vml"/><Relationship Id="rId26" Type="http://schemas.openxmlformats.org/officeDocument/2006/relationships/tags" Target="../tags/tag4545.xml"/><Relationship Id="rId39" Type="http://schemas.openxmlformats.org/officeDocument/2006/relationships/tags" Target="../tags/tag4558.xml"/><Relationship Id="rId3" Type="http://schemas.openxmlformats.org/officeDocument/2006/relationships/slideLayout" Target="../slideLayouts/slideLayout501.xml"/><Relationship Id="rId21" Type="http://schemas.openxmlformats.org/officeDocument/2006/relationships/tags" Target="../tags/tag4540.xml"/><Relationship Id="rId34" Type="http://schemas.openxmlformats.org/officeDocument/2006/relationships/tags" Target="../tags/tag4553.xml"/><Relationship Id="rId42" Type="http://schemas.openxmlformats.org/officeDocument/2006/relationships/oleObject" Target="../embeddings/oleObject519.bin"/><Relationship Id="rId7" Type="http://schemas.openxmlformats.org/officeDocument/2006/relationships/slideLayout" Target="../slideLayouts/slideLayout505.xml"/><Relationship Id="rId12" Type="http://schemas.openxmlformats.org/officeDocument/2006/relationships/slideLayout" Target="../slideLayouts/slideLayout510.xml"/><Relationship Id="rId17" Type="http://schemas.openxmlformats.org/officeDocument/2006/relationships/theme" Target="../theme/theme33.xml"/><Relationship Id="rId25" Type="http://schemas.openxmlformats.org/officeDocument/2006/relationships/tags" Target="../tags/tag4544.xml"/><Relationship Id="rId33" Type="http://schemas.openxmlformats.org/officeDocument/2006/relationships/tags" Target="../tags/tag4552.xml"/><Relationship Id="rId38" Type="http://schemas.openxmlformats.org/officeDocument/2006/relationships/tags" Target="../tags/tag4557.xml"/><Relationship Id="rId2" Type="http://schemas.openxmlformats.org/officeDocument/2006/relationships/slideLayout" Target="../slideLayouts/slideLayout500.xml"/><Relationship Id="rId16" Type="http://schemas.openxmlformats.org/officeDocument/2006/relationships/slideLayout" Target="../slideLayouts/slideLayout514.xml"/><Relationship Id="rId20" Type="http://schemas.openxmlformats.org/officeDocument/2006/relationships/tags" Target="../tags/tag4539.xml"/><Relationship Id="rId29" Type="http://schemas.openxmlformats.org/officeDocument/2006/relationships/tags" Target="../tags/tag4548.xml"/><Relationship Id="rId41" Type="http://schemas.openxmlformats.org/officeDocument/2006/relationships/tags" Target="../tags/tag4560.xml"/><Relationship Id="rId1" Type="http://schemas.openxmlformats.org/officeDocument/2006/relationships/slideLayout" Target="../slideLayouts/slideLayout499.xml"/><Relationship Id="rId6" Type="http://schemas.openxmlformats.org/officeDocument/2006/relationships/slideLayout" Target="../slideLayouts/slideLayout504.xml"/><Relationship Id="rId11" Type="http://schemas.openxmlformats.org/officeDocument/2006/relationships/slideLayout" Target="../slideLayouts/slideLayout509.xml"/><Relationship Id="rId24" Type="http://schemas.openxmlformats.org/officeDocument/2006/relationships/tags" Target="../tags/tag4543.xml"/><Relationship Id="rId32" Type="http://schemas.openxmlformats.org/officeDocument/2006/relationships/tags" Target="../tags/tag4551.xml"/><Relationship Id="rId37" Type="http://schemas.openxmlformats.org/officeDocument/2006/relationships/tags" Target="../tags/tag4556.xml"/><Relationship Id="rId40" Type="http://schemas.openxmlformats.org/officeDocument/2006/relationships/tags" Target="../tags/tag4559.xml"/><Relationship Id="rId45" Type="http://schemas.openxmlformats.org/officeDocument/2006/relationships/image" Target="../media/image3.svg"/><Relationship Id="rId5" Type="http://schemas.openxmlformats.org/officeDocument/2006/relationships/slideLayout" Target="../slideLayouts/slideLayout503.xml"/><Relationship Id="rId15" Type="http://schemas.openxmlformats.org/officeDocument/2006/relationships/slideLayout" Target="../slideLayouts/slideLayout513.xml"/><Relationship Id="rId23" Type="http://schemas.openxmlformats.org/officeDocument/2006/relationships/tags" Target="../tags/tag4542.xml"/><Relationship Id="rId28" Type="http://schemas.openxmlformats.org/officeDocument/2006/relationships/tags" Target="../tags/tag4547.xml"/><Relationship Id="rId36" Type="http://schemas.openxmlformats.org/officeDocument/2006/relationships/tags" Target="../tags/tag4555.xml"/><Relationship Id="rId10" Type="http://schemas.openxmlformats.org/officeDocument/2006/relationships/slideLayout" Target="../slideLayouts/slideLayout508.xml"/><Relationship Id="rId19" Type="http://schemas.openxmlformats.org/officeDocument/2006/relationships/tags" Target="../tags/tag4538.xml"/><Relationship Id="rId31" Type="http://schemas.openxmlformats.org/officeDocument/2006/relationships/tags" Target="../tags/tag4550.xml"/><Relationship Id="rId44" Type="http://schemas.openxmlformats.org/officeDocument/2006/relationships/image" Target="../media/image19.png"/><Relationship Id="rId4" Type="http://schemas.openxmlformats.org/officeDocument/2006/relationships/slideLayout" Target="../slideLayouts/slideLayout502.xml"/><Relationship Id="rId9" Type="http://schemas.openxmlformats.org/officeDocument/2006/relationships/slideLayout" Target="../slideLayouts/slideLayout507.xml"/><Relationship Id="rId14" Type="http://schemas.openxmlformats.org/officeDocument/2006/relationships/slideLayout" Target="../slideLayouts/slideLayout512.xml"/><Relationship Id="rId22" Type="http://schemas.openxmlformats.org/officeDocument/2006/relationships/tags" Target="../tags/tag4541.xml"/><Relationship Id="rId27" Type="http://schemas.openxmlformats.org/officeDocument/2006/relationships/tags" Target="../tags/tag4546.xml"/><Relationship Id="rId30" Type="http://schemas.openxmlformats.org/officeDocument/2006/relationships/tags" Target="../tags/tag4549.xml"/><Relationship Id="rId35" Type="http://schemas.openxmlformats.org/officeDocument/2006/relationships/tags" Target="../tags/tag4554.xml"/><Relationship Id="rId43" Type="http://schemas.openxmlformats.org/officeDocument/2006/relationships/image" Target="../media/image1.emf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2.xml"/><Relationship Id="rId13" Type="http://schemas.openxmlformats.org/officeDocument/2006/relationships/slideLayout" Target="../slideLayouts/slideLayout527.xml"/><Relationship Id="rId18" Type="http://schemas.openxmlformats.org/officeDocument/2006/relationships/tags" Target="../tags/tag4668.xml"/><Relationship Id="rId26" Type="http://schemas.openxmlformats.org/officeDocument/2006/relationships/tags" Target="../tags/tag4676.xml"/><Relationship Id="rId39" Type="http://schemas.openxmlformats.org/officeDocument/2006/relationships/tags" Target="../tags/tag4689.xml"/><Relationship Id="rId3" Type="http://schemas.openxmlformats.org/officeDocument/2006/relationships/slideLayout" Target="../slideLayouts/slideLayout517.xml"/><Relationship Id="rId21" Type="http://schemas.openxmlformats.org/officeDocument/2006/relationships/tags" Target="../tags/tag4671.xml"/><Relationship Id="rId34" Type="http://schemas.openxmlformats.org/officeDocument/2006/relationships/tags" Target="../tags/tag4684.xml"/><Relationship Id="rId42" Type="http://schemas.openxmlformats.org/officeDocument/2006/relationships/image" Target="../media/image1.emf"/><Relationship Id="rId7" Type="http://schemas.openxmlformats.org/officeDocument/2006/relationships/slideLayout" Target="../slideLayouts/slideLayout521.xml"/><Relationship Id="rId12" Type="http://schemas.openxmlformats.org/officeDocument/2006/relationships/slideLayout" Target="../slideLayouts/slideLayout526.xml"/><Relationship Id="rId17" Type="http://schemas.openxmlformats.org/officeDocument/2006/relationships/vmlDrawing" Target="../drawings/vmlDrawing535.vml"/><Relationship Id="rId25" Type="http://schemas.openxmlformats.org/officeDocument/2006/relationships/tags" Target="../tags/tag4675.xml"/><Relationship Id="rId33" Type="http://schemas.openxmlformats.org/officeDocument/2006/relationships/tags" Target="../tags/tag4683.xml"/><Relationship Id="rId38" Type="http://schemas.openxmlformats.org/officeDocument/2006/relationships/tags" Target="../tags/tag4688.xml"/><Relationship Id="rId2" Type="http://schemas.openxmlformats.org/officeDocument/2006/relationships/slideLayout" Target="../slideLayouts/slideLayout516.xml"/><Relationship Id="rId16" Type="http://schemas.openxmlformats.org/officeDocument/2006/relationships/theme" Target="../theme/theme34.xml"/><Relationship Id="rId20" Type="http://schemas.openxmlformats.org/officeDocument/2006/relationships/tags" Target="../tags/tag4670.xml"/><Relationship Id="rId29" Type="http://schemas.openxmlformats.org/officeDocument/2006/relationships/tags" Target="../tags/tag4679.xml"/><Relationship Id="rId41" Type="http://schemas.openxmlformats.org/officeDocument/2006/relationships/oleObject" Target="../embeddings/oleObject535.bin"/><Relationship Id="rId1" Type="http://schemas.openxmlformats.org/officeDocument/2006/relationships/slideLayout" Target="../slideLayouts/slideLayout515.xml"/><Relationship Id="rId6" Type="http://schemas.openxmlformats.org/officeDocument/2006/relationships/slideLayout" Target="../slideLayouts/slideLayout520.xml"/><Relationship Id="rId11" Type="http://schemas.openxmlformats.org/officeDocument/2006/relationships/slideLayout" Target="../slideLayouts/slideLayout525.xml"/><Relationship Id="rId24" Type="http://schemas.openxmlformats.org/officeDocument/2006/relationships/tags" Target="../tags/tag4674.xml"/><Relationship Id="rId32" Type="http://schemas.openxmlformats.org/officeDocument/2006/relationships/tags" Target="../tags/tag4682.xml"/><Relationship Id="rId37" Type="http://schemas.openxmlformats.org/officeDocument/2006/relationships/tags" Target="../tags/tag4687.xml"/><Relationship Id="rId40" Type="http://schemas.openxmlformats.org/officeDocument/2006/relationships/tags" Target="../tags/tag4690.xml"/><Relationship Id="rId5" Type="http://schemas.openxmlformats.org/officeDocument/2006/relationships/slideLayout" Target="../slideLayouts/slideLayout519.xml"/><Relationship Id="rId15" Type="http://schemas.openxmlformats.org/officeDocument/2006/relationships/slideLayout" Target="../slideLayouts/slideLayout529.xml"/><Relationship Id="rId23" Type="http://schemas.openxmlformats.org/officeDocument/2006/relationships/tags" Target="../tags/tag4673.xml"/><Relationship Id="rId28" Type="http://schemas.openxmlformats.org/officeDocument/2006/relationships/tags" Target="../tags/tag4678.xml"/><Relationship Id="rId36" Type="http://schemas.openxmlformats.org/officeDocument/2006/relationships/tags" Target="../tags/tag4686.xml"/><Relationship Id="rId10" Type="http://schemas.openxmlformats.org/officeDocument/2006/relationships/slideLayout" Target="../slideLayouts/slideLayout524.xml"/><Relationship Id="rId19" Type="http://schemas.openxmlformats.org/officeDocument/2006/relationships/tags" Target="../tags/tag4669.xml"/><Relationship Id="rId31" Type="http://schemas.openxmlformats.org/officeDocument/2006/relationships/tags" Target="../tags/tag4681.xml"/><Relationship Id="rId44" Type="http://schemas.openxmlformats.org/officeDocument/2006/relationships/image" Target="../media/image3.svg"/><Relationship Id="rId4" Type="http://schemas.openxmlformats.org/officeDocument/2006/relationships/slideLayout" Target="../slideLayouts/slideLayout518.xml"/><Relationship Id="rId9" Type="http://schemas.openxmlformats.org/officeDocument/2006/relationships/slideLayout" Target="../slideLayouts/slideLayout523.xml"/><Relationship Id="rId14" Type="http://schemas.openxmlformats.org/officeDocument/2006/relationships/slideLayout" Target="../slideLayouts/slideLayout528.xml"/><Relationship Id="rId22" Type="http://schemas.openxmlformats.org/officeDocument/2006/relationships/tags" Target="../tags/tag4672.xml"/><Relationship Id="rId27" Type="http://schemas.openxmlformats.org/officeDocument/2006/relationships/tags" Target="../tags/tag4677.xml"/><Relationship Id="rId30" Type="http://schemas.openxmlformats.org/officeDocument/2006/relationships/tags" Target="../tags/tag4680.xml"/><Relationship Id="rId35" Type="http://schemas.openxmlformats.org/officeDocument/2006/relationships/tags" Target="../tags/tag4685.xml"/><Relationship Id="rId43" Type="http://schemas.openxmlformats.org/officeDocument/2006/relationships/image" Target="../media/image19.png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7.xml"/><Relationship Id="rId13" Type="http://schemas.openxmlformats.org/officeDocument/2006/relationships/slideLayout" Target="../slideLayouts/slideLayout542.xml"/><Relationship Id="rId18" Type="http://schemas.openxmlformats.org/officeDocument/2006/relationships/tags" Target="../tags/tag4812.xml"/><Relationship Id="rId26" Type="http://schemas.openxmlformats.org/officeDocument/2006/relationships/tags" Target="../tags/tag4820.xml"/><Relationship Id="rId39" Type="http://schemas.openxmlformats.org/officeDocument/2006/relationships/tags" Target="../tags/tag4833.xml"/><Relationship Id="rId3" Type="http://schemas.openxmlformats.org/officeDocument/2006/relationships/slideLayout" Target="../slideLayouts/slideLayout532.xml"/><Relationship Id="rId21" Type="http://schemas.openxmlformats.org/officeDocument/2006/relationships/tags" Target="../tags/tag4815.xml"/><Relationship Id="rId34" Type="http://schemas.openxmlformats.org/officeDocument/2006/relationships/tags" Target="../tags/tag4828.xml"/><Relationship Id="rId42" Type="http://schemas.openxmlformats.org/officeDocument/2006/relationships/image" Target="../media/image2.png"/><Relationship Id="rId7" Type="http://schemas.openxmlformats.org/officeDocument/2006/relationships/slideLayout" Target="../slideLayouts/slideLayout536.xml"/><Relationship Id="rId12" Type="http://schemas.openxmlformats.org/officeDocument/2006/relationships/slideLayout" Target="../slideLayouts/slideLayout541.xml"/><Relationship Id="rId17" Type="http://schemas.openxmlformats.org/officeDocument/2006/relationships/tags" Target="../tags/tag4811.xml"/><Relationship Id="rId25" Type="http://schemas.openxmlformats.org/officeDocument/2006/relationships/tags" Target="../tags/tag4819.xml"/><Relationship Id="rId33" Type="http://schemas.openxmlformats.org/officeDocument/2006/relationships/tags" Target="../tags/tag4827.xml"/><Relationship Id="rId38" Type="http://schemas.openxmlformats.org/officeDocument/2006/relationships/tags" Target="../tags/tag4832.xml"/><Relationship Id="rId2" Type="http://schemas.openxmlformats.org/officeDocument/2006/relationships/slideLayout" Target="../slideLayouts/slideLayout531.xml"/><Relationship Id="rId16" Type="http://schemas.openxmlformats.org/officeDocument/2006/relationships/vmlDrawing" Target="../drawings/vmlDrawing551.vml"/><Relationship Id="rId20" Type="http://schemas.openxmlformats.org/officeDocument/2006/relationships/tags" Target="../tags/tag4814.xml"/><Relationship Id="rId29" Type="http://schemas.openxmlformats.org/officeDocument/2006/relationships/tags" Target="../tags/tag4823.xml"/><Relationship Id="rId41" Type="http://schemas.openxmlformats.org/officeDocument/2006/relationships/image" Target="../media/image1.emf"/><Relationship Id="rId1" Type="http://schemas.openxmlformats.org/officeDocument/2006/relationships/slideLayout" Target="../slideLayouts/slideLayout530.xml"/><Relationship Id="rId6" Type="http://schemas.openxmlformats.org/officeDocument/2006/relationships/slideLayout" Target="../slideLayouts/slideLayout535.xml"/><Relationship Id="rId11" Type="http://schemas.openxmlformats.org/officeDocument/2006/relationships/slideLayout" Target="../slideLayouts/slideLayout540.xml"/><Relationship Id="rId24" Type="http://schemas.openxmlformats.org/officeDocument/2006/relationships/tags" Target="../tags/tag4818.xml"/><Relationship Id="rId32" Type="http://schemas.openxmlformats.org/officeDocument/2006/relationships/tags" Target="../tags/tag4826.xml"/><Relationship Id="rId37" Type="http://schemas.openxmlformats.org/officeDocument/2006/relationships/tags" Target="../tags/tag4831.xml"/><Relationship Id="rId40" Type="http://schemas.openxmlformats.org/officeDocument/2006/relationships/oleObject" Target="../embeddings/oleObject551.bin"/><Relationship Id="rId5" Type="http://schemas.openxmlformats.org/officeDocument/2006/relationships/slideLayout" Target="../slideLayouts/slideLayout534.xml"/><Relationship Id="rId15" Type="http://schemas.openxmlformats.org/officeDocument/2006/relationships/theme" Target="../theme/theme35.xml"/><Relationship Id="rId23" Type="http://schemas.openxmlformats.org/officeDocument/2006/relationships/tags" Target="../tags/tag4817.xml"/><Relationship Id="rId28" Type="http://schemas.openxmlformats.org/officeDocument/2006/relationships/tags" Target="../tags/tag4822.xml"/><Relationship Id="rId36" Type="http://schemas.openxmlformats.org/officeDocument/2006/relationships/tags" Target="../tags/tag4830.xml"/><Relationship Id="rId10" Type="http://schemas.openxmlformats.org/officeDocument/2006/relationships/slideLayout" Target="../slideLayouts/slideLayout539.xml"/><Relationship Id="rId19" Type="http://schemas.openxmlformats.org/officeDocument/2006/relationships/tags" Target="../tags/tag4813.xml"/><Relationship Id="rId31" Type="http://schemas.openxmlformats.org/officeDocument/2006/relationships/tags" Target="../tags/tag4825.xml"/><Relationship Id="rId4" Type="http://schemas.openxmlformats.org/officeDocument/2006/relationships/slideLayout" Target="../slideLayouts/slideLayout533.xml"/><Relationship Id="rId9" Type="http://schemas.openxmlformats.org/officeDocument/2006/relationships/slideLayout" Target="../slideLayouts/slideLayout538.xml"/><Relationship Id="rId14" Type="http://schemas.openxmlformats.org/officeDocument/2006/relationships/slideLayout" Target="../slideLayouts/slideLayout543.xml"/><Relationship Id="rId22" Type="http://schemas.openxmlformats.org/officeDocument/2006/relationships/tags" Target="../tags/tag4816.xml"/><Relationship Id="rId27" Type="http://schemas.openxmlformats.org/officeDocument/2006/relationships/tags" Target="../tags/tag4821.xml"/><Relationship Id="rId30" Type="http://schemas.openxmlformats.org/officeDocument/2006/relationships/tags" Target="../tags/tag4824.xml"/><Relationship Id="rId35" Type="http://schemas.openxmlformats.org/officeDocument/2006/relationships/tags" Target="../tags/tag4829.xml"/><Relationship Id="rId43" Type="http://schemas.openxmlformats.org/officeDocument/2006/relationships/image" Target="../media/image3.svg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tags" Target="../tags/tag4950.xml"/><Relationship Id="rId13" Type="http://schemas.openxmlformats.org/officeDocument/2006/relationships/tags" Target="../tags/tag4955.xml"/><Relationship Id="rId18" Type="http://schemas.openxmlformats.org/officeDocument/2006/relationships/tags" Target="../tags/tag4960.xml"/><Relationship Id="rId3" Type="http://schemas.openxmlformats.org/officeDocument/2006/relationships/slideLayout" Target="../slideLayouts/slideLayout546.xml"/><Relationship Id="rId21" Type="http://schemas.openxmlformats.org/officeDocument/2006/relationships/tags" Target="../tags/tag4963.xml"/><Relationship Id="rId7" Type="http://schemas.openxmlformats.org/officeDocument/2006/relationships/tags" Target="../tags/tag4949.xml"/><Relationship Id="rId12" Type="http://schemas.openxmlformats.org/officeDocument/2006/relationships/tags" Target="../tags/tag4954.xml"/><Relationship Id="rId17" Type="http://schemas.openxmlformats.org/officeDocument/2006/relationships/tags" Target="../tags/tag4959.xml"/><Relationship Id="rId2" Type="http://schemas.openxmlformats.org/officeDocument/2006/relationships/slideLayout" Target="../slideLayouts/slideLayout545.xml"/><Relationship Id="rId16" Type="http://schemas.openxmlformats.org/officeDocument/2006/relationships/tags" Target="../tags/tag4958.xml"/><Relationship Id="rId20" Type="http://schemas.openxmlformats.org/officeDocument/2006/relationships/tags" Target="../tags/tag4962.xml"/><Relationship Id="rId1" Type="http://schemas.openxmlformats.org/officeDocument/2006/relationships/slideLayout" Target="../slideLayouts/slideLayout544.xml"/><Relationship Id="rId6" Type="http://schemas.openxmlformats.org/officeDocument/2006/relationships/tags" Target="../tags/tag4948.xml"/><Relationship Id="rId11" Type="http://schemas.openxmlformats.org/officeDocument/2006/relationships/tags" Target="../tags/tag4953.xml"/><Relationship Id="rId24" Type="http://schemas.openxmlformats.org/officeDocument/2006/relationships/image" Target="../media/image61.emf"/><Relationship Id="rId5" Type="http://schemas.openxmlformats.org/officeDocument/2006/relationships/vmlDrawing" Target="../drawings/vmlDrawing566.vml"/><Relationship Id="rId15" Type="http://schemas.openxmlformats.org/officeDocument/2006/relationships/tags" Target="../tags/tag4957.xml"/><Relationship Id="rId23" Type="http://schemas.openxmlformats.org/officeDocument/2006/relationships/oleObject" Target="../embeddings/oleObject566.bin"/><Relationship Id="rId10" Type="http://schemas.openxmlformats.org/officeDocument/2006/relationships/tags" Target="../tags/tag4952.xml"/><Relationship Id="rId19" Type="http://schemas.openxmlformats.org/officeDocument/2006/relationships/tags" Target="../tags/tag4961.xml"/><Relationship Id="rId4" Type="http://schemas.openxmlformats.org/officeDocument/2006/relationships/theme" Target="../theme/theme36.xml"/><Relationship Id="rId9" Type="http://schemas.openxmlformats.org/officeDocument/2006/relationships/tags" Target="../tags/tag4951.xml"/><Relationship Id="rId14" Type="http://schemas.openxmlformats.org/officeDocument/2006/relationships/tags" Target="../tags/tag4956.xml"/><Relationship Id="rId22" Type="http://schemas.openxmlformats.org/officeDocument/2006/relationships/tags" Target="../tags/tag4964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4.xml"/><Relationship Id="rId13" Type="http://schemas.openxmlformats.org/officeDocument/2006/relationships/slideLayout" Target="../slideLayouts/slideLayout559.xml"/><Relationship Id="rId18" Type="http://schemas.openxmlformats.org/officeDocument/2006/relationships/tags" Target="../tags/tag4971.xml"/><Relationship Id="rId26" Type="http://schemas.openxmlformats.org/officeDocument/2006/relationships/tags" Target="../tags/tag4979.xml"/><Relationship Id="rId39" Type="http://schemas.openxmlformats.org/officeDocument/2006/relationships/tags" Target="../tags/tag4992.xml"/><Relationship Id="rId3" Type="http://schemas.openxmlformats.org/officeDocument/2006/relationships/slideLayout" Target="../slideLayouts/slideLayout549.xml"/><Relationship Id="rId21" Type="http://schemas.openxmlformats.org/officeDocument/2006/relationships/tags" Target="../tags/tag4974.xml"/><Relationship Id="rId34" Type="http://schemas.openxmlformats.org/officeDocument/2006/relationships/tags" Target="../tags/tag4987.xml"/><Relationship Id="rId42" Type="http://schemas.openxmlformats.org/officeDocument/2006/relationships/image" Target="../media/image2.png"/><Relationship Id="rId7" Type="http://schemas.openxmlformats.org/officeDocument/2006/relationships/slideLayout" Target="../slideLayouts/slideLayout553.xml"/><Relationship Id="rId12" Type="http://schemas.openxmlformats.org/officeDocument/2006/relationships/slideLayout" Target="../slideLayouts/slideLayout558.xml"/><Relationship Id="rId17" Type="http://schemas.openxmlformats.org/officeDocument/2006/relationships/tags" Target="../tags/tag4970.xml"/><Relationship Id="rId25" Type="http://schemas.openxmlformats.org/officeDocument/2006/relationships/tags" Target="../tags/tag4978.xml"/><Relationship Id="rId33" Type="http://schemas.openxmlformats.org/officeDocument/2006/relationships/tags" Target="../tags/tag4986.xml"/><Relationship Id="rId38" Type="http://schemas.openxmlformats.org/officeDocument/2006/relationships/tags" Target="../tags/tag4991.xml"/><Relationship Id="rId2" Type="http://schemas.openxmlformats.org/officeDocument/2006/relationships/slideLayout" Target="../slideLayouts/slideLayout548.xml"/><Relationship Id="rId16" Type="http://schemas.openxmlformats.org/officeDocument/2006/relationships/vmlDrawing" Target="../drawings/vmlDrawing569.vml"/><Relationship Id="rId20" Type="http://schemas.openxmlformats.org/officeDocument/2006/relationships/tags" Target="../tags/tag4973.xml"/><Relationship Id="rId29" Type="http://schemas.openxmlformats.org/officeDocument/2006/relationships/tags" Target="../tags/tag4982.xml"/><Relationship Id="rId41" Type="http://schemas.openxmlformats.org/officeDocument/2006/relationships/image" Target="../media/image1.emf"/><Relationship Id="rId1" Type="http://schemas.openxmlformats.org/officeDocument/2006/relationships/slideLayout" Target="../slideLayouts/slideLayout547.xml"/><Relationship Id="rId6" Type="http://schemas.openxmlformats.org/officeDocument/2006/relationships/slideLayout" Target="../slideLayouts/slideLayout552.xml"/><Relationship Id="rId11" Type="http://schemas.openxmlformats.org/officeDocument/2006/relationships/slideLayout" Target="../slideLayouts/slideLayout557.xml"/><Relationship Id="rId24" Type="http://schemas.openxmlformats.org/officeDocument/2006/relationships/tags" Target="../tags/tag4977.xml"/><Relationship Id="rId32" Type="http://schemas.openxmlformats.org/officeDocument/2006/relationships/tags" Target="../tags/tag4985.xml"/><Relationship Id="rId37" Type="http://schemas.openxmlformats.org/officeDocument/2006/relationships/tags" Target="../tags/tag4990.xml"/><Relationship Id="rId40" Type="http://schemas.openxmlformats.org/officeDocument/2006/relationships/oleObject" Target="../embeddings/oleObject569.bin"/><Relationship Id="rId5" Type="http://schemas.openxmlformats.org/officeDocument/2006/relationships/slideLayout" Target="../slideLayouts/slideLayout551.xml"/><Relationship Id="rId15" Type="http://schemas.openxmlformats.org/officeDocument/2006/relationships/theme" Target="../theme/theme37.xml"/><Relationship Id="rId23" Type="http://schemas.openxmlformats.org/officeDocument/2006/relationships/tags" Target="../tags/tag4976.xml"/><Relationship Id="rId28" Type="http://schemas.openxmlformats.org/officeDocument/2006/relationships/tags" Target="../tags/tag4981.xml"/><Relationship Id="rId36" Type="http://schemas.openxmlformats.org/officeDocument/2006/relationships/tags" Target="../tags/tag4989.xml"/><Relationship Id="rId10" Type="http://schemas.openxmlformats.org/officeDocument/2006/relationships/slideLayout" Target="../slideLayouts/slideLayout556.xml"/><Relationship Id="rId19" Type="http://schemas.openxmlformats.org/officeDocument/2006/relationships/tags" Target="../tags/tag4972.xml"/><Relationship Id="rId31" Type="http://schemas.openxmlformats.org/officeDocument/2006/relationships/tags" Target="../tags/tag4984.xml"/><Relationship Id="rId4" Type="http://schemas.openxmlformats.org/officeDocument/2006/relationships/slideLayout" Target="../slideLayouts/slideLayout550.xml"/><Relationship Id="rId9" Type="http://schemas.openxmlformats.org/officeDocument/2006/relationships/slideLayout" Target="../slideLayouts/slideLayout555.xml"/><Relationship Id="rId14" Type="http://schemas.openxmlformats.org/officeDocument/2006/relationships/slideLayout" Target="../slideLayouts/slideLayout560.xml"/><Relationship Id="rId22" Type="http://schemas.openxmlformats.org/officeDocument/2006/relationships/tags" Target="../tags/tag4975.xml"/><Relationship Id="rId27" Type="http://schemas.openxmlformats.org/officeDocument/2006/relationships/tags" Target="../tags/tag4980.xml"/><Relationship Id="rId30" Type="http://schemas.openxmlformats.org/officeDocument/2006/relationships/tags" Target="../tags/tag4983.xml"/><Relationship Id="rId35" Type="http://schemas.openxmlformats.org/officeDocument/2006/relationships/tags" Target="../tags/tag4988.xml"/><Relationship Id="rId43" Type="http://schemas.openxmlformats.org/officeDocument/2006/relationships/image" Target="../media/image3.svg"/></Relationships>
</file>

<file path=ppt/slideMasters/_rels/slideMaster38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73.xml"/><Relationship Id="rId18" Type="http://schemas.openxmlformats.org/officeDocument/2006/relationships/slideLayout" Target="../slideLayouts/slideLayout578.xml"/><Relationship Id="rId26" Type="http://schemas.openxmlformats.org/officeDocument/2006/relationships/tags" Target="../tags/tag5109.xml"/><Relationship Id="rId39" Type="http://schemas.openxmlformats.org/officeDocument/2006/relationships/tags" Target="../tags/tag5122.xml"/><Relationship Id="rId3" Type="http://schemas.openxmlformats.org/officeDocument/2006/relationships/slideLayout" Target="../slideLayouts/slideLayout563.xml"/><Relationship Id="rId21" Type="http://schemas.openxmlformats.org/officeDocument/2006/relationships/slideLayout" Target="../slideLayouts/slideLayout581.xml"/><Relationship Id="rId34" Type="http://schemas.openxmlformats.org/officeDocument/2006/relationships/tags" Target="../tags/tag5117.xml"/><Relationship Id="rId42" Type="http://schemas.openxmlformats.org/officeDocument/2006/relationships/tags" Target="../tags/tag5125.xml"/><Relationship Id="rId47" Type="http://schemas.openxmlformats.org/officeDocument/2006/relationships/image" Target="../media/image1.emf"/><Relationship Id="rId7" Type="http://schemas.openxmlformats.org/officeDocument/2006/relationships/slideLayout" Target="../slideLayouts/slideLayout567.xml"/><Relationship Id="rId12" Type="http://schemas.openxmlformats.org/officeDocument/2006/relationships/slideLayout" Target="../slideLayouts/slideLayout572.xml"/><Relationship Id="rId17" Type="http://schemas.openxmlformats.org/officeDocument/2006/relationships/slideLayout" Target="../slideLayouts/slideLayout577.xml"/><Relationship Id="rId25" Type="http://schemas.openxmlformats.org/officeDocument/2006/relationships/tags" Target="../tags/tag5108.xml"/><Relationship Id="rId33" Type="http://schemas.openxmlformats.org/officeDocument/2006/relationships/tags" Target="../tags/tag5116.xml"/><Relationship Id="rId38" Type="http://schemas.openxmlformats.org/officeDocument/2006/relationships/tags" Target="../tags/tag5121.xml"/><Relationship Id="rId46" Type="http://schemas.openxmlformats.org/officeDocument/2006/relationships/oleObject" Target="../embeddings/oleObject584.bin"/><Relationship Id="rId2" Type="http://schemas.openxmlformats.org/officeDocument/2006/relationships/slideLayout" Target="../slideLayouts/slideLayout562.xml"/><Relationship Id="rId16" Type="http://schemas.openxmlformats.org/officeDocument/2006/relationships/slideLayout" Target="../slideLayouts/slideLayout576.xml"/><Relationship Id="rId20" Type="http://schemas.openxmlformats.org/officeDocument/2006/relationships/slideLayout" Target="../slideLayouts/slideLayout580.xml"/><Relationship Id="rId29" Type="http://schemas.openxmlformats.org/officeDocument/2006/relationships/tags" Target="../tags/tag5112.xml"/><Relationship Id="rId41" Type="http://schemas.openxmlformats.org/officeDocument/2006/relationships/tags" Target="../tags/tag5124.xml"/><Relationship Id="rId1" Type="http://schemas.openxmlformats.org/officeDocument/2006/relationships/slideLayout" Target="../slideLayouts/slideLayout561.xml"/><Relationship Id="rId6" Type="http://schemas.openxmlformats.org/officeDocument/2006/relationships/slideLayout" Target="../slideLayouts/slideLayout566.xml"/><Relationship Id="rId11" Type="http://schemas.openxmlformats.org/officeDocument/2006/relationships/slideLayout" Target="../slideLayouts/slideLayout571.xml"/><Relationship Id="rId24" Type="http://schemas.openxmlformats.org/officeDocument/2006/relationships/tags" Target="../tags/tag5107.xml"/><Relationship Id="rId32" Type="http://schemas.openxmlformats.org/officeDocument/2006/relationships/tags" Target="../tags/tag5115.xml"/><Relationship Id="rId37" Type="http://schemas.openxmlformats.org/officeDocument/2006/relationships/tags" Target="../tags/tag5120.xml"/><Relationship Id="rId40" Type="http://schemas.openxmlformats.org/officeDocument/2006/relationships/tags" Target="../tags/tag5123.xml"/><Relationship Id="rId45" Type="http://schemas.openxmlformats.org/officeDocument/2006/relationships/tags" Target="../tags/tag5128.xml"/><Relationship Id="rId5" Type="http://schemas.openxmlformats.org/officeDocument/2006/relationships/slideLayout" Target="../slideLayouts/slideLayout565.xml"/><Relationship Id="rId15" Type="http://schemas.openxmlformats.org/officeDocument/2006/relationships/slideLayout" Target="../slideLayouts/slideLayout575.xml"/><Relationship Id="rId23" Type="http://schemas.openxmlformats.org/officeDocument/2006/relationships/vmlDrawing" Target="../drawings/vmlDrawing584.vml"/><Relationship Id="rId28" Type="http://schemas.openxmlformats.org/officeDocument/2006/relationships/tags" Target="../tags/tag5111.xml"/><Relationship Id="rId36" Type="http://schemas.openxmlformats.org/officeDocument/2006/relationships/tags" Target="../tags/tag5119.xml"/><Relationship Id="rId49" Type="http://schemas.openxmlformats.org/officeDocument/2006/relationships/image" Target="../media/image3.svg"/><Relationship Id="rId10" Type="http://schemas.openxmlformats.org/officeDocument/2006/relationships/slideLayout" Target="../slideLayouts/slideLayout570.xml"/><Relationship Id="rId19" Type="http://schemas.openxmlformats.org/officeDocument/2006/relationships/slideLayout" Target="../slideLayouts/slideLayout579.xml"/><Relationship Id="rId31" Type="http://schemas.openxmlformats.org/officeDocument/2006/relationships/tags" Target="../tags/tag5114.xml"/><Relationship Id="rId44" Type="http://schemas.openxmlformats.org/officeDocument/2006/relationships/tags" Target="../tags/tag5127.xml"/><Relationship Id="rId4" Type="http://schemas.openxmlformats.org/officeDocument/2006/relationships/slideLayout" Target="../slideLayouts/slideLayout564.xml"/><Relationship Id="rId9" Type="http://schemas.openxmlformats.org/officeDocument/2006/relationships/slideLayout" Target="../slideLayouts/slideLayout569.xml"/><Relationship Id="rId14" Type="http://schemas.openxmlformats.org/officeDocument/2006/relationships/slideLayout" Target="../slideLayouts/slideLayout574.xml"/><Relationship Id="rId22" Type="http://schemas.openxmlformats.org/officeDocument/2006/relationships/theme" Target="../theme/theme38.xml"/><Relationship Id="rId27" Type="http://schemas.openxmlformats.org/officeDocument/2006/relationships/tags" Target="../tags/tag5110.xml"/><Relationship Id="rId30" Type="http://schemas.openxmlformats.org/officeDocument/2006/relationships/tags" Target="../tags/tag5113.xml"/><Relationship Id="rId35" Type="http://schemas.openxmlformats.org/officeDocument/2006/relationships/tags" Target="../tags/tag5118.xml"/><Relationship Id="rId43" Type="http://schemas.openxmlformats.org/officeDocument/2006/relationships/tags" Target="../tags/tag5126.xml"/><Relationship Id="rId48" Type="http://schemas.openxmlformats.org/officeDocument/2006/relationships/image" Target="../media/image19.png"/><Relationship Id="rId8" Type="http://schemas.openxmlformats.org/officeDocument/2006/relationships/slideLayout" Target="../slideLayouts/slideLayout568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9.xml"/><Relationship Id="rId13" Type="http://schemas.openxmlformats.org/officeDocument/2006/relationships/slideLayout" Target="../slideLayouts/slideLayout594.xml"/><Relationship Id="rId18" Type="http://schemas.openxmlformats.org/officeDocument/2006/relationships/tags" Target="../tags/tag5309.xml"/><Relationship Id="rId26" Type="http://schemas.openxmlformats.org/officeDocument/2006/relationships/tags" Target="../tags/tag5317.xml"/><Relationship Id="rId39" Type="http://schemas.openxmlformats.org/officeDocument/2006/relationships/tags" Target="../tags/tag5330.xml"/><Relationship Id="rId3" Type="http://schemas.openxmlformats.org/officeDocument/2006/relationships/slideLayout" Target="../slideLayouts/slideLayout584.xml"/><Relationship Id="rId21" Type="http://schemas.openxmlformats.org/officeDocument/2006/relationships/tags" Target="../tags/tag5312.xml"/><Relationship Id="rId34" Type="http://schemas.openxmlformats.org/officeDocument/2006/relationships/tags" Target="../tags/tag5325.xml"/><Relationship Id="rId42" Type="http://schemas.openxmlformats.org/officeDocument/2006/relationships/image" Target="../media/image2.png"/><Relationship Id="rId7" Type="http://schemas.openxmlformats.org/officeDocument/2006/relationships/slideLayout" Target="../slideLayouts/slideLayout588.xml"/><Relationship Id="rId12" Type="http://schemas.openxmlformats.org/officeDocument/2006/relationships/slideLayout" Target="../slideLayouts/slideLayout593.xml"/><Relationship Id="rId17" Type="http://schemas.openxmlformats.org/officeDocument/2006/relationships/tags" Target="../tags/tag5308.xml"/><Relationship Id="rId25" Type="http://schemas.openxmlformats.org/officeDocument/2006/relationships/tags" Target="../tags/tag5316.xml"/><Relationship Id="rId33" Type="http://schemas.openxmlformats.org/officeDocument/2006/relationships/tags" Target="../tags/tag5324.xml"/><Relationship Id="rId38" Type="http://schemas.openxmlformats.org/officeDocument/2006/relationships/tags" Target="../tags/tag5329.xml"/><Relationship Id="rId2" Type="http://schemas.openxmlformats.org/officeDocument/2006/relationships/slideLayout" Target="../slideLayouts/slideLayout583.xml"/><Relationship Id="rId16" Type="http://schemas.openxmlformats.org/officeDocument/2006/relationships/vmlDrawing" Target="../drawings/vmlDrawing606.vml"/><Relationship Id="rId20" Type="http://schemas.openxmlformats.org/officeDocument/2006/relationships/tags" Target="../tags/tag5311.xml"/><Relationship Id="rId29" Type="http://schemas.openxmlformats.org/officeDocument/2006/relationships/tags" Target="../tags/tag5320.xml"/><Relationship Id="rId41" Type="http://schemas.openxmlformats.org/officeDocument/2006/relationships/image" Target="../media/image1.emf"/><Relationship Id="rId1" Type="http://schemas.openxmlformats.org/officeDocument/2006/relationships/slideLayout" Target="../slideLayouts/slideLayout582.xml"/><Relationship Id="rId6" Type="http://schemas.openxmlformats.org/officeDocument/2006/relationships/slideLayout" Target="../slideLayouts/slideLayout587.xml"/><Relationship Id="rId11" Type="http://schemas.openxmlformats.org/officeDocument/2006/relationships/slideLayout" Target="../slideLayouts/slideLayout592.xml"/><Relationship Id="rId24" Type="http://schemas.openxmlformats.org/officeDocument/2006/relationships/tags" Target="../tags/tag5315.xml"/><Relationship Id="rId32" Type="http://schemas.openxmlformats.org/officeDocument/2006/relationships/tags" Target="../tags/tag5323.xml"/><Relationship Id="rId37" Type="http://schemas.openxmlformats.org/officeDocument/2006/relationships/tags" Target="../tags/tag5328.xml"/><Relationship Id="rId40" Type="http://schemas.openxmlformats.org/officeDocument/2006/relationships/oleObject" Target="../embeddings/oleObject606.bin"/><Relationship Id="rId5" Type="http://schemas.openxmlformats.org/officeDocument/2006/relationships/slideLayout" Target="../slideLayouts/slideLayout586.xml"/><Relationship Id="rId15" Type="http://schemas.openxmlformats.org/officeDocument/2006/relationships/theme" Target="../theme/theme39.xml"/><Relationship Id="rId23" Type="http://schemas.openxmlformats.org/officeDocument/2006/relationships/tags" Target="../tags/tag5314.xml"/><Relationship Id="rId28" Type="http://schemas.openxmlformats.org/officeDocument/2006/relationships/tags" Target="../tags/tag5319.xml"/><Relationship Id="rId36" Type="http://schemas.openxmlformats.org/officeDocument/2006/relationships/tags" Target="../tags/tag5327.xml"/><Relationship Id="rId10" Type="http://schemas.openxmlformats.org/officeDocument/2006/relationships/slideLayout" Target="../slideLayouts/slideLayout591.xml"/><Relationship Id="rId19" Type="http://schemas.openxmlformats.org/officeDocument/2006/relationships/tags" Target="../tags/tag5310.xml"/><Relationship Id="rId31" Type="http://schemas.openxmlformats.org/officeDocument/2006/relationships/tags" Target="../tags/tag5322.xml"/><Relationship Id="rId4" Type="http://schemas.openxmlformats.org/officeDocument/2006/relationships/slideLayout" Target="../slideLayouts/slideLayout585.xml"/><Relationship Id="rId9" Type="http://schemas.openxmlformats.org/officeDocument/2006/relationships/slideLayout" Target="../slideLayouts/slideLayout590.xml"/><Relationship Id="rId14" Type="http://schemas.openxmlformats.org/officeDocument/2006/relationships/slideLayout" Target="../slideLayouts/slideLayout595.xml"/><Relationship Id="rId22" Type="http://schemas.openxmlformats.org/officeDocument/2006/relationships/tags" Target="../tags/tag5313.xml"/><Relationship Id="rId27" Type="http://schemas.openxmlformats.org/officeDocument/2006/relationships/tags" Target="../tags/tag5318.xml"/><Relationship Id="rId30" Type="http://schemas.openxmlformats.org/officeDocument/2006/relationships/tags" Target="../tags/tag5321.xml"/><Relationship Id="rId35" Type="http://schemas.openxmlformats.org/officeDocument/2006/relationships/tags" Target="../tags/tag5326.xml"/><Relationship Id="rId43" Type="http://schemas.openxmlformats.org/officeDocument/2006/relationships/image" Target="../media/image3.sv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13" Type="http://schemas.openxmlformats.org/officeDocument/2006/relationships/slideLayout" Target="../slideLayouts/slideLayout54.xml"/><Relationship Id="rId18" Type="http://schemas.openxmlformats.org/officeDocument/2006/relationships/tags" Target="../tags/tag363.xml"/><Relationship Id="rId26" Type="http://schemas.openxmlformats.org/officeDocument/2006/relationships/tags" Target="../tags/tag371.xml"/><Relationship Id="rId39" Type="http://schemas.openxmlformats.org/officeDocument/2006/relationships/tags" Target="../tags/tag384.xml"/><Relationship Id="rId3" Type="http://schemas.openxmlformats.org/officeDocument/2006/relationships/slideLayout" Target="../slideLayouts/slideLayout44.xml"/><Relationship Id="rId21" Type="http://schemas.openxmlformats.org/officeDocument/2006/relationships/tags" Target="../tags/tag366.xml"/><Relationship Id="rId34" Type="http://schemas.openxmlformats.org/officeDocument/2006/relationships/tags" Target="../tags/tag379.xml"/><Relationship Id="rId42" Type="http://schemas.openxmlformats.org/officeDocument/2006/relationships/image" Target="../media/image2.png"/><Relationship Id="rId7" Type="http://schemas.openxmlformats.org/officeDocument/2006/relationships/slideLayout" Target="../slideLayouts/slideLayout48.xml"/><Relationship Id="rId12" Type="http://schemas.openxmlformats.org/officeDocument/2006/relationships/slideLayout" Target="../slideLayouts/slideLayout53.xml"/><Relationship Id="rId17" Type="http://schemas.openxmlformats.org/officeDocument/2006/relationships/tags" Target="../tags/tag362.xml"/><Relationship Id="rId25" Type="http://schemas.openxmlformats.org/officeDocument/2006/relationships/tags" Target="../tags/tag370.xml"/><Relationship Id="rId33" Type="http://schemas.openxmlformats.org/officeDocument/2006/relationships/tags" Target="../tags/tag378.xml"/><Relationship Id="rId38" Type="http://schemas.openxmlformats.org/officeDocument/2006/relationships/tags" Target="../tags/tag383.xml"/><Relationship Id="rId2" Type="http://schemas.openxmlformats.org/officeDocument/2006/relationships/slideLayout" Target="../slideLayouts/slideLayout43.xml"/><Relationship Id="rId16" Type="http://schemas.openxmlformats.org/officeDocument/2006/relationships/vmlDrawing" Target="../drawings/vmlDrawing45.vml"/><Relationship Id="rId20" Type="http://schemas.openxmlformats.org/officeDocument/2006/relationships/tags" Target="../tags/tag365.xml"/><Relationship Id="rId29" Type="http://schemas.openxmlformats.org/officeDocument/2006/relationships/tags" Target="../tags/tag374.xml"/><Relationship Id="rId41" Type="http://schemas.openxmlformats.org/officeDocument/2006/relationships/image" Target="../media/image1.emf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11" Type="http://schemas.openxmlformats.org/officeDocument/2006/relationships/slideLayout" Target="../slideLayouts/slideLayout52.xml"/><Relationship Id="rId24" Type="http://schemas.openxmlformats.org/officeDocument/2006/relationships/tags" Target="../tags/tag369.xml"/><Relationship Id="rId32" Type="http://schemas.openxmlformats.org/officeDocument/2006/relationships/tags" Target="../tags/tag377.xml"/><Relationship Id="rId37" Type="http://schemas.openxmlformats.org/officeDocument/2006/relationships/tags" Target="../tags/tag382.xml"/><Relationship Id="rId40" Type="http://schemas.openxmlformats.org/officeDocument/2006/relationships/oleObject" Target="../embeddings/oleObject45.bin"/><Relationship Id="rId5" Type="http://schemas.openxmlformats.org/officeDocument/2006/relationships/slideLayout" Target="../slideLayouts/slideLayout46.xml"/><Relationship Id="rId15" Type="http://schemas.openxmlformats.org/officeDocument/2006/relationships/theme" Target="../theme/theme4.xml"/><Relationship Id="rId23" Type="http://schemas.openxmlformats.org/officeDocument/2006/relationships/tags" Target="../tags/tag368.xml"/><Relationship Id="rId28" Type="http://schemas.openxmlformats.org/officeDocument/2006/relationships/tags" Target="../tags/tag373.xml"/><Relationship Id="rId36" Type="http://schemas.openxmlformats.org/officeDocument/2006/relationships/tags" Target="../tags/tag381.xml"/><Relationship Id="rId10" Type="http://schemas.openxmlformats.org/officeDocument/2006/relationships/slideLayout" Target="../slideLayouts/slideLayout51.xml"/><Relationship Id="rId19" Type="http://schemas.openxmlformats.org/officeDocument/2006/relationships/tags" Target="../tags/tag364.xml"/><Relationship Id="rId31" Type="http://schemas.openxmlformats.org/officeDocument/2006/relationships/tags" Target="../tags/tag376.xml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Relationship Id="rId14" Type="http://schemas.openxmlformats.org/officeDocument/2006/relationships/slideLayout" Target="../slideLayouts/slideLayout55.xml"/><Relationship Id="rId22" Type="http://schemas.openxmlformats.org/officeDocument/2006/relationships/tags" Target="../tags/tag367.xml"/><Relationship Id="rId27" Type="http://schemas.openxmlformats.org/officeDocument/2006/relationships/tags" Target="../tags/tag372.xml"/><Relationship Id="rId30" Type="http://schemas.openxmlformats.org/officeDocument/2006/relationships/tags" Target="../tags/tag375.xml"/><Relationship Id="rId35" Type="http://schemas.openxmlformats.org/officeDocument/2006/relationships/tags" Target="../tags/tag380.xml"/><Relationship Id="rId43" Type="http://schemas.openxmlformats.org/officeDocument/2006/relationships/image" Target="../media/image3.svg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3.xml"/><Relationship Id="rId13" Type="http://schemas.openxmlformats.org/officeDocument/2006/relationships/slideLayout" Target="../slideLayouts/slideLayout608.xml"/><Relationship Id="rId18" Type="http://schemas.openxmlformats.org/officeDocument/2006/relationships/tags" Target="../tags/tag5435.xml"/><Relationship Id="rId26" Type="http://schemas.openxmlformats.org/officeDocument/2006/relationships/tags" Target="../tags/tag5443.xml"/><Relationship Id="rId39" Type="http://schemas.openxmlformats.org/officeDocument/2006/relationships/oleObject" Target="../embeddings/oleObject620.bin"/><Relationship Id="rId3" Type="http://schemas.openxmlformats.org/officeDocument/2006/relationships/slideLayout" Target="../slideLayouts/slideLayout598.xml"/><Relationship Id="rId21" Type="http://schemas.openxmlformats.org/officeDocument/2006/relationships/tags" Target="../tags/tag5438.xml"/><Relationship Id="rId34" Type="http://schemas.openxmlformats.org/officeDocument/2006/relationships/tags" Target="../tags/tag5451.xml"/><Relationship Id="rId42" Type="http://schemas.openxmlformats.org/officeDocument/2006/relationships/image" Target="../media/image3.svg"/><Relationship Id="rId7" Type="http://schemas.openxmlformats.org/officeDocument/2006/relationships/slideLayout" Target="../slideLayouts/slideLayout602.xml"/><Relationship Id="rId12" Type="http://schemas.openxmlformats.org/officeDocument/2006/relationships/slideLayout" Target="../slideLayouts/slideLayout607.xml"/><Relationship Id="rId17" Type="http://schemas.openxmlformats.org/officeDocument/2006/relationships/tags" Target="../tags/tag5434.xml"/><Relationship Id="rId25" Type="http://schemas.openxmlformats.org/officeDocument/2006/relationships/tags" Target="../tags/tag5442.xml"/><Relationship Id="rId33" Type="http://schemas.openxmlformats.org/officeDocument/2006/relationships/tags" Target="../tags/tag5450.xml"/><Relationship Id="rId38" Type="http://schemas.openxmlformats.org/officeDocument/2006/relationships/tags" Target="../tags/tag5455.xml"/><Relationship Id="rId2" Type="http://schemas.openxmlformats.org/officeDocument/2006/relationships/slideLayout" Target="../slideLayouts/slideLayout597.xml"/><Relationship Id="rId16" Type="http://schemas.openxmlformats.org/officeDocument/2006/relationships/tags" Target="../tags/tag5433.xml"/><Relationship Id="rId20" Type="http://schemas.openxmlformats.org/officeDocument/2006/relationships/tags" Target="../tags/tag5437.xml"/><Relationship Id="rId29" Type="http://schemas.openxmlformats.org/officeDocument/2006/relationships/tags" Target="../tags/tag5446.xml"/><Relationship Id="rId41" Type="http://schemas.openxmlformats.org/officeDocument/2006/relationships/image" Target="../media/image19.png"/><Relationship Id="rId1" Type="http://schemas.openxmlformats.org/officeDocument/2006/relationships/slideLayout" Target="../slideLayouts/slideLayout596.xml"/><Relationship Id="rId6" Type="http://schemas.openxmlformats.org/officeDocument/2006/relationships/slideLayout" Target="../slideLayouts/slideLayout601.xml"/><Relationship Id="rId11" Type="http://schemas.openxmlformats.org/officeDocument/2006/relationships/slideLayout" Target="../slideLayouts/slideLayout606.xml"/><Relationship Id="rId24" Type="http://schemas.openxmlformats.org/officeDocument/2006/relationships/tags" Target="../tags/tag5441.xml"/><Relationship Id="rId32" Type="http://schemas.openxmlformats.org/officeDocument/2006/relationships/tags" Target="../tags/tag5449.xml"/><Relationship Id="rId37" Type="http://schemas.openxmlformats.org/officeDocument/2006/relationships/tags" Target="../tags/tag5454.xml"/><Relationship Id="rId40" Type="http://schemas.openxmlformats.org/officeDocument/2006/relationships/image" Target="../media/image1.emf"/><Relationship Id="rId5" Type="http://schemas.openxmlformats.org/officeDocument/2006/relationships/slideLayout" Target="../slideLayouts/slideLayout600.xml"/><Relationship Id="rId15" Type="http://schemas.openxmlformats.org/officeDocument/2006/relationships/vmlDrawing" Target="../drawings/vmlDrawing620.vml"/><Relationship Id="rId23" Type="http://schemas.openxmlformats.org/officeDocument/2006/relationships/tags" Target="../tags/tag5440.xml"/><Relationship Id="rId28" Type="http://schemas.openxmlformats.org/officeDocument/2006/relationships/tags" Target="../tags/tag5445.xml"/><Relationship Id="rId36" Type="http://schemas.openxmlformats.org/officeDocument/2006/relationships/tags" Target="../tags/tag5453.xml"/><Relationship Id="rId10" Type="http://schemas.openxmlformats.org/officeDocument/2006/relationships/slideLayout" Target="../slideLayouts/slideLayout605.xml"/><Relationship Id="rId19" Type="http://schemas.openxmlformats.org/officeDocument/2006/relationships/tags" Target="../tags/tag5436.xml"/><Relationship Id="rId31" Type="http://schemas.openxmlformats.org/officeDocument/2006/relationships/tags" Target="../tags/tag5448.xml"/><Relationship Id="rId4" Type="http://schemas.openxmlformats.org/officeDocument/2006/relationships/slideLayout" Target="../slideLayouts/slideLayout599.xml"/><Relationship Id="rId9" Type="http://schemas.openxmlformats.org/officeDocument/2006/relationships/slideLayout" Target="../slideLayouts/slideLayout604.xml"/><Relationship Id="rId14" Type="http://schemas.openxmlformats.org/officeDocument/2006/relationships/theme" Target="../theme/theme40.xml"/><Relationship Id="rId22" Type="http://schemas.openxmlformats.org/officeDocument/2006/relationships/tags" Target="../tags/tag5439.xml"/><Relationship Id="rId27" Type="http://schemas.openxmlformats.org/officeDocument/2006/relationships/tags" Target="../tags/tag5444.xml"/><Relationship Id="rId30" Type="http://schemas.openxmlformats.org/officeDocument/2006/relationships/tags" Target="../tags/tag5447.xml"/><Relationship Id="rId35" Type="http://schemas.openxmlformats.org/officeDocument/2006/relationships/tags" Target="../tags/tag5452.xml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6.xml"/><Relationship Id="rId13" Type="http://schemas.openxmlformats.org/officeDocument/2006/relationships/slideLayout" Target="../slideLayouts/slideLayout621.xml"/><Relationship Id="rId18" Type="http://schemas.openxmlformats.org/officeDocument/2006/relationships/tags" Target="../tags/tag5560.xml"/><Relationship Id="rId26" Type="http://schemas.openxmlformats.org/officeDocument/2006/relationships/tags" Target="../tags/tag5568.xml"/><Relationship Id="rId39" Type="http://schemas.openxmlformats.org/officeDocument/2006/relationships/oleObject" Target="../embeddings/oleObject634.bin"/><Relationship Id="rId3" Type="http://schemas.openxmlformats.org/officeDocument/2006/relationships/slideLayout" Target="../slideLayouts/slideLayout611.xml"/><Relationship Id="rId21" Type="http://schemas.openxmlformats.org/officeDocument/2006/relationships/tags" Target="../tags/tag5563.xml"/><Relationship Id="rId34" Type="http://schemas.openxmlformats.org/officeDocument/2006/relationships/tags" Target="../tags/tag5576.xml"/><Relationship Id="rId42" Type="http://schemas.openxmlformats.org/officeDocument/2006/relationships/image" Target="../media/image3.svg"/><Relationship Id="rId7" Type="http://schemas.openxmlformats.org/officeDocument/2006/relationships/slideLayout" Target="../slideLayouts/slideLayout615.xml"/><Relationship Id="rId12" Type="http://schemas.openxmlformats.org/officeDocument/2006/relationships/slideLayout" Target="../slideLayouts/slideLayout620.xml"/><Relationship Id="rId17" Type="http://schemas.openxmlformats.org/officeDocument/2006/relationships/tags" Target="../tags/tag5559.xml"/><Relationship Id="rId25" Type="http://schemas.openxmlformats.org/officeDocument/2006/relationships/tags" Target="../tags/tag5567.xml"/><Relationship Id="rId33" Type="http://schemas.openxmlformats.org/officeDocument/2006/relationships/tags" Target="../tags/tag5575.xml"/><Relationship Id="rId38" Type="http://schemas.openxmlformats.org/officeDocument/2006/relationships/tags" Target="../tags/tag5580.xml"/><Relationship Id="rId2" Type="http://schemas.openxmlformats.org/officeDocument/2006/relationships/slideLayout" Target="../slideLayouts/slideLayout610.xml"/><Relationship Id="rId16" Type="http://schemas.openxmlformats.org/officeDocument/2006/relationships/tags" Target="../tags/tag5558.xml"/><Relationship Id="rId20" Type="http://schemas.openxmlformats.org/officeDocument/2006/relationships/tags" Target="../tags/tag5562.xml"/><Relationship Id="rId29" Type="http://schemas.openxmlformats.org/officeDocument/2006/relationships/tags" Target="../tags/tag5571.xml"/><Relationship Id="rId41" Type="http://schemas.openxmlformats.org/officeDocument/2006/relationships/image" Target="../media/image19.png"/><Relationship Id="rId1" Type="http://schemas.openxmlformats.org/officeDocument/2006/relationships/slideLayout" Target="../slideLayouts/slideLayout609.xml"/><Relationship Id="rId6" Type="http://schemas.openxmlformats.org/officeDocument/2006/relationships/slideLayout" Target="../slideLayouts/slideLayout614.xml"/><Relationship Id="rId11" Type="http://schemas.openxmlformats.org/officeDocument/2006/relationships/slideLayout" Target="../slideLayouts/slideLayout619.xml"/><Relationship Id="rId24" Type="http://schemas.openxmlformats.org/officeDocument/2006/relationships/tags" Target="../tags/tag5566.xml"/><Relationship Id="rId32" Type="http://schemas.openxmlformats.org/officeDocument/2006/relationships/tags" Target="../tags/tag5574.xml"/><Relationship Id="rId37" Type="http://schemas.openxmlformats.org/officeDocument/2006/relationships/tags" Target="../tags/tag5579.xml"/><Relationship Id="rId40" Type="http://schemas.openxmlformats.org/officeDocument/2006/relationships/image" Target="../media/image1.emf"/><Relationship Id="rId5" Type="http://schemas.openxmlformats.org/officeDocument/2006/relationships/slideLayout" Target="../slideLayouts/slideLayout613.xml"/><Relationship Id="rId15" Type="http://schemas.openxmlformats.org/officeDocument/2006/relationships/vmlDrawing" Target="../drawings/vmlDrawing634.vml"/><Relationship Id="rId23" Type="http://schemas.openxmlformats.org/officeDocument/2006/relationships/tags" Target="../tags/tag5565.xml"/><Relationship Id="rId28" Type="http://schemas.openxmlformats.org/officeDocument/2006/relationships/tags" Target="../tags/tag5570.xml"/><Relationship Id="rId36" Type="http://schemas.openxmlformats.org/officeDocument/2006/relationships/tags" Target="../tags/tag5578.xml"/><Relationship Id="rId10" Type="http://schemas.openxmlformats.org/officeDocument/2006/relationships/slideLayout" Target="../slideLayouts/slideLayout618.xml"/><Relationship Id="rId19" Type="http://schemas.openxmlformats.org/officeDocument/2006/relationships/tags" Target="../tags/tag5561.xml"/><Relationship Id="rId31" Type="http://schemas.openxmlformats.org/officeDocument/2006/relationships/tags" Target="../tags/tag5573.xml"/><Relationship Id="rId4" Type="http://schemas.openxmlformats.org/officeDocument/2006/relationships/slideLayout" Target="../slideLayouts/slideLayout612.xml"/><Relationship Id="rId9" Type="http://schemas.openxmlformats.org/officeDocument/2006/relationships/slideLayout" Target="../slideLayouts/slideLayout617.xml"/><Relationship Id="rId14" Type="http://schemas.openxmlformats.org/officeDocument/2006/relationships/theme" Target="../theme/theme41.xml"/><Relationship Id="rId22" Type="http://schemas.openxmlformats.org/officeDocument/2006/relationships/tags" Target="../tags/tag5564.xml"/><Relationship Id="rId27" Type="http://schemas.openxmlformats.org/officeDocument/2006/relationships/tags" Target="../tags/tag5569.xml"/><Relationship Id="rId30" Type="http://schemas.openxmlformats.org/officeDocument/2006/relationships/tags" Target="../tags/tag5572.xml"/><Relationship Id="rId35" Type="http://schemas.openxmlformats.org/officeDocument/2006/relationships/tags" Target="../tags/tag5577.xml"/></Relationships>
</file>

<file path=ppt/slideMasters/_rels/slideMaster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9.xml"/><Relationship Id="rId13" Type="http://schemas.openxmlformats.org/officeDocument/2006/relationships/slideLayout" Target="../slideLayouts/slideLayout634.xml"/><Relationship Id="rId18" Type="http://schemas.openxmlformats.org/officeDocument/2006/relationships/tags" Target="../tags/tag5673.xml"/><Relationship Id="rId26" Type="http://schemas.openxmlformats.org/officeDocument/2006/relationships/tags" Target="../tags/tag5681.xml"/><Relationship Id="rId39" Type="http://schemas.openxmlformats.org/officeDocument/2006/relationships/tags" Target="../tags/tag5694.xml"/><Relationship Id="rId3" Type="http://schemas.openxmlformats.org/officeDocument/2006/relationships/slideLayout" Target="../slideLayouts/slideLayout624.xml"/><Relationship Id="rId21" Type="http://schemas.openxmlformats.org/officeDocument/2006/relationships/tags" Target="../tags/tag5676.xml"/><Relationship Id="rId34" Type="http://schemas.openxmlformats.org/officeDocument/2006/relationships/tags" Target="../tags/tag5689.xml"/><Relationship Id="rId42" Type="http://schemas.openxmlformats.org/officeDocument/2006/relationships/image" Target="../media/image1.emf"/><Relationship Id="rId7" Type="http://schemas.openxmlformats.org/officeDocument/2006/relationships/slideLayout" Target="../slideLayouts/slideLayout628.xml"/><Relationship Id="rId12" Type="http://schemas.openxmlformats.org/officeDocument/2006/relationships/slideLayout" Target="../slideLayouts/slideLayout633.xml"/><Relationship Id="rId17" Type="http://schemas.openxmlformats.org/officeDocument/2006/relationships/vmlDrawing" Target="../drawings/vmlDrawing648.vml"/><Relationship Id="rId25" Type="http://schemas.openxmlformats.org/officeDocument/2006/relationships/tags" Target="../tags/tag5680.xml"/><Relationship Id="rId33" Type="http://schemas.openxmlformats.org/officeDocument/2006/relationships/tags" Target="../tags/tag5688.xml"/><Relationship Id="rId38" Type="http://schemas.openxmlformats.org/officeDocument/2006/relationships/tags" Target="../tags/tag5693.xml"/><Relationship Id="rId2" Type="http://schemas.openxmlformats.org/officeDocument/2006/relationships/slideLayout" Target="../slideLayouts/slideLayout623.xml"/><Relationship Id="rId16" Type="http://schemas.openxmlformats.org/officeDocument/2006/relationships/theme" Target="../theme/theme42.xml"/><Relationship Id="rId20" Type="http://schemas.openxmlformats.org/officeDocument/2006/relationships/tags" Target="../tags/tag5675.xml"/><Relationship Id="rId29" Type="http://schemas.openxmlformats.org/officeDocument/2006/relationships/tags" Target="../tags/tag5684.xml"/><Relationship Id="rId41" Type="http://schemas.openxmlformats.org/officeDocument/2006/relationships/oleObject" Target="../embeddings/oleObject648.bin"/><Relationship Id="rId1" Type="http://schemas.openxmlformats.org/officeDocument/2006/relationships/slideLayout" Target="../slideLayouts/slideLayout622.xml"/><Relationship Id="rId6" Type="http://schemas.openxmlformats.org/officeDocument/2006/relationships/slideLayout" Target="../slideLayouts/slideLayout627.xml"/><Relationship Id="rId11" Type="http://schemas.openxmlformats.org/officeDocument/2006/relationships/slideLayout" Target="../slideLayouts/slideLayout632.xml"/><Relationship Id="rId24" Type="http://schemas.openxmlformats.org/officeDocument/2006/relationships/tags" Target="../tags/tag5679.xml"/><Relationship Id="rId32" Type="http://schemas.openxmlformats.org/officeDocument/2006/relationships/tags" Target="../tags/tag5687.xml"/><Relationship Id="rId37" Type="http://schemas.openxmlformats.org/officeDocument/2006/relationships/tags" Target="../tags/tag5692.xml"/><Relationship Id="rId40" Type="http://schemas.openxmlformats.org/officeDocument/2006/relationships/tags" Target="../tags/tag5695.xml"/><Relationship Id="rId5" Type="http://schemas.openxmlformats.org/officeDocument/2006/relationships/slideLayout" Target="../slideLayouts/slideLayout626.xml"/><Relationship Id="rId15" Type="http://schemas.openxmlformats.org/officeDocument/2006/relationships/slideLayout" Target="../slideLayouts/slideLayout636.xml"/><Relationship Id="rId23" Type="http://schemas.openxmlformats.org/officeDocument/2006/relationships/tags" Target="../tags/tag5678.xml"/><Relationship Id="rId28" Type="http://schemas.openxmlformats.org/officeDocument/2006/relationships/tags" Target="../tags/tag5683.xml"/><Relationship Id="rId36" Type="http://schemas.openxmlformats.org/officeDocument/2006/relationships/tags" Target="../tags/tag5691.xml"/><Relationship Id="rId10" Type="http://schemas.openxmlformats.org/officeDocument/2006/relationships/slideLayout" Target="../slideLayouts/slideLayout631.xml"/><Relationship Id="rId19" Type="http://schemas.openxmlformats.org/officeDocument/2006/relationships/tags" Target="../tags/tag5674.xml"/><Relationship Id="rId31" Type="http://schemas.openxmlformats.org/officeDocument/2006/relationships/tags" Target="../tags/tag5686.xml"/><Relationship Id="rId44" Type="http://schemas.openxmlformats.org/officeDocument/2006/relationships/image" Target="../media/image3.svg"/><Relationship Id="rId4" Type="http://schemas.openxmlformats.org/officeDocument/2006/relationships/slideLayout" Target="../slideLayouts/slideLayout625.xml"/><Relationship Id="rId9" Type="http://schemas.openxmlformats.org/officeDocument/2006/relationships/slideLayout" Target="../slideLayouts/slideLayout630.xml"/><Relationship Id="rId14" Type="http://schemas.openxmlformats.org/officeDocument/2006/relationships/slideLayout" Target="../slideLayouts/slideLayout635.xml"/><Relationship Id="rId22" Type="http://schemas.openxmlformats.org/officeDocument/2006/relationships/tags" Target="../tags/tag5677.xml"/><Relationship Id="rId27" Type="http://schemas.openxmlformats.org/officeDocument/2006/relationships/tags" Target="../tags/tag5682.xml"/><Relationship Id="rId30" Type="http://schemas.openxmlformats.org/officeDocument/2006/relationships/tags" Target="../tags/tag5685.xml"/><Relationship Id="rId35" Type="http://schemas.openxmlformats.org/officeDocument/2006/relationships/tags" Target="../tags/tag5690.xml"/><Relationship Id="rId43" Type="http://schemas.openxmlformats.org/officeDocument/2006/relationships/image" Target="../media/image2.png"/></Relationships>
</file>

<file path=ppt/slideMasters/_rels/slideMaster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4.xml"/><Relationship Id="rId13" Type="http://schemas.openxmlformats.org/officeDocument/2006/relationships/slideLayout" Target="../slideLayouts/slideLayout649.xml"/><Relationship Id="rId18" Type="http://schemas.openxmlformats.org/officeDocument/2006/relationships/tags" Target="../tags/tag5811.xml"/><Relationship Id="rId26" Type="http://schemas.openxmlformats.org/officeDocument/2006/relationships/tags" Target="../tags/tag5819.xml"/><Relationship Id="rId39" Type="http://schemas.openxmlformats.org/officeDocument/2006/relationships/tags" Target="../tags/tag5832.xml"/><Relationship Id="rId3" Type="http://schemas.openxmlformats.org/officeDocument/2006/relationships/slideLayout" Target="../slideLayouts/slideLayout639.xml"/><Relationship Id="rId21" Type="http://schemas.openxmlformats.org/officeDocument/2006/relationships/tags" Target="../tags/tag5814.xml"/><Relationship Id="rId34" Type="http://schemas.openxmlformats.org/officeDocument/2006/relationships/tags" Target="../tags/tag5827.xml"/><Relationship Id="rId42" Type="http://schemas.openxmlformats.org/officeDocument/2006/relationships/image" Target="../media/image2.png"/><Relationship Id="rId7" Type="http://schemas.openxmlformats.org/officeDocument/2006/relationships/slideLayout" Target="../slideLayouts/slideLayout643.xml"/><Relationship Id="rId12" Type="http://schemas.openxmlformats.org/officeDocument/2006/relationships/slideLayout" Target="../slideLayouts/slideLayout648.xml"/><Relationship Id="rId17" Type="http://schemas.openxmlformats.org/officeDocument/2006/relationships/tags" Target="../tags/tag5810.xml"/><Relationship Id="rId25" Type="http://schemas.openxmlformats.org/officeDocument/2006/relationships/tags" Target="../tags/tag5818.xml"/><Relationship Id="rId33" Type="http://schemas.openxmlformats.org/officeDocument/2006/relationships/tags" Target="../tags/tag5826.xml"/><Relationship Id="rId38" Type="http://schemas.openxmlformats.org/officeDocument/2006/relationships/tags" Target="../tags/tag5831.xml"/><Relationship Id="rId2" Type="http://schemas.openxmlformats.org/officeDocument/2006/relationships/slideLayout" Target="../slideLayouts/slideLayout638.xml"/><Relationship Id="rId16" Type="http://schemas.openxmlformats.org/officeDocument/2006/relationships/vmlDrawing" Target="../drawings/vmlDrawing663.vml"/><Relationship Id="rId20" Type="http://schemas.openxmlformats.org/officeDocument/2006/relationships/tags" Target="../tags/tag5813.xml"/><Relationship Id="rId29" Type="http://schemas.openxmlformats.org/officeDocument/2006/relationships/tags" Target="../tags/tag5822.xml"/><Relationship Id="rId41" Type="http://schemas.openxmlformats.org/officeDocument/2006/relationships/image" Target="../media/image1.emf"/><Relationship Id="rId1" Type="http://schemas.openxmlformats.org/officeDocument/2006/relationships/slideLayout" Target="../slideLayouts/slideLayout637.xml"/><Relationship Id="rId6" Type="http://schemas.openxmlformats.org/officeDocument/2006/relationships/slideLayout" Target="../slideLayouts/slideLayout642.xml"/><Relationship Id="rId11" Type="http://schemas.openxmlformats.org/officeDocument/2006/relationships/slideLayout" Target="../slideLayouts/slideLayout647.xml"/><Relationship Id="rId24" Type="http://schemas.openxmlformats.org/officeDocument/2006/relationships/tags" Target="../tags/tag5817.xml"/><Relationship Id="rId32" Type="http://schemas.openxmlformats.org/officeDocument/2006/relationships/tags" Target="../tags/tag5825.xml"/><Relationship Id="rId37" Type="http://schemas.openxmlformats.org/officeDocument/2006/relationships/tags" Target="../tags/tag5830.xml"/><Relationship Id="rId40" Type="http://schemas.openxmlformats.org/officeDocument/2006/relationships/oleObject" Target="../embeddings/oleObject663.bin"/><Relationship Id="rId5" Type="http://schemas.openxmlformats.org/officeDocument/2006/relationships/slideLayout" Target="../slideLayouts/slideLayout641.xml"/><Relationship Id="rId15" Type="http://schemas.openxmlformats.org/officeDocument/2006/relationships/theme" Target="../theme/theme43.xml"/><Relationship Id="rId23" Type="http://schemas.openxmlformats.org/officeDocument/2006/relationships/tags" Target="../tags/tag5816.xml"/><Relationship Id="rId28" Type="http://schemas.openxmlformats.org/officeDocument/2006/relationships/tags" Target="../tags/tag5821.xml"/><Relationship Id="rId36" Type="http://schemas.openxmlformats.org/officeDocument/2006/relationships/tags" Target="../tags/tag5829.xml"/><Relationship Id="rId10" Type="http://schemas.openxmlformats.org/officeDocument/2006/relationships/slideLayout" Target="../slideLayouts/slideLayout646.xml"/><Relationship Id="rId19" Type="http://schemas.openxmlformats.org/officeDocument/2006/relationships/tags" Target="../tags/tag5812.xml"/><Relationship Id="rId31" Type="http://schemas.openxmlformats.org/officeDocument/2006/relationships/tags" Target="../tags/tag5824.xml"/><Relationship Id="rId4" Type="http://schemas.openxmlformats.org/officeDocument/2006/relationships/slideLayout" Target="../slideLayouts/slideLayout640.xml"/><Relationship Id="rId9" Type="http://schemas.openxmlformats.org/officeDocument/2006/relationships/slideLayout" Target="../slideLayouts/slideLayout645.xml"/><Relationship Id="rId14" Type="http://schemas.openxmlformats.org/officeDocument/2006/relationships/slideLayout" Target="../slideLayouts/slideLayout650.xml"/><Relationship Id="rId22" Type="http://schemas.openxmlformats.org/officeDocument/2006/relationships/tags" Target="../tags/tag5815.xml"/><Relationship Id="rId27" Type="http://schemas.openxmlformats.org/officeDocument/2006/relationships/tags" Target="../tags/tag5820.xml"/><Relationship Id="rId30" Type="http://schemas.openxmlformats.org/officeDocument/2006/relationships/tags" Target="../tags/tag5823.xml"/><Relationship Id="rId35" Type="http://schemas.openxmlformats.org/officeDocument/2006/relationships/tags" Target="../tags/tag5828.xml"/><Relationship Id="rId43" Type="http://schemas.openxmlformats.org/officeDocument/2006/relationships/image" Target="../media/image3.svg"/></Relationships>
</file>

<file path=ppt/slideMasters/_rels/slideMaster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8.xml"/><Relationship Id="rId13" Type="http://schemas.openxmlformats.org/officeDocument/2006/relationships/slideLayout" Target="../slideLayouts/slideLayout663.xml"/><Relationship Id="rId18" Type="http://schemas.openxmlformats.org/officeDocument/2006/relationships/tags" Target="../tags/tag5948.xml"/><Relationship Id="rId26" Type="http://schemas.openxmlformats.org/officeDocument/2006/relationships/tags" Target="../tags/tag5956.xml"/><Relationship Id="rId39" Type="http://schemas.openxmlformats.org/officeDocument/2006/relationships/tags" Target="../tags/tag5969.xml"/><Relationship Id="rId3" Type="http://schemas.openxmlformats.org/officeDocument/2006/relationships/slideLayout" Target="../slideLayouts/slideLayout653.xml"/><Relationship Id="rId21" Type="http://schemas.openxmlformats.org/officeDocument/2006/relationships/tags" Target="../tags/tag5951.xml"/><Relationship Id="rId34" Type="http://schemas.openxmlformats.org/officeDocument/2006/relationships/tags" Target="../tags/tag5964.xml"/><Relationship Id="rId42" Type="http://schemas.openxmlformats.org/officeDocument/2006/relationships/image" Target="../media/image2.png"/><Relationship Id="rId7" Type="http://schemas.openxmlformats.org/officeDocument/2006/relationships/slideLayout" Target="../slideLayouts/slideLayout657.xml"/><Relationship Id="rId12" Type="http://schemas.openxmlformats.org/officeDocument/2006/relationships/slideLayout" Target="../slideLayouts/slideLayout662.xml"/><Relationship Id="rId17" Type="http://schemas.openxmlformats.org/officeDocument/2006/relationships/tags" Target="../tags/tag5947.xml"/><Relationship Id="rId25" Type="http://schemas.openxmlformats.org/officeDocument/2006/relationships/tags" Target="../tags/tag5955.xml"/><Relationship Id="rId33" Type="http://schemas.openxmlformats.org/officeDocument/2006/relationships/tags" Target="../tags/tag5963.xml"/><Relationship Id="rId38" Type="http://schemas.openxmlformats.org/officeDocument/2006/relationships/tags" Target="../tags/tag5968.xml"/><Relationship Id="rId2" Type="http://schemas.openxmlformats.org/officeDocument/2006/relationships/slideLayout" Target="../slideLayouts/slideLayout652.xml"/><Relationship Id="rId16" Type="http://schemas.openxmlformats.org/officeDocument/2006/relationships/vmlDrawing" Target="../drawings/vmlDrawing678.vml"/><Relationship Id="rId20" Type="http://schemas.openxmlformats.org/officeDocument/2006/relationships/tags" Target="../tags/tag5950.xml"/><Relationship Id="rId29" Type="http://schemas.openxmlformats.org/officeDocument/2006/relationships/tags" Target="../tags/tag5959.xml"/><Relationship Id="rId41" Type="http://schemas.openxmlformats.org/officeDocument/2006/relationships/image" Target="../media/image1.emf"/><Relationship Id="rId1" Type="http://schemas.openxmlformats.org/officeDocument/2006/relationships/slideLayout" Target="../slideLayouts/slideLayout651.xml"/><Relationship Id="rId6" Type="http://schemas.openxmlformats.org/officeDocument/2006/relationships/slideLayout" Target="../slideLayouts/slideLayout656.xml"/><Relationship Id="rId11" Type="http://schemas.openxmlformats.org/officeDocument/2006/relationships/slideLayout" Target="../slideLayouts/slideLayout661.xml"/><Relationship Id="rId24" Type="http://schemas.openxmlformats.org/officeDocument/2006/relationships/tags" Target="../tags/tag5954.xml"/><Relationship Id="rId32" Type="http://schemas.openxmlformats.org/officeDocument/2006/relationships/tags" Target="../tags/tag5962.xml"/><Relationship Id="rId37" Type="http://schemas.openxmlformats.org/officeDocument/2006/relationships/tags" Target="../tags/tag5967.xml"/><Relationship Id="rId40" Type="http://schemas.openxmlformats.org/officeDocument/2006/relationships/oleObject" Target="../embeddings/oleObject678.bin"/><Relationship Id="rId5" Type="http://schemas.openxmlformats.org/officeDocument/2006/relationships/slideLayout" Target="../slideLayouts/slideLayout655.xml"/><Relationship Id="rId15" Type="http://schemas.openxmlformats.org/officeDocument/2006/relationships/theme" Target="../theme/theme44.xml"/><Relationship Id="rId23" Type="http://schemas.openxmlformats.org/officeDocument/2006/relationships/tags" Target="../tags/tag5953.xml"/><Relationship Id="rId28" Type="http://schemas.openxmlformats.org/officeDocument/2006/relationships/tags" Target="../tags/tag5958.xml"/><Relationship Id="rId36" Type="http://schemas.openxmlformats.org/officeDocument/2006/relationships/tags" Target="../tags/tag5966.xml"/><Relationship Id="rId10" Type="http://schemas.openxmlformats.org/officeDocument/2006/relationships/slideLayout" Target="../slideLayouts/slideLayout660.xml"/><Relationship Id="rId19" Type="http://schemas.openxmlformats.org/officeDocument/2006/relationships/tags" Target="../tags/tag5949.xml"/><Relationship Id="rId31" Type="http://schemas.openxmlformats.org/officeDocument/2006/relationships/tags" Target="../tags/tag5961.xml"/><Relationship Id="rId4" Type="http://schemas.openxmlformats.org/officeDocument/2006/relationships/slideLayout" Target="../slideLayouts/slideLayout654.xml"/><Relationship Id="rId9" Type="http://schemas.openxmlformats.org/officeDocument/2006/relationships/slideLayout" Target="../slideLayouts/slideLayout659.xml"/><Relationship Id="rId14" Type="http://schemas.openxmlformats.org/officeDocument/2006/relationships/slideLayout" Target="../slideLayouts/slideLayout664.xml"/><Relationship Id="rId22" Type="http://schemas.openxmlformats.org/officeDocument/2006/relationships/tags" Target="../tags/tag5952.xml"/><Relationship Id="rId27" Type="http://schemas.openxmlformats.org/officeDocument/2006/relationships/tags" Target="../tags/tag5957.xml"/><Relationship Id="rId30" Type="http://schemas.openxmlformats.org/officeDocument/2006/relationships/tags" Target="../tags/tag5960.xml"/><Relationship Id="rId35" Type="http://schemas.openxmlformats.org/officeDocument/2006/relationships/tags" Target="../tags/tag5965.xml"/><Relationship Id="rId43" Type="http://schemas.openxmlformats.org/officeDocument/2006/relationships/image" Target="../media/image3.svg"/></Relationships>
</file>

<file path=ppt/slideMasters/_rels/slideMaster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2.xml"/><Relationship Id="rId13" Type="http://schemas.openxmlformats.org/officeDocument/2006/relationships/slideLayout" Target="../slideLayouts/slideLayout677.xml"/><Relationship Id="rId18" Type="http://schemas.openxmlformats.org/officeDocument/2006/relationships/tags" Target="../tags/tag6085.xml"/><Relationship Id="rId26" Type="http://schemas.openxmlformats.org/officeDocument/2006/relationships/tags" Target="../tags/tag6093.xml"/><Relationship Id="rId39" Type="http://schemas.openxmlformats.org/officeDocument/2006/relationships/tags" Target="../tags/tag6106.xml"/><Relationship Id="rId3" Type="http://schemas.openxmlformats.org/officeDocument/2006/relationships/slideLayout" Target="../slideLayouts/slideLayout667.xml"/><Relationship Id="rId21" Type="http://schemas.openxmlformats.org/officeDocument/2006/relationships/tags" Target="../tags/tag6088.xml"/><Relationship Id="rId34" Type="http://schemas.openxmlformats.org/officeDocument/2006/relationships/tags" Target="../tags/tag6101.xml"/><Relationship Id="rId42" Type="http://schemas.openxmlformats.org/officeDocument/2006/relationships/image" Target="../media/image2.png"/><Relationship Id="rId7" Type="http://schemas.openxmlformats.org/officeDocument/2006/relationships/slideLayout" Target="../slideLayouts/slideLayout671.xml"/><Relationship Id="rId12" Type="http://schemas.openxmlformats.org/officeDocument/2006/relationships/slideLayout" Target="../slideLayouts/slideLayout676.xml"/><Relationship Id="rId17" Type="http://schemas.openxmlformats.org/officeDocument/2006/relationships/tags" Target="../tags/tag6084.xml"/><Relationship Id="rId25" Type="http://schemas.openxmlformats.org/officeDocument/2006/relationships/tags" Target="../tags/tag6092.xml"/><Relationship Id="rId33" Type="http://schemas.openxmlformats.org/officeDocument/2006/relationships/tags" Target="../tags/tag6100.xml"/><Relationship Id="rId38" Type="http://schemas.openxmlformats.org/officeDocument/2006/relationships/tags" Target="../tags/tag6105.xml"/><Relationship Id="rId2" Type="http://schemas.openxmlformats.org/officeDocument/2006/relationships/slideLayout" Target="../slideLayouts/slideLayout666.xml"/><Relationship Id="rId16" Type="http://schemas.openxmlformats.org/officeDocument/2006/relationships/vmlDrawing" Target="../drawings/vmlDrawing693.vml"/><Relationship Id="rId20" Type="http://schemas.openxmlformats.org/officeDocument/2006/relationships/tags" Target="../tags/tag6087.xml"/><Relationship Id="rId29" Type="http://schemas.openxmlformats.org/officeDocument/2006/relationships/tags" Target="../tags/tag6096.xml"/><Relationship Id="rId41" Type="http://schemas.openxmlformats.org/officeDocument/2006/relationships/image" Target="../media/image1.emf"/><Relationship Id="rId1" Type="http://schemas.openxmlformats.org/officeDocument/2006/relationships/slideLayout" Target="../slideLayouts/slideLayout665.xml"/><Relationship Id="rId6" Type="http://schemas.openxmlformats.org/officeDocument/2006/relationships/slideLayout" Target="../slideLayouts/slideLayout670.xml"/><Relationship Id="rId11" Type="http://schemas.openxmlformats.org/officeDocument/2006/relationships/slideLayout" Target="../slideLayouts/slideLayout675.xml"/><Relationship Id="rId24" Type="http://schemas.openxmlformats.org/officeDocument/2006/relationships/tags" Target="../tags/tag6091.xml"/><Relationship Id="rId32" Type="http://schemas.openxmlformats.org/officeDocument/2006/relationships/tags" Target="../tags/tag6099.xml"/><Relationship Id="rId37" Type="http://schemas.openxmlformats.org/officeDocument/2006/relationships/tags" Target="../tags/tag6104.xml"/><Relationship Id="rId40" Type="http://schemas.openxmlformats.org/officeDocument/2006/relationships/oleObject" Target="../embeddings/oleObject693.bin"/><Relationship Id="rId5" Type="http://schemas.openxmlformats.org/officeDocument/2006/relationships/slideLayout" Target="../slideLayouts/slideLayout669.xml"/><Relationship Id="rId15" Type="http://schemas.openxmlformats.org/officeDocument/2006/relationships/theme" Target="../theme/theme45.xml"/><Relationship Id="rId23" Type="http://schemas.openxmlformats.org/officeDocument/2006/relationships/tags" Target="../tags/tag6090.xml"/><Relationship Id="rId28" Type="http://schemas.openxmlformats.org/officeDocument/2006/relationships/tags" Target="../tags/tag6095.xml"/><Relationship Id="rId36" Type="http://schemas.openxmlformats.org/officeDocument/2006/relationships/tags" Target="../tags/tag6103.xml"/><Relationship Id="rId10" Type="http://schemas.openxmlformats.org/officeDocument/2006/relationships/slideLayout" Target="../slideLayouts/slideLayout674.xml"/><Relationship Id="rId19" Type="http://schemas.openxmlformats.org/officeDocument/2006/relationships/tags" Target="../tags/tag6086.xml"/><Relationship Id="rId31" Type="http://schemas.openxmlformats.org/officeDocument/2006/relationships/tags" Target="../tags/tag6098.xml"/><Relationship Id="rId4" Type="http://schemas.openxmlformats.org/officeDocument/2006/relationships/slideLayout" Target="../slideLayouts/slideLayout668.xml"/><Relationship Id="rId9" Type="http://schemas.openxmlformats.org/officeDocument/2006/relationships/slideLayout" Target="../slideLayouts/slideLayout673.xml"/><Relationship Id="rId14" Type="http://schemas.openxmlformats.org/officeDocument/2006/relationships/slideLayout" Target="../slideLayouts/slideLayout678.xml"/><Relationship Id="rId22" Type="http://schemas.openxmlformats.org/officeDocument/2006/relationships/tags" Target="../tags/tag6089.xml"/><Relationship Id="rId27" Type="http://schemas.openxmlformats.org/officeDocument/2006/relationships/tags" Target="../tags/tag6094.xml"/><Relationship Id="rId30" Type="http://schemas.openxmlformats.org/officeDocument/2006/relationships/tags" Target="../tags/tag6097.xml"/><Relationship Id="rId35" Type="http://schemas.openxmlformats.org/officeDocument/2006/relationships/tags" Target="../tags/tag6102.xml"/><Relationship Id="rId43" Type="http://schemas.openxmlformats.org/officeDocument/2006/relationships/image" Target="../media/image3.svg"/></Relationships>
</file>

<file path=ppt/slideMasters/_rels/slideMaster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6.xml"/><Relationship Id="rId13" Type="http://schemas.openxmlformats.org/officeDocument/2006/relationships/slideLayout" Target="../slideLayouts/slideLayout691.xml"/><Relationship Id="rId18" Type="http://schemas.openxmlformats.org/officeDocument/2006/relationships/tags" Target="../tags/tag6222.xml"/><Relationship Id="rId26" Type="http://schemas.openxmlformats.org/officeDocument/2006/relationships/tags" Target="../tags/tag6230.xml"/><Relationship Id="rId39" Type="http://schemas.openxmlformats.org/officeDocument/2006/relationships/tags" Target="../tags/tag6243.xml"/><Relationship Id="rId3" Type="http://schemas.openxmlformats.org/officeDocument/2006/relationships/slideLayout" Target="../slideLayouts/slideLayout681.xml"/><Relationship Id="rId21" Type="http://schemas.openxmlformats.org/officeDocument/2006/relationships/tags" Target="../tags/tag6225.xml"/><Relationship Id="rId34" Type="http://schemas.openxmlformats.org/officeDocument/2006/relationships/tags" Target="../tags/tag6238.xml"/><Relationship Id="rId42" Type="http://schemas.openxmlformats.org/officeDocument/2006/relationships/image" Target="../media/image2.png"/><Relationship Id="rId7" Type="http://schemas.openxmlformats.org/officeDocument/2006/relationships/slideLayout" Target="../slideLayouts/slideLayout685.xml"/><Relationship Id="rId12" Type="http://schemas.openxmlformats.org/officeDocument/2006/relationships/slideLayout" Target="../slideLayouts/slideLayout690.xml"/><Relationship Id="rId17" Type="http://schemas.openxmlformats.org/officeDocument/2006/relationships/tags" Target="../tags/tag6221.xml"/><Relationship Id="rId25" Type="http://schemas.openxmlformats.org/officeDocument/2006/relationships/tags" Target="../tags/tag6229.xml"/><Relationship Id="rId33" Type="http://schemas.openxmlformats.org/officeDocument/2006/relationships/tags" Target="../tags/tag6237.xml"/><Relationship Id="rId38" Type="http://schemas.openxmlformats.org/officeDocument/2006/relationships/tags" Target="../tags/tag6242.xml"/><Relationship Id="rId2" Type="http://schemas.openxmlformats.org/officeDocument/2006/relationships/slideLayout" Target="../slideLayouts/slideLayout680.xml"/><Relationship Id="rId16" Type="http://schemas.openxmlformats.org/officeDocument/2006/relationships/vmlDrawing" Target="../drawings/vmlDrawing708.vml"/><Relationship Id="rId20" Type="http://schemas.openxmlformats.org/officeDocument/2006/relationships/tags" Target="../tags/tag6224.xml"/><Relationship Id="rId29" Type="http://schemas.openxmlformats.org/officeDocument/2006/relationships/tags" Target="../tags/tag6233.xml"/><Relationship Id="rId41" Type="http://schemas.openxmlformats.org/officeDocument/2006/relationships/image" Target="../media/image1.emf"/><Relationship Id="rId1" Type="http://schemas.openxmlformats.org/officeDocument/2006/relationships/slideLayout" Target="../slideLayouts/slideLayout679.xml"/><Relationship Id="rId6" Type="http://schemas.openxmlformats.org/officeDocument/2006/relationships/slideLayout" Target="../slideLayouts/slideLayout684.xml"/><Relationship Id="rId11" Type="http://schemas.openxmlformats.org/officeDocument/2006/relationships/slideLayout" Target="../slideLayouts/slideLayout689.xml"/><Relationship Id="rId24" Type="http://schemas.openxmlformats.org/officeDocument/2006/relationships/tags" Target="../tags/tag6228.xml"/><Relationship Id="rId32" Type="http://schemas.openxmlformats.org/officeDocument/2006/relationships/tags" Target="../tags/tag6236.xml"/><Relationship Id="rId37" Type="http://schemas.openxmlformats.org/officeDocument/2006/relationships/tags" Target="../tags/tag6241.xml"/><Relationship Id="rId40" Type="http://schemas.openxmlformats.org/officeDocument/2006/relationships/oleObject" Target="../embeddings/oleObject708.bin"/><Relationship Id="rId5" Type="http://schemas.openxmlformats.org/officeDocument/2006/relationships/slideLayout" Target="../slideLayouts/slideLayout683.xml"/><Relationship Id="rId15" Type="http://schemas.openxmlformats.org/officeDocument/2006/relationships/theme" Target="../theme/theme46.xml"/><Relationship Id="rId23" Type="http://schemas.openxmlformats.org/officeDocument/2006/relationships/tags" Target="../tags/tag6227.xml"/><Relationship Id="rId28" Type="http://schemas.openxmlformats.org/officeDocument/2006/relationships/tags" Target="../tags/tag6232.xml"/><Relationship Id="rId36" Type="http://schemas.openxmlformats.org/officeDocument/2006/relationships/tags" Target="../tags/tag6240.xml"/><Relationship Id="rId10" Type="http://schemas.openxmlformats.org/officeDocument/2006/relationships/slideLayout" Target="../slideLayouts/slideLayout688.xml"/><Relationship Id="rId19" Type="http://schemas.openxmlformats.org/officeDocument/2006/relationships/tags" Target="../tags/tag6223.xml"/><Relationship Id="rId31" Type="http://schemas.openxmlformats.org/officeDocument/2006/relationships/tags" Target="../tags/tag6235.xml"/><Relationship Id="rId4" Type="http://schemas.openxmlformats.org/officeDocument/2006/relationships/slideLayout" Target="../slideLayouts/slideLayout682.xml"/><Relationship Id="rId9" Type="http://schemas.openxmlformats.org/officeDocument/2006/relationships/slideLayout" Target="../slideLayouts/slideLayout687.xml"/><Relationship Id="rId14" Type="http://schemas.openxmlformats.org/officeDocument/2006/relationships/slideLayout" Target="../slideLayouts/slideLayout692.xml"/><Relationship Id="rId22" Type="http://schemas.openxmlformats.org/officeDocument/2006/relationships/tags" Target="../tags/tag6226.xml"/><Relationship Id="rId27" Type="http://schemas.openxmlformats.org/officeDocument/2006/relationships/tags" Target="../tags/tag6231.xml"/><Relationship Id="rId30" Type="http://schemas.openxmlformats.org/officeDocument/2006/relationships/tags" Target="../tags/tag6234.xml"/><Relationship Id="rId35" Type="http://schemas.openxmlformats.org/officeDocument/2006/relationships/tags" Target="../tags/tag6239.xml"/><Relationship Id="rId43" Type="http://schemas.openxmlformats.org/officeDocument/2006/relationships/image" Target="../media/image3.svg"/></Relationships>
</file>

<file path=ppt/slideMasters/_rels/slideMaster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0.xml"/><Relationship Id="rId13" Type="http://schemas.openxmlformats.org/officeDocument/2006/relationships/slideLayout" Target="../slideLayouts/slideLayout705.xml"/><Relationship Id="rId18" Type="http://schemas.openxmlformats.org/officeDocument/2006/relationships/tags" Target="../tags/tag6359.xml"/><Relationship Id="rId26" Type="http://schemas.openxmlformats.org/officeDocument/2006/relationships/tags" Target="../tags/tag6367.xml"/><Relationship Id="rId39" Type="http://schemas.openxmlformats.org/officeDocument/2006/relationships/tags" Target="../tags/tag6380.xml"/><Relationship Id="rId3" Type="http://schemas.openxmlformats.org/officeDocument/2006/relationships/slideLayout" Target="../slideLayouts/slideLayout695.xml"/><Relationship Id="rId21" Type="http://schemas.openxmlformats.org/officeDocument/2006/relationships/tags" Target="../tags/tag6362.xml"/><Relationship Id="rId34" Type="http://schemas.openxmlformats.org/officeDocument/2006/relationships/tags" Target="../tags/tag6375.xml"/><Relationship Id="rId42" Type="http://schemas.openxmlformats.org/officeDocument/2006/relationships/image" Target="../media/image2.png"/><Relationship Id="rId7" Type="http://schemas.openxmlformats.org/officeDocument/2006/relationships/slideLayout" Target="../slideLayouts/slideLayout699.xml"/><Relationship Id="rId12" Type="http://schemas.openxmlformats.org/officeDocument/2006/relationships/slideLayout" Target="../slideLayouts/slideLayout704.xml"/><Relationship Id="rId17" Type="http://schemas.openxmlformats.org/officeDocument/2006/relationships/tags" Target="../tags/tag6358.xml"/><Relationship Id="rId25" Type="http://schemas.openxmlformats.org/officeDocument/2006/relationships/tags" Target="../tags/tag6366.xml"/><Relationship Id="rId33" Type="http://schemas.openxmlformats.org/officeDocument/2006/relationships/tags" Target="../tags/tag6374.xml"/><Relationship Id="rId38" Type="http://schemas.openxmlformats.org/officeDocument/2006/relationships/tags" Target="../tags/tag6379.xml"/><Relationship Id="rId2" Type="http://schemas.openxmlformats.org/officeDocument/2006/relationships/slideLayout" Target="../slideLayouts/slideLayout694.xml"/><Relationship Id="rId16" Type="http://schemas.openxmlformats.org/officeDocument/2006/relationships/vmlDrawing" Target="../drawings/vmlDrawing723.vml"/><Relationship Id="rId20" Type="http://schemas.openxmlformats.org/officeDocument/2006/relationships/tags" Target="../tags/tag6361.xml"/><Relationship Id="rId29" Type="http://schemas.openxmlformats.org/officeDocument/2006/relationships/tags" Target="../tags/tag6370.xml"/><Relationship Id="rId41" Type="http://schemas.openxmlformats.org/officeDocument/2006/relationships/image" Target="../media/image1.emf"/><Relationship Id="rId1" Type="http://schemas.openxmlformats.org/officeDocument/2006/relationships/slideLayout" Target="../slideLayouts/slideLayout693.xml"/><Relationship Id="rId6" Type="http://schemas.openxmlformats.org/officeDocument/2006/relationships/slideLayout" Target="../slideLayouts/slideLayout698.xml"/><Relationship Id="rId11" Type="http://schemas.openxmlformats.org/officeDocument/2006/relationships/slideLayout" Target="../slideLayouts/slideLayout703.xml"/><Relationship Id="rId24" Type="http://schemas.openxmlformats.org/officeDocument/2006/relationships/tags" Target="../tags/tag6365.xml"/><Relationship Id="rId32" Type="http://schemas.openxmlformats.org/officeDocument/2006/relationships/tags" Target="../tags/tag6373.xml"/><Relationship Id="rId37" Type="http://schemas.openxmlformats.org/officeDocument/2006/relationships/tags" Target="../tags/tag6378.xml"/><Relationship Id="rId40" Type="http://schemas.openxmlformats.org/officeDocument/2006/relationships/oleObject" Target="../embeddings/oleObject723.bin"/><Relationship Id="rId5" Type="http://schemas.openxmlformats.org/officeDocument/2006/relationships/slideLayout" Target="../slideLayouts/slideLayout697.xml"/><Relationship Id="rId15" Type="http://schemas.openxmlformats.org/officeDocument/2006/relationships/theme" Target="../theme/theme47.xml"/><Relationship Id="rId23" Type="http://schemas.openxmlformats.org/officeDocument/2006/relationships/tags" Target="../tags/tag6364.xml"/><Relationship Id="rId28" Type="http://schemas.openxmlformats.org/officeDocument/2006/relationships/tags" Target="../tags/tag6369.xml"/><Relationship Id="rId36" Type="http://schemas.openxmlformats.org/officeDocument/2006/relationships/tags" Target="../tags/tag6377.xml"/><Relationship Id="rId10" Type="http://schemas.openxmlformats.org/officeDocument/2006/relationships/slideLayout" Target="../slideLayouts/slideLayout702.xml"/><Relationship Id="rId19" Type="http://schemas.openxmlformats.org/officeDocument/2006/relationships/tags" Target="../tags/tag6360.xml"/><Relationship Id="rId31" Type="http://schemas.openxmlformats.org/officeDocument/2006/relationships/tags" Target="../tags/tag6372.xml"/><Relationship Id="rId4" Type="http://schemas.openxmlformats.org/officeDocument/2006/relationships/slideLayout" Target="../slideLayouts/slideLayout696.xml"/><Relationship Id="rId9" Type="http://schemas.openxmlformats.org/officeDocument/2006/relationships/slideLayout" Target="../slideLayouts/slideLayout701.xml"/><Relationship Id="rId14" Type="http://schemas.openxmlformats.org/officeDocument/2006/relationships/slideLayout" Target="../slideLayouts/slideLayout706.xml"/><Relationship Id="rId22" Type="http://schemas.openxmlformats.org/officeDocument/2006/relationships/tags" Target="../tags/tag6363.xml"/><Relationship Id="rId27" Type="http://schemas.openxmlformats.org/officeDocument/2006/relationships/tags" Target="../tags/tag6368.xml"/><Relationship Id="rId30" Type="http://schemas.openxmlformats.org/officeDocument/2006/relationships/tags" Target="../tags/tag6371.xml"/><Relationship Id="rId35" Type="http://schemas.openxmlformats.org/officeDocument/2006/relationships/tags" Target="../tags/tag6376.xml"/><Relationship Id="rId43" Type="http://schemas.openxmlformats.org/officeDocument/2006/relationships/image" Target="../media/image3.svg"/></Relationships>
</file>

<file path=ppt/slideMasters/_rels/slideMaster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4.xml"/><Relationship Id="rId13" Type="http://schemas.openxmlformats.org/officeDocument/2006/relationships/slideLayout" Target="../slideLayouts/slideLayout719.xml"/><Relationship Id="rId18" Type="http://schemas.openxmlformats.org/officeDocument/2006/relationships/tags" Target="../tags/tag6496.xml"/><Relationship Id="rId26" Type="http://schemas.openxmlformats.org/officeDocument/2006/relationships/tags" Target="../tags/tag6504.xml"/><Relationship Id="rId39" Type="http://schemas.openxmlformats.org/officeDocument/2006/relationships/tags" Target="../tags/tag6517.xml"/><Relationship Id="rId3" Type="http://schemas.openxmlformats.org/officeDocument/2006/relationships/slideLayout" Target="../slideLayouts/slideLayout709.xml"/><Relationship Id="rId21" Type="http://schemas.openxmlformats.org/officeDocument/2006/relationships/tags" Target="../tags/tag6499.xml"/><Relationship Id="rId34" Type="http://schemas.openxmlformats.org/officeDocument/2006/relationships/tags" Target="../tags/tag6512.xml"/><Relationship Id="rId42" Type="http://schemas.openxmlformats.org/officeDocument/2006/relationships/image" Target="../media/image19.png"/><Relationship Id="rId7" Type="http://schemas.openxmlformats.org/officeDocument/2006/relationships/slideLayout" Target="../slideLayouts/slideLayout713.xml"/><Relationship Id="rId12" Type="http://schemas.openxmlformats.org/officeDocument/2006/relationships/slideLayout" Target="../slideLayouts/slideLayout718.xml"/><Relationship Id="rId17" Type="http://schemas.openxmlformats.org/officeDocument/2006/relationships/tags" Target="../tags/tag6495.xml"/><Relationship Id="rId25" Type="http://schemas.openxmlformats.org/officeDocument/2006/relationships/tags" Target="../tags/tag6503.xml"/><Relationship Id="rId33" Type="http://schemas.openxmlformats.org/officeDocument/2006/relationships/tags" Target="../tags/tag6511.xml"/><Relationship Id="rId38" Type="http://schemas.openxmlformats.org/officeDocument/2006/relationships/tags" Target="../tags/tag6516.xml"/><Relationship Id="rId2" Type="http://schemas.openxmlformats.org/officeDocument/2006/relationships/slideLayout" Target="../slideLayouts/slideLayout708.xml"/><Relationship Id="rId16" Type="http://schemas.openxmlformats.org/officeDocument/2006/relationships/vmlDrawing" Target="../drawings/vmlDrawing738.vml"/><Relationship Id="rId20" Type="http://schemas.openxmlformats.org/officeDocument/2006/relationships/tags" Target="../tags/tag6498.xml"/><Relationship Id="rId29" Type="http://schemas.openxmlformats.org/officeDocument/2006/relationships/tags" Target="../tags/tag6507.xml"/><Relationship Id="rId41" Type="http://schemas.openxmlformats.org/officeDocument/2006/relationships/image" Target="../media/image1.emf"/><Relationship Id="rId1" Type="http://schemas.openxmlformats.org/officeDocument/2006/relationships/slideLayout" Target="../slideLayouts/slideLayout707.xml"/><Relationship Id="rId6" Type="http://schemas.openxmlformats.org/officeDocument/2006/relationships/slideLayout" Target="../slideLayouts/slideLayout712.xml"/><Relationship Id="rId11" Type="http://schemas.openxmlformats.org/officeDocument/2006/relationships/slideLayout" Target="../slideLayouts/slideLayout717.xml"/><Relationship Id="rId24" Type="http://schemas.openxmlformats.org/officeDocument/2006/relationships/tags" Target="../tags/tag6502.xml"/><Relationship Id="rId32" Type="http://schemas.openxmlformats.org/officeDocument/2006/relationships/tags" Target="../tags/tag6510.xml"/><Relationship Id="rId37" Type="http://schemas.openxmlformats.org/officeDocument/2006/relationships/tags" Target="../tags/tag6515.xml"/><Relationship Id="rId40" Type="http://schemas.openxmlformats.org/officeDocument/2006/relationships/oleObject" Target="../embeddings/oleObject738.bin"/><Relationship Id="rId5" Type="http://schemas.openxmlformats.org/officeDocument/2006/relationships/slideLayout" Target="../slideLayouts/slideLayout711.xml"/><Relationship Id="rId15" Type="http://schemas.openxmlformats.org/officeDocument/2006/relationships/theme" Target="../theme/theme48.xml"/><Relationship Id="rId23" Type="http://schemas.openxmlformats.org/officeDocument/2006/relationships/tags" Target="../tags/tag6501.xml"/><Relationship Id="rId28" Type="http://schemas.openxmlformats.org/officeDocument/2006/relationships/tags" Target="../tags/tag6506.xml"/><Relationship Id="rId36" Type="http://schemas.openxmlformats.org/officeDocument/2006/relationships/tags" Target="../tags/tag6514.xml"/><Relationship Id="rId10" Type="http://schemas.openxmlformats.org/officeDocument/2006/relationships/slideLayout" Target="../slideLayouts/slideLayout716.xml"/><Relationship Id="rId19" Type="http://schemas.openxmlformats.org/officeDocument/2006/relationships/tags" Target="../tags/tag6497.xml"/><Relationship Id="rId31" Type="http://schemas.openxmlformats.org/officeDocument/2006/relationships/tags" Target="../tags/tag6509.xml"/><Relationship Id="rId4" Type="http://schemas.openxmlformats.org/officeDocument/2006/relationships/slideLayout" Target="../slideLayouts/slideLayout710.xml"/><Relationship Id="rId9" Type="http://schemas.openxmlformats.org/officeDocument/2006/relationships/slideLayout" Target="../slideLayouts/slideLayout715.xml"/><Relationship Id="rId14" Type="http://schemas.openxmlformats.org/officeDocument/2006/relationships/slideLayout" Target="../slideLayouts/slideLayout720.xml"/><Relationship Id="rId22" Type="http://schemas.openxmlformats.org/officeDocument/2006/relationships/tags" Target="../tags/tag6500.xml"/><Relationship Id="rId27" Type="http://schemas.openxmlformats.org/officeDocument/2006/relationships/tags" Target="../tags/tag6505.xml"/><Relationship Id="rId30" Type="http://schemas.openxmlformats.org/officeDocument/2006/relationships/tags" Target="../tags/tag6508.xml"/><Relationship Id="rId35" Type="http://schemas.openxmlformats.org/officeDocument/2006/relationships/tags" Target="../tags/tag6513.xml"/><Relationship Id="rId43" Type="http://schemas.openxmlformats.org/officeDocument/2006/relationships/image" Target="../media/image3.svg"/></Relationships>
</file>

<file path=ppt/slideMasters/_rels/slideMaster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28.xml"/><Relationship Id="rId13" Type="http://schemas.openxmlformats.org/officeDocument/2006/relationships/slideLayout" Target="../slideLayouts/slideLayout733.xml"/><Relationship Id="rId18" Type="http://schemas.openxmlformats.org/officeDocument/2006/relationships/tags" Target="../tags/tag6632.xml"/><Relationship Id="rId26" Type="http://schemas.openxmlformats.org/officeDocument/2006/relationships/tags" Target="../tags/tag6640.xml"/><Relationship Id="rId39" Type="http://schemas.openxmlformats.org/officeDocument/2006/relationships/tags" Target="../tags/tag6653.xml"/><Relationship Id="rId3" Type="http://schemas.openxmlformats.org/officeDocument/2006/relationships/slideLayout" Target="../slideLayouts/slideLayout723.xml"/><Relationship Id="rId21" Type="http://schemas.openxmlformats.org/officeDocument/2006/relationships/tags" Target="../tags/tag6635.xml"/><Relationship Id="rId34" Type="http://schemas.openxmlformats.org/officeDocument/2006/relationships/tags" Target="../tags/tag6648.xml"/><Relationship Id="rId42" Type="http://schemas.openxmlformats.org/officeDocument/2006/relationships/image" Target="../media/image1.emf"/><Relationship Id="rId7" Type="http://schemas.openxmlformats.org/officeDocument/2006/relationships/slideLayout" Target="../slideLayouts/slideLayout727.xml"/><Relationship Id="rId12" Type="http://schemas.openxmlformats.org/officeDocument/2006/relationships/slideLayout" Target="../slideLayouts/slideLayout732.xml"/><Relationship Id="rId17" Type="http://schemas.openxmlformats.org/officeDocument/2006/relationships/vmlDrawing" Target="../drawings/vmlDrawing753.vml"/><Relationship Id="rId25" Type="http://schemas.openxmlformats.org/officeDocument/2006/relationships/tags" Target="../tags/tag6639.xml"/><Relationship Id="rId33" Type="http://schemas.openxmlformats.org/officeDocument/2006/relationships/tags" Target="../tags/tag6647.xml"/><Relationship Id="rId38" Type="http://schemas.openxmlformats.org/officeDocument/2006/relationships/tags" Target="../tags/tag6652.xml"/><Relationship Id="rId2" Type="http://schemas.openxmlformats.org/officeDocument/2006/relationships/slideLayout" Target="../slideLayouts/slideLayout722.xml"/><Relationship Id="rId16" Type="http://schemas.openxmlformats.org/officeDocument/2006/relationships/theme" Target="../theme/theme49.xml"/><Relationship Id="rId20" Type="http://schemas.openxmlformats.org/officeDocument/2006/relationships/tags" Target="../tags/tag6634.xml"/><Relationship Id="rId29" Type="http://schemas.openxmlformats.org/officeDocument/2006/relationships/tags" Target="../tags/tag6643.xml"/><Relationship Id="rId41" Type="http://schemas.openxmlformats.org/officeDocument/2006/relationships/oleObject" Target="../embeddings/oleObject753.bin"/><Relationship Id="rId1" Type="http://schemas.openxmlformats.org/officeDocument/2006/relationships/slideLayout" Target="../slideLayouts/slideLayout721.xml"/><Relationship Id="rId6" Type="http://schemas.openxmlformats.org/officeDocument/2006/relationships/slideLayout" Target="../slideLayouts/slideLayout726.xml"/><Relationship Id="rId11" Type="http://schemas.openxmlformats.org/officeDocument/2006/relationships/slideLayout" Target="../slideLayouts/slideLayout731.xml"/><Relationship Id="rId24" Type="http://schemas.openxmlformats.org/officeDocument/2006/relationships/tags" Target="../tags/tag6638.xml"/><Relationship Id="rId32" Type="http://schemas.openxmlformats.org/officeDocument/2006/relationships/tags" Target="../tags/tag6646.xml"/><Relationship Id="rId37" Type="http://schemas.openxmlformats.org/officeDocument/2006/relationships/tags" Target="../tags/tag6651.xml"/><Relationship Id="rId40" Type="http://schemas.openxmlformats.org/officeDocument/2006/relationships/tags" Target="../tags/tag6654.xml"/><Relationship Id="rId5" Type="http://schemas.openxmlformats.org/officeDocument/2006/relationships/slideLayout" Target="../slideLayouts/slideLayout725.xml"/><Relationship Id="rId15" Type="http://schemas.openxmlformats.org/officeDocument/2006/relationships/slideLayout" Target="../slideLayouts/slideLayout735.xml"/><Relationship Id="rId23" Type="http://schemas.openxmlformats.org/officeDocument/2006/relationships/tags" Target="../tags/tag6637.xml"/><Relationship Id="rId28" Type="http://schemas.openxmlformats.org/officeDocument/2006/relationships/tags" Target="../tags/tag6642.xml"/><Relationship Id="rId36" Type="http://schemas.openxmlformats.org/officeDocument/2006/relationships/tags" Target="../tags/tag6650.xml"/><Relationship Id="rId10" Type="http://schemas.openxmlformats.org/officeDocument/2006/relationships/slideLayout" Target="../slideLayouts/slideLayout730.xml"/><Relationship Id="rId19" Type="http://schemas.openxmlformats.org/officeDocument/2006/relationships/tags" Target="../tags/tag6633.xml"/><Relationship Id="rId31" Type="http://schemas.openxmlformats.org/officeDocument/2006/relationships/tags" Target="../tags/tag6645.xml"/><Relationship Id="rId44" Type="http://schemas.openxmlformats.org/officeDocument/2006/relationships/image" Target="../media/image3.svg"/><Relationship Id="rId4" Type="http://schemas.openxmlformats.org/officeDocument/2006/relationships/slideLayout" Target="../slideLayouts/slideLayout724.xml"/><Relationship Id="rId9" Type="http://schemas.openxmlformats.org/officeDocument/2006/relationships/slideLayout" Target="../slideLayouts/slideLayout729.xml"/><Relationship Id="rId14" Type="http://schemas.openxmlformats.org/officeDocument/2006/relationships/slideLayout" Target="../slideLayouts/slideLayout734.xml"/><Relationship Id="rId22" Type="http://schemas.openxmlformats.org/officeDocument/2006/relationships/tags" Target="../tags/tag6636.xml"/><Relationship Id="rId27" Type="http://schemas.openxmlformats.org/officeDocument/2006/relationships/tags" Target="../tags/tag6641.xml"/><Relationship Id="rId30" Type="http://schemas.openxmlformats.org/officeDocument/2006/relationships/tags" Target="../tags/tag6644.xml"/><Relationship Id="rId35" Type="http://schemas.openxmlformats.org/officeDocument/2006/relationships/tags" Target="../tags/tag6649.xml"/><Relationship Id="rId43" Type="http://schemas.openxmlformats.org/officeDocument/2006/relationships/image" Target="../media/image19.pn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slideLayout" Target="../slideLayouts/slideLayout68.xml"/><Relationship Id="rId18" Type="http://schemas.openxmlformats.org/officeDocument/2006/relationships/tags" Target="../tags/tag493.xml"/><Relationship Id="rId26" Type="http://schemas.openxmlformats.org/officeDocument/2006/relationships/tags" Target="../tags/tag501.xml"/><Relationship Id="rId39" Type="http://schemas.openxmlformats.org/officeDocument/2006/relationships/tags" Target="../tags/tag514.xml"/><Relationship Id="rId3" Type="http://schemas.openxmlformats.org/officeDocument/2006/relationships/slideLayout" Target="../slideLayouts/slideLayout58.xml"/><Relationship Id="rId21" Type="http://schemas.openxmlformats.org/officeDocument/2006/relationships/tags" Target="../tags/tag496.xml"/><Relationship Id="rId34" Type="http://schemas.openxmlformats.org/officeDocument/2006/relationships/tags" Target="../tags/tag509.xml"/><Relationship Id="rId42" Type="http://schemas.openxmlformats.org/officeDocument/2006/relationships/image" Target="../media/image1.emf"/><Relationship Id="rId7" Type="http://schemas.openxmlformats.org/officeDocument/2006/relationships/slideLayout" Target="../slideLayouts/slideLayout62.xml"/><Relationship Id="rId12" Type="http://schemas.openxmlformats.org/officeDocument/2006/relationships/slideLayout" Target="../slideLayouts/slideLayout67.xml"/><Relationship Id="rId17" Type="http://schemas.openxmlformats.org/officeDocument/2006/relationships/vmlDrawing" Target="../drawings/vmlDrawing60.vml"/><Relationship Id="rId25" Type="http://schemas.openxmlformats.org/officeDocument/2006/relationships/tags" Target="../tags/tag500.xml"/><Relationship Id="rId33" Type="http://schemas.openxmlformats.org/officeDocument/2006/relationships/tags" Target="../tags/tag508.xml"/><Relationship Id="rId38" Type="http://schemas.openxmlformats.org/officeDocument/2006/relationships/tags" Target="../tags/tag513.xml"/><Relationship Id="rId2" Type="http://schemas.openxmlformats.org/officeDocument/2006/relationships/slideLayout" Target="../slideLayouts/slideLayout57.xml"/><Relationship Id="rId16" Type="http://schemas.openxmlformats.org/officeDocument/2006/relationships/theme" Target="../theme/theme5.xml"/><Relationship Id="rId20" Type="http://schemas.openxmlformats.org/officeDocument/2006/relationships/tags" Target="../tags/tag495.xml"/><Relationship Id="rId29" Type="http://schemas.openxmlformats.org/officeDocument/2006/relationships/tags" Target="../tags/tag504.xml"/><Relationship Id="rId41" Type="http://schemas.openxmlformats.org/officeDocument/2006/relationships/oleObject" Target="../embeddings/oleObject60.bin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24" Type="http://schemas.openxmlformats.org/officeDocument/2006/relationships/tags" Target="../tags/tag499.xml"/><Relationship Id="rId32" Type="http://schemas.openxmlformats.org/officeDocument/2006/relationships/tags" Target="../tags/tag507.xml"/><Relationship Id="rId37" Type="http://schemas.openxmlformats.org/officeDocument/2006/relationships/tags" Target="../tags/tag512.xml"/><Relationship Id="rId40" Type="http://schemas.openxmlformats.org/officeDocument/2006/relationships/tags" Target="../tags/tag515.xml"/><Relationship Id="rId5" Type="http://schemas.openxmlformats.org/officeDocument/2006/relationships/slideLayout" Target="../slideLayouts/slideLayout60.xml"/><Relationship Id="rId15" Type="http://schemas.openxmlformats.org/officeDocument/2006/relationships/slideLayout" Target="../slideLayouts/slideLayout70.xml"/><Relationship Id="rId23" Type="http://schemas.openxmlformats.org/officeDocument/2006/relationships/tags" Target="../tags/tag498.xml"/><Relationship Id="rId28" Type="http://schemas.openxmlformats.org/officeDocument/2006/relationships/tags" Target="../tags/tag503.xml"/><Relationship Id="rId36" Type="http://schemas.openxmlformats.org/officeDocument/2006/relationships/tags" Target="../tags/tag511.xml"/><Relationship Id="rId10" Type="http://schemas.openxmlformats.org/officeDocument/2006/relationships/slideLayout" Target="../slideLayouts/slideLayout65.xml"/><Relationship Id="rId19" Type="http://schemas.openxmlformats.org/officeDocument/2006/relationships/tags" Target="../tags/tag494.xml"/><Relationship Id="rId31" Type="http://schemas.openxmlformats.org/officeDocument/2006/relationships/tags" Target="../tags/tag506.xml"/><Relationship Id="rId44" Type="http://schemas.openxmlformats.org/officeDocument/2006/relationships/image" Target="../media/image3.svg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Relationship Id="rId14" Type="http://schemas.openxmlformats.org/officeDocument/2006/relationships/slideLayout" Target="../slideLayouts/slideLayout69.xml"/><Relationship Id="rId22" Type="http://schemas.openxmlformats.org/officeDocument/2006/relationships/tags" Target="../tags/tag497.xml"/><Relationship Id="rId27" Type="http://schemas.openxmlformats.org/officeDocument/2006/relationships/tags" Target="../tags/tag502.xml"/><Relationship Id="rId30" Type="http://schemas.openxmlformats.org/officeDocument/2006/relationships/tags" Target="../tags/tag505.xml"/><Relationship Id="rId35" Type="http://schemas.openxmlformats.org/officeDocument/2006/relationships/tags" Target="../tags/tag510.xml"/><Relationship Id="rId43" Type="http://schemas.openxmlformats.org/officeDocument/2006/relationships/image" Target="../media/image19.png"/></Relationships>
</file>

<file path=ppt/slideMasters/_rels/slideMaster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3.xml"/><Relationship Id="rId13" Type="http://schemas.openxmlformats.org/officeDocument/2006/relationships/slideLayout" Target="../slideLayouts/slideLayout748.xml"/><Relationship Id="rId18" Type="http://schemas.openxmlformats.org/officeDocument/2006/relationships/theme" Target="../theme/theme50.xml"/><Relationship Id="rId26" Type="http://schemas.openxmlformats.org/officeDocument/2006/relationships/tags" Target="../tags/tag6775.xml"/><Relationship Id="rId39" Type="http://schemas.openxmlformats.org/officeDocument/2006/relationships/tags" Target="../tags/tag6788.xml"/><Relationship Id="rId3" Type="http://schemas.openxmlformats.org/officeDocument/2006/relationships/slideLayout" Target="../slideLayouts/slideLayout738.xml"/><Relationship Id="rId21" Type="http://schemas.openxmlformats.org/officeDocument/2006/relationships/tags" Target="../tags/tag6770.xml"/><Relationship Id="rId34" Type="http://schemas.openxmlformats.org/officeDocument/2006/relationships/tags" Target="../tags/tag6783.xml"/><Relationship Id="rId42" Type="http://schemas.openxmlformats.org/officeDocument/2006/relationships/tags" Target="../tags/tag6791.xml"/><Relationship Id="rId7" Type="http://schemas.openxmlformats.org/officeDocument/2006/relationships/slideLayout" Target="../slideLayouts/slideLayout742.xml"/><Relationship Id="rId12" Type="http://schemas.openxmlformats.org/officeDocument/2006/relationships/slideLayout" Target="../slideLayouts/slideLayout747.xml"/><Relationship Id="rId17" Type="http://schemas.openxmlformats.org/officeDocument/2006/relationships/slideLayout" Target="../slideLayouts/slideLayout752.xml"/><Relationship Id="rId25" Type="http://schemas.openxmlformats.org/officeDocument/2006/relationships/tags" Target="../tags/tag6774.xml"/><Relationship Id="rId33" Type="http://schemas.openxmlformats.org/officeDocument/2006/relationships/tags" Target="../tags/tag6782.xml"/><Relationship Id="rId38" Type="http://schemas.openxmlformats.org/officeDocument/2006/relationships/tags" Target="../tags/tag6787.xml"/><Relationship Id="rId46" Type="http://schemas.openxmlformats.org/officeDocument/2006/relationships/image" Target="../media/image3.svg"/><Relationship Id="rId2" Type="http://schemas.openxmlformats.org/officeDocument/2006/relationships/slideLayout" Target="../slideLayouts/slideLayout737.xml"/><Relationship Id="rId16" Type="http://schemas.openxmlformats.org/officeDocument/2006/relationships/slideLayout" Target="../slideLayouts/slideLayout751.xml"/><Relationship Id="rId20" Type="http://schemas.openxmlformats.org/officeDocument/2006/relationships/tags" Target="../tags/tag6769.xml"/><Relationship Id="rId29" Type="http://schemas.openxmlformats.org/officeDocument/2006/relationships/tags" Target="../tags/tag6778.xml"/><Relationship Id="rId41" Type="http://schemas.openxmlformats.org/officeDocument/2006/relationships/tags" Target="../tags/tag6790.xml"/><Relationship Id="rId1" Type="http://schemas.openxmlformats.org/officeDocument/2006/relationships/slideLayout" Target="../slideLayouts/slideLayout736.xml"/><Relationship Id="rId6" Type="http://schemas.openxmlformats.org/officeDocument/2006/relationships/slideLayout" Target="../slideLayouts/slideLayout741.xml"/><Relationship Id="rId11" Type="http://schemas.openxmlformats.org/officeDocument/2006/relationships/slideLayout" Target="../slideLayouts/slideLayout746.xml"/><Relationship Id="rId24" Type="http://schemas.openxmlformats.org/officeDocument/2006/relationships/tags" Target="../tags/tag6773.xml"/><Relationship Id="rId32" Type="http://schemas.openxmlformats.org/officeDocument/2006/relationships/tags" Target="../tags/tag6781.xml"/><Relationship Id="rId37" Type="http://schemas.openxmlformats.org/officeDocument/2006/relationships/tags" Target="../tags/tag6786.xml"/><Relationship Id="rId40" Type="http://schemas.openxmlformats.org/officeDocument/2006/relationships/tags" Target="../tags/tag6789.xml"/><Relationship Id="rId45" Type="http://schemas.openxmlformats.org/officeDocument/2006/relationships/image" Target="../media/image19.png"/><Relationship Id="rId5" Type="http://schemas.openxmlformats.org/officeDocument/2006/relationships/slideLayout" Target="../slideLayouts/slideLayout740.xml"/><Relationship Id="rId15" Type="http://schemas.openxmlformats.org/officeDocument/2006/relationships/slideLayout" Target="../slideLayouts/slideLayout750.xml"/><Relationship Id="rId23" Type="http://schemas.openxmlformats.org/officeDocument/2006/relationships/tags" Target="../tags/tag6772.xml"/><Relationship Id="rId28" Type="http://schemas.openxmlformats.org/officeDocument/2006/relationships/tags" Target="../tags/tag6777.xml"/><Relationship Id="rId36" Type="http://schemas.openxmlformats.org/officeDocument/2006/relationships/tags" Target="../tags/tag6785.xml"/><Relationship Id="rId10" Type="http://schemas.openxmlformats.org/officeDocument/2006/relationships/slideLayout" Target="../slideLayouts/slideLayout745.xml"/><Relationship Id="rId19" Type="http://schemas.openxmlformats.org/officeDocument/2006/relationships/vmlDrawing" Target="../drawings/vmlDrawing768.vml"/><Relationship Id="rId31" Type="http://schemas.openxmlformats.org/officeDocument/2006/relationships/tags" Target="../tags/tag6780.xml"/><Relationship Id="rId44" Type="http://schemas.openxmlformats.org/officeDocument/2006/relationships/image" Target="../media/image1.emf"/><Relationship Id="rId4" Type="http://schemas.openxmlformats.org/officeDocument/2006/relationships/slideLayout" Target="../slideLayouts/slideLayout739.xml"/><Relationship Id="rId9" Type="http://schemas.openxmlformats.org/officeDocument/2006/relationships/slideLayout" Target="../slideLayouts/slideLayout744.xml"/><Relationship Id="rId14" Type="http://schemas.openxmlformats.org/officeDocument/2006/relationships/slideLayout" Target="../slideLayouts/slideLayout749.xml"/><Relationship Id="rId22" Type="http://schemas.openxmlformats.org/officeDocument/2006/relationships/tags" Target="../tags/tag6771.xml"/><Relationship Id="rId27" Type="http://schemas.openxmlformats.org/officeDocument/2006/relationships/tags" Target="../tags/tag6776.xml"/><Relationship Id="rId30" Type="http://schemas.openxmlformats.org/officeDocument/2006/relationships/tags" Target="../tags/tag6779.xml"/><Relationship Id="rId35" Type="http://schemas.openxmlformats.org/officeDocument/2006/relationships/tags" Target="../tags/tag6784.xml"/><Relationship Id="rId43" Type="http://schemas.openxmlformats.org/officeDocument/2006/relationships/oleObject" Target="../embeddings/oleObject768.bin"/></Relationships>
</file>

<file path=ppt/slideMasters/_rels/slideMaster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0.xml"/><Relationship Id="rId13" Type="http://schemas.openxmlformats.org/officeDocument/2006/relationships/slideLayout" Target="../slideLayouts/slideLayout765.xml"/><Relationship Id="rId18" Type="http://schemas.openxmlformats.org/officeDocument/2006/relationships/theme" Target="../theme/theme51.xml"/><Relationship Id="rId26" Type="http://schemas.openxmlformats.org/officeDocument/2006/relationships/tags" Target="../tags/tag6929.xml"/><Relationship Id="rId39" Type="http://schemas.openxmlformats.org/officeDocument/2006/relationships/tags" Target="../tags/tag6942.xml"/><Relationship Id="rId3" Type="http://schemas.openxmlformats.org/officeDocument/2006/relationships/slideLayout" Target="../slideLayouts/slideLayout755.xml"/><Relationship Id="rId21" Type="http://schemas.openxmlformats.org/officeDocument/2006/relationships/tags" Target="../tags/tag6924.xml"/><Relationship Id="rId34" Type="http://schemas.openxmlformats.org/officeDocument/2006/relationships/tags" Target="../tags/tag6937.xml"/><Relationship Id="rId42" Type="http://schemas.openxmlformats.org/officeDocument/2006/relationships/tags" Target="../tags/tag6945.xml"/><Relationship Id="rId7" Type="http://schemas.openxmlformats.org/officeDocument/2006/relationships/slideLayout" Target="../slideLayouts/slideLayout759.xml"/><Relationship Id="rId12" Type="http://schemas.openxmlformats.org/officeDocument/2006/relationships/slideLayout" Target="../slideLayouts/slideLayout764.xml"/><Relationship Id="rId17" Type="http://schemas.openxmlformats.org/officeDocument/2006/relationships/slideLayout" Target="../slideLayouts/slideLayout769.xml"/><Relationship Id="rId25" Type="http://schemas.openxmlformats.org/officeDocument/2006/relationships/tags" Target="../tags/tag6928.xml"/><Relationship Id="rId33" Type="http://schemas.openxmlformats.org/officeDocument/2006/relationships/tags" Target="../tags/tag6936.xml"/><Relationship Id="rId38" Type="http://schemas.openxmlformats.org/officeDocument/2006/relationships/tags" Target="../tags/tag6941.xml"/><Relationship Id="rId46" Type="http://schemas.openxmlformats.org/officeDocument/2006/relationships/image" Target="../media/image3.svg"/><Relationship Id="rId2" Type="http://schemas.openxmlformats.org/officeDocument/2006/relationships/slideLayout" Target="../slideLayouts/slideLayout754.xml"/><Relationship Id="rId16" Type="http://schemas.openxmlformats.org/officeDocument/2006/relationships/slideLayout" Target="../slideLayouts/slideLayout768.xml"/><Relationship Id="rId20" Type="http://schemas.openxmlformats.org/officeDocument/2006/relationships/tags" Target="../tags/tag6923.xml"/><Relationship Id="rId29" Type="http://schemas.openxmlformats.org/officeDocument/2006/relationships/tags" Target="../tags/tag6932.xml"/><Relationship Id="rId41" Type="http://schemas.openxmlformats.org/officeDocument/2006/relationships/tags" Target="../tags/tag6944.xml"/><Relationship Id="rId1" Type="http://schemas.openxmlformats.org/officeDocument/2006/relationships/slideLayout" Target="../slideLayouts/slideLayout753.xml"/><Relationship Id="rId6" Type="http://schemas.openxmlformats.org/officeDocument/2006/relationships/slideLayout" Target="../slideLayouts/slideLayout758.xml"/><Relationship Id="rId11" Type="http://schemas.openxmlformats.org/officeDocument/2006/relationships/slideLayout" Target="../slideLayouts/slideLayout763.xml"/><Relationship Id="rId24" Type="http://schemas.openxmlformats.org/officeDocument/2006/relationships/tags" Target="../tags/tag6927.xml"/><Relationship Id="rId32" Type="http://schemas.openxmlformats.org/officeDocument/2006/relationships/tags" Target="../tags/tag6935.xml"/><Relationship Id="rId37" Type="http://schemas.openxmlformats.org/officeDocument/2006/relationships/tags" Target="../tags/tag6940.xml"/><Relationship Id="rId40" Type="http://schemas.openxmlformats.org/officeDocument/2006/relationships/tags" Target="../tags/tag6943.xml"/><Relationship Id="rId45" Type="http://schemas.openxmlformats.org/officeDocument/2006/relationships/image" Target="../media/image19.png"/><Relationship Id="rId5" Type="http://schemas.openxmlformats.org/officeDocument/2006/relationships/slideLayout" Target="../slideLayouts/slideLayout757.xml"/><Relationship Id="rId15" Type="http://schemas.openxmlformats.org/officeDocument/2006/relationships/slideLayout" Target="../slideLayouts/slideLayout767.xml"/><Relationship Id="rId23" Type="http://schemas.openxmlformats.org/officeDocument/2006/relationships/tags" Target="../tags/tag6926.xml"/><Relationship Id="rId28" Type="http://schemas.openxmlformats.org/officeDocument/2006/relationships/tags" Target="../tags/tag6931.xml"/><Relationship Id="rId36" Type="http://schemas.openxmlformats.org/officeDocument/2006/relationships/tags" Target="../tags/tag6939.xml"/><Relationship Id="rId10" Type="http://schemas.openxmlformats.org/officeDocument/2006/relationships/slideLayout" Target="../slideLayouts/slideLayout762.xml"/><Relationship Id="rId19" Type="http://schemas.openxmlformats.org/officeDocument/2006/relationships/vmlDrawing" Target="../drawings/vmlDrawing786.vml"/><Relationship Id="rId31" Type="http://schemas.openxmlformats.org/officeDocument/2006/relationships/tags" Target="../tags/tag6934.xml"/><Relationship Id="rId44" Type="http://schemas.openxmlformats.org/officeDocument/2006/relationships/image" Target="../media/image1.emf"/><Relationship Id="rId4" Type="http://schemas.openxmlformats.org/officeDocument/2006/relationships/slideLayout" Target="../slideLayouts/slideLayout756.xml"/><Relationship Id="rId9" Type="http://schemas.openxmlformats.org/officeDocument/2006/relationships/slideLayout" Target="../slideLayouts/slideLayout761.xml"/><Relationship Id="rId14" Type="http://schemas.openxmlformats.org/officeDocument/2006/relationships/slideLayout" Target="../slideLayouts/slideLayout766.xml"/><Relationship Id="rId22" Type="http://schemas.openxmlformats.org/officeDocument/2006/relationships/tags" Target="../tags/tag6925.xml"/><Relationship Id="rId27" Type="http://schemas.openxmlformats.org/officeDocument/2006/relationships/tags" Target="../tags/tag6930.xml"/><Relationship Id="rId30" Type="http://schemas.openxmlformats.org/officeDocument/2006/relationships/tags" Target="../tags/tag6933.xml"/><Relationship Id="rId35" Type="http://schemas.openxmlformats.org/officeDocument/2006/relationships/tags" Target="../tags/tag6938.xml"/><Relationship Id="rId43" Type="http://schemas.openxmlformats.org/officeDocument/2006/relationships/oleObject" Target="../embeddings/oleObject786.bin"/></Relationships>
</file>

<file path=ppt/slideMasters/_rels/slideMaster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7.xml"/><Relationship Id="rId13" Type="http://schemas.openxmlformats.org/officeDocument/2006/relationships/slideLayout" Target="../slideLayouts/slideLayout782.xml"/><Relationship Id="rId18" Type="http://schemas.openxmlformats.org/officeDocument/2006/relationships/theme" Target="../theme/theme52.xml"/><Relationship Id="rId26" Type="http://schemas.openxmlformats.org/officeDocument/2006/relationships/tags" Target="../tags/tag7083.xml"/><Relationship Id="rId39" Type="http://schemas.openxmlformats.org/officeDocument/2006/relationships/tags" Target="../tags/tag7096.xml"/><Relationship Id="rId3" Type="http://schemas.openxmlformats.org/officeDocument/2006/relationships/slideLayout" Target="../slideLayouts/slideLayout772.xml"/><Relationship Id="rId21" Type="http://schemas.openxmlformats.org/officeDocument/2006/relationships/tags" Target="../tags/tag7078.xml"/><Relationship Id="rId34" Type="http://schemas.openxmlformats.org/officeDocument/2006/relationships/tags" Target="../tags/tag7091.xml"/><Relationship Id="rId42" Type="http://schemas.openxmlformats.org/officeDocument/2006/relationships/tags" Target="../tags/tag7099.xml"/><Relationship Id="rId7" Type="http://schemas.openxmlformats.org/officeDocument/2006/relationships/slideLayout" Target="../slideLayouts/slideLayout776.xml"/><Relationship Id="rId12" Type="http://schemas.openxmlformats.org/officeDocument/2006/relationships/slideLayout" Target="../slideLayouts/slideLayout781.xml"/><Relationship Id="rId17" Type="http://schemas.openxmlformats.org/officeDocument/2006/relationships/slideLayout" Target="../slideLayouts/slideLayout786.xml"/><Relationship Id="rId25" Type="http://schemas.openxmlformats.org/officeDocument/2006/relationships/tags" Target="../tags/tag7082.xml"/><Relationship Id="rId33" Type="http://schemas.openxmlformats.org/officeDocument/2006/relationships/tags" Target="../tags/tag7090.xml"/><Relationship Id="rId38" Type="http://schemas.openxmlformats.org/officeDocument/2006/relationships/tags" Target="../tags/tag7095.xml"/><Relationship Id="rId46" Type="http://schemas.openxmlformats.org/officeDocument/2006/relationships/image" Target="../media/image3.svg"/><Relationship Id="rId2" Type="http://schemas.openxmlformats.org/officeDocument/2006/relationships/slideLayout" Target="../slideLayouts/slideLayout771.xml"/><Relationship Id="rId16" Type="http://schemas.openxmlformats.org/officeDocument/2006/relationships/slideLayout" Target="../slideLayouts/slideLayout785.xml"/><Relationship Id="rId20" Type="http://schemas.openxmlformats.org/officeDocument/2006/relationships/tags" Target="../tags/tag7077.xml"/><Relationship Id="rId29" Type="http://schemas.openxmlformats.org/officeDocument/2006/relationships/tags" Target="../tags/tag7086.xml"/><Relationship Id="rId41" Type="http://schemas.openxmlformats.org/officeDocument/2006/relationships/tags" Target="../tags/tag7098.xml"/><Relationship Id="rId1" Type="http://schemas.openxmlformats.org/officeDocument/2006/relationships/slideLayout" Target="../slideLayouts/slideLayout770.xml"/><Relationship Id="rId6" Type="http://schemas.openxmlformats.org/officeDocument/2006/relationships/slideLayout" Target="../slideLayouts/slideLayout775.xml"/><Relationship Id="rId11" Type="http://schemas.openxmlformats.org/officeDocument/2006/relationships/slideLayout" Target="../slideLayouts/slideLayout780.xml"/><Relationship Id="rId24" Type="http://schemas.openxmlformats.org/officeDocument/2006/relationships/tags" Target="../tags/tag7081.xml"/><Relationship Id="rId32" Type="http://schemas.openxmlformats.org/officeDocument/2006/relationships/tags" Target="../tags/tag7089.xml"/><Relationship Id="rId37" Type="http://schemas.openxmlformats.org/officeDocument/2006/relationships/tags" Target="../tags/tag7094.xml"/><Relationship Id="rId40" Type="http://schemas.openxmlformats.org/officeDocument/2006/relationships/tags" Target="../tags/tag7097.xml"/><Relationship Id="rId45" Type="http://schemas.openxmlformats.org/officeDocument/2006/relationships/image" Target="../media/image19.png"/><Relationship Id="rId5" Type="http://schemas.openxmlformats.org/officeDocument/2006/relationships/slideLayout" Target="../slideLayouts/slideLayout774.xml"/><Relationship Id="rId15" Type="http://schemas.openxmlformats.org/officeDocument/2006/relationships/slideLayout" Target="../slideLayouts/slideLayout784.xml"/><Relationship Id="rId23" Type="http://schemas.openxmlformats.org/officeDocument/2006/relationships/tags" Target="../tags/tag7080.xml"/><Relationship Id="rId28" Type="http://schemas.openxmlformats.org/officeDocument/2006/relationships/tags" Target="../tags/tag7085.xml"/><Relationship Id="rId36" Type="http://schemas.openxmlformats.org/officeDocument/2006/relationships/tags" Target="../tags/tag7093.xml"/><Relationship Id="rId10" Type="http://schemas.openxmlformats.org/officeDocument/2006/relationships/slideLayout" Target="../slideLayouts/slideLayout779.xml"/><Relationship Id="rId19" Type="http://schemas.openxmlformats.org/officeDocument/2006/relationships/vmlDrawing" Target="../drawings/vmlDrawing804.vml"/><Relationship Id="rId31" Type="http://schemas.openxmlformats.org/officeDocument/2006/relationships/tags" Target="../tags/tag7088.xml"/><Relationship Id="rId44" Type="http://schemas.openxmlformats.org/officeDocument/2006/relationships/image" Target="../media/image1.emf"/><Relationship Id="rId4" Type="http://schemas.openxmlformats.org/officeDocument/2006/relationships/slideLayout" Target="../slideLayouts/slideLayout773.xml"/><Relationship Id="rId9" Type="http://schemas.openxmlformats.org/officeDocument/2006/relationships/slideLayout" Target="../slideLayouts/slideLayout778.xml"/><Relationship Id="rId14" Type="http://schemas.openxmlformats.org/officeDocument/2006/relationships/slideLayout" Target="../slideLayouts/slideLayout783.xml"/><Relationship Id="rId22" Type="http://schemas.openxmlformats.org/officeDocument/2006/relationships/tags" Target="../tags/tag7079.xml"/><Relationship Id="rId27" Type="http://schemas.openxmlformats.org/officeDocument/2006/relationships/tags" Target="../tags/tag7084.xml"/><Relationship Id="rId30" Type="http://schemas.openxmlformats.org/officeDocument/2006/relationships/tags" Target="../tags/tag7087.xml"/><Relationship Id="rId35" Type="http://schemas.openxmlformats.org/officeDocument/2006/relationships/tags" Target="../tags/tag7092.xml"/><Relationship Id="rId43" Type="http://schemas.openxmlformats.org/officeDocument/2006/relationships/oleObject" Target="../embeddings/oleObject804.bin"/></Relationships>
</file>

<file path=ppt/slideMasters/_rels/slideMaster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94.xml"/><Relationship Id="rId13" Type="http://schemas.openxmlformats.org/officeDocument/2006/relationships/slideLayout" Target="../slideLayouts/slideLayout799.xml"/><Relationship Id="rId18" Type="http://schemas.openxmlformats.org/officeDocument/2006/relationships/theme" Target="../theme/theme53.xml"/><Relationship Id="rId26" Type="http://schemas.openxmlformats.org/officeDocument/2006/relationships/tags" Target="../tags/tag7237.xml"/><Relationship Id="rId39" Type="http://schemas.openxmlformats.org/officeDocument/2006/relationships/tags" Target="../tags/tag7250.xml"/><Relationship Id="rId3" Type="http://schemas.openxmlformats.org/officeDocument/2006/relationships/slideLayout" Target="../slideLayouts/slideLayout789.xml"/><Relationship Id="rId21" Type="http://schemas.openxmlformats.org/officeDocument/2006/relationships/tags" Target="../tags/tag7232.xml"/><Relationship Id="rId34" Type="http://schemas.openxmlformats.org/officeDocument/2006/relationships/tags" Target="../tags/tag7245.xml"/><Relationship Id="rId42" Type="http://schemas.openxmlformats.org/officeDocument/2006/relationships/tags" Target="../tags/tag7253.xml"/><Relationship Id="rId7" Type="http://schemas.openxmlformats.org/officeDocument/2006/relationships/slideLayout" Target="../slideLayouts/slideLayout793.xml"/><Relationship Id="rId12" Type="http://schemas.openxmlformats.org/officeDocument/2006/relationships/slideLayout" Target="../slideLayouts/slideLayout798.xml"/><Relationship Id="rId17" Type="http://schemas.openxmlformats.org/officeDocument/2006/relationships/slideLayout" Target="../slideLayouts/slideLayout803.xml"/><Relationship Id="rId25" Type="http://schemas.openxmlformats.org/officeDocument/2006/relationships/tags" Target="../tags/tag7236.xml"/><Relationship Id="rId33" Type="http://schemas.openxmlformats.org/officeDocument/2006/relationships/tags" Target="../tags/tag7244.xml"/><Relationship Id="rId38" Type="http://schemas.openxmlformats.org/officeDocument/2006/relationships/tags" Target="../tags/tag7249.xml"/><Relationship Id="rId46" Type="http://schemas.openxmlformats.org/officeDocument/2006/relationships/image" Target="../media/image3.svg"/><Relationship Id="rId2" Type="http://schemas.openxmlformats.org/officeDocument/2006/relationships/slideLayout" Target="../slideLayouts/slideLayout788.xml"/><Relationship Id="rId16" Type="http://schemas.openxmlformats.org/officeDocument/2006/relationships/slideLayout" Target="../slideLayouts/slideLayout802.xml"/><Relationship Id="rId20" Type="http://schemas.openxmlformats.org/officeDocument/2006/relationships/tags" Target="../tags/tag7231.xml"/><Relationship Id="rId29" Type="http://schemas.openxmlformats.org/officeDocument/2006/relationships/tags" Target="../tags/tag7240.xml"/><Relationship Id="rId41" Type="http://schemas.openxmlformats.org/officeDocument/2006/relationships/tags" Target="../tags/tag7252.xml"/><Relationship Id="rId1" Type="http://schemas.openxmlformats.org/officeDocument/2006/relationships/slideLayout" Target="../slideLayouts/slideLayout787.xml"/><Relationship Id="rId6" Type="http://schemas.openxmlformats.org/officeDocument/2006/relationships/slideLayout" Target="../slideLayouts/slideLayout792.xml"/><Relationship Id="rId11" Type="http://schemas.openxmlformats.org/officeDocument/2006/relationships/slideLayout" Target="../slideLayouts/slideLayout797.xml"/><Relationship Id="rId24" Type="http://schemas.openxmlformats.org/officeDocument/2006/relationships/tags" Target="../tags/tag7235.xml"/><Relationship Id="rId32" Type="http://schemas.openxmlformats.org/officeDocument/2006/relationships/tags" Target="../tags/tag7243.xml"/><Relationship Id="rId37" Type="http://schemas.openxmlformats.org/officeDocument/2006/relationships/tags" Target="../tags/tag7248.xml"/><Relationship Id="rId40" Type="http://schemas.openxmlformats.org/officeDocument/2006/relationships/tags" Target="../tags/tag7251.xml"/><Relationship Id="rId45" Type="http://schemas.openxmlformats.org/officeDocument/2006/relationships/image" Target="../media/image19.png"/><Relationship Id="rId5" Type="http://schemas.openxmlformats.org/officeDocument/2006/relationships/slideLayout" Target="../slideLayouts/slideLayout791.xml"/><Relationship Id="rId15" Type="http://schemas.openxmlformats.org/officeDocument/2006/relationships/slideLayout" Target="../slideLayouts/slideLayout801.xml"/><Relationship Id="rId23" Type="http://schemas.openxmlformats.org/officeDocument/2006/relationships/tags" Target="../tags/tag7234.xml"/><Relationship Id="rId28" Type="http://schemas.openxmlformats.org/officeDocument/2006/relationships/tags" Target="../tags/tag7239.xml"/><Relationship Id="rId36" Type="http://schemas.openxmlformats.org/officeDocument/2006/relationships/tags" Target="../tags/tag7247.xml"/><Relationship Id="rId10" Type="http://schemas.openxmlformats.org/officeDocument/2006/relationships/slideLayout" Target="../slideLayouts/slideLayout796.xml"/><Relationship Id="rId19" Type="http://schemas.openxmlformats.org/officeDocument/2006/relationships/vmlDrawing" Target="../drawings/vmlDrawing822.vml"/><Relationship Id="rId31" Type="http://schemas.openxmlformats.org/officeDocument/2006/relationships/tags" Target="../tags/tag7242.xml"/><Relationship Id="rId44" Type="http://schemas.openxmlformats.org/officeDocument/2006/relationships/image" Target="../media/image1.emf"/><Relationship Id="rId4" Type="http://schemas.openxmlformats.org/officeDocument/2006/relationships/slideLayout" Target="../slideLayouts/slideLayout790.xml"/><Relationship Id="rId9" Type="http://schemas.openxmlformats.org/officeDocument/2006/relationships/slideLayout" Target="../slideLayouts/slideLayout795.xml"/><Relationship Id="rId14" Type="http://schemas.openxmlformats.org/officeDocument/2006/relationships/slideLayout" Target="../slideLayouts/slideLayout800.xml"/><Relationship Id="rId22" Type="http://schemas.openxmlformats.org/officeDocument/2006/relationships/tags" Target="../tags/tag7233.xml"/><Relationship Id="rId27" Type="http://schemas.openxmlformats.org/officeDocument/2006/relationships/tags" Target="../tags/tag7238.xml"/><Relationship Id="rId30" Type="http://schemas.openxmlformats.org/officeDocument/2006/relationships/tags" Target="../tags/tag7241.xml"/><Relationship Id="rId35" Type="http://schemas.openxmlformats.org/officeDocument/2006/relationships/tags" Target="../tags/tag7246.xml"/><Relationship Id="rId43" Type="http://schemas.openxmlformats.org/officeDocument/2006/relationships/oleObject" Target="../embeddings/oleObject822.bin"/></Relationships>
</file>

<file path=ppt/slideMasters/_rels/slideMaster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1.xml"/><Relationship Id="rId13" Type="http://schemas.openxmlformats.org/officeDocument/2006/relationships/slideLayout" Target="../slideLayouts/slideLayout816.xml"/><Relationship Id="rId18" Type="http://schemas.openxmlformats.org/officeDocument/2006/relationships/theme" Target="../theme/theme54.xml"/><Relationship Id="rId26" Type="http://schemas.openxmlformats.org/officeDocument/2006/relationships/tags" Target="../tags/tag7391.xml"/><Relationship Id="rId39" Type="http://schemas.openxmlformats.org/officeDocument/2006/relationships/tags" Target="../tags/tag7404.xml"/><Relationship Id="rId3" Type="http://schemas.openxmlformats.org/officeDocument/2006/relationships/slideLayout" Target="../slideLayouts/slideLayout806.xml"/><Relationship Id="rId21" Type="http://schemas.openxmlformats.org/officeDocument/2006/relationships/tags" Target="../tags/tag7386.xml"/><Relationship Id="rId34" Type="http://schemas.openxmlformats.org/officeDocument/2006/relationships/tags" Target="../tags/tag7399.xml"/><Relationship Id="rId42" Type="http://schemas.openxmlformats.org/officeDocument/2006/relationships/tags" Target="../tags/tag7407.xml"/><Relationship Id="rId7" Type="http://schemas.openxmlformats.org/officeDocument/2006/relationships/slideLayout" Target="../slideLayouts/slideLayout810.xml"/><Relationship Id="rId12" Type="http://schemas.openxmlformats.org/officeDocument/2006/relationships/slideLayout" Target="../slideLayouts/slideLayout815.xml"/><Relationship Id="rId17" Type="http://schemas.openxmlformats.org/officeDocument/2006/relationships/slideLayout" Target="../slideLayouts/slideLayout820.xml"/><Relationship Id="rId25" Type="http://schemas.openxmlformats.org/officeDocument/2006/relationships/tags" Target="../tags/tag7390.xml"/><Relationship Id="rId33" Type="http://schemas.openxmlformats.org/officeDocument/2006/relationships/tags" Target="../tags/tag7398.xml"/><Relationship Id="rId38" Type="http://schemas.openxmlformats.org/officeDocument/2006/relationships/tags" Target="../tags/tag7403.xml"/><Relationship Id="rId46" Type="http://schemas.openxmlformats.org/officeDocument/2006/relationships/image" Target="../media/image3.svg"/><Relationship Id="rId2" Type="http://schemas.openxmlformats.org/officeDocument/2006/relationships/slideLayout" Target="../slideLayouts/slideLayout805.xml"/><Relationship Id="rId16" Type="http://schemas.openxmlformats.org/officeDocument/2006/relationships/slideLayout" Target="../slideLayouts/slideLayout819.xml"/><Relationship Id="rId20" Type="http://schemas.openxmlformats.org/officeDocument/2006/relationships/tags" Target="../tags/tag7385.xml"/><Relationship Id="rId29" Type="http://schemas.openxmlformats.org/officeDocument/2006/relationships/tags" Target="../tags/tag7394.xml"/><Relationship Id="rId41" Type="http://schemas.openxmlformats.org/officeDocument/2006/relationships/tags" Target="../tags/tag7406.xml"/><Relationship Id="rId1" Type="http://schemas.openxmlformats.org/officeDocument/2006/relationships/slideLayout" Target="../slideLayouts/slideLayout804.xml"/><Relationship Id="rId6" Type="http://schemas.openxmlformats.org/officeDocument/2006/relationships/slideLayout" Target="../slideLayouts/slideLayout809.xml"/><Relationship Id="rId11" Type="http://schemas.openxmlformats.org/officeDocument/2006/relationships/slideLayout" Target="../slideLayouts/slideLayout814.xml"/><Relationship Id="rId24" Type="http://schemas.openxmlformats.org/officeDocument/2006/relationships/tags" Target="../tags/tag7389.xml"/><Relationship Id="rId32" Type="http://schemas.openxmlformats.org/officeDocument/2006/relationships/tags" Target="../tags/tag7397.xml"/><Relationship Id="rId37" Type="http://schemas.openxmlformats.org/officeDocument/2006/relationships/tags" Target="../tags/tag7402.xml"/><Relationship Id="rId40" Type="http://schemas.openxmlformats.org/officeDocument/2006/relationships/tags" Target="../tags/tag7405.xml"/><Relationship Id="rId45" Type="http://schemas.openxmlformats.org/officeDocument/2006/relationships/image" Target="../media/image19.png"/><Relationship Id="rId5" Type="http://schemas.openxmlformats.org/officeDocument/2006/relationships/slideLayout" Target="../slideLayouts/slideLayout808.xml"/><Relationship Id="rId15" Type="http://schemas.openxmlformats.org/officeDocument/2006/relationships/slideLayout" Target="../slideLayouts/slideLayout818.xml"/><Relationship Id="rId23" Type="http://schemas.openxmlformats.org/officeDocument/2006/relationships/tags" Target="../tags/tag7388.xml"/><Relationship Id="rId28" Type="http://schemas.openxmlformats.org/officeDocument/2006/relationships/tags" Target="../tags/tag7393.xml"/><Relationship Id="rId36" Type="http://schemas.openxmlformats.org/officeDocument/2006/relationships/tags" Target="../tags/tag7401.xml"/><Relationship Id="rId10" Type="http://schemas.openxmlformats.org/officeDocument/2006/relationships/slideLayout" Target="../slideLayouts/slideLayout813.xml"/><Relationship Id="rId19" Type="http://schemas.openxmlformats.org/officeDocument/2006/relationships/vmlDrawing" Target="../drawings/vmlDrawing840.vml"/><Relationship Id="rId31" Type="http://schemas.openxmlformats.org/officeDocument/2006/relationships/tags" Target="../tags/tag7396.xml"/><Relationship Id="rId44" Type="http://schemas.openxmlformats.org/officeDocument/2006/relationships/image" Target="../media/image1.emf"/><Relationship Id="rId4" Type="http://schemas.openxmlformats.org/officeDocument/2006/relationships/slideLayout" Target="../slideLayouts/slideLayout807.xml"/><Relationship Id="rId9" Type="http://schemas.openxmlformats.org/officeDocument/2006/relationships/slideLayout" Target="../slideLayouts/slideLayout812.xml"/><Relationship Id="rId14" Type="http://schemas.openxmlformats.org/officeDocument/2006/relationships/slideLayout" Target="../slideLayouts/slideLayout817.xml"/><Relationship Id="rId22" Type="http://schemas.openxmlformats.org/officeDocument/2006/relationships/tags" Target="../tags/tag7387.xml"/><Relationship Id="rId27" Type="http://schemas.openxmlformats.org/officeDocument/2006/relationships/tags" Target="../tags/tag7392.xml"/><Relationship Id="rId30" Type="http://schemas.openxmlformats.org/officeDocument/2006/relationships/tags" Target="../tags/tag7395.xml"/><Relationship Id="rId35" Type="http://schemas.openxmlformats.org/officeDocument/2006/relationships/tags" Target="../tags/tag7400.xml"/><Relationship Id="rId43" Type="http://schemas.openxmlformats.org/officeDocument/2006/relationships/oleObject" Target="../embeddings/oleObject840.bin"/></Relationships>
</file>

<file path=ppt/slideMasters/_rels/slideMaster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28.xml"/><Relationship Id="rId13" Type="http://schemas.openxmlformats.org/officeDocument/2006/relationships/slideLayout" Target="../slideLayouts/slideLayout833.xml"/><Relationship Id="rId18" Type="http://schemas.openxmlformats.org/officeDocument/2006/relationships/vmlDrawing" Target="../drawings/vmlDrawing858.vml"/><Relationship Id="rId26" Type="http://schemas.openxmlformats.org/officeDocument/2006/relationships/tags" Target="../tags/tag7546.xml"/><Relationship Id="rId39" Type="http://schemas.openxmlformats.org/officeDocument/2006/relationships/tags" Target="../tags/tag7559.xml"/><Relationship Id="rId3" Type="http://schemas.openxmlformats.org/officeDocument/2006/relationships/slideLayout" Target="../slideLayouts/slideLayout823.xml"/><Relationship Id="rId21" Type="http://schemas.openxmlformats.org/officeDocument/2006/relationships/tags" Target="../tags/tag7541.xml"/><Relationship Id="rId34" Type="http://schemas.openxmlformats.org/officeDocument/2006/relationships/tags" Target="../tags/tag7554.xml"/><Relationship Id="rId42" Type="http://schemas.openxmlformats.org/officeDocument/2006/relationships/image" Target="../media/image1.emf"/><Relationship Id="rId7" Type="http://schemas.openxmlformats.org/officeDocument/2006/relationships/slideLayout" Target="../slideLayouts/slideLayout827.xml"/><Relationship Id="rId12" Type="http://schemas.openxmlformats.org/officeDocument/2006/relationships/slideLayout" Target="../slideLayouts/slideLayout832.xml"/><Relationship Id="rId17" Type="http://schemas.openxmlformats.org/officeDocument/2006/relationships/theme" Target="../theme/theme55.xml"/><Relationship Id="rId25" Type="http://schemas.openxmlformats.org/officeDocument/2006/relationships/tags" Target="../tags/tag7545.xml"/><Relationship Id="rId33" Type="http://schemas.openxmlformats.org/officeDocument/2006/relationships/tags" Target="../tags/tag7553.xml"/><Relationship Id="rId38" Type="http://schemas.openxmlformats.org/officeDocument/2006/relationships/tags" Target="../tags/tag7558.xml"/><Relationship Id="rId2" Type="http://schemas.openxmlformats.org/officeDocument/2006/relationships/slideLayout" Target="../slideLayouts/slideLayout822.xml"/><Relationship Id="rId16" Type="http://schemas.openxmlformats.org/officeDocument/2006/relationships/slideLayout" Target="../slideLayouts/slideLayout836.xml"/><Relationship Id="rId20" Type="http://schemas.openxmlformats.org/officeDocument/2006/relationships/tags" Target="../tags/tag7540.xml"/><Relationship Id="rId29" Type="http://schemas.openxmlformats.org/officeDocument/2006/relationships/tags" Target="../tags/tag7549.xml"/><Relationship Id="rId41" Type="http://schemas.openxmlformats.org/officeDocument/2006/relationships/oleObject" Target="../embeddings/oleObject858.bin"/><Relationship Id="rId1" Type="http://schemas.openxmlformats.org/officeDocument/2006/relationships/slideLayout" Target="../slideLayouts/slideLayout821.xml"/><Relationship Id="rId6" Type="http://schemas.openxmlformats.org/officeDocument/2006/relationships/slideLayout" Target="../slideLayouts/slideLayout826.xml"/><Relationship Id="rId11" Type="http://schemas.openxmlformats.org/officeDocument/2006/relationships/slideLayout" Target="../slideLayouts/slideLayout831.xml"/><Relationship Id="rId24" Type="http://schemas.openxmlformats.org/officeDocument/2006/relationships/tags" Target="../tags/tag7544.xml"/><Relationship Id="rId32" Type="http://schemas.openxmlformats.org/officeDocument/2006/relationships/tags" Target="../tags/tag7552.xml"/><Relationship Id="rId37" Type="http://schemas.openxmlformats.org/officeDocument/2006/relationships/tags" Target="../tags/tag7557.xml"/><Relationship Id="rId40" Type="http://schemas.openxmlformats.org/officeDocument/2006/relationships/tags" Target="../tags/tag7560.xml"/><Relationship Id="rId5" Type="http://schemas.openxmlformats.org/officeDocument/2006/relationships/slideLayout" Target="../slideLayouts/slideLayout825.xml"/><Relationship Id="rId15" Type="http://schemas.openxmlformats.org/officeDocument/2006/relationships/slideLayout" Target="../slideLayouts/slideLayout835.xml"/><Relationship Id="rId23" Type="http://schemas.openxmlformats.org/officeDocument/2006/relationships/tags" Target="../tags/tag7543.xml"/><Relationship Id="rId28" Type="http://schemas.openxmlformats.org/officeDocument/2006/relationships/tags" Target="../tags/tag7548.xml"/><Relationship Id="rId36" Type="http://schemas.openxmlformats.org/officeDocument/2006/relationships/tags" Target="../tags/tag7556.xml"/><Relationship Id="rId10" Type="http://schemas.openxmlformats.org/officeDocument/2006/relationships/slideLayout" Target="../slideLayouts/slideLayout830.xml"/><Relationship Id="rId19" Type="http://schemas.openxmlformats.org/officeDocument/2006/relationships/tags" Target="../tags/tag7539.xml"/><Relationship Id="rId31" Type="http://schemas.openxmlformats.org/officeDocument/2006/relationships/tags" Target="../tags/tag7551.xml"/><Relationship Id="rId44" Type="http://schemas.openxmlformats.org/officeDocument/2006/relationships/image" Target="../media/image3.svg"/><Relationship Id="rId4" Type="http://schemas.openxmlformats.org/officeDocument/2006/relationships/slideLayout" Target="../slideLayouts/slideLayout824.xml"/><Relationship Id="rId9" Type="http://schemas.openxmlformats.org/officeDocument/2006/relationships/slideLayout" Target="../slideLayouts/slideLayout829.xml"/><Relationship Id="rId14" Type="http://schemas.openxmlformats.org/officeDocument/2006/relationships/slideLayout" Target="../slideLayouts/slideLayout834.xml"/><Relationship Id="rId22" Type="http://schemas.openxmlformats.org/officeDocument/2006/relationships/tags" Target="../tags/tag7542.xml"/><Relationship Id="rId27" Type="http://schemas.openxmlformats.org/officeDocument/2006/relationships/tags" Target="../tags/tag7547.xml"/><Relationship Id="rId30" Type="http://schemas.openxmlformats.org/officeDocument/2006/relationships/tags" Target="../tags/tag7550.xml"/><Relationship Id="rId35" Type="http://schemas.openxmlformats.org/officeDocument/2006/relationships/tags" Target="../tags/tag7555.xml"/><Relationship Id="rId43" Type="http://schemas.openxmlformats.org/officeDocument/2006/relationships/image" Target="../media/image19.png"/></Relationships>
</file>

<file path=ppt/slideMasters/_rels/slideMaster56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vmlDrawing" Target="../drawings/vmlDrawing875.vml"/><Relationship Id="rId7" Type="http://schemas.openxmlformats.org/officeDocument/2006/relationships/image" Target="../media/image80.png"/><Relationship Id="rId2" Type="http://schemas.openxmlformats.org/officeDocument/2006/relationships/theme" Target="../theme/theme56.xml"/><Relationship Id="rId1" Type="http://schemas.openxmlformats.org/officeDocument/2006/relationships/slideLayout" Target="../slideLayouts/slideLayout837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875.bin"/><Relationship Id="rId10" Type="http://schemas.openxmlformats.org/officeDocument/2006/relationships/image" Target="../media/image82.svg"/><Relationship Id="rId4" Type="http://schemas.openxmlformats.org/officeDocument/2006/relationships/tags" Target="../tags/tag7657.xml"/><Relationship Id="rId9" Type="http://schemas.openxmlformats.org/officeDocument/2006/relationships/image" Target="../media/image81.png"/></Relationships>
</file>

<file path=ppt/slideMasters/_rels/slideMaster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5.xml"/><Relationship Id="rId13" Type="http://schemas.openxmlformats.org/officeDocument/2006/relationships/slideLayout" Target="../slideLayouts/slideLayout850.xml"/><Relationship Id="rId18" Type="http://schemas.openxmlformats.org/officeDocument/2006/relationships/tags" Target="../tags/tag7659.xml"/><Relationship Id="rId26" Type="http://schemas.openxmlformats.org/officeDocument/2006/relationships/tags" Target="../tags/tag7667.xml"/><Relationship Id="rId39" Type="http://schemas.openxmlformats.org/officeDocument/2006/relationships/tags" Target="../tags/tag7680.xml"/><Relationship Id="rId3" Type="http://schemas.openxmlformats.org/officeDocument/2006/relationships/slideLayout" Target="../slideLayouts/slideLayout840.xml"/><Relationship Id="rId21" Type="http://schemas.openxmlformats.org/officeDocument/2006/relationships/tags" Target="../tags/tag7662.xml"/><Relationship Id="rId34" Type="http://schemas.openxmlformats.org/officeDocument/2006/relationships/tags" Target="../tags/tag7675.xml"/><Relationship Id="rId42" Type="http://schemas.openxmlformats.org/officeDocument/2006/relationships/image" Target="../media/image1.emf"/><Relationship Id="rId7" Type="http://schemas.openxmlformats.org/officeDocument/2006/relationships/slideLayout" Target="../slideLayouts/slideLayout844.xml"/><Relationship Id="rId12" Type="http://schemas.openxmlformats.org/officeDocument/2006/relationships/slideLayout" Target="../slideLayouts/slideLayout849.xml"/><Relationship Id="rId17" Type="http://schemas.openxmlformats.org/officeDocument/2006/relationships/vmlDrawing" Target="../drawings/vmlDrawing877.vml"/><Relationship Id="rId25" Type="http://schemas.openxmlformats.org/officeDocument/2006/relationships/tags" Target="../tags/tag7666.xml"/><Relationship Id="rId33" Type="http://schemas.openxmlformats.org/officeDocument/2006/relationships/tags" Target="../tags/tag7674.xml"/><Relationship Id="rId38" Type="http://schemas.openxmlformats.org/officeDocument/2006/relationships/tags" Target="../tags/tag7679.xml"/><Relationship Id="rId2" Type="http://schemas.openxmlformats.org/officeDocument/2006/relationships/slideLayout" Target="../slideLayouts/slideLayout839.xml"/><Relationship Id="rId16" Type="http://schemas.openxmlformats.org/officeDocument/2006/relationships/theme" Target="../theme/theme57.xml"/><Relationship Id="rId20" Type="http://schemas.openxmlformats.org/officeDocument/2006/relationships/tags" Target="../tags/tag7661.xml"/><Relationship Id="rId29" Type="http://schemas.openxmlformats.org/officeDocument/2006/relationships/tags" Target="../tags/tag7670.xml"/><Relationship Id="rId41" Type="http://schemas.openxmlformats.org/officeDocument/2006/relationships/oleObject" Target="../embeddings/oleObject877.bin"/><Relationship Id="rId1" Type="http://schemas.openxmlformats.org/officeDocument/2006/relationships/slideLayout" Target="../slideLayouts/slideLayout838.xml"/><Relationship Id="rId6" Type="http://schemas.openxmlformats.org/officeDocument/2006/relationships/slideLayout" Target="../slideLayouts/slideLayout843.xml"/><Relationship Id="rId11" Type="http://schemas.openxmlformats.org/officeDocument/2006/relationships/slideLayout" Target="../slideLayouts/slideLayout848.xml"/><Relationship Id="rId24" Type="http://schemas.openxmlformats.org/officeDocument/2006/relationships/tags" Target="../tags/tag7665.xml"/><Relationship Id="rId32" Type="http://schemas.openxmlformats.org/officeDocument/2006/relationships/tags" Target="../tags/tag7673.xml"/><Relationship Id="rId37" Type="http://schemas.openxmlformats.org/officeDocument/2006/relationships/tags" Target="../tags/tag7678.xml"/><Relationship Id="rId40" Type="http://schemas.openxmlformats.org/officeDocument/2006/relationships/tags" Target="../tags/tag7681.xml"/><Relationship Id="rId5" Type="http://schemas.openxmlformats.org/officeDocument/2006/relationships/slideLayout" Target="../slideLayouts/slideLayout842.xml"/><Relationship Id="rId15" Type="http://schemas.openxmlformats.org/officeDocument/2006/relationships/slideLayout" Target="../slideLayouts/slideLayout852.xml"/><Relationship Id="rId23" Type="http://schemas.openxmlformats.org/officeDocument/2006/relationships/tags" Target="../tags/tag7664.xml"/><Relationship Id="rId28" Type="http://schemas.openxmlformats.org/officeDocument/2006/relationships/tags" Target="../tags/tag7669.xml"/><Relationship Id="rId36" Type="http://schemas.openxmlformats.org/officeDocument/2006/relationships/tags" Target="../tags/tag7677.xml"/><Relationship Id="rId10" Type="http://schemas.openxmlformats.org/officeDocument/2006/relationships/slideLayout" Target="../slideLayouts/slideLayout847.xml"/><Relationship Id="rId19" Type="http://schemas.openxmlformats.org/officeDocument/2006/relationships/tags" Target="../tags/tag7660.xml"/><Relationship Id="rId31" Type="http://schemas.openxmlformats.org/officeDocument/2006/relationships/tags" Target="../tags/tag7672.xml"/><Relationship Id="rId44" Type="http://schemas.openxmlformats.org/officeDocument/2006/relationships/image" Target="../media/image3.svg"/><Relationship Id="rId4" Type="http://schemas.openxmlformats.org/officeDocument/2006/relationships/slideLayout" Target="../slideLayouts/slideLayout841.xml"/><Relationship Id="rId9" Type="http://schemas.openxmlformats.org/officeDocument/2006/relationships/slideLayout" Target="../slideLayouts/slideLayout846.xml"/><Relationship Id="rId14" Type="http://schemas.openxmlformats.org/officeDocument/2006/relationships/slideLayout" Target="../slideLayouts/slideLayout851.xml"/><Relationship Id="rId22" Type="http://schemas.openxmlformats.org/officeDocument/2006/relationships/tags" Target="../tags/tag7663.xml"/><Relationship Id="rId27" Type="http://schemas.openxmlformats.org/officeDocument/2006/relationships/tags" Target="../tags/tag7668.xml"/><Relationship Id="rId30" Type="http://schemas.openxmlformats.org/officeDocument/2006/relationships/tags" Target="../tags/tag7671.xml"/><Relationship Id="rId35" Type="http://schemas.openxmlformats.org/officeDocument/2006/relationships/tags" Target="../tags/tag7676.xml"/><Relationship Id="rId43" Type="http://schemas.openxmlformats.org/officeDocument/2006/relationships/image" Target="../media/image2.png"/></Relationships>
</file>

<file path=ppt/slideMasters/_rels/slideMaster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0.xml"/><Relationship Id="rId13" Type="http://schemas.openxmlformats.org/officeDocument/2006/relationships/slideLayout" Target="../slideLayouts/slideLayout865.xml"/><Relationship Id="rId18" Type="http://schemas.openxmlformats.org/officeDocument/2006/relationships/tags" Target="../tags/tag7786.xml"/><Relationship Id="rId26" Type="http://schemas.openxmlformats.org/officeDocument/2006/relationships/tags" Target="../tags/tag7794.xml"/><Relationship Id="rId39" Type="http://schemas.openxmlformats.org/officeDocument/2006/relationships/oleObject" Target="../embeddings/oleObject880.bin"/><Relationship Id="rId3" Type="http://schemas.openxmlformats.org/officeDocument/2006/relationships/slideLayout" Target="../slideLayouts/slideLayout855.xml"/><Relationship Id="rId21" Type="http://schemas.openxmlformats.org/officeDocument/2006/relationships/tags" Target="../tags/tag7789.xml"/><Relationship Id="rId34" Type="http://schemas.openxmlformats.org/officeDocument/2006/relationships/tags" Target="../tags/tag7802.xml"/><Relationship Id="rId42" Type="http://schemas.openxmlformats.org/officeDocument/2006/relationships/image" Target="../media/image3.svg"/><Relationship Id="rId7" Type="http://schemas.openxmlformats.org/officeDocument/2006/relationships/slideLayout" Target="../slideLayouts/slideLayout859.xml"/><Relationship Id="rId12" Type="http://schemas.openxmlformats.org/officeDocument/2006/relationships/slideLayout" Target="../slideLayouts/slideLayout864.xml"/><Relationship Id="rId17" Type="http://schemas.openxmlformats.org/officeDocument/2006/relationships/tags" Target="../tags/tag7785.xml"/><Relationship Id="rId25" Type="http://schemas.openxmlformats.org/officeDocument/2006/relationships/tags" Target="../tags/tag7793.xml"/><Relationship Id="rId33" Type="http://schemas.openxmlformats.org/officeDocument/2006/relationships/tags" Target="../tags/tag7801.xml"/><Relationship Id="rId38" Type="http://schemas.openxmlformats.org/officeDocument/2006/relationships/tags" Target="../tags/tag7806.xml"/><Relationship Id="rId2" Type="http://schemas.openxmlformats.org/officeDocument/2006/relationships/slideLayout" Target="../slideLayouts/slideLayout854.xml"/><Relationship Id="rId16" Type="http://schemas.openxmlformats.org/officeDocument/2006/relationships/tags" Target="../tags/tag7784.xml"/><Relationship Id="rId20" Type="http://schemas.openxmlformats.org/officeDocument/2006/relationships/tags" Target="../tags/tag7788.xml"/><Relationship Id="rId29" Type="http://schemas.openxmlformats.org/officeDocument/2006/relationships/tags" Target="../tags/tag7797.xml"/><Relationship Id="rId41" Type="http://schemas.openxmlformats.org/officeDocument/2006/relationships/image" Target="../media/image2.png"/><Relationship Id="rId1" Type="http://schemas.openxmlformats.org/officeDocument/2006/relationships/slideLayout" Target="../slideLayouts/slideLayout853.xml"/><Relationship Id="rId6" Type="http://schemas.openxmlformats.org/officeDocument/2006/relationships/slideLayout" Target="../slideLayouts/slideLayout858.xml"/><Relationship Id="rId11" Type="http://schemas.openxmlformats.org/officeDocument/2006/relationships/slideLayout" Target="../slideLayouts/slideLayout863.xml"/><Relationship Id="rId24" Type="http://schemas.openxmlformats.org/officeDocument/2006/relationships/tags" Target="../tags/tag7792.xml"/><Relationship Id="rId32" Type="http://schemas.openxmlformats.org/officeDocument/2006/relationships/tags" Target="../tags/tag7800.xml"/><Relationship Id="rId37" Type="http://schemas.openxmlformats.org/officeDocument/2006/relationships/tags" Target="../tags/tag7805.xml"/><Relationship Id="rId40" Type="http://schemas.openxmlformats.org/officeDocument/2006/relationships/image" Target="../media/image1.emf"/><Relationship Id="rId5" Type="http://schemas.openxmlformats.org/officeDocument/2006/relationships/slideLayout" Target="../slideLayouts/slideLayout857.xml"/><Relationship Id="rId15" Type="http://schemas.openxmlformats.org/officeDocument/2006/relationships/vmlDrawing" Target="../drawings/vmlDrawing880.vml"/><Relationship Id="rId23" Type="http://schemas.openxmlformats.org/officeDocument/2006/relationships/tags" Target="../tags/tag7791.xml"/><Relationship Id="rId28" Type="http://schemas.openxmlformats.org/officeDocument/2006/relationships/tags" Target="../tags/tag7796.xml"/><Relationship Id="rId36" Type="http://schemas.openxmlformats.org/officeDocument/2006/relationships/tags" Target="../tags/tag7804.xml"/><Relationship Id="rId10" Type="http://schemas.openxmlformats.org/officeDocument/2006/relationships/slideLayout" Target="../slideLayouts/slideLayout862.xml"/><Relationship Id="rId19" Type="http://schemas.openxmlformats.org/officeDocument/2006/relationships/tags" Target="../tags/tag7787.xml"/><Relationship Id="rId31" Type="http://schemas.openxmlformats.org/officeDocument/2006/relationships/tags" Target="../tags/tag7799.xml"/><Relationship Id="rId4" Type="http://schemas.openxmlformats.org/officeDocument/2006/relationships/slideLayout" Target="../slideLayouts/slideLayout856.xml"/><Relationship Id="rId9" Type="http://schemas.openxmlformats.org/officeDocument/2006/relationships/slideLayout" Target="../slideLayouts/slideLayout861.xml"/><Relationship Id="rId14" Type="http://schemas.openxmlformats.org/officeDocument/2006/relationships/theme" Target="../theme/theme58.xml"/><Relationship Id="rId22" Type="http://schemas.openxmlformats.org/officeDocument/2006/relationships/tags" Target="../tags/tag7790.xml"/><Relationship Id="rId27" Type="http://schemas.openxmlformats.org/officeDocument/2006/relationships/tags" Target="../tags/tag7795.xml"/><Relationship Id="rId30" Type="http://schemas.openxmlformats.org/officeDocument/2006/relationships/tags" Target="../tags/tag7798.xml"/><Relationship Id="rId35" Type="http://schemas.openxmlformats.org/officeDocument/2006/relationships/tags" Target="../tags/tag7803.xml"/></Relationships>
</file>

<file path=ppt/slideMasters/_rels/slideMaster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3.xml"/><Relationship Id="rId13" Type="http://schemas.openxmlformats.org/officeDocument/2006/relationships/slideLayout" Target="../slideLayouts/slideLayout878.xml"/><Relationship Id="rId18" Type="http://schemas.openxmlformats.org/officeDocument/2006/relationships/tags" Target="../tags/tag7909.xml"/><Relationship Id="rId26" Type="http://schemas.openxmlformats.org/officeDocument/2006/relationships/tags" Target="../tags/tag7917.xml"/><Relationship Id="rId39" Type="http://schemas.openxmlformats.org/officeDocument/2006/relationships/oleObject" Target="../embeddings/oleObject893.bin"/><Relationship Id="rId3" Type="http://schemas.openxmlformats.org/officeDocument/2006/relationships/slideLayout" Target="../slideLayouts/slideLayout868.xml"/><Relationship Id="rId21" Type="http://schemas.openxmlformats.org/officeDocument/2006/relationships/tags" Target="../tags/tag7912.xml"/><Relationship Id="rId34" Type="http://schemas.openxmlformats.org/officeDocument/2006/relationships/tags" Target="../tags/tag7925.xml"/><Relationship Id="rId42" Type="http://schemas.openxmlformats.org/officeDocument/2006/relationships/image" Target="../media/image3.svg"/><Relationship Id="rId7" Type="http://schemas.openxmlformats.org/officeDocument/2006/relationships/slideLayout" Target="../slideLayouts/slideLayout872.xml"/><Relationship Id="rId12" Type="http://schemas.openxmlformats.org/officeDocument/2006/relationships/slideLayout" Target="../slideLayouts/slideLayout877.xml"/><Relationship Id="rId17" Type="http://schemas.openxmlformats.org/officeDocument/2006/relationships/tags" Target="../tags/tag7908.xml"/><Relationship Id="rId25" Type="http://schemas.openxmlformats.org/officeDocument/2006/relationships/tags" Target="../tags/tag7916.xml"/><Relationship Id="rId33" Type="http://schemas.openxmlformats.org/officeDocument/2006/relationships/tags" Target="../tags/tag7924.xml"/><Relationship Id="rId38" Type="http://schemas.openxmlformats.org/officeDocument/2006/relationships/tags" Target="../tags/tag7929.xml"/><Relationship Id="rId2" Type="http://schemas.openxmlformats.org/officeDocument/2006/relationships/slideLayout" Target="../slideLayouts/slideLayout867.xml"/><Relationship Id="rId16" Type="http://schemas.openxmlformats.org/officeDocument/2006/relationships/tags" Target="../tags/tag7907.xml"/><Relationship Id="rId20" Type="http://schemas.openxmlformats.org/officeDocument/2006/relationships/tags" Target="../tags/tag7911.xml"/><Relationship Id="rId29" Type="http://schemas.openxmlformats.org/officeDocument/2006/relationships/tags" Target="../tags/tag7920.xml"/><Relationship Id="rId41" Type="http://schemas.openxmlformats.org/officeDocument/2006/relationships/image" Target="../media/image2.png"/><Relationship Id="rId1" Type="http://schemas.openxmlformats.org/officeDocument/2006/relationships/slideLayout" Target="../slideLayouts/slideLayout866.xml"/><Relationship Id="rId6" Type="http://schemas.openxmlformats.org/officeDocument/2006/relationships/slideLayout" Target="../slideLayouts/slideLayout871.xml"/><Relationship Id="rId11" Type="http://schemas.openxmlformats.org/officeDocument/2006/relationships/slideLayout" Target="../slideLayouts/slideLayout876.xml"/><Relationship Id="rId24" Type="http://schemas.openxmlformats.org/officeDocument/2006/relationships/tags" Target="../tags/tag7915.xml"/><Relationship Id="rId32" Type="http://schemas.openxmlformats.org/officeDocument/2006/relationships/tags" Target="../tags/tag7923.xml"/><Relationship Id="rId37" Type="http://schemas.openxmlformats.org/officeDocument/2006/relationships/tags" Target="../tags/tag7928.xml"/><Relationship Id="rId40" Type="http://schemas.openxmlformats.org/officeDocument/2006/relationships/image" Target="../media/image1.emf"/><Relationship Id="rId5" Type="http://schemas.openxmlformats.org/officeDocument/2006/relationships/slideLayout" Target="../slideLayouts/slideLayout870.xml"/><Relationship Id="rId15" Type="http://schemas.openxmlformats.org/officeDocument/2006/relationships/vmlDrawing" Target="../drawings/vmlDrawing893.vml"/><Relationship Id="rId23" Type="http://schemas.openxmlformats.org/officeDocument/2006/relationships/tags" Target="../tags/tag7914.xml"/><Relationship Id="rId28" Type="http://schemas.openxmlformats.org/officeDocument/2006/relationships/tags" Target="../tags/tag7919.xml"/><Relationship Id="rId36" Type="http://schemas.openxmlformats.org/officeDocument/2006/relationships/tags" Target="../tags/tag7927.xml"/><Relationship Id="rId10" Type="http://schemas.openxmlformats.org/officeDocument/2006/relationships/slideLayout" Target="../slideLayouts/slideLayout875.xml"/><Relationship Id="rId19" Type="http://schemas.openxmlformats.org/officeDocument/2006/relationships/tags" Target="../tags/tag7910.xml"/><Relationship Id="rId31" Type="http://schemas.openxmlformats.org/officeDocument/2006/relationships/tags" Target="../tags/tag7922.xml"/><Relationship Id="rId4" Type="http://schemas.openxmlformats.org/officeDocument/2006/relationships/slideLayout" Target="../slideLayouts/slideLayout869.xml"/><Relationship Id="rId9" Type="http://schemas.openxmlformats.org/officeDocument/2006/relationships/slideLayout" Target="../slideLayouts/slideLayout874.xml"/><Relationship Id="rId14" Type="http://schemas.openxmlformats.org/officeDocument/2006/relationships/theme" Target="../theme/theme59.xml"/><Relationship Id="rId22" Type="http://schemas.openxmlformats.org/officeDocument/2006/relationships/tags" Target="../tags/tag7913.xml"/><Relationship Id="rId27" Type="http://schemas.openxmlformats.org/officeDocument/2006/relationships/tags" Target="../tags/tag7918.xml"/><Relationship Id="rId30" Type="http://schemas.openxmlformats.org/officeDocument/2006/relationships/tags" Target="../tags/tag7921.xml"/><Relationship Id="rId35" Type="http://schemas.openxmlformats.org/officeDocument/2006/relationships/tags" Target="../tags/tag792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.xml"/><Relationship Id="rId13" Type="http://schemas.openxmlformats.org/officeDocument/2006/relationships/slideLayout" Target="../slideLayouts/slideLayout83.xml"/><Relationship Id="rId18" Type="http://schemas.openxmlformats.org/officeDocument/2006/relationships/theme" Target="../theme/theme6.xml"/><Relationship Id="rId26" Type="http://schemas.openxmlformats.org/officeDocument/2006/relationships/tags" Target="../tags/tag640.xml"/><Relationship Id="rId39" Type="http://schemas.openxmlformats.org/officeDocument/2006/relationships/tags" Target="../tags/tag653.xml"/><Relationship Id="rId3" Type="http://schemas.openxmlformats.org/officeDocument/2006/relationships/slideLayout" Target="../slideLayouts/slideLayout73.xml"/><Relationship Id="rId21" Type="http://schemas.openxmlformats.org/officeDocument/2006/relationships/tags" Target="../tags/tag635.xml"/><Relationship Id="rId34" Type="http://schemas.openxmlformats.org/officeDocument/2006/relationships/tags" Target="../tags/tag648.xml"/><Relationship Id="rId42" Type="http://schemas.openxmlformats.org/officeDocument/2006/relationships/tags" Target="../tags/tag656.xml"/><Relationship Id="rId7" Type="http://schemas.openxmlformats.org/officeDocument/2006/relationships/slideLayout" Target="../slideLayouts/slideLayout77.xml"/><Relationship Id="rId12" Type="http://schemas.openxmlformats.org/officeDocument/2006/relationships/slideLayout" Target="../slideLayouts/slideLayout82.xml"/><Relationship Id="rId17" Type="http://schemas.openxmlformats.org/officeDocument/2006/relationships/slideLayout" Target="../slideLayouts/slideLayout87.xml"/><Relationship Id="rId25" Type="http://schemas.openxmlformats.org/officeDocument/2006/relationships/tags" Target="../tags/tag639.xml"/><Relationship Id="rId33" Type="http://schemas.openxmlformats.org/officeDocument/2006/relationships/tags" Target="../tags/tag647.xml"/><Relationship Id="rId38" Type="http://schemas.openxmlformats.org/officeDocument/2006/relationships/tags" Target="../tags/tag652.xml"/><Relationship Id="rId46" Type="http://schemas.openxmlformats.org/officeDocument/2006/relationships/image" Target="../media/image3.svg"/><Relationship Id="rId2" Type="http://schemas.openxmlformats.org/officeDocument/2006/relationships/slideLayout" Target="../slideLayouts/slideLayout72.xml"/><Relationship Id="rId16" Type="http://schemas.openxmlformats.org/officeDocument/2006/relationships/slideLayout" Target="../slideLayouts/slideLayout86.xml"/><Relationship Id="rId20" Type="http://schemas.openxmlformats.org/officeDocument/2006/relationships/tags" Target="../tags/tag634.xml"/><Relationship Id="rId29" Type="http://schemas.openxmlformats.org/officeDocument/2006/relationships/tags" Target="../tags/tag643.xml"/><Relationship Id="rId41" Type="http://schemas.openxmlformats.org/officeDocument/2006/relationships/tags" Target="../tags/tag655.xml"/><Relationship Id="rId1" Type="http://schemas.openxmlformats.org/officeDocument/2006/relationships/slideLayout" Target="../slideLayouts/slideLayout71.xml"/><Relationship Id="rId6" Type="http://schemas.openxmlformats.org/officeDocument/2006/relationships/slideLayout" Target="../slideLayouts/slideLayout76.xml"/><Relationship Id="rId11" Type="http://schemas.openxmlformats.org/officeDocument/2006/relationships/slideLayout" Target="../slideLayouts/slideLayout81.xml"/><Relationship Id="rId24" Type="http://schemas.openxmlformats.org/officeDocument/2006/relationships/tags" Target="../tags/tag638.xml"/><Relationship Id="rId32" Type="http://schemas.openxmlformats.org/officeDocument/2006/relationships/tags" Target="../tags/tag646.xml"/><Relationship Id="rId37" Type="http://schemas.openxmlformats.org/officeDocument/2006/relationships/tags" Target="../tags/tag651.xml"/><Relationship Id="rId40" Type="http://schemas.openxmlformats.org/officeDocument/2006/relationships/tags" Target="../tags/tag654.xml"/><Relationship Id="rId45" Type="http://schemas.openxmlformats.org/officeDocument/2006/relationships/image" Target="../media/image2.png"/><Relationship Id="rId5" Type="http://schemas.openxmlformats.org/officeDocument/2006/relationships/slideLayout" Target="../slideLayouts/slideLayout75.xml"/><Relationship Id="rId15" Type="http://schemas.openxmlformats.org/officeDocument/2006/relationships/slideLayout" Target="../slideLayouts/slideLayout85.xml"/><Relationship Id="rId23" Type="http://schemas.openxmlformats.org/officeDocument/2006/relationships/tags" Target="../tags/tag637.xml"/><Relationship Id="rId28" Type="http://schemas.openxmlformats.org/officeDocument/2006/relationships/tags" Target="../tags/tag642.xml"/><Relationship Id="rId36" Type="http://schemas.openxmlformats.org/officeDocument/2006/relationships/tags" Target="../tags/tag650.xml"/><Relationship Id="rId10" Type="http://schemas.openxmlformats.org/officeDocument/2006/relationships/slideLayout" Target="../slideLayouts/slideLayout80.xml"/><Relationship Id="rId19" Type="http://schemas.openxmlformats.org/officeDocument/2006/relationships/vmlDrawing" Target="../drawings/vmlDrawing75.vml"/><Relationship Id="rId31" Type="http://schemas.openxmlformats.org/officeDocument/2006/relationships/tags" Target="../tags/tag645.xml"/><Relationship Id="rId44" Type="http://schemas.openxmlformats.org/officeDocument/2006/relationships/image" Target="../media/image1.emf"/><Relationship Id="rId4" Type="http://schemas.openxmlformats.org/officeDocument/2006/relationships/slideLayout" Target="../slideLayouts/slideLayout74.xml"/><Relationship Id="rId9" Type="http://schemas.openxmlformats.org/officeDocument/2006/relationships/slideLayout" Target="../slideLayouts/slideLayout79.xml"/><Relationship Id="rId14" Type="http://schemas.openxmlformats.org/officeDocument/2006/relationships/slideLayout" Target="../slideLayouts/slideLayout84.xml"/><Relationship Id="rId22" Type="http://schemas.openxmlformats.org/officeDocument/2006/relationships/tags" Target="../tags/tag636.xml"/><Relationship Id="rId27" Type="http://schemas.openxmlformats.org/officeDocument/2006/relationships/tags" Target="../tags/tag641.xml"/><Relationship Id="rId30" Type="http://schemas.openxmlformats.org/officeDocument/2006/relationships/tags" Target="../tags/tag644.xml"/><Relationship Id="rId35" Type="http://schemas.openxmlformats.org/officeDocument/2006/relationships/tags" Target="../tags/tag649.xml"/><Relationship Id="rId43" Type="http://schemas.openxmlformats.org/officeDocument/2006/relationships/oleObject" Target="../embeddings/oleObject75.bin"/></Relationships>
</file>

<file path=ppt/slideMasters/_rels/slideMaster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6.xml"/><Relationship Id="rId13" Type="http://schemas.openxmlformats.org/officeDocument/2006/relationships/slideLayout" Target="../slideLayouts/slideLayout891.xml"/><Relationship Id="rId18" Type="http://schemas.openxmlformats.org/officeDocument/2006/relationships/tags" Target="../tags/tag8032.xml"/><Relationship Id="rId26" Type="http://schemas.openxmlformats.org/officeDocument/2006/relationships/tags" Target="../tags/tag8040.xml"/><Relationship Id="rId39" Type="http://schemas.openxmlformats.org/officeDocument/2006/relationships/oleObject" Target="../embeddings/oleObject906.bin"/><Relationship Id="rId3" Type="http://schemas.openxmlformats.org/officeDocument/2006/relationships/slideLayout" Target="../slideLayouts/slideLayout881.xml"/><Relationship Id="rId21" Type="http://schemas.openxmlformats.org/officeDocument/2006/relationships/tags" Target="../tags/tag8035.xml"/><Relationship Id="rId34" Type="http://schemas.openxmlformats.org/officeDocument/2006/relationships/tags" Target="../tags/tag8048.xml"/><Relationship Id="rId42" Type="http://schemas.openxmlformats.org/officeDocument/2006/relationships/image" Target="../media/image3.svg"/><Relationship Id="rId7" Type="http://schemas.openxmlformats.org/officeDocument/2006/relationships/slideLayout" Target="../slideLayouts/slideLayout885.xml"/><Relationship Id="rId12" Type="http://schemas.openxmlformats.org/officeDocument/2006/relationships/slideLayout" Target="../slideLayouts/slideLayout890.xml"/><Relationship Id="rId17" Type="http://schemas.openxmlformats.org/officeDocument/2006/relationships/tags" Target="../tags/tag8031.xml"/><Relationship Id="rId25" Type="http://schemas.openxmlformats.org/officeDocument/2006/relationships/tags" Target="../tags/tag8039.xml"/><Relationship Id="rId33" Type="http://schemas.openxmlformats.org/officeDocument/2006/relationships/tags" Target="../tags/tag8047.xml"/><Relationship Id="rId38" Type="http://schemas.openxmlformats.org/officeDocument/2006/relationships/tags" Target="../tags/tag8052.xml"/><Relationship Id="rId2" Type="http://schemas.openxmlformats.org/officeDocument/2006/relationships/slideLayout" Target="../slideLayouts/slideLayout880.xml"/><Relationship Id="rId16" Type="http://schemas.openxmlformats.org/officeDocument/2006/relationships/tags" Target="../tags/tag8030.xml"/><Relationship Id="rId20" Type="http://schemas.openxmlformats.org/officeDocument/2006/relationships/tags" Target="../tags/tag8034.xml"/><Relationship Id="rId29" Type="http://schemas.openxmlformats.org/officeDocument/2006/relationships/tags" Target="../tags/tag8043.xml"/><Relationship Id="rId41" Type="http://schemas.openxmlformats.org/officeDocument/2006/relationships/image" Target="../media/image2.png"/><Relationship Id="rId1" Type="http://schemas.openxmlformats.org/officeDocument/2006/relationships/slideLayout" Target="../slideLayouts/slideLayout879.xml"/><Relationship Id="rId6" Type="http://schemas.openxmlformats.org/officeDocument/2006/relationships/slideLayout" Target="../slideLayouts/slideLayout884.xml"/><Relationship Id="rId11" Type="http://schemas.openxmlformats.org/officeDocument/2006/relationships/slideLayout" Target="../slideLayouts/slideLayout889.xml"/><Relationship Id="rId24" Type="http://schemas.openxmlformats.org/officeDocument/2006/relationships/tags" Target="../tags/tag8038.xml"/><Relationship Id="rId32" Type="http://schemas.openxmlformats.org/officeDocument/2006/relationships/tags" Target="../tags/tag8046.xml"/><Relationship Id="rId37" Type="http://schemas.openxmlformats.org/officeDocument/2006/relationships/tags" Target="../tags/tag8051.xml"/><Relationship Id="rId40" Type="http://schemas.openxmlformats.org/officeDocument/2006/relationships/image" Target="../media/image1.emf"/><Relationship Id="rId5" Type="http://schemas.openxmlformats.org/officeDocument/2006/relationships/slideLayout" Target="../slideLayouts/slideLayout883.xml"/><Relationship Id="rId15" Type="http://schemas.openxmlformats.org/officeDocument/2006/relationships/vmlDrawing" Target="../drawings/vmlDrawing906.vml"/><Relationship Id="rId23" Type="http://schemas.openxmlformats.org/officeDocument/2006/relationships/tags" Target="../tags/tag8037.xml"/><Relationship Id="rId28" Type="http://schemas.openxmlformats.org/officeDocument/2006/relationships/tags" Target="../tags/tag8042.xml"/><Relationship Id="rId36" Type="http://schemas.openxmlformats.org/officeDocument/2006/relationships/tags" Target="../tags/tag8050.xml"/><Relationship Id="rId10" Type="http://schemas.openxmlformats.org/officeDocument/2006/relationships/slideLayout" Target="../slideLayouts/slideLayout888.xml"/><Relationship Id="rId19" Type="http://schemas.openxmlformats.org/officeDocument/2006/relationships/tags" Target="../tags/tag8033.xml"/><Relationship Id="rId31" Type="http://schemas.openxmlformats.org/officeDocument/2006/relationships/tags" Target="../tags/tag8045.xml"/><Relationship Id="rId4" Type="http://schemas.openxmlformats.org/officeDocument/2006/relationships/slideLayout" Target="../slideLayouts/slideLayout882.xml"/><Relationship Id="rId9" Type="http://schemas.openxmlformats.org/officeDocument/2006/relationships/slideLayout" Target="../slideLayouts/slideLayout887.xml"/><Relationship Id="rId14" Type="http://schemas.openxmlformats.org/officeDocument/2006/relationships/theme" Target="../theme/theme60.xml"/><Relationship Id="rId22" Type="http://schemas.openxmlformats.org/officeDocument/2006/relationships/tags" Target="../tags/tag8036.xml"/><Relationship Id="rId27" Type="http://schemas.openxmlformats.org/officeDocument/2006/relationships/tags" Target="../tags/tag8041.xml"/><Relationship Id="rId30" Type="http://schemas.openxmlformats.org/officeDocument/2006/relationships/tags" Target="../tags/tag8044.xml"/><Relationship Id="rId35" Type="http://schemas.openxmlformats.org/officeDocument/2006/relationships/tags" Target="../tags/tag8049.xml"/></Relationships>
</file>

<file path=ppt/slideMasters/_rels/slideMaster6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04.xml"/><Relationship Id="rId18" Type="http://schemas.openxmlformats.org/officeDocument/2006/relationships/slideLayout" Target="../slideLayouts/slideLayout909.xml"/><Relationship Id="rId26" Type="http://schemas.openxmlformats.org/officeDocument/2006/relationships/tags" Target="../tags/tag8155.xml"/><Relationship Id="rId39" Type="http://schemas.openxmlformats.org/officeDocument/2006/relationships/tags" Target="../tags/tag8168.xml"/><Relationship Id="rId3" Type="http://schemas.openxmlformats.org/officeDocument/2006/relationships/slideLayout" Target="../slideLayouts/slideLayout894.xml"/><Relationship Id="rId21" Type="http://schemas.openxmlformats.org/officeDocument/2006/relationships/slideLayout" Target="../slideLayouts/slideLayout912.xml"/><Relationship Id="rId34" Type="http://schemas.openxmlformats.org/officeDocument/2006/relationships/tags" Target="../tags/tag8163.xml"/><Relationship Id="rId42" Type="http://schemas.openxmlformats.org/officeDocument/2006/relationships/tags" Target="../tags/tag8171.xml"/><Relationship Id="rId47" Type="http://schemas.openxmlformats.org/officeDocument/2006/relationships/image" Target="../media/image1.emf"/><Relationship Id="rId7" Type="http://schemas.openxmlformats.org/officeDocument/2006/relationships/slideLayout" Target="../slideLayouts/slideLayout898.xml"/><Relationship Id="rId12" Type="http://schemas.openxmlformats.org/officeDocument/2006/relationships/slideLayout" Target="../slideLayouts/slideLayout903.xml"/><Relationship Id="rId17" Type="http://schemas.openxmlformats.org/officeDocument/2006/relationships/slideLayout" Target="../slideLayouts/slideLayout908.xml"/><Relationship Id="rId25" Type="http://schemas.openxmlformats.org/officeDocument/2006/relationships/tags" Target="../tags/tag8154.xml"/><Relationship Id="rId33" Type="http://schemas.openxmlformats.org/officeDocument/2006/relationships/tags" Target="../tags/tag8162.xml"/><Relationship Id="rId38" Type="http://schemas.openxmlformats.org/officeDocument/2006/relationships/tags" Target="../tags/tag8167.xml"/><Relationship Id="rId46" Type="http://schemas.openxmlformats.org/officeDocument/2006/relationships/oleObject" Target="../embeddings/oleObject919.bin"/><Relationship Id="rId2" Type="http://schemas.openxmlformats.org/officeDocument/2006/relationships/slideLayout" Target="../slideLayouts/slideLayout893.xml"/><Relationship Id="rId16" Type="http://schemas.openxmlformats.org/officeDocument/2006/relationships/slideLayout" Target="../slideLayouts/slideLayout907.xml"/><Relationship Id="rId20" Type="http://schemas.openxmlformats.org/officeDocument/2006/relationships/slideLayout" Target="../slideLayouts/slideLayout911.xml"/><Relationship Id="rId29" Type="http://schemas.openxmlformats.org/officeDocument/2006/relationships/tags" Target="../tags/tag8158.xml"/><Relationship Id="rId41" Type="http://schemas.openxmlformats.org/officeDocument/2006/relationships/tags" Target="../tags/tag8170.xml"/><Relationship Id="rId1" Type="http://schemas.openxmlformats.org/officeDocument/2006/relationships/slideLayout" Target="../slideLayouts/slideLayout892.xml"/><Relationship Id="rId6" Type="http://schemas.openxmlformats.org/officeDocument/2006/relationships/slideLayout" Target="../slideLayouts/slideLayout897.xml"/><Relationship Id="rId11" Type="http://schemas.openxmlformats.org/officeDocument/2006/relationships/slideLayout" Target="../slideLayouts/slideLayout902.xml"/><Relationship Id="rId24" Type="http://schemas.openxmlformats.org/officeDocument/2006/relationships/tags" Target="../tags/tag8153.xml"/><Relationship Id="rId32" Type="http://schemas.openxmlformats.org/officeDocument/2006/relationships/tags" Target="../tags/tag8161.xml"/><Relationship Id="rId37" Type="http://schemas.openxmlformats.org/officeDocument/2006/relationships/tags" Target="../tags/tag8166.xml"/><Relationship Id="rId40" Type="http://schemas.openxmlformats.org/officeDocument/2006/relationships/tags" Target="../tags/tag8169.xml"/><Relationship Id="rId45" Type="http://schemas.openxmlformats.org/officeDocument/2006/relationships/tags" Target="../tags/tag8174.xml"/><Relationship Id="rId5" Type="http://schemas.openxmlformats.org/officeDocument/2006/relationships/slideLayout" Target="../slideLayouts/slideLayout896.xml"/><Relationship Id="rId15" Type="http://schemas.openxmlformats.org/officeDocument/2006/relationships/slideLayout" Target="../slideLayouts/slideLayout906.xml"/><Relationship Id="rId23" Type="http://schemas.openxmlformats.org/officeDocument/2006/relationships/vmlDrawing" Target="../drawings/vmlDrawing919.vml"/><Relationship Id="rId28" Type="http://schemas.openxmlformats.org/officeDocument/2006/relationships/tags" Target="../tags/tag8157.xml"/><Relationship Id="rId36" Type="http://schemas.openxmlformats.org/officeDocument/2006/relationships/tags" Target="../tags/tag8165.xml"/><Relationship Id="rId49" Type="http://schemas.openxmlformats.org/officeDocument/2006/relationships/image" Target="../media/image3.svg"/><Relationship Id="rId10" Type="http://schemas.openxmlformats.org/officeDocument/2006/relationships/slideLayout" Target="../slideLayouts/slideLayout901.xml"/><Relationship Id="rId19" Type="http://schemas.openxmlformats.org/officeDocument/2006/relationships/slideLayout" Target="../slideLayouts/slideLayout910.xml"/><Relationship Id="rId31" Type="http://schemas.openxmlformats.org/officeDocument/2006/relationships/tags" Target="../tags/tag8160.xml"/><Relationship Id="rId44" Type="http://schemas.openxmlformats.org/officeDocument/2006/relationships/tags" Target="../tags/tag8173.xml"/><Relationship Id="rId4" Type="http://schemas.openxmlformats.org/officeDocument/2006/relationships/slideLayout" Target="../slideLayouts/slideLayout895.xml"/><Relationship Id="rId9" Type="http://schemas.openxmlformats.org/officeDocument/2006/relationships/slideLayout" Target="../slideLayouts/slideLayout900.xml"/><Relationship Id="rId14" Type="http://schemas.openxmlformats.org/officeDocument/2006/relationships/slideLayout" Target="../slideLayouts/slideLayout905.xml"/><Relationship Id="rId22" Type="http://schemas.openxmlformats.org/officeDocument/2006/relationships/theme" Target="../theme/theme61.xml"/><Relationship Id="rId27" Type="http://schemas.openxmlformats.org/officeDocument/2006/relationships/tags" Target="../tags/tag8156.xml"/><Relationship Id="rId30" Type="http://schemas.openxmlformats.org/officeDocument/2006/relationships/tags" Target="../tags/tag8159.xml"/><Relationship Id="rId35" Type="http://schemas.openxmlformats.org/officeDocument/2006/relationships/tags" Target="../tags/tag8164.xml"/><Relationship Id="rId43" Type="http://schemas.openxmlformats.org/officeDocument/2006/relationships/tags" Target="../tags/tag8172.xml"/><Relationship Id="rId48" Type="http://schemas.openxmlformats.org/officeDocument/2006/relationships/image" Target="../media/image19.png"/><Relationship Id="rId8" Type="http://schemas.openxmlformats.org/officeDocument/2006/relationships/slideLayout" Target="../slideLayouts/slideLayout899.xml"/></Relationships>
</file>

<file path=ppt/slideMasters/_rels/slideMaster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0.xml"/><Relationship Id="rId13" Type="http://schemas.openxmlformats.org/officeDocument/2006/relationships/slideLayout" Target="../slideLayouts/slideLayout925.xml"/><Relationship Id="rId18" Type="http://schemas.openxmlformats.org/officeDocument/2006/relationships/tags" Target="../tags/tag8356.xml"/><Relationship Id="rId26" Type="http://schemas.openxmlformats.org/officeDocument/2006/relationships/tags" Target="../tags/tag8364.xml"/><Relationship Id="rId39" Type="http://schemas.openxmlformats.org/officeDocument/2006/relationships/oleObject" Target="../embeddings/oleObject941.bin"/><Relationship Id="rId3" Type="http://schemas.openxmlformats.org/officeDocument/2006/relationships/slideLayout" Target="../slideLayouts/slideLayout915.xml"/><Relationship Id="rId21" Type="http://schemas.openxmlformats.org/officeDocument/2006/relationships/tags" Target="../tags/tag8359.xml"/><Relationship Id="rId34" Type="http://schemas.openxmlformats.org/officeDocument/2006/relationships/tags" Target="../tags/tag8372.xml"/><Relationship Id="rId42" Type="http://schemas.openxmlformats.org/officeDocument/2006/relationships/image" Target="../media/image3.svg"/><Relationship Id="rId7" Type="http://schemas.openxmlformats.org/officeDocument/2006/relationships/slideLayout" Target="../slideLayouts/slideLayout919.xml"/><Relationship Id="rId12" Type="http://schemas.openxmlformats.org/officeDocument/2006/relationships/slideLayout" Target="../slideLayouts/slideLayout924.xml"/><Relationship Id="rId17" Type="http://schemas.openxmlformats.org/officeDocument/2006/relationships/tags" Target="../tags/tag8355.xml"/><Relationship Id="rId25" Type="http://schemas.openxmlformats.org/officeDocument/2006/relationships/tags" Target="../tags/tag8363.xml"/><Relationship Id="rId33" Type="http://schemas.openxmlformats.org/officeDocument/2006/relationships/tags" Target="../tags/tag8371.xml"/><Relationship Id="rId38" Type="http://schemas.openxmlformats.org/officeDocument/2006/relationships/tags" Target="../tags/tag8376.xml"/><Relationship Id="rId2" Type="http://schemas.openxmlformats.org/officeDocument/2006/relationships/slideLayout" Target="../slideLayouts/slideLayout914.xml"/><Relationship Id="rId16" Type="http://schemas.openxmlformats.org/officeDocument/2006/relationships/tags" Target="../tags/tag8354.xml"/><Relationship Id="rId20" Type="http://schemas.openxmlformats.org/officeDocument/2006/relationships/tags" Target="../tags/tag8358.xml"/><Relationship Id="rId29" Type="http://schemas.openxmlformats.org/officeDocument/2006/relationships/tags" Target="../tags/tag8367.xml"/><Relationship Id="rId41" Type="http://schemas.openxmlformats.org/officeDocument/2006/relationships/image" Target="../media/image2.png"/><Relationship Id="rId1" Type="http://schemas.openxmlformats.org/officeDocument/2006/relationships/slideLayout" Target="../slideLayouts/slideLayout913.xml"/><Relationship Id="rId6" Type="http://schemas.openxmlformats.org/officeDocument/2006/relationships/slideLayout" Target="../slideLayouts/slideLayout918.xml"/><Relationship Id="rId11" Type="http://schemas.openxmlformats.org/officeDocument/2006/relationships/slideLayout" Target="../slideLayouts/slideLayout923.xml"/><Relationship Id="rId24" Type="http://schemas.openxmlformats.org/officeDocument/2006/relationships/tags" Target="../tags/tag8362.xml"/><Relationship Id="rId32" Type="http://schemas.openxmlformats.org/officeDocument/2006/relationships/tags" Target="../tags/tag8370.xml"/><Relationship Id="rId37" Type="http://schemas.openxmlformats.org/officeDocument/2006/relationships/tags" Target="../tags/tag8375.xml"/><Relationship Id="rId40" Type="http://schemas.openxmlformats.org/officeDocument/2006/relationships/image" Target="../media/image1.emf"/><Relationship Id="rId5" Type="http://schemas.openxmlformats.org/officeDocument/2006/relationships/slideLayout" Target="../slideLayouts/slideLayout917.xml"/><Relationship Id="rId15" Type="http://schemas.openxmlformats.org/officeDocument/2006/relationships/vmlDrawing" Target="../drawings/vmlDrawing941.vml"/><Relationship Id="rId23" Type="http://schemas.openxmlformats.org/officeDocument/2006/relationships/tags" Target="../tags/tag8361.xml"/><Relationship Id="rId28" Type="http://schemas.openxmlformats.org/officeDocument/2006/relationships/tags" Target="../tags/tag8366.xml"/><Relationship Id="rId36" Type="http://schemas.openxmlformats.org/officeDocument/2006/relationships/tags" Target="../tags/tag8374.xml"/><Relationship Id="rId10" Type="http://schemas.openxmlformats.org/officeDocument/2006/relationships/slideLayout" Target="../slideLayouts/slideLayout922.xml"/><Relationship Id="rId19" Type="http://schemas.openxmlformats.org/officeDocument/2006/relationships/tags" Target="../tags/tag8357.xml"/><Relationship Id="rId31" Type="http://schemas.openxmlformats.org/officeDocument/2006/relationships/tags" Target="../tags/tag8369.xml"/><Relationship Id="rId4" Type="http://schemas.openxmlformats.org/officeDocument/2006/relationships/slideLayout" Target="../slideLayouts/slideLayout916.xml"/><Relationship Id="rId9" Type="http://schemas.openxmlformats.org/officeDocument/2006/relationships/slideLayout" Target="../slideLayouts/slideLayout921.xml"/><Relationship Id="rId14" Type="http://schemas.openxmlformats.org/officeDocument/2006/relationships/theme" Target="../theme/theme62.xml"/><Relationship Id="rId22" Type="http://schemas.openxmlformats.org/officeDocument/2006/relationships/tags" Target="../tags/tag8360.xml"/><Relationship Id="rId27" Type="http://schemas.openxmlformats.org/officeDocument/2006/relationships/tags" Target="../tags/tag8365.xml"/><Relationship Id="rId30" Type="http://schemas.openxmlformats.org/officeDocument/2006/relationships/tags" Target="../tags/tag8368.xml"/><Relationship Id="rId35" Type="http://schemas.openxmlformats.org/officeDocument/2006/relationships/tags" Target="../tags/tag8373.xml"/></Relationships>
</file>

<file path=ppt/slideMasters/_rels/slideMaster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33.xml"/><Relationship Id="rId13" Type="http://schemas.openxmlformats.org/officeDocument/2006/relationships/slideLayout" Target="../slideLayouts/slideLayout938.xml"/><Relationship Id="rId18" Type="http://schemas.openxmlformats.org/officeDocument/2006/relationships/tags" Target="../tags/tag8479.xml"/><Relationship Id="rId26" Type="http://schemas.openxmlformats.org/officeDocument/2006/relationships/tags" Target="../tags/tag8487.xml"/><Relationship Id="rId39" Type="http://schemas.openxmlformats.org/officeDocument/2006/relationships/oleObject" Target="../embeddings/oleObject954.bin"/><Relationship Id="rId3" Type="http://schemas.openxmlformats.org/officeDocument/2006/relationships/slideLayout" Target="../slideLayouts/slideLayout928.xml"/><Relationship Id="rId21" Type="http://schemas.openxmlformats.org/officeDocument/2006/relationships/tags" Target="../tags/tag8482.xml"/><Relationship Id="rId34" Type="http://schemas.openxmlformats.org/officeDocument/2006/relationships/tags" Target="../tags/tag8495.xml"/><Relationship Id="rId42" Type="http://schemas.openxmlformats.org/officeDocument/2006/relationships/image" Target="../media/image3.svg"/><Relationship Id="rId7" Type="http://schemas.openxmlformats.org/officeDocument/2006/relationships/slideLayout" Target="../slideLayouts/slideLayout932.xml"/><Relationship Id="rId12" Type="http://schemas.openxmlformats.org/officeDocument/2006/relationships/slideLayout" Target="../slideLayouts/slideLayout937.xml"/><Relationship Id="rId17" Type="http://schemas.openxmlformats.org/officeDocument/2006/relationships/tags" Target="../tags/tag8478.xml"/><Relationship Id="rId25" Type="http://schemas.openxmlformats.org/officeDocument/2006/relationships/tags" Target="../tags/tag8486.xml"/><Relationship Id="rId33" Type="http://schemas.openxmlformats.org/officeDocument/2006/relationships/tags" Target="../tags/tag8494.xml"/><Relationship Id="rId38" Type="http://schemas.openxmlformats.org/officeDocument/2006/relationships/tags" Target="../tags/tag8499.xml"/><Relationship Id="rId2" Type="http://schemas.openxmlformats.org/officeDocument/2006/relationships/slideLayout" Target="../slideLayouts/slideLayout927.xml"/><Relationship Id="rId16" Type="http://schemas.openxmlformats.org/officeDocument/2006/relationships/tags" Target="../tags/tag8477.xml"/><Relationship Id="rId20" Type="http://schemas.openxmlformats.org/officeDocument/2006/relationships/tags" Target="../tags/tag8481.xml"/><Relationship Id="rId29" Type="http://schemas.openxmlformats.org/officeDocument/2006/relationships/tags" Target="../tags/tag8490.xml"/><Relationship Id="rId41" Type="http://schemas.openxmlformats.org/officeDocument/2006/relationships/image" Target="../media/image2.png"/><Relationship Id="rId1" Type="http://schemas.openxmlformats.org/officeDocument/2006/relationships/slideLayout" Target="../slideLayouts/slideLayout926.xml"/><Relationship Id="rId6" Type="http://schemas.openxmlformats.org/officeDocument/2006/relationships/slideLayout" Target="../slideLayouts/slideLayout931.xml"/><Relationship Id="rId11" Type="http://schemas.openxmlformats.org/officeDocument/2006/relationships/slideLayout" Target="../slideLayouts/slideLayout936.xml"/><Relationship Id="rId24" Type="http://schemas.openxmlformats.org/officeDocument/2006/relationships/tags" Target="../tags/tag8485.xml"/><Relationship Id="rId32" Type="http://schemas.openxmlformats.org/officeDocument/2006/relationships/tags" Target="../tags/tag8493.xml"/><Relationship Id="rId37" Type="http://schemas.openxmlformats.org/officeDocument/2006/relationships/tags" Target="../tags/tag8498.xml"/><Relationship Id="rId40" Type="http://schemas.openxmlformats.org/officeDocument/2006/relationships/image" Target="../media/image1.emf"/><Relationship Id="rId5" Type="http://schemas.openxmlformats.org/officeDocument/2006/relationships/slideLayout" Target="../slideLayouts/slideLayout930.xml"/><Relationship Id="rId15" Type="http://schemas.openxmlformats.org/officeDocument/2006/relationships/vmlDrawing" Target="../drawings/vmlDrawing954.vml"/><Relationship Id="rId23" Type="http://schemas.openxmlformats.org/officeDocument/2006/relationships/tags" Target="../tags/tag8484.xml"/><Relationship Id="rId28" Type="http://schemas.openxmlformats.org/officeDocument/2006/relationships/tags" Target="../tags/tag8489.xml"/><Relationship Id="rId36" Type="http://schemas.openxmlformats.org/officeDocument/2006/relationships/tags" Target="../tags/tag8497.xml"/><Relationship Id="rId10" Type="http://schemas.openxmlformats.org/officeDocument/2006/relationships/slideLayout" Target="../slideLayouts/slideLayout935.xml"/><Relationship Id="rId19" Type="http://schemas.openxmlformats.org/officeDocument/2006/relationships/tags" Target="../tags/tag8480.xml"/><Relationship Id="rId31" Type="http://schemas.openxmlformats.org/officeDocument/2006/relationships/tags" Target="../tags/tag8492.xml"/><Relationship Id="rId4" Type="http://schemas.openxmlformats.org/officeDocument/2006/relationships/slideLayout" Target="../slideLayouts/slideLayout929.xml"/><Relationship Id="rId9" Type="http://schemas.openxmlformats.org/officeDocument/2006/relationships/slideLayout" Target="../slideLayouts/slideLayout934.xml"/><Relationship Id="rId14" Type="http://schemas.openxmlformats.org/officeDocument/2006/relationships/theme" Target="../theme/theme63.xml"/><Relationship Id="rId22" Type="http://schemas.openxmlformats.org/officeDocument/2006/relationships/tags" Target="../tags/tag8483.xml"/><Relationship Id="rId27" Type="http://schemas.openxmlformats.org/officeDocument/2006/relationships/tags" Target="../tags/tag8488.xml"/><Relationship Id="rId30" Type="http://schemas.openxmlformats.org/officeDocument/2006/relationships/tags" Target="../tags/tag8491.xml"/><Relationship Id="rId35" Type="http://schemas.openxmlformats.org/officeDocument/2006/relationships/tags" Target="../tags/tag8496.xml"/></Relationships>
</file>

<file path=ppt/slideMasters/_rels/slideMaster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6.xml"/><Relationship Id="rId13" Type="http://schemas.openxmlformats.org/officeDocument/2006/relationships/slideLayout" Target="../slideLayouts/slideLayout951.xml"/><Relationship Id="rId18" Type="http://schemas.openxmlformats.org/officeDocument/2006/relationships/theme" Target="../theme/theme64.xml"/><Relationship Id="rId26" Type="http://schemas.openxmlformats.org/officeDocument/2006/relationships/tags" Target="../tags/tag8606.xml"/><Relationship Id="rId39" Type="http://schemas.openxmlformats.org/officeDocument/2006/relationships/tags" Target="../tags/tag8619.xml"/><Relationship Id="rId3" Type="http://schemas.openxmlformats.org/officeDocument/2006/relationships/slideLayout" Target="../slideLayouts/slideLayout941.xml"/><Relationship Id="rId21" Type="http://schemas.openxmlformats.org/officeDocument/2006/relationships/tags" Target="../tags/tag8601.xml"/><Relationship Id="rId34" Type="http://schemas.openxmlformats.org/officeDocument/2006/relationships/tags" Target="../tags/tag8614.xml"/><Relationship Id="rId42" Type="http://schemas.openxmlformats.org/officeDocument/2006/relationships/tags" Target="../tags/tag8622.xml"/><Relationship Id="rId7" Type="http://schemas.openxmlformats.org/officeDocument/2006/relationships/slideLayout" Target="../slideLayouts/slideLayout945.xml"/><Relationship Id="rId12" Type="http://schemas.openxmlformats.org/officeDocument/2006/relationships/slideLayout" Target="../slideLayouts/slideLayout950.xml"/><Relationship Id="rId17" Type="http://schemas.openxmlformats.org/officeDocument/2006/relationships/slideLayout" Target="../slideLayouts/slideLayout955.xml"/><Relationship Id="rId25" Type="http://schemas.openxmlformats.org/officeDocument/2006/relationships/tags" Target="../tags/tag8605.xml"/><Relationship Id="rId33" Type="http://schemas.openxmlformats.org/officeDocument/2006/relationships/tags" Target="../tags/tag8613.xml"/><Relationship Id="rId38" Type="http://schemas.openxmlformats.org/officeDocument/2006/relationships/tags" Target="../tags/tag8618.xml"/><Relationship Id="rId46" Type="http://schemas.openxmlformats.org/officeDocument/2006/relationships/image" Target="../media/image3.svg"/><Relationship Id="rId2" Type="http://schemas.openxmlformats.org/officeDocument/2006/relationships/slideLayout" Target="../slideLayouts/slideLayout940.xml"/><Relationship Id="rId16" Type="http://schemas.openxmlformats.org/officeDocument/2006/relationships/slideLayout" Target="../slideLayouts/slideLayout954.xml"/><Relationship Id="rId20" Type="http://schemas.openxmlformats.org/officeDocument/2006/relationships/tags" Target="../tags/tag8600.xml"/><Relationship Id="rId29" Type="http://schemas.openxmlformats.org/officeDocument/2006/relationships/tags" Target="../tags/tag8609.xml"/><Relationship Id="rId41" Type="http://schemas.openxmlformats.org/officeDocument/2006/relationships/tags" Target="../tags/tag8621.xml"/><Relationship Id="rId1" Type="http://schemas.openxmlformats.org/officeDocument/2006/relationships/slideLayout" Target="../slideLayouts/slideLayout939.xml"/><Relationship Id="rId6" Type="http://schemas.openxmlformats.org/officeDocument/2006/relationships/slideLayout" Target="../slideLayouts/slideLayout944.xml"/><Relationship Id="rId11" Type="http://schemas.openxmlformats.org/officeDocument/2006/relationships/slideLayout" Target="../slideLayouts/slideLayout949.xml"/><Relationship Id="rId24" Type="http://schemas.openxmlformats.org/officeDocument/2006/relationships/tags" Target="../tags/tag8604.xml"/><Relationship Id="rId32" Type="http://schemas.openxmlformats.org/officeDocument/2006/relationships/tags" Target="../tags/tag8612.xml"/><Relationship Id="rId37" Type="http://schemas.openxmlformats.org/officeDocument/2006/relationships/tags" Target="../tags/tag8617.xml"/><Relationship Id="rId40" Type="http://schemas.openxmlformats.org/officeDocument/2006/relationships/tags" Target="../tags/tag8620.xml"/><Relationship Id="rId45" Type="http://schemas.openxmlformats.org/officeDocument/2006/relationships/image" Target="../media/image19.png"/><Relationship Id="rId5" Type="http://schemas.openxmlformats.org/officeDocument/2006/relationships/slideLayout" Target="../slideLayouts/slideLayout943.xml"/><Relationship Id="rId15" Type="http://schemas.openxmlformats.org/officeDocument/2006/relationships/slideLayout" Target="../slideLayouts/slideLayout953.xml"/><Relationship Id="rId23" Type="http://schemas.openxmlformats.org/officeDocument/2006/relationships/tags" Target="../tags/tag8603.xml"/><Relationship Id="rId28" Type="http://schemas.openxmlformats.org/officeDocument/2006/relationships/tags" Target="../tags/tag8608.xml"/><Relationship Id="rId36" Type="http://schemas.openxmlformats.org/officeDocument/2006/relationships/tags" Target="../tags/tag8616.xml"/><Relationship Id="rId10" Type="http://schemas.openxmlformats.org/officeDocument/2006/relationships/slideLayout" Target="../slideLayouts/slideLayout948.xml"/><Relationship Id="rId19" Type="http://schemas.openxmlformats.org/officeDocument/2006/relationships/vmlDrawing" Target="../drawings/vmlDrawing967.vml"/><Relationship Id="rId31" Type="http://schemas.openxmlformats.org/officeDocument/2006/relationships/tags" Target="../tags/tag8611.xml"/><Relationship Id="rId44" Type="http://schemas.openxmlformats.org/officeDocument/2006/relationships/image" Target="../media/image1.emf"/><Relationship Id="rId4" Type="http://schemas.openxmlformats.org/officeDocument/2006/relationships/slideLayout" Target="../slideLayouts/slideLayout942.xml"/><Relationship Id="rId9" Type="http://schemas.openxmlformats.org/officeDocument/2006/relationships/slideLayout" Target="../slideLayouts/slideLayout947.xml"/><Relationship Id="rId14" Type="http://schemas.openxmlformats.org/officeDocument/2006/relationships/slideLayout" Target="../slideLayouts/slideLayout952.xml"/><Relationship Id="rId22" Type="http://schemas.openxmlformats.org/officeDocument/2006/relationships/tags" Target="../tags/tag8602.xml"/><Relationship Id="rId27" Type="http://schemas.openxmlformats.org/officeDocument/2006/relationships/tags" Target="../tags/tag8607.xml"/><Relationship Id="rId30" Type="http://schemas.openxmlformats.org/officeDocument/2006/relationships/tags" Target="../tags/tag8610.xml"/><Relationship Id="rId35" Type="http://schemas.openxmlformats.org/officeDocument/2006/relationships/tags" Target="../tags/tag8615.xml"/><Relationship Id="rId43" Type="http://schemas.openxmlformats.org/officeDocument/2006/relationships/oleObject" Target="../embeddings/oleObject967.bin"/></Relationships>
</file>

<file path=ppt/slideMasters/_rels/slideMaster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3.xml"/><Relationship Id="rId13" Type="http://schemas.openxmlformats.org/officeDocument/2006/relationships/slideLayout" Target="../slideLayouts/slideLayout968.xml"/><Relationship Id="rId18" Type="http://schemas.openxmlformats.org/officeDocument/2006/relationships/theme" Target="../theme/theme65.xml"/><Relationship Id="rId26" Type="http://schemas.openxmlformats.org/officeDocument/2006/relationships/tags" Target="../tags/tag8760.xml"/><Relationship Id="rId39" Type="http://schemas.openxmlformats.org/officeDocument/2006/relationships/tags" Target="../tags/tag8773.xml"/><Relationship Id="rId3" Type="http://schemas.openxmlformats.org/officeDocument/2006/relationships/slideLayout" Target="../slideLayouts/slideLayout958.xml"/><Relationship Id="rId21" Type="http://schemas.openxmlformats.org/officeDocument/2006/relationships/tags" Target="../tags/tag8755.xml"/><Relationship Id="rId34" Type="http://schemas.openxmlformats.org/officeDocument/2006/relationships/tags" Target="../tags/tag8768.xml"/><Relationship Id="rId42" Type="http://schemas.openxmlformats.org/officeDocument/2006/relationships/tags" Target="../tags/tag8776.xml"/><Relationship Id="rId7" Type="http://schemas.openxmlformats.org/officeDocument/2006/relationships/slideLayout" Target="../slideLayouts/slideLayout962.xml"/><Relationship Id="rId12" Type="http://schemas.openxmlformats.org/officeDocument/2006/relationships/slideLayout" Target="../slideLayouts/slideLayout967.xml"/><Relationship Id="rId17" Type="http://schemas.openxmlformats.org/officeDocument/2006/relationships/slideLayout" Target="../slideLayouts/slideLayout972.xml"/><Relationship Id="rId25" Type="http://schemas.openxmlformats.org/officeDocument/2006/relationships/tags" Target="../tags/tag8759.xml"/><Relationship Id="rId33" Type="http://schemas.openxmlformats.org/officeDocument/2006/relationships/tags" Target="../tags/tag8767.xml"/><Relationship Id="rId38" Type="http://schemas.openxmlformats.org/officeDocument/2006/relationships/tags" Target="../tags/tag8772.xml"/><Relationship Id="rId46" Type="http://schemas.openxmlformats.org/officeDocument/2006/relationships/image" Target="../media/image3.svg"/><Relationship Id="rId2" Type="http://schemas.openxmlformats.org/officeDocument/2006/relationships/slideLayout" Target="../slideLayouts/slideLayout957.xml"/><Relationship Id="rId16" Type="http://schemas.openxmlformats.org/officeDocument/2006/relationships/slideLayout" Target="../slideLayouts/slideLayout971.xml"/><Relationship Id="rId20" Type="http://schemas.openxmlformats.org/officeDocument/2006/relationships/tags" Target="../tags/tag8754.xml"/><Relationship Id="rId29" Type="http://schemas.openxmlformats.org/officeDocument/2006/relationships/tags" Target="../tags/tag8763.xml"/><Relationship Id="rId41" Type="http://schemas.openxmlformats.org/officeDocument/2006/relationships/tags" Target="../tags/tag8775.xml"/><Relationship Id="rId1" Type="http://schemas.openxmlformats.org/officeDocument/2006/relationships/slideLayout" Target="../slideLayouts/slideLayout956.xml"/><Relationship Id="rId6" Type="http://schemas.openxmlformats.org/officeDocument/2006/relationships/slideLayout" Target="../slideLayouts/slideLayout961.xml"/><Relationship Id="rId11" Type="http://schemas.openxmlformats.org/officeDocument/2006/relationships/slideLayout" Target="../slideLayouts/slideLayout966.xml"/><Relationship Id="rId24" Type="http://schemas.openxmlformats.org/officeDocument/2006/relationships/tags" Target="../tags/tag8758.xml"/><Relationship Id="rId32" Type="http://schemas.openxmlformats.org/officeDocument/2006/relationships/tags" Target="../tags/tag8766.xml"/><Relationship Id="rId37" Type="http://schemas.openxmlformats.org/officeDocument/2006/relationships/tags" Target="../tags/tag8771.xml"/><Relationship Id="rId40" Type="http://schemas.openxmlformats.org/officeDocument/2006/relationships/tags" Target="../tags/tag8774.xml"/><Relationship Id="rId45" Type="http://schemas.openxmlformats.org/officeDocument/2006/relationships/image" Target="../media/image19.png"/><Relationship Id="rId5" Type="http://schemas.openxmlformats.org/officeDocument/2006/relationships/slideLayout" Target="../slideLayouts/slideLayout960.xml"/><Relationship Id="rId15" Type="http://schemas.openxmlformats.org/officeDocument/2006/relationships/slideLayout" Target="../slideLayouts/slideLayout970.xml"/><Relationship Id="rId23" Type="http://schemas.openxmlformats.org/officeDocument/2006/relationships/tags" Target="../tags/tag8757.xml"/><Relationship Id="rId28" Type="http://schemas.openxmlformats.org/officeDocument/2006/relationships/tags" Target="../tags/tag8762.xml"/><Relationship Id="rId36" Type="http://schemas.openxmlformats.org/officeDocument/2006/relationships/tags" Target="../tags/tag8770.xml"/><Relationship Id="rId10" Type="http://schemas.openxmlformats.org/officeDocument/2006/relationships/slideLayout" Target="../slideLayouts/slideLayout965.xml"/><Relationship Id="rId19" Type="http://schemas.openxmlformats.org/officeDocument/2006/relationships/vmlDrawing" Target="../drawings/vmlDrawing985.vml"/><Relationship Id="rId31" Type="http://schemas.openxmlformats.org/officeDocument/2006/relationships/tags" Target="../tags/tag8765.xml"/><Relationship Id="rId44" Type="http://schemas.openxmlformats.org/officeDocument/2006/relationships/image" Target="../media/image1.emf"/><Relationship Id="rId4" Type="http://schemas.openxmlformats.org/officeDocument/2006/relationships/slideLayout" Target="../slideLayouts/slideLayout959.xml"/><Relationship Id="rId9" Type="http://schemas.openxmlformats.org/officeDocument/2006/relationships/slideLayout" Target="../slideLayouts/slideLayout964.xml"/><Relationship Id="rId14" Type="http://schemas.openxmlformats.org/officeDocument/2006/relationships/slideLayout" Target="../slideLayouts/slideLayout969.xml"/><Relationship Id="rId22" Type="http://schemas.openxmlformats.org/officeDocument/2006/relationships/tags" Target="../tags/tag8756.xml"/><Relationship Id="rId27" Type="http://schemas.openxmlformats.org/officeDocument/2006/relationships/tags" Target="../tags/tag8761.xml"/><Relationship Id="rId30" Type="http://schemas.openxmlformats.org/officeDocument/2006/relationships/tags" Target="../tags/tag8764.xml"/><Relationship Id="rId35" Type="http://schemas.openxmlformats.org/officeDocument/2006/relationships/tags" Target="../tags/tag8769.xml"/><Relationship Id="rId43" Type="http://schemas.openxmlformats.org/officeDocument/2006/relationships/oleObject" Target="../embeddings/oleObject985.bin"/></Relationships>
</file>

<file path=ppt/slideMasters/_rels/slideMaster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0.xml"/><Relationship Id="rId13" Type="http://schemas.openxmlformats.org/officeDocument/2006/relationships/slideLayout" Target="../slideLayouts/slideLayout985.xml"/><Relationship Id="rId18" Type="http://schemas.openxmlformats.org/officeDocument/2006/relationships/tags" Target="../tags/tag8910.xml"/><Relationship Id="rId26" Type="http://schemas.openxmlformats.org/officeDocument/2006/relationships/tags" Target="../tags/tag8918.xml"/><Relationship Id="rId39" Type="http://schemas.openxmlformats.org/officeDocument/2006/relationships/oleObject" Target="../embeddings/oleObject1003.bin"/><Relationship Id="rId3" Type="http://schemas.openxmlformats.org/officeDocument/2006/relationships/slideLayout" Target="../slideLayouts/slideLayout975.xml"/><Relationship Id="rId21" Type="http://schemas.openxmlformats.org/officeDocument/2006/relationships/tags" Target="../tags/tag8913.xml"/><Relationship Id="rId34" Type="http://schemas.openxmlformats.org/officeDocument/2006/relationships/tags" Target="../tags/tag8926.xml"/><Relationship Id="rId42" Type="http://schemas.openxmlformats.org/officeDocument/2006/relationships/image" Target="../media/image3.svg"/><Relationship Id="rId7" Type="http://schemas.openxmlformats.org/officeDocument/2006/relationships/slideLayout" Target="../slideLayouts/slideLayout979.xml"/><Relationship Id="rId12" Type="http://schemas.openxmlformats.org/officeDocument/2006/relationships/slideLayout" Target="../slideLayouts/slideLayout984.xml"/><Relationship Id="rId17" Type="http://schemas.openxmlformats.org/officeDocument/2006/relationships/tags" Target="../tags/tag8909.xml"/><Relationship Id="rId25" Type="http://schemas.openxmlformats.org/officeDocument/2006/relationships/tags" Target="../tags/tag8917.xml"/><Relationship Id="rId33" Type="http://schemas.openxmlformats.org/officeDocument/2006/relationships/tags" Target="../tags/tag8925.xml"/><Relationship Id="rId38" Type="http://schemas.openxmlformats.org/officeDocument/2006/relationships/tags" Target="../tags/tag8930.xml"/><Relationship Id="rId2" Type="http://schemas.openxmlformats.org/officeDocument/2006/relationships/slideLayout" Target="../slideLayouts/slideLayout974.xml"/><Relationship Id="rId16" Type="http://schemas.openxmlformats.org/officeDocument/2006/relationships/tags" Target="../tags/tag8908.xml"/><Relationship Id="rId20" Type="http://schemas.openxmlformats.org/officeDocument/2006/relationships/tags" Target="../tags/tag8912.xml"/><Relationship Id="rId29" Type="http://schemas.openxmlformats.org/officeDocument/2006/relationships/tags" Target="../tags/tag8921.xml"/><Relationship Id="rId41" Type="http://schemas.openxmlformats.org/officeDocument/2006/relationships/image" Target="../media/image19.png"/><Relationship Id="rId1" Type="http://schemas.openxmlformats.org/officeDocument/2006/relationships/slideLayout" Target="../slideLayouts/slideLayout973.xml"/><Relationship Id="rId6" Type="http://schemas.openxmlformats.org/officeDocument/2006/relationships/slideLayout" Target="../slideLayouts/slideLayout978.xml"/><Relationship Id="rId11" Type="http://schemas.openxmlformats.org/officeDocument/2006/relationships/slideLayout" Target="../slideLayouts/slideLayout983.xml"/><Relationship Id="rId24" Type="http://schemas.openxmlformats.org/officeDocument/2006/relationships/tags" Target="../tags/tag8916.xml"/><Relationship Id="rId32" Type="http://schemas.openxmlformats.org/officeDocument/2006/relationships/tags" Target="../tags/tag8924.xml"/><Relationship Id="rId37" Type="http://schemas.openxmlformats.org/officeDocument/2006/relationships/tags" Target="../tags/tag8929.xml"/><Relationship Id="rId40" Type="http://schemas.openxmlformats.org/officeDocument/2006/relationships/image" Target="../media/image1.emf"/><Relationship Id="rId5" Type="http://schemas.openxmlformats.org/officeDocument/2006/relationships/slideLayout" Target="../slideLayouts/slideLayout977.xml"/><Relationship Id="rId15" Type="http://schemas.openxmlformats.org/officeDocument/2006/relationships/vmlDrawing" Target="../drawings/vmlDrawing1003.vml"/><Relationship Id="rId23" Type="http://schemas.openxmlformats.org/officeDocument/2006/relationships/tags" Target="../tags/tag8915.xml"/><Relationship Id="rId28" Type="http://schemas.openxmlformats.org/officeDocument/2006/relationships/tags" Target="../tags/tag8920.xml"/><Relationship Id="rId36" Type="http://schemas.openxmlformats.org/officeDocument/2006/relationships/tags" Target="../tags/tag8928.xml"/><Relationship Id="rId10" Type="http://schemas.openxmlformats.org/officeDocument/2006/relationships/slideLayout" Target="../slideLayouts/slideLayout982.xml"/><Relationship Id="rId19" Type="http://schemas.openxmlformats.org/officeDocument/2006/relationships/tags" Target="../tags/tag8911.xml"/><Relationship Id="rId31" Type="http://schemas.openxmlformats.org/officeDocument/2006/relationships/tags" Target="../tags/tag8923.xml"/><Relationship Id="rId4" Type="http://schemas.openxmlformats.org/officeDocument/2006/relationships/slideLayout" Target="../slideLayouts/slideLayout976.xml"/><Relationship Id="rId9" Type="http://schemas.openxmlformats.org/officeDocument/2006/relationships/slideLayout" Target="../slideLayouts/slideLayout981.xml"/><Relationship Id="rId14" Type="http://schemas.openxmlformats.org/officeDocument/2006/relationships/theme" Target="../theme/theme66.xml"/><Relationship Id="rId22" Type="http://schemas.openxmlformats.org/officeDocument/2006/relationships/tags" Target="../tags/tag8914.xml"/><Relationship Id="rId27" Type="http://schemas.openxmlformats.org/officeDocument/2006/relationships/tags" Target="../tags/tag8919.xml"/><Relationship Id="rId30" Type="http://schemas.openxmlformats.org/officeDocument/2006/relationships/tags" Target="../tags/tag8922.xml"/><Relationship Id="rId35" Type="http://schemas.openxmlformats.org/officeDocument/2006/relationships/tags" Target="../tags/tag8927.xml"/></Relationships>
</file>

<file path=ppt/slideMasters/_rels/slideMaster6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98.xml"/><Relationship Id="rId18" Type="http://schemas.openxmlformats.org/officeDocument/2006/relationships/slideLayout" Target="../slideLayouts/slideLayout1003.xml"/><Relationship Id="rId26" Type="http://schemas.openxmlformats.org/officeDocument/2006/relationships/tags" Target="../tags/tag9035.xml"/><Relationship Id="rId39" Type="http://schemas.openxmlformats.org/officeDocument/2006/relationships/tags" Target="../tags/tag9048.xml"/><Relationship Id="rId3" Type="http://schemas.openxmlformats.org/officeDocument/2006/relationships/slideLayout" Target="../slideLayouts/slideLayout988.xml"/><Relationship Id="rId21" Type="http://schemas.openxmlformats.org/officeDocument/2006/relationships/slideLayout" Target="../slideLayouts/slideLayout1006.xml"/><Relationship Id="rId34" Type="http://schemas.openxmlformats.org/officeDocument/2006/relationships/tags" Target="../tags/tag9043.xml"/><Relationship Id="rId42" Type="http://schemas.openxmlformats.org/officeDocument/2006/relationships/tags" Target="../tags/tag9051.xml"/><Relationship Id="rId47" Type="http://schemas.openxmlformats.org/officeDocument/2006/relationships/image" Target="../media/image1.emf"/><Relationship Id="rId7" Type="http://schemas.openxmlformats.org/officeDocument/2006/relationships/slideLayout" Target="../slideLayouts/slideLayout992.xml"/><Relationship Id="rId12" Type="http://schemas.openxmlformats.org/officeDocument/2006/relationships/slideLayout" Target="../slideLayouts/slideLayout997.xml"/><Relationship Id="rId17" Type="http://schemas.openxmlformats.org/officeDocument/2006/relationships/slideLayout" Target="../slideLayouts/slideLayout1002.xml"/><Relationship Id="rId25" Type="http://schemas.openxmlformats.org/officeDocument/2006/relationships/tags" Target="../tags/tag9034.xml"/><Relationship Id="rId33" Type="http://schemas.openxmlformats.org/officeDocument/2006/relationships/tags" Target="../tags/tag9042.xml"/><Relationship Id="rId38" Type="http://schemas.openxmlformats.org/officeDocument/2006/relationships/tags" Target="../tags/tag9047.xml"/><Relationship Id="rId46" Type="http://schemas.openxmlformats.org/officeDocument/2006/relationships/oleObject" Target="../embeddings/oleObject1017.bin"/><Relationship Id="rId2" Type="http://schemas.openxmlformats.org/officeDocument/2006/relationships/slideLayout" Target="../slideLayouts/slideLayout987.xml"/><Relationship Id="rId16" Type="http://schemas.openxmlformats.org/officeDocument/2006/relationships/slideLayout" Target="../slideLayouts/slideLayout1001.xml"/><Relationship Id="rId20" Type="http://schemas.openxmlformats.org/officeDocument/2006/relationships/slideLayout" Target="../slideLayouts/slideLayout1005.xml"/><Relationship Id="rId29" Type="http://schemas.openxmlformats.org/officeDocument/2006/relationships/tags" Target="../tags/tag9038.xml"/><Relationship Id="rId41" Type="http://schemas.openxmlformats.org/officeDocument/2006/relationships/tags" Target="../tags/tag9050.xml"/><Relationship Id="rId1" Type="http://schemas.openxmlformats.org/officeDocument/2006/relationships/slideLayout" Target="../slideLayouts/slideLayout986.xml"/><Relationship Id="rId6" Type="http://schemas.openxmlformats.org/officeDocument/2006/relationships/slideLayout" Target="../slideLayouts/slideLayout991.xml"/><Relationship Id="rId11" Type="http://schemas.openxmlformats.org/officeDocument/2006/relationships/slideLayout" Target="../slideLayouts/slideLayout996.xml"/><Relationship Id="rId24" Type="http://schemas.openxmlformats.org/officeDocument/2006/relationships/tags" Target="../tags/tag9033.xml"/><Relationship Id="rId32" Type="http://schemas.openxmlformats.org/officeDocument/2006/relationships/tags" Target="../tags/tag9041.xml"/><Relationship Id="rId37" Type="http://schemas.openxmlformats.org/officeDocument/2006/relationships/tags" Target="../tags/tag9046.xml"/><Relationship Id="rId40" Type="http://schemas.openxmlformats.org/officeDocument/2006/relationships/tags" Target="../tags/tag9049.xml"/><Relationship Id="rId45" Type="http://schemas.openxmlformats.org/officeDocument/2006/relationships/tags" Target="../tags/tag9054.xml"/><Relationship Id="rId5" Type="http://schemas.openxmlformats.org/officeDocument/2006/relationships/slideLayout" Target="../slideLayouts/slideLayout990.xml"/><Relationship Id="rId15" Type="http://schemas.openxmlformats.org/officeDocument/2006/relationships/slideLayout" Target="../slideLayouts/slideLayout1000.xml"/><Relationship Id="rId23" Type="http://schemas.openxmlformats.org/officeDocument/2006/relationships/vmlDrawing" Target="../drawings/vmlDrawing1017.vml"/><Relationship Id="rId28" Type="http://schemas.openxmlformats.org/officeDocument/2006/relationships/tags" Target="../tags/tag9037.xml"/><Relationship Id="rId36" Type="http://schemas.openxmlformats.org/officeDocument/2006/relationships/tags" Target="../tags/tag9045.xml"/><Relationship Id="rId49" Type="http://schemas.openxmlformats.org/officeDocument/2006/relationships/image" Target="../media/image3.svg"/><Relationship Id="rId10" Type="http://schemas.openxmlformats.org/officeDocument/2006/relationships/slideLayout" Target="../slideLayouts/slideLayout995.xml"/><Relationship Id="rId19" Type="http://schemas.openxmlformats.org/officeDocument/2006/relationships/slideLayout" Target="../slideLayouts/slideLayout1004.xml"/><Relationship Id="rId31" Type="http://schemas.openxmlformats.org/officeDocument/2006/relationships/tags" Target="../tags/tag9040.xml"/><Relationship Id="rId44" Type="http://schemas.openxmlformats.org/officeDocument/2006/relationships/tags" Target="../tags/tag9053.xml"/><Relationship Id="rId4" Type="http://schemas.openxmlformats.org/officeDocument/2006/relationships/slideLayout" Target="../slideLayouts/slideLayout989.xml"/><Relationship Id="rId9" Type="http://schemas.openxmlformats.org/officeDocument/2006/relationships/slideLayout" Target="../slideLayouts/slideLayout994.xml"/><Relationship Id="rId14" Type="http://schemas.openxmlformats.org/officeDocument/2006/relationships/slideLayout" Target="../slideLayouts/slideLayout999.xml"/><Relationship Id="rId22" Type="http://schemas.openxmlformats.org/officeDocument/2006/relationships/theme" Target="../theme/theme67.xml"/><Relationship Id="rId27" Type="http://schemas.openxmlformats.org/officeDocument/2006/relationships/tags" Target="../tags/tag9036.xml"/><Relationship Id="rId30" Type="http://schemas.openxmlformats.org/officeDocument/2006/relationships/tags" Target="../tags/tag9039.xml"/><Relationship Id="rId35" Type="http://schemas.openxmlformats.org/officeDocument/2006/relationships/tags" Target="../tags/tag9044.xml"/><Relationship Id="rId43" Type="http://schemas.openxmlformats.org/officeDocument/2006/relationships/tags" Target="../tags/tag9052.xml"/><Relationship Id="rId48" Type="http://schemas.openxmlformats.org/officeDocument/2006/relationships/image" Target="../media/image19.png"/><Relationship Id="rId8" Type="http://schemas.openxmlformats.org/officeDocument/2006/relationships/slideLayout" Target="../slideLayouts/slideLayout993.xml"/></Relationships>
</file>

<file path=ppt/slideMasters/_rels/slideMaster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4.xml"/><Relationship Id="rId13" Type="http://schemas.openxmlformats.org/officeDocument/2006/relationships/slideLayout" Target="../slideLayouts/slideLayout1019.xml"/><Relationship Id="rId18" Type="http://schemas.openxmlformats.org/officeDocument/2006/relationships/theme" Target="../theme/theme68.xml"/><Relationship Id="rId26" Type="http://schemas.openxmlformats.org/officeDocument/2006/relationships/tags" Target="../tags/tag9240.xml"/><Relationship Id="rId39" Type="http://schemas.openxmlformats.org/officeDocument/2006/relationships/tags" Target="../tags/tag9253.xml"/><Relationship Id="rId3" Type="http://schemas.openxmlformats.org/officeDocument/2006/relationships/slideLayout" Target="../slideLayouts/slideLayout1009.xml"/><Relationship Id="rId21" Type="http://schemas.openxmlformats.org/officeDocument/2006/relationships/tags" Target="../tags/tag9235.xml"/><Relationship Id="rId34" Type="http://schemas.openxmlformats.org/officeDocument/2006/relationships/tags" Target="../tags/tag9248.xml"/><Relationship Id="rId42" Type="http://schemas.openxmlformats.org/officeDocument/2006/relationships/tags" Target="../tags/tag9256.xml"/><Relationship Id="rId7" Type="http://schemas.openxmlformats.org/officeDocument/2006/relationships/slideLayout" Target="../slideLayouts/slideLayout1013.xml"/><Relationship Id="rId12" Type="http://schemas.openxmlformats.org/officeDocument/2006/relationships/slideLayout" Target="../slideLayouts/slideLayout1018.xml"/><Relationship Id="rId17" Type="http://schemas.openxmlformats.org/officeDocument/2006/relationships/slideLayout" Target="../slideLayouts/slideLayout1023.xml"/><Relationship Id="rId25" Type="http://schemas.openxmlformats.org/officeDocument/2006/relationships/tags" Target="../tags/tag9239.xml"/><Relationship Id="rId33" Type="http://schemas.openxmlformats.org/officeDocument/2006/relationships/tags" Target="../tags/tag9247.xml"/><Relationship Id="rId38" Type="http://schemas.openxmlformats.org/officeDocument/2006/relationships/tags" Target="../tags/tag9252.xml"/><Relationship Id="rId46" Type="http://schemas.openxmlformats.org/officeDocument/2006/relationships/image" Target="../media/image3.svg"/><Relationship Id="rId2" Type="http://schemas.openxmlformats.org/officeDocument/2006/relationships/slideLayout" Target="../slideLayouts/slideLayout1008.xml"/><Relationship Id="rId16" Type="http://schemas.openxmlformats.org/officeDocument/2006/relationships/slideLayout" Target="../slideLayouts/slideLayout1022.xml"/><Relationship Id="rId20" Type="http://schemas.openxmlformats.org/officeDocument/2006/relationships/tags" Target="../tags/tag9234.xml"/><Relationship Id="rId29" Type="http://schemas.openxmlformats.org/officeDocument/2006/relationships/tags" Target="../tags/tag9243.xml"/><Relationship Id="rId41" Type="http://schemas.openxmlformats.org/officeDocument/2006/relationships/tags" Target="../tags/tag9255.xml"/><Relationship Id="rId1" Type="http://schemas.openxmlformats.org/officeDocument/2006/relationships/slideLayout" Target="../slideLayouts/slideLayout1007.xml"/><Relationship Id="rId6" Type="http://schemas.openxmlformats.org/officeDocument/2006/relationships/slideLayout" Target="../slideLayouts/slideLayout1012.xml"/><Relationship Id="rId11" Type="http://schemas.openxmlformats.org/officeDocument/2006/relationships/slideLayout" Target="../slideLayouts/slideLayout1017.xml"/><Relationship Id="rId24" Type="http://schemas.openxmlformats.org/officeDocument/2006/relationships/tags" Target="../tags/tag9238.xml"/><Relationship Id="rId32" Type="http://schemas.openxmlformats.org/officeDocument/2006/relationships/tags" Target="../tags/tag9246.xml"/><Relationship Id="rId37" Type="http://schemas.openxmlformats.org/officeDocument/2006/relationships/tags" Target="../tags/tag9251.xml"/><Relationship Id="rId40" Type="http://schemas.openxmlformats.org/officeDocument/2006/relationships/tags" Target="../tags/tag9254.xml"/><Relationship Id="rId45" Type="http://schemas.openxmlformats.org/officeDocument/2006/relationships/image" Target="../media/image19.png"/><Relationship Id="rId5" Type="http://schemas.openxmlformats.org/officeDocument/2006/relationships/slideLayout" Target="../slideLayouts/slideLayout1011.xml"/><Relationship Id="rId15" Type="http://schemas.openxmlformats.org/officeDocument/2006/relationships/slideLayout" Target="../slideLayouts/slideLayout1021.xml"/><Relationship Id="rId23" Type="http://schemas.openxmlformats.org/officeDocument/2006/relationships/tags" Target="../tags/tag9237.xml"/><Relationship Id="rId28" Type="http://schemas.openxmlformats.org/officeDocument/2006/relationships/tags" Target="../tags/tag9242.xml"/><Relationship Id="rId36" Type="http://schemas.openxmlformats.org/officeDocument/2006/relationships/tags" Target="../tags/tag9250.xml"/><Relationship Id="rId10" Type="http://schemas.openxmlformats.org/officeDocument/2006/relationships/slideLayout" Target="../slideLayouts/slideLayout1016.xml"/><Relationship Id="rId19" Type="http://schemas.openxmlformats.org/officeDocument/2006/relationships/vmlDrawing" Target="../drawings/vmlDrawing1039.vml"/><Relationship Id="rId31" Type="http://schemas.openxmlformats.org/officeDocument/2006/relationships/tags" Target="../tags/tag9245.xml"/><Relationship Id="rId44" Type="http://schemas.openxmlformats.org/officeDocument/2006/relationships/image" Target="../media/image1.emf"/><Relationship Id="rId4" Type="http://schemas.openxmlformats.org/officeDocument/2006/relationships/slideLayout" Target="../slideLayouts/slideLayout1010.xml"/><Relationship Id="rId9" Type="http://schemas.openxmlformats.org/officeDocument/2006/relationships/slideLayout" Target="../slideLayouts/slideLayout1015.xml"/><Relationship Id="rId14" Type="http://schemas.openxmlformats.org/officeDocument/2006/relationships/slideLayout" Target="../slideLayouts/slideLayout1020.xml"/><Relationship Id="rId22" Type="http://schemas.openxmlformats.org/officeDocument/2006/relationships/tags" Target="../tags/tag9236.xml"/><Relationship Id="rId27" Type="http://schemas.openxmlformats.org/officeDocument/2006/relationships/tags" Target="../tags/tag9241.xml"/><Relationship Id="rId30" Type="http://schemas.openxmlformats.org/officeDocument/2006/relationships/tags" Target="../tags/tag9244.xml"/><Relationship Id="rId35" Type="http://schemas.openxmlformats.org/officeDocument/2006/relationships/tags" Target="../tags/tag9249.xml"/><Relationship Id="rId43" Type="http://schemas.openxmlformats.org/officeDocument/2006/relationships/oleObject" Target="../embeddings/oleObject1039.bin"/></Relationships>
</file>

<file path=ppt/slideMasters/_rels/slideMaster69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036.xml"/><Relationship Id="rId18" Type="http://schemas.openxmlformats.org/officeDocument/2006/relationships/slideLayout" Target="../slideLayouts/slideLayout1041.xml"/><Relationship Id="rId26" Type="http://schemas.openxmlformats.org/officeDocument/2006/relationships/tags" Target="../tags/tag9390.xml"/><Relationship Id="rId39" Type="http://schemas.openxmlformats.org/officeDocument/2006/relationships/tags" Target="../tags/tag9403.xml"/><Relationship Id="rId3" Type="http://schemas.openxmlformats.org/officeDocument/2006/relationships/slideLayout" Target="../slideLayouts/slideLayout1026.xml"/><Relationship Id="rId21" Type="http://schemas.openxmlformats.org/officeDocument/2006/relationships/slideLayout" Target="../slideLayouts/slideLayout1044.xml"/><Relationship Id="rId34" Type="http://schemas.openxmlformats.org/officeDocument/2006/relationships/tags" Target="../tags/tag9398.xml"/><Relationship Id="rId42" Type="http://schemas.openxmlformats.org/officeDocument/2006/relationships/tags" Target="../tags/tag9406.xml"/><Relationship Id="rId47" Type="http://schemas.openxmlformats.org/officeDocument/2006/relationships/image" Target="../media/image1.emf"/><Relationship Id="rId7" Type="http://schemas.openxmlformats.org/officeDocument/2006/relationships/slideLayout" Target="../slideLayouts/slideLayout1030.xml"/><Relationship Id="rId12" Type="http://schemas.openxmlformats.org/officeDocument/2006/relationships/slideLayout" Target="../slideLayouts/slideLayout1035.xml"/><Relationship Id="rId17" Type="http://schemas.openxmlformats.org/officeDocument/2006/relationships/slideLayout" Target="../slideLayouts/slideLayout1040.xml"/><Relationship Id="rId25" Type="http://schemas.openxmlformats.org/officeDocument/2006/relationships/tags" Target="../tags/tag9389.xml"/><Relationship Id="rId33" Type="http://schemas.openxmlformats.org/officeDocument/2006/relationships/tags" Target="../tags/tag9397.xml"/><Relationship Id="rId38" Type="http://schemas.openxmlformats.org/officeDocument/2006/relationships/tags" Target="../tags/tag9402.xml"/><Relationship Id="rId46" Type="http://schemas.openxmlformats.org/officeDocument/2006/relationships/oleObject" Target="../embeddings/oleObject1057.bin"/><Relationship Id="rId2" Type="http://schemas.openxmlformats.org/officeDocument/2006/relationships/slideLayout" Target="../slideLayouts/slideLayout1025.xml"/><Relationship Id="rId16" Type="http://schemas.openxmlformats.org/officeDocument/2006/relationships/slideLayout" Target="../slideLayouts/slideLayout1039.xml"/><Relationship Id="rId20" Type="http://schemas.openxmlformats.org/officeDocument/2006/relationships/slideLayout" Target="../slideLayouts/slideLayout1043.xml"/><Relationship Id="rId29" Type="http://schemas.openxmlformats.org/officeDocument/2006/relationships/tags" Target="../tags/tag9393.xml"/><Relationship Id="rId41" Type="http://schemas.openxmlformats.org/officeDocument/2006/relationships/tags" Target="../tags/tag9405.xml"/><Relationship Id="rId1" Type="http://schemas.openxmlformats.org/officeDocument/2006/relationships/slideLayout" Target="../slideLayouts/slideLayout1024.xml"/><Relationship Id="rId6" Type="http://schemas.openxmlformats.org/officeDocument/2006/relationships/slideLayout" Target="../slideLayouts/slideLayout1029.xml"/><Relationship Id="rId11" Type="http://schemas.openxmlformats.org/officeDocument/2006/relationships/slideLayout" Target="../slideLayouts/slideLayout1034.xml"/><Relationship Id="rId24" Type="http://schemas.openxmlformats.org/officeDocument/2006/relationships/tags" Target="../tags/tag9388.xml"/><Relationship Id="rId32" Type="http://schemas.openxmlformats.org/officeDocument/2006/relationships/tags" Target="../tags/tag9396.xml"/><Relationship Id="rId37" Type="http://schemas.openxmlformats.org/officeDocument/2006/relationships/tags" Target="../tags/tag9401.xml"/><Relationship Id="rId40" Type="http://schemas.openxmlformats.org/officeDocument/2006/relationships/tags" Target="../tags/tag9404.xml"/><Relationship Id="rId45" Type="http://schemas.openxmlformats.org/officeDocument/2006/relationships/tags" Target="../tags/tag9409.xml"/><Relationship Id="rId5" Type="http://schemas.openxmlformats.org/officeDocument/2006/relationships/slideLayout" Target="../slideLayouts/slideLayout1028.xml"/><Relationship Id="rId15" Type="http://schemas.openxmlformats.org/officeDocument/2006/relationships/slideLayout" Target="../slideLayouts/slideLayout1038.xml"/><Relationship Id="rId23" Type="http://schemas.openxmlformats.org/officeDocument/2006/relationships/vmlDrawing" Target="../drawings/vmlDrawing1057.vml"/><Relationship Id="rId28" Type="http://schemas.openxmlformats.org/officeDocument/2006/relationships/tags" Target="../tags/tag9392.xml"/><Relationship Id="rId36" Type="http://schemas.openxmlformats.org/officeDocument/2006/relationships/tags" Target="../tags/tag9400.xml"/><Relationship Id="rId49" Type="http://schemas.openxmlformats.org/officeDocument/2006/relationships/image" Target="../media/image3.svg"/><Relationship Id="rId10" Type="http://schemas.openxmlformats.org/officeDocument/2006/relationships/slideLayout" Target="../slideLayouts/slideLayout1033.xml"/><Relationship Id="rId19" Type="http://schemas.openxmlformats.org/officeDocument/2006/relationships/slideLayout" Target="../slideLayouts/slideLayout1042.xml"/><Relationship Id="rId31" Type="http://schemas.openxmlformats.org/officeDocument/2006/relationships/tags" Target="../tags/tag9395.xml"/><Relationship Id="rId44" Type="http://schemas.openxmlformats.org/officeDocument/2006/relationships/tags" Target="../tags/tag9408.xml"/><Relationship Id="rId4" Type="http://schemas.openxmlformats.org/officeDocument/2006/relationships/slideLayout" Target="../slideLayouts/slideLayout1027.xml"/><Relationship Id="rId9" Type="http://schemas.openxmlformats.org/officeDocument/2006/relationships/slideLayout" Target="../slideLayouts/slideLayout1032.xml"/><Relationship Id="rId14" Type="http://schemas.openxmlformats.org/officeDocument/2006/relationships/slideLayout" Target="../slideLayouts/slideLayout1037.xml"/><Relationship Id="rId22" Type="http://schemas.openxmlformats.org/officeDocument/2006/relationships/theme" Target="../theme/theme69.xml"/><Relationship Id="rId27" Type="http://schemas.openxmlformats.org/officeDocument/2006/relationships/tags" Target="../tags/tag9391.xml"/><Relationship Id="rId30" Type="http://schemas.openxmlformats.org/officeDocument/2006/relationships/tags" Target="../tags/tag9394.xml"/><Relationship Id="rId35" Type="http://schemas.openxmlformats.org/officeDocument/2006/relationships/tags" Target="../tags/tag9399.xml"/><Relationship Id="rId43" Type="http://schemas.openxmlformats.org/officeDocument/2006/relationships/tags" Target="../tags/tag9407.xml"/><Relationship Id="rId48" Type="http://schemas.openxmlformats.org/officeDocument/2006/relationships/image" Target="../media/image2.png"/><Relationship Id="rId8" Type="http://schemas.openxmlformats.org/officeDocument/2006/relationships/slideLayout" Target="../slideLayouts/slideLayout1031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5.xml"/><Relationship Id="rId13" Type="http://schemas.openxmlformats.org/officeDocument/2006/relationships/slideLayout" Target="../slideLayouts/slideLayout100.xml"/><Relationship Id="rId18" Type="http://schemas.openxmlformats.org/officeDocument/2006/relationships/vmlDrawing" Target="../drawings/vmlDrawing93.vml"/><Relationship Id="rId26" Type="http://schemas.openxmlformats.org/officeDocument/2006/relationships/tags" Target="../tags/tag808.xml"/><Relationship Id="rId39" Type="http://schemas.openxmlformats.org/officeDocument/2006/relationships/tags" Target="../tags/tag821.xml"/><Relationship Id="rId3" Type="http://schemas.openxmlformats.org/officeDocument/2006/relationships/slideLayout" Target="../slideLayouts/slideLayout90.xml"/><Relationship Id="rId21" Type="http://schemas.openxmlformats.org/officeDocument/2006/relationships/tags" Target="../tags/tag803.xml"/><Relationship Id="rId34" Type="http://schemas.openxmlformats.org/officeDocument/2006/relationships/tags" Target="../tags/tag816.xml"/><Relationship Id="rId42" Type="http://schemas.openxmlformats.org/officeDocument/2006/relationships/oleObject" Target="../embeddings/oleObject93.bin"/><Relationship Id="rId7" Type="http://schemas.openxmlformats.org/officeDocument/2006/relationships/slideLayout" Target="../slideLayouts/slideLayout94.xml"/><Relationship Id="rId12" Type="http://schemas.openxmlformats.org/officeDocument/2006/relationships/slideLayout" Target="../slideLayouts/slideLayout99.xml"/><Relationship Id="rId17" Type="http://schemas.openxmlformats.org/officeDocument/2006/relationships/theme" Target="../theme/theme7.xml"/><Relationship Id="rId25" Type="http://schemas.openxmlformats.org/officeDocument/2006/relationships/tags" Target="../tags/tag807.xml"/><Relationship Id="rId33" Type="http://schemas.openxmlformats.org/officeDocument/2006/relationships/tags" Target="../tags/tag815.xml"/><Relationship Id="rId38" Type="http://schemas.openxmlformats.org/officeDocument/2006/relationships/tags" Target="../tags/tag820.xml"/><Relationship Id="rId2" Type="http://schemas.openxmlformats.org/officeDocument/2006/relationships/slideLayout" Target="../slideLayouts/slideLayout89.xml"/><Relationship Id="rId16" Type="http://schemas.openxmlformats.org/officeDocument/2006/relationships/slideLayout" Target="../slideLayouts/slideLayout103.xml"/><Relationship Id="rId20" Type="http://schemas.openxmlformats.org/officeDocument/2006/relationships/tags" Target="../tags/tag802.xml"/><Relationship Id="rId29" Type="http://schemas.openxmlformats.org/officeDocument/2006/relationships/tags" Target="../tags/tag811.xml"/><Relationship Id="rId41" Type="http://schemas.openxmlformats.org/officeDocument/2006/relationships/tags" Target="../tags/tag823.xml"/><Relationship Id="rId1" Type="http://schemas.openxmlformats.org/officeDocument/2006/relationships/slideLayout" Target="../slideLayouts/slideLayout88.xml"/><Relationship Id="rId6" Type="http://schemas.openxmlformats.org/officeDocument/2006/relationships/slideLayout" Target="../slideLayouts/slideLayout93.xml"/><Relationship Id="rId11" Type="http://schemas.openxmlformats.org/officeDocument/2006/relationships/slideLayout" Target="../slideLayouts/slideLayout98.xml"/><Relationship Id="rId24" Type="http://schemas.openxmlformats.org/officeDocument/2006/relationships/tags" Target="../tags/tag806.xml"/><Relationship Id="rId32" Type="http://schemas.openxmlformats.org/officeDocument/2006/relationships/tags" Target="../tags/tag814.xml"/><Relationship Id="rId37" Type="http://schemas.openxmlformats.org/officeDocument/2006/relationships/tags" Target="../tags/tag819.xml"/><Relationship Id="rId40" Type="http://schemas.openxmlformats.org/officeDocument/2006/relationships/tags" Target="../tags/tag822.xml"/><Relationship Id="rId45" Type="http://schemas.openxmlformats.org/officeDocument/2006/relationships/image" Target="../media/image3.svg"/><Relationship Id="rId5" Type="http://schemas.openxmlformats.org/officeDocument/2006/relationships/slideLayout" Target="../slideLayouts/slideLayout92.xml"/><Relationship Id="rId15" Type="http://schemas.openxmlformats.org/officeDocument/2006/relationships/slideLayout" Target="../slideLayouts/slideLayout102.xml"/><Relationship Id="rId23" Type="http://schemas.openxmlformats.org/officeDocument/2006/relationships/tags" Target="../tags/tag805.xml"/><Relationship Id="rId28" Type="http://schemas.openxmlformats.org/officeDocument/2006/relationships/tags" Target="../tags/tag810.xml"/><Relationship Id="rId36" Type="http://schemas.openxmlformats.org/officeDocument/2006/relationships/tags" Target="../tags/tag818.xml"/><Relationship Id="rId10" Type="http://schemas.openxmlformats.org/officeDocument/2006/relationships/slideLayout" Target="../slideLayouts/slideLayout97.xml"/><Relationship Id="rId19" Type="http://schemas.openxmlformats.org/officeDocument/2006/relationships/tags" Target="../tags/tag801.xml"/><Relationship Id="rId31" Type="http://schemas.openxmlformats.org/officeDocument/2006/relationships/tags" Target="../tags/tag813.xml"/><Relationship Id="rId44" Type="http://schemas.openxmlformats.org/officeDocument/2006/relationships/image" Target="../media/image19.png"/><Relationship Id="rId4" Type="http://schemas.openxmlformats.org/officeDocument/2006/relationships/slideLayout" Target="../slideLayouts/slideLayout91.xml"/><Relationship Id="rId9" Type="http://schemas.openxmlformats.org/officeDocument/2006/relationships/slideLayout" Target="../slideLayouts/slideLayout96.xml"/><Relationship Id="rId14" Type="http://schemas.openxmlformats.org/officeDocument/2006/relationships/slideLayout" Target="../slideLayouts/slideLayout101.xml"/><Relationship Id="rId22" Type="http://schemas.openxmlformats.org/officeDocument/2006/relationships/tags" Target="../tags/tag804.xml"/><Relationship Id="rId27" Type="http://schemas.openxmlformats.org/officeDocument/2006/relationships/tags" Target="../tags/tag809.xml"/><Relationship Id="rId30" Type="http://schemas.openxmlformats.org/officeDocument/2006/relationships/tags" Target="../tags/tag812.xml"/><Relationship Id="rId35" Type="http://schemas.openxmlformats.org/officeDocument/2006/relationships/tags" Target="../tags/tag817.xml"/><Relationship Id="rId43" Type="http://schemas.openxmlformats.org/officeDocument/2006/relationships/image" Target="../media/image1.emf"/></Relationships>
</file>

<file path=ppt/slideMasters/_rels/slideMaster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52.xml"/><Relationship Id="rId13" Type="http://schemas.openxmlformats.org/officeDocument/2006/relationships/slideLayout" Target="../slideLayouts/slideLayout1057.xml"/><Relationship Id="rId18" Type="http://schemas.openxmlformats.org/officeDocument/2006/relationships/vmlDrawing" Target="../drawings/vmlDrawing1079.vml"/><Relationship Id="rId26" Type="http://schemas.openxmlformats.org/officeDocument/2006/relationships/tags" Target="../tags/tag9596.xml"/><Relationship Id="rId39" Type="http://schemas.openxmlformats.org/officeDocument/2006/relationships/tags" Target="../tags/tag9609.xml"/><Relationship Id="rId3" Type="http://schemas.openxmlformats.org/officeDocument/2006/relationships/slideLayout" Target="../slideLayouts/slideLayout1047.xml"/><Relationship Id="rId21" Type="http://schemas.openxmlformats.org/officeDocument/2006/relationships/tags" Target="../tags/tag9591.xml"/><Relationship Id="rId34" Type="http://schemas.openxmlformats.org/officeDocument/2006/relationships/tags" Target="../tags/tag9604.xml"/><Relationship Id="rId42" Type="http://schemas.openxmlformats.org/officeDocument/2006/relationships/oleObject" Target="../embeddings/oleObject1079.bin"/><Relationship Id="rId7" Type="http://schemas.openxmlformats.org/officeDocument/2006/relationships/slideLayout" Target="../slideLayouts/slideLayout1051.xml"/><Relationship Id="rId12" Type="http://schemas.openxmlformats.org/officeDocument/2006/relationships/slideLayout" Target="../slideLayouts/slideLayout1056.xml"/><Relationship Id="rId17" Type="http://schemas.openxmlformats.org/officeDocument/2006/relationships/theme" Target="../theme/theme70.xml"/><Relationship Id="rId25" Type="http://schemas.openxmlformats.org/officeDocument/2006/relationships/tags" Target="../tags/tag9595.xml"/><Relationship Id="rId33" Type="http://schemas.openxmlformats.org/officeDocument/2006/relationships/tags" Target="../tags/tag9603.xml"/><Relationship Id="rId38" Type="http://schemas.openxmlformats.org/officeDocument/2006/relationships/tags" Target="../tags/tag9608.xml"/><Relationship Id="rId2" Type="http://schemas.openxmlformats.org/officeDocument/2006/relationships/slideLayout" Target="../slideLayouts/slideLayout1046.xml"/><Relationship Id="rId16" Type="http://schemas.openxmlformats.org/officeDocument/2006/relationships/slideLayout" Target="../slideLayouts/slideLayout1060.xml"/><Relationship Id="rId20" Type="http://schemas.openxmlformats.org/officeDocument/2006/relationships/tags" Target="../tags/tag9590.xml"/><Relationship Id="rId29" Type="http://schemas.openxmlformats.org/officeDocument/2006/relationships/tags" Target="../tags/tag9599.xml"/><Relationship Id="rId41" Type="http://schemas.openxmlformats.org/officeDocument/2006/relationships/tags" Target="../tags/tag9611.xml"/><Relationship Id="rId1" Type="http://schemas.openxmlformats.org/officeDocument/2006/relationships/slideLayout" Target="../slideLayouts/slideLayout1045.xml"/><Relationship Id="rId6" Type="http://schemas.openxmlformats.org/officeDocument/2006/relationships/slideLayout" Target="../slideLayouts/slideLayout1050.xml"/><Relationship Id="rId11" Type="http://schemas.openxmlformats.org/officeDocument/2006/relationships/slideLayout" Target="../slideLayouts/slideLayout1055.xml"/><Relationship Id="rId24" Type="http://schemas.openxmlformats.org/officeDocument/2006/relationships/tags" Target="../tags/tag9594.xml"/><Relationship Id="rId32" Type="http://schemas.openxmlformats.org/officeDocument/2006/relationships/tags" Target="../tags/tag9602.xml"/><Relationship Id="rId37" Type="http://schemas.openxmlformats.org/officeDocument/2006/relationships/tags" Target="../tags/tag9607.xml"/><Relationship Id="rId40" Type="http://schemas.openxmlformats.org/officeDocument/2006/relationships/tags" Target="../tags/tag9610.xml"/><Relationship Id="rId45" Type="http://schemas.openxmlformats.org/officeDocument/2006/relationships/image" Target="../media/image3.svg"/><Relationship Id="rId5" Type="http://schemas.openxmlformats.org/officeDocument/2006/relationships/slideLayout" Target="../slideLayouts/slideLayout1049.xml"/><Relationship Id="rId15" Type="http://schemas.openxmlformats.org/officeDocument/2006/relationships/slideLayout" Target="../slideLayouts/slideLayout1059.xml"/><Relationship Id="rId23" Type="http://schemas.openxmlformats.org/officeDocument/2006/relationships/tags" Target="../tags/tag9593.xml"/><Relationship Id="rId28" Type="http://schemas.openxmlformats.org/officeDocument/2006/relationships/tags" Target="../tags/tag9598.xml"/><Relationship Id="rId36" Type="http://schemas.openxmlformats.org/officeDocument/2006/relationships/tags" Target="../tags/tag9606.xml"/><Relationship Id="rId10" Type="http://schemas.openxmlformats.org/officeDocument/2006/relationships/slideLayout" Target="../slideLayouts/slideLayout1054.xml"/><Relationship Id="rId19" Type="http://schemas.openxmlformats.org/officeDocument/2006/relationships/tags" Target="../tags/tag9589.xml"/><Relationship Id="rId31" Type="http://schemas.openxmlformats.org/officeDocument/2006/relationships/tags" Target="../tags/tag9601.xml"/><Relationship Id="rId44" Type="http://schemas.openxmlformats.org/officeDocument/2006/relationships/image" Target="../media/image19.png"/><Relationship Id="rId4" Type="http://schemas.openxmlformats.org/officeDocument/2006/relationships/slideLayout" Target="../slideLayouts/slideLayout1048.xml"/><Relationship Id="rId9" Type="http://schemas.openxmlformats.org/officeDocument/2006/relationships/slideLayout" Target="../slideLayouts/slideLayout1053.xml"/><Relationship Id="rId14" Type="http://schemas.openxmlformats.org/officeDocument/2006/relationships/slideLayout" Target="../slideLayouts/slideLayout1058.xml"/><Relationship Id="rId22" Type="http://schemas.openxmlformats.org/officeDocument/2006/relationships/tags" Target="../tags/tag9592.xml"/><Relationship Id="rId27" Type="http://schemas.openxmlformats.org/officeDocument/2006/relationships/tags" Target="../tags/tag9597.xml"/><Relationship Id="rId30" Type="http://schemas.openxmlformats.org/officeDocument/2006/relationships/tags" Target="../tags/tag9600.xml"/><Relationship Id="rId35" Type="http://schemas.openxmlformats.org/officeDocument/2006/relationships/tags" Target="../tags/tag9605.xml"/><Relationship Id="rId43" Type="http://schemas.openxmlformats.org/officeDocument/2006/relationships/image" Target="../media/image1.emf"/></Relationships>
</file>

<file path=ppt/slideMasters/_rels/slideMaster7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68.xml"/><Relationship Id="rId13" Type="http://schemas.openxmlformats.org/officeDocument/2006/relationships/slideLayout" Target="../slideLayouts/slideLayout1073.xml"/><Relationship Id="rId18" Type="http://schemas.openxmlformats.org/officeDocument/2006/relationships/tags" Target="../tags/tag9734.xml"/><Relationship Id="rId26" Type="http://schemas.openxmlformats.org/officeDocument/2006/relationships/tags" Target="../tags/tag9742.xml"/><Relationship Id="rId39" Type="http://schemas.openxmlformats.org/officeDocument/2006/relationships/oleObject" Target="../embeddings/oleObject1095.bin"/><Relationship Id="rId3" Type="http://schemas.openxmlformats.org/officeDocument/2006/relationships/slideLayout" Target="../slideLayouts/slideLayout1063.xml"/><Relationship Id="rId21" Type="http://schemas.openxmlformats.org/officeDocument/2006/relationships/tags" Target="../tags/tag9737.xml"/><Relationship Id="rId34" Type="http://schemas.openxmlformats.org/officeDocument/2006/relationships/tags" Target="../tags/tag9750.xml"/><Relationship Id="rId42" Type="http://schemas.openxmlformats.org/officeDocument/2006/relationships/image" Target="../media/image3.svg"/><Relationship Id="rId7" Type="http://schemas.openxmlformats.org/officeDocument/2006/relationships/slideLayout" Target="../slideLayouts/slideLayout1067.xml"/><Relationship Id="rId12" Type="http://schemas.openxmlformats.org/officeDocument/2006/relationships/slideLayout" Target="../slideLayouts/slideLayout1072.xml"/><Relationship Id="rId17" Type="http://schemas.openxmlformats.org/officeDocument/2006/relationships/tags" Target="../tags/tag9733.xml"/><Relationship Id="rId25" Type="http://schemas.openxmlformats.org/officeDocument/2006/relationships/tags" Target="../tags/tag9741.xml"/><Relationship Id="rId33" Type="http://schemas.openxmlformats.org/officeDocument/2006/relationships/tags" Target="../tags/tag9749.xml"/><Relationship Id="rId38" Type="http://schemas.openxmlformats.org/officeDocument/2006/relationships/tags" Target="../tags/tag9754.xml"/><Relationship Id="rId2" Type="http://schemas.openxmlformats.org/officeDocument/2006/relationships/slideLayout" Target="../slideLayouts/slideLayout1062.xml"/><Relationship Id="rId16" Type="http://schemas.openxmlformats.org/officeDocument/2006/relationships/tags" Target="../tags/tag9732.xml"/><Relationship Id="rId20" Type="http://schemas.openxmlformats.org/officeDocument/2006/relationships/tags" Target="../tags/tag9736.xml"/><Relationship Id="rId29" Type="http://schemas.openxmlformats.org/officeDocument/2006/relationships/tags" Target="../tags/tag9745.xml"/><Relationship Id="rId41" Type="http://schemas.openxmlformats.org/officeDocument/2006/relationships/image" Target="../media/image19.png"/><Relationship Id="rId1" Type="http://schemas.openxmlformats.org/officeDocument/2006/relationships/slideLayout" Target="../slideLayouts/slideLayout1061.xml"/><Relationship Id="rId6" Type="http://schemas.openxmlformats.org/officeDocument/2006/relationships/slideLayout" Target="../slideLayouts/slideLayout1066.xml"/><Relationship Id="rId11" Type="http://schemas.openxmlformats.org/officeDocument/2006/relationships/slideLayout" Target="../slideLayouts/slideLayout1071.xml"/><Relationship Id="rId24" Type="http://schemas.openxmlformats.org/officeDocument/2006/relationships/tags" Target="../tags/tag9740.xml"/><Relationship Id="rId32" Type="http://schemas.openxmlformats.org/officeDocument/2006/relationships/tags" Target="../tags/tag9748.xml"/><Relationship Id="rId37" Type="http://schemas.openxmlformats.org/officeDocument/2006/relationships/tags" Target="../tags/tag9753.xml"/><Relationship Id="rId40" Type="http://schemas.openxmlformats.org/officeDocument/2006/relationships/image" Target="../media/image1.emf"/><Relationship Id="rId5" Type="http://schemas.openxmlformats.org/officeDocument/2006/relationships/slideLayout" Target="../slideLayouts/slideLayout1065.xml"/><Relationship Id="rId15" Type="http://schemas.openxmlformats.org/officeDocument/2006/relationships/vmlDrawing" Target="../drawings/vmlDrawing1095.vml"/><Relationship Id="rId23" Type="http://schemas.openxmlformats.org/officeDocument/2006/relationships/tags" Target="../tags/tag9739.xml"/><Relationship Id="rId28" Type="http://schemas.openxmlformats.org/officeDocument/2006/relationships/tags" Target="../tags/tag9744.xml"/><Relationship Id="rId36" Type="http://schemas.openxmlformats.org/officeDocument/2006/relationships/tags" Target="../tags/tag9752.xml"/><Relationship Id="rId10" Type="http://schemas.openxmlformats.org/officeDocument/2006/relationships/slideLayout" Target="../slideLayouts/slideLayout1070.xml"/><Relationship Id="rId19" Type="http://schemas.openxmlformats.org/officeDocument/2006/relationships/tags" Target="../tags/tag9735.xml"/><Relationship Id="rId31" Type="http://schemas.openxmlformats.org/officeDocument/2006/relationships/tags" Target="../tags/tag9747.xml"/><Relationship Id="rId4" Type="http://schemas.openxmlformats.org/officeDocument/2006/relationships/slideLayout" Target="../slideLayouts/slideLayout1064.xml"/><Relationship Id="rId9" Type="http://schemas.openxmlformats.org/officeDocument/2006/relationships/slideLayout" Target="../slideLayouts/slideLayout1069.xml"/><Relationship Id="rId14" Type="http://schemas.openxmlformats.org/officeDocument/2006/relationships/theme" Target="../theme/theme71.xml"/><Relationship Id="rId22" Type="http://schemas.openxmlformats.org/officeDocument/2006/relationships/tags" Target="../tags/tag9738.xml"/><Relationship Id="rId27" Type="http://schemas.openxmlformats.org/officeDocument/2006/relationships/tags" Target="../tags/tag9743.xml"/><Relationship Id="rId30" Type="http://schemas.openxmlformats.org/officeDocument/2006/relationships/tags" Target="../tags/tag9746.xml"/><Relationship Id="rId35" Type="http://schemas.openxmlformats.org/officeDocument/2006/relationships/tags" Target="../tags/tag9751.xml"/></Relationships>
</file>

<file path=ppt/slideMasters/_rels/slideMaster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1.xml"/><Relationship Id="rId13" Type="http://schemas.openxmlformats.org/officeDocument/2006/relationships/slideLayout" Target="../slideLayouts/slideLayout1086.xml"/><Relationship Id="rId18" Type="http://schemas.openxmlformats.org/officeDocument/2006/relationships/theme" Target="../theme/theme72.xml"/><Relationship Id="rId26" Type="http://schemas.openxmlformats.org/officeDocument/2006/relationships/tags" Target="../tags/tag9863.xml"/><Relationship Id="rId39" Type="http://schemas.openxmlformats.org/officeDocument/2006/relationships/tags" Target="../tags/tag9876.xml"/><Relationship Id="rId3" Type="http://schemas.openxmlformats.org/officeDocument/2006/relationships/slideLayout" Target="../slideLayouts/slideLayout1076.xml"/><Relationship Id="rId21" Type="http://schemas.openxmlformats.org/officeDocument/2006/relationships/tags" Target="../tags/tag9858.xml"/><Relationship Id="rId34" Type="http://schemas.openxmlformats.org/officeDocument/2006/relationships/tags" Target="../tags/tag9871.xml"/><Relationship Id="rId42" Type="http://schemas.openxmlformats.org/officeDocument/2006/relationships/tags" Target="../tags/tag9879.xml"/><Relationship Id="rId7" Type="http://schemas.openxmlformats.org/officeDocument/2006/relationships/slideLayout" Target="../slideLayouts/slideLayout1080.xml"/><Relationship Id="rId12" Type="http://schemas.openxmlformats.org/officeDocument/2006/relationships/slideLayout" Target="../slideLayouts/slideLayout1085.xml"/><Relationship Id="rId17" Type="http://schemas.openxmlformats.org/officeDocument/2006/relationships/slideLayout" Target="../slideLayouts/slideLayout1090.xml"/><Relationship Id="rId25" Type="http://schemas.openxmlformats.org/officeDocument/2006/relationships/tags" Target="../tags/tag9862.xml"/><Relationship Id="rId33" Type="http://schemas.openxmlformats.org/officeDocument/2006/relationships/tags" Target="../tags/tag9870.xml"/><Relationship Id="rId38" Type="http://schemas.openxmlformats.org/officeDocument/2006/relationships/tags" Target="../tags/tag9875.xml"/><Relationship Id="rId46" Type="http://schemas.openxmlformats.org/officeDocument/2006/relationships/image" Target="../media/image3.svg"/><Relationship Id="rId2" Type="http://schemas.openxmlformats.org/officeDocument/2006/relationships/slideLayout" Target="../slideLayouts/slideLayout1075.xml"/><Relationship Id="rId16" Type="http://schemas.openxmlformats.org/officeDocument/2006/relationships/slideLayout" Target="../slideLayouts/slideLayout1089.xml"/><Relationship Id="rId20" Type="http://schemas.openxmlformats.org/officeDocument/2006/relationships/tags" Target="../tags/tag9857.xml"/><Relationship Id="rId29" Type="http://schemas.openxmlformats.org/officeDocument/2006/relationships/tags" Target="../tags/tag9866.xml"/><Relationship Id="rId41" Type="http://schemas.openxmlformats.org/officeDocument/2006/relationships/tags" Target="../tags/tag9878.xml"/><Relationship Id="rId1" Type="http://schemas.openxmlformats.org/officeDocument/2006/relationships/slideLayout" Target="../slideLayouts/slideLayout1074.xml"/><Relationship Id="rId6" Type="http://schemas.openxmlformats.org/officeDocument/2006/relationships/slideLayout" Target="../slideLayouts/slideLayout1079.xml"/><Relationship Id="rId11" Type="http://schemas.openxmlformats.org/officeDocument/2006/relationships/slideLayout" Target="../slideLayouts/slideLayout1084.xml"/><Relationship Id="rId24" Type="http://schemas.openxmlformats.org/officeDocument/2006/relationships/tags" Target="../tags/tag9861.xml"/><Relationship Id="rId32" Type="http://schemas.openxmlformats.org/officeDocument/2006/relationships/tags" Target="../tags/tag9869.xml"/><Relationship Id="rId37" Type="http://schemas.openxmlformats.org/officeDocument/2006/relationships/tags" Target="../tags/tag9874.xml"/><Relationship Id="rId40" Type="http://schemas.openxmlformats.org/officeDocument/2006/relationships/tags" Target="../tags/tag9877.xml"/><Relationship Id="rId45" Type="http://schemas.openxmlformats.org/officeDocument/2006/relationships/image" Target="../media/image19.png"/><Relationship Id="rId5" Type="http://schemas.openxmlformats.org/officeDocument/2006/relationships/slideLayout" Target="../slideLayouts/slideLayout1078.xml"/><Relationship Id="rId15" Type="http://schemas.openxmlformats.org/officeDocument/2006/relationships/slideLayout" Target="../slideLayouts/slideLayout1088.xml"/><Relationship Id="rId23" Type="http://schemas.openxmlformats.org/officeDocument/2006/relationships/tags" Target="../tags/tag9860.xml"/><Relationship Id="rId28" Type="http://schemas.openxmlformats.org/officeDocument/2006/relationships/tags" Target="../tags/tag9865.xml"/><Relationship Id="rId36" Type="http://schemas.openxmlformats.org/officeDocument/2006/relationships/tags" Target="../tags/tag9873.xml"/><Relationship Id="rId10" Type="http://schemas.openxmlformats.org/officeDocument/2006/relationships/slideLayout" Target="../slideLayouts/slideLayout1083.xml"/><Relationship Id="rId19" Type="http://schemas.openxmlformats.org/officeDocument/2006/relationships/vmlDrawing" Target="../drawings/vmlDrawing1109.vml"/><Relationship Id="rId31" Type="http://schemas.openxmlformats.org/officeDocument/2006/relationships/tags" Target="../tags/tag9868.xml"/><Relationship Id="rId44" Type="http://schemas.openxmlformats.org/officeDocument/2006/relationships/image" Target="../media/image1.emf"/><Relationship Id="rId4" Type="http://schemas.openxmlformats.org/officeDocument/2006/relationships/slideLayout" Target="../slideLayouts/slideLayout1077.xml"/><Relationship Id="rId9" Type="http://schemas.openxmlformats.org/officeDocument/2006/relationships/slideLayout" Target="../slideLayouts/slideLayout1082.xml"/><Relationship Id="rId14" Type="http://schemas.openxmlformats.org/officeDocument/2006/relationships/slideLayout" Target="../slideLayouts/slideLayout1087.xml"/><Relationship Id="rId22" Type="http://schemas.openxmlformats.org/officeDocument/2006/relationships/tags" Target="../tags/tag9859.xml"/><Relationship Id="rId27" Type="http://schemas.openxmlformats.org/officeDocument/2006/relationships/tags" Target="../tags/tag9864.xml"/><Relationship Id="rId30" Type="http://schemas.openxmlformats.org/officeDocument/2006/relationships/tags" Target="../tags/tag9867.xml"/><Relationship Id="rId35" Type="http://schemas.openxmlformats.org/officeDocument/2006/relationships/tags" Target="../tags/tag9872.xml"/><Relationship Id="rId43" Type="http://schemas.openxmlformats.org/officeDocument/2006/relationships/oleObject" Target="../embeddings/oleObject1109.bin"/></Relationships>
</file>

<file path=ppt/slideMasters/_rels/slideMaster7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98.xml"/><Relationship Id="rId13" Type="http://schemas.openxmlformats.org/officeDocument/2006/relationships/slideLayout" Target="../slideLayouts/slideLayout1103.xml"/><Relationship Id="rId18" Type="http://schemas.openxmlformats.org/officeDocument/2006/relationships/tags" Target="../tags/tag10013.xml"/><Relationship Id="rId26" Type="http://schemas.openxmlformats.org/officeDocument/2006/relationships/tags" Target="../tags/tag10021.xml"/><Relationship Id="rId39" Type="http://schemas.openxmlformats.org/officeDocument/2006/relationships/oleObject" Target="../embeddings/oleObject1127.bin"/><Relationship Id="rId3" Type="http://schemas.openxmlformats.org/officeDocument/2006/relationships/slideLayout" Target="../slideLayouts/slideLayout1093.xml"/><Relationship Id="rId21" Type="http://schemas.openxmlformats.org/officeDocument/2006/relationships/tags" Target="../tags/tag10016.xml"/><Relationship Id="rId34" Type="http://schemas.openxmlformats.org/officeDocument/2006/relationships/tags" Target="../tags/tag10029.xml"/><Relationship Id="rId42" Type="http://schemas.openxmlformats.org/officeDocument/2006/relationships/image" Target="../media/image3.svg"/><Relationship Id="rId7" Type="http://schemas.openxmlformats.org/officeDocument/2006/relationships/slideLayout" Target="../slideLayouts/slideLayout1097.xml"/><Relationship Id="rId12" Type="http://schemas.openxmlformats.org/officeDocument/2006/relationships/slideLayout" Target="../slideLayouts/slideLayout1102.xml"/><Relationship Id="rId17" Type="http://schemas.openxmlformats.org/officeDocument/2006/relationships/tags" Target="../tags/tag10012.xml"/><Relationship Id="rId25" Type="http://schemas.openxmlformats.org/officeDocument/2006/relationships/tags" Target="../tags/tag10020.xml"/><Relationship Id="rId33" Type="http://schemas.openxmlformats.org/officeDocument/2006/relationships/tags" Target="../tags/tag10028.xml"/><Relationship Id="rId38" Type="http://schemas.openxmlformats.org/officeDocument/2006/relationships/tags" Target="../tags/tag10033.xml"/><Relationship Id="rId2" Type="http://schemas.openxmlformats.org/officeDocument/2006/relationships/slideLayout" Target="../slideLayouts/slideLayout1092.xml"/><Relationship Id="rId16" Type="http://schemas.openxmlformats.org/officeDocument/2006/relationships/tags" Target="../tags/tag10011.xml"/><Relationship Id="rId20" Type="http://schemas.openxmlformats.org/officeDocument/2006/relationships/tags" Target="../tags/tag10015.xml"/><Relationship Id="rId29" Type="http://schemas.openxmlformats.org/officeDocument/2006/relationships/tags" Target="../tags/tag10024.xml"/><Relationship Id="rId41" Type="http://schemas.openxmlformats.org/officeDocument/2006/relationships/image" Target="../media/image19.png"/><Relationship Id="rId1" Type="http://schemas.openxmlformats.org/officeDocument/2006/relationships/slideLayout" Target="../slideLayouts/slideLayout1091.xml"/><Relationship Id="rId6" Type="http://schemas.openxmlformats.org/officeDocument/2006/relationships/slideLayout" Target="../slideLayouts/slideLayout1096.xml"/><Relationship Id="rId11" Type="http://schemas.openxmlformats.org/officeDocument/2006/relationships/slideLayout" Target="../slideLayouts/slideLayout1101.xml"/><Relationship Id="rId24" Type="http://schemas.openxmlformats.org/officeDocument/2006/relationships/tags" Target="../tags/tag10019.xml"/><Relationship Id="rId32" Type="http://schemas.openxmlformats.org/officeDocument/2006/relationships/tags" Target="../tags/tag10027.xml"/><Relationship Id="rId37" Type="http://schemas.openxmlformats.org/officeDocument/2006/relationships/tags" Target="../tags/tag10032.xml"/><Relationship Id="rId40" Type="http://schemas.openxmlformats.org/officeDocument/2006/relationships/image" Target="../media/image1.emf"/><Relationship Id="rId5" Type="http://schemas.openxmlformats.org/officeDocument/2006/relationships/slideLayout" Target="../slideLayouts/slideLayout1095.xml"/><Relationship Id="rId15" Type="http://schemas.openxmlformats.org/officeDocument/2006/relationships/vmlDrawing" Target="../drawings/vmlDrawing1127.vml"/><Relationship Id="rId23" Type="http://schemas.openxmlformats.org/officeDocument/2006/relationships/tags" Target="../tags/tag10018.xml"/><Relationship Id="rId28" Type="http://schemas.openxmlformats.org/officeDocument/2006/relationships/tags" Target="../tags/tag10023.xml"/><Relationship Id="rId36" Type="http://schemas.openxmlformats.org/officeDocument/2006/relationships/tags" Target="../tags/tag10031.xml"/><Relationship Id="rId10" Type="http://schemas.openxmlformats.org/officeDocument/2006/relationships/slideLayout" Target="../slideLayouts/slideLayout1100.xml"/><Relationship Id="rId19" Type="http://schemas.openxmlformats.org/officeDocument/2006/relationships/tags" Target="../tags/tag10014.xml"/><Relationship Id="rId31" Type="http://schemas.openxmlformats.org/officeDocument/2006/relationships/tags" Target="../tags/tag10026.xml"/><Relationship Id="rId4" Type="http://schemas.openxmlformats.org/officeDocument/2006/relationships/slideLayout" Target="../slideLayouts/slideLayout1094.xml"/><Relationship Id="rId9" Type="http://schemas.openxmlformats.org/officeDocument/2006/relationships/slideLayout" Target="../slideLayouts/slideLayout1099.xml"/><Relationship Id="rId14" Type="http://schemas.openxmlformats.org/officeDocument/2006/relationships/theme" Target="../theme/theme73.xml"/><Relationship Id="rId22" Type="http://schemas.openxmlformats.org/officeDocument/2006/relationships/tags" Target="../tags/tag10017.xml"/><Relationship Id="rId27" Type="http://schemas.openxmlformats.org/officeDocument/2006/relationships/tags" Target="../tags/tag10022.xml"/><Relationship Id="rId30" Type="http://schemas.openxmlformats.org/officeDocument/2006/relationships/tags" Target="../tags/tag10025.xml"/><Relationship Id="rId35" Type="http://schemas.openxmlformats.org/officeDocument/2006/relationships/tags" Target="../tags/tag10030.xml"/></Relationships>
</file>

<file path=ppt/slideMasters/_rels/slideMaster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1.xml"/><Relationship Id="rId13" Type="http://schemas.openxmlformats.org/officeDocument/2006/relationships/slideLayout" Target="../slideLayouts/slideLayout1116.xml"/><Relationship Id="rId18" Type="http://schemas.openxmlformats.org/officeDocument/2006/relationships/tags" Target="../tags/tag10128.xml"/><Relationship Id="rId26" Type="http://schemas.openxmlformats.org/officeDocument/2006/relationships/tags" Target="../tags/tag10136.xml"/><Relationship Id="rId39" Type="http://schemas.openxmlformats.org/officeDocument/2006/relationships/oleObject" Target="../embeddings/oleObject1141.bin"/><Relationship Id="rId3" Type="http://schemas.openxmlformats.org/officeDocument/2006/relationships/slideLayout" Target="../slideLayouts/slideLayout1106.xml"/><Relationship Id="rId21" Type="http://schemas.openxmlformats.org/officeDocument/2006/relationships/tags" Target="../tags/tag10131.xml"/><Relationship Id="rId34" Type="http://schemas.openxmlformats.org/officeDocument/2006/relationships/tags" Target="../tags/tag10144.xml"/><Relationship Id="rId42" Type="http://schemas.openxmlformats.org/officeDocument/2006/relationships/image" Target="../media/image3.svg"/><Relationship Id="rId7" Type="http://schemas.openxmlformats.org/officeDocument/2006/relationships/slideLayout" Target="../slideLayouts/slideLayout1110.xml"/><Relationship Id="rId12" Type="http://schemas.openxmlformats.org/officeDocument/2006/relationships/slideLayout" Target="../slideLayouts/slideLayout1115.xml"/><Relationship Id="rId17" Type="http://schemas.openxmlformats.org/officeDocument/2006/relationships/tags" Target="../tags/tag10127.xml"/><Relationship Id="rId25" Type="http://schemas.openxmlformats.org/officeDocument/2006/relationships/tags" Target="../tags/tag10135.xml"/><Relationship Id="rId33" Type="http://schemas.openxmlformats.org/officeDocument/2006/relationships/tags" Target="../tags/tag10143.xml"/><Relationship Id="rId38" Type="http://schemas.openxmlformats.org/officeDocument/2006/relationships/tags" Target="../tags/tag10148.xml"/><Relationship Id="rId2" Type="http://schemas.openxmlformats.org/officeDocument/2006/relationships/slideLayout" Target="../slideLayouts/slideLayout1105.xml"/><Relationship Id="rId16" Type="http://schemas.openxmlformats.org/officeDocument/2006/relationships/tags" Target="../tags/tag10126.xml"/><Relationship Id="rId20" Type="http://schemas.openxmlformats.org/officeDocument/2006/relationships/tags" Target="../tags/tag10130.xml"/><Relationship Id="rId29" Type="http://schemas.openxmlformats.org/officeDocument/2006/relationships/tags" Target="../tags/tag10139.xml"/><Relationship Id="rId41" Type="http://schemas.openxmlformats.org/officeDocument/2006/relationships/image" Target="../media/image2.png"/><Relationship Id="rId1" Type="http://schemas.openxmlformats.org/officeDocument/2006/relationships/slideLayout" Target="../slideLayouts/slideLayout1104.xml"/><Relationship Id="rId6" Type="http://schemas.openxmlformats.org/officeDocument/2006/relationships/slideLayout" Target="../slideLayouts/slideLayout1109.xml"/><Relationship Id="rId11" Type="http://schemas.openxmlformats.org/officeDocument/2006/relationships/slideLayout" Target="../slideLayouts/slideLayout1114.xml"/><Relationship Id="rId24" Type="http://schemas.openxmlformats.org/officeDocument/2006/relationships/tags" Target="../tags/tag10134.xml"/><Relationship Id="rId32" Type="http://schemas.openxmlformats.org/officeDocument/2006/relationships/tags" Target="../tags/tag10142.xml"/><Relationship Id="rId37" Type="http://schemas.openxmlformats.org/officeDocument/2006/relationships/tags" Target="../tags/tag10147.xml"/><Relationship Id="rId40" Type="http://schemas.openxmlformats.org/officeDocument/2006/relationships/image" Target="../media/image1.emf"/><Relationship Id="rId5" Type="http://schemas.openxmlformats.org/officeDocument/2006/relationships/slideLayout" Target="../slideLayouts/slideLayout1108.xml"/><Relationship Id="rId15" Type="http://schemas.openxmlformats.org/officeDocument/2006/relationships/vmlDrawing" Target="../drawings/vmlDrawing1141.vml"/><Relationship Id="rId23" Type="http://schemas.openxmlformats.org/officeDocument/2006/relationships/tags" Target="../tags/tag10133.xml"/><Relationship Id="rId28" Type="http://schemas.openxmlformats.org/officeDocument/2006/relationships/tags" Target="../tags/tag10138.xml"/><Relationship Id="rId36" Type="http://schemas.openxmlformats.org/officeDocument/2006/relationships/tags" Target="../tags/tag10146.xml"/><Relationship Id="rId10" Type="http://schemas.openxmlformats.org/officeDocument/2006/relationships/slideLayout" Target="../slideLayouts/slideLayout1113.xml"/><Relationship Id="rId19" Type="http://schemas.openxmlformats.org/officeDocument/2006/relationships/tags" Target="../tags/tag10129.xml"/><Relationship Id="rId31" Type="http://schemas.openxmlformats.org/officeDocument/2006/relationships/tags" Target="../tags/tag10141.xml"/><Relationship Id="rId4" Type="http://schemas.openxmlformats.org/officeDocument/2006/relationships/slideLayout" Target="../slideLayouts/slideLayout1107.xml"/><Relationship Id="rId9" Type="http://schemas.openxmlformats.org/officeDocument/2006/relationships/slideLayout" Target="../slideLayouts/slideLayout1112.xml"/><Relationship Id="rId14" Type="http://schemas.openxmlformats.org/officeDocument/2006/relationships/theme" Target="../theme/theme74.xml"/><Relationship Id="rId22" Type="http://schemas.openxmlformats.org/officeDocument/2006/relationships/tags" Target="../tags/tag10132.xml"/><Relationship Id="rId27" Type="http://schemas.openxmlformats.org/officeDocument/2006/relationships/tags" Target="../tags/tag10137.xml"/><Relationship Id="rId30" Type="http://schemas.openxmlformats.org/officeDocument/2006/relationships/tags" Target="../tags/tag10140.xml"/><Relationship Id="rId35" Type="http://schemas.openxmlformats.org/officeDocument/2006/relationships/tags" Target="../tags/tag10145.xml"/></Relationships>
</file>

<file path=ppt/slideMasters/_rels/slideMaster75.xml.rels><?xml version="1.0" encoding="UTF-8" standalone="yes"?>
<Relationships xmlns="http://schemas.openxmlformats.org/package/2006/relationships"><Relationship Id="rId8" Type="http://schemas.openxmlformats.org/officeDocument/2006/relationships/vmlDrawing" Target="../drawings/vmlDrawing1155.vml"/><Relationship Id="rId13" Type="http://schemas.openxmlformats.org/officeDocument/2006/relationships/tags" Target="../tags/tag10245.xml"/><Relationship Id="rId18" Type="http://schemas.openxmlformats.org/officeDocument/2006/relationships/tags" Target="../tags/tag10250.xml"/><Relationship Id="rId26" Type="http://schemas.openxmlformats.org/officeDocument/2006/relationships/oleObject" Target="../embeddings/oleObject1155.bin"/><Relationship Id="rId3" Type="http://schemas.openxmlformats.org/officeDocument/2006/relationships/slideLayout" Target="../slideLayouts/slideLayout1119.xml"/><Relationship Id="rId21" Type="http://schemas.openxmlformats.org/officeDocument/2006/relationships/tags" Target="../tags/tag10253.xml"/><Relationship Id="rId7" Type="http://schemas.openxmlformats.org/officeDocument/2006/relationships/theme" Target="../theme/theme75.xml"/><Relationship Id="rId12" Type="http://schemas.openxmlformats.org/officeDocument/2006/relationships/tags" Target="../tags/tag10244.xml"/><Relationship Id="rId17" Type="http://schemas.openxmlformats.org/officeDocument/2006/relationships/tags" Target="../tags/tag10249.xml"/><Relationship Id="rId25" Type="http://schemas.openxmlformats.org/officeDocument/2006/relationships/tags" Target="../tags/tag10257.xml"/><Relationship Id="rId2" Type="http://schemas.openxmlformats.org/officeDocument/2006/relationships/slideLayout" Target="../slideLayouts/slideLayout1118.xml"/><Relationship Id="rId16" Type="http://schemas.openxmlformats.org/officeDocument/2006/relationships/tags" Target="../tags/tag10248.xml"/><Relationship Id="rId20" Type="http://schemas.openxmlformats.org/officeDocument/2006/relationships/tags" Target="../tags/tag10252.xml"/><Relationship Id="rId1" Type="http://schemas.openxmlformats.org/officeDocument/2006/relationships/slideLayout" Target="../slideLayouts/slideLayout1117.xml"/><Relationship Id="rId6" Type="http://schemas.openxmlformats.org/officeDocument/2006/relationships/slideLayout" Target="../slideLayouts/slideLayout1122.xml"/><Relationship Id="rId11" Type="http://schemas.openxmlformats.org/officeDocument/2006/relationships/tags" Target="../tags/tag10243.xml"/><Relationship Id="rId24" Type="http://schemas.openxmlformats.org/officeDocument/2006/relationships/tags" Target="../tags/tag10256.xml"/><Relationship Id="rId5" Type="http://schemas.openxmlformats.org/officeDocument/2006/relationships/slideLayout" Target="../slideLayouts/slideLayout1121.xml"/><Relationship Id="rId15" Type="http://schemas.openxmlformats.org/officeDocument/2006/relationships/tags" Target="../tags/tag10247.xml"/><Relationship Id="rId23" Type="http://schemas.openxmlformats.org/officeDocument/2006/relationships/tags" Target="../tags/tag10255.xml"/><Relationship Id="rId10" Type="http://schemas.openxmlformats.org/officeDocument/2006/relationships/tags" Target="../tags/tag10242.xml"/><Relationship Id="rId19" Type="http://schemas.openxmlformats.org/officeDocument/2006/relationships/tags" Target="../tags/tag10251.xml"/><Relationship Id="rId4" Type="http://schemas.openxmlformats.org/officeDocument/2006/relationships/slideLayout" Target="../slideLayouts/slideLayout1120.xml"/><Relationship Id="rId9" Type="http://schemas.openxmlformats.org/officeDocument/2006/relationships/tags" Target="../tags/tag10241.xml"/><Relationship Id="rId14" Type="http://schemas.openxmlformats.org/officeDocument/2006/relationships/tags" Target="../tags/tag10246.xml"/><Relationship Id="rId22" Type="http://schemas.openxmlformats.org/officeDocument/2006/relationships/tags" Target="../tags/tag10254.xml"/><Relationship Id="rId27" Type="http://schemas.openxmlformats.org/officeDocument/2006/relationships/image" Target="../media/image61.emf"/></Relationships>
</file>

<file path=ppt/slideMasters/_rels/slideMaster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30.xml"/><Relationship Id="rId13" Type="http://schemas.openxmlformats.org/officeDocument/2006/relationships/slideLayout" Target="../slideLayouts/slideLayout1135.xml"/><Relationship Id="rId18" Type="http://schemas.openxmlformats.org/officeDocument/2006/relationships/theme" Target="../theme/theme76.xml"/><Relationship Id="rId26" Type="http://schemas.openxmlformats.org/officeDocument/2006/relationships/tags" Target="../tags/tag10271.xml"/><Relationship Id="rId39" Type="http://schemas.openxmlformats.org/officeDocument/2006/relationships/tags" Target="../tags/tag10284.xml"/><Relationship Id="rId3" Type="http://schemas.openxmlformats.org/officeDocument/2006/relationships/slideLayout" Target="../slideLayouts/slideLayout1125.xml"/><Relationship Id="rId21" Type="http://schemas.openxmlformats.org/officeDocument/2006/relationships/tags" Target="../tags/tag10266.xml"/><Relationship Id="rId34" Type="http://schemas.openxmlformats.org/officeDocument/2006/relationships/tags" Target="../tags/tag10279.xml"/><Relationship Id="rId42" Type="http://schemas.openxmlformats.org/officeDocument/2006/relationships/tags" Target="../tags/tag10287.xml"/><Relationship Id="rId7" Type="http://schemas.openxmlformats.org/officeDocument/2006/relationships/slideLayout" Target="../slideLayouts/slideLayout1129.xml"/><Relationship Id="rId12" Type="http://schemas.openxmlformats.org/officeDocument/2006/relationships/slideLayout" Target="../slideLayouts/slideLayout1134.xml"/><Relationship Id="rId17" Type="http://schemas.openxmlformats.org/officeDocument/2006/relationships/slideLayout" Target="../slideLayouts/slideLayout1139.xml"/><Relationship Id="rId25" Type="http://schemas.openxmlformats.org/officeDocument/2006/relationships/tags" Target="../tags/tag10270.xml"/><Relationship Id="rId33" Type="http://schemas.openxmlformats.org/officeDocument/2006/relationships/tags" Target="../tags/tag10278.xml"/><Relationship Id="rId38" Type="http://schemas.openxmlformats.org/officeDocument/2006/relationships/tags" Target="../tags/tag10283.xml"/><Relationship Id="rId46" Type="http://schemas.openxmlformats.org/officeDocument/2006/relationships/image" Target="../media/image3.svg"/><Relationship Id="rId2" Type="http://schemas.openxmlformats.org/officeDocument/2006/relationships/slideLayout" Target="../slideLayouts/slideLayout1124.xml"/><Relationship Id="rId16" Type="http://schemas.openxmlformats.org/officeDocument/2006/relationships/slideLayout" Target="../slideLayouts/slideLayout1138.xml"/><Relationship Id="rId20" Type="http://schemas.openxmlformats.org/officeDocument/2006/relationships/tags" Target="../tags/tag10265.xml"/><Relationship Id="rId29" Type="http://schemas.openxmlformats.org/officeDocument/2006/relationships/tags" Target="../tags/tag10274.xml"/><Relationship Id="rId41" Type="http://schemas.openxmlformats.org/officeDocument/2006/relationships/tags" Target="../tags/tag10286.xml"/><Relationship Id="rId1" Type="http://schemas.openxmlformats.org/officeDocument/2006/relationships/slideLayout" Target="../slideLayouts/slideLayout1123.xml"/><Relationship Id="rId6" Type="http://schemas.openxmlformats.org/officeDocument/2006/relationships/slideLayout" Target="../slideLayouts/slideLayout1128.xml"/><Relationship Id="rId11" Type="http://schemas.openxmlformats.org/officeDocument/2006/relationships/slideLayout" Target="../slideLayouts/slideLayout1133.xml"/><Relationship Id="rId24" Type="http://schemas.openxmlformats.org/officeDocument/2006/relationships/tags" Target="../tags/tag10269.xml"/><Relationship Id="rId32" Type="http://schemas.openxmlformats.org/officeDocument/2006/relationships/tags" Target="../tags/tag10277.xml"/><Relationship Id="rId37" Type="http://schemas.openxmlformats.org/officeDocument/2006/relationships/tags" Target="../tags/tag10282.xml"/><Relationship Id="rId40" Type="http://schemas.openxmlformats.org/officeDocument/2006/relationships/tags" Target="../tags/tag10285.xml"/><Relationship Id="rId45" Type="http://schemas.openxmlformats.org/officeDocument/2006/relationships/image" Target="../media/image19.png"/><Relationship Id="rId5" Type="http://schemas.openxmlformats.org/officeDocument/2006/relationships/slideLayout" Target="../slideLayouts/slideLayout1127.xml"/><Relationship Id="rId15" Type="http://schemas.openxmlformats.org/officeDocument/2006/relationships/slideLayout" Target="../slideLayouts/slideLayout1137.xml"/><Relationship Id="rId23" Type="http://schemas.openxmlformats.org/officeDocument/2006/relationships/tags" Target="../tags/tag10268.xml"/><Relationship Id="rId28" Type="http://schemas.openxmlformats.org/officeDocument/2006/relationships/tags" Target="../tags/tag10273.xml"/><Relationship Id="rId36" Type="http://schemas.openxmlformats.org/officeDocument/2006/relationships/tags" Target="../tags/tag10281.xml"/><Relationship Id="rId10" Type="http://schemas.openxmlformats.org/officeDocument/2006/relationships/slideLayout" Target="../slideLayouts/slideLayout1132.xml"/><Relationship Id="rId19" Type="http://schemas.openxmlformats.org/officeDocument/2006/relationships/vmlDrawing" Target="../drawings/vmlDrawing1160.vml"/><Relationship Id="rId31" Type="http://schemas.openxmlformats.org/officeDocument/2006/relationships/tags" Target="../tags/tag10276.xml"/><Relationship Id="rId44" Type="http://schemas.openxmlformats.org/officeDocument/2006/relationships/image" Target="../media/image1.emf"/><Relationship Id="rId4" Type="http://schemas.openxmlformats.org/officeDocument/2006/relationships/slideLayout" Target="../slideLayouts/slideLayout1126.xml"/><Relationship Id="rId9" Type="http://schemas.openxmlformats.org/officeDocument/2006/relationships/slideLayout" Target="../slideLayouts/slideLayout1131.xml"/><Relationship Id="rId14" Type="http://schemas.openxmlformats.org/officeDocument/2006/relationships/slideLayout" Target="../slideLayouts/slideLayout1136.xml"/><Relationship Id="rId22" Type="http://schemas.openxmlformats.org/officeDocument/2006/relationships/tags" Target="../tags/tag10267.xml"/><Relationship Id="rId27" Type="http://schemas.openxmlformats.org/officeDocument/2006/relationships/tags" Target="../tags/tag10272.xml"/><Relationship Id="rId30" Type="http://schemas.openxmlformats.org/officeDocument/2006/relationships/tags" Target="../tags/tag10275.xml"/><Relationship Id="rId35" Type="http://schemas.openxmlformats.org/officeDocument/2006/relationships/tags" Target="../tags/tag10280.xml"/><Relationship Id="rId43" Type="http://schemas.openxmlformats.org/officeDocument/2006/relationships/oleObject" Target="../embeddings/oleObject1160.bin"/></Relationships>
</file>

<file path=ppt/slideMasters/_rels/slideMaster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47.xml"/><Relationship Id="rId13" Type="http://schemas.openxmlformats.org/officeDocument/2006/relationships/slideLayout" Target="../slideLayouts/slideLayout1152.xml"/><Relationship Id="rId18" Type="http://schemas.openxmlformats.org/officeDocument/2006/relationships/theme" Target="../theme/theme77.xml"/><Relationship Id="rId26" Type="http://schemas.openxmlformats.org/officeDocument/2006/relationships/tags" Target="../tags/tag10425.xml"/><Relationship Id="rId39" Type="http://schemas.openxmlformats.org/officeDocument/2006/relationships/tags" Target="../tags/tag10438.xml"/><Relationship Id="rId3" Type="http://schemas.openxmlformats.org/officeDocument/2006/relationships/slideLayout" Target="../slideLayouts/slideLayout1142.xml"/><Relationship Id="rId21" Type="http://schemas.openxmlformats.org/officeDocument/2006/relationships/tags" Target="../tags/tag10420.xml"/><Relationship Id="rId34" Type="http://schemas.openxmlformats.org/officeDocument/2006/relationships/tags" Target="../tags/tag10433.xml"/><Relationship Id="rId42" Type="http://schemas.openxmlformats.org/officeDocument/2006/relationships/tags" Target="../tags/tag10441.xml"/><Relationship Id="rId7" Type="http://schemas.openxmlformats.org/officeDocument/2006/relationships/slideLayout" Target="../slideLayouts/slideLayout1146.xml"/><Relationship Id="rId12" Type="http://schemas.openxmlformats.org/officeDocument/2006/relationships/slideLayout" Target="../slideLayouts/slideLayout1151.xml"/><Relationship Id="rId17" Type="http://schemas.openxmlformats.org/officeDocument/2006/relationships/slideLayout" Target="../slideLayouts/slideLayout1156.xml"/><Relationship Id="rId25" Type="http://schemas.openxmlformats.org/officeDocument/2006/relationships/tags" Target="../tags/tag10424.xml"/><Relationship Id="rId33" Type="http://schemas.openxmlformats.org/officeDocument/2006/relationships/tags" Target="../tags/tag10432.xml"/><Relationship Id="rId38" Type="http://schemas.openxmlformats.org/officeDocument/2006/relationships/tags" Target="../tags/tag10437.xml"/><Relationship Id="rId46" Type="http://schemas.openxmlformats.org/officeDocument/2006/relationships/image" Target="../media/image3.svg"/><Relationship Id="rId2" Type="http://schemas.openxmlformats.org/officeDocument/2006/relationships/slideLayout" Target="../slideLayouts/slideLayout1141.xml"/><Relationship Id="rId16" Type="http://schemas.openxmlformats.org/officeDocument/2006/relationships/slideLayout" Target="../slideLayouts/slideLayout1155.xml"/><Relationship Id="rId20" Type="http://schemas.openxmlformats.org/officeDocument/2006/relationships/tags" Target="../tags/tag10419.xml"/><Relationship Id="rId29" Type="http://schemas.openxmlformats.org/officeDocument/2006/relationships/tags" Target="../tags/tag10428.xml"/><Relationship Id="rId41" Type="http://schemas.openxmlformats.org/officeDocument/2006/relationships/tags" Target="../tags/tag10440.xml"/><Relationship Id="rId1" Type="http://schemas.openxmlformats.org/officeDocument/2006/relationships/slideLayout" Target="../slideLayouts/slideLayout1140.xml"/><Relationship Id="rId6" Type="http://schemas.openxmlformats.org/officeDocument/2006/relationships/slideLayout" Target="../slideLayouts/slideLayout1145.xml"/><Relationship Id="rId11" Type="http://schemas.openxmlformats.org/officeDocument/2006/relationships/slideLayout" Target="../slideLayouts/slideLayout1150.xml"/><Relationship Id="rId24" Type="http://schemas.openxmlformats.org/officeDocument/2006/relationships/tags" Target="../tags/tag10423.xml"/><Relationship Id="rId32" Type="http://schemas.openxmlformats.org/officeDocument/2006/relationships/tags" Target="../tags/tag10431.xml"/><Relationship Id="rId37" Type="http://schemas.openxmlformats.org/officeDocument/2006/relationships/tags" Target="../tags/tag10436.xml"/><Relationship Id="rId40" Type="http://schemas.openxmlformats.org/officeDocument/2006/relationships/tags" Target="../tags/tag10439.xml"/><Relationship Id="rId45" Type="http://schemas.openxmlformats.org/officeDocument/2006/relationships/image" Target="../media/image19.png"/><Relationship Id="rId5" Type="http://schemas.openxmlformats.org/officeDocument/2006/relationships/slideLayout" Target="../slideLayouts/slideLayout1144.xml"/><Relationship Id="rId15" Type="http://schemas.openxmlformats.org/officeDocument/2006/relationships/slideLayout" Target="../slideLayouts/slideLayout1154.xml"/><Relationship Id="rId23" Type="http://schemas.openxmlformats.org/officeDocument/2006/relationships/tags" Target="../tags/tag10422.xml"/><Relationship Id="rId28" Type="http://schemas.openxmlformats.org/officeDocument/2006/relationships/tags" Target="../tags/tag10427.xml"/><Relationship Id="rId36" Type="http://schemas.openxmlformats.org/officeDocument/2006/relationships/tags" Target="../tags/tag10435.xml"/><Relationship Id="rId10" Type="http://schemas.openxmlformats.org/officeDocument/2006/relationships/slideLayout" Target="../slideLayouts/slideLayout1149.xml"/><Relationship Id="rId19" Type="http://schemas.openxmlformats.org/officeDocument/2006/relationships/vmlDrawing" Target="../drawings/vmlDrawing1178.vml"/><Relationship Id="rId31" Type="http://schemas.openxmlformats.org/officeDocument/2006/relationships/tags" Target="../tags/tag10430.xml"/><Relationship Id="rId44" Type="http://schemas.openxmlformats.org/officeDocument/2006/relationships/image" Target="../media/image1.emf"/><Relationship Id="rId4" Type="http://schemas.openxmlformats.org/officeDocument/2006/relationships/slideLayout" Target="../slideLayouts/slideLayout1143.xml"/><Relationship Id="rId9" Type="http://schemas.openxmlformats.org/officeDocument/2006/relationships/slideLayout" Target="../slideLayouts/slideLayout1148.xml"/><Relationship Id="rId14" Type="http://schemas.openxmlformats.org/officeDocument/2006/relationships/slideLayout" Target="../slideLayouts/slideLayout1153.xml"/><Relationship Id="rId22" Type="http://schemas.openxmlformats.org/officeDocument/2006/relationships/tags" Target="../tags/tag10421.xml"/><Relationship Id="rId27" Type="http://schemas.openxmlformats.org/officeDocument/2006/relationships/tags" Target="../tags/tag10426.xml"/><Relationship Id="rId30" Type="http://schemas.openxmlformats.org/officeDocument/2006/relationships/tags" Target="../tags/tag10429.xml"/><Relationship Id="rId35" Type="http://schemas.openxmlformats.org/officeDocument/2006/relationships/tags" Target="../tags/tag10434.xml"/><Relationship Id="rId43" Type="http://schemas.openxmlformats.org/officeDocument/2006/relationships/oleObject" Target="../embeddings/oleObject1178.bin"/></Relationships>
</file>

<file path=ppt/slideMasters/_rels/slideMaster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4.xml"/><Relationship Id="rId13" Type="http://schemas.openxmlformats.org/officeDocument/2006/relationships/slideLayout" Target="../slideLayouts/slideLayout1169.xml"/><Relationship Id="rId18" Type="http://schemas.openxmlformats.org/officeDocument/2006/relationships/tags" Target="../tags/tag10574.xml"/><Relationship Id="rId26" Type="http://schemas.openxmlformats.org/officeDocument/2006/relationships/tags" Target="../tags/tag10582.xml"/><Relationship Id="rId39" Type="http://schemas.openxmlformats.org/officeDocument/2006/relationships/tags" Target="../tags/tag10595.xml"/><Relationship Id="rId3" Type="http://schemas.openxmlformats.org/officeDocument/2006/relationships/slideLayout" Target="../slideLayouts/slideLayout1159.xml"/><Relationship Id="rId21" Type="http://schemas.openxmlformats.org/officeDocument/2006/relationships/tags" Target="../tags/tag10577.xml"/><Relationship Id="rId34" Type="http://schemas.openxmlformats.org/officeDocument/2006/relationships/tags" Target="../tags/tag10590.xml"/><Relationship Id="rId7" Type="http://schemas.openxmlformats.org/officeDocument/2006/relationships/slideLayout" Target="../slideLayouts/slideLayout1163.xml"/><Relationship Id="rId12" Type="http://schemas.openxmlformats.org/officeDocument/2006/relationships/slideLayout" Target="../slideLayouts/slideLayout1168.xml"/><Relationship Id="rId17" Type="http://schemas.openxmlformats.org/officeDocument/2006/relationships/tags" Target="../tags/tag10573.xml"/><Relationship Id="rId25" Type="http://schemas.openxmlformats.org/officeDocument/2006/relationships/tags" Target="../tags/tag10581.xml"/><Relationship Id="rId33" Type="http://schemas.openxmlformats.org/officeDocument/2006/relationships/tags" Target="../tags/tag10589.xml"/><Relationship Id="rId38" Type="http://schemas.openxmlformats.org/officeDocument/2006/relationships/tags" Target="../tags/tag10594.xml"/><Relationship Id="rId2" Type="http://schemas.openxmlformats.org/officeDocument/2006/relationships/slideLayout" Target="../slideLayouts/slideLayout1158.xml"/><Relationship Id="rId16" Type="http://schemas.openxmlformats.org/officeDocument/2006/relationships/vmlDrawing" Target="../drawings/vmlDrawing1196.vml"/><Relationship Id="rId20" Type="http://schemas.openxmlformats.org/officeDocument/2006/relationships/tags" Target="../tags/tag10576.xml"/><Relationship Id="rId29" Type="http://schemas.openxmlformats.org/officeDocument/2006/relationships/tags" Target="../tags/tag10585.xml"/><Relationship Id="rId41" Type="http://schemas.openxmlformats.org/officeDocument/2006/relationships/image" Target="../media/image27.emf"/><Relationship Id="rId1" Type="http://schemas.openxmlformats.org/officeDocument/2006/relationships/slideLayout" Target="../slideLayouts/slideLayout1157.xml"/><Relationship Id="rId6" Type="http://schemas.openxmlformats.org/officeDocument/2006/relationships/slideLayout" Target="../slideLayouts/slideLayout1162.xml"/><Relationship Id="rId11" Type="http://schemas.openxmlformats.org/officeDocument/2006/relationships/slideLayout" Target="../slideLayouts/slideLayout1167.xml"/><Relationship Id="rId24" Type="http://schemas.openxmlformats.org/officeDocument/2006/relationships/tags" Target="../tags/tag10580.xml"/><Relationship Id="rId32" Type="http://schemas.openxmlformats.org/officeDocument/2006/relationships/tags" Target="../tags/tag10588.xml"/><Relationship Id="rId37" Type="http://schemas.openxmlformats.org/officeDocument/2006/relationships/tags" Target="../tags/tag10593.xml"/><Relationship Id="rId40" Type="http://schemas.openxmlformats.org/officeDocument/2006/relationships/oleObject" Target="../embeddings/oleObject1196.bin"/><Relationship Id="rId5" Type="http://schemas.openxmlformats.org/officeDocument/2006/relationships/slideLayout" Target="../slideLayouts/slideLayout1161.xml"/><Relationship Id="rId15" Type="http://schemas.openxmlformats.org/officeDocument/2006/relationships/theme" Target="../theme/theme78.xml"/><Relationship Id="rId23" Type="http://schemas.openxmlformats.org/officeDocument/2006/relationships/tags" Target="../tags/tag10579.xml"/><Relationship Id="rId28" Type="http://schemas.openxmlformats.org/officeDocument/2006/relationships/tags" Target="../tags/tag10584.xml"/><Relationship Id="rId36" Type="http://schemas.openxmlformats.org/officeDocument/2006/relationships/tags" Target="../tags/tag10592.xml"/><Relationship Id="rId10" Type="http://schemas.openxmlformats.org/officeDocument/2006/relationships/slideLayout" Target="../slideLayouts/slideLayout1166.xml"/><Relationship Id="rId19" Type="http://schemas.openxmlformats.org/officeDocument/2006/relationships/tags" Target="../tags/tag10575.xml"/><Relationship Id="rId31" Type="http://schemas.openxmlformats.org/officeDocument/2006/relationships/tags" Target="../tags/tag10587.xml"/><Relationship Id="rId4" Type="http://schemas.openxmlformats.org/officeDocument/2006/relationships/slideLayout" Target="../slideLayouts/slideLayout1160.xml"/><Relationship Id="rId9" Type="http://schemas.openxmlformats.org/officeDocument/2006/relationships/slideLayout" Target="../slideLayouts/slideLayout1165.xml"/><Relationship Id="rId14" Type="http://schemas.openxmlformats.org/officeDocument/2006/relationships/slideLayout" Target="../slideLayouts/slideLayout1170.xml"/><Relationship Id="rId22" Type="http://schemas.openxmlformats.org/officeDocument/2006/relationships/tags" Target="../tags/tag10578.xml"/><Relationship Id="rId27" Type="http://schemas.openxmlformats.org/officeDocument/2006/relationships/tags" Target="../tags/tag10583.xml"/><Relationship Id="rId30" Type="http://schemas.openxmlformats.org/officeDocument/2006/relationships/tags" Target="../tags/tag10586.xml"/><Relationship Id="rId35" Type="http://schemas.openxmlformats.org/officeDocument/2006/relationships/tags" Target="../tags/tag10591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.xml"/><Relationship Id="rId13" Type="http://schemas.openxmlformats.org/officeDocument/2006/relationships/slideLayout" Target="../slideLayouts/slideLayout116.xml"/><Relationship Id="rId18" Type="http://schemas.openxmlformats.org/officeDocument/2006/relationships/theme" Target="../theme/theme8.xml"/><Relationship Id="rId26" Type="http://schemas.openxmlformats.org/officeDocument/2006/relationships/tags" Target="../tags/tag937.xml"/><Relationship Id="rId39" Type="http://schemas.openxmlformats.org/officeDocument/2006/relationships/tags" Target="../tags/tag950.xml"/><Relationship Id="rId3" Type="http://schemas.openxmlformats.org/officeDocument/2006/relationships/slideLayout" Target="../slideLayouts/slideLayout106.xml"/><Relationship Id="rId21" Type="http://schemas.openxmlformats.org/officeDocument/2006/relationships/tags" Target="../tags/tag932.xml"/><Relationship Id="rId34" Type="http://schemas.openxmlformats.org/officeDocument/2006/relationships/tags" Target="../tags/tag945.xml"/><Relationship Id="rId42" Type="http://schemas.openxmlformats.org/officeDocument/2006/relationships/tags" Target="../tags/tag953.xml"/><Relationship Id="rId7" Type="http://schemas.openxmlformats.org/officeDocument/2006/relationships/slideLayout" Target="../slideLayouts/slideLayout110.xml"/><Relationship Id="rId12" Type="http://schemas.openxmlformats.org/officeDocument/2006/relationships/slideLayout" Target="../slideLayouts/slideLayout115.xml"/><Relationship Id="rId17" Type="http://schemas.openxmlformats.org/officeDocument/2006/relationships/slideLayout" Target="../slideLayouts/slideLayout120.xml"/><Relationship Id="rId25" Type="http://schemas.openxmlformats.org/officeDocument/2006/relationships/tags" Target="../tags/tag936.xml"/><Relationship Id="rId33" Type="http://schemas.openxmlformats.org/officeDocument/2006/relationships/tags" Target="../tags/tag944.xml"/><Relationship Id="rId38" Type="http://schemas.openxmlformats.org/officeDocument/2006/relationships/tags" Target="../tags/tag949.xml"/><Relationship Id="rId46" Type="http://schemas.openxmlformats.org/officeDocument/2006/relationships/image" Target="../media/image3.svg"/><Relationship Id="rId2" Type="http://schemas.openxmlformats.org/officeDocument/2006/relationships/slideLayout" Target="../slideLayouts/slideLayout105.xml"/><Relationship Id="rId16" Type="http://schemas.openxmlformats.org/officeDocument/2006/relationships/slideLayout" Target="../slideLayouts/slideLayout119.xml"/><Relationship Id="rId20" Type="http://schemas.openxmlformats.org/officeDocument/2006/relationships/tags" Target="../tags/tag931.xml"/><Relationship Id="rId29" Type="http://schemas.openxmlformats.org/officeDocument/2006/relationships/tags" Target="../tags/tag940.xml"/><Relationship Id="rId41" Type="http://schemas.openxmlformats.org/officeDocument/2006/relationships/tags" Target="../tags/tag952.xml"/><Relationship Id="rId1" Type="http://schemas.openxmlformats.org/officeDocument/2006/relationships/slideLayout" Target="../slideLayouts/slideLayout104.xml"/><Relationship Id="rId6" Type="http://schemas.openxmlformats.org/officeDocument/2006/relationships/slideLayout" Target="../slideLayouts/slideLayout109.xml"/><Relationship Id="rId11" Type="http://schemas.openxmlformats.org/officeDocument/2006/relationships/slideLayout" Target="../slideLayouts/slideLayout114.xml"/><Relationship Id="rId24" Type="http://schemas.openxmlformats.org/officeDocument/2006/relationships/tags" Target="../tags/tag935.xml"/><Relationship Id="rId32" Type="http://schemas.openxmlformats.org/officeDocument/2006/relationships/tags" Target="../tags/tag943.xml"/><Relationship Id="rId37" Type="http://schemas.openxmlformats.org/officeDocument/2006/relationships/tags" Target="../tags/tag948.xml"/><Relationship Id="rId40" Type="http://schemas.openxmlformats.org/officeDocument/2006/relationships/tags" Target="../tags/tag951.xml"/><Relationship Id="rId45" Type="http://schemas.openxmlformats.org/officeDocument/2006/relationships/image" Target="../media/image2.png"/><Relationship Id="rId5" Type="http://schemas.openxmlformats.org/officeDocument/2006/relationships/slideLayout" Target="../slideLayouts/slideLayout108.xml"/><Relationship Id="rId15" Type="http://schemas.openxmlformats.org/officeDocument/2006/relationships/slideLayout" Target="../slideLayouts/slideLayout118.xml"/><Relationship Id="rId23" Type="http://schemas.openxmlformats.org/officeDocument/2006/relationships/tags" Target="../tags/tag934.xml"/><Relationship Id="rId28" Type="http://schemas.openxmlformats.org/officeDocument/2006/relationships/tags" Target="../tags/tag939.xml"/><Relationship Id="rId36" Type="http://schemas.openxmlformats.org/officeDocument/2006/relationships/tags" Target="../tags/tag947.xml"/><Relationship Id="rId10" Type="http://schemas.openxmlformats.org/officeDocument/2006/relationships/slideLayout" Target="../slideLayouts/slideLayout113.xml"/><Relationship Id="rId19" Type="http://schemas.openxmlformats.org/officeDocument/2006/relationships/vmlDrawing" Target="../drawings/vmlDrawing109.vml"/><Relationship Id="rId31" Type="http://schemas.openxmlformats.org/officeDocument/2006/relationships/tags" Target="../tags/tag942.xml"/><Relationship Id="rId44" Type="http://schemas.openxmlformats.org/officeDocument/2006/relationships/image" Target="../media/image1.emf"/><Relationship Id="rId4" Type="http://schemas.openxmlformats.org/officeDocument/2006/relationships/slideLayout" Target="../slideLayouts/slideLayout107.xml"/><Relationship Id="rId9" Type="http://schemas.openxmlformats.org/officeDocument/2006/relationships/slideLayout" Target="../slideLayouts/slideLayout112.xml"/><Relationship Id="rId14" Type="http://schemas.openxmlformats.org/officeDocument/2006/relationships/slideLayout" Target="../slideLayouts/slideLayout117.xml"/><Relationship Id="rId22" Type="http://schemas.openxmlformats.org/officeDocument/2006/relationships/tags" Target="../tags/tag933.xml"/><Relationship Id="rId27" Type="http://schemas.openxmlformats.org/officeDocument/2006/relationships/tags" Target="../tags/tag938.xml"/><Relationship Id="rId30" Type="http://schemas.openxmlformats.org/officeDocument/2006/relationships/tags" Target="../tags/tag941.xml"/><Relationship Id="rId35" Type="http://schemas.openxmlformats.org/officeDocument/2006/relationships/tags" Target="../tags/tag946.xml"/><Relationship Id="rId43" Type="http://schemas.openxmlformats.org/officeDocument/2006/relationships/oleObject" Target="../embeddings/oleObject109.bin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8.xml"/><Relationship Id="rId13" Type="http://schemas.openxmlformats.org/officeDocument/2006/relationships/slideLayout" Target="../slideLayouts/slideLayout133.xml"/><Relationship Id="rId18" Type="http://schemas.openxmlformats.org/officeDocument/2006/relationships/tags" Target="../tags/tag1099.xml"/><Relationship Id="rId26" Type="http://schemas.openxmlformats.org/officeDocument/2006/relationships/tags" Target="../tags/tag1107.xml"/><Relationship Id="rId39" Type="http://schemas.openxmlformats.org/officeDocument/2006/relationships/oleObject" Target="../embeddings/oleObject127.bin"/><Relationship Id="rId3" Type="http://schemas.openxmlformats.org/officeDocument/2006/relationships/slideLayout" Target="../slideLayouts/slideLayout123.xml"/><Relationship Id="rId21" Type="http://schemas.openxmlformats.org/officeDocument/2006/relationships/tags" Target="../tags/tag1102.xml"/><Relationship Id="rId34" Type="http://schemas.openxmlformats.org/officeDocument/2006/relationships/tags" Target="../tags/tag1115.xml"/><Relationship Id="rId42" Type="http://schemas.openxmlformats.org/officeDocument/2006/relationships/image" Target="../media/image3.svg"/><Relationship Id="rId7" Type="http://schemas.openxmlformats.org/officeDocument/2006/relationships/slideLayout" Target="../slideLayouts/slideLayout127.xml"/><Relationship Id="rId12" Type="http://schemas.openxmlformats.org/officeDocument/2006/relationships/slideLayout" Target="../slideLayouts/slideLayout132.xml"/><Relationship Id="rId17" Type="http://schemas.openxmlformats.org/officeDocument/2006/relationships/tags" Target="../tags/tag1098.xml"/><Relationship Id="rId25" Type="http://schemas.openxmlformats.org/officeDocument/2006/relationships/tags" Target="../tags/tag1106.xml"/><Relationship Id="rId33" Type="http://schemas.openxmlformats.org/officeDocument/2006/relationships/tags" Target="../tags/tag1114.xml"/><Relationship Id="rId38" Type="http://schemas.openxmlformats.org/officeDocument/2006/relationships/tags" Target="../tags/tag1119.xml"/><Relationship Id="rId2" Type="http://schemas.openxmlformats.org/officeDocument/2006/relationships/slideLayout" Target="../slideLayouts/slideLayout122.xml"/><Relationship Id="rId16" Type="http://schemas.openxmlformats.org/officeDocument/2006/relationships/vmlDrawing" Target="../drawings/vmlDrawing127.vml"/><Relationship Id="rId20" Type="http://schemas.openxmlformats.org/officeDocument/2006/relationships/tags" Target="../tags/tag1101.xml"/><Relationship Id="rId29" Type="http://schemas.openxmlformats.org/officeDocument/2006/relationships/tags" Target="../tags/tag1110.xml"/><Relationship Id="rId41" Type="http://schemas.openxmlformats.org/officeDocument/2006/relationships/image" Target="../media/image19.png"/><Relationship Id="rId1" Type="http://schemas.openxmlformats.org/officeDocument/2006/relationships/slideLayout" Target="../slideLayouts/slideLayout121.xml"/><Relationship Id="rId6" Type="http://schemas.openxmlformats.org/officeDocument/2006/relationships/slideLayout" Target="../slideLayouts/slideLayout126.xml"/><Relationship Id="rId11" Type="http://schemas.openxmlformats.org/officeDocument/2006/relationships/slideLayout" Target="../slideLayouts/slideLayout131.xml"/><Relationship Id="rId24" Type="http://schemas.openxmlformats.org/officeDocument/2006/relationships/tags" Target="../tags/tag1105.xml"/><Relationship Id="rId32" Type="http://schemas.openxmlformats.org/officeDocument/2006/relationships/tags" Target="../tags/tag1113.xml"/><Relationship Id="rId37" Type="http://schemas.openxmlformats.org/officeDocument/2006/relationships/tags" Target="../tags/tag1118.xml"/><Relationship Id="rId40" Type="http://schemas.openxmlformats.org/officeDocument/2006/relationships/image" Target="../media/image1.emf"/><Relationship Id="rId5" Type="http://schemas.openxmlformats.org/officeDocument/2006/relationships/slideLayout" Target="../slideLayouts/slideLayout125.xml"/><Relationship Id="rId15" Type="http://schemas.openxmlformats.org/officeDocument/2006/relationships/theme" Target="../theme/theme9.xml"/><Relationship Id="rId23" Type="http://schemas.openxmlformats.org/officeDocument/2006/relationships/tags" Target="../tags/tag1104.xml"/><Relationship Id="rId28" Type="http://schemas.openxmlformats.org/officeDocument/2006/relationships/tags" Target="../tags/tag1109.xml"/><Relationship Id="rId36" Type="http://schemas.openxmlformats.org/officeDocument/2006/relationships/tags" Target="../tags/tag1117.xml"/><Relationship Id="rId10" Type="http://schemas.openxmlformats.org/officeDocument/2006/relationships/slideLayout" Target="../slideLayouts/slideLayout130.xml"/><Relationship Id="rId19" Type="http://schemas.openxmlformats.org/officeDocument/2006/relationships/tags" Target="../tags/tag1100.xml"/><Relationship Id="rId31" Type="http://schemas.openxmlformats.org/officeDocument/2006/relationships/tags" Target="../tags/tag1112.xml"/><Relationship Id="rId4" Type="http://schemas.openxmlformats.org/officeDocument/2006/relationships/slideLayout" Target="../slideLayouts/slideLayout124.xml"/><Relationship Id="rId9" Type="http://schemas.openxmlformats.org/officeDocument/2006/relationships/slideLayout" Target="../slideLayouts/slideLayout129.xml"/><Relationship Id="rId14" Type="http://schemas.openxmlformats.org/officeDocument/2006/relationships/slideLayout" Target="../slideLayouts/slideLayout134.xml"/><Relationship Id="rId22" Type="http://schemas.openxmlformats.org/officeDocument/2006/relationships/tags" Target="../tags/tag1103.xml"/><Relationship Id="rId27" Type="http://schemas.openxmlformats.org/officeDocument/2006/relationships/tags" Target="../tags/tag1108.xml"/><Relationship Id="rId30" Type="http://schemas.openxmlformats.org/officeDocument/2006/relationships/tags" Target="../tags/tag1111.xml"/><Relationship Id="rId35" Type="http://schemas.openxmlformats.org/officeDocument/2006/relationships/tags" Target="../tags/tag111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D9CB2C9-82CE-4F47-883E-4E72ECA3974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7"/>
            </p:custDataLst>
            <p:extLst>
              <p:ext uri="{D42A27DB-BD31-4B8C-83A1-F6EECF244321}">
                <p14:modId xmlns:p14="http://schemas.microsoft.com/office/powerpoint/2010/main" val="15059087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45755" name="think-cell Slide" r:id="rId39" imgW="395" imgH="394" progId="TCLayout.ActiveDocument.1">
                  <p:embed/>
                </p:oleObj>
              </mc:Choice>
              <mc:Fallback>
                <p:oleObj name="think-cell Slide" r:id="rId39" imgW="395" imgH="394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8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2. Slide Title">
            <a:extLst>
              <a:ext uri="{FF2B5EF4-FFF2-40B4-BE49-F238E27FC236}">
                <a16:creationId xmlns:a16="http://schemas.microsoft.com/office/drawing/2014/main" id="{7C8D601E-A2E1-4979-AE83-B694B9829662}"/>
              </a:ext>
            </a:extLst>
          </p:cNvPr>
          <p:cNvSpPr>
            <a:spLocks noGrp="1"/>
          </p:cNvSpPr>
          <p:nvPr>
            <p:ph type="title"/>
            <p:custDataLst>
              <p:tags r:id="rId20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4" name="Text Placeholder 2">
            <a:extLst>
              <a:ext uri="{FF2B5EF4-FFF2-40B4-BE49-F238E27FC236}">
                <a16:creationId xmlns:a16="http://schemas.microsoft.com/office/drawing/2014/main" id="{6A9C4AD8-E579-4AD3-9B92-5A31AC8DDA0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grpSp>
        <p:nvGrpSpPr>
          <p:cNvPr id="55" name="Grid" hidden="1">
            <a:extLst>
              <a:ext uri="{FF2B5EF4-FFF2-40B4-BE49-F238E27FC236}">
                <a16:creationId xmlns:a16="http://schemas.microsoft.com/office/drawing/2014/main" id="{DEFB2FD9-7CD8-4FAE-9553-EBB1883173D8}"/>
              </a:ext>
            </a:extLst>
          </p:cNvPr>
          <p:cNvGrpSpPr/>
          <p:nvPr userDrawn="1">
            <p:custDataLst>
              <p:tags r:id="rId21"/>
            </p:custDataLst>
          </p:nvPr>
        </p:nvGrpSpPr>
        <p:grpSpPr>
          <a:xfrm>
            <a:off x="1524" y="0"/>
            <a:ext cx="12190476" cy="6858000"/>
            <a:chOff x="0" y="0"/>
            <a:chExt cx="12190476" cy="6858000"/>
          </a:xfrm>
        </p:grpSpPr>
        <p:sp>
          <p:nvSpPr>
            <p:cNvPr id="56" name="slide margin">
              <a:extLst>
                <a:ext uri="{FF2B5EF4-FFF2-40B4-BE49-F238E27FC236}">
                  <a16:creationId xmlns:a16="http://schemas.microsoft.com/office/drawing/2014/main" id="{38DD344F-AD20-46A3-A11B-2D82C3344FEC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6C7601CF-5E5B-457D-847F-427610DA2FB7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731F3C21-0066-454F-858F-CF8DE7C15746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E62C2F96-141D-4584-8AFC-7B03AC967AD5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BFFAB406-01C7-4D16-B756-95AABF69356F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AC0947A7-511E-40BC-89AC-7FB57EB8253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E13BF7D-FE79-4AD9-BD1E-86E33F888F0B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39CD20B4-6A15-49A2-A59E-FCCFB641E09C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88C9107F-AE78-4984-826C-0B2406DAF134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934F056F-D81A-4196-9B3A-AE8FD5591CB2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A4C1E84A-C73C-43D4-BA3C-8DBC74530EF8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BE85AE8D-58C3-4AA0-B6F0-E5B277CA7900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7C36F9C0-4B83-4C02-9FB8-FE87C7414EE2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3B3485C-D98D-4843-9430-BAB5037871BA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4711F5E-C124-4817-92AB-CA50490512E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87B4A93-F9FF-464C-9429-7F0508C752D8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30BD8E3-A9FF-4CAF-AFCE-78BAF967AB1A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8DFD3D7-8227-4BAE-92E3-7A8D1D9D120B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1BDBD63-521E-429E-88F1-146A189AC445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0B0088A-AB05-469E-9D5A-008850E9B532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9BCFA35-14ED-4686-918B-E003CB0183E0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2C9479A-9B75-4DAD-BD6F-ACA06F40053D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E502045-AFEE-46BD-82EF-7FDCA210A972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331B978-23AB-4D1C-BDEB-D3F9BEDAA2DB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B5C2958A-8756-4F5D-9D2E-8609AF3FE7F3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405E51A7-0B73-4EDC-8853-4C4885C3CD12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55BB02-C70B-4783-95E3-349A9749DE81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BF414889-E577-40C3-8CDF-DA20200FC4BB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0578B73-0DC8-40FE-8A21-280C0818D286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A3EAB8C-6F2A-4487-A2BB-0984642F92BD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07D70175-6613-45BC-AF43-015C72F13A7B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B942F25-6CDB-4981-97B7-D7BDEBE5ADF5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1315AFB-F00B-4517-B2CA-2588A030EFF4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F2EAC9B8-160B-4F7F-8029-F358F771D704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2671AAA-F5BF-4B8E-9B20-12F8E97A3021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23FB4F88-2E32-42AF-931D-73EEE391186B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A1769F-CE92-4633-87B1-DDCB8F121456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B597847-9D21-4E79-A3C1-CD09A72ED17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A4475F4C-A18C-4D1A-BA57-171FB0889ED5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CB668352-A3AB-4B2E-9A58-3447022124C4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7FB43971-E513-473C-A51D-9EE94E61083C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45DF1BF3-81AD-4891-9BB0-2F7A0C9D4E46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00BDB8E3-D6DD-4760-8A19-73C078A70F87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CF12D775-122F-40DE-9D53-9EE07EEAA8F5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AD2CAD56-BA05-4C75-8034-7BE3F452236F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790E0245-1DD4-47DE-874E-81EEEC5BC8F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1CFFCCA0-3335-4A1D-ABE0-05033DB06A2E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F4D72CB9-C1AD-44DE-9701-7AC2B6FF96CE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889B3321-C5E9-4805-BC66-EA0432C4C15B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7ACEEB3E-3F13-47FD-9363-059ECF85CA24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373AB56B-1DBC-4E4B-A722-E8BD0ECD1B41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7406E6C7-24A3-4B83-8726-B30607709EF5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ABF470C1-8F17-46A7-9CF6-68959FCC27C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BDFB440D-CD6D-4896-879A-A739507A9DA0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213BC5EF-1845-45CB-A034-F5C2FECB524D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52206814-DAB9-4959-9312-D81139D2AED1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863072DF-59FF-4A0A-BAA0-5A11E1D2E4E3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8A4BE5F7-9CDA-49D9-BFEC-F2B196770FC3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CC5C0C16-0A28-498B-9C6F-5032271897D0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91131945-8EE6-4545-BF8A-AF353687BEB3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75DD299-052D-4F8E-A9FE-D093F95B0FF2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58EBC29A-6A7B-40D5-897C-5DEEBEE6A4B2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C66B5FDD-F1EC-4F2C-B392-BC178AD8DA90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D93E83BE-872E-48AC-9FFE-A9F5597742DF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D9D1C528-2748-4906-ABB1-D32D60EC43E0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6982271F-16E6-4B46-8B36-C850AA36014C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8A678F6B-D7A6-4C5F-A60A-68F375965733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B1F16AAE-3D56-49D9-B1F8-CF0D668C4625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46BA71-43F2-4516-96BC-46C1F7150D1F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6B2820DA-E0D5-407B-9227-F00335F2855C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A6A61357-206A-4A6B-82AD-45174279B301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6FD4E7D7-1920-4CDF-8C8E-2C8843C3234E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B6B52954-99B2-4CA1-BC58-BC2CE3144C2E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A58B8F17-F2CF-4C8B-9384-4763AEB46266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BF4D57F3-3690-4C8F-9DD3-6514140E8449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F1248E6-58FC-4800-A342-F266640388C0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9B8011EA-A67B-4792-899C-6F30861FB41B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4E187538-C1B6-4AB3-9E92-1CBE573E39EA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F725F436-5B17-4F6D-B174-9FD6324175C9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3DD99996-2943-48E4-B56E-D3F05FDFEC4F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E8B8D663-5E52-4EA2-8D3F-41F6121FAE3C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11F6EC2A-C5C1-4266-92CE-81F84B827556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" name="main body box">
              <a:extLst>
                <a:ext uri="{FF2B5EF4-FFF2-40B4-BE49-F238E27FC236}">
                  <a16:creationId xmlns:a16="http://schemas.microsoft.com/office/drawing/2014/main" id="{B218B8DC-43D2-4BF0-8019-414A6C978B5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F8A6CBCB-2578-43F1-B7A4-69F595E6E013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62E19C48-49CD-490C-82AF-6A807F4A91F8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sp>
        <p:nvSpPr>
          <p:cNvPr id="144" name="Sticker" hidden="1">
            <a:extLst>
              <a:ext uri="{FF2B5EF4-FFF2-40B4-BE49-F238E27FC236}">
                <a16:creationId xmlns:a16="http://schemas.microsoft.com/office/drawing/2014/main" id="{23412C6C-C023-4194-848C-35D3982FED4F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8192" y="1289304"/>
            <a:ext cx="391133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Sticker</a:t>
            </a:r>
          </a:p>
        </p:txBody>
      </p:sp>
      <p:sp>
        <p:nvSpPr>
          <p:cNvPr id="145" name="4. Footnote" hidden="1">
            <a:extLst>
              <a:ext uri="{FF2B5EF4-FFF2-40B4-BE49-F238E27FC236}">
                <a16:creationId xmlns:a16="http://schemas.microsoft.com/office/drawing/2014/main" id="{56E3DC21-21DB-42FE-8721-1BC0E89F13AE}"/>
              </a:ext>
            </a:extLst>
          </p:cNvPr>
          <p:cNvSpPr txBox="1"/>
          <p:nvPr userDrawn="1">
            <p:custDataLst>
              <p:tags r:id="rId23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t>Footnotes</a:t>
            </a:r>
          </a:p>
        </p:txBody>
      </p:sp>
      <p:grpSp>
        <p:nvGrpSpPr>
          <p:cNvPr id="185" name="LegendBoxes" hidden="1">
            <a:extLst>
              <a:ext uri="{FF2B5EF4-FFF2-40B4-BE49-F238E27FC236}">
                <a16:creationId xmlns:a16="http://schemas.microsoft.com/office/drawing/2014/main" id="{28785628-9685-42DD-85C6-4A7FDEAEB9E4}"/>
              </a:ext>
            </a:extLst>
          </p:cNvPr>
          <p:cNvGrpSpPr/>
          <p:nvPr userDrawn="1"/>
        </p:nvGrpSpPr>
        <p:grpSpPr>
          <a:xfrm>
            <a:off x="10722394" y="4393208"/>
            <a:ext cx="984864" cy="1717282"/>
            <a:chOff x="9585951" y="2980105"/>
            <a:chExt cx="984864" cy="1717282"/>
          </a:xfrm>
        </p:grpSpPr>
        <p:sp>
          <p:nvSpPr>
            <p:cNvPr id="186" name="RectangleLegend1">
              <a:extLst>
                <a:ext uri="{FF2B5EF4-FFF2-40B4-BE49-F238E27FC236}">
                  <a16:creationId xmlns:a16="http://schemas.microsoft.com/office/drawing/2014/main" id="{F6C915EA-5130-4DA7-8B9A-5E522A1DBE2F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87" name="RectangleLegend2">
              <a:extLst>
                <a:ext uri="{FF2B5EF4-FFF2-40B4-BE49-F238E27FC236}">
                  <a16:creationId xmlns:a16="http://schemas.microsoft.com/office/drawing/2014/main" id="{056BAC0D-94D9-4BAA-A238-909A42CD485B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88" name="RectangleLegend3">
              <a:extLst>
                <a:ext uri="{FF2B5EF4-FFF2-40B4-BE49-F238E27FC236}">
                  <a16:creationId xmlns:a16="http://schemas.microsoft.com/office/drawing/2014/main" id="{BC7BB400-0474-421B-B1C4-D9D83F8D7025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89" name="RectangleLegend4">
              <a:extLst>
                <a:ext uri="{FF2B5EF4-FFF2-40B4-BE49-F238E27FC236}">
                  <a16:creationId xmlns:a16="http://schemas.microsoft.com/office/drawing/2014/main" id="{5D84FBCC-8195-429D-ADA2-ADF26D0822E2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0" name="RectangleLegend5">
              <a:extLst>
                <a:ext uri="{FF2B5EF4-FFF2-40B4-BE49-F238E27FC236}">
                  <a16:creationId xmlns:a16="http://schemas.microsoft.com/office/drawing/2014/main" id="{655825D0-671B-44EC-90C5-7913A4E7BAB9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1" name="Legend1">
              <a:extLst>
                <a:ext uri="{FF2B5EF4-FFF2-40B4-BE49-F238E27FC236}">
                  <a16:creationId xmlns:a16="http://schemas.microsoft.com/office/drawing/2014/main" id="{CD018A8B-4FD0-4C99-AA47-D684D1049136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2" name="Legend2">
              <a:extLst>
                <a:ext uri="{FF2B5EF4-FFF2-40B4-BE49-F238E27FC236}">
                  <a16:creationId xmlns:a16="http://schemas.microsoft.com/office/drawing/2014/main" id="{24E194E3-38A9-4A3A-AEBA-D1DCF1935051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3" name="Legend3">
              <a:extLst>
                <a:ext uri="{FF2B5EF4-FFF2-40B4-BE49-F238E27FC236}">
                  <a16:creationId xmlns:a16="http://schemas.microsoft.com/office/drawing/2014/main" id="{DCCF084D-A8B2-46B3-BE03-CFDA8E58B2B9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4" name="Legend4">
              <a:extLst>
                <a:ext uri="{FF2B5EF4-FFF2-40B4-BE49-F238E27FC236}">
                  <a16:creationId xmlns:a16="http://schemas.microsoft.com/office/drawing/2014/main" id="{0E49468C-EFEE-4C9A-BECB-CC10BE34BF4B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5" name="Legend5">
              <a:extLst>
                <a:ext uri="{FF2B5EF4-FFF2-40B4-BE49-F238E27FC236}">
                  <a16:creationId xmlns:a16="http://schemas.microsoft.com/office/drawing/2014/main" id="{443480AB-89E7-497E-A131-91869590BDB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</p:grpSp>
      <p:grpSp>
        <p:nvGrpSpPr>
          <p:cNvPr id="217" name="LegendLines" hidden="1">
            <a:extLst>
              <a:ext uri="{FF2B5EF4-FFF2-40B4-BE49-F238E27FC236}">
                <a16:creationId xmlns:a16="http://schemas.microsoft.com/office/drawing/2014/main" id="{3BB9080A-D487-442F-920D-D8C72C38D9BF}"/>
              </a:ext>
            </a:extLst>
          </p:cNvPr>
          <p:cNvGrpSpPr/>
          <p:nvPr userDrawn="1"/>
        </p:nvGrpSpPr>
        <p:grpSpPr>
          <a:xfrm>
            <a:off x="10330503" y="3314156"/>
            <a:ext cx="1376755" cy="958286"/>
            <a:chOff x="4265270" y="3739101"/>
            <a:chExt cx="1376755" cy="958286"/>
          </a:xfrm>
        </p:grpSpPr>
        <p:sp>
          <p:nvSpPr>
            <p:cNvPr id="218" name="Legend1">
              <a:extLst>
                <a:ext uri="{FF2B5EF4-FFF2-40B4-BE49-F238E27FC236}">
                  <a16:creationId xmlns:a16="http://schemas.microsoft.com/office/drawing/2014/main" id="{A44A9C7B-AA38-4434-8B97-542847FBAFDD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19" name="Legend2">
              <a:extLst>
                <a:ext uri="{FF2B5EF4-FFF2-40B4-BE49-F238E27FC236}">
                  <a16:creationId xmlns:a16="http://schemas.microsoft.com/office/drawing/2014/main" id="{001AF634-1A4C-45A1-A0B4-BA7B53A0C329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0" name="Legend3">
              <a:extLst>
                <a:ext uri="{FF2B5EF4-FFF2-40B4-BE49-F238E27FC236}">
                  <a16:creationId xmlns:a16="http://schemas.microsoft.com/office/drawing/2014/main" id="{7C459AB6-9E77-4163-B768-DE1D1A055DB6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1" name="LineLegend3">
              <a:extLst>
                <a:ext uri="{FF2B5EF4-FFF2-40B4-BE49-F238E27FC236}">
                  <a16:creationId xmlns:a16="http://schemas.microsoft.com/office/drawing/2014/main" id="{88663DA1-C04E-4A2E-A5F8-D0ED299EBEB0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  <p:sp>
          <p:nvSpPr>
            <p:cNvPr id="222" name="LineLegend2">
              <a:extLst>
                <a:ext uri="{FF2B5EF4-FFF2-40B4-BE49-F238E27FC236}">
                  <a16:creationId xmlns:a16="http://schemas.microsoft.com/office/drawing/2014/main" id="{4186A2FF-EEA8-4B17-A617-DDB3BF5E4E2F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  <p:sp>
          <p:nvSpPr>
            <p:cNvPr id="223" name="LineLegend1">
              <a:extLst>
                <a:ext uri="{FF2B5EF4-FFF2-40B4-BE49-F238E27FC236}">
                  <a16:creationId xmlns:a16="http://schemas.microsoft.com/office/drawing/2014/main" id="{EB9998AB-1086-4A1E-8DB9-910A09B5681E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</p:grpSp>
      <p:grpSp>
        <p:nvGrpSpPr>
          <p:cNvPr id="146" name="LegendMoons" hidden="1">
            <a:extLst>
              <a:ext uri="{FF2B5EF4-FFF2-40B4-BE49-F238E27FC236}">
                <a16:creationId xmlns:a16="http://schemas.microsoft.com/office/drawing/2014/main" id="{BCBAA4B3-76E3-4E3E-9DFB-193618E70571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7" name="Legend1">
              <a:extLst>
                <a:ext uri="{FF2B5EF4-FFF2-40B4-BE49-F238E27FC236}">
                  <a16:creationId xmlns:a16="http://schemas.microsoft.com/office/drawing/2014/main" id="{A8F35D73-D259-46FA-AFD2-EA8247EDE0BB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48" name="Legend2">
              <a:extLst>
                <a:ext uri="{FF2B5EF4-FFF2-40B4-BE49-F238E27FC236}">
                  <a16:creationId xmlns:a16="http://schemas.microsoft.com/office/drawing/2014/main" id="{8C810E22-5C1D-4238-A604-CBCDDCB4C05E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49" name="Legend3">
              <a:extLst>
                <a:ext uri="{FF2B5EF4-FFF2-40B4-BE49-F238E27FC236}">
                  <a16:creationId xmlns:a16="http://schemas.microsoft.com/office/drawing/2014/main" id="{E4D11ABD-C458-4D2C-B8BA-1BD7E497965C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0" name="Legend4">
              <a:extLst>
                <a:ext uri="{FF2B5EF4-FFF2-40B4-BE49-F238E27FC236}">
                  <a16:creationId xmlns:a16="http://schemas.microsoft.com/office/drawing/2014/main" id="{6751DA88-7594-4AF8-9B0B-6D236454D486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1" name="Legend5">
              <a:extLst>
                <a:ext uri="{FF2B5EF4-FFF2-40B4-BE49-F238E27FC236}">
                  <a16:creationId xmlns:a16="http://schemas.microsoft.com/office/drawing/2014/main" id="{9BD97B4F-09E8-498D-A862-8771F6492867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grpSp>
          <p:nvGrpSpPr>
            <p:cNvPr id="152" name="MoonLegend1">
              <a:extLst>
                <a:ext uri="{FF2B5EF4-FFF2-40B4-BE49-F238E27FC236}">
                  <a16:creationId xmlns:a16="http://schemas.microsoft.com/office/drawing/2014/main" id="{2D833A59-C7AB-446D-8FF2-91CA9DB3ACEE}"/>
                </a:ext>
              </a:extLst>
            </p:cNvPr>
            <p:cNvGrpSpPr>
              <a:grpSpLocks noChangeAspect="1"/>
            </p:cNvGrpSpPr>
            <p:nvPr>
              <p:custDataLst>
                <p:tags r:id="rId24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6FAD167A-470E-49B3-9358-C391E9721499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6" name="Arc 165" hidden="1">
                <a:extLst>
                  <a:ext uri="{FF2B5EF4-FFF2-40B4-BE49-F238E27FC236}">
                    <a16:creationId xmlns:a16="http://schemas.microsoft.com/office/drawing/2014/main" id="{2106BC3D-6019-4A97-BF49-95FEE529E3EF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3" name="MoonLegend2">
              <a:extLst>
                <a:ext uri="{FF2B5EF4-FFF2-40B4-BE49-F238E27FC236}">
                  <a16:creationId xmlns:a16="http://schemas.microsoft.com/office/drawing/2014/main" id="{290914A9-07C8-4F8C-AD47-74783B1DE6E1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14C29FC0-EC32-412C-A1FC-29EF13DE8125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08217F02-10EE-4BF5-8640-3409A47C5847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4" name="MoonLegend3">
              <a:extLst>
                <a:ext uri="{FF2B5EF4-FFF2-40B4-BE49-F238E27FC236}">
                  <a16:creationId xmlns:a16="http://schemas.microsoft.com/office/drawing/2014/main" id="{435D5936-2D97-416D-A834-DF4B9D96A043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69BF58B2-CF38-41FB-8EF8-3EE6A3F13980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9A2D06B2-79B1-475C-A66E-9CB573E98829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5" name="MoonLegend4">
              <a:extLst>
                <a:ext uri="{FF2B5EF4-FFF2-40B4-BE49-F238E27FC236}">
                  <a16:creationId xmlns:a16="http://schemas.microsoft.com/office/drawing/2014/main" id="{8EC87CF1-17C2-4BF0-9A01-8C2C8FFFF84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3A7C7C4F-14E8-4812-AC35-7D066AEC66E0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7F7E2EA4-AD8C-4DA3-ACA6-A69404D1E88D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6" name="MoonLegend5">
              <a:extLst>
                <a:ext uri="{FF2B5EF4-FFF2-40B4-BE49-F238E27FC236}">
                  <a16:creationId xmlns:a16="http://schemas.microsoft.com/office/drawing/2014/main" id="{BCD87F8B-10B7-4E82-8EC4-F08B412A1736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7" name="Oval 156">
                <a:extLst>
                  <a:ext uri="{FF2B5EF4-FFF2-40B4-BE49-F238E27FC236}">
                    <a16:creationId xmlns:a16="http://schemas.microsoft.com/office/drawing/2014/main" id="{88573FB6-1F3D-4B01-98F6-7E4478BE33EF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58" name="Arc 157">
                <a:extLst>
                  <a:ext uri="{FF2B5EF4-FFF2-40B4-BE49-F238E27FC236}">
                    <a16:creationId xmlns:a16="http://schemas.microsoft.com/office/drawing/2014/main" id="{CF3B10D5-50BA-4075-BEDD-5D7FF7BE36E6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</p:grpSp>
      <p:pic>
        <p:nvPicPr>
          <p:cNvPr id="168" name="Picture Placeholder 5">
            <a:extLst>
              <a:ext uri="{FF2B5EF4-FFF2-40B4-BE49-F238E27FC236}">
                <a16:creationId xmlns:a16="http://schemas.microsoft.com/office/drawing/2014/main" id="{5025DAA4-C563-C74A-A618-0F792F9D85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2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65252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6" r:id="rId1"/>
    <p:sldLayoutId id="2147483865" r:id="rId2"/>
    <p:sldLayoutId id="2147483867" r:id="rId3"/>
    <p:sldLayoutId id="2147483868" r:id="rId4"/>
    <p:sldLayoutId id="2147483870" r:id="rId5"/>
    <p:sldLayoutId id="2147483871" r:id="rId6"/>
    <p:sldLayoutId id="2147483872" r:id="rId7"/>
    <p:sldLayoutId id="2147483873" r:id="rId8"/>
    <p:sldLayoutId id="2147483874" r:id="rId9"/>
    <p:sldLayoutId id="2147483875" r:id="rId10"/>
    <p:sldLayoutId id="2147483880" r:id="rId11"/>
    <p:sldLayoutId id="2147483877" r:id="rId12"/>
    <p:sldLayoutId id="2147483878" r:id="rId13"/>
    <p:sldLayoutId id="2147485599" r:id="rId14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bg1"/>
          </a:solidFill>
          <a:latin typeface="Itau Display" panose="020B0503020204020204" pitchFamily="34" charset="0"/>
          <a:ea typeface="+mj-ea"/>
          <a:cs typeface="+mj-cs"/>
          <a:sym typeface="Itau Display" panose="020B0503020204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bg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bg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bg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bg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bg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bg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bg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bg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bg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4"/>
            </p:custDataLst>
            <p:extLst>
              <p:ext uri="{D42A27DB-BD31-4B8C-83A1-F6EECF244321}">
                <p14:modId xmlns:p14="http://schemas.microsoft.com/office/powerpoint/2010/main" val="13077822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43030" name="think-cell Slide" r:id="rId46" imgW="395" imgH="394" progId="TCLayout.ActiveDocument.1">
                  <p:embed/>
                </p:oleObj>
              </mc:Choice>
              <mc:Fallback>
                <p:oleObj name="think-cell Slide" r:id="rId46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25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6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7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8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9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30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Rectangle 2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/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3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4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5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45495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92" r:id="rId1"/>
    <p:sldLayoutId id="2147486093" r:id="rId2"/>
    <p:sldLayoutId id="2147486094" r:id="rId3"/>
    <p:sldLayoutId id="2147486095" r:id="rId4"/>
    <p:sldLayoutId id="2147486096" r:id="rId5"/>
    <p:sldLayoutId id="2147486097" r:id="rId6"/>
    <p:sldLayoutId id="2147486098" r:id="rId7"/>
    <p:sldLayoutId id="2147486099" r:id="rId8"/>
    <p:sldLayoutId id="2147486100" r:id="rId9"/>
    <p:sldLayoutId id="2147486101" r:id="rId10"/>
    <p:sldLayoutId id="2147486102" r:id="rId11"/>
    <p:sldLayoutId id="2147486103" r:id="rId12"/>
    <p:sldLayoutId id="2147486104" r:id="rId13"/>
    <p:sldLayoutId id="2147486105" r:id="rId14"/>
    <p:sldLayoutId id="2147486106" r:id="rId15"/>
    <p:sldLayoutId id="2147486107" r:id="rId16"/>
    <p:sldLayoutId id="2147486108" r:id="rId17"/>
    <p:sldLayoutId id="2147486109" r:id="rId18"/>
    <p:sldLayoutId id="2147486110" r:id="rId19"/>
    <p:sldLayoutId id="2147486111" r:id="rId20"/>
    <p:sldLayoutId id="2147486112" r:id="rId21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9"/>
            </p:custDataLst>
            <p:extLst>
              <p:ext uri="{D42A27DB-BD31-4B8C-83A1-F6EECF244321}">
                <p14:modId xmlns:p14="http://schemas.microsoft.com/office/powerpoint/2010/main" val="188579521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65558" name="think-cell Slide" r:id="rId42" imgW="395" imgH="394" progId="TCLayout.ActiveDocument.1">
                  <p:embed/>
                </p:oleObj>
              </mc:Choice>
              <mc:Fallback>
                <p:oleObj name="think-cell Slide" r:id="rId42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BA7FA4E2-9038-4CDA-8CB8-CC41CE2EAE89}"/>
              </a:ext>
            </a:extLst>
          </p:cNvPr>
          <p:cNvSpPr/>
          <p:nvPr userDrawn="1">
            <p:custDataLst>
              <p:tags r:id="rId20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 err="1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1"/>
            </p:custDataLst>
          </p:nvPr>
        </p:nvCxnSpPr>
        <p:spPr>
          <a:xfrm>
            <a:off x="554737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7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3"/>
            </p:custDataLst>
          </p:nvPr>
        </p:nvSpPr>
        <p:spPr>
          <a:xfrm>
            <a:off x="558193" y="1289304"/>
            <a:ext cx="423617" cy="159779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3972" y="6260828"/>
            <a:ext cx="7278624" cy="141312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3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5"/>
            </p:custDataLst>
          </p:nvPr>
        </p:nvSpPr>
        <p:spPr>
          <a:xfrm>
            <a:off x="554737" y="172213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7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6"/>
            </p:custDataLst>
          </p:nvPr>
        </p:nvGrpSpPr>
        <p:grpSpPr>
          <a:xfrm>
            <a:off x="0" y="1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sz="1600" err="1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21658"/>
            <a:chOff x="9585951" y="2980105"/>
            <a:chExt cx="984864" cy="1721658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62662"/>
            <a:chOff x="4265270" y="3739101"/>
            <a:chExt cx="1376755" cy="962662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600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7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 err="1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160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 err="1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160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 err="1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160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 err="1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160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 err="1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160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5"/>
              </a:ext>
            </a:extLst>
          </a:blip>
          <a:srcRect l="-1" t="12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91799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14" r:id="rId1"/>
    <p:sldLayoutId id="2147486115" r:id="rId2"/>
    <p:sldLayoutId id="2147486116" r:id="rId3"/>
    <p:sldLayoutId id="2147486117" r:id="rId4"/>
    <p:sldLayoutId id="2147486118" r:id="rId5"/>
    <p:sldLayoutId id="2147486119" r:id="rId6"/>
    <p:sldLayoutId id="2147486120" r:id="rId7"/>
    <p:sldLayoutId id="2147486121" r:id="rId8"/>
    <p:sldLayoutId id="2147486122" r:id="rId9"/>
    <p:sldLayoutId id="2147486123" r:id="rId10"/>
    <p:sldLayoutId id="2147486124" r:id="rId11"/>
    <p:sldLayoutId id="2147486125" r:id="rId12"/>
    <p:sldLayoutId id="2147486126" r:id="rId13"/>
    <p:sldLayoutId id="2147486127" r:id="rId14"/>
    <p:sldLayoutId id="2147486128" r:id="rId15"/>
    <p:sldLayoutId id="2147486129" r:id="rId16"/>
  </p:sldLayoutIdLst>
  <p:txStyles>
    <p:titleStyle>
      <a:lvl1pPr algn="l" defTabSz="914396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396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599" indent="-225424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6" indent="-287337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47" indent="-182562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396" indent="-136524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98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96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94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93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91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89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87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86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6"/>
            </p:custDataLst>
            <p:extLst>
              <p:ext uri="{D42A27DB-BD31-4B8C-83A1-F6EECF244321}">
                <p14:modId xmlns:p14="http://schemas.microsoft.com/office/powerpoint/2010/main" val="52372338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82966" name="think-cell Slide" r:id="rId39" imgW="395" imgH="394" progId="TCLayout.ActiveDocument.1">
                  <p:embed/>
                </p:oleObj>
              </mc:Choice>
              <mc:Fallback>
                <p:oleObj name="think-cell Slide" r:id="rId3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7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8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0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 err="1">
                <a:ln w="3175">
                  <a:noFill/>
                </a:ln>
                <a:solidFill>
                  <a:schemeClr val="tx2"/>
                </a:solidFill>
              </a:rPr>
              <a:t>Sticker</a:t>
            </a:r>
            <a:endParaRPr lang="pt-BR" sz="900" b="1" spc="50" dirty="0">
              <a:ln w="3175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 err="1">
                <a:latin typeface="+mn-lt"/>
                <a:ea typeface="+mn-ea"/>
                <a:cs typeface="Arial" panose="020B0604020202020204" pitchFamily="34" charset="0"/>
              </a:rPr>
              <a:t>Footnotes</a:t>
            </a:r>
            <a:endParaRPr lang="pt-BR" sz="900" kern="1200" dirty="0"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2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3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4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2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59228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31" r:id="rId1"/>
    <p:sldLayoutId id="2147486132" r:id="rId2"/>
    <p:sldLayoutId id="2147486133" r:id="rId3"/>
    <p:sldLayoutId id="2147486134" r:id="rId4"/>
    <p:sldLayoutId id="2147486135" r:id="rId5"/>
    <p:sldLayoutId id="2147486136" r:id="rId6"/>
    <p:sldLayoutId id="2147486137" r:id="rId7"/>
    <p:sldLayoutId id="2147486138" r:id="rId8"/>
    <p:sldLayoutId id="2147486139" r:id="rId9"/>
    <p:sldLayoutId id="2147486140" r:id="rId10"/>
    <p:sldLayoutId id="2147486141" r:id="rId11"/>
    <p:sldLayoutId id="2147486142" r:id="rId12"/>
    <p:sldLayoutId id="2147486143" r:id="rId13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6"/>
            </p:custDataLst>
            <p:extLst>
              <p:ext uri="{D42A27DB-BD31-4B8C-83A1-F6EECF244321}">
                <p14:modId xmlns:p14="http://schemas.microsoft.com/office/powerpoint/2010/main" val="109438536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25976" name="think-cell Slide" r:id="rId39" imgW="395" imgH="394" progId="TCLayout.ActiveDocument.1">
                  <p:embed/>
                </p:oleObj>
              </mc:Choice>
              <mc:Fallback>
                <p:oleObj name="think-cell Slide" r:id="rId3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5E53E8A3-1687-4840-926E-E57EDCD2A534}"/>
              </a:ext>
            </a:extLst>
          </p:cNvPr>
          <p:cNvSpPr/>
          <p:nvPr userDrawn="1">
            <p:custDataLst>
              <p:tags r:id="rId17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Itau Display Heavy" panose="020B0503020204020204"/>
              <a:ea typeface="+mj-ea"/>
              <a:sym typeface="Itau Display Heavy" panose="020B0503020204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8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0"/>
            </p:custDataLst>
          </p:nvPr>
        </p:nvSpPr>
        <p:spPr>
          <a:xfrm>
            <a:off x="558192" y="1289304"/>
            <a:ext cx="371897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>
                <a:ln w="3175">
                  <a:noFill/>
                </a:ln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Sticker</a:t>
            </a:r>
            <a:endParaRPr lang="pt-BR" sz="900" b="1" spc="50" dirty="0">
              <a:ln w="3175">
                <a:noFill/>
              </a:ln>
              <a:solidFill>
                <a:schemeClr val="tx2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t>Footnotes</a:t>
            </a:r>
            <a:endParaRPr lang="pt-BR" sz="900" kern="1200" dirty="0">
              <a:latin typeface="Itau Display" panose="020B0503020204020204" pitchFamily="34" charset="0"/>
              <a:ea typeface="+mn-ea"/>
              <a:cs typeface="Arial" panose="020B0604020202020204" pitchFamily="34" charset="0"/>
              <a:sym typeface="Itau Display" panose="020B0503020204020204" pitchFamily="34" charset="0"/>
            </a:endParaRP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2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/>
              <a:t>Click to edit Master text styles</a:t>
            </a:r>
          </a:p>
          <a:p>
            <a:pPr lvl="1"/>
            <a:r>
              <a:rPr lang="pt-BR"/>
              <a:t>Second level</a:t>
            </a:r>
          </a:p>
          <a:p>
            <a:pPr lvl="2"/>
            <a:r>
              <a:rPr lang="pt-BR"/>
              <a:t>Third level</a:t>
            </a:r>
          </a:p>
          <a:p>
            <a:pPr lvl="3"/>
            <a:r>
              <a:rPr lang="pt-BR"/>
              <a:t>Fourth level</a:t>
            </a:r>
          </a:p>
          <a:p>
            <a:pPr lvl="4"/>
            <a:r>
              <a:rPr lang="pt-BR"/>
              <a:t>Fifth 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3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  <a:endParaRPr lang="pt-BR" sz="1400" dirty="0"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  <a:endParaRPr lang="pt-BR" sz="1400" dirty="0"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  <a:endParaRPr lang="pt-BR" sz="1400" dirty="0"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  <a:endParaRPr lang="pt-BR" sz="1400" dirty="0"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  <a:endParaRPr lang="pt-BR" sz="1400" dirty="0"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  <a:endParaRPr lang="pt-BR" sz="1400" dirty="0"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  <a:endParaRPr lang="pt-BR" sz="1400" dirty="0"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  <a:endParaRPr lang="pt-BR" sz="1400" dirty="0"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  <a:endParaRPr lang="pt-BR" sz="1400" dirty="0"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  <a:endParaRPr lang="pt-BR" sz="1400" dirty="0"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  <a:endParaRPr lang="pt-BR" sz="1400" dirty="0"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  <a:endParaRPr lang="pt-BR" sz="1400" dirty="0"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  <a:endParaRPr lang="pt-BR" sz="1400" dirty="0"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4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2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97212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73" r:id="rId1"/>
    <p:sldLayoutId id="2147486174" r:id="rId2"/>
    <p:sldLayoutId id="2147486175" r:id="rId3"/>
    <p:sldLayoutId id="2147486176" r:id="rId4"/>
    <p:sldLayoutId id="2147486177" r:id="rId5"/>
    <p:sldLayoutId id="2147486178" r:id="rId6"/>
    <p:sldLayoutId id="2147486179" r:id="rId7"/>
    <p:sldLayoutId id="2147486180" r:id="rId8"/>
    <p:sldLayoutId id="2147486181" r:id="rId9"/>
    <p:sldLayoutId id="2147486182" r:id="rId10"/>
    <p:sldLayoutId id="2147486183" r:id="rId11"/>
    <p:sldLayoutId id="2147486184" r:id="rId12"/>
    <p:sldLayoutId id="2147486185" r:id="rId13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i="0" kern="1200" spc="0" baseline="0">
          <a:ln w="6350" cap="flat">
            <a:noFill/>
            <a:miter lim="800000"/>
          </a:ln>
          <a:solidFill>
            <a:schemeClr val="tx2"/>
          </a:solidFill>
          <a:latin typeface="Itau Display Heavy" panose="020B0503020204020204" pitchFamily="34" charset="0"/>
          <a:ea typeface="+mj-ea"/>
          <a:cs typeface="Itau Display Heavy" panose="020B0503020204020204" pitchFamily="34" charset="0"/>
          <a:sym typeface="Itau Display" panose="020B0503020204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8"/>
            </p:custDataLst>
            <p:extLst>
              <p:ext uri="{D42A27DB-BD31-4B8C-83A1-F6EECF244321}">
                <p14:modId xmlns:p14="http://schemas.microsoft.com/office/powerpoint/2010/main" val="152328954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40310" name="think-cell Slide" r:id="rId41" imgW="395" imgH="394" progId="TCLayout.ActiveDocument.1">
                  <p:embed/>
                </p:oleObj>
              </mc:Choice>
              <mc:Fallback>
                <p:oleObj name="think-cell Slide" r:id="rId41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9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1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3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4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5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4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8398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87" r:id="rId1"/>
    <p:sldLayoutId id="2147486188" r:id="rId2"/>
    <p:sldLayoutId id="2147486189" r:id="rId3"/>
    <p:sldLayoutId id="2147486190" r:id="rId4"/>
    <p:sldLayoutId id="2147486191" r:id="rId5"/>
    <p:sldLayoutId id="2147486192" r:id="rId6"/>
    <p:sldLayoutId id="2147486193" r:id="rId7"/>
    <p:sldLayoutId id="2147486194" r:id="rId8"/>
    <p:sldLayoutId id="2147486195" r:id="rId9"/>
    <p:sldLayoutId id="2147486196" r:id="rId10"/>
    <p:sldLayoutId id="2147486197" r:id="rId11"/>
    <p:sldLayoutId id="2147486198" r:id="rId12"/>
    <p:sldLayoutId id="2147486199" r:id="rId13"/>
    <p:sldLayoutId id="2147486200" r:id="rId14"/>
    <p:sldLayoutId id="2147486201" r:id="rId15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9"/>
            </p:custDataLst>
            <p:extLst>
              <p:ext uri="{D42A27DB-BD31-4B8C-83A1-F6EECF244321}">
                <p14:modId xmlns:p14="http://schemas.microsoft.com/office/powerpoint/2010/main" val="9384865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72054" name="think-cell Slide" r:id="rId42" imgW="395" imgH="394" progId="TCLayout.ActiveDocument.1">
                  <p:embed/>
                </p:oleObj>
              </mc:Choice>
              <mc:Fallback>
                <p:oleObj name="think-cell Slide" r:id="rId42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20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1"/>
            </p:custDataLst>
          </p:nvPr>
        </p:nvCxnSpPr>
        <p:spPr>
          <a:xfrm>
            <a:off x="554737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7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3"/>
            </p:custDataLst>
          </p:nvPr>
        </p:nvSpPr>
        <p:spPr>
          <a:xfrm>
            <a:off x="558194" y="1289304"/>
            <a:ext cx="438337" cy="159779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 err="1">
                <a:ln w="3175">
                  <a:noFill/>
                </a:ln>
                <a:solidFill>
                  <a:schemeClr val="tx2"/>
                </a:solidFill>
              </a:rPr>
              <a:t>Sticker</a:t>
            </a:r>
            <a:endParaRPr lang="pt-BR" sz="900" b="1" spc="50" dirty="0">
              <a:ln w="3175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3972" y="6260828"/>
            <a:ext cx="7278624" cy="141312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3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 err="1">
                <a:latin typeface="+mn-lt"/>
                <a:ea typeface="+mn-ea"/>
                <a:cs typeface="Arial" panose="020B0604020202020204" pitchFamily="34" charset="0"/>
              </a:rPr>
              <a:t>Footnotes</a:t>
            </a:r>
            <a:endParaRPr lang="pt-BR" sz="900" kern="1200" dirty="0"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5"/>
            </p:custDataLst>
          </p:nvPr>
        </p:nvSpPr>
        <p:spPr>
          <a:xfrm>
            <a:off x="554737" y="172213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7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6"/>
            </p:custDataLst>
          </p:nvPr>
        </p:nvGrpSpPr>
        <p:grpSpPr>
          <a:xfrm>
            <a:off x="0" y="1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sz="1600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21658"/>
            <a:chOff x="9585951" y="2980105"/>
            <a:chExt cx="984864" cy="1721658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62662"/>
            <a:chOff x="4265270" y="3739101"/>
            <a:chExt cx="1376755" cy="962662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sz="1600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sz="1600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sz="1600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7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5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85083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19" r:id="rId1"/>
    <p:sldLayoutId id="2147486220" r:id="rId2"/>
    <p:sldLayoutId id="2147486221" r:id="rId3"/>
    <p:sldLayoutId id="2147486222" r:id="rId4"/>
    <p:sldLayoutId id="2147486223" r:id="rId5"/>
    <p:sldLayoutId id="2147486224" r:id="rId6"/>
    <p:sldLayoutId id="2147486225" r:id="rId7"/>
    <p:sldLayoutId id="2147486226" r:id="rId8"/>
    <p:sldLayoutId id="2147486227" r:id="rId9"/>
    <p:sldLayoutId id="2147486228" r:id="rId10"/>
    <p:sldLayoutId id="2147486229" r:id="rId11"/>
    <p:sldLayoutId id="2147486230" r:id="rId12"/>
    <p:sldLayoutId id="2147486231" r:id="rId13"/>
    <p:sldLayoutId id="2147486232" r:id="rId14"/>
    <p:sldLayoutId id="2147486233" r:id="rId15"/>
    <p:sldLayoutId id="2147486234" r:id="rId16"/>
  </p:sldLayoutIdLst>
  <p:txStyles>
    <p:titleStyle>
      <a:lvl1pPr algn="l" defTabSz="914396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396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599" indent="-225424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6" indent="-287337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47" indent="-182562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396" indent="-136524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98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96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94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93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91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89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87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86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8"/>
            </p:custDataLst>
            <p:extLst>
              <p:ext uri="{D42A27DB-BD31-4B8C-83A1-F6EECF244321}">
                <p14:modId xmlns:p14="http://schemas.microsoft.com/office/powerpoint/2010/main" val="19223923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9463" name="think-cell Slide" r:id="rId41" imgW="395" imgH="394" progId="TCLayout.ActiveDocument.1">
                  <p:embed/>
                </p:oleObj>
              </mc:Choice>
              <mc:Fallback>
                <p:oleObj name="think-cell Slide" r:id="rId41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9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7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1"/>
            </p:custDataLst>
          </p:nvPr>
        </p:nvCxnSpPr>
        <p:spPr>
          <a:xfrm>
            <a:off x="554737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8194" y="1289304"/>
            <a:ext cx="438337" cy="159779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 err="1">
                <a:ln w="3175">
                  <a:noFill/>
                </a:ln>
                <a:solidFill>
                  <a:schemeClr val="tx2"/>
                </a:solidFill>
              </a:rPr>
              <a:t>Sticker</a:t>
            </a:r>
            <a:endParaRPr lang="pt-BR" sz="900" b="1" spc="50" dirty="0">
              <a:ln w="3175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3"/>
            </p:custDataLst>
          </p:nvPr>
        </p:nvSpPr>
        <p:spPr>
          <a:xfrm>
            <a:off x="553972" y="6260828"/>
            <a:ext cx="7278624" cy="141312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3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 err="1">
                <a:latin typeface="+mn-lt"/>
                <a:ea typeface="+mn-ea"/>
                <a:cs typeface="Arial" panose="020B0604020202020204" pitchFamily="34" charset="0"/>
              </a:rPr>
              <a:t>Footnotes</a:t>
            </a:r>
            <a:endParaRPr lang="pt-BR" sz="900" kern="1200" dirty="0"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4"/>
            </p:custDataLst>
          </p:nvPr>
        </p:nvSpPr>
        <p:spPr>
          <a:xfrm>
            <a:off x="554737" y="172213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7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5"/>
            </p:custDataLst>
          </p:nvPr>
        </p:nvGrpSpPr>
        <p:grpSpPr>
          <a:xfrm>
            <a:off x="0" y="1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sz="1600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21658"/>
            <a:chOff x="9585951" y="2980105"/>
            <a:chExt cx="984864" cy="1721658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62662"/>
            <a:chOff x="4265270" y="3739101"/>
            <a:chExt cx="1376755" cy="962662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sz="1600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sz="1600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sz="1600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7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4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61624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36" r:id="rId1"/>
    <p:sldLayoutId id="2147486237" r:id="rId2"/>
    <p:sldLayoutId id="2147486238" r:id="rId3"/>
    <p:sldLayoutId id="2147486239" r:id="rId4"/>
    <p:sldLayoutId id="2147486240" r:id="rId5"/>
    <p:sldLayoutId id="2147486241" r:id="rId6"/>
    <p:sldLayoutId id="2147486242" r:id="rId7"/>
    <p:sldLayoutId id="2147486243" r:id="rId8"/>
    <p:sldLayoutId id="2147486244" r:id="rId9"/>
    <p:sldLayoutId id="2147486245" r:id="rId10"/>
    <p:sldLayoutId id="2147486246" r:id="rId11"/>
    <p:sldLayoutId id="2147486247" r:id="rId12"/>
    <p:sldLayoutId id="2147486248" r:id="rId13"/>
    <p:sldLayoutId id="2147486249" r:id="rId14"/>
    <p:sldLayoutId id="2147486250" r:id="rId15"/>
  </p:sldLayoutIdLst>
  <p:txStyles>
    <p:titleStyle>
      <a:lvl1pPr algn="l" defTabSz="914396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396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599" indent="-225424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6" indent="-287337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47" indent="-182562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396" indent="-136524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98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96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94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93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91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89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87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86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7"/>
            </p:custDataLst>
            <p:extLst>
              <p:ext uri="{D42A27DB-BD31-4B8C-83A1-F6EECF244321}">
                <p14:modId xmlns:p14="http://schemas.microsoft.com/office/powerpoint/2010/main" val="12868189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6870" name="think-cell Slide" r:id="rId40" imgW="395" imgH="394" progId="TCLayout.ActiveDocument.1">
                  <p:embed/>
                </p:oleObj>
              </mc:Choice>
              <mc:Fallback>
                <p:oleObj name="think-cell Slide" r:id="rId40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20F04B7-F577-48BA-A881-F4A7F15D7C5B}"/>
              </a:ext>
            </a:extLst>
          </p:cNvPr>
          <p:cNvSpPr/>
          <p:nvPr userDrawn="1">
            <p:custDataLst>
              <p:tags r:id="rId18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 err="1">
              <a:solidFill>
                <a:schemeClr val="bg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8192" y="1289304"/>
            <a:ext cx="371897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3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4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60362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53" r:id="rId1"/>
    <p:sldLayoutId id="2147486254" r:id="rId2"/>
    <p:sldLayoutId id="2147486255" r:id="rId3"/>
    <p:sldLayoutId id="2147486256" r:id="rId4"/>
    <p:sldLayoutId id="2147486257" r:id="rId5"/>
    <p:sldLayoutId id="2147486258" r:id="rId6"/>
    <p:sldLayoutId id="2147486259" r:id="rId7"/>
    <p:sldLayoutId id="2147486260" r:id="rId8"/>
    <p:sldLayoutId id="2147486261" r:id="rId9"/>
    <p:sldLayoutId id="2147486262" r:id="rId10"/>
    <p:sldLayoutId id="2147486263" r:id="rId11"/>
    <p:sldLayoutId id="2147486264" r:id="rId12"/>
    <p:sldLayoutId id="2147486265" r:id="rId13"/>
    <p:sldLayoutId id="2147486266" r:id="rId14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+mj-cs"/>
          <a:sym typeface="Itau Display" panose="020B0503020204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2"/>
            </p:custDataLst>
            <p:extLst>
              <p:ext uri="{D42A27DB-BD31-4B8C-83A1-F6EECF244321}">
                <p14:modId xmlns:p14="http://schemas.microsoft.com/office/powerpoint/2010/main" val="42266046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22230" name="think-cell Slide" r:id="rId45" imgW="395" imgH="394" progId="TCLayout.ActiveDocument.1">
                  <p:embed/>
                </p:oleObj>
              </mc:Choice>
              <mc:Fallback>
                <p:oleObj name="think-cell Slide" r:id="rId45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2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6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7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8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9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3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4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79266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68" r:id="rId1"/>
    <p:sldLayoutId id="2147486269" r:id="rId2"/>
    <p:sldLayoutId id="2147486270" r:id="rId3"/>
    <p:sldLayoutId id="2147486271" r:id="rId4"/>
    <p:sldLayoutId id="2147486272" r:id="rId5"/>
    <p:sldLayoutId id="2147486273" r:id="rId6"/>
    <p:sldLayoutId id="2147486274" r:id="rId7"/>
    <p:sldLayoutId id="2147486275" r:id="rId8"/>
    <p:sldLayoutId id="2147486276" r:id="rId9"/>
    <p:sldLayoutId id="2147486277" r:id="rId10"/>
    <p:sldLayoutId id="2147486278" r:id="rId11"/>
    <p:sldLayoutId id="2147486279" r:id="rId12"/>
    <p:sldLayoutId id="2147486280" r:id="rId13"/>
    <p:sldLayoutId id="2147486281" r:id="rId14"/>
    <p:sldLayoutId id="2147486282" r:id="rId15"/>
    <p:sldLayoutId id="2147486283" r:id="rId16"/>
    <p:sldLayoutId id="2147486284" r:id="rId17"/>
    <p:sldLayoutId id="2147486285" r:id="rId18"/>
    <p:sldLayoutId id="2147486286" r:id="rId19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9"/>
            </p:custDataLst>
            <p:extLst>
              <p:ext uri="{D42A27DB-BD31-4B8C-83A1-F6EECF244321}">
                <p14:modId xmlns:p14="http://schemas.microsoft.com/office/powerpoint/2010/main" val="161560727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41687" name="think-cell Slide" r:id="rId42" imgW="395" imgH="394" progId="TCLayout.ActiveDocument.1">
                  <p:embed/>
                </p:oleObj>
              </mc:Choice>
              <mc:Fallback>
                <p:oleObj name="think-cell Slide" r:id="rId42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20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1"/>
            </p:custDataLst>
          </p:nvPr>
        </p:nvCxnSpPr>
        <p:spPr>
          <a:xfrm>
            <a:off x="554737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7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3"/>
            </p:custDataLst>
          </p:nvPr>
        </p:nvSpPr>
        <p:spPr>
          <a:xfrm>
            <a:off x="558194" y="1289304"/>
            <a:ext cx="391133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3972" y="6260828"/>
            <a:ext cx="7278624" cy="141312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3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Itau Display" panose="020B0503020204020204" pitchFamily="34" charset="0"/>
                <a:ea typeface="+mn-ea"/>
                <a:cs typeface="Itau Display" panose="020B0503020204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5"/>
            </p:custDataLst>
          </p:nvPr>
        </p:nvSpPr>
        <p:spPr>
          <a:xfrm>
            <a:off x="554737" y="172213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7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6"/>
            </p:custDataLst>
          </p:nvPr>
        </p:nvGrpSpPr>
        <p:grpSpPr>
          <a:xfrm>
            <a:off x="0" y="1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sz="1600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21658"/>
            <a:chOff x="9585951" y="2980105"/>
            <a:chExt cx="984864" cy="1721658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62662"/>
            <a:chOff x="4265270" y="3739101"/>
            <a:chExt cx="1376755" cy="962662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sz="1600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sz="1600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sz="1600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7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5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7485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88" r:id="rId1"/>
    <p:sldLayoutId id="2147486289" r:id="rId2"/>
    <p:sldLayoutId id="2147486290" r:id="rId3"/>
    <p:sldLayoutId id="2147486291" r:id="rId4"/>
    <p:sldLayoutId id="2147486292" r:id="rId5"/>
    <p:sldLayoutId id="2147486293" r:id="rId6"/>
    <p:sldLayoutId id="2147486294" r:id="rId7"/>
    <p:sldLayoutId id="2147486295" r:id="rId8"/>
    <p:sldLayoutId id="2147486296" r:id="rId9"/>
    <p:sldLayoutId id="2147486297" r:id="rId10"/>
    <p:sldLayoutId id="2147486298" r:id="rId11"/>
    <p:sldLayoutId id="2147486299" r:id="rId12"/>
    <p:sldLayoutId id="2147486300" r:id="rId13"/>
    <p:sldLayoutId id="2147486301" r:id="rId14"/>
    <p:sldLayoutId id="2147486302" r:id="rId15"/>
    <p:sldLayoutId id="2147486304" r:id="rId16"/>
  </p:sldLayoutIdLst>
  <p:txStyles>
    <p:titleStyle>
      <a:lvl1pPr algn="l" defTabSz="914396" rtl="0" eaLnBrk="1" latinLnBrk="0" hangingPunct="1">
        <a:lnSpc>
          <a:spcPct val="100000"/>
        </a:lnSpc>
        <a:spcBef>
          <a:spcPct val="0"/>
        </a:spcBef>
        <a:buNone/>
        <a:defRPr sz="2300" b="1" kern="1200" spc="0" baseline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Itau Display" panose="020B0503020204020204" pitchFamily="34" charset="0"/>
        </a:defRPr>
      </a:lvl1pPr>
    </p:titleStyle>
    <p:bodyStyle>
      <a:lvl1pPr marL="0" indent="0" algn="l" defTabSz="914396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1pPr>
      <a:lvl2pPr marL="228599" indent="-225424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2pPr>
      <a:lvl3pPr marL="515936" indent="-287337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3pPr>
      <a:lvl4pPr marL="742947" indent="-182562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4pPr>
      <a:lvl5pPr marL="914396" indent="-136524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5pPr>
      <a:lvl6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98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96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94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93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91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89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87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86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7"/>
            </p:custDataLst>
            <p:extLst>
              <p:ext uri="{D42A27DB-BD31-4B8C-83A1-F6EECF244321}">
                <p14:modId xmlns:p14="http://schemas.microsoft.com/office/powerpoint/2010/main" val="85455740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41308" name="think-cell Slide" r:id="rId40" imgW="395" imgH="394" progId="TCLayout.ActiveDocument.1">
                  <p:embed/>
                </p:oleObj>
              </mc:Choice>
              <mc:Fallback>
                <p:oleObj name="think-cell Slide" r:id="rId40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8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3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4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98265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16" r:id="rId1"/>
    <p:sldLayoutId id="2147485917" r:id="rId2"/>
    <p:sldLayoutId id="2147485918" r:id="rId3"/>
    <p:sldLayoutId id="2147485919" r:id="rId4"/>
    <p:sldLayoutId id="2147485920" r:id="rId5"/>
    <p:sldLayoutId id="2147485921" r:id="rId6"/>
    <p:sldLayoutId id="2147485922" r:id="rId7"/>
    <p:sldLayoutId id="2147485923" r:id="rId8"/>
    <p:sldLayoutId id="2147485924" r:id="rId9"/>
    <p:sldLayoutId id="2147485925" r:id="rId10"/>
    <p:sldLayoutId id="2147485926" r:id="rId11"/>
    <p:sldLayoutId id="2147485927" r:id="rId12"/>
    <p:sldLayoutId id="2147485928" r:id="rId13"/>
    <p:sldLayoutId id="2147485930" r:id="rId14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1"/>
            </p:custDataLst>
            <p:extLst>
              <p:ext uri="{D42A27DB-BD31-4B8C-83A1-F6EECF244321}">
                <p14:modId xmlns:p14="http://schemas.microsoft.com/office/powerpoint/2010/main" val="161806072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60118" name="think-cell Slide" r:id="rId44" imgW="395" imgH="394" progId="TCLayout.ActiveDocument.1">
                  <p:embed/>
                </p:oleObj>
              </mc:Choice>
              <mc:Fallback>
                <p:oleObj name="think-cell Slide" r:id="rId44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2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3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4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6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7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8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3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7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14701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07" r:id="rId1"/>
    <p:sldLayoutId id="2147486308" r:id="rId2"/>
    <p:sldLayoutId id="2147486309" r:id="rId3"/>
    <p:sldLayoutId id="2147486310" r:id="rId4"/>
    <p:sldLayoutId id="2147486311" r:id="rId5"/>
    <p:sldLayoutId id="2147486312" r:id="rId6"/>
    <p:sldLayoutId id="2147486313" r:id="rId7"/>
    <p:sldLayoutId id="2147486314" r:id="rId8"/>
    <p:sldLayoutId id="2147486315" r:id="rId9"/>
    <p:sldLayoutId id="2147486316" r:id="rId10"/>
    <p:sldLayoutId id="2147486317" r:id="rId11"/>
    <p:sldLayoutId id="2147486318" r:id="rId12"/>
    <p:sldLayoutId id="2147486319" r:id="rId13"/>
    <p:sldLayoutId id="2147486320" r:id="rId14"/>
    <p:sldLayoutId id="2147486321" r:id="rId15"/>
    <p:sldLayoutId id="2147486322" r:id="rId16"/>
    <p:sldLayoutId id="2147486323" r:id="rId17"/>
    <p:sldLayoutId id="2147486324" r:id="rId18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Itau Display" panose="020B0503020204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2"/>
            </p:custDataLst>
            <p:extLst>
              <p:ext uri="{D42A27DB-BD31-4B8C-83A1-F6EECF244321}">
                <p14:modId xmlns:p14="http://schemas.microsoft.com/office/powerpoint/2010/main" val="280337968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78550" name="think-cell Slide" r:id="rId45" imgW="395" imgH="394" progId="TCLayout.ActiveDocument.1">
                  <p:embed/>
                </p:oleObj>
              </mc:Choice>
              <mc:Fallback>
                <p:oleObj name="think-cell Slide" r:id="rId45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2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4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5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6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7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8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9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3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4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7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8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34570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26" r:id="rId1"/>
    <p:sldLayoutId id="2147486327" r:id="rId2"/>
    <p:sldLayoutId id="2147486328" r:id="rId3"/>
    <p:sldLayoutId id="2147486329" r:id="rId4"/>
    <p:sldLayoutId id="2147486330" r:id="rId5"/>
    <p:sldLayoutId id="2147486331" r:id="rId6"/>
    <p:sldLayoutId id="2147486332" r:id="rId7"/>
    <p:sldLayoutId id="2147486333" r:id="rId8"/>
    <p:sldLayoutId id="2147486334" r:id="rId9"/>
    <p:sldLayoutId id="2147486335" r:id="rId10"/>
    <p:sldLayoutId id="2147486336" r:id="rId11"/>
    <p:sldLayoutId id="2147486337" r:id="rId12"/>
    <p:sldLayoutId id="2147486338" r:id="rId13"/>
    <p:sldLayoutId id="2147486339" r:id="rId14"/>
    <p:sldLayoutId id="2147486340" r:id="rId15"/>
    <p:sldLayoutId id="2147486341" r:id="rId16"/>
    <p:sldLayoutId id="2147486342" r:id="rId17"/>
    <p:sldLayoutId id="2147486343" r:id="rId18"/>
    <p:sldLayoutId id="2147486344" r:id="rId19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4"/>
            </p:custDataLst>
            <p:extLst>
              <p:ext uri="{D42A27DB-BD31-4B8C-83A1-F6EECF244321}">
                <p14:modId xmlns:p14="http://schemas.microsoft.com/office/powerpoint/2010/main" val="391646492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50227" name="think-cell Slide" r:id="rId46" imgW="395" imgH="394" progId="TCLayout.ActiveDocument.1">
                  <p:embed/>
                </p:oleObj>
              </mc:Choice>
              <mc:Fallback>
                <p:oleObj name="think-cell Slide" r:id="rId46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25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6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7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8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9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30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Rectangle 2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/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3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4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5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82564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60" r:id="rId1"/>
    <p:sldLayoutId id="2147486361" r:id="rId2"/>
    <p:sldLayoutId id="2147486362" r:id="rId3"/>
    <p:sldLayoutId id="2147486363" r:id="rId4"/>
    <p:sldLayoutId id="2147486364" r:id="rId5"/>
    <p:sldLayoutId id="2147486365" r:id="rId6"/>
    <p:sldLayoutId id="2147486366" r:id="rId7"/>
    <p:sldLayoutId id="2147486367" r:id="rId8"/>
    <p:sldLayoutId id="2147486368" r:id="rId9"/>
    <p:sldLayoutId id="2147486369" r:id="rId10"/>
    <p:sldLayoutId id="2147486370" r:id="rId11"/>
    <p:sldLayoutId id="2147486371" r:id="rId12"/>
    <p:sldLayoutId id="2147486372" r:id="rId13"/>
    <p:sldLayoutId id="2147486373" r:id="rId14"/>
    <p:sldLayoutId id="2147486374" r:id="rId15"/>
    <p:sldLayoutId id="2147486375" r:id="rId16"/>
    <p:sldLayoutId id="2147486376" r:id="rId17"/>
    <p:sldLayoutId id="2147486377" r:id="rId18"/>
    <p:sldLayoutId id="2147486378" r:id="rId19"/>
    <p:sldLayoutId id="2147486379" r:id="rId20"/>
    <p:sldLayoutId id="2147486380" r:id="rId21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7"/>
            </p:custDataLst>
            <p:extLst>
              <p:ext uri="{D42A27DB-BD31-4B8C-83A1-F6EECF244321}">
                <p14:modId xmlns:p14="http://schemas.microsoft.com/office/powerpoint/2010/main" val="379247807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72754" name="think-cell Slide" r:id="rId40" imgW="395" imgH="394" progId="TCLayout.ActiveDocument.1">
                  <p:embed/>
                </p:oleObj>
              </mc:Choice>
              <mc:Fallback>
                <p:oleObj name="think-cell Slide" r:id="rId40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8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3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4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83045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82" r:id="rId1"/>
    <p:sldLayoutId id="2147486383" r:id="rId2"/>
    <p:sldLayoutId id="2147486384" r:id="rId3"/>
    <p:sldLayoutId id="2147486385" r:id="rId4"/>
    <p:sldLayoutId id="2147486386" r:id="rId5"/>
    <p:sldLayoutId id="2147486387" r:id="rId6"/>
    <p:sldLayoutId id="2147486388" r:id="rId7"/>
    <p:sldLayoutId id="2147486389" r:id="rId8"/>
    <p:sldLayoutId id="2147486390" r:id="rId9"/>
    <p:sldLayoutId id="2147486391" r:id="rId10"/>
    <p:sldLayoutId id="2147486392" r:id="rId11"/>
    <p:sldLayoutId id="2147486393" r:id="rId12"/>
    <p:sldLayoutId id="2147486394" r:id="rId13"/>
    <p:sldLayoutId id="2147486395" r:id="rId14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7"/>
            </p:custDataLst>
            <p:extLst>
              <p:ext uri="{D42A27DB-BD31-4B8C-83A1-F6EECF244321}">
                <p14:modId xmlns:p14="http://schemas.microsoft.com/office/powerpoint/2010/main" val="32138639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396301" name="think-cell Slide" r:id="rId40" imgW="395" imgH="394" progId="TCLayout.ActiveDocument.1">
                  <p:embed/>
                </p:oleObj>
              </mc:Choice>
              <mc:Fallback>
                <p:oleObj name="think-cell Slide" r:id="rId40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8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3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4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84392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97" r:id="rId1"/>
    <p:sldLayoutId id="2147486398" r:id="rId2"/>
    <p:sldLayoutId id="2147486399" r:id="rId3"/>
    <p:sldLayoutId id="2147486400" r:id="rId4"/>
    <p:sldLayoutId id="2147486401" r:id="rId5"/>
    <p:sldLayoutId id="2147486402" r:id="rId6"/>
    <p:sldLayoutId id="2147486403" r:id="rId7"/>
    <p:sldLayoutId id="2147486404" r:id="rId8"/>
    <p:sldLayoutId id="2147486405" r:id="rId9"/>
    <p:sldLayoutId id="2147486406" r:id="rId10"/>
    <p:sldLayoutId id="2147486407" r:id="rId11"/>
    <p:sldLayoutId id="2147486408" r:id="rId12"/>
    <p:sldLayoutId id="2147486409" r:id="rId13"/>
    <p:sldLayoutId id="2147486410" r:id="rId14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7"/>
            </p:custDataLst>
            <p:extLst>
              <p:ext uri="{D42A27DB-BD31-4B8C-83A1-F6EECF244321}">
                <p14:modId xmlns:p14="http://schemas.microsoft.com/office/powerpoint/2010/main" val="138212677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428039" name="think-cell Slide" r:id="rId40" imgW="395" imgH="394" progId="TCLayout.ActiveDocument.1">
                  <p:embed/>
                </p:oleObj>
              </mc:Choice>
              <mc:Fallback>
                <p:oleObj name="think-cell Slide" r:id="rId40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8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3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4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30135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13" r:id="rId1"/>
    <p:sldLayoutId id="2147486414" r:id="rId2"/>
    <p:sldLayoutId id="2147486415" r:id="rId3"/>
    <p:sldLayoutId id="2147486416" r:id="rId4"/>
    <p:sldLayoutId id="2147486417" r:id="rId5"/>
    <p:sldLayoutId id="2147486418" r:id="rId6"/>
    <p:sldLayoutId id="2147486419" r:id="rId7"/>
    <p:sldLayoutId id="2147486420" r:id="rId8"/>
    <p:sldLayoutId id="2147486421" r:id="rId9"/>
    <p:sldLayoutId id="2147486422" r:id="rId10"/>
    <p:sldLayoutId id="2147486423" r:id="rId11"/>
    <p:sldLayoutId id="2147486424" r:id="rId12"/>
    <p:sldLayoutId id="2147486425" r:id="rId13"/>
    <p:sldLayoutId id="2147486426" r:id="rId14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9"/>
            </p:custDataLst>
            <p:extLst>
              <p:ext uri="{D42A27DB-BD31-4B8C-83A1-F6EECF244321}">
                <p14:modId xmlns:p14="http://schemas.microsoft.com/office/powerpoint/2010/main" val="259346537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15076" name="think-cell Slide" r:id="rId42" imgW="395" imgH="394" progId="TCLayout.ActiveDocument.1">
                  <p:embed/>
                </p:oleObj>
              </mc:Choice>
              <mc:Fallback>
                <p:oleObj name="think-cell Slide" r:id="rId42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A45BE120-63B2-48CB-A51D-7F6D2AE97A28}"/>
              </a:ext>
            </a:extLst>
          </p:cNvPr>
          <p:cNvSpPr/>
          <p:nvPr userDrawn="1">
            <p:custDataLst>
              <p:tags r:id="rId20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1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3"/>
            </p:custDataLst>
          </p:nvPr>
        </p:nvSpPr>
        <p:spPr>
          <a:xfrm>
            <a:off x="558192" y="1289304"/>
            <a:ext cx="389530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5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6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5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94540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95" r:id="rId1"/>
    <p:sldLayoutId id="2147486496" r:id="rId2"/>
    <p:sldLayoutId id="2147486497" r:id="rId3"/>
    <p:sldLayoutId id="2147486498" r:id="rId4"/>
    <p:sldLayoutId id="2147486499" r:id="rId5"/>
    <p:sldLayoutId id="2147486500" r:id="rId6"/>
    <p:sldLayoutId id="2147486501" r:id="rId7"/>
    <p:sldLayoutId id="2147486502" r:id="rId8"/>
    <p:sldLayoutId id="2147486503" r:id="rId9"/>
    <p:sldLayoutId id="2147486504" r:id="rId10"/>
    <p:sldLayoutId id="2147486505" r:id="rId11"/>
    <p:sldLayoutId id="2147486506" r:id="rId12"/>
    <p:sldLayoutId id="2147486507" r:id="rId13"/>
    <p:sldLayoutId id="2147486508" r:id="rId14"/>
    <p:sldLayoutId id="2147486509" r:id="rId15"/>
    <p:sldLayoutId id="2147486510" r:id="rId16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  <a:sym typeface="Myriad Pro" panose="020B0503030403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  <a:sym typeface="Myriad Pro" panose="020B0503030403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  <a:sym typeface="Myriad Pro" panose="020B0503030403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  <a:sym typeface="Myriad Pro" panose="020B0503030403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  <a:sym typeface="Myriad Pro" panose="020B0503030403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  <a:sym typeface="Myriad Pro" panose="020B0503030403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5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34532" name="think-cell Slide" r:id="rId38" imgW="395" imgH="394" progId="TCLayout.ActiveDocument.1">
                  <p:embed/>
                </p:oleObj>
              </mc:Choice>
              <mc:Fallback>
                <p:oleObj name="think-cell Slide" r:id="rId38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5E53E8A3-1687-4840-926E-E57EDCD2A534}"/>
              </a:ext>
            </a:extLst>
          </p:cNvPr>
          <p:cNvSpPr/>
          <p:nvPr userDrawn="1">
            <p:custDataLst>
              <p:tags r:id="rId16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 err="1">
              <a:solidFill>
                <a:schemeClr val="bg1"/>
              </a:solidFill>
              <a:latin typeface="Itau Display Heavy" panose="020B0503020204020204" pitchFamily="34" charset="0"/>
              <a:ea typeface="+mj-ea"/>
              <a:sym typeface="Itau Display Heavy" panose="020B0503020204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7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18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19"/>
            </p:custDataLst>
          </p:nvPr>
        </p:nvSpPr>
        <p:spPr>
          <a:xfrm>
            <a:off x="558192" y="1289304"/>
            <a:ext cx="391133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0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1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2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err="1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3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 err="1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4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 err="1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 err="1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 err="1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2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 err="1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0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1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MSIPCMContentMarking" descr="{&quot;HashCode&quot;:673120239,&quot;Placement&quot;:&quot;Footer&quot;}">
            <a:extLst>
              <a:ext uri="{FF2B5EF4-FFF2-40B4-BE49-F238E27FC236}">
                <a16:creationId xmlns:a16="http://schemas.microsoft.com/office/drawing/2014/main" id="{16F8363D-A65F-4FD0-8E7F-F18711F36D46}"/>
              </a:ext>
            </a:extLst>
          </p:cNvPr>
          <p:cNvSpPr txBox="1"/>
          <p:nvPr userDrawn="1"/>
        </p:nvSpPr>
        <p:spPr>
          <a:xfrm>
            <a:off x="0" y="6612746"/>
            <a:ext cx="1274605" cy="245254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 anchor="ctr" anchorCtr="1">
            <a:noAutofit/>
          </a:bodyPr>
          <a:lstStyle/>
          <a:p>
            <a:pPr algn="l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900">
                <a:solidFill>
                  <a:srgbClr val="000000"/>
                </a:solidFill>
                <a:latin typeface="Calibri" panose="020F0502020204030204" pitchFamily="34" charset="0"/>
              </a:rPr>
              <a:t>Corporativo | Interno</a:t>
            </a:r>
            <a:endParaRPr lang="pt-BR" sz="90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1765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16" r:id="rId1"/>
    <p:sldLayoutId id="2147486517" r:id="rId2"/>
    <p:sldLayoutId id="2147486518" r:id="rId3"/>
    <p:sldLayoutId id="2147486519" r:id="rId4"/>
    <p:sldLayoutId id="2147486520" r:id="rId5"/>
    <p:sldLayoutId id="2147486521" r:id="rId6"/>
    <p:sldLayoutId id="2147486522" r:id="rId7"/>
    <p:sldLayoutId id="2147486523" r:id="rId8"/>
    <p:sldLayoutId id="2147486524" r:id="rId9"/>
    <p:sldLayoutId id="2147486525" r:id="rId10"/>
    <p:sldLayoutId id="2147486526" r:id="rId11"/>
    <p:sldLayoutId id="2147486527" r:id="rId12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i="0" kern="1200" spc="0" baseline="0">
          <a:ln w="6350" cap="flat">
            <a:noFill/>
            <a:miter lim="800000"/>
          </a:ln>
          <a:solidFill>
            <a:schemeClr val="tx2"/>
          </a:solidFill>
          <a:latin typeface="Itau Display Heavy" panose="020B0503020204020204" pitchFamily="34" charset="0"/>
          <a:ea typeface="+mj-ea"/>
          <a:cs typeface="Itau Display Heavy" panose="020B0503020204020204" pitchFamily="34" charset="0"/>
          <a:sym typeface="Itau Display" panose="020B0503020204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9"/>
            </p:custDataLst>
            <p:extLst>
              <p:ext uri="{D42A27DB-BD31-4B8C-83A1-F6EECF244321}">
                <p14:modId xmlns:p14="http://schemas.microsoft.com/office/powerpoint/2010/main" val="101753950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05185" name="think-cell Slide" r:id="rId42" imgW="395" imgH="394" progId="TCLayout.ActiveDocument.1">
                  <p:embed/>
                </p:oleObj>
              </mc:Choice>
              <mc:Fallback>
                <p:oleObj name="think-cell Slide" r:id="rId42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20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1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3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5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/>
              <a:t>Click to edit Master text styles</a:t>
            </a:r>
          </a:p>
          <a:p>
            <a:pPr lvl="1"/>
            <a:r>
              <a:rPr lang="pt-BR"/>
              <a:t>Second level</a:t>
            </a:r>
          </a:p>
          <a:p>
            <a:pPr lvl="2"/>
            <a:r>
              <a:rPr lang="pt-BR"/>
              <a:t>Third level</a:t>
            </a:r>
          </a:p>
          <a:p>
            <a:pPr lvl="3"/>
            <a:r>
              <a:rPr lang="pt-BR"/>
              <a:t>Fourth level</a:t>
            </a:r>
          </a:p>
          <a:p>
            <a:pPr lvl="4"/>
            <a:r>
              <a:rPr lang="pt-BR"/>
              <a:t>Fifth 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6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5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5336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76" r:id="rId1"/>
    <p:sldLayoutId id="2147486577" r:id="rId2"/>
    <p:sldLayoutId id="2147486578" r:id="rId3"/>
    <p:sldLayoutId id="2147486579" r:id="rId4"/>
    <p:sldLayoutId id="2147486580" r:id="rId5"/>
    <p:sldLayoutId id="2147486581" r:id="rId6"/>
    <p:sldLayoutId id="2147486582" r:id="rId7"/>
    <p:sldLayoutId id="2147486583" r:id="rId8"/>
    <p:sldLayoutId id="2147486584" r:id="rId9"/>
    <p:sldLayoutId id="2147486585" r:id="rId10"/>
    <p:sldLayoutId id="2147486586" r:id="rId11"/>
    <p:sldLayoutId id="2147486587" r:id="rId12"/>
    <p:sldLayoutId id="2147486588" r:id="rId13"/>
    <p:sldLayoutId id="2147486589" r:id="rId14"/>
    <p:sldLayoutId id="2147486590" r:id="rId15"/>
    <p:sldLayoutId id="2147486591" r:id="rId16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0"/>
            </p:custDataLst>
            <p:extLst>
              <p:ext uri="{D42A27DB-BD31-4B8C-83A1-F6EECF244321}">
                <p14:modId xmlns:p14="http://schemas.microsoft.com/office/powerpoint/2010/main" val="221010088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23615" name="think-cell Slide" r:id="rId43" imgW="395" imgH="394" progId="TCLayout.ActiveDocument.1">
                  <p:embed/>
                </p:oleObj>
              </mc:Choice>
              <mc:Fallback>
                <p:oleObj name="think-cell Slide" r:id="rId43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21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3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6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7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6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82105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95" r:id="rId1"/>
    <p:sldLayoutId id="2147486596" r:id="rId2"/>
    <p:sldLayoutId id="2147486597" r:id="rId3"/>
    <p:sldLayoutId id="2147486598" r:id="rId4"/>
    <p:sldLayoutId id="2147486599" r:id="rId5"/>
    <p:sldLayoutId id="2147486600" r:id="rId6"/>
    <p:sldLayoutId id="2147486601" r:id="rId7"/>
    <p:sldLayoutId id="2147486602" r:id="rId8"/>
    <p:sldLayoutId id="2147486603" r:id="rId9"/>
    <p:sldLayoutId id="2147486604" r:id="rId10"/>
    <p:sldLayoutId id="2147486605" r:id="rId11"/>
    <p:sldLayoutId id="2147486606" r:id="rId12"/>
    <p:sldLayoutId id="2147486607" r:id="rId13"/>
    <p:sldLayoutId id="2147486608" r:id="rId14"/>
    <p:sldLayoutId id="2147486609" r:id="rId15"/>
    <p:sldLayoutId id="2147486610" r:id="rId16"/>
    <p:sldLayoutId id="2147486611" r:id="rId17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300" b="1" kern="1200" spc="0" baseline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Itau Display" panose="020B0503020204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6"/>
            </p:custDataLst>
            <p:extLst>
              <p:ext uri="{D42A27DB-BD31-4B8C-83A1-F6EECF244321}">
                <p14:modId xmlns:p14="http://schemas.microsoft.com/office/powerpoint/2010/main" val="267478163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56668" name="think-cell Slide" r:id="rId38" imgW="395" imgH="394" progId="TCLayout.ActiveDocument.1">
                  <p:embed/>
                </p:oleObj>
              </mc:Choice>
              <mc:Fallback>
                <p:oleObj name="think-cell Slide" r:id="rId38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7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18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19"/>
            </p:custDataLst>
          </p:nvPr>
        </p:nvSpPr>
        <p:spPr>
          <a:xfrm>
            <a:off x="558192" y="1289304"/>
            <a:ext cx="371897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0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1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2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3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4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2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0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1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45451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32" r:id="rId1"/>
    <p:sldLayoutId id="2147485933" r:id="rId2"/>
    <p:sldLayoutId id="2147485934" r:id="rId3"/>
    <p:sldLayoutId id="2147485935" r:id="rId4"/>
    <p:sldLayoutId id="2147485936" r:id="rId5"/>
    <p:sldLayoutId id="2147485937" r:id="rId6"/>
    <p:sldLayoutId id="2147485938" r:id="rId7"/>
    <p:sldLayoutId id="2147485939" r:id="rId8"/>
    <p:sldLayoutId id="2147485940" r:id="rId9"/>
    <p:sldLayoutId id="2147485941" r:id="rId10"/>
    <p:sldLayoutId id="2147485942" r:id="rId11"/>
    <p:sldLayoutId id="2147485943" r:id="rId12"/>
    <p:sldLayoutId id="2147485944" r:id="rId13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+mj-cs"/>
          <a:sym typeface="Itau Display" panose="020B0503020204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0"/>
            </p:custDataLst>
            <p:extLst>
              <p:ext uri="{D42A27DB-BD31-4B8C-83A1-F6EECF244321}">
                <p14:modId xmlns:p14="http://schemas.microsoft.com/office/powerpoint/2010/main" val="174961712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55359" name="think-cell Slide" r:id="rId43" imgW="395" imgH="394" progId="TCLayout.ActiveDocument.1">
                  <p:embed/>
                </p:oleObj>
              </mc:Choice>
              <mc:Fallback>
                <p:oleObj name="think-cell Slide" r:id="rId43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21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3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6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7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6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89764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28" r:id="rId1"/>
    <p:sldLayoutId id="2147486629" r:id="rId2"/>
    <p:sldLayoutId id="2147486630" r:id="rId3"/>
    <p:sldLayoutId id="2147486631" r:id="rId4"/>
    <p:sldLayoutId id="2147486632" r:id="rId5"/>
    <p:sldLayoutId id="2147486633" r:id="rId6"/>
    <p:sldLayoutId id="2147486634" r:id="rId7"/>
    <p:sldLayoutId id="2147486635" r:id="rId8"/>
    <p:sldLayoutId id="2147486636" r:id="rId9"/>
    <p:sldLayoutId id="2147486637" r:id="rId10"/>
    <p:sldLayoutId id="2147486638" r:id="rId11"/>
    <p:sldLayoutId id="2147486639" r:id="rId12"/>
    <p:sldLayoutId id="2147486640" r:id="rId13"/>
    <p:sldLayoutId id="2147486641" r:id="rId14"/>
    <p:sldLayoutId id="2147486642" r:id="rId15"/>
    <p:sldLayoutId id="2147486643" r:id="rId16"/>
    <p:sldLayoutId id="2147486644" r:id="rId17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300" b="1" kern="1200" spc="0" baseline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Itau Display" panose="020B0503020204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8"/>
            </p:custDataLst>
            <p:extLst>
              <p:ext uri="{D42A27DB-BD31-4B8C-83A1-F6EECF244321}">
                <p14:modId xmlns:p14="http://schemas.microsoft.com/office/powerpoint/2010/main" val="172171843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16797" name="think-cell Slide" r:id="rId41" imgW="395" imgH="394" progId="TCLayout.ActiveDocument.1">
                  <p:embed/>
                </p:oleObj>
              </mc:Choice>
              <mc:Fallback>
                <p:oleObj name="think-cell Slide" r:id="rId41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9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1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3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4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5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4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02655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77" r:id="rId1"/>
    <p:sldLayoutId id="2147486678" r:id="rId2"/>
    <p:sldLayoutId id="2147486679" r:id="rId3"/>
    <p:sldLayoutId id="2147486680" r:id="rId4"/>
    <p:sldLayoutId id="2147486681" r:id="rId5"/>
    <p:sldLayoutId id="2147486682" r:id="rId6"/>
    <p:sldLayoutId id="2147486683" r:id="rId7"/>
    <p:sldLayoutId id="2147486684" r:id="rId8"/>
    <p:sldLayoutId id="2147486685" r:id="rId9"/>
    <p:sldLayoutId id="2147486686" r:id="rId10"/>
    <p:sldLayoutId id="2147486687" r:id="rId11"/>
    <p:sldLayoutId id="2147486688" r:id="rId12"/>
    <p:sldLayoutId id="2147486689" r:id="rId13"/>
    <p:sldLayoutId id="2147486690" r:id="rId14"/>
    <p:sldLayoutId id="2147486691" r:id="rId15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6"/>
            </p:custDataLst>
            <p:extLst>
              <p:ext uri="{D42A27DB-BD31-4B8C-83A1-F6EECF244321}">
                <p14:modId xmlns:p14="http://schemas.microsoft.com/office/powerpoint/2010/main" val="77670473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33181" name="think-cell Slide" r:id="rId39" imgW="395" imgH="394" progId="TCLayout.ActiveDocument.1">
                  <p:embed/>
                </p:oleObj>
              </mc:Choice>
              <mc:Fallback>
                <p:oleObj name="think-cell Slide" r:id="rId3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7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8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0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 err="1">
                <a:ln w="3175">
                  <a:noFill/>
                </a:ln>
                <a:solidFill>
                  <a:schemeClr val="tx2"/>
                </a:solidFill>
              </a:rPr>
              <a:t>Sticker</a:t>
            </a:r>
            <a:endParaRPr lang="pt-BR" sz="900" b="1" spc="50" dirty="0">
              <a:ln w="3175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 err="1">
                <a:latin typeface="+mn-lt"/>
                <a:ea typeface="+mn-ea"/>
                <a:cs typeface="Arial" panose="020B0604020202020204" pitchFamily="34" charset="0"/>
              </a:rPr>
              <a:t>Footnotes</a:t>
            </a:r>
            <a:endParaRPr lang="pt-BR" sz="900" kern="1200" dirty="0"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2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3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4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2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90246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93" r:id="rId1"/>
    <p:sldLayoutId id="2147486694" r:id="rId2"/>
    <p:sldLayoutId id="2147486695" r:id="rId3"/>
    <p:sldLayoutId id="2147486696" r:id="rId4"/>
    <p:sldLayoutId id="2147486697" r:id="rId5"/>
    <p:sldLayoutId id="2147486698" r:id="rId6"/>
    <p:sldLayoutId id="2147486699" r:id="rId7"/>
    <p:sldLayoutId id="2147486700" r:id="rId8"/>
    <p:sldLayoutId id="2147486701" r:id="rId9"/>
    <p:sldLayoutId id="2147486702" r:id="rId10"/>
    <p:sldLayoutId id="2147486703" r:id="rId11"/>
    <p:sldLayoutId id="2147486704" r:id="rId12"/>
    <p:sldLayoutId id="2147486705" r:id="rId13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D9CB2C9-82CE-4F47-883E-4E72ECA3974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9"/>
            </p:custDataLst>
            <p:extLst>
              <p:ext uri="{D42A27DB-BD31-4B8C-83A1-F6EECF244321}">
                <p14:modId xmlns:p14="http://schemas.microsoft.com/office/powerpoint/2010/main" val="52003569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47517" name="think-cell Slide" r:id="rId42" imgW="395" imgH="394" progId="TCLayout.ActiveDocument.1">
                  <p:embed/>
                </p:oleObj>
              </mc:Choice>
              <mc:Fallback>
                <p:oleObj name="think-cell Slide" r:id="rId42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D9CB2C9-82CE-4F47-883E-4E72ECA3974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70F02D74-DDE6-482F-AF89-E0BFD0384C2F}"/>
              </a:ext>
            </a:extLst>
          </p:cNvPr>
          <p:cNvSpPr/>
          <p:nvPr userDrawn="1">
            <p:custDataLst>
              <p:tags r:id="rId20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1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2. Slide Title">
            <a:extLst>
              <a:ext uri="{FF2B5EF4-FFF2-40B4-BE49-F238E27FC236}">
                <a16:creationId xmlns:a16="http://schemas.microsoft.com/office/drawing/2014/main" id="{7C8D601E-A2E1-4979-AE83-B694B9829662}"/>
              </a:ext>
            </a:extLst>
          </p:cNvPr>
          <p:cNvSpPr>
            <a:spLocks noGrp="1"/>
          </p:cNvSpPr>
          <p:nvPr>
            <p:ph type="title"/>
            <p:custDataLst>
              <p:tags r:id="rId23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4" name="Text Placeholder 2">
            <a:extLst>
              <a:ext uri="{FF2B5EF4-FFF2-40B4-BE49-F238E27FC236}">
                <a16:creationId xmlns:a16="http://schemas.microsoft.com/office/drawing/2014/main" id="{6A9C4AD8-E579-4AD3-9B92-5A31AC8DDA0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5"/>
            <a:r>
              <a:rPr lang="pt-BR" dirty="0" err="1"/>
              <a:t>Sixth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6"/>
            <a:r>
              <a:rPr lang="pt-BR" dirty="0" err="1"/>
              <a:t>Seventh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7"/>
            <a:r>
              <a:rPr lang="pt-BR" dirty="0" err="1"/>
              <a:t>Eighth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8"/>
            <a:r>
              <a:rPr lang="pt-BR" dirty="0" err="1"/>
              <a:t>Ninth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5" name="Grid" hidden="1">
            <a:extLst>
              <a:ext uri="{FF2B5EF4-FFF2-40B4-BE49-F238E27FC236}">
                <a16:creationId xmlns:a16="http://schemas.microsoft.com/office/drawing/2014/main" id="{DEFB2FD9-7CD8-4FAE-9553-EBB1883173D8}"/>
              </a:ext>
            </a:extLst>
          </p:cNvPr>
          <p:cNvGrpSpPr/>
          <p:nvPr userDrawn="1">
            <p:custDataLst>
              <p:tags r:id="rId24"/>
            </p:custDataLst>
          </p:nvPr>
        </p:nvGrpSpPr>
        <p:grpSpPr>
          <a:xfrm>
            <a:off x="1524" y="0"/>
            <a:ext cx="12190476" cy="6858000"/>
            <a:chOff x="0" y="0"/>
            <a:chExt cx="12190476" cy="6858000"/>
          </a:xfrm>
        </p:grpSpPr>
        <p:sp>
          <p:nvSpPr>
            <p:cNvPr id="56" name="slide margin">
              <a:extLst>
                <a:ext uri="{FF2B5EF4-FFF2-40B4-BE49-F238E27FC236}">
                  <a16:creationId xmlns:a16="http://schemas.microsoft.com/office/drawing/2014/main" id="{38DD344F-AD20-46A3-A11B-2D82C3344FEC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6C7601CF-5E5B-457D-847F-427610DA2FB7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731F3C21-0066-454F-858F-CF8DE7C15746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E62C2F96-141D-4584-8AFC-7B03AC967AD5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BFFAB406-01C7-4D16-B756-95AABF69356F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AC0947A7-511E-40BC-89AC-7FB57EB8253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E13BF7D-FE79-4AD9-BD1E-86E33F888F0B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39CD20B4-6A15-49A2-A59E-FCCFB641E09C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88C9107F-AE78-4984-826C-0B2406DAF134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934F056F-D81A-4196-9B3A-AE8FD5591CB2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A4C1E84A-C73C-43D4-BA3C-8DBC74530EF8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BE85AE8D-58C3-4AA0-B6F0-E5B277CA7900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7C36F9C0-4B83-4C02-9FB8-FE87C7414EE2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3B3485C-D98D-4843-9430-BAB5037871BA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4711F5E-C124-4817-92AB-CA50490512E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87B4A93-F9FF-464C-9429-7F0508C752D8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30BD8E3-A9FF-4CAF-AFCE-78BAF967AB1A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8DFD3D7-8227-4BAE-92E3-7A8D1D9D120B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1BDBD63-521E-429E-88F1-146A189AC445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0B0088A-AB05-469E-9D5A-008850E9B532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9BCFA35-14ED-4686-918B-E003CB0183E0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2C9479A-9B75-4DAD-BD6F-ACA06F40053D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E502045-AFEE-46BD-82EF-7FDCA210A972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331B978-23AB-4D1C-BDEB-D3F9BEDAA2DB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B5C2958A-8756-4F5D-9D2E-8609AF3FE7F3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405E51A7-0B73-4EDC-8853-4C4885C3CD12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55BB02-C70B-4783-95E3-349A9749DE81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BF414889-E577-40C3-8CDF-DA20200FC4BB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0578B73-0DC8-40FE-8A21-280C0818D286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A3EAB8C-6F2A-4487-A2BB-0984642F92BD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07D70175-6613-45BC-AF43-015C72F13A7B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B942F25-6CDB-4981-97B7-D7BDEBE5ADF5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1315AFB-F00B-4517-B2CA-2588A030EFF4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F2EAC9B8-160B-4F7F-8029-F358F771D704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2671AAA-F5BF-4B8E-9B20-12F8E97A3021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23FB4F88-2E32-42AF-931D-73EEE391186B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A1769F-CE92-4633-87B1-DDCB8F121456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B597847-9D21-4E79-A3C1-CD09A72ED17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A4475F4C-A18C-4D1A-BA57-171FB0889ED5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CB668352-A3AB-4B2E-9A58-3447022124C4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7FB43971-E513-473C-A51D-9EE94E61083C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45DF1BF3-81AD-4891-9BB0-2F7A0C9D4E46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00BDB8E3-D6DD-4760-8A19-73C078A70F87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CF12D775-122F-40DE-9D53-9EE07EEAA8F5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AD2CAD56-BA05-4C75-8034-7BE3F452236F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790E0245-1DD4-47DE-874E-81EEEC5BC8F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1CFFCCA0-3335-4A1D-ABE0-05033DB06A2E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F4D72CB9-C1AD-44DE-9701-7AC2B6FF96CE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889B3321-C5E9-4805-BC66-EA0432C4C15B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7ACEEB3E-3F13-47FD-9363-059ECF85CA24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373AB56B-1DBC-4E4B-A722-E8BD0ECD1B41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7406E6C7-24A3-4B83-8726-B30607709EF5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ABF470C1-8F17-46A7-9CF6-68959FCC27C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BDFB440D-CD6D-4896-879A-A739507A9DA0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213BC5EF-1845-45CB-A034-F5C2FECB524D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52206814-DAB9-4959-9312-D81139D2AED1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863072DF-59FF-4A0A-BAA0-5A11E1D2E4E3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8A4BE5F7-9CDA-49D9-BFEC-F2B196770FC3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CC5C0C16-0A28-498B-9C6F-5032271897D0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91131945-8EE6-4545-BF8A-AF353687BEB3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75DD299-052D-4F8E-A9FE-D093F95B0FF2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58EBC29A-6A7B-40D5-897C-5DEEBEE6A4B2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C66B5FDD-F1EC-4F2C-B392-BC178AD8DA90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D93E83BE-872E-48AC-9FFE-A9F5597742DF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D9D1C528-2748-4906-ABB1-D32D60EC43E0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6982271F-16E6-4B46-8B36-C850AA36014C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8A678F6B-D7A6-4C5F-A60A-68F375965733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B1F16AAE-3D56-49D9-B1F8-CF0D668C4625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46BA71-43F2-4516-96BC-46C1F7150D1F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6B2820DA-E0D5-407B-9227-F00335F2855C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A6A61357-206A-4A6B-82AD-45174279B301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6FD4E7D7-1920-4CDF-8C8E-2C8843C3234E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B6B52954-99B2-4CA1-BC58-BC2CE3144C2E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A58B8F17-F2CF-4C8B-9384-4763AEB46266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BF4D57F3-3690-4C8F-9DD3-6514140E8449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F1248E6-58FC-4800-A342-F266640388C0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9B8011EA-A67B-4792-899C-6F30861FB41B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4E187538-C1B6-4AB3-9E92-1CBE573E39EA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F725F436-5B17-4F6D-B174-9FD6324175C9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3DD99996-2943-48E4-B56E-D3F05FDFEC4F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E8B8D663-5E52-4EA2-8D3F-41F6121FAE3C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11F6EC2A-C5C1-4266-92CE-81F84B827556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" name="main body box">
              <a:extLst>
                <a:ext uri="{FF2B5EF4-FFF2-40B4-BE49-F238E27FC236}">
                  <a16:creationId xmlns:a16="http://schemas.microsoft.com/office/drawing/2014/main" id="{B218B8DC-43D2-4BF0-8019-414A6C978B5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F8A6CBCB-2578-43F1-B7A4-69F595E6E013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62E19C48-49CD-490C-82AF-6A807F4A91F8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sp>
        <p:nvSpPr>
          <p:cNvPr id="144" name="Sticker" hidden="1">
            <a:extLst>
              <a:ext uri="{FF2B5EF4-FFF2-40B4-BE49-F238E27FC236}">
                <a16:creationId xmlns:a16="http://schemas.microsoft.com/office/drawing/2014/main" id="{23412C6C-C023-4194-848C-35D3982FED4F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 err="1">
                <a:ln w="3175">
                  <a:noFill/>
                </a:ln>
                <a:solidFill>
                  <a:schemeClr val="tx2"/>
                </a:solidFill>
              </a:rPr>
              <a:t>Sticker</a:t>
            </a:r>
            <a:endParaRPr lang="pt-BR" sz="900" b="1" spc="50" dirty="0">
              <a:ln w="3175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145" name="4. Footnote" hidden="1">
            <a:extLst>
              <a:ext uri="{FF2B5EF4-FFF2-40B4-BE49-F238E27FC236}">
                <a16:creationId xmlns:a16="http://schemas.microsoft.com/office/drawing/2014/main" id="{56E3DC21-21DB-42FE-8721-1BC0E89F13AE}"/>
              </a:ext>
            </a:extLst>
          </p:cNvPr>
          <p:cNvSpPr txBox="1"/>
          <p:nvPr userDrawn="1">
            <p:custDataLst>
              <p:tags r:id="rId26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 err="1">
                <a:latin typeface="+mn-lt"/>
                <a:ea typeface="+mn-ea"/>
                <a:cs typeface="Arial" panose="020B0604020202020204" pitchFamily="34" charset="0"/>
              </a:rPr>
              <a:t>Footnotes</a:t>
            </a:r>
            <a:endParaRPr lang="pt-BR" sz="900" kern="1200" dirty="0">
              <a:latin typeface="+mn-lt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185" name="LegendBoxes" hidden="1">
            <a:extLst>
              <a:ext uri="{FF2B5EF4-FFF2-40B4-BE49-F238E27FC236}">
                <a16:creationId xmlns:a16="http://schemas.microsoft.com/office/drawing/2014/main" id="{28785628-9685-42DD-85C6-4A7FDEAEB9E4}"/>
              </a:ext>
            </a:extLst>
          </p:cNvPr>
          <p:cNvGrpSpPr/>
          <p:nvPr userDrawn="1"/>
        </p:nvGrpSpPr>
        <p:grpSpPr>
          <a:xfrm>
            <a:off x="10722394" y="4393208"/>
            <a:ext cx="984864" cy="1717282"/>
            <a:chOff x="9585951" y="2980105"/>
            <a:chExt cx="984864" cy="1717282"/>
          </a:xfrm>
        </p:grpSpPr>
        <p:sp>
          <p:nvSpPr>
            <p:cNvPr id="186" name="RectangleLegend1">
              <a:extLst>
                <a:ext uri="{FF2B5EF4-FFF2-40B4-BE49-F238E27FC236}">
                  <a16:creationId xmlns:a16="http://schemas.microsoft.com/office/drawing/2014/main" id="{F6C915EA-5130-4DA7-8B9A-5E522A1DBE2F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7" name="RectangleLegend2">
              <a:extLst>
                <a:ext uri="{FF2B5EF4-FFF2-40B4-BE49-F238E27FC236}">
                  <a16:creationId xmlns:a16="http://schemas.microsoft.com/office/drawing/2014/main" id="{056BAC0D-94D9-4BAA-A238-909A42CD485B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8" name="RectangleLegend3">
              <a:extLst>
                <a:ext uri="{FF2B5EF4-FFF2-40B4-BE49-F238E27FC236}">
                  <a16:creationId xmlns:a16="http://schemas.microsoft.com/office/drawing/2014/main" id="{BC7BB400-0474-421B-B1C4-D9D83F8D7025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4">
              <a:extLst>
                <a:ext uri="{FF2B5EF4-FFF2-40B4-BE49-F238E27FC236}">
                  <a16:creationId xmlns:a16="http://schemas.microsoft.com/office/drawing/2014/main" id="{5D84FBCC-8195-429D-ADA2-ADF26D0822E2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5">
              <a:extLst>
                <a:ext uri="{FF2B5EF4-FFF2-40B4-BE49-F238E27FC236}">
                  <a16:creationId xmlns:a16="http://schemas.microsoft.com/office/drawing/2014/main" id="{655825D0-671B-44EC-90C5-7913A4E7BAB9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Legend1">
              <a:extLst>
                <a:ext uri="{FF2B5EF4-FFF2-40B4-BE49-F238E27FC236}">
                  <a16:creationId xmlns:a16="http://schemas.microsoft.com/office/drawing/2014/main" id="{CD018A8B-4FD0-4C99-AA47-D684D1049136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2" name="Legend2">
              <a:extLst>
                <a:ext uri="{FF2B5EF4-FFF2-40B4-BE49-F238E27FC236}">
                  <a16:creationId xmlns:a16="http://schemas.microsoft.com/office/drawing/2014/main" id="{24E194E3-38A9-4A3A-AEBA-D1DCF1935051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3" name="Legend3">
              <a:extLst>
                <a:ext uri="{FF2B5EF4-FFF2-40B4-BE49-F238E27FC236}">
                  <a16:creationId xmlns:a16="http://schemas.microsoft.com/office/drawing/2014/main" id="{DCCF084D-A8B2-46B3-BE03-CFDA8E58B2B9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4" name="Legend4">
              <a:extLst>
                <a:ext uri="{FF2B5EF4-FFF2-40B4-BE49-F238E27FC236}">
                  <a16:creationId xmlns:a16="http://schemas.microsoft.com/office/drawing/2014/main" id="{0E49468C-EFEE-4C9A-BECB-CC10BE34BF4B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5" name="Legend5">
              <a:extLst>
                <a:ext uri="{FF2B5EF4-FFF2-40B4-BE49-F238E27FC236}">
                  <a16:creationId xmlns:a16="http://schemas.microsoft.com/office/drawing/2014/main" id="{443480AB-89E7-497E-A131-91869590BDB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</p:grpSp>
      <p:grpSp>
        <p:nvGrpSpPr>
          <p:cNvPr id="217" name="LegendLines" hidden="1">
            <a:extLst>
              <a:ext uri="{FF2B5EF4-FFF2-40B4-BE49-F238E27FC236}">
                <a16:creationId xmlns:a16="http://schemas.microsoft.com/office/drawing/2014/main" id="{3BB9080A-D487-442F-920D-D8C72C38D9BF}"/>
              </a:ext>
            </a:extLst>
          </p:cNvPr>
          <p:cNvGrpSpPr/>
          <p:nvPr userDrawn="1"/>
        </p:nvGrpSpPr>
        <p:grpSpPr>
          <a:xfrm>
            <a:off x="10330503" y="3314156"/>
            <a:ext cx="1376755" cy="958286"/>
            <a:chOff x="4265270" y="3739101"/>
            <a:chExt cx="1376755" cy="958286"/>
          </a:xfrm>
        </p:grpSpPr>
        <p:sp>
          <p:nvSpPr>
            <p:cNvPr id="218" name="Legend1">
              <a:extLst>
                <a:ext uri="{FF2B5EF4-FFF2-40B4-BE49-F238E27FC236}">
                  <a16:creationId xmlns:a16="http://schemas.microsoft.com/office/drawing/2014/main" id="{A44A9C7B-AA38-4434-8B97-542847FBAFDD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19" name="Legend2">
              <a:extLst>
                <a:ext uri="{FF2B5EF4-FFF2-40B4-BE49-F238E27FC236}">
                  <a16:creationId xmlns:a16="http://schemas.microsoft.com/office/drawing/2014/main" id="{001AF634-1A4C-45A1-A0B4-BA7B53A0C329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0" name="Legend3">
              <a:extLst>
                <a:ext uri="{FF2B5EF4-FFF2-40B4-BE49-F238E27FC236}">
                  <a16:creationId xmlns:a16="http://schemas.microsoft.com/office/drawing/2014/main" id="{7C459AB6-9E77-4163-B768-DE1D1A055DB6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1" name="LineLegend3">
              <a:extLst>
                <a:ext uri="{FF2B5EF4-FFF2-40B4-BE49-F238E27FC236}">
                  <a16:creationId xmlns:a16="http://schemas.microsoft.com/office/drawing/2014/main" id="{88663DA1-C04E-4A2E-A5F8-D0ED299EBEB0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2" name="LineLegend2">
              <a:extLst>
                <a:ext uri="{FF2B5EF4-FFF2-40B4-BE49-F238E27FC236}">
                  <a16:creationId xmlns:a16="http://schemas.microsoft.com/office/drawing/2014/main" id="{4186A2FF-EEA8-4B17-A617-DDB3BF5E4E2F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3" name="LineLegend1">
              <a:extLst>
                <a:ext uri="{FF2B5EF4-FFF2-40B4-BE49-F238E27FC236}">
                  <a16:creationId xmlns:a16="http://schemas.microsoft.com/office/drawing/2014/main" id="{EB9998AB-1086-4A1E-8DB9-910A09B5681E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6" name="LegendMoons" hidden="1">
            <a:extLst>
              <a:ext uri="{FF2B5EF4-FFF2-40B4-BE49-F238E27FC236}">
                <a16:creationId xmlns:a16="http://schemas.microsoft.com/office/drawing/2014/main" id="{BCBAA4B3-76E3-4E3E-9DFB-193618E70571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7" name="Legend1">
              <a:extLst>
                <a:ext uri="{FF2B5EF4-FFF2-40B4-BE49-F238E27FC236}">
                  <a16:creationId xmlns:a16="http://schemas.microsoft.com/office/drawing/2014/main" id="{A8F35D73-D259-46FA-AFD2-EA8247EDE0BB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48" name="Legend2">
              <a:extLst>
                <a:ext uri="{FF2B5EF4-FFF2-40B4-BE49-F238E27FC236}">
                  <a16:creationId xmlns:a16="http://schemas.microsoft.com/office/drawing/2014/main" id="{8C810E22-5C1D-4238-A604-CBCDDCB4C05E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49" name="Legend3">
              <a:extLst>
                <a:ext uri="{FF2B5EF4-FFF2-40B4-BE49-F238E27FC236}">
                  <a16:creationId xmlns:a16="http://schemas.microsoft.com/office/drawing/2014/main" id="{E4D11ABD-C458-4D2C-B8BA-1BD7E497965C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0" name="Legend4">
              <a:extLst>
                <a:ext uri="{FF2B5EF4-FFF2-40B4-BE49-F238E27FC236}">
                  <a16:creationId xmlns:a16="http://schemas.microsoft.com/office/drawing/2014/main" id="{6751DA88-7594-4AF8-9B0B-6D236454D486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1" name="Legend5">
              <a:extLst>
                <a:ext uri="{FF2B5EF4-FFF2-40B4-BE49-F238E27FC236}">
                  <a16:creationId xmlns:a16="http://schemas.microsoft.com/office/drawing/2014/main" id="{9BD97B4F-09E8-498D-A862-8771F6492867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grpSp>
          <p:nvGrpSpPr>
            <p:cNvPr id="152" name="MoonLegend1">
              <a:extLst>
                <a:ext uri="{FF2B5EF4-FFF2-40B4-BE49-F238E27FC236}">
                  <a16:creationId xmlns:a16="http://schemas.microsoft.com/office/drawing/2014/main" id="{2D833A59-C7AB-446D-8FF2-91CA9DB3ACEE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6FAD167A-470E-49B3-9358-C391E9721499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 hidden="1">
                <a:extLst>
                  <a:ext uri="{FF2B5EF4-FFF2-40B4-BE49-F238E27FC236}">
                    <a16:creationId xmlns:a16="http://schemas.microsoft.com/office/drawing/2014/main" id="{2106BC3D-6019-4A97-BF49-95FEE529E3EF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3" name="MoonLegend2">
              <a:extLst>
                <a:ext uri="{FF2B5EF4-FFF2-40B4-BE49-F238E27FC236}">
                  <a16:creationId xmlns:a16="http://schemas.microsoft.com/office/drawing/2014/main" id="{290914A9-07C8-4F8C-AD47-74783B1DE6E1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14C29FC0-EC32-412C-A1FC-29EF13DE8125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08217F02-10EE-4BF5-8640-3409A47C5847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4" name="MoonLegend3">
              <a:extLst>
                <a:ext uri="{FF2B5EF4-FFF2-40B4-BE49-F238E27FC236}">
                  <a16:creationId xmlns:a16="http://schemas.microsoft.com/office/drawing/2014/main" id="{435D5936-2D97-416D-A834-DF4B9D96A043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69BF58B2-CF38-41FB-8EF8-3EE6A3F1398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9A2D06B2-79B1-475C-A66E-9CB573E98829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4">
              <a:extLst>
                <a:ext uri="{FF2B5EF4-FFF2-40B4-BE49-F238E27FC236}">
                  <a16:creationId xmlns:a16="http://schemas.microsoft.com/office/drawing/2014/main" id="{8EC87CF1-17C2-4BF0-9A01-8C2C8FFFF842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3A7C7C4F-14E8-4812-AC35-7D066AEC66E0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7F7E2EA4-AD8C-4DA3-ACA6-A69404D1E88D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5">
              <a:extLst>
                <a:ext uri="{FF2B5EF4-FFF2-40B4-BE49-F238E27FC236}">
                  <a16:creationId xmlns:a16="http://schemas.microsoft.com/office/drawing/2014/main" id="{BCD87F8B-10B7-4E82-8EC4-F08B412A1736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7" name="Oval 156">
                <a:extLst>
                  <a:ext uri="{FF2B5EF4-FFF2-40B4-BE49-F238E27FC236}">
                    <a16:creationId xmlns:a16="http://schemas.microsoft.com/office/drawing/2014/main" id="{88573FB6-1F3D-4B01-98F6-7E4478BE33EF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8" name="Arc 157">
                <a:extLst>
                  <a:ext uri="{FF2B5EF4-FFF2-40B4-BE49-F238E27FC236}">
                    <a16:creationId xmlns:a16="http://schemas.microsoft.com/office/drawing/2014/main" id="{CF3B10D5-50BA-4075-BEDD-5D7FF7BE36E6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68" name="Picture Placeholder 5">
            <a:extLst>
              <a:ext uri="{FF2B5EF4-FFF2-40B4-BE49-F238E27FC236}">
                <a16:creationId xmlns:a16="http://schemas.microsoft.com/office/drawing/2014/main" id="{5025DAA4-C563-C74A-A618-0F792F9D85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5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65409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07" r:id="rId1"/>
    <p:sldLayoutId id="2147486708" r:id="rId2"/>
    <p:sldLayoutId id="2147486709" r:id="rId3"/>
    <p:sldLayoutId id="2147486710" r:id="rId4"/>
    <p:sldLayoutId id="2147486711" r:id="rId5"/>
    <p:sldLayoutId id="2147486712" r:id="rId6"/>
    <p:sldLayoutId id="2147486713" r:id="rId7"/>
    <p:sldLayoutId id="2147486714" r:id="rId8"/>
    <p:sldLayoutId id="2147486715" r:id="rId9"/>
    <p:sldLayoutId id="2147486716" r:id="rId10"/>
    <p:sldLayoutId id="2147486717" r:id="rId11"/>
    <p:sldLayoutId id="2147486718" r:id="rId12"/>
    <p:sldLayoutId id="2147486719" r:id="rId13"/>
    <p:sldLayoutId id="2147486720" r:id="rId14"/>
    <p:sldLayoutId id="2147486721" r:id="rId15"/>
    <p:sldLayoutId id="2147486722" r:id="rId16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bg1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bg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bg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bg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bg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bg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bg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bg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bg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bg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8"/>
            </p:custDataLst>
            <p:extLst>
              <p:ext uri="{D42A27DB-BD31-4B8C-83A1-F6EECF244321}">
                <p14:modId xmlns:p14="http://schemas.microsoft.com/office/powerpoint/2010/main" val="417518186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63902" name="think-cell Slide" r:id="rId41" imgW="395" imgH="394" progId="TCLayout.ActiveDocument.1">
                  <p:embed/>
                </p:oleObj>
              </mc:Choice>
              <mc:Fallback>
                <p:oleObj name="think-cell Slide" r:id="rId41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9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7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1"/>
            </p:custDataLst>
          </p:nvPr>
        </p:nvCxnSpPr>
        <p:spPr>
          <a:xfrm>
            <a:off x="554737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8194" y="1289304"/>
            <a:ext cx="438337" cy="159779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 err="1">
                <a:ln w="3175">
                  <a:noFill/>
                </a:ln>
                <a:solidFill>
                  <a:schemeClr val="tx2"/>
                </a:solidFill>
              </a:rPr>
              <a:t>Sticker</a:t>
            </a:r>
            <a:endParaRPr lang="pt-BR" sz="900" b="1" spc="50" dirty="0">
              <a:ln w="3175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3"/>
            </p:custDataLst>
          </p:nvPr>
        </p:nvSpPr>
        <p:spPr>
          <a:xfrm>
            <a:off x="553972" y="6260828"/>
            <a:ext cx="7278624" cy="141312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3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 err="1">
                <a:latin typeface="+mn-lt"/>
                <a:ea typeface="+mn-ea"/>
                <a:cs typeface="Arial" panose="020B0604020202020204" pitchFamily="34" charset="0"/>
              </a:rPr>
              <a:t>Footnotes</a:t>
            </a:r>
            <a:endParaRPr lang="pt-BR" sz="900" kern="1200" dirty="0"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4"/>
            </p:custDataLst>
          </p:nvPr>
        </p:nvSpPr>
        <p:spPr>
          <a:xfrm>
            <a:off x="554737" y="172213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7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5"/>
            </p:custDataLst>
          </p:nvPr>
        </p:nvGrpSpPr>
        <p:grpSpPr>
          <a:xfrm>
            <a:off x="0" y="1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sz="1600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21658"/>
            <a:chOff x="9585951" y="2980105"/>
            <a:chExt cx="984864" cy="1721658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62662"/>
            <a:chOff x="4265270" y="3739101"/>
            <a:chExt cx="1376755" cy="962662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sz="1600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sz="1600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sz="1600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7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4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95470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24" r:id="rId1"/>
    <p:sldLayoutId id="2147486725" r:id="rId2"/>
    <p:sldLayoutId id="2147486726" r:id="rId3"/>
    <p:sldLayoutId id="2147486727" r:id="rId4"/>
    <p:sldLayoutId id="2147486728" r:id="rId5"/>
    <p:sldLayoutId id="2147486729" r:id="rId6"/>
    <p:sldLayoutId id="2147486730" r:id="rId7"/>
    <p:sldLayoutId id="2147486731" r:id="rId8"/>
    <p:sldLayoutId id="2147486732" r:id="rId9"/>
    <p:sldLayoutId id="2147486733" r:id="rId10"/>
    <p:sldLayoutId id="2147486734" r:id="rId11"/>
    <p:sldLayoutId id="2147486735" r:id="rId12"/>
    <p:sldLayoutId id="2147486736" r:id="rId13"/>
    <p:sldLayoutId id="2147486737" r:id="rId14"/>
    <p:sldLayoutId id="2147486738" r:id="rId15"/>
  </p:sldLayoutIdLst>
  <p:txStyles>
    <p:titleStyle>
      <a:lvl1pPr algn="l" defTabSz="914396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396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599" indent="-225424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6" indent="-287337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47" indent="-182562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396" indent="-136524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98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96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94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93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91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89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87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86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7"/>
            </p:custDataLst>
            <p:extLst>
              <p:ext uri="{D42A27DB-BD31-4B8C-83A1-F6EECF244321}">
                <p14:modId xmlns:p14="http://schemas.microsoft.com/office/powerpoint/2010/main" val="225340921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794620" name="think-cell Slide" r:id="rId40" imgW="395" imgH="394" progId="TCLayout.ActiveDocument.1">
                  <p:embed/>
                </p:oleObj>
              </mc:Choice>
              <mc:Fallback>
                <p:oleObj name="think-cell Slide" r:id="rId40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8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3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4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27231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40" r:id="rId1"/>
    <p:sldLayoutId id="2147486741" r:id="rId2"/>
    <p:sldLayoutId id="2147486742" r:id="rId3"/>
    <p:sldLayoutId id="2147486743" r:id="rId4"/>
    <p:sldLayoutId id="2147486744" r:id="rId5"/>
    <p:sldLayoutId id="2147486745" r:id="rId6"/>
    <p:sldLayoutId id="2147486746" r:id="rId7"/>
    <p:sldLayoutId id="2147486747" r:id="rId8"/>
    <p:sldLayoutId id="2147486748" r:id="rId9"/>
    <p:sldLayoutId id="2147486749" r:id="rId10"/>
    <p:sldLayoutId id="2147486750" r:id="rId11"/>
    <p:sldLayoutId id="2147486751" r:id="rId12"/>
    <p:sldLayoutId id="2147486752" r:id="rId13"/>
    <p:sldLayoutId id="2147486754" r:id="rId14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>
            <p:custDataLst>
              <p:tags r:id="rId6"/>
            </p:custDataLst>
            <p:extLst>
              <p:ext uri="{D42A27DB-BD31-4B8C-83A1-F6EECF244321}">
                <p14:modId xmlns:p14="http://schemas.microsoft.com/office/powerpoint/2010/main" val="660753032"/>
              </p:ext>
            </p:extLst>
          </p:nvPr>
        </p:nvGraphicFramePr>
        <p:xfrm>
          <a:off x="0" y="0"/>
          <a:ext cx="215979" cy="16197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0021" name="think-cell Slide" r:id="rId23" imgW="270" imgH="270" progId="TCLayout.ActiveDocument.1">
                  <p:embed/>
                </p:oleObj>
              </mc:Choice>
              <mc:Fallback>
                <p:oleObj name="think-cell Slide" r:id="rId23" imgW="270" imgH="270" progId="TCLayout.ActiveDocument.1">
                  <p:embed/>
                  <p:pic>
                    <p:nvPicPr>
                      <p:cNvPr id="2" name="Object 1" hidden="1"/>
                      <p:cNvPicPr/>
                      <p:nvPr/>
                    </p:nvPicPr>
                    <p:blipFill>
                      <a:blip r:embed="rId24"/>
                      <a:stretch>
                        <a:fillRect/>
                      </a:stretch>
                    </p:blipFill>
                    <p:spPr>
                      <a:xfrm>
                        <a:off x="0" y="0"/>
                        <a:ext cx="215979" cy="16197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/>
          <p:cNvSpPr/>
          <p:nvPr>
            <p:custDataLst>
              <p:tags r:id="rId7"/>
            </p:custDataLst>
          </p:nvPr>
        </p:nvSpPr>
        <p:spPr bwMode="auto">
          <a:xfrm>
            <a:off x="0" y="0"/>
            <a:ext cx="215979" cy="161974"/>
          </a:xfrm>
          <a:prstGeom prst="rect">
            <a:avLst/>
          </a:prstGeom>
          <a:solidFill>
            <a:schemeClr val="bg2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lvl="0" indent="0" algn="ctr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s-ES" sz="2176" b="0" i="0" baseline="0" dirty="0">
              <a:solidFill>
                <a:schemeClr val="tx1"/>
              </a:solidFill>
              <a:latin typeface="Arial" panose="020B0604020202020204" pitchFamily="34" charset="0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1034" name="Working Draft" hidden="1"/>
          <p:cNvSpPr txBox="1">
            <a:spLocks noChangeArrowheads="1"/>
          </p:cNvSpPr>
          <p:nvPr/>
        </p:nvSpPr>
        <p:spPr bwMode="gray">
          <a:xfrm rot="5400000">
            <a:off x="10913154" y="1980017"/>
            <a:ext cx="2367636" cy="941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lang="es-ES"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lang="es-ES"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lang="es-ES"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lang="es-ES"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lang="es-ES"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lang="es-ES"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lang="es-ES"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lang="es-ES"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lang="es-ES"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 lang="es-ES"/>
            </a:pPr>
            <a:r>
              <a:rPr lang="en-US" sz="612" baseline="0" noProof="0">
                <a:solidFill>
                  <a:schemeClr val="accent6"/>
                </a:solidFill>
                <a:latin typeface="+mn-lt"/>
                <a:ea typeface="+mn-ea"/>
              </a:rPr>
              <a:t>Last Modified 11/14/2020 6:18 PM E. South America Standard Time</a:t>
            </a:r>
            <a:endParaRPr lang="es-ES" sz="612" baseline="0" noProof="0" dirty="0">
              <a:solidFill>
                <a:schemeClr val="accent6"/>
              </a:solidFill>
              <a:latin typeface="+mn-lt"/>
              <a:ea typeface="+mn-ea"/>
            </a:endParaRPr>
          </a:p>
        </p:txBody>
      </p:sp>
      <p:sp>
        <p:nvSpPr>
          <p:cNvPr id="1035" name="Printed" hidden="1"/>
          <p:cNvSpPr txBox="1">
            <a:spLocks noChangeArrowheads="1"/>
          </p:cNvSpPr>
          <p:nvPr/>
        </p:nvSpPr>
        <p:spPr bwMode="gray">
          <a:xfrm rot="5400000">
            <a:off x="11050209" y="4197040"/>
            <a:ext cx="2093521" cy="961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lang="es-ES"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lang="es-ES"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lang="es-ES"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lang="es-ES"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lang="es-ES"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lang="es-ES"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lang="es-ES"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lang="es-ES"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lang="es-ES"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 lang="es-ES"/>
            </a:pPr>
            <a:r>
              <a:rPr lang="en-US" sz="612" baseline="0" noProof="0" dirty="0">
                <a:solidFill>
                  <a:schemeClr val="accent6"/>
                </a:solidFill>
                <a:latin typeface="+mn-lt"/>
                <a:ea typeface="+mn-ea"/>
              </a:rPr>
              <a:t>Printed 27/07/2018 10:42 E. South America Standard Time</a:t>
            </a:r>
            <a:endParaRPr lang="es-ES" sz="612" baseline="0" noProof="0" dirty="0">
              <a:solidFill>
                <a:schemeClr val="accent6"/>
              </a:solidFill>
              <a:latin typeface="+mn-lt"/>
              <a:ea typeface="+mn-ea"/>
            </a:endParaRPr>
          </a:p>
        </p:txBody>
      </p:sp>
      <p:sp>
        <p:nvSpPr>
          <p:cNvPr id="19" name="Title Placeholder 2"/>
          <p:cNvSpPr>
            <a:spLocks noGrp="1" noChangeArrowheads="1"/>
          </p:cNvSpPr>
          <p:nvPr>
            <p:ph type="title"/>
          </p:nvPr>
        </p:nvSpPr>
        <p:spPr bwMode="gray">
          <a:xfrm>
            <a:off x="192699" y="234865"/>
            <a:ext cx="11083948" cy="3140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 latinLnBrk="0"/>
            <a:endParaRPr lang="es-ES" noProof="0" dirty="0"/>
          </a:p>
        </p:txBody>
      </p:sp>
      <p:sp>
        <p:nvSpPr>
          <p:cNvPr id="10" name="1. On-page tracker" hidden="1"/>
          <p:cNvSpPr>
            <a:spLocks noChangeArrowheads="1"/>
          </p:cNvSpPr>
          <p:nvPr/>
        </p:nvSpPr>
        <p:spPr bwMode="gray">
          <a:xfrm>
            <a:off x="192700" y="77303"/>
            <a:ext cx="636244" cy="1601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s-ES" sz="1020" cap="all" baseline="0" noProof="0" dirty="0">
                <a:solidFill>
                  <a:schemeClr val="accent6"/>
                </a:solidFill>
                <a:latin typeface="+mn-lt"/>
                <a:ea typeface="+mn-ea"/>
              </a:rPr>
              <a:t>TRACKER</a:t>
            </a:r>
          </a:p>
        </p:txBody>
      </p:sp>
      <p:sp>
        <p:nvSpPr>
          <p:cNvPr id="11" name="3. Unit of measure" hidden="1"/>
          <p:cNvSpPr txBox="1">
            <a:spLocks noChangeArrowheads="1"/>
          </p:cNvSpPr>
          <p:nvPr/>
        </p:nvSpPr>
        <p:spPr bwMode="gray">
          <a:xfrm>
            <a:off x="485153" y="566136"/>
            <a:ext cx="11402317" cy="2562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defTabSz="895350">
              <a:defRPr lang="es-ES" sz="2400">
                <a:solidFill>
                  <a:schemeClr val="tx1"/>
                </a:solidFill>
                <a:latin typeface="Arial" charset="0"/>
              </a:defRPr>
            </a:lvl1pPr>
            <a:lvl2pPr marL="447675" defTabSz="895350">
              <a:defRPr lang="es-ES" sz="2400">
                <a:solidFill>
                  <a:schemeClr val="tx1"/>
                </a:solidFill>
                <a:latin typeface="Arial" charset="0"/>
              </a:defRPr>
            </a:lvl2pPr>
            <a:lvl3pPr marL="895350" defTabSz="895350">
              <a:defRPr lang="es-ES" sz="2400">
                <a:solidFill>
                  <a:schemeClr val="tx1"/>
                </a:solidFill>
                <a:latin typeface="Arial" charset="0"/>
              </a:defRPr>
            </a:lvl3pPr>
            <a:lvl4pPr marL="1344613" defTabSz="895350">
              <a:defRPr lang="es-ES" sz="2400">
                <a:solidFill>
                  <a:schemeClr val="tx1"/>
                </a:solidFill>
                <a:latin typeface="Arial" charset="0"/>
              </a:defRPr>
            </a:lvl4pPr>
            <a:lvl5pPr marL="1792288" defTabSz="895350">
              <a:defRPr lang="es-ES" sz="2400">
                <a:solidFill>
                  <a:schemeClr val="tx1"/>
                </a:solidFill>
                <a:latin typeface="Arial" charset="0"/>
              </a:defRPr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lang="es-ES" sz="2400">
                <a:solidFill>
                  <a:schemeClr val="tx1"/>
                </a:solidFill>
                <a:latin typeface="Arial" charset="0"/>
              </a:defRPr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lang="es-ES" sz="2400">
                <a:solidFill>
                  <a:schemeClr val="tx1"/>
                </a:solidFill>
                <a:latin typeface="Arial" charset="0"/>
              </a:defRPr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lang="es-ES" sz="2400">
                <a:solidFill>
                  <a:schemeClr val="tx1"/>
                </a:solidFill>
                <a:latin typeface="Arial" charset="0"/>
              </a:defRPr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lang="es-ES"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 lang="es-ES"/>
            </a:pPr>
            <a:r>
              <a:rPr lang="es-ES" sz="1632" baseline="0" noProof="0" dirty="0">
                <a:solidFill>
                  <a:schemeClr val="accent6"/>
                </a:solidFill>
                <a:latin typeface="+mn-lt"/>
                <a:ea typeface="+mn-ea"/>
              </a:rPr>
              <a:t>Unit of measure</a:t>
            </a:r>
          </a:p>
        </p:txBody>
      </p:sp>
      <p:sp>
        <p:nvSpPr>
          <p:cNvPr id="13" name="4. Footnote" hidden="1"/>
          <p:cNvSpPr txBox="1">
            <a:spLocks noChangeArrowheads="1"/>
          </p:cNvSpPr>
          <p:nvPr/>
        </p:nvSpPr>
        <p:spPr bwMode="gray">
          <a:xfrm>
            <a:off x="192699" y="6260992"/>
            <a:ext cx="10686627" cy="1280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>
            <a:lvl1pPr marL="104775" indent="-104775" defTabSz="895350">
              <a:defRPr lang="es-ES" sz="2400">
                <a:solidFill>
                  <a:schemeClr val="tx1"/>
                </a:solidFill>
                <a:latin typeface="Arial" charset="0"/>
              </a:defRPr>
            </a:lvl1pPr>
            <a:lvl2pPr marL="1031875" defTabSz="895350">
              <a:defRPr lang="es-ES" sz="2400">
                <a:solidFill>
                  <a:schemeClr val="tx1"/>
                </a:solidFill>
                <a:latin typeface="Arial" charset="0"/>
              </a:defRPr>
            </a:lvl2pPr>
            <a:lvl3pPr marL="1217613" defTabSz="895350">
              <a:defRPr lang="es-ES" sz="2400">
                <a:solidFill>
                  <a:schemeClr val="tx1"/>
                </a:solidFill>
                <a:latin typeface="Arial" charset="0"/>
              </a:defRPr>
            </a:lvl3pPr>
            <a:lvl4pPr marL="1404938" defTabSz="895350">
              <a:defRPr lang="es-ES" sz="2400">
                <a:solidFill>
                  <a:schemeClr val="tx1"/>
                </a:solidFill>
                <a:latin typeface="Arial" charset="0"/>
              </a:defRPr>
            </a:lvl4pPr>
            <a:lvl5pPr marL="1792288" defTabSz="895350">
              <a:defRPr lang="es-ES" sz="2400">
                <a:solidFill>
                  <a:schemeClr val="tx1"/>
                </a:solidFill>
                <a:latin typeface="Arial" charset="0"/>
              </a:defRPr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lang="es-ES" sz="2400">
                <a:solidFill>
                  <a:schemeClr val="tx1"/>
                </a:solidFill>
                <a:latin typeface="Arial" charset="0"/>
              </a:defRPr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lang="es-ES" sz="2400">
                <a:solidFill>
                  <a:schemeClr val="tx1"/>
                </a:solidFill>
                <a:latin typeface="Arial" charset="0"/>
              </a:defRPr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lang="es-ES" sz="2400">
                <a:solidFill>
                  <a:schemeClr val="tx1"/>
                </a:solidFill>
                <a:latin typeface="Arial" charset="0"/>
              </a:defRPr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lang="es-ES"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87465" indent="-87465">
              <a:defRPr lang="es-ES"/>
            </a:pPr>
            <a:r>
              <a:rPr lang="es-ES" sz="816" baseline="0" noProof="0" dirty="0">
                <a:solidFill>
                  <a:schemeClr val="accent6"/>
                </a:solidFill>
                <a:latin typeface="+mn-lt"/>
                <a:ea typeface="+mn-ea"/>
              </a:rPr>
              <a:t>1 Nota al pie</a:t>
            </a:r>
          </a:p>
        </p:txBody>
      </p:sp>
      <p:sp>
        <p:nvSpPr>
          <p:cNvPr id="14" name="5. Source" hidden="1"/>
          <p:cNvSpPr>
            <a:spLocks noChangeArrowheads="1"/>
          </p:cNvSpPr>
          <p:nvPr/>
        </p:nvSpPr>
        <p:spPr bwMode="gray">
          <a:xfrm>
            <a:off x="192699" y="6533987"/>
            <a:ext cx="10686627" cy="1280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ctr">
            <a:spAutoFit/>
          </a:bodyPr>
          <a:lstStyle/>
          <a:p>
            <a:pPr marL="503735" indent="-503735" defTabSz="1218095">
              <a:tabLst/>
            </a:pPr>
            <a:r>
              <a:rPr lang="es-ES" sz="816" baseline="0" noProof="0" dirty="0">
                <a:solidFill>
                  <a:schemeClr val="accent6"/>
                </a:solidFill>
                <a:latin typeface="+mn-lt"/>
                <a:ea typeface="+mn-ea"/>
              </a:rPr>
              <a:t>FONTE: Fuente</a:t>
            </a:r>
          </a:p>
        </p:txBody>
      </p:sp>
      <p:grpSp>
        <p:nvGrpSpPr>
          <p:cNvPr id="15" name="ACET" hidden="1"/>
          <p:cNvGrpSpPr>
            <a:grpSpLocks/>
          </p:cNvGrpSpPr>
          <p:nvPr/>
        </p:nvGrpSpPr>
        <p:grpSpPr bwMode="gray">
          <a:xfrm>
            <a:off x="1976207" y="1270343"/>
            <a:ext cx="5801188" cy="531276"/>
            <a:chOff x="915" y="702"/>
            <a:chExt cx="2686" cy="328"/>
          </a:xfrm>
        </p:grpSpPr>
        <p:cxnSp>
          <p:nvCxnSpPr>
            <p:cNvPr id="16" name="AutoShape 249"/>
            <p:cNvCxnSpPr>
              <a:cxnSpLocks noChangeShapeType="1"/>
              <a:stCxn id="18" idx="4"/>
              <a:endCxn id="18" idx="6"/>
            </p:cNvCxnSpPr>
            <p:nvPr/>
          </p:nvCxnSpPr>
          <p:spPr bwMode="gray">
            <a:xfrm>
              <a:off x="915" y="1030"/>
              <a:ext cx="2686" cy="0"/>
            </a:xfrm>
            <a:prstGeom prst="straightConnector1">
              <a:avLst/>
            </a:prstGeom>
            <a:noFill/>
            <a:ln w="9525">
              <a:solidFill>
                <a:schemeClr val="accent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8" name="AutoShape 250"/>
            <p:cNvSpPr>
              <a:spLocks noChangeArrowheads="1"/>
            </p:cNvSpPr>
            <p:nvPr/>
          </p:nvSpPr>
          <p:spPr bwMode="gray">
            <a:xfrm>
              <a:off x="915" y="702"/>
              <a:ext cx="2686" cy="328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18288" anchor="b">
              <a:spAutoFit/>
            </a:bodyPr>
            <a:lstStyle/>
            <a:p>
              <a:r>
                <a:rPr lang="es-ES" sz="1632" b="1" baseline="0" noProof="0" dirty="0">
                  <a:latin typeface="+mn-lt"/>
                  <a:ea typeface="+mn-ea"/>
                </a:rPr>
                <a:t>Title</a:t>
              </a:r>
            </a:p>
            <a:p>
              <a:r>
                <a:rPr lang="es-ES" sz="1632" baseline="0" noProof="0" dirty="0">
                  <a:solidFill>
                    <a:schemeClr val="accent6"/>
                  </a:solidFill>
                  <a:latin typeface="+mn-lt"/>
                  <a:ea typeface="+mn-ea"/>
                </a:rPr>
                <a:t>Unit of measure</a:t>
              </a:r>
            </a:p>
          </p:txBody>
        </p:sp>
      </p:grpSp>
      <p:grpSp>
        <p:nvGrpSpPr>
          <p:cNvPr id="17" name="Sticker" hidden="1"/>
          <p:cNvGrpSpPr/>
          <p:nvPr/>
        </p:nvGrpSpPr>
        <p:grpSpPr bwMode="gray">
          <a:xfrm>
            <a:off x="11394692" y="291554"/>
            <a:ext cx="492770" cy="156360"/>
            <a:chOff x="8378576" y="285750"/>
            <a:chExt cx="362199" cy="153247"/>
          </a:xfrm>
        </p:grpSpPr>
        <p:sp>
          <p:nvSpPr>
            <p:cNvPr id="20" name="StickerRectangle"/>
            <p:cNvSpPr>
              <a:spLocks noChangeArrowheads="1"/>
            </p:cNvSpPr>
            <p:nvPr/>
          </p:nvSpPr>
          <p:spPr bwMode="gray">
            <a:xfrm>
              <a:off x="8378576" y="285750"/>
              <a:ext cx="362199" cy="153247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27432" tIns="0" rIns="0" bIns="27432">
              <a:spAutoFit/>
            </a:bodyPr>
            <a:lstStyle/>
            <a:p>
              <a:pPr algn="r" defTabSz="1218095">
                <a:buClr>
                  <a:schemeClr val="tx2"/>
                </a:buClr>
              </a:pPr>
              <a:r>
                <a:rPr lang="es-ES" sz="816" baseline="0" dirty="0">
                  <a:solidFill>
                    <a:schemeClr val="accent6"/>
                  </a:solidFill>
                  <a:latin typeface="+mn-lt"/>
                  <a:ea typeface="+mn-ea"/>
                </a:rPr>
                <a:t>STICKER</a:t>
              </a:r>
            </a:p>
          </p:txBody>
        </p:sp>
        <p:cxnSp>
          <p:nvCxnSpPr>
            <p:cNvPr id="21" name="AutoShape 31"/>
            <p:cNvCxnSpPr>
              <a:cxnSpLocks noChangeShapeType="1"/>
              <a:stCxn id="20" idx="2"/>
              <a:endCxn id="20" idx="4"/>
            </p:cNvCxnSpPr>
            <p:nvPr/>
          </p:nvCxnSpPr>
          <p:spPr bwMode="gray">
            <a:xfrm>
              <a:off x="8378576" y="285750"/>
              <a:ext cx="0" cy="153247"/>
            </a:xfrm>
            <a:prstGeom prst="straightConnector1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" name="AutoShape 32"/>
            <p:cNvCxnSpPr>
              <a:cxnSpLocks noChangeShapeType="1"/>
              <a:stCxn id="20" idx="4"/>
              <a:endCxn id="20" idx="6"/>
            </p:cNvCxnSpPr>
            <p:nvPr/>
          </p:nvCxnSpPr>
          <p:spPr bwMode="gray">
            <a:xfrm>
              <a:off x="8378576" y="438997"/>
              <a:ext cx="362199" cy="0"/>
            </a:xfrm>
            <a:prstGeom prst="straightConnector1">
              <a:avLst/>
            </a:prstGeom>
            <a:noFill/>
            <a:ln w="2540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" name="SlideBottomBar" hidden="1"/>
          <p:cNvSpPr/>
          <p:nvPr/>
        </p:nvSpPr>
        <p:spPr>
          <a:xfrm>
            <a:off x="12003218" y="6639739"/>
            <a:ext cx="46648" cy="12634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837" baseline="0" dirty="0">
              <a:solidFill>
                <a:schemeClr val="tx1"/>
              </a:solidFill>
              <a:latin typeface="+mn-lt"/>
              <a:ea typeface="+mn-ea"/>
            </a:endParaRPr>
          </a:p>
        </p:txBody>
      </p:sp>
      <p:sp>
        <p:nvSpPr>
          <p:cNvPr id="24" name="doc id" hidden="1"/>
          <p:cNvSpPr>
            <a:spLocks noChangeArrowheads="1"/>
          </p:cNvSpPr>
          <p:nvPr/>
        </p:nvSpPr>
        <p:spPr bwMode="gray">
          <a:xfrm>
            <a:off x="10670215" y="51833"/>
            <a:ext cx="1190119" cy="96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913526"/>
            <a:endParaRPr lang="es-ES" sz="612" baseline="0" dirty="0">
              <a:solidFill>
                <a:srgbClr val="808080"/>
              </a:solidFill>
              <a:latin typeface="+mn-lt"/>
              <a:ea typeface="+mn-ea"/>
            </a:endParaRPr>
          </a:p>
        </p:txBody>
      </p:sp>
      <p:grpSp>
        <p:nvGrpSpPr>
          <p:cNvPr id="25" name="LegendBoxes" hidden="1"/>
          <p:cNvGrpSpPr/>
          <p:nvPr/>
        </p:nvGrpSpPr>
        <p:grpSpPr bwMode="gray">
          <a:xfrm>
            <a:off x="11108191" y="285075"/>
            <a:ext cx="789093" cy="1021522"/>
            <a:chOff x="7835905" y="279400"/>
            <a:chExt cx="773373" cy="1001186"/>
          </a:xfrm>
        </p:grpSpPr>
        <p:sp>
          <p:nvSpPr>
            <p:cNvPr id="26" name="RectangleLegend1"/>
            <p:cNvSpPr>
              <a:spLocks noChangeArrowheads="1"/>
            </p:cNvSpPr>
            <p:nvPr/>
          </p:nvSpPr>
          <p:spPr bwMode="gray">
            <a:xfrm>
              <a:off x="7835905" y="290513"/>
              <a:ext cx="165100" cy="16033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accent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 sz="1837" baseline="0" dirty="0">
                <a:latin typeface="+mn-lt"/>
                <a:ea typeface="+mn-ea"/>
              </a:endParaRPr>
            </a:p>
          </p:txBody>
        </p:sp>
        <p:sp>
          <p:nvSpPr>
            <p:cNvPr id="27" name="RectangleLegend2"/>
            <p:cNvSpPr>
              <a:spLocks noChangeArrowheads="1"/>
            </p:cNvSpPr>
            <p:nvPr/>
          </p:nvSpPr>
          <p:spPr bwMode="gray">
            <a:xfrm>
              <a:off x="7835905" y="560388"/>
              <a:ext cx="165100" cy="160338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accent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 sz="1837" baseline="0" dirty="0">
                <a:latin typeface="+mn-lt"/>
                <a:ea typeface="+mn-ea"/>
              </a:endParaRPr>
            </a:p>
          </p:txBody>
        </p:sp>
        <p:sp>
          <p:nvSpPr>
            <p:cNvPr id="28" name="RectangleLegend3"/>
            <p:cNvSpPr>
              <a:spLocks noChangeArrowheads="1"/>
            </p:cNvSpPr>
            <p:nvPr/>
          </p:nvSpPr>
          <p:spPr bwMode="gray">
            <a:xfrm>
              <a:off x="7835905" y="831851"/>
              <a:ext cx="165100" cy="160338"/>
            </a:xfrm>
            <a:prstGeom prst="rect">
              <a:avLst/>
            </a:prstGeom>
            <a:solidFill>
              <a:schemeClr val="accent3"/>
            </a:solidFill>
            <a:ln w="9525">
              <a:solidFill>
                <a:schemeClr val="accent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 sz="1837" baseline="0" dirty="0">
                <a:latin typeface="+mn-lt"/>
                <a:ea typeface="+mn-ea"/>
              </a:endParaRPr>
            </a:p>
          </p:txBody>
        </p:sp>
        <p:sp>
          <p:nvSpPr>
            <p:cNvPr id="29" name="RectangleLegend4"/>
            <p:cNvSpPr>
              <a:spLocks noChangeArrowheads="1"/>
            </p:cNvSpPr>
            <p:nvPr/>
          </p:nvSpPr>
          <p:spPr bwMode="gray">
            <a:xfrm>
              <a:off x="7835905" y="1103313"/>
              <a:ext cx="165100" cy="160338"/>
            </a:xfrm>
            <a:prstGeom prst="rect">
              <a:avLst/>
            </a:prstGeom>
            <a:solidFill>
              <a:schemeClr val="accent4"/>
            </a:solidFill>
            <a:ln w="9525">
              <a:solidFill>
                <a:schemeClr val="accent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 sz="1837" baseline="0" dirty="0">
                <a:latin typeface="+mn-lt"/>
                <a:ea typeface="+mn-ea"/>
              </a:endParaRPr>
            </a:p>
          </p:txBody>
        </p:sp>
        <p:sp>
          <p:nvSpPr>
            <p:cNvPr id="30" name="Legend1"/>
            <p:cNvSpPr>
              <a:spLocks noChangeArrowheads="1"/>
            </p:cNvSpPr>
            <p:nvPr/>
          </p:nvSpPr>
          <p:spPr bwMode="gray">
            <a:xfrm>
              <a:off x="8089905" y="279400"/>
              <a:ext cx="519373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31" name="Legend2"/>
            <p:cNvSpPr>
              <a:spLocks noChangeArrowheads="1"/>
            </p:cNvSpPr>
            <p:nvPr/>
          </p:nvSpPr>
          <p:spPr bwMode="gray">
            <a:xfrm>
              <a:off x="8089905" y="549275"/>
              <a:ext cx="519373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32" name="Legend3"/>
            <p:cNvSpPr>
              <a:spLocks noChangeArrowheads="1"/>
            </p:cNvSpPr>
            <p:nvPr/>
          </p:nvSpPr>
          <p:spPr bwMode="gray">
            <a:xfrm>
              <a:off x="8089905" y="820738"/>
              <a:ext cx="519373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33" name="Legend4"/>
            <p:cNvSpPr>
              <a:spLocks noChangeArrowheads="1"/>
            </p:cNvSpPr>
            <p:nvPr/>
          </p:nvSpPr>
          <p:spPr bwMode="gray">
            <a:xfrm>
              <a:off x="8089905" y="1092201"/>
              <a:ext cx="519373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</p:grpSp>
      <p:grpSp>
        <p:nvGrpSpPr>
          <p:cNvPr id="34" name="LegendLines" hidden="1"/>
          <p:cNvGrpSpPr/>
          <p:nvPr/>
        </p:nvGrpSpPr>
        <p:grpSpPr bwMode="gray">
          <a:xfrm>
            <a:off x="10794126" y="285075"/>
            <a:ext cx="1103328" cy="749405"/>
            <a:chOff x="7540629" y="279400"/>
            <a:chExt cx="1081348" cy="734486"/>
          </a:xfrm>
        </p:grpSpPr>
        <p:sp>
          <p:nvSpPr>
            <p:cNvPr id="35" name="LineLegend1"/>
            <p:cNvSpPr>
              <a:spLocks noChangeShapeType="1"/>
            </p:cNvSpPr>
            <p:nvPr/>
          </p:nvSpPr>
          <p:spPr bwMode="gray">
            <a:xfrm>
              <a:off x="7540629" y="369888"/>
              <a:ext cx="457200" cy="0"/>
            </a:xfrm>
            <a:prstGeom prst="line">
              <a:avLst/>
            </a:prstGeom>
            <a:noFill/>
            <a:ln w="28575">
              <a:solidFill>
                <a:schemeClr val="accent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 sz="1837" baseline="0" dirty="0">
                <a:latin typeface="+mn-lt"/>
                <a:ea typeface="+mn-ea"/>
              </a:endParaRPr>
            </a:p>
          </p:txBody>
        </p:sp>
        <p:sp>
          <p:nvSpPr>
            <p:cNvPr id="36" name="LineLegend2"/>
            <p:cNvSpPr>
              <a:spLocks noChangeShapeType="1"/>
            </p:cNvSpPr>
            <p:nvPr/>
          </p:nvSpPr>
          <p:spPr bwMode="gray">
            <a:xfrm>
              <a:off x="7540629" y="638175"/>
              <a:ext cx="457200" cy="0"/>
            </a:xfrm>
            <a:prstGeom prst="line">
              <a:avLst/>
            </a:prstGeom>
            <a:noFill/>
            <a:ln w="28575">
              <a:solidFill>
                <a:schemeClr val="accent3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 sz="1837" baseline="0" dirty="0">
                <a:latin typeface="+mn-lt"/>
                <a:ea typeface="+mn-ea"/>
              </a:endParaRPr>
            </a:p>
          </p:txBody>
        </p:sp>
        <p:sp>
          <p:nvSpPr>
            <p:cNvPr id="37" name="LineLegend3"/>
            <p:cNvSpPr>
              <a:spLocks noChangeShapeType="1"/>
            </p:cNvSpPr>
            <p:nvPr/>
          </p:nvSpPr>
          <p:spPr bwMode="gray">
            <a:xfrm>
              <a:off x="7540629" y="915988"/>
              <a:ext cx="457200" cy="0"/>
            </a:xfrm>
            <a:prstGeom prst="line">
              <a:avLst/>
            </a:prstGeom>
            <a:noFill/>
            <a:ln w="28575">
              <a:solidFill>
                <a:schemeClr val="accent3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 sz="1837" baseline="0" dirty="0">
                <a:latin typeface="+mn-lt"/>
                <a:ea typeface="+mn-ea"/>
              </a:endParaRPr>
            </a:p>
          </p:txBody>
        </p:sp>
        <p:sp>
          <p:nvSpPr>
            <p:cNvPr id="38" name="Legend1"/>
            <p:cNvSpPr>
              <a:spLocks noChangeArrowheads="1"/>
            </p:cNvSpPr>
            <p:nvPr/>
          </p:nvSpPr>
          <p:spPr bwMode="gray">
            <a:xfrm>
              <a:off x="8102604" y="279400"/>
              <a:ext cx="519373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39" name="Legend2"/>
            <p:cNvSpPr>
              <a:spLocks noChangeArrowheads="1"/>
            </p:cNvSpPr>
            <p:nvPr/>
          </p:nvSpPr>
          <p:spPr bwMode="gray">
            <a:xfrm>
              <a:off x="8102604" y="546100"/>
              <a:ext cx="519373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40" name="Legend3"/>
            <p:cNvSpPr>
              <a:spLocks noChangeArrowheads="1"/>
            </p:cNvSpPr>
            <p:nvPr/>
          </p:nvSpPr>
          <p:spPr bwMode="gray">
            <a:xfrm>
              <a:off x="8102604" y="825501"/>
              <a:ext cx="519373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</p:grpSp>
      <p:grpSp>
        <p:nvGrpSpPr>
          <p:cNvPr id="41" name="LegendMoons" hidden="1"/>
          <p:cNvGrpSpPr/>
          <p:nvPr/>
        </p:nvGrpSpPr>
        <p:grpSpPr bwMode="gray">
          <a:xfrm>
            <a:off x="11040160" y="255920"/>
            <a:ext cx="857123" cy="1333054"/>
            <a:chOff x="7769225" y="250825"/>
            <a:chExt cx="840048" cy="1306516"/>
          </a:xfrm>
        </p:grpSpPr>
        <p:grpSp>
          <p:nvGrpSpPr>
            <p:cNvPr id="42" name="MoonLegend1"/>
            <p:cNvGrpSpPr>
              <a:grpSpLocks noChangeAspect="1"/>
            </p:cNvGrpSpPr>
            <p:nvPr>
              <p:custDataLst>
                <p:tags r:id="rId8"/>
              </p:custDataLst>
            </p:nvPr>
          </p:nvGrpSpPr>
          <p:grpSpPr bwMode="gray">
            <a:xfrm>
              <a:off x="7769225" y="250825"/>
              <a:ext cx="209550" cy="209551"/>
              <a:chOff x="4533" y="183"/>
              <a:chExt cx="144" cy="144"/>
            </a:xfrm>
          </p:grpSpPr>
          <p:sp>
            <p:nvSpPr>
              <p:cNvPr id="60" name="Oval 38"/>
              <p:cNvSpPr>
                <a:spLocks noChangeAspect="1" noChangeArrowheads="1"/>
              </p:cNvSpPr>
              <p:nvPr>
                <p:custDataLst>
                  <p:tags r:id="rId21"/>
                </p:custDataLst>
              </p:nvPr>
            </p:nvSpPr>
            <p:spPr bwMode="gray">
              <a:xfrm>
                <a:off x="4533" y="183"/>
                <a:ext cx="144" cy="144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 sz="1837" baseline="0" dirty="0">
                  <a:latin typeface="+mn-lt"/>
                  <a:ea typeface="+mn-ea"/>
                </a:endParaRPr>
              </a:p>
            </p:txBody>
          </p:sp>
          <p:sp>
            <p:nvSpPr>
              <p:cNvPr id="61" name="Arc 39"/>
              <p:cNvSpPr>
                <a:spLocks noChangeAspect="1"/>
              </p:cNvSpPr>
              <p:nvPr>
                <p:custDataLst>
                  <p:tags r:id="rId22"/>
                </p:custDataLst>
              </p:nvPr>
            </p:nvSpPr>
            <p:spPr bwMode="gray">
              <a:xfrm>
                <a:off x="4533" y="183"/>
                <a:ext cx="144" cy="144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 sz="1837" baseline="0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43" name="MoonLegend2"/>
            <p:cNvGrpSpPr>
              <a:grpSpLocks noChangeAspect="1"/>
            </p:cNvGrpSpPr>
            <p:nvPr>
              <p:custDataLst>
                <p:tags r:id="rId9"/>
              </p:custDataLst>
            </p:nvPr>
          </p:nvGrpSpPr>
          <p:grpSpPr bwMode="gray">
            <a:xfrm>
              <a:off x="7769225" y="525066"/>
              <a:ext cx="209550" cy="209551"/>
              <a:chOff x="1694" y="2044"/>
              <a:chExt cx="160" cy="160"/>
            </a:xfrm>
          </p:grpSpPr>
          <p:sp>
            <p:nvSpPr>
              <p:cNvPr id="58" name="Oval 41"/>
              <p:cNvSpPr>
                <a:spLocks noChangeAspect="1" noChangeArrowheads="1"/>
              </p:cNvSpPr>
              <p:nvPr>
                <p:custDataLst>
                  <p:tags r:id="rId19"/>
                </p:custDataLst>
              </p:nvPr>
            </p:nvSpPr>
            <p:spPr bwMode="gray">
              <a:xfrm>
                <a:off x="1694" y="2044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 sz="1837" baseline="0" dirty="0">
                  <a:latin typeface="+mn-lt"/>
                  <a:ea typeface="+mn-ea"/>
                </a:endParaRPr>
              </a:p>
            </p:txBody>
          </p:sp>
          <p:sp>
            <p:nvSpPr>
              <p:cNvPr id="59" name="Arc 42"/>
              <p:cNvSpPr>
                <a:spLocks noChangeAspect="1"/>
              </p:cNvSpPr>
              <p:nvPr>
                <p:custDataLst>
                  <p:tags r:id="rId20"/>
                </p:custDataLst>
              </p:nvPr>
            </p:nvSpPr>
            <p:spPr bwMode="gray">
              <a:xfrm>
                <a:off x="1694" y="2044"/>
                <a:ext cx="160" cy="160"/>
              </a:xfrm>
              <a:prstGeom prst="arc">
                <a:avLst/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 sz="1837" baseline="0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44" name="MoonLegend4"/>
            <p:cNvGrpSpPr>
              <a:grpSpLocks noChangeAspect="1"/>
            </p:cNvGrpSpPr>
            <p:nvPr>
              <p:custDataLst>
                <p:tags r:id="rId10"/>
              </p:custDataLst>
            </p:nvPr>
          </p:nvGrpSpPr>
          <p:grpSpPr bwMode="gray">
            <a:xfrm>
              <a:off x="7769225" y="1073548"/>
              <a:ext cx="209550" cy="209551"/>
              <a:chOff x="4495" y="1198"/>
              <a:chExt cx="160" cy="160"/>
            </a:xfrm>
          </p:grpSpPr>
          <p:sp>
            <p:nvSpPr>
              <p:cNvPr id="56" name="Oval 47"/>
              <p:cNvSpPr>
                <a:spLocks noChangeAspect="1" noChangeArrowheads="1"/>
              </p:cNvSpPr>
              <p:nvPr>
                <p:custDataLst>
                  <p:tags r:id="rId17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 sz="1837" baseline="0" dirty="0">
                  <a:latin typeface="+mn-lt"/>
                  <a:ea typeface="+mn-ea"/>
                </a:endParaRPr>
              </a:p>
            </p:txBody>
          </p:sp>
          <p:sp>
            <p:nvSpPr>
              <p:cNvPr id="57" name="Arc 48"/>
              <p:cNvSpPr>
                <a:spLocks noChangeAspect="1"/>
              </p:cNvSpPr>
              <p:nvPr>
                <p:custDataLst>
                  <p:tags r:id="rId18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 sz="1837" baseline="0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45" name="MoonLegend5"/>
            <p:cNvGrpSpPr>
              <a:grpSpLocks noChangeAspect="1"/>
            </p:cNvGrpSpPr>
            <p:nvPr>
              <p:custDataLst>
                <p:tags r:id="rId11"/>
              </p:custDataLst>
            </p:nvPr>
          </p:nvGrpSpPr>
          <p:grpSpPr bwMode="gray">
            <a:xfrm>
              <a:off x="7769225" y="1347790"/>
              <a:ext cx="209550" cy="209551"/>
              <a:chOff x="4495" y="1440"/>
              <a:chExt cx="160" cy="160"/>
            </a:xfrm>
          </p:grpSpPr>
          <p:sp>
            <p:nvSpPr>
              <p:cNvPr id="54" name="Oval 50"/>
              <p:cNvSpPr>
                <a:spLocks noChangeAspect="1" noChangeArrowheads="1"/>
              </p:cNvSpPr>
              <p:nvPr>
                <p:custDataLst>
                  <p:tags r:id="rId15"/>
                </p:custDataLst>
              </p:nvPr>
            </p:nvSpPr>
            <p:spPr bwMode="gray">
              <a:xfrm>
                <a:off x="4495" y="1440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 sz="1837" baseline="0" dirty="0">
                  <a:latin typeface="+mn-lt"/>
                  <a:ea typeface="+mn-ea"/>
                </a:endParaRPr>
              </a:p>
            </p:txBody>
          </p:sp>
          <p:sp>
            <p:nvSpPr>
              <p:cNvPr id="55" name="Oval 51"/>
              <p:cNvSpPr>
                <a:spLocks noChangeAspect="1" noChangeArrowheads="1"/>
              </p:cNvSpPr>
              <p:nvPr>
                <p:custDataLst>
                  <p:tags r:id="rId16"/>
                </p:custDataLst>
              </p:nvPr>
            </p:nvSpPr>
            <p:spPr bwMode="gray">
              <a:xfrm>
                <a:off x="4495" y="1440"/>
                <a:ext cx="160" cy="16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 sz="1837" baseline="0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46" name="MoonLegend3"/>
            <p:cNvGrpSpPr>
              <a:grpSpLocks noChangeAspect="1"/>
            </p:cNvGrpSpPr>
            <p:nvPr>
              <p:custDataLst>
                <p:tags r:id="rId12"/>
              </p:custDataLst>
            </p:nvPr>
          </p:nvGrpSpPr>
          <p:grpSpPr bwMode="gray">
            <a:xfrm>
              <a:off x="7769225" y="799307"/>
              <a:ext cx="209550" cy="209551"/>
              <a:chOff x="4495" y="1198"/>
              <a:chExt cx="160" cy="160"/>
            </a:xfrm>
          </p:grpSpPr>
          <p:sp>
            <p:nvSpPr>
              <p:cNvPr id="52" name="Oval 47"/>
              <p:cNvSpPr>
                <a:spLocks noChangeAspect="1" noChangeArrowheads="1"/>
              </p:cNvSpPr>
              <p:nvPr>
                <p:custDataLst>
                  <p:tags r:id="rId13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 sz="1837" baseline="0" dirty="0">
                  <a:latin typeface="+mn-lt"/>
                  <a:ea typeface="+mn-ea"/>
                </a:endParaRPr>
              </a:p>
            </p:txBody>
          </p:sp>
          <p:sp>
            <p:nvSpPr>
              <p:cNvPr id="53" name="Arc 48"/>
              <p:cNvSpPr>
                <a:spLocks noChangeAspect="1"/>
              </p:cNvSpPr>
              <p:nvPr>
                <p:custDataLst>
                  <p:tags r:id="rId14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 sz="1837" baseline="0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7" name="Legend1"/>
            <p:cNvSpPr>
              <a:spLocks noChangeArrowheads="1"/>
            </p:cNvSpPr>
            <p:nvPr/>
          </p:nvSpPr>
          <p:spPr bwMode="gray">
            <a:xfrm>
              <a:off x="8089900" y="263525"/>
              <a:ext cx="519373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48" name="Legend2"/>
            <p:cNvSpPr>
              <a:spLocks noChangeArrowheads="1"/>
            </p:cNvSpPr>
            <p:nvPr/>
          </p:nvSpPr>
          <p:spPr bwMode="gray">
            <a:xfrm>
              <a:off x="8089900" y="538163"/>
              <a:ext cx="519373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49" name="Legend3"/>
            <p:cNvSpPr>
              <a:spLocks noChangeArrowheads="1"/>
            </p:cNvSpPr>
            <p:nvPr/>
          </p:nvSpPr>
          <p:spPr bwMode="gray">
            <a:xfrm>
              <a:off x="8089900" y="812802"/>
              <a:ext cx="519373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50" name="Legend4"/>
            <p:cNvSpPr>
              <a:spLocks noChangeArrowheads="1"/>
            </p:cNvSpPr>
            <p:nvPr/>
          </p:nvSpPr>
          <p:spPr bwMode="gray">
            <a:xfrm>
              <a:off x="8089900" y="1084265"/>
              <a:ext cx="519373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51" name="Legend5"/>
            <p:cNvSpPr>
              <a:spLocks noChangeArrowheads="1"/>
            </p:cNvSpPr>
            <p:nvPr/>
          </p:nvSpPr>
          <p:spPr bwMode="gray">
            <a:xfrm>
              <a:off x="8089900" y="1360490"/>
              <a:ext cx="519373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6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</p:grp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E6228C5-9697-4CEC-A6A6-EB30C0FB751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7422" y="1825453"/>
            <a:ext cx="10517158" cy="1293202"/>
          </a:xfrm>
          <a:prstGeom prst="rect">
            <a:avLst/>
          </a:prstGeom>
        </p:spPr>
        <p:txBody>
          <a:bodyPr vert="horz" lIns="0" tIns="0" rIns="0" bIns="0" rtlCol="0">
            <a:sp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296477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56" r:id="rId1"/>
    <p:sldLayoutId id="2147486757" r:id="rId2"/>
    <p:sldLayoutId id="2147486758" r:id="rId3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hf hdr="0" ftr="0" dt="0"/>
  <p:txStyles>
    <p:titleStyle>
      <a:lvl1pPr algn="l" defTabSz="1218095" rtl="0" eaLnBrk="1" fontAlgn="base" hangingPunct="1">
        <a:spcBef>
          <a:spcPct val="0"/>
        </a:spcBef>
        <a:spcAft>
          <a:spcPct val="0"/>
        </a:spcAft>
        <a:tabLst>
          <a:tab pos="367156" algn="l"/>
        </a:tabLst>
        <a:defRPr lang="es-ES" sz="2041" b="1" baseline="0">
          <a:solidFill>
            <a:schemeClr val="accent2"/>
          </a:solidFill>
          <a:latin typeface="Itau Display" panose="020B0503020204020204"/>
          <a:ea typeface="+mj-ea"/>
          <a:cs typeface="+mj-cs"/>
        </a:defRPr>
      </a:lvl1pPr>
      <a:lvl2pPr algn="l" defTabSz="1218095" rtl="0" eaLnBrk="1" fontAlgn="base" hangingPunct="1">
        <a:spcBef>
          <a:spcPct val="0"/>
        </a:spcBef>
        <a:spcAft>
          <a:spcPct val="0"/>
        </a:spcAft>
        <a:defRPr lang="es-ES" sz="2584" b="1">
          <a:solidFill>
            <a:schemeClr val="tx2"/>
          </a:solidFill>
          <a:latin typeface="Arial" charset="0"/>
        </a:defRPr>
      </a:lvl2pPr>
      <a:lvl3pPr algn="l" defTabSz="1218095" rtl="0" eaLnBrk="1" fontAlgn="base" hangingPunct="1">
        <a:spcBef>
          <a:spcPct val="0"/>
        </a:spcBef>
        <a:spcAft>
          <a:spcPct val="0"/>
        </a:spcAft>
        <a:defRPr lang="es-ES" sz="2584" b="1">
          <a:solidFill>
            <a:schemeClr val="tx2"/>
          </a:solidFill>
          <a:latin typeface="Arial" charset="0"/>
        </a:defRPr>
      </a:lvl3pPr>
      <a:lvl4pPr algn="l" defTabSz="1218095" rtl="0" eaLnBrk="1" fontAlgn="base" hangingPunct="1">
        <a:spcBef>
          <a:spcPct val="0"/>
        </a:spcBef>
        <a:spcAft>
          <a:spcPct val="0"/>
        </a:spcAft>
        <a:defRPr lang="es-ES" sz="2584" b="1">
          <a:solidFill>
            <a:schemeClr val="tx2"/>
          </a:solidFill>
          <a:latin typeface="Arial" charset="0"/>
        </a:defRPr>
      </a:lvl4pPr>
      <a:lvl5pPr algn="l" defTabSz="1218095" rtl="0" eaLnBrk="1" fontAlgn="base" hangingPunct="1">
        <a:spcBef>
          <a:spcPct val="0"/>
        </a:spcBef>
        <a:spcAft>
          <a:spcPct val="0"/>
        </a:spcAft>
        <a:defRPr lang="es-ES" sz="2584" b="1">
          <a:solidFill>
            <a:schemeClr val="tx2"/>
          </a:solidFill>
          <a:latin typeface="Arial" charset="0"/>
        </a:defRPr>
      </a:lvl5pPr>
      <a:lvl6pPr marL="622005" algn="l" defTabSz="1218095" rtl="0" eaLnBrk="1" fontAlgn="base" hangingPunct="1">
        <a:spcBef>
          <a:spcPct val="0"/>
        </a:spcBef>
        <a:spcAft>
          <a:spcPct val="0"/>
        </a:spcAft>
        <a:defRPr lang="es-ES" sz="2584" b="1">
          <a:solidFill>
            <a:schemeClr val="tx2"/>
          </a:solidFill>
          <a:latin typeface="Arial" charset="0"/>
        </a:defRPr>
      </a:lvl6pPr>
      <a:lvl7pPr marL="1244012" algn="l" defTabSz="1218095" rtl="0" eaLnBrk="1" fontAlgn="base" hangingPunct="1">
        <a:spcBef>
          <a:spcPct val="0"/>
        </a:spcBef>
        <a:spcAft>
          <a:spcPct val="0"/>
        </a:spcAft>
        <a:defRPr lang="es-ES" sz="2584" b="1">
          <a:solidFill>
            <a:schemeClr val="tx2"/>
          </a:solidFill>
          <a:latin typeface="Arial" charset="0"/>
        </a:defRPr>
      </a:lvl7pPr>
      <a:lvl8pPr marL="1866017" algn="l" defTabSz="1218095" rtl="0" eaLnBrk="1" fontAlgn="base" hangingPunct="1">
        <a:spcBef>
          <a:spcPct val="0"/>
        </a:spcBef>
        <a:spcAft>
          <a:spcPct val="0"/>
        </a:spcAft>
        <a:defRPr lang="es-ES" sz="2584" b="1">
          <a:solidFill>
            <a:schemeClr val="tx2"/>
          </a:solidFill>
          <a:latin typeface="Arial" charset="0"/>
        </a:defRPr>
      </a:lvl8pPr>
      <a:lvl9pPr marL="2488024" algn="l" defTabSz="1218095" rtl="0" eaLnBrk="1" fontAlgn="base" hangingPunct="1">
        <a:spcBef>
          <a:spcPct val="0"/>
        </a:spcBef>
        <a:spcAft>
          <a:spcPct val="0"/>
        </a:spcAft>
        <a:defRPr lang="es-ES" sz="2584" b="1">
          <a:solidFill>
            <a:schemeClr val="tx2"/>
          </a:solidFill>
          <a:latin typeface="Arial" charset="0"/>
        </a:defRPr>
      </a:lvl9pPr>
    </p:titleStyle>
    <p:bodyStyle>
      <a:lvl1pPr marL="0" indent="0" algn="l" defTabSz="1218095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00000"/>
        <a:defRPr lang="es-ES" sz="1632" baseline="0">
          <a:solidFill>
            <a:schemeClr val="tx1"/>
          </a:solidFill>
          <a:latin typeface="Itau Display" panose="020B0503020204020204"/>
          <a:ea typeface="+mn-ea"/>
          <a:cs typeface="+mn-cs"/>
        </a:defRPr>
      </a:lvl1pPr>
      <a:lvl2pPr marL="198346" indent="-194673" algn="l" defTabSz="1218095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5000"/>
        <a:buFont typeface="Arial" charset="0"/>
        <a:buChar char="▪"/>
        <a:defRPr lang="es-ES" sz="1632" baseline="0">
          <a:solidFill>
            <a:schemeClr val="tx1"/>
          </a:solidFill>
          <a:latin typeface="Itau Display" panose="020B0503020204020204"/>
        </a:defRPr>
      </a:lvl2pPr>
      <a:lvl3pPr marL="622005" indent="-356358" algn="l" defTabSz="1218095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0000"/>
        <a:buFont typeface="Arial" charset="0"/>
        <a:buChar char="–"/>
        <a:defRPr lang="es-ES" sz="1632" baseline="0">
          <a:solidFill>
            <a:schemeClr val="tx1"/>
          </a:solidFill>
          <a:latin typeface="Itau Display" panose="020B0503020204020204"/>
        </a:defRPr>
      </a:lvl3pPr>
      <a:lvl4pPr marL="835822" indent="-211655" algn="l" defTabSz="1218095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0000"/>
        <a:buFont typeface="Arial" charset="0"/>
        <a:buChar char="▫"/>
        <a:defRPr lang="es-ES" sz="1632" baseline="0">
          <a:solidFill>
            <a:schemeClr val="tx1"/>
          </a:solidFill>
          <a:latin typeface="Itau Display" panose="020B0503020204020204"/>
        </a:defRPr>
      </a:lvl4pPr>
      <a:lvl5pPr marL="1020090" indent="-177099" algn="l" defTabSz="1218095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lang="es-ES" sz="1632" baseline="0">
          <a:solidFill>
            <a:schemeClr val="tx1"/>
          </a:solidFill>
          <a:latin typeface="Itau Display" panose="020B0503020204020204"/>
        </a:defRPr>
      </a:lvl5pPr>
      <a:lvl6pPr marL="1020090" indent="-177099" algn="l" defTabSz="1218095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lang="es-ES" sz="2176" baseline="0">
          <a:solidFill>
            <a:schemeClr val="tx1"/>
          </a:solidFill>
          <a:latin typeface="+mn-lt"/>
        </a:defRPr>
      </a:lvl6pPr>
      <a:lvl7pPr marL="1020090" indent="-177099" algn="l" defTabSz="1218095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lang="es-ES" sz="2176" baseline="0">
          <a:solidFill>
            <a:schemeClr val="tx1"/>
          </a:solidFill>
          <a:latin typeface="+mn-lt"/>
        </a:defRPr>
      </a:lvl7pPr>
      <a:lvl8pPr marL="1020090" indent="-177099" algn="l" defTabSz="1218095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lang="es-ES" sz="2176" baseline="0">
          <a:solidFill>
            <a:schemeClr val="tx1"/>
          </a:solidFill>
          <a:latin typeface="+mn-lt"/>
        </a:defRPr>
      </a:lvl8pPr>
      <a:lvl9pPr marL="1020090" indent="-177099" algn="l" defTabSz="1218095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lang="es-ES" sz="2176" baseline="0">
          <a:solidFill>
            <a:schemeClr val="tx1"/>
          </a:solidFill>
          <a:latin typeface="+mn-lt"/>
        </a:defRPr>
      </a:lvl9pPr>
    </p:bodyStyle>
    <p:otherStyle>
      <a:defPPr>
        <a:defRPr lang="es-ES"/>
      </a:defPPr>
      <a:lvl1pPr marL="0" algn="l" defTabSz="1244012" rtl="0" eaLnBrk="1" latinLnBrk="0" hangingPunct="1">
        <a:defRPr lang="es-ES" sz="2449" kern="1200">
          <a:solidFill>
            <a:schemeClr val="tx1"/>
          </a:solidFill>
          <a:latin typeface="+mn-lt"/>
          <a:ea typeface="+mn-ea"/>
          <a:cs typeface="+mn-cs"/>
        </a:defRPr>
      </a:lvl1pPr>
      <a:lvl2pPr marL="622005" algn="l" defTabSz="1244012" rtl="0" eaLnBrk="1" latinLnBrk="0" hangingPunct="1">
        <a:defRPr lang="es-ES" sz="2449" kern="1200">
          <a:solidFill>
            <a:schemeClr val="tx1"/>
          </a:solidFill>
          <a:latin typeface="+mn-lt"/>
          <a:ea typeface="+mn-ea"/>
          <a:cs typeface="+mn-cs"/>
        </a:defRPr>
      </a:lvl2pPr>
      <a:lvl3pPr marL="1244012" algn="l" defTabSz="1244012" rtl="0" eaLnBrk="1" latinLnBrk="0" hangingPunct="1">
        <a:defRPr lang="es-ES" sz="2449" kern="1200">
          <a:solidFill>
            <a:schemeClr val="tx1"/>
          </a:solidFill>
          <a:latin typeface="+mn-lt"/>
          <a:ea typeface="+mn-ea"/>
          <a:cs typeface="+mn-cs"/>
        </a:defRPr>
      </a:lvl3pPr>
      <a:lvl4pPr marL="1866017" algn="l" defTabSz="1244012" rtl="0" eaLnBrk="1" latinLnBrk="0" hangingPunct="1">
        <a:defRPr lang="es-ES" sz="2449" kern="1200">
          <a:solidFill>
            <a:schemeClr val="tx1"/>
          </a:solidFill>
          <a:latin typeface="+mn-lt"/>
          <a:ea typeface="+mn-ea"/>
          <a:cs typeface="+mn-cs"/>
        </a:defRPr>
      </a:lvl4pPr>
      <a:lvl5pPr marL="2488024" algn="l" defTabSz="1244012" rtl="0" eaLnBrk="1" latinLnBrk="0" hangingPunct="1">
        <a:defRPr lang="es-ES" sz="2449" kern="1200">
          <a:solidFill>
            <a:schemeClr val="tx1"/>
          </a:solidFill>
          <a:latin typeface="+mn-lt"/>
          <a:ea typeface="+mn-ea"/>
          <a:cs typeface="+mn-cs"/>
        </a:defRPr>
      </a:lvl5pPr>
      <a:lvl6pPr marL="3110029" algn="l" defTabSz="1244012" rtl="0" eaLnBrk="1" latinLnBrk="0" hangingPunct="1">
        <a:defRPr lang="es-ES" sz="2449" kern="1200">
          <a:solidFill>
            <a:schemeClr val="tx1"/>
          </a:solidFill>
          <a:latin typeface="+mn-lt"/>
          <a:ea typeface="+mn-ea"/>
          <a:cs typeface="+mn-cs"/>
        </a:defRPr>
      </a:lvl6pPr>
      <a:lvl7pPr marL="3732036" algn="l" defTabSz="1244012" rtl="0" eaLnBrk="1" latinLnBrk="0" hangingPunct="1">
        <a:defRPr lang="es-ES" sz="2449" kern="1200">
          <a:solidFill>
            <a:schemeClr val="tx1"/>
          </a:solidFill>
          <a:latin typeface="+mn-lt"/>
          <a:ea typeface="+mn-ea"/>
          <a:cs typeface="+mn-cs"/>
        </a:defRPr>
      </a:lvl7pPr>
      <a:lvl8pPr marL="4354041" algn="l" defTabSz="1244012" rtl="0" eaLnBrk="1" latinLnBrk="0" hangingPunct="1">
        <a:defRPr lang="es-ES" sz="2449" kern="1200">
          <a:solidFill>
            <a:schemeClr val="tx1"/>
          </a:solidFill>
          <a:latin typeface="+mn-lt"/>
          <a:ea typeface="+mn-ea"/>
          <a:cs typeface="+mn-cs"/>
        </a:defRPr>
      </a:lvl8pPr>
      <a:lvl9pPr marL="4976048" algn="l" defTabSz="1244012" rtl="0" eaLnBrk="1" latinLnBrk="0" hangingPunct="1">
        <a:defRPr lang="es-ES" sz="244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7"/>
            </p:custDataLst>
            <p:extLst>
              <p:ext uri="{D42A27DB-BD31-4B8C-83A1-F6EECF244321}">
                <p14:modId xmlns:p14="http://schemas.microsoft.com/office/powerpoint/2010/main" val="187766062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97012" name="think-cell Slide" r:id="rId40" imgW="395" imgH="394" progId="TCLayout.ActiveDocument.1">
                  <p:embed/>
                </p:oleObj>
              </mc:Choice>
              <mc:Fallback>
                <p:oleObj name="think-cell Slide" r:id="rId40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8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3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4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76918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30" r:id="rId1"/>
    <p:sldLayoutId id="2147486831" r:id="rId2"/>
    <p:sldLayoutId id="2147486832" r:id="rId3"/>
    <p:sldLayoutId id="2147486833" r:id="rId4"/>
    <p:sldLayoutId id="2147486834" r:id="rId5"/>
    <p:sldLayoutId id="2147486835" r:id="rId6"/>
    <p:sldLayoutId id="2147486836" r:id="rId7"/>
    <p:sldLayoutId id="2147486837" r:id="rId8"/>
    <p:sldLayoutId id="2147486838" r:id="rId9"/>
    <p:sldLayoutId id="2147486839" r:id="rId10"/>
    <p:sldLayoutId id="2147486840" r:id="rId11"/>
    <p:sldLayoutId id="2147486841" r:id="rId12"/>
    <p:sldLayoutId id="2147486842" r:id="rId13"/>
    <p:sldLayoutId id="2147486843" r:id="rId14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4"/>
            </p:custDataLst>
            <p:extLst>
              <p:ext uri="{D42A27DB-BD31-4B8C-83A1-F6EECF244321}">
                <p14:modId xmlns:p14="http://schemas.microsoft.com/office/powerpoint/2010/main" val="31236070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34213" name="think-cell Slide" r:id="rId46" imgW="395" imgH="394" progId="TCLayout.ActiveDocument.1">
                  <p:embed/>
                </p:oleObj>
              </mc:Choice>
              <mc:Fallback>
                <p:oleObj name="think-cell Slide" r:id="rId46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25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6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7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8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9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30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Rectangle 2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/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3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4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5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25445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96" r:id="rId1"/>
    <p:sldLayoutId id="2147486897" r:id="rId2"/>
    <p:sldLayoutId id="2147486898" r:id="rId3"/>
    <p:sldLayoutId id="2147486899" r:id="rId4"/>
    <p:sldLayoutId id="2147486900" r:id="rId5"/>
    <p:sldLayoutId id="2147486901" r:id="rId6"/>
    <p:sldLayoutId id="2147486902" r:id="rId7"/>
    <p:sldLayoutId id="2147486903" r:id="rId8"/>
    <p:sldLayoutId id="2147486904" r:id="rId9"/>
    <p:sldLayoutId id="2147486905" r:id="rId10"/>
    <p:sldLayoutId id="2147486906" r:id="rId11"/>
    <p:sldLayoutId id="2147486907" r:id="rId12"/>
    <p:sldLayoutId id="2147486908" r:id="rId13"/>
    <p:sldLayoutId id="2147486909" r:id="rId14"/>
    <p:sldLayoutId id="2147486910" r:id="rId15"/>
    <p:sldLayoutId id="2147486911" r:id="rId16"/>
    <p:sldLayoutId id="2147486912" r:id="rId17"/>
    <p:sldLayoutId id="2147486913" r:id="rId18"/>
    <p:sldLayoutId id="2147486914" r:id="rId19"/>
    <p:sldLayoutId id="2147486915" r:id="rId20"/>
    <p:sldLayoutId id="2147486916" r:id="rId21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7"/>
            </p:custDataLst>
            <p:extLst>
              <p:ext uri="{D42A27DB-BD31-4B8C-83A1-F6EECF244321}">
                <p14:modId xmlns:p14="http://schemas.microsoft.com/office/powerpoint/2010/main" val="10244861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56741" name="think-cell Slide" r:id="rId40" imgW="395" imgH="394" progId="TCLayout.ActiveDocument.1">
                  <p:embed/>
                </p:oleObj>
              </mc:Choice>
              <mc:Fallback>
                <p:oleObj name="think-cell Slide" r:id="rId40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8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3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4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35329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18" r:id="rId1"/>
    <p:sldLayoutId id="2147486919" r:id="rId2"/>
    <p:sldLayoutId id="2147486920" r:id="rId3"/>
    <p:sldLayoutId id="2147486921" r:id="rId4"/>
    <p:sldLayoutId id="2147486922" r:id="rId5"/>
    <p:sldLayoutId id="2147486923" r:id="rId6"/>
    <p:sldLayoutId id="2147486924" r:id="rId7"/>
    <p:sldLayoutId id="2147486925" r:id="rId8"/>
    <p:sldLayoutId id="2147486926" r:id="rId9"/>
    <p:sldLayoutId id="2147486927" r:id="rId10"/>
    <p:sldLayoutId id="2147486928" r:id="rId11"/>
    <p:sldLayoutId id="2147486929" r:id="rId12"/>
    <p:sldLayoutId id="2147486930" r:id="rId13"/>
    <p:sldLayoutId id="2147486931" r:id="rId14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7"/>
            </p:custDataLst>
            <p:extLst>
              <p:ext uri="{D42A27DB-BD31-4B8C-83A1-F6EECF244321}">
                <p14:modId xmlns:p14="http://schemas.microsoft.com/office/powerpoint/2010/main" val="333701083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71002" name="think-cell Slide" r:id="rId40" imgW="395" imgH="394" progId="TCLayout.ActiveDocument.1">
                  <p:embed/>
                </p:oleObj>
              </mc:Choice>
              <mc:Fallback>
                <p:oleObj name="think-cell Slide" r:id="rId40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8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3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4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25724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46" r:id="rId1"/>
    <p:sldLayoutId id="2147485947" r:id="rId2"/>
    <p:sldLayoutId id="2147485948" r:id="rId3"/>
    <p:sldLayoutId id="2147485949" r:id="rId4"/>
    <p:sldLayoutId id="2147485950" r:id="rId5"/>
    <p:sldLayoutId id="2147485951" r:id="rId6"/>
    <p:sldLayoutId id="2147485952" r:id="rId7"/>
    <p:sldLayoutId id="2147485953" r:id="rId8"/>
    <p:sldLayoutId id="2147485954" r:id="rId9"/>
    <p:sldLayoutId id="2147485955" r:id="rId10"/>
    <p:sldLayoutId id="2147485956" r:id="rId11"/>
    <p:sldLayoutId id="2147485957" r:id="rId12"/>
    <p:sldLayoutId id="2147485958" r:id="rId13"/>
    <p:sldLayoutId id="2147485959" r:id="rId14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6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1473" name="think-cell Slide" r:id="rId39" imgW="395" imgH="394" progId="TCLayout.ActiveDocument.1">
                  <p:embed/>
                </p:oleObj>
              </mc:Choice>
              <mc:Fallback>
                <p:oleObj name="think-cell Slide" r:id="rId3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7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8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0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 err="1">
                <a:ln w="3175">
                  <a:noFill/>
                </a:ln>
                <a:solidFill>
                  <a:schemeClr val="tx2"/>
                </a:solidFill>
              </a:rPr>
              <a:t>Sticker</a:t>
            </a:r>
            <a:endParaRPr lang="pt-BR" sz="900" b="1" spc="50" dirty="0">
              <a:ln w="3175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 err="1">
                <a:latin typeface="+mn-lt"/>
                <a:ea typeface="+mn-ea"/>
                <a:cs typeface="Arial" panose="020B0604020202020204" pitchFamily="34" charset="0"/>
              </a:rPr>
              <a:t>Footnotes</a:t>
            </a:r>
            <a:endParaRPr lang="pt-BR" sz="900" kern="1200" dirty="0"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2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3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4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2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5610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48" r:id="rId1"/>
    <p:sldLayoutId id="2147486949" r:id="rId2"/>
    <p:sldLayoutId id="2147486950" r:id="rId3"/>
    <p:sldLayoutId id="2147486951" r:id="rId4"/>
    <p:sldLayoutId id="2147486952" r:id="rId5"/>
    <p:sldLayoutId id="2147486953" r:id="rId6"/>
    <p:sldLayoutId id="2147486954" r:id="rId7"/>
    <p:sldLayoutId id="2147486955" r:id="rId8"/>
    <p:sldLayoutId id="2147486956" r:id="rId9"/>
    <p:sldLayoutId id="2147486957" r:id="rId10"/>
    <p:sldLayoutId id="2147486958" r:id="rId11"/>
    <p:sldLayoutId id="2147486959" r:id="rId12"/>
    <p:sldLayoutId id="2147486960" r:id="rId13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6"/>
            </p:custDataLst>
            <p:extLst>
              <p:ext uri="{D42A27DB-BD31-4B8C-83A1-F6EECF244321}">
                <p14:modId xmlns:p14="http://schemas.microsoft.com/office/powerpoint/2010/main" val="5373050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45807" name="think-cell Slide" r:id="rId39" imgW="395" imgH="394" progId="TCLayout.ActiveDocument.1">
                  <p:embed/>
                </p:oleObj>
              </mc:Choice>
              <mc:Fallback>
                <p:oleObj name="think-cell Slide" r:id="rId3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5E53E8A3-1687-4840-926E-E57EDCD2A534}"/>
              </a:ext>
            </a:extLst>
          </p:cNvPr>
          <p:cNvSpPr/>
          <p:nvPr userDrawn="1">
            <p:custDataLst>
              <p:tags r:id="rId17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 Heavy" panose="020B0503020204020204" pitchFamily="34" charset="0"/>
              <a:ea typeface="+mj-ea"/>
              <a:sym typeface="Itau Display Heavy" panose="020B0503020204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8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0"/>
            </p:custDataLst>
          </p:nvPr>
        </p:nvSpPr>
        <p:spPr>
          <a:xfrm>
            <a:off x="558192" y="1289304"/>
            <a:ext cx="391133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2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3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4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2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44500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62" r:id="rId1"/>
    <p:sldLayoutId id="2147486963" r:id="rId2"/>
    <p:sldLayoutId id="2147486964" r:id="rId3"/>
    <p:sldLayoutId id="2147486965" r:id="rId4"/>
    <p:sldLayoutId id="2147486966" r:id="rId5"/>
    <p:sldLayoutId id="2147486967" r:id="rId6"/>
    <p:sldLayoutId id="2147486968" r:id="rId7"/>
    <p:sldLayoutId id="2147486969" r:id="rId8"/>
    <p:sldLayoutId id="2147486970" r:id="rId9"/>
    <p:sldLayoutId id="2147486971" r:id="rId10"/>
    <p:sldLayoutId id="2147486972" r:id="rId11"/>
    <p:sldLayoutId id="2147486973" r:id="rId12"/>
    <p:sldLayoutId id="2147486974" r:id="rId13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i="0" kern="1200" spc="0" baseline="0">
          <a:ln w="6350" cap="flat">
            <a:noFill/>
            <a:miter lim="800000"/>
          </a:ln>
          <a:solidFill>
            <a:schemeClr val="tx2"/>
          </a:solidFill>
          <a:latin typeface="Itau Display Heavy" panose="020B0503020204020204" pitchFamily="34" charset="0"/>
          <a:ea typeface="+mj-ea"/>
          <a:cs typeface="Itau Display Heavy" panose="020B0503020204020204" pitchFamily="34" charset="0"/>
          <a:sym typeface="Itau Display" panose="020B0503020204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8"/>
            </p:custDataLst>
            <p:extLst>
              <p:ext uri="{D42A27DB-BD31-4B8C-83A1-F6EECF244321}">
                <p14:modId xmlns:p14="http://schemas.microsoft.com/office/powerpoint/2010/main" val="305401532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89837" name="think-cell Slide" r:id="rId41" imgW="395" imgH="394" progId="TCLayout.ActiveDocument.1">
                  <p:embed/>
                </p:oleObj>
              </mc:Choice>
              <mc:Fallback>
                <p:oleObj name="think-cell Slide" r:id="rId41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9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1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3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4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5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4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49217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78" r:id="rId1"/>
    <p:sldLayoutId id="2147486979" r:id="rId2"/>
    <p:sldLayoutId id="2147486980" r:id="rId3"/>
    <p:sldLayoutId id="2147486981" r:id="rId4"/>
    <p:sldLayoutId id="2147486982" r:id="rId5"/>
    <p:sldLayoutId id="2147486983" r:id="rId6"/>
    <p:sldLayoutId id="2147486984" r:id="rId7"/>
    <p:sldLayoutId id="2147486985" r:id="rId8"/>
    <p:sldLayoutId id="2147486986" r:id="rId9"/>
    <p:sldLayoutId id="2147486987" r:id="rId10"/>
    <p:sldLayoutId id="2147486988" r:id="rId11"/>
    <p:sldLayoutId id="2147486989" r:id="rId12"/>
    <p:sldLayoutId id="2147486990" r:id="rId13"/>
    <p:sldLayoutId id="2147486991" r:id="rId14"/>
    <p:sldLayoutId id="2147486992" r:id="rId15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7"/>
            </p:custDataLst>
            <p:extLst>
              <p:ext uri="{D42A27DB-BD31-4B8C-83A1-F6EECF244321}">
                <p14:modId xmlns:p14="http://schemas.microsoft.com/office/powerpoint/2010/main" val="93877294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05197" name="think-cell Slide" r:id="rId40" imgW="395" imgH="394" progId="TCLayout.ActiveDocument.1">
                  <p:embed/>
                </p:oleObj>
              </mc:Choice>
              <mc:Fallback>
                <p:oleObj name="think-cell Slide" r:id="rId40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8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3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4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79293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94" r:id="rId1"/>
    <p:sldLayoutId id="2147486995" r:id="rId2"/>
    <p:sldLayoutId id="2147486996" r:id="rId3"/>
    <p:sldLayoutId id="2147486997" r:id="rId4"/>
    <p:sldLayoutId id="2147486998" r:id="rId5"/>
    <p:sldLayoutId id="2147486999" r:id="rId6"/>
    <p:sldLayoutId id="2147487000" r:id="rId7"/>
    <p:sldLayoutId id="2147487001" r:id="rId8"/>
    <p:sldLayoutId id="2147487002" r:id="rId9"/>
    <p:sldLayoutId id="2147487003" r:id="rId10"/>
    <p:sldLayoutId id="2147487004" r:id="rId11"/>
    <p:sldLayoutId id="2147487005" r:id="rId12"/>
    <p:sldLayoutId id="2147487006" r:id="rId13"/>
    <p:sldLayoutId id="2147487008" r:id="rId14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7"/>
            </p:custDataLst>
            <p:extLst>
              <p:ext uri="{D42A27DB-BD31-4B8C-83A1-F6EECF244321}">
                <p14:modId xmlns:p14="http://schemas.microsoft.com/office/powerpoint/2010/main" val="264226485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20557" name="think-cell Slide" r:id="rId40" imgW="395" imgH="394" progId="TCLayout.ActiveDocument.1">
                  <p:embed/>
                </p:oleObj>
              </mc:Choice>
              <mc:Fallback>
                <p:oleObj name="think-cell Slide" r:id="rId40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8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3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4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87929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10" r:id="rId1"/>
    <p:sldLayoutId id="2147487011" r:id="rId2"/>
    <p:sldLayoutId id="2147487012" r:id="rId3"/>
    <p:sldLayoutId id="2147487013" r:id="rId4"/>
    <p:sldLayoutId id="2147487014" r:id="rId5"/>
    <p:sldLayoutId id="2147487015" r:id="rId6"/>
    <p:sldLayoutId id="2147487016" r:id="rId7"/>
    <p:sldLayoutId id="2147487017" r:id="rId8"/>
    <p:sldLayoutId id="2147487018" r:id="rId9"/>
    <p:sldLayoutId id="2147487019" r:id="rId10"/>
    <p:sldLayoutId id="2147487020" r:id="rId11"/>
    <p:sldLayoutId id="2147487021" r:id="rId12"/>
    <p:sldLayoutId id="2147487022" r:id="rId13"/>
    <p:sldLayoutId id="2147487024" r:id="rId14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7"/>
            </p:custDataLst>
            <p:extLst>
              <p:ext uri="{D42A27DB-BD31-4B8C-83A1-F6EECF244321}">
                <p14:modId xmlns:p14="http://schemas.microsoft.com/office/powerpoint/2010/main" val="29905412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35917" name="think-cell Slide" r:id="rId40" imgW="395" imgH="394" progId="TCLayout.ActiveDocument.1">
                  <p:embed/>
                </p:oleObj>
              </mc:Choice>
              <mc:Fallback>
                <p:oleObj name="think-cell Slide" r:id="rId40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8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3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4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41178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26" r:id="rId1"/>
    <p:sldLayoutId id="2147487027" r:id="rId2"/>
    <p:sldLayoutId id="2147487028" r:id="rId3"/>
    <p:sldLayoutId id="2147487029" r:id="rId4"/>
    <p:sldLayoutId id="2147487030" r:id="rId5"/>
    <p:sldLayoutId id="2147487031" r:id="rId6"/>
    <p:sldLayoutId id="2147487032" r:id="rId7"/>
    <p:sldLayoutId id="2147487033" r:id="rId8"/>
    <p:sldLayoutId id="2147487034" r:id="rId9"/>
    <p:sldLayoutId id="2147487035" r:id="rId10"/>
    <p:sldLayoutId id="2147487036" r:id="rId11"/>
    <p:sldLayoutId id="2147487037" r:id="rId12"/>
    <p:sldLayoutId id="2147487038" r:id="rId13"/>
    <p:sldLayoutId id="2147487040" r:id="rId14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7"/>
            </p:custDataLst>
            <p:extLst>
              <p:ext uri="{D42A27DB-BD31-4B8C-83A1-F6EECF244321}">
                <p14:modId xmlns:p14="http://schemas.microsoft.com/office/powerpoint/2010/main" val="346193348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66637" name="think-cell Slide" r:id="rId40" imgW="395" imgH="394" progId="TCLayout.ActiveDocument.1">
                  <p:embed/>
                </p:oleObj>
              </mc:Choice>
              <mc:Fallback>
                <p:oleObj name="think-cell Slide" r:id="rId40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8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3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4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09827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58" r:id="rId1"/>
    <p:sldLayoutId id="2147487059" r:id="rId2"/>
    <p:sldLayoutId id="2147487060" r:id="rId3"/>
    <p:sldLayoutId id="2147487061" r:id="rId4"/>
    <p:sldLayoutId id="2147487062" r:id="rId5"/>
    <p:sldLayoutId id="2147487063" r:id="rId6"/>
    <p:sldLayoutId id="2147487064" r:id="rId7"/>
    <p:sldLayoutId id="2147487065" r:id="rId8"/>
    <p:sldLayoutId id="2147487066" r:id="rId9"/>
    <p:sldLayoutId id="2147487067" r:id="rId10"/>
    <p:sldLayoutId id="2147487068" r:id="rId11"/>
    <p:sldLayoutId id="2147487069" r:id="rId12"/>
    <p:sldLayoutId id="2147487070" r:id="rId13"/>
    <p:sldLayoutId id="2147487072" r:id="rId14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7"/>
            </p:custDataLst>
            <p:extLst>
              <p:ext uri="{D42A27DB-BD31-4B8C-83A1-F6EECF244321}">
                <p14:modId xmlns:p14="http://schemas.microsoft.com/office/powerpoint/2010/main" val="175172198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81997" name="think-cell Slide" r:id="rId40" imgW="395" imgH="394" progId="TCLayout.ActiveDocument.1">
                  <p:embed/>
                </p:oleObj>
              </mc:Choice>
              <mc:Fallback>
                <p:oleObj name="think-cell Slide" r:id="rId40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8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3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4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5764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74" r:id="rId1"/>
    <p:sldLayoutId id="2147487075" r:id="rId2"/>
    <p:sldLayoutId id="2147487076" r:id="rId3"/>
    <p:sldLayoutId id="2147487077" r:id="rId4"/>
    <p:sldLayoutId id="2147487078" r:id="rId5"/>
    <p:sldLayoutId id="2147487079" r:id="rId6"/>
    <p:sldLayoutId id="2147487080" r:id="rId7"/>
    <p:sldLayoutId id="2147487081" r:id="rId8"/>
    <p:sldLayoutId id="2147487082" r:id="rId9"/>
    <p:sldLayoutId id="2147487083" r:id="rId10"/>
    <p:sldLayoutId id="2147487084" r:id="rId11"/>
    <p:sldLayoutId id="2147487085" r:id="rId12"/>
    <p:sldLayoutId id="2147487086" r:id="rId13"/>
    <p:sldLayoutId id="2147487088" r:id="rId14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7"/>
            </p:custDataLst>
            <p:extLst>
              <p:ext uri="{D42A27DB-BD31-4B8C-83A1-F6EECF244321}">
                <p14:modId xmlns:p14="http://schemas.microsoft.com/office/powerpoint/2010/main" val="307197402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10667" name="think-cell Slide" r:id="rId40" imgW="395" imgH="394" progId="TCLayout.ActiveDocument.1">
                  <p:embed/>
                </p:oleObj>
              </mc:Choice>
              <mc:Fallback>
                <p:oleObj name="think-cell Slide" r:id="rId40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8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3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4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69221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90" r:id="rId1"/>
    <p:sldLayoutId id="2147487091" r:id="rId2"/>
    <p:sldLayoutId id="2147487092" r:id="rId3"/>
    <p:sldLayoutId id="2147487093" r:id="rId4"/>
    <p:sldLayoutId id="2147487094" r:id="rId5"/>
    <p:sldLayoutId id="2147487095" r:id="rId6"/>
    <p:sldLayoutId id="2147487096" r:id="rId7"/>
    <p:sldLayoutId id="2147487097" r:id="rId8"/>
    <p:sldLayoutId id="2147487098" r:id="rId9"/>
    <p:sldLayoutId id="2147487099" r:id="rId10"/>
    <p:sldLayoutId id="2147487100" r:id="rId11"/>
    <p:sldLayoutId id="2147487101" r:id="rId12"/>
    <p:sldLayoutId id="2147487102" r:id="rId13"/>
    <p:sldLayoutId id="2147487103" r:id="rId14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8"/>
            </p:custDataLst>
            <p:extLst>
              <p:ext uri="{D42A27DB-BD31-4B8C-83A1-F6EECF244321}">
                <p14:modId xmlns:p14="http://schemas.microsoft.com/office/powerpoint/2010/main" val="7418498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58790" name="think-cell Slide" r:id="rId41" imgW="395" imgH="394" progId="TCLayout.ActiveDocument.1">
                  <p:embed/>
                </p:oleObj>
              </mc:Choice>
              <mc:Fallback>
                <p:oleObj name="think-cell Slide" r:id="rId41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9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1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3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4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5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4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36285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05" r:id="rId1"/>
    <p:sldLayoutId id="2147487106" r:id="rId2"/>
    <p:sldLayoutId id="2147487107" r:id="rId3"/>
    <p:sldLayoutId id="2147487108" r:id="rId4"/>
    <p:sldLayoutId id="2147487109" r:id="rId5"/>
    <p:sldLayoutId id="2147487110" r:id="rId6"/>
    <p:sldLayoutId id="2147487111" r:id="rId7"/>
    <p:sldLayoutId id="2147487112" r:id="rId8"/>
    <p:sldLayoutId id="2147487113" r:id="rId9"/>
    <p:sldLayoutId id="2147487114" r:id="rId10"/>
    <p:sldLayoutId id="2147487115" r:id="rId11"/>
    <p:sldLayoutId id="2147487116" r:id="rId12"/>
    <p:sldLayoutId id="2147487117" r:id="rId13"/>
    <p:sldLayoutId id="2147487118" r:id="rId14"/>
    <p:sldLayoutId id="2147487119" r:id="rId15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8"/>
            </p:custDataLst>
            <p:extLst>
              <p:ext uri="{D42A27DB-BD31-4B8C-83A1-F6EECF244321}">
                <p14:modId xmlns:p14="http://schemas.microsoft.com/office/powerpoint/2010/main" val="12526885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887386" name="think-cell Slide" r:id="rId41" imgW="395" imgH="394" progId="TCLayout.ActiveDocument.1">
                  <p:embed/>
                </p:oleObj>
              </mc:Choice>
              <mc:Fallback>
                <p:oleObj name="think-cell Slide" r:id="rId41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9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1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3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4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/>
              <a:t>Click to edit Master title 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/>
              <a:t>Click to edit Master text styles</a:t>
            </a:r>
          </a:p>
          <a:p>
            <a:pPr lvl="1"/>
            <a:r>
              <a:rPr lang="pt-BR"/>
              <a:t>Second level</a:t>
            </a:r>
          </a:p>
          <a:p>
            <a:pPr lvl="2"/>
            <a:r>
              <a:rPr lang="pt-BR"/>
              <a:t>Third level</a:t>
            </a:r>
          </a:p>
          <a:p>
            <a:pPr lvl="3"/>
            <a:r>
              <a:rPr lang="pt-BR"/>
              <a:t>Fourth level</a:t>
            </a:r>
          </a:p>
          <a:p>
            <a:pPr lvl="4"/>
            <a:r>
              <a:rPr lang="pt-BR"/>
              <a:t>Fifth 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5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4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83081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62" r:id="rId1"/>
    <p:sldLayoutId id="2147485963" r:id="rId2"/>
    <p:sldLayoutId id="2147485964" r:id="rId3"/>
    <p:sldLayoutId id="2147485965" r:id="rId4"/>
    <p:sldLayoutId id="2147485966" r:id="rId5"/>
    <p:sldLayoutId id="2147485967" r:id="rId6"/>
    <p:sldLayoutId id="2147485968" r:id="rId7"/>
    <p:sldLayoutId id="2147485969" r:id="rId8"/>
    <p:sldLayoutId id="2147485970" r:id="rId9"/>
    <p:sldLayoutId id="2147485971" r:id="rId10"/>
    <p:sldLayoutId id="2147485972" r:id="rId11"/>
    <p:sldLayoutId id="2147485973" r:id="rId12"/>
    <p:sldLayoutId id="2147485974" r:id="rId13"/>
    <p:sldLayoutId id="2147485975" r:id="rId14"/>
    <p:sldLayoutId id="2147485976" r:id="rId15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0"/>
            </p:custDataLst>
            <p:extLst>
              <p:ext uri="{D42A27DB-BD31-4B8C-83A1-F6EECF244321}">
                <p14:modId xmlns:p14="http://schemas.microsoft.com/office/powerpoint/2010/main" val="31076520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72421" name="think-cell Slide" r:id="rId43" imgW="395" imgH="394" progId="TCLayout.ActiveDocument.1">
                  <p:embed/>
                </p:oleObj>
              </mc:Choice>
              <mc:Fallback>
                <p:oleObj name="think-cell Slide" r:id="rId43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A45BE120-63B2-48CB-A51D-7F6D2AE97A28}"/>
              </a:ext>
            </a:extLst>
          </p:cNvPr>
          <p:cNvSpPr/>
          <p:nvPr userDrawn="1">
            <p:custDataLst>
              <p:tags r:id="rId21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3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8192" y="1289304"/>
            <a:ext cx="389530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6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7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6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40431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21" r:id="rId1"/>
    <p:sldLayoutId id="2147487122" r:id="rId2"/>
    <p:sldLayoutId id="2147487123" r:id="rId3"/>
    <p:sldLayoutId id="2147487124" r:id="rId4"/>
    <p:sldLayoutId id="2147487125" r:id="rId5"/>
    <p:sldLayoutId id="2147487126" r:id="rId6"/>
    <p:sldLayoutId id="2147487127" r:id="rId7"/>
    <p:sldLayoutId id="2147487128" r:id="rId8"/>
    <p:sldLayoutId id="2147487129" r:id="rId9"/>
    <p:sldLayoutId id="2147487130" r:id="rId10"/>
    <p:sldLayoutId id="2147487131" r:id="rId11"/>
    <p:sldLayoutId id="2147487132" r:id="rId12"/>
    <p:sldLayoutId id="2147487133" r:id="rId13"/>
    <p:sldLayoutId id="2147487134" r:id="rId14"/>
    <p:sldLayoutId id="2147487135" r:id="rId15"/>
    <p:sldLayoutId id="2147487137" r:id="rId16"/>
    <p:sldLayoutId id="2147487138" r:id="rId17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Itau Display" panose="020B0503020204020204" pitchFamily="34" charset="0"/>
          <a:sym typeface="Myriad Pro" panose="020B0503030403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0"/>
            </p:custDataLst>
            <p:extLst>
              <p:ext uri="{D42A27DB-BD31-4B8C-83A1-F6EECF244321}">
                <p14:modId xmlns:p14="http://schemas.microsoft.com/office/powerpoint/2010/main" val="218157996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90853" name="think-cell Slide" r:id="rId43" imgW="395" imgH="394" progId="TCLayout.ActiveDocument.1">
                  <p:embed/>
                </p:oleObj>
              </mc:Choice>
              <mc:Fallback>
                <p:oleObj name="think-cell Slide" r:id="rId43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A45BE120-63B2-48CB-A51D-7F6D2AE97A28}"/>
              </a:ext>
            </a:extLst>
          </p:cNvPr>
          <p:cNvSpPr/>
          <p:nvPr userDrawn="1">
            <p:custDataLst>
              <p:tags r:id="rId21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3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8192" y="1289304"/>
            <a:ext cx="389530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6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7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6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48497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40" r:id="rId1"/>
    <p:sldLayoutId id="2147487141" r:id="rId2"/>
    <p:sldLayoutId id="2147487142" r:id="rId3"/>
    <p:sldLayoutId id="2147487143" r:id="rId4"/>
    <p:sldLayoutId id="2147487144" r:id="rId5"/>
    <p:sldLayoutId id="2147487145" r:id="rId6"/>
    <p:sldLayoutId id="2147487146" r:id="rId7"/>
    <p:sldLayoutId id="2147487147" r:id="rId8"/>
    <p:sldLayoutId id="2147487148" r:id="rId9"/>
    <p:sldLayoutId id="2147487149" r:id="rId10"/>
    <p:sldLayoutId id="2147487150" r:id="rId11"/>
    <p:sldLayoutId id="2147487151" r:id="rId12"/>
    <p:sldLayoutId id="2147487152" r:id="rId13"/>
    <p:sldLayoutId id="2147487153" r:id="rId14"/>
    <p:sldLayoutId id="2147487154" r:id="rId15"/>
    <p:sldLayoutId id="2147487156" r:id="rId16"/>
    <p:sldLayoutId id="2147487157" r:id="rId17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Itau Display" panose="020B0503020204020204" pitchFamily="34" charset="0"/>
          <a:sym typeface="Myriad Pro" panose="020B0503030403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0"/>
            </p:custDataLst>
            <p:extLst>
              <p:ext uri="{D42A27DB-BD31-4B8C-83A1-F6EECF244321}">
                <p14:modId xmlns:p14="http://schemas.microsoft.com/office/powerpoint/2010/main" val="41518477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27704" name="think-cell Slide" r:id="rId43" imgW="395" imgH="394" progId="TCLayout.ActiveDocument.1">
                  <p:embed/>
                </p:oleObj>
              </mc:Choice>
              <mc:Fallback>
                <p:oleObj name="think-cell Slide" r:id="rId43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A45BE120-63B2-48CB-A51D-7F6D2AE97A28}"/>
              </a:ext>
            </a:extLst>
          </p:cNvPr>
          <p:cNvSpPr/>
          <p:nvPr userDrawn="1">
            <p:custDataLst>
              <p:tags r:id="rId21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3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8192" y="1289304"/>
            <a:ext cx="389530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6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7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6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16183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59" r:id="rId1"/>
    <p:sldLayoutId id="2147487160" r:id="rId2"/>
    <p:sldLayoutId id="2147487161" r:id="rId3"/>
    <p:sldLayoutId id="2147487162" r:id="rId4"/>
    <p:sldLayoutId id="2147487163" r:id="rId5"/>
    <p:sldLayoutId id="2147487164" r:id="rId6"/>
    <p:sldLayoutId id="2147487165" r:id="rId7"/>
    <p:sldLayoutId id="2147487166" r:id="rId8"/>
    <p:sldLayoutId id="2147487167" r:id="rId9"/>
    <p:sldLayoutId id="2147487168" r:id="rId10"/>
    <p:sldLayoutId id="2147487169" r:id="rId11"/>
    <p:sldLayoutId id="2147487170" r:id="rId12"/>
    <p:sldLayoutId id="2147487171" r:id="rId13"/>
    <p:sldLayoutId id="2147487172" r:id="rId14"/>
    <p:sldLayoutId id="2147487173" r:id="rId15"/>
    <p:sldLayoutId id="2147487175" r:id="rId16"/>
    <p:sldLayoutId id="2147487176" r:id="rId17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Itau Display" panose="020B0503020204020204" pitchFamily="34" charset="0"/>
          <a:sym typeface="Myriad Pro" panose="020B0503030403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0"/>
            </p:custDataLst>
            <p:extLst>
              <p:ext uri="{D42A27DB-BD31-4B8C-83A1-F6EECF244321}">
                <p14:modId xmlns:p14="http://schemas.microsoft.com/office/powerpoint/2010/main" val="242251171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46136" name="think-cell Slide" r:id="rId43" imgW="395" imgH="394" progId="TCLayout.ActiveDocument.1">
                  <p:embed/>
                </p:oleObj>
              </mc:Choice>
              <mc:Fallback>
                <p:oleObj name="think-cell Slide" r:id="rId43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A45BE120-63B2-48CB-A51D-7F6D2AE97A28}"/>
              </a:ext>
            </a:extLst>
          </p:cNvPr>
          <p:cNvSpPr/>
          <p:nvPr userDrawn="1">
            <p:custDataLst>
              <p:tags r:id="rId21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3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8192" y="1289304"/>
            <a:ext cx="389530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6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7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6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77142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78" r:id="rId1"/>
    <p:sldLayoutId id="2147487179" r:id="rId2"/>
    <p:sldLayoutId id="2147487180" r:id="rId3"/>
    <p:sldLayoutId id="2147487181" r:id="rId4"/>
    <p:sldLayoutId id="2147487182" r:id="rId5"/>
    <p:sldLayoutId id="2147487183" r:id="rId6"/>
    <p:sldLayoutId id="2147487184" r:id="rId7"/>
    <p:sldLayoutId id="2147487185" r:id="rId8"/>
    <p:sldLayoutId id="2147487186" r:id="rId9"/>
    <p:sldLayoutId id="2147487187" r:id="rId10"/>
    <p:sldLayoutId id="2147487188" r:id="rId11"/>
    <p:sldLayoutId id="2147487189" r:id="rId12"/>
    <p:sldLayoutId id="2147487190" r:id="rId13"/>
    <p:sldLayoutId id="2147487191" r:id="rId14"/>
    <p:sldLayoutId id="2147487192" r:id="rId15"/>
    <p:sldLayoutId id="2147487194" r:id="rId16"/>
    <p:sldLayoutId id="2147487195" r:id="rId17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Itau Display" panose="020B0503020204020204" pitchFamily="34" charset="0"/>
          <a:sym typeface="Myriad Pro" panose="020B0503030403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0"/>
            </p:custDataLst>
            <p:extLst>
              <p:ext uri="{D42A27DB-BD31-4B8C-83A1-F6EECF244321}">
                <p14:modId xmlns:p14="http://schemas.microsoft.com/office/powerpoint/2010/main" val="237436762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11634" name="think-cell Slide" r:id="rId43" imgW="395" imgH="394" progId="TCLayout.ActiveDocument.1">
                  <p:embed/>
                </p:oleObj>
              </mc:Choice>
              <mc:Fallback>
                <p:oleObj name="think-cell Slide" r:id="rId43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A45BE120-63B2-48CB-A51D-7F6D2AE97A28}"/>
              </a:ext>
            </a:extLst>
          </p:cNvPr>
          <p:cNvSpPr/>
          <p:nvPr userDrawn="1">
            <p:custDataLst>
              <p:tags r:id="rId21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3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8192" y="1289304"/>
            <a:ext cx="389530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6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7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6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5551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97" r:id="rId1"/>
    <p:sldLayoutId id="2147487198" r:id="rId2"/>
    <p:sldLayoutId id="2147487199" r:id="rId3"/>
    <p:sldLayoutId id="2147487200" r:id="rId4"/>
    <p:sldLayoutId id="2147487201" r:id="rId5"/>
    <p:sldLayoutId id="2147487202" r:id="rId6"/>
    <p:sldLayoutId id="2147487203" r:id="rId7"/>
    <p:sldLayoutId id="2147487204" r:id="rId8"/>
    <p:sldLayoutId id="2147487205" r:id="rId9"/>
    <p:sldLayoutId id="2147487206" r:id="rId10"/>
    <p:sldLayoutId id="2147487207" r:id="rId11"/>
    <p:sldLayoutId id="2147487208" r:id="rId12"/>
    <p:sldLayoutId id="2147487209" r:id="rId13"/>
    <p:sldLayoutId id="2147487210" r:id="rId14"/>
    <p:sldLayoutId id="2147487211" r:id="rId15"/>
    <p:sldLayoutId id="2147487213" r:id="rId16"/>
    <p:sldLayoutId id="2147487214" r:id="rId17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  <a:sym typeface="Myriad Pro" panose="020B0503030403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  <a:sym typeface="Myriad Pro" panose="020B0503030403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  <a:sym typeface="Myriad Pro" panose="020B0503030403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  <a:sym typeface="Myriad Pro" panose="020B0503030403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  <a:sym typeface="Myriad Pro" panose="020B0503030403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  <a:sym typeface="Myriad Pro" panose="020B0503030403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9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0066" name="think-cell Slide" r:id="rId41" imgW="395" imgH="394" progId="TCLayout.ActiveDocument.1">
                  <p:embed/>
                </p:oleObj>
              </mc:Choice>
              <mc:Fallback>
                <p:oleObj name="think-cell Slide" r:id="rId41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1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8192" y="1289304"/>
            <a:ext cx="375103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0" i="0" spc="50" dirty="0">
                <a:ln w="3175">
                  <a:noFill/>
                </a:ln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3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b="0" i="0" kern="1200" dirty="0">
                <a:latin typeface="Itau Display" panose="020B0503020204020204" pitchFamily="34" charset="0"/>
                <a:ea typeface="+mn-ea"/>
                <a:cs typeface="Itau Display" panose="020B0503020204020204" pitchFamily="34" charset="0"/>
                <a:sym typeface="Itau Display" panose="020B0503020204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4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5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b="0" i="0" err="1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b="0" i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b="0" i="0" err="1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b="0" i="0" err="1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b="0" i="0" err="1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b="0" i="0" err="1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b="0" i="0" err="1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b="0" i="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b="0" i="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b="0" i="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b="0" i="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b="0" i="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b="0" i="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b="0" i="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b="0" i="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="0" i="0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="0" i="0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="0" i="0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b="0" i="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b="0" i="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b="0" i="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b="0" i="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b="0" i="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0" i="0" dirty="0" err="1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b="0" i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0" i="0" dirty="0" err="1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b="0" i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0" i="0" dirty="0" err="1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b="0" i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0" i="0" dirty="0" err="1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b="0" i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0" i="0" dirty="0" err="1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b="0" i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3" cstate="screen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4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  <p:sp>
        <p:nvSpPr>
          <p:cNvPr id="2" name="MSIPCMContentMarking" descr="{&quot;HashCode&quot;:1880169108,&quot;Placement&quot;:&quot;Footer&quot;}">
            <a:extLst>
              <a:ext uri="{FF2B5EF4-FFF2-40B4-BE49-F238E27FC236}">
                <a16:creationId xmlns:a16="http://schemas.microsoft.com/office/drawing/2014/main" id="{79E79090-31FD-4A8B-BF2C-19C33208452D}"/>
              </a:ext>
            </a:extLst>
          </p:cNvPr>
          <p:cNvSpPr txBox="1"/>
          <p:nvPr userDrawn="1"/>
        </p:nvSpPr>
        <p:spPr>
          <a:xfrm>
            <a:off x="5261503" y="6561475"/>
            <a:ext cx="1668993" cy="296525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 anchor="ctr" anchorCtr="1">
            <a:noAutofit/>
          </a:bodyPr>
          <a:lstStyle/>
          <a:p>
            <a:pPr algn="ctr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1200">
                <a:solidFill>
                  <a:srgbClr val="FFFF00"/>
                </a:solidFill>
                <a:latin typeface="Calibri" panose="020F0502020204030204" pitchFamily="34" charset="0"/>
              </a:rPr>
              <a:t>Corporativo | Interno</a:t>
            </a:r>
            <a:endParaRPr lang="pt-BR" sz="1200" dirty="0">
              <a:solidFill>
                <a:srgbClr val="FFFF00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02633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16" r:id="rId1"/>
    <p:sldLayoutId id="2147487217" r:id="rId2"/>
    <p:sldLayoutId id="2147487218" r:id="rId3"/>
    <p:sldLayoutId id="2147487219" r:id="rId4"/>
    <p:sldLayoutId id="2147487220" r:id="rId5"/>
    <p:sldLayoutId id="2147487221" r:id="rId6"/>
    <p:sldLayoutId id="2147487222" r:id="rId7"/>
    <p:sldLayoutId id="2147487223" r:id="rId8"/>
    <p:sldLayoutId id="2147487224" r:id="rId9"/>
    <p:sldLayoutId id="2147487225" r:id="rId10"/>
    <p:sldLayoutId id="2147487226" r:id="rId11"/>
    <p:sldLayoutId id="2147487227" r:id="rId12"/>
    <p:sldLayoutId id="2147487228" r:id="rId13"/>
    <p:sldLayoutId id="2147487229" r:id="rId14"/>
    <p:sldLayoutId id="2147487230" r:id="rId15"/>
    <p:sldLayoutId id="2147487231" r:id="rId16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0" i="0" kern="1200" spc="0" baseline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+mj-cs"/>
          <a:sym typeface="Itau Display" panose="020B0503020204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b="0" i="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Itau Display" panose="020B0503020204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b="0" i="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Itau Display" panose="020B0503020204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b="0" i="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Itau Display" panose="020B0503020204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b="0" i="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Itau Display" panose="020B0503020204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b="0" i="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Itau Display" panose="020B0503020204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E6975851-205B-476E-8759-B4886AEF47E5}"/>
              </a:ext>
            </a:extLst>
          </p:cNvPr>
          <p:cNvGraphicFramePr>
            <a:graphicFrameLocks noChangeAspect="1"/>
          </p:cNvGraphicFramePr>
          <p:nvPr>
            <p:custDataLst>
              <p:tags r:id="rId4"/>
            </p:custDataLst>
          </p:nvPr>
        </p:nvGraphicFramePr>
        <p:xfrm>
          <a:off x="2119" y="2119"/>
          <a:ext cx="2117" cy="211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47474" name="think-cell Slide" r:id="rId5" imgW="473" imgH="473" progId="TCLayout.ActiveDocument.1">
                  <p:embed/>
                </p:oleObj>
              </mc:Choice>
              <mc:Fallback>
                <p:oleObj name="think-cell Slide" r:id="rId5" imgW="473" imgH="473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E6975851-205B-476E-8759-B4886AEF47E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19" y="2119"/>
                        <a:ext cx="2117" cy="211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8" name="Rectangle 37">
            <a:extLst>
              <a:ext uri="{FF2B5EF4-FFF2-40B4-BE49-F238E27FC236}">
                <a16:creationId xmlns:a16="http://schemas.microsoft.com/office/drawing/2014/main" id="{959D7722-5865-6547-847F-A4C96D380AB8}"/>
              </a:ext>
            </a:extLst>
          </p:cNvPr>
          <p:cNvSpPr/>
          <p:nvPr/>
        </p:nvSpPr>
        <p:spPr>
          <a:xfrm>
            <a:off x="0" y="-7495"/>
            <a:ext cx="12201171" cy="828456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BR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tau Display" panose="020B0503020204020204" pitchFamily="34" charset="0"/>
              <a:ea typeface="+mn-ea"/>
              <a:cs typeface="+mn-cs"/>
              <a:sym typeface="Itau Display" panose="020B0503020204020204" pitchFamily="34" charset="0"/>
            </a:endParaRP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D6495BE9-B0C5-B94F-A999-50FB2940C9A8}"/>
              </a:ext>
            </a:extLst>
          </p:cNvPr>
          <p:cNvCxnSpPr>
            <a:cxnSpLocks/>
          </p:cNvCxnSpPr>
          <p:nvPr/>
        </p:nvCxnSpPr>
        <p:spPr>
          <a:xfrm>
            <a:off x="3767598" y="680601"/>
            <a:ext cx="8127993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>
            <a:extLst>
              <a:ext uri="{FF2B5EF4-FFF2-40B4-BE49-F238E27FC236}">
                <a16:creationId xmlns:a16="http://schemas.microsoft.com/office/drawing/2014/main" id="{CC712C5C-B48F-0B48-8BC6-C6EFF79DB746}"/>
              </a:ext>
            </a:extLst>
          </p:cNvPr>
          <p:cNvGrpSpPr/>
          <p:nvPr userDrawn="1"/>
        </p:nvGrpSpPr>
        <p:grpSpPr>
          <a:xfrm>
            <a:off x="3767598" y="638571"/>
            <a:ext cx="7313241" cy="71852"/>
            <a:chOff x="3767598" y="309952"/>
            <a:chExt cx="7313241" cy="186267"/>
          </a:xfrm>
        </p:grpSpPr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C79FFEE2-4C26-DB4B-9CF9-DAE9C8EF56B2}"/>
                </a:ext>
              </a:extLst>
            </p:cNvPr>
            <p:cNvCxnSpPr>
              <a:cxnSpLocks/>
            </p:cNvCxnSpPr>
            <p:nvPr/>
          </p:nvCxnSpPr>
          <p:spPr>
            <a:xfrm>
              <a:off x="3767598" y="309952"/>
              <a:ext cx="0" cy="186267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DD96C223-22CA-6C46-A5D9-2EA463B1DC60}"/>
                </a:ext>
              </a:extLst>
            </p:cNvPr>
            <p:cNvCxnSpPr>
              <a:cxnSpLocks/>
            </p:cNvCxnSpPr>
            <p:nvPr/>
          </p:nvCxnSpPr>
          <p:spPr>
            <a:xfrm>
              <a:off x="4562839" y="309952"/>
              <a:ext cx="0" cy="186267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3116C40-2415-A54C-8A4C-9224FDC92B88}"/>
                </a:ext>
              </a:extLst>
            </p:cNvPr>
            <p:cNvCxnSpPr>
              <a:cxnSpLocks/>
            </p:cNvCxnSpPr>
            <p:nvPr/>
          </p:nvCxnSpPr>
          <p:spPr>
            <a:xfrm>
              <a:off x="6192339" y="309952"/>
              <a:ext cx="0" cy="186267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45051BEA-F681-1844-BD0E-FCCC494ED453}"/>
                </a:ext>
              </a:extLst>
            </p:cNvPr>
            <p:cNvCxnSpPr>
              <a:cxnSpLocks/>
            </p:cNvCxnSpPr>
            <p:nvPr/>
          </p:nvCxnSpPr>
          <p:spPr>
            <a:xfrm>
              <a:off x="7007089" y="309952"/>
              <a:ext cx="0" cy="186267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AF808308-81F2-EC41-BFA1-596CEBEE8322}"/>
                </a:ext>
              </a:extLst>
            </p:cNvPr>
            <p:cNvCxnSpPr>
              <a:cxnSpLocks/>
            </p:cNvCxnSpPr>
            <p:nvPr/>
          </p:nvCxnSpPr>
          <p:spPr>
            <a:xfrm>
              <a:off x="7821839" y="309952"/>
              <a:ext cx="0" cy="186267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D9D3B8D1-F3BD-1F47-BC01-0F66D8367A22}"/>
                </a:ext>
              </a:extLst>
            </p:cNvPr>
            <p:cNvCxnSpPr>
              <a:cxnSpLocks/>
            </p:cNvCxnSpPr>
            <p:nvPr/>
          </p:nvCxnSpPr>
          <p:spPr>
            <a:xfrm>
              <a:off x="9451339" y="309952"/>
              <a:ext cx="0" cy="186267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B29E4445-CEAE-0C4B-968B-10B617D9ACC3}"/>
                </a:ext>
              </a:extLst>
            </p:cNvPr>
            <p:cNvCxnSpPr>
              <a:cxnSpLocks/>
            </p:cNvCxnSpPr>
            <p:nvPr/>
          </p:nvCxnSpPr>
          <p:spPr>
            <a:xfrm>
              <a:off x="10266089" y="309952"/>
              <a:ext cx="0" cy="186267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1F0F84F6-70A3-F241-A579-7540B4BBDEBE}"/>
                </a:ext>
              </a:extLst>
            </p:cNvPr>
            <p:cNvCxnSpPr>
              <a:cxnSpLocks/>
            </p:cNvCxnSpPr>
            <p:nvPr/>
          </p:nvCxnSpPr>
          <p:spPr>
            <a:xfrm>
              <a:off x="11080839" y="309952"/>
              <a:ext cx="0" cy="186267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2B7E9561-CD08-E44C-BA1E-20C8E5A48820}"/>
              </a:ext>
            </a:extLst>
          </p:cNvPr>
          <p:cNvGrpSpPr/>
          <p:nvPr userDrawn="1"/>
        </p:nvGrpSpPr>
        <p:grpSpPr>
          <a:xfrm>
            <a:off x="3516852" y="651637"/>
            <a:ext cx="8378739" cy="45720"/>
            <a:chOff x="3516852" y="309952"/>
            <a:chExt cx="8378739" cy="186267"/>
          </a:xfrm>
        </p:grpSpPr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D7961422-A2DA-FE48-8EE1-EE2A11C766EE}"/>
                </a:ext>
              </a:extLst>
            </p:cNvPr>
            <p:cNvCxnSpPr>
              <a:cxnSpLocks/>
            </p:cNvCxnSpPr>
            <p:nvPr/>
          </p:nvCxnSpPr>
          <p:spPr>
            <a:xfrm>
              <a:off x="3516852" y="309952"/>
              <a:ext cx="0" cy="186267"/>
            </a:xfrm>
            <a:prstGeom prst="line">
              <a:avLst/>
            </a:prstGeom>
            <a:ln w="63500" cap="rnd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CDEF83DB-8907-CE44-8E2B-3F6889A8DA75}"/>
                </a:ext>
              </a:extLst>
            </p:cNvPr>
            <p:cNvCxnSpPr>
              <a:cxnSpLocks/>
            </p:cNvCxnSpPr>
            <p:nvPr/>
          </p:nvCxnSpPr>
          <p:spPr>
            <a:xfrm>
              <a:off x="5377589" y="309952"/>
              <a:ext cx="0" cy="186267"/>
            </a:xfrm>
            <a:prstGeom prst="line">
              <a:avLst/>
            </a:prstGeom>
            <a:ln w="63500" cap="rnd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03ECC9FF-3C48-AB4E-B572-8DD58614C8C4}"/>
                </a:ext>
              </a:extLst>
            </p:cNvPr>
            <p:cNvCxnSpPr>
              <a:cxnSpLocks/>
            </p:cNvCxnSpPr>
            <p:nvPr/>
          </p:nvCxnSpPr>
          <p:spPr>
            <a:xfrm>
              <a:off x="8636589" y="309952"/>
              <a:ext cx="0" cy="186267"/>
            </a:xfrm>
            <a:prstGeom prst="line">
              <a:avLst/>
            </a:prstGeom>
            <a:ln w="63500" cap="rnd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FB414294-F773-FA4E-B047-DCBA94D3DA73}"/>
                </a:ext>
              </a:extLst>
            </p:cNvPr>
            <p:cNvCxnSpPr>
              <a:cxnSpLocks/>
            </p:cNvCxnSpPr>
            <p:nvPr/>
          </p:nvCxnSpPr>
          <p:spPr>
            <a:xfrm>
              <a:off x="11895591" y="309952"/>
              <a:ext cx="0" cy="186267"/>
            </a:xfrm>
            <a:prstGeom prst="line">
              <a:avLst/>
            </a:prstGeom>
            <a:ln w="63500" cap="rnd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315E269-726A-2B49-9D5A-A6A757617100}"/>
              </a:ext>
            </a:extLst>
          </p:cNvPr>
          <p:cNvGrpSpPr/>
          <p:nvPr userDrawn="1"/>
        </p:nvGrpSpPr>
        <p:grpSpPr>
          <a:xfrm>
            <a:off x="3307319" y="486093"/>
            <a:ext cx="8810533" cy="183228"/>
            <a:chOff x="3307319" y="360986"/>
            <a:chExt cx="8810533" cy="183228"/>
          </a:xfrm>
        </p:grpSpPr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47414DE6-2A42-E24A-8CB6-447695296D27}"/>
                </a:ext>
              </a:extLst>
            </p:cNvPr>
            <p:cNvSpPr txBox="1"/>
            <p:nvPr/>
          </p:nvSpPr>
          <p:spPr>
            <a:xfrm>
              <a:off x="3307319" y="360986"/>
              <a:ext cx="458083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BR" sz="900" b="1" i="0" u="none" strike="noStrike" kern="1200" cap="none" spc="100" normalizeH="0" baseline="0" noProof="0" dirty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Itau Display Heavy" panose="020B0503020204020204" pitchFamily="34" charset="0"/>
                  <a:sym typeface="Itau Display" panose="020B0503020204020204" pitchFamily="34" charset="0"/>
                </a:rPr>
                <a:t>2020</a:t>
              </a: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D0A4E832-0425-4C48-A16E-721CEBEF83EC}"/>
                </a:ext>
              </a:extLst>
            </p:cNvPr>
            <p:cNvSpPr txBox="1"/>
            <p:nvPr/>
          </p:nvSpPr>
          <p:spPr>
            <a:xfrm>
              <a:off x="5148546" y="360986"/>
              <a:ext cx="458083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BR" sz="900" b="1" i="0" u="none" strike="noStrike" kern="1200" cap="none" spc="100" normalizeH="0" baseline="0" noProof="0" dirty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Itau Display Heavy" panose="020B0503020204020204" pitchFamily="34" charset="0"/>
                  <a:sym typeface="Itau Display" panose="020B0503020204020204" pitchFamily="34" charset="0"/>
                </a:rPr>
                <a:t>2021</a:t>
              </a: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EF45157F-DF48-0F4E-B320-71D33D2980A7}"/>
                </a:ext>
              </a:extLst>
            </p:cNvPr>
            <p:cNvSpPr txBox="1"/>
            <p:nvPr/>
          </p:nvSpPr>
          <p:spPr>
            <a:xfrm>
              <a:off x="4015135" y="421103"/>
              <a:ext cx="367987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BR" sz="8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Itau Display XBold" panose="020B0503020204020204" pitchFamily="34" charset="0"/>
                  <a:sym typeface="Itau Display" panose="020B0503020204020204" pitchFamily="34" charset="0"/>
                </a:rPr>
                <a:t>3º</a:t>
              </a: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A2CDEC57-DA95-A548-8D25-12427295C82D}"/>
                </a:ext>
              </a:extLst>
            </p:cNvPr>
            <p:cNvSpPr txBox="1"/>
            <p:nvPr/>
          </p:nvSpPr>
          <p:spPr>
            <a:xfrm>
              <a:off x="4803038" y="421103"/>
              <a:ext cx="367987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BR" sz="8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Itau Display XBold" panose="020B0503020204020204" pitchFamily="34" charset="0"/>
                  <a:sym typeface="Itau Display" panose="020B0503020204020204" pitchFamily="34" charset="0"/>
                </a:rPr>
                <a:t>4º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77FD7AF9-F35E-0E4C-AD59-BB84E66F7109}"/>
                </a:ext>
              </a:extLst>
            </p:cNvPr>
            <p:cNvSpPr txBox="1"/>
            <p:nvPr/>
          </p:nvSpPr>
          <p:spPr>
            <a:xfrm>
              <a:off x="8407545" y="360986"/>
              <a:ext cx="458083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BR" sz="900" b="1" i="0" u="none" strike="noStrike" kern="1200" cap="none" spc="100" normalizeH="0" baseline="0" noProof="0" dirty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Itau Display Heavy" panose="020B0503020204020204" pitchFamily="34" charset="0"/>
                  <a:sym typeface="Itau Display" panose="020B0503020204020204" pitchFamily="34" charset="0"/>
                </a:rPr>
                <a:t>2022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5AA02EB3-5E54-FB48-99BE-EDF3548AEB9D}"/>
                </a:ext>
              </a:extLst>
            </p:cNvPr>
            <p:cNvSpPr txBox="1"/>
            <p:nvPr/>
          </p:nvSpPr>
          <p:spPr>
            <a:xfrm>
              <a:off x="11659769" y="360986"/>
              <a:ext cx="458083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BR" sz="900" b="1" i="0" u="none" strike="noStrike" kern="1200" cap="none" spc="100" normalizeH="0" baseline="0" noProof="0" dirty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Itau Display Heavy" panose="020B0503020204020204" pitchFamily="34" charset="0"/>
                  <a:sym typeface="Itau Display" panose="020B0503020204020204" pitchFamily="34" charset="0"/>
                </a:rPr>
                <a:t>2023</a:t>
              </a: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5F8D74CA-2240-F048-A50B-1C7FCC5BFAA2}"/>
                </a:ext>
              </a:extLst>
            </p:cNvPr>
            <p:cNvSpPr txBox="1"/>
            <p:nvPr/>
          </p:nvSpPr>
          <p:spPr>
            <a:xfrm>
              <a:off x="5518283" y="421103"/>
              <a:ext cx="599607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BR" sz="8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Itau Display XBold" panose="020B0503020204020204" pitchFamily="34" charset="0"/>
                  <a:sym typeface="Itau Display" panose="020B0503020204020204" pitchFamily="34" charset="0"/>
                </a:rPr>
                <a:t>1º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AE9F98ED-5AC0-7C49-95F0-E00771AF63EF}"/>
                </a:ext>
              </a:extLst>
            </p:cNvPr>
            <p:cNvSpPr txBox="1"/>
            <p:nvPr/>
          </p:nvSpPr>
          <p:spPr>
            <a:xfrm>
              <a:off x="6469055" y="421103"/>
              <a:ext cx="321725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BR" sz="8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Itau Display XBold" panose="020B0503020204020204" pitchFamily="34" charset="0"/>
                  <a:sym typeface="Itau Display" panose="020B0503020204020204" pitchFamily="34" charset="0"/>
                </a:rPr>
                <a:t>2º</a:t>
              </a: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32A8C6AB-EC78-0A4F-A09F-99EDA186287E}"/>
                </a:ext>
              </a:extLst>
            </p:cNvPr>
            <p:cNvSpPr txBox="1"/>
            <p:nvPr/>
          </p:nvSpPr>
          <p:spPr>
            <a:xfrm>
              <a:off x="7231175" y="421103"/>
              <a:ext cx="367987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BR" sz="8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Itau Display XBold" panose="020B0503020204020204" pitchFamily="34" charset="0"/>
                  <a:sym typeface="Itau Display" panose="020B0503020204020204" pitchFamily="34" charset="0"/>
                </a:rPr>
                <a:t>3º</a:t>
              </a: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533DB540-9657-B545-8F45-05DDBDF0FB0C}"/>
                </a:ext>
              </a:extLst>
            </p:cNvPr>
            <p:cNvSpPr txBox="1"/>
            <p:nvPr/>
          </p:nvSpPr>
          <p:spPr>
            <a:xfrm>
              <a:off x="8032679" y="421103"/>
              <a:ext cx="367987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BR" sz="8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Itau Display XBold" panose="020B0503020204020204" pitchFamily="34" charset="0"/>
                  <a:sym typeface="Itau Display" panose="020B0503020204020204" pitchFamily="34" charset="0"/>
                </a:rPr>
                <a:t>4º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19AB3C55-6E78-F94F-A729-3648203AB3AE}"/>
                </a:ext>
              </a:extLst>
            </p:cNvPr>
            <p:cNvSpPr txBox="1"/>
            <p:nvPr/>
          </p:nvSpPr>
          <p:spPr>
            <a:xfrm>
              <a:off x="8779844" y="421103"/>
              <a:ext cx="599607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BR" sz="8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Itau Display XBold" panose="020B0503020204020204" pitchFamily="34" charset="0"/>
                  <a:sym typeface="Itau Display" panose="020B0503020204020204" pitchFamily="34" charset="0"/>
                </a:rPr>
                <a:t>1º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9A606E85-4512-6247-957F-8B445D3690E3}"/>
                </a:ext>
              </a:extLst>
            </p:cNvPr>
            <p:cNvSpPr txBox="1"/>
            <p:nvPr/>
          </p:nvSpPr>
          <p:spPr>
            <a:xfrm>
              <a:off x="9722973" y="421103"/>
              <a:ext cx="321725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BR" sz="8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Itau Display XBold" panose="020B0503020204020204" pitchFamily="34" charset="0"/>
                  <a:sym typeface="Itau Display" panose="020B0503020204020204" pitchFamily="34" charset="0"/>
                </a:rPr>
                <a:t>2º</a:t>
              </a: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F02AC164-5D92-F84F-983E-767B97391D1D}"/>
                </a:ext>
              </a:extLst>
            </p:cNvPr>
            <p:cNvSpPr txBox="1"/>
            <p:nvPr/>
          </p:nvSpPr>
          <p:spPr>
            <a:xfrm>
              <a:off x="10513298" y="421103"/>
              <a:ext cx="367987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BR" sz="8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Itau Display XBold" panose="020B0503020204020204" pitchFamily="34" charset="0"/>
                  <a:sym typeface="Itau Display" panose="020B0503020204020204" pitchFamily="34" charset="0"/>
                </a:rPr>
                <a:t>3º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68A7C202-AA48-5041-8A40-91884806C70A}"/>
                </a:ext>
              </a:extLst>
            </p:cNvPr>
            <p:cNvSpPr txBox="1"/>
            <p:nvPr/>
          </p:nvSpPr>
          <p:spPr>
            <a:xfrm>
              <a:off x="11321826" y="421103"/>
              <a:ext cx="367987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BR" sz="8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85000"/>
                    </a:schemeClr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Itau Display XBold" panose="020B0503020204020204" pitchFamily="34" charset="0"/>
                  <a:sym typeface="Itau Display" panose="020B0503020204020204" pitchFamily="34" charset="0"/>
                </a:rPr>
                <a:t>4º</a:t>
              </a:r>
            </a:p>
          </p:txBody>
        </p:sp>
      </p:grp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46A8038E-7F96-194C-B261-012DB2AE8CFC}"/>
              </a:ext>
            </a:extLst>
          </p:cNvPr>
          <p:cNvCxnSpPr>
            <a:cxnSpLocks/>
          </p:cNvCxnSpPr>
          <p:nvPr/>
        </p:nvCxnSpPr>
        <p:spPr>
          <a:xfrm>
            <a:off x="3531776" y="680601"/>
            <a:ext cx="233626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540E345-CAFB-4D94-B069-FEA24570B17F}"/>
              </a:ext>
            </a:extLst>
          </p:cNvPr>
          <p:cNvSpPr>
            <a:spLocks noGrp="1"/>
          </p:cNvSpPr>
          <p:nvPr userDrawn="1">
            <p:ph type="body" idx="1"/>
          </p:nvPr>
        </p:nvSpPr>
        <p:spPr>
          <a:xfrm>
            <a:off x="838200" y="1825625"/>
            <a:ext cx="10515600" cy="1456809"/>
          </a:xfrm>
          <a:prstGeom prst="rect">
            <a:avLst/>
          </a:prstGeom>
        </p:spPr>
        <p:txBody>
          <a:bodyPr vert="horz" lIns="91440" tIns="45720" rIns="91440" bIns="45720" rtlCol="0">
            <a:sp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pt-BR" dirty="0"/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FA0A3CD2-136C-7E4A-A910-AF32A4AC5D79}"/>
              </a:ext>
            </a:extLst>
          </p:cNvPr>
          <p:cNvSpPr/>
          <p:nvPr userDrawn="1"/>
        </p:nvSpPr>
        <p:spPr>
          <a:xfrm>
            <a:off x="0" y="0"/>
            <a:ext cx="12201171" cy="282226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BR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tau Display" panose="020B0503020204020204" pitchFamily="34" charset="0"/>
              <a:ea typeface="+mn-ea"/>
              <a:cs typeface="+mn-cs"/>
              <a:sym typeface="Itau Display" panose="020B0503020204020204" pitchFamily="34" charset="0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C5F2912-4F40-3243-AFA9-C758A72C6AEF}"/>
              </a:ext>
            </a:extLst>
          </p:cNvPr>
          <p:cNvGrpSpPr/>
          <p:nvPr userDrawn="1"/>
        </p:nvGrpSpPr>
        <p:grpSpPr>
          <a:xfrm>
            <a:off x="895777" y="64673"/>
            <a:ext cx="616552" cy="108334"/>
            <a:chOff x="511098" y="4230015"/>
            <a:chExt cx="878900" cy="154432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36386D37-7EB6-9F4E-97CB-99E7C2CB5676}"/>
                </a:ext>
              </a:extLst>
            </p:cNvPr>
            <p:cNvSpPr txBox="1"/>
            <p:nvPr userDrawn="1"/>
          </p:nvSpPr>
          <p:spPr>
            <a:xfrm>
              <a:off x="691275" y="4258592"/>
              <a:ext cx="698723" cy="121751"/>
            </a:xfrm>
            <a:prstGeom prst="rect">
              <a:avLst/>
            </a:prstGeom>
          </p:spPr>
          <p:txBody>
            <a:bodyPr vert="horz" wrap="square" lIns="0" tIns="0" rIns="0" bIns="0" rtlCol="0" anchor="ctr" anchorCtr="0">
              <a:spAutoFit/>
            </a:bodyPr>
            <a:lstStyle>
              <a:lvl1pPr marL="228589" lvl="0" indent="-228589" defTabSz="914354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1pPr>
              <a:lvl2pPr marL="685766" lvl="1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2pPr>
              <a:lvl3pPr marL="1142942" lvl="2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3pPr>
              <a:lvl4pPr marL="1600120" lvl="3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4pPr>
              <a:lvl5pPr marL="2057298" lvl="4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5pPr>
              <a:lvl6pPr marL="2514474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6pPr>
              <a:lvl7pPr marL="2971652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7pPr>
              <a:lvl8pPr marL="3428829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8pPr>
              <a:lvl9pPr marL="3886006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9pPr>
            </a:lstStyle>
            <a:p>
              <a:pPr marL="0" marR="0" lvl="0" indent="0" algn="l" defTabSz="914354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600" i="0" u="none" strike="noStrike" kern="1200" cap="none" spc="0" normalizeH="0" baseline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Itau Display" panose="020B0503020204020204" pitchFamily="34" charset="0"/>
                  <a:cs typeface="Arial Nova Light" panose="020B0304020202020204" pitchFamily="34" charset="0"/>
                  <a:sym typeface="Itau Display" panose="020B0503020204020204" pitchFamily="34" charset="0"/>
                </a:rPr>
                <a:t>MILESTONE</a:t>
              </a:r>
            </a:p>
          </p:txBody>
        </p:sp>
        <p:sp>
          <p:nvSpPr>
            <p:cNvPr id="41" name="Isosceles Triangle 308">
              <a:extLst>
                <a:ext uri="{FF2B5EF4-FFF2-40B4-BE49-F238E27FC236}">
                  <a16:creationId xmlns:a16="http://schemas.microsoft.com/office/drawing/2014/main" id="{0BA48018-CAC6-8E41-817F-E8B24344D1A1}"/>
                </a:ext>
              </a:extLst>
            </p:cNvPr>
            <p:cNvSpPr/>
            <p:nvPr userDrawn="1"/>
          </p:nvSpPr>
          <p:spPr>
            <a:xfrm>
              <a:off x="511098" y="4230015"/>
              <a:ext cx="163441" cy="154432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+mn-cs"/>
                <a:sym typeface="Itau Display" panose="020B0503020204020204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801488C-F8AE-F646-8DD7-7D5A2ABDF653}"/>
              </a:ext>
            </a:extLst>
          </p:cNvPr>
          <p:cNvGrpSpPr/>
          <p:nvPr userDrawn="1"/>
        </p:nvGrpSpPr>
        <p:grpSpPr>
          <a:xfrm>
            <a:off x="1621883" y="60660"/>
            <a:ext cx="1093017" cy="109476"/>
            <a:chOff x="1318513" y="4218566"/>
            <a:chExt cx="1558103" cy="156059"/>
          </a:xfrm>
        </p:grpSpPr>
        <p:pic>
          <p:nvPicPr>
            <p:cNvPr id="39" name="Picture 79" descr="Star Icon 2189150">
              <a:extLst>
                <a:ext uri="{FF2B5EF4-FFF2-40B4-BE49-F238E27FC236}">
                  <a16:creationId xmlns:a16="http://schemas.microsoft.com/office/drawing/2014/main" id="{E9307D01-7729-8046-A228-378768B2B5CE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7">
              <a:duotone>
                <a:schemeClr val="accent3">
                  <a:shade val="45000"/>
                  <a:satMod val="135000"/>
                </a:schemeClr>
                <a:prstClr val="white"/>
              </a:duotone>
              <a:lum bright="1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aturation sat="65000"/>
                      </a14:imgEffect>
                      <a14:imgEffect>
                        <a14:colorTemperature colorTemp="625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18513" y="4218566"/>
              <a:ext cx="154771" cy="1547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74B00A47-376D-1743-8B90-0815FA508200}"/>
                </a:ext>
              </a:extLst>
            </p:cNvPr>
            <p:cNvSpPr txBox="1"/>
            <p:nvPr userDrawn="1"/>
          </p:nvSpPr>
          <p:spPr>
            <a:xfrm>
              <a:off x="1502603" y="4252875"/>
              <a:ext cx="1374013" cy="121750"/>
            </a:xfrm>
            <a:prstGeom prst="rect">
              <a:avLst/>
            </a:prstGeom>
          </p:spPr>
          <p:txBody>
            <a:bodyPr vert="horz" wrap="square" lIns="0" tIns="0" rIns="0" bIns="0" rtlCol="0" anchor="ctr" anchorCtr="0">
              <a:spAutoFit/>
            </a:bodyPr>
            <a:lstStyle>
              <a:lvl1pPr marL="228589" lvl="0" indent="-228589" defTabSz="914354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1pPr>
              <a:lvl2pPr marL="685766" lvl="1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2pPr>
              <a:lvl3pPr marL="1142942" lvl="2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3pPr>
              <a:lvl4pPr marL="1600120" lvl="3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4pPr>
              <a:lvl5pPr marL="2057298" lvl="4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5pPr>
              <a:lvl6pPr marL="2514474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6pPr>
              <a:lvl7pPr marL="2971652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7pPr>
              <a:lvl8pPr marL="3428829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8pPr>
              <a:lvl9pPr marL="3886006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9pPr>
            </a:lstStyle>
            <a:p>
              <a:pPr marL="0" marR="0" lvl="0" indent="0" algn="l" defTabSz="914354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600" i="0" u="none" strike="noStrike" kern="1200" cap="none" spc="0" normalizeH="0" baseline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Itau Display" panose="020B0503020204020204" pitchFamily="34" charset="0"/>
                  <a:cs typeface="Arial Nova Light" panose="020B0304020202020204" pitchFamily="34" charset="0"/>
                  <a:sym typeface="Itau Display" panose="020B0503020204020204" pitchFamily="34" charset="0"/>
                </a:rPr>
                <a:t>MILESTONE DE CONTROLE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E090CDB-902F-9A4D-85E3-104EB53E2985}"/>
              </a:ext>
            </a:extLst>
          </p:cNvPr>
          <p:cNvGrpSpPr/>
          <p:nvPr userDrawn="1"/>
        </p:nvGrpSpPr>
        <p:grpSpPr>
          <a:xfrm>
            <a:off x="3654292" y="61212"/>
            <a:ext cx="867845" cy="120483"/>
            <a:chOff x="3785282" y="4235003"/>
            <a:chExt cx="1237120" cy="171750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C3DCB776-3518-1A4D-ADD8-3C157FB4DFF4}"/>
                </a:ext>
              </a:extLst>
            </p:cNvPr>
            <p:cNvGrpSpPr/>
            <p:nvPr userDrawn="1"/>
          </p:nvGrpSpPr>
          <p:grpSpPr>
            <a:xfrm>
              <a:off x="3785282" y="4235003"/>
              <a:ext cx="171750" cy="171750"/>
              <a:chOff x="4536681" y="2177224"/>
              <a:chExt cx="171750" cy="171750"/>
            </a:xfrm>
          </p:grpSpPr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47B04F80-CA67-9041-AF83-9D09A55CC807}"/>
                  </a:ext>
                </a:extLst>
              </p:cNvPr>
              <p:cNvSpPr/>
              <p:nvPr/>
            </p:nvSpPr>
            <p:spPr>
              <a:xfrm>
                <a:off x="4536681" y="2177224"/>
                <a:ext cx="171750" cy="171750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BR" sz="7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+mn-cs"/>
                  <a:sym typeface="Itau Display" panose="020B0503020204020204" pitchFamily="34" charset="0"/>
                </a:endParaRPr>
              </a:p>
            </p:txBody>
          </p:sp>
          <p:pic>
            <p:nvPicPr>
              <p:cNvPr id="44" name="Graphic 43">
                <a:extLst>
                  <a:ext uri="{FF2B5EF4-FFF2-40B4-BE49-F238E27FC236}">
                    <a16:creationId xmlns:a16="http://schemas.microsoft.com/office/drawing/2014/main" id="{DF80195D-A8AB-D04B-98E7-551F0A482CC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 flipH="1">
                <a:off x="4550888" y="2197590"/>
                <a:ext cx="131016" cy="131019"/>
              </a:xfrm>
              <a:prstGeom prst="rect">
                <a:avLst/>
              </a:prstGeom>
            </p:spPr>
          </p:pic>
        </p:grp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42365F73-5B55-ED4B-B40D-72E5308C507D}"/>
                </a:ext>
              </a:extLst>
            </p:cNvPr>
            <p:cNvSpPr txBox="1"/>
            <p:nvPr userDrawn="1"/>
          </p:nvSpPr>
          <p:spPr>
            <a:xfrm>
              <a:off x="3975576" y="4268514"/>
              <a:ext cx="1046826" cy="121750"/>
            </a:xfrm>
            <a:prstGeom prst="rect">
              <a:avLst/>
            </a:prstGeom>
          </p:spPr>
          <p:txBody>
            <a:bodyPr vert="horz" wrap="square" lIns="0" tIns="0" rIns="0" bIns="0" rtlCol="0" anchor="ctr" anchorCtr="0">
              <a:spAutoFit/>
            </a:bodyPr>
            <a:lstStyle>
              <a:lvl1pPr marL="228589" lvl="0" indent="-228589" defTabSz="914354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1pPr>
              <a:lvl2pPr marL="685766" lvl="1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2pPr>
              <a:lvl3pPr marL="1142942" lvl="2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3pPr>
              <a:lvl4pPr marL="1600120" lvl="3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4pPr>
              <a:lvl5pPr marL="2057298" lvl="4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5pPr>
              <a:lvl6pPr marL="2514474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6pPr>
              <a:lvl7pPr marL="2971652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7pPr>
              <a:lvl8pPr marL="3428829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8pPr>
              <a:lvl9pPr marL="3886006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9pPr>
            </a:lstStyle>
            <a:p>
              <a:pPr marL="0" marR="0" lvl="0" indent="0" algn="l" defTabSz="914354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pt-BR" sz="600" i="0" u="none" strike="noStrike" kern="1200" cap="none" spc="0" normalizeH="0" baseline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Itau Display" panose="020B0503020204020204" pitchFamily="34" charset="0"/>
                  <a:cs typeface="Arial Nova Light" panose="020B0304020202020204" pitchFamily="34" charset="0"/>
                  <a:sym typeface="Itau Display" panose="020B0503020204020204" pitchFamily="34" charset="0"/>
                </a:rPr>
                <a:t>ENTREGA CONTÍNUA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8C43BF9-D397-FB46-A665-9DA6D4E48C8D}"/>
              </a:ext>
            </a:extLst>
          </p:cNvPr>
          <p:cNvGrpSpPr/>
          <p:nvPr userDrawn="1"/>
        </p:nvGrpSpPr>
        <p:grpSpPr>
          <a:xfrm>
            <a:off x="4694586" y="70946"/>
            <a:ext cx="1184861" cy="101016"/>
            <a:chOff x="5060515" y="4248878"/>
            <a:chExt cx="1689029" cy="144000"/>
          </a:xfrm>
        </p:grpSpPr>
        <p:sp>
          <p:nvSpPr>
            <p:cNvPr id="47" name="Rounded Rectangle 381">
              <a:extLst>
                <a:ext uri="{FF2B5EF4-FFF2-40B4-BE49-F238E27FC236}">
                  <a16:creationId xmlns:a16="http://schemas.microsoft.com/office/drawing/2014/main" id="{13179454-ADB8-A748-96FF-F657800D4373}"/>
                </a:ext>
              </a:extLst>
            </p:cNvPr>
            <p:cNvSpPr>
              <a:spLocks/>
            </p:cNvSpPr>
            <p:nvPr userDrawn="1"/>
          </p:nvSpPr>
          <p:spPr>
            <a:xfrm>
              <a:off x="5060515" y="4248878"/>
              <a:ext cx="368041" cy="14400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6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Itau Display" panose="020B0503020204020204" pitchFamily="34" charset="0"/>
                  <a:cs typeface="+mn-cs"/>
                  <a:sym typeface="Itau Display" panose="020B0503020204020204" pitchFamily="34" charset="0"/>
                </a:rPr>
                <a:t>~</a:t>
              </a:r>
              <a:r>
                <a:rPr kumimoji="0" lang="pt-BR" sz="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+mn-cs"/>
                  <a:sym typeface="Itau Display" panose="020B0503020204020204" pitchFamily="34" charset="0"/>
                </a:rPr>
                <a:t>XXX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3BE40E02-0BC7-A24F-A674-362C2BC64CE2}"/>
                </a:ext>
              </a:extLst>
            </p:cNvPr>
            <p:cNvSpPr txBox="1"/>
            <p:nvPr userDrawn="1"/>
          </p:nvSpPr>
          <p:spPr>
            <a:xfrm>
              <a:off x="5447100" y="4268513"/>
              <a:ext cx="1302444" cy="121751"/>
            </a:xfrm>
            <a:prstGeom prst="rect">
              <a:avLst/>
            </a:prstGeom>
          </p:spPr>
          <p:txBody>
            <a:bodyPr vert="horz" wrap="square" lIns="0" tIns="0" rIns="0" bIns="0" rtlCol="0" anchor="ctr" anchorCtr="0">
              <a:spAutoFit/>
            </a:bodyPr>
            <a:lstStyle>
              <a:lvl1pPr marL="228589" lvl="0" indent="-228589" defTabSz="914354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1pPr>
              <a:lvl2pPr marL="685766" lvl="1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2pPr>
              <a:lvl3pPr marL="1142942" lvl="2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3pPr>
              <a:lvl4pPr marL="1600120" lvl="3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4pPr>
              <a:lvl5pPr marL="2057298" lvl="4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5pPr>
              <a:lvl6pPr marL="2514474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6pPr>
              <a:lvl7pPr marL="2971652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7pPr>
              <a:lvl8pPr marL="3428829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8pPr>
              <a:lvl9pPr marL="3886006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9pPr>
            </a:lstStyle>
            <a:p>
              <a:pPr marL="0" marR="0" lvl="0" indent="0" algn="l" defTabSz="914354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pt-BR" sz="600" i="0" u="none" strike="noStrike" kern="1200" cap="none" spc="0" normalizeH="0" baseline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Itau Display" panose="020B0503020204020204" pitchFamily="34" charset="0"/>
                  <a:cs typeface="Arial Nova Light" panose="020B0304020202020204" pitchFamily="34" charset="0"/>
                  <a:sym typeface="Itau Display" panose="020B0503020204020204" pitchFamily="34" charset="0"/>
                </a:rPr>
                <a:t>VALOR ESPERADO, BRL MM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837DB136-9B44-5D46-8FC7-98697CF91C95}"/>
              </a:ext>
            </a:extLst>
          </p:cNvPr>
          <p:cNvGrpSpPr/>
          <p:nvPr userDrawn="1"/>
        </p:nvGrpSpPr>
        <p:grpSpPr>
          <a:xfrm>
            <a:off x="6085252" y="78140"/>
            <a:ext cx="1187104" cy="101016"/>
            <a:chOff x="7007089" y="4248878"/>
            <a:chExt cx="1692228" cy="144000"/>
          </a:xfrm>
        </p:grpSpPr>
        <p:sp>
          <p:nvSpPr>
            <p:cNvPr id="49" name="Rounded Rectangle 381">
              <a:extLst>
                <a:ext uri="{FF2B5EF4-FFF2-40B4-BE49-F238E27FC236}">
                  <a16:creationId xmlns:a16="http://schemas.microsoft.com/office/drawing/2014/main" id="{B2C8FFC8-88F8-CD4B-900F-FFB1182CDD6A}"/>
                </a:ext>
              </a:extLst>
            </p:cNvPr>
            <p:cNvSpPr>
              <a:spLocks/>
            </p:cNvSpPr>
            <p:nvPr userDrawn="1"/>
          </p:nvSpPr>
          <p:spPr>
            <a:xfrm>
              <a:off x="7007089" y="4248878"/>
              <a:ext cx="368041" cy="14400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+mn-cs"/>
                  <a:sym typeface="Itau Display" panose="020B0503020204020204" pitchFamily="34" charset="0"/>
                </a:rPr>
                <a:t>V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ABCA5C1D-F9A2-0647-8958-4198C243A819}"/>
                </a:ext>
              </a:extLst>
            </p:cNvPr>
            <p:cNvSpPr txBox="1"/>
            <p:nvPr userDrawn="1"/>
          </p:nvSpPr>
          <p:spPr>
            <a:xfrm>
              <a:off x="7393676" y="4268512"/>
              <a:ext cx="1305641" cy="121751"/>
            </a:xfrm>
            <a:prstGeom prst="rect">
              <a:avLst/>
            </a:prstGeom>
          </p:spPr>
          <p:txBody>
            <a:bodyPr vert="horz" wrap="square" lIns="0" tIns="0" rIns="0" bIns="0" rtlCol="0" anchor="ctr" anchorCtr="0">
              <a:spAutoFit/>
            </a:bodyPr>
            <a:lstStyle>
              <a:lvl1pPr marL="228589" lvl="0" indent="-228589" defTabSz="914354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1pPr>
              <a:lvl2pPr marL="685766" lvl="1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2pPr>
              <a:lvl3pPr marL="1142942" lvl="2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3pPr>
              <a:lvl4pPr marL="1600120" lvl="3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4pPr>
              <a:lvl5pPr marL="2057298" lvl="4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5pPr>
              <a:lvl6pPr marL="2514474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6pPr>
              <a:lvl7pPr marL="2971652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7pPr>
              <a:lvl8pPr marL="3428829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8pPr>
              <a:lvl9pPr marL="3886006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9pPr>
            </a:lstStyle>
            <a:p>
              <a:pPr marL="0" marR="0" lvl="0" indent="0" algn="l" defTabSz="914354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pt-BR" sz="600" i="0" u="none" strike="noStrike" kern="1200" cap="none" spc="0" normalizeH="0" baseline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Itau Display" panose="020B0503020204020204" pitchFamily="34" charset="0"/>
                  <a:cs typeface="Arial Nova Light" panose="020B0304020202020204" pitchFamily="34" charset="0"/>
                  <a:sym typeface="Itau Display" panose="020B0503020204020204" pitchFamily="34" charset="0"/>
                </a:rPr>
                <a:t>INICIATIVA VIABILIZADORA</a:t>
              </a:r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7C81AA69-C8E7-BC4B-BC22-B0F525222B8F}"/>
              </a:ext>
            </a:extLst>
          </p:cNvPr>
          <p:cNvSpPr txBox="1"/>
          <p:nvPr userDrawn="1"/>
        </p:nvSpPr>
        <p:spPr>
          <a:xfrm>
            <a:off x="9719833" y="84720"/>
            <a:ext cx="578768" cy="85408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lvl1pPr marL="228589" lvl="0" indent="-228589" defTabSz="914354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685766" lvl="1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2pPr>
            <a:lvl3pPr marL="1142942" lvl="2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3pPr>
            <a:lvl4pPr marL="1600120" lvl="3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4pPr>
            <a:lvl5pPr marL="2057298" lvl="4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5pPr>
            <a:lvl6pPr marL="2514474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652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8829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006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l" defTabSz="914354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pt-BR" sz="600" i="0" u="none" strike="noStrike" kern="1200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Itau Display" panose="020B0503020204020204" pitchFamily="34" charset="0"/>
                <a:cs typeface="Arial Nova Light" panose="020B0304020202020204" pitchFamily="34" charset="0"/>
                <a:sym typeface="Itau Display" panose="020B0503020204020204" pitchFamily="34" charset="0"/>
              </a:rPr>
              <a:t>PREOCUPAÇÃO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73691D4-676A-8A41-8D24-329936077C17}"/>
              </a:ext>
            </a:extLst>
          </p:cNvPr>
          <p:cNvSpPr txBox="1"/>
          <p:nvPr userDrawn="1"/>
        </p:nvSpPr>
        <p:spPr>
          <a:xfrm>
            <a:off x="10556870" y="84720"/>
            <a:ext cx="739353" cy="85408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lvl1pPr marL="228589" lvl="0" indent="-228589" defTabSz="914354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685766" lvl="1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2pPr>
            <a:lvl3pPr marL="1142942" lvl="2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3pPr>
            <a:lvl4pPr marL="1600120" lvl="3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4pPr>
            <a:lvl5pPr marL="2057298" lvl="4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5pPr>
            <a:lvl6pPr marL="2514474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652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8829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006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l" defTabSz="914354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pt-BR" sz="600" i="0" u="none" strike="noStrike" kern="1200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Itau Display" panose="020B0503020204020204" pitchFamily="34" charset="0"/>
                <a:cs typeface="Arial Nova Light" panose="020B0304020202020204" pitchFamily="34" charset="0"/>
                <a:sym typeface="Itau Display" panose="020B0503020204020204" pitchFamily="34" charset="0"/>
              </a:rPr>
              <a:t>PONTO DE ATENÇÃO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EDF56AD-727F-9640-B708-4055C5B494A5}"/>
              </a:ext>
            </a:extLst>
          </p:cNvPr>
          <p:cNvGrpSpPr/>
          <p:nvPr userDrawn="1"/>
        </p:nvGrpSpPr>
        <p:grpSpPr>
          <a:xfrm>
            <a:off x="2763625" y="84720"/>
            <a:ext cx="713599" cy="85408"/>
            <a:chOff x="2740939" y="4268519"/>
            <a:chExt cx="1017243" cy="121751"/>
          </a:xfrm>
        </p:grpSpPr>
        <p:cxnSp>
          <p:nvCxnSpPr>
            <p:cNvPr id="56" name="Straight Arrow Connector 55">
              <a:extLst>
                <a:ext uri="{FF2B5EF4-FFF2-40B4-BE49-F238E27FC236}">
                  <a16:creationId xmlns:a16="http://schemas.microsoft.com/office/drawing/2014/main" id="{06741F5F-01F5-2B42-9DF2-13E73529DC9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2740939" y="4311779"/>
              <a:ext cx="211794" cy="0"/>
            </a:xfrm>
            <a:prstGeom prst="straightConnector1">
              <a:avLst/>
            </a:prstGeom>
            <a:ln w="9525">
              <a:solidFill>
                <a:srgbClr val="FF00FF"/>
              </a:solidFill>
              <a:tailEnd type="arrow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AE5E7282-7D7D-4B46-B051-9281070D75B6}"/>
                </a:ext>
              </a:extLst>
            </p:cNvPr>
            <p:cNvSpPr txBox="1"/>
            <p:nvPr userDrawn="1"/>
          </p:nvSpPr>
          <p:spPr>
            <a:xfrm>
              <a:off x="3019551" y="4268519"/>
              <a:ext cx="738631" cy="121751"/>
            </a:xfrm>
            <a:prstGeom prst="rect">
              <a:avLst/>
            </a:prstGeom>
          </p:spPr>
          <p:txBody>
            <a:bodyPr vert="horz" wrap="square" lIns="0" tIns="0" rIns="0" bIns="0" rtlCol="0" anchor="ctr" anchorCtr="0">
              <a:spAutoFit/>
            </a:bodyPr>
            <a:lstStyle>
              <a:lvl1pPr marL="228589" lvl="0" indent="-228589" defTabSz="914354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1pPr>
              <a:lvl2pPr marL="685766" lvl="1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2pPr>
              <a:lvl3pPr marL="1142942" lvl="2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3pPr>
              <a:lvl4pPr marL="1600120" lvl="3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4pPr>
              <a:lvl5pPr marL="2057298" lvl="4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>
                  <a:latin typeface="Itau Display" panose="020B0503020204020204" pitchFamily="34" charset="0"/>
                  <a:sym typeface="Itau Display" panose="020B0503020204020204" pitchFamily="34" charset="0"/>
                </a:defRPr>
              </a:lvl5pPr>
              <a:lvl6pPr marL="2514474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6pPr>
              <a:lvl7pPr marL="2971652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7pPr>
              <a:lvl8pPr marL="3428829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8pPr>
              <a:lvl9pPr marL="3886006" indent="-228589" defTabSz="914354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</a:lvl9pPr>
            </a:lstStyle>
            <a:p>
              <a:pPr marL="0" marR="0" lvl="0" indent="0" algn="l" defTabSz="914354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pt-BR" sz="600" dirty="0">
                  <a:solidFill>
                    <a:schemeClr val="bg1"/>
                  </a:solidFill>
                  <a:latin typeface="Itau Display" panose="020B0503020204020204" pitchFamily="34" charset="0"/>
                  <a:cs typeface="Arial Nova Light" panose="020B0304020202020204" pitchFamily="34" charset="0"/>
                  <a:sym typeface="Itau Display" panose="020B0503020204020204" pitchFamily="34" charset="0"/>
                </a:rPr>
                <a:t>DEPENDÊNCIA</a:t>
              </a:r>
              <a:endParaRPr kumimoji="0" lang="pt-BR" sz="600" i="0" u="none" strike="noStrike" kern="1200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Itau Display" panose="020B0503020204020204" pitchFamily="34" charset="0"/>
                <a:cs typeface="Arial Nova Light" panose="020B0304020202020204" pitchFamily="34" charset="0"/>
                <a:sym typeface="Itau Display" panose="020B0503020204020204" pitchFamily="34" charset="0"/>
              </a:endParaRP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B173CF1D-1DE0-DC40-A525-63091AAC530D}"/>
              </a:ext>
            </a:extLst>
          </p:cNvPr>
          <p:cNvSpPr txBox="1"/>
          <p:nvPr userDrawn="1"/>
        </p:nvSpPr>
        <p:spPr>
          <a:xfrm>
            <a:off x="11554484" y="84715"/>
            <a:ext cx="478697" cy="85408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lvl1pPr marL="228589" lvl="0" indent="-228589" defTabSz="914354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685766" lvl="1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2pPr>
            <a:lvl3pPr marL="1142942" lvl="2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3pPr>
            <a:lvl4pPr marL="1600120" lvl="3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4pPr>
            <a:lvl5pPr marL="2057298" lvl="4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5pPr>
            <a:lvl6pPr marL="2514474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652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8829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006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l" defTabSz="914354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pt-BR" sz="600" i="1" u="none" strike="noStrike" kern="1200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Itau Display" panose="020B0503020204020204" pitchFamily="34" charset="0"/>
                <a:cs typeface="Arial Nova Light" panose="020B0304020202020204" pitchFamily="34" charset="0"/>
                <a:sym typeface="Itau Display" panose="020B0503020204020204" pitchFamily="34" charset="0"/>
              </a:rPr>
              <a:t>ON-TRACK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21422DFB-10C2-FB44-A88B-816B3AF8E737}"/>
              </a:ext>
            </a:extLst>
          </p:cNvPr>
          <p:cNvCxnSpPr/>
          <p:nvPr userDrawn="1"/>
        </p:nvCxnSpPr>
        <p:spPr>
          <a:xfrm>
            <a:off x="8818197" y="29980"/>
            <a:ext cx="0" cy="177321"/>
          </a:xfrm>
          <a:prstGeom prst="line">
            <a:avLst/>
          </a:prstGeom>
          <a:ln w="31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D3A7FDE8-B23E-4344-AC2F-1A7A170B4590}"/>
              </a:ext>
            </a:extLst>
          </p:cNvPr>
          <p:cNvSpPr txBox="1"/>
          <p:nvPr userDrawn="1"/>
        </p:nvSpPr>
        <p:spPr>
          <a:xfrm>
            <a:off x="9014652" y="79565"/>
            <a:ext cx="578768" cy="99643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lvl1pPr marL="228589" lvl="0" indent="-228589" defTabSz="914354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685766" lvl="1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2pPr>
            <a:lvl3pPr marL="1142942" lvl="2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3pPr>
            <a:lvl4pPr marL="1600120" lvl="3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4pPr>
            <a:lvl5pPr marL="2057298" lvl="4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5pPr>
            <a:lvl6pPr marL="2514474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652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8829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006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l" defTabSz="914354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pt-BR" sz="700" b="1" i="0" u="none" strike="noStrike" kern="1200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Itau Display XBold" panose="020B0503020204020204" pitchFamily="34" charset="0"/>
                <a:cs typeface="Itau Display XBold" panose="020B0503020204020204" pitchFamily="34" charset="0"/>
                <a:sym typeface="Itau Display" panose="020B0503020204020204" pitchFamily="34" charset="0"/>
              </a:rPr>
              <a:t>STATUS: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8A094657-966F-764A-BBE1-DCDDEFB84AEA}"/>
              </a:ext>
            </a:extLst>
          </p:cNvPr>
          <p:cNvSpPr txBox="1"/>
          <p:nvPr userDrawn="1"/>
        </p:nvSpPr>
        <p:spPr>
          <a:xfrm>
            <a:off x="362910" y="79565"/>
            <a:ext cx="578768" cy="99643"/>
          </a:xfrm>
          <a:prstGeom prst="rect">
            <a:avLst/>
          </a:prstGeom>
        </p:spPr>
        <p:txBody>
          <a:bodyPr vert="horz" wrap="square" lIns="0" tIns="0" rIns="0" bIns="0" rtlCol="0" anchor="ctr" anchorCtr="0">
            <a:spAutoFit/>
          </a:bodyPr>
          <a:lstStyle>
            <a:lvl1pPr marL="228589" lvl="0" indent="-228589" defTabSz="914354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1pPr>
            <a:lvl2pPr marL="685766" lvl="1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2pPr>
            <a:lvl3pPr marL="1142942" lvl="2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3pPr>
            <a:lvl4pPr marL="1600120" lvl="3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4pPr>
            <a:lvl5pPr marL="2057298" lvl="4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>
                <a:latin typeface="Itau Display" panose="020B0503020204020204" pitchFamily="34" charset="0"/>
                <a:sym typeface="Itau Display" panose="020B0503020204020204" pitchFamily="34" charset="0"/>
              </a:defRPr>
            </a:lvl5pPr>
            <a:lvl6pPr marL="2514474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652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8829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006" indent="-228589" defTabSz="914354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pPr marL="0" marR="0" lvl="0" indent="0" algn="l" defTabSz="914354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pt-BR" sz="700" b="1" i="0" u="none" strike="noStrike" kern="1200" cap="none" spc="0" normalizeH="0" baseline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Itau Display XBold" panose="020B0503020204020204" pitchFamily="34" charset="0"/>
                <a:cs typeface="Itau Display XBold" panose="020B0503020204020204" pitchFamily="34" charset="0"/>
                <a:sym typeface="Itau Display" panose="020B0503020204020204" pitchFamily="34" charset="0"/>
              </a:rPr>
              <a:t>LEGENDA: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3C3B543-E6B2-1747-816E-6D66E48EE36D}"/>
              </a:ext>
            </a:extLst>
          </p:cNvPr>
          <p:cNvSpPr/>
          <p:nvPr userDrawn="1"/>
        </p:nvSpPr>
        <p:spPr>
          <a:xfrm>
            <a:off x="9576079" y="64282"/>
            <a:ext cx="105508" cy="105508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R"/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92AF8443-AA8C-1241-A53F-D113B6800F03}"/>
              </a:ext>
            </a:extLst>
          </p:cNvPr>
          <p:cNvSpPr/>
          <p:nvPr userDrawn="1"/>
        </p:nvSpPr>
        <p:spPr>
          <a:xfrm>
            <a:off x="10405068" y="64282"/>
            <a:ext cx="105508" cy="105508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R"/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B64C3306-6976-CA46-B032-480DA0EFF271}"/>
              </a:ext>
            </a:extLst>
          </p:cNvPr>
          <p:cNvSpPr/>
          <p:nvPr userDrawn="1"/>
        </p:nvSpPr>
        <p:spPr>
          <a:xfrm>
            <a:off x="11424592" y="64282"/>
            <a:ext cx="105508" cy="105508"/>
          </a:xfrm>
          <a:prstGeom prst="ellipse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R"/>
          </a:p>
        </p:txBody>
      </p:sp>
    </p:spTree>
    <p:extLst>
      <p:ext uri="{BB962C8B-B14F-4D97-AF65-F5344CB8AC3E}">
        <p14:creationId xmlns:p14="http://schemas.microsoft.com/office/powerpoint/2010/main" val="25983315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33" r:id="rId1"/>
  </p:sldLayoutIdLst>
  <p:txStyles>
    <p:titleStyle>
      <a:lvl1pPr algn="l" defTabSz="914354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89" indent="-228589" algn="l" defTabSz="91435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+mn-cs"/>
          <a:sym typeface="Itau Display" panose="020B0503020204020204" pitchFamily="34" charset="0"/>
        </a:defRPr>
      </a:lvl1pPr>
      <a:lvl2pPr marL="685766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+mn-cs"/>
          <a:sym typeface="Itau Display" panose="020B0503020204020204" pitchFamily="34" charset="0"/>
        </a:defRPr>
      </a:lvl2pPr>
      <a:lvl3pPr marL="1142942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+mn-cs"/>
          <a:sym typeface="Itau Display" panose="020B0503020204020204" pitchFamily="34" charset="0"/>
        </a:defRPr>
      </a:lvl3pPr>
      <a:lvl4pPr marL="1600120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+mn-cs"/>
          <a:sym typeface="Itau Display" panose="020B0503020204020204" pitchFamily="34" charset="0"/>
        </a:defRPr>
      </a:lvl4pPr>
      <a:lvl5pPr marL="2057298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+mn-cs"/>
          <a:sym typeface="Itau Display" panose="020B0503020204020204" pitchFamily="34" charset="0"/>
        </a:defRPr>
      </a:lvl5pPr>
      <a:lvl6pPr marL="2514474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652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829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006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7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54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3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09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86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06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24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41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8"/>
            </p:custDataLst>
            <p:extLst>
              <p:ext uri="{D42A27DB-BD31-4B8C-83A1-F6EECF244321}">
                <p14:modId xmlns:p14="http://schemas.microsoft.com/office/powerpoint/2010/main" val="70329952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49522" name="think-cell Slide" r:id="rId41" imgW="395" imgH="394" progId="TCLayout.ActiveDocument.1">
                  <p:embed/>
                </p:oleObj>
              </mc:Choice>
              <mc:Fallback>
                <p:oleObj name="think-cell Slide" r:id="rId41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9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 err="1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1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3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4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5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err="1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 err="1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 err="1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 err="1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 err="1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 err="1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4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16588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35" r:id="rId1"/>
    <p:sldLayoutId id="2147487236" r:id="rId2"/>
    <p:sldLayoutId id="2147487237" r:id="rId3"/>
    <p:sldLayoutId id="2147487238" r:id="rId4"/>
    <p:sldLayoutId id="2147487239" r:id="rId5"/>
    <p:sldLayoutId id="2147487240" r:id="rId6"/>
    <p:sldLayoutId id="2147487241" r:id="rId7"/>
    <p:sldLayoutId id="2147487242" r:id="rId8"/>
    <p:sldLayoutId id="2147487243" r:id="rId9"/>
    <p:sldLayoutId id="2147487244" r:id="rId10"/>
    <p:sldLayoutId id="2147487245" r:id="rId11"/>
    <p:sldLayoutId id="2147487246" r:id="rId12"/>
    <p:sldLayoutId id="2147487247" r:id="rId13"/>
    <p:sldLayoutId id="2147487248" r:id="rId14"/>
    <p:sldLayoutId id="2147487249" r:id="rId15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6"/>
            </p:custDataLst>
            <p:extLst>
              <p:ext uri="{D42A27DB-BD31-4B8C-83A1-F6EECF244321}">
                <p14:modId xmlns:p14="http://schemas.microsoft.com/office/powerpoint/2010/main" val="112665351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62821" name="think-cell Slide" r:id="rId39" imgW="395" imgH="394" progId="TCLayout.ActiveDocument.1">
                  <p:embed/>
                </p:oleObj>
              </mc:Choice>
              <mc:Fallback>
                <p:oleObj name="think-cell Slide" r:id="rId3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A45BE120-63B2-48CB-A51D-7F6D2AE97A28}"/>
              </a:ext>
            </a:extLst>
          </p:cNvPr>
          <p:cNvSpPr/>
          <p:nvPr userDrawn="1">
            <p:custDataLst>
              <p:tags r:id="rId17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8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0"/>
            </p:custDataLst>
          </p:nvPr>
        </p:nvSpPr>
        <p:spPr>
          <a:xfrm>
            <a:off x="558192" y="1289304"/>
            <a:ext cx="389530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2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3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4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2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86980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51" r:id="rId1"/>
    <p:sldLayoutId id="2147487252" r:id="rId2"/>
    <p:sldLayoutId id="2147487253" r:id="rId3"/>
    <p:sldLayoutId id="2147487254" r:id="rId4"/>
    <p:sldLayoutId id="2147487255" r:id="rId5"/>
    <p:sldLayoutId id="2147487256" r:id="rId6"/>
    <p:sldLayoutId id="2147487257" r:id="rId7"/>
    <p:sldLayoutId id="2147487258" r:id="rId8"/>
    <p:sldLayoutId id="2147487259" r:id="rId9"/>
    <p:sldLayoutId id="2147487260" r:id="rId10"/>
    <p:sldLayoutId id="2147487261" r:id="rId11"/>
    <p:sldLayoutId id="2147487262" r:id="rId12"/>
    <p:sldLayoutId id="2147487263" r:id="rId13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lang="en-US" sz="2300" b="1" kern="1200" spc="0" baseline="0" dirty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Itau Display" panose="020B0503020204020204" pitchFamily="34" charset="0"/>
          <a:sym typeface="Myriad Pro" panose="020B0503030403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6"/>
            </p:custDataLst>
            <p:extLst>
              <p:ext uri="{D42A27DB-BD31-4B8C-83A1-F6EECF244321}">
                <p14:modId xmlns:p14="http://schemas.microsoft.com/office/powerpoint/2010/main" val="397482911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76132" name="think-cell Slide" r:id="rId39" imgW="395" imgH="394" progId="TCLayout.ActiveDocument.1">
                  <p:embed/>
                </p:oleObj>
              </mc:Choice>
              <mc:Fallback>
                <p:oleObj name="think-cell Slide" r:id="rId3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A45BE120-63B2-48CB-A51D-7F6D2AE97A28}"/>
              </a:ext>
            </a:extLst>
          </p:cNvPr>
          <p:cNvSpPr/>
          <p:nvPr userDrawn="1">
            <p:custDataLst>
              <p:tags r:id="rId17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8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0"/>
            </p:custDataLst>
          </p:nvPr>
        </p:nvSpPr>
        <p:spPr>
          <a:xfrm>
            <a:off x="558192" y="1289304"/>
            <a:ext cx="389530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2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3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4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2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01951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65" r:id="rId1"/>
    <p:sldLayoutId id="2147487266" r:id="rId2"/>
    <p:sldLayoutId id="2147487267" r:id="rId3"/>
    <p:sldLayoutId id="2147487268" r:id="rId4"/>
    <p:sldLayoutId id="2147487269" r:id="rId5"/>
    <p:sldLayoutId id="2147487270" r:id="rId6"/>
    <p:sldLayoutId id="2147487271" r:id="rId7"/>
    <p:sldLayoutId id="2147487272" r:id="rId8"/>
    <p:sldLayoutId id="2147487273" r:id="rId9"/>
    <p:sldLayoutId id="2147487274" r:id="rId10"/>
    <p:sldLayoutId id="2147487275" r:id="rId11"/>
    <p:sldLayoutId id="2147487276" r:id="rId12"/>
    <p:sldLayoutId id="2147487277" r:id="rId13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lang="en-US" sz="2300" b="1" kern="1200" spc="0" baseline="0" dirty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Itau Display" panose="020B0503020204020204" pitchFamily="34" charset="0"/>
          <a:sym typeface="Myriad Pro" panose="020B0503030403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0"/>
            </p:custDataLst>
            <p:extLst>
              <p:ext uri="{D42A27DB-BD31-4B8C-83A1-F6EECF244321}">
                <p14:modId xmlns:p14="http://schemas.microsoft.com/office/powerpoint/2010/main" val="370090824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19130" name="think-cell Slide" r:id="rId43" imgW="395" imgH="394" progId="TCLayout.ActiveDocument.1">
                  <p:embed/>
                </p:oleObj>
              </mc:Choice>
              <mc:Fallback>
                <p:oleObj name="think-cell Slide" r:id="rId43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21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3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6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7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6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25036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94" r:id="rId1"/>
    <p:sldLayoutId id="2147485995" r:id="rId2"/>
    <p:sldLayoutId id="2147485996" r:id="rId3"/>
    <p:sldLayoutId id="2147485997" r:id="rId4"/>
    <p:sldLayoutId id="2147485998" r:id="rId5"/>
    <p:sldLayoutId id="2147485999" r:id="rId6"/>
    <p:sldLayoutId id="2147486000" r:id="rId7"/>
    <p:sldLayoutId id="2147486001" r:id="rId8"/>
    <p:sldLayoutId id="2147486002" r:id="rId9"/>
    <p:sldLayoutId id="2147486003" r:id="rId10"/>
    <p:sldLayoutId id="2147486004" r:id="rId11"/>
    <p:sldLayoutId id="2147486005" r:id="rId12"/>
    <p:sldLayoutId id="2147486006" r:id="rId13"/>
    <p:sldLayoutId id="2147486007" r:id="rId14"/>
    <p:sldLayoutId id="2147486008" r:id="rId15"/>
    <p:sldLayoutId id="2147486009" r:id="rId16"/>
    <p:sldLayoutId id="2147486010" r:id="rId17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6"/>
            </p:custDataLst>
            <p:extLst>
              <p:ext uri="{D42A27DB-BD31-4B8C-83A1-F6EECF244321}">
                <p14:modId xmlns:p14="http://schemas.microsoft.com/office/powerpoint/2010/main" val="252641006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89444" name="think-cell Slide" r:id="rId39" imgW="395" imgH="394" progId="TCLayout.ActiveDocument.1">
                  <p:embed/>
                </p:oleObj>
              </mc:Choice>
              <mc:Fallback>
                <p:oleObj name="think-cell Slide" r:id="rId3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A45BE120-63B2-48CB-A51D-7F6D2AE97A28}"/>
              </a:ext>
            </a:extLst>
          </p:cNvPr>
          <p:cNvSpPr/>
          <p:nvPr userDrawn="1">
            <p:custDataLst>
              <p:tags r:id="rId17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8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0"/>
            </p:custDataLst>
          </p:nvPr>
        </p:nvSpPr>
        <p:spPr>
          <a:xfrm>
            <a:off x="558192" y="1289304"/>
            <a:ext cx="389530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2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3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4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2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61523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79" r:id="rId1"/>
    <p:sldLayoutId id="2147487280" r:id="rId2"/>
    <p:sldLayoutId id="2147487281" r:id="rId3"/>
    <p:sldLayoutId id="2147487282" r:id="rId4"/>
    <p:sldLayoutId id="2147487283" r:id="rId5"/>
    <p:sldLayoutId id="2147487284" r:id="rId6"/>
    <p:sldLayoutId id="2147487285" r:id="rId7"/>
    <p:sldLayoutId id="2147487286" r:id="rId8"/>
    <p:sldLayoutId id="2147487287" r:id="rId9"/>
    <p:sldLayoutId id="2147487288" r:id="rId10"/>
    <p:sldLayoutId id="2147487289" r:id="rId11"/>
    <p:sldLayoutId id="2147487290" r:id="rId12"/>
    <p:sldLayoutId id="2147487291" r:id="rId13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lang="en-US" sz="2300" b="1" kern="1200" spc="0" baseline="0" dirty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Itau Display" panose="020B0503020204020204" pitchFamily="34" charset="0"/>
          <a:sym typeface="Myriad Pro" panose="020B0503030403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4"/>
            </p:custDataLst>
            <p:extLst>
              <p:ext uri="{D42A27DB-BD31-4B8C-83A1-F6EECF244321}">
                <p14:modId xmlns:p14="http://schemas.microsoft.com/office/powerpoint/2010/main" val="3493718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06849" name="think-cell Slide" r:id="rId46" imgW="395" imgH="394" progId="TCLayout.ActiveDocument.1">
                  <p:embed/>
                </p:oleObj>
              </mc:Choice>
              <mc:Fallback>
                <p:oleObj name="think-cell Slide" r:id="rId46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25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6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7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8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9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30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Rectangle 2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/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3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4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5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83811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93" r:id="rId1"/>
    <p:sldLayoutId id="2147487294" r:id="rId2"/>
    <p:sldLayoutId id="2147487295" r:id="rId3"/>
    <p:sldLayoutId id="2147487296" r:id="rId4"/>
    <p:sldLayoutId id="2147487297" r:id="rId5"/>
    <p:sldLayoutId id="2147487298" r:id="rId6"/>
    <p:sldLayoutId id="2147487299" r:id="rId7"/>
    <p:sldLayoutId id="2147487300" r:id="rId8"/>
    <p:sldLayoutId id="2147487301" r:id="rId9"/>
    <p:sldLayoutId id="2147487302" r:id="rId10"/>
    <p:sldLayoutId id="2147487303" r:id="rId11"/>
    <p:sldLayoutId id="2147487304" r:id="rId12"/>
    <p:sldLayoutId id="2147487305" r:id="rId13"/>
    <p:sldLayoutId id="2147487306" r:id="rId14"/>
    <p:sldLayoutId id="2147487307" r:id="rId15"/>
    <p:sldLayoutId id="2147487308" r:id="rId16"/>
    <p:sldLayoutId id="2147487309" r:id="rId17"/>
    <p:sldLayoutId id="2147487310" r:id="rId18"/>
    <p:sldLayoutId id="2147487311" r:id="rId19"/>
    <p:sldLayoutId id="2147487312" r:id="rId20"/>
    <p:sldLayoutId id="2147487313" r:id="rId21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6"/>
            </p:custDataLst>
            <p:extLst>
              <p:ext uri="{D42A27DB-BD31-4B8C-83A1-F6EECF244321}">
                <p14:modId xmlns:p14="http://schemas.microsoft.com/office/powerpoint/2010/main" val="46742976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31425" name="think-cell Slide" r:id="rId39" imgW="395" imgH="394" progId="TCLayout.ActiveDocument.1">
                  <p:embed/>
                </p:oleObj>
              </mc:Choice>
              <mc:Fallback>
                <p:oleObj name="think-cell Slide" r:id="rId3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A45BE120-63B2-48CB-A51D-7F6D2AE97A28}"/>
              </a:ext>
            </a:extLst>
          </p:cNvPr>
          <p:cNvSpPr/>
          <p:nvPr userDrawn="1">
            <p:custDataLst>
              <p:tags r:id="rId17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8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0"/>
            </p:custDataLst>
          </p:nvPr>
        </p:nvSpPr>
        <p:spPr>
          <a:xfrm>
            <a:off x="558192" y="1289304"/>
            <a:ext cx="389530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2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3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4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2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00430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15" r:id="rId1"/>
    <p:sldLayoutId id="2147487316" r:id="rId2"/>
    <p:sldLayoutId id="2147487317" r:id="rId3"/>
    <p:sldLayoutId id="2147487318" r:id="rId4"/>
    <p:sldLayoutId id="2147487319" r:id="rId5"/>
    <p:sldLayoutId id="2147487320" r:id="rId6"/>
    <p:sldLayoutId id="2147487321" r:id="rId7"/>
    <p:sldLayoutId id="2147487322" r:id="rId8"/>
    <p:sldLayoutId id="2147487323" r:id="rId9"/>
    <p:sldLayoutId id="2147487324" r:id="rId10"/>
    <p:sldLayoutId id="2147487325" r:id="rId11"/>
    <p:sldLayoutId id="2147487326" r:id="rId12"/>
    <p:sldLayoutId id="2147487327" r:id="rId13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lang="en-US" sz="2300" b="1" kern="1200" spc="0" baseline="0" dirty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Itau Display" panose="020B0503020204020204" pitchFamily="34" charset="0"/>
          <a:sym typeface="Myriad Pro" panose="020B0503030403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6"/>
            </p:custDataLst>
            <p:extLst>
              <p:ext uri="{D42A27DB-BD31-4B8C-83A1-F6EECF244321}">
                <p14:modId xmlns:p14="http://schemas.microsoft.com/office/powerpoint/2010/main" val="204993894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46781" name="think-cell Slide" r:id="rId39" imgW="395" imgH="394" progId="TCLayout.ActiveDocument.1">
                  <p:embed/>
                </p:oleObj>
              </mc:Choice>
              <mc:Fallback>
                <p:oleObj name="think-cell Slide" r:id="rId3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A45BE120-63B2-48CB-A51D-7F6D2AE97A28}"/>
              </a:ext>
            </a:extLst>
          </p:cNvPr>
          <p:cNvSpPr/>
          <p:nvPr userDrawn="1">
            <p:custDataLst>
              <p:tags r:id="rId17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8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0"/>
            </p:custDataLst>
          </p:nvPr>
        </p:nvSpPr>
        <p:spPr>
          <a:xfrm>
            <a:off x="558192" y="1289304"/>
            <a:ext cx="389530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2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3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4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2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49462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29" r:id="rId1"/>
    <p:sldLayoutId id="2147487330" r:id="rId2"/>
    <p:sldLayoutId id="2147487331" r:id="rId3"/>
    <p:sldLayoutId id="2147487332" r:id="rId4"/>
    <p:sldLayoutId id="2147487333" r:id="rId5"/>
    <p:sldLayoutId id="2147487334" r:id="rId6"/>
    <p:sldLayoutId id="2147487335" r:id="rId7"/>
    <p:sldLayoutId id="2147487336" r:id="rId8"/>
    <p:sldLayoutId id="2147487337" r:id="rId9"/>
    <p:sldLayoutId id="2147487338" r:id="rId10"/>
    <p:sldLayoutId id="2147487339" r:id="rId11"/>
    <p:sldLayoutId id="2147487340" r:id="rId12"/>
    <p:sldLayoutId id="2147487341" r:id="rId13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lang="en-US" sz="2300" b="1" kern="1200" spc="0" baseline="0" dirty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Itau Display" panose="020B0503020204020204" pitchFamily="34" charset="0"/>
          <a:sym typeface="Myriad Pro" panose="020B0503030403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0"/>
            </p:custDataLst>
            <p:extLst>
              <p:ext uri="{D42A27DB-BD31-4B8C-83A1-F6EECF244321}">
                <p14:modId xmlns:p14="http://schemas.microsoft.com/office/powerpoint/2010/main" val="184257412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767242" name="think-cell Slide" r:id="rId43" imgW="395" imgH="394" progId="TCLayout.ActiveDocument.1">
                  <p:embed/>
                </p:oleObj>
              </mc:Choice>
              <mc:Fallback>
                <p:oleObj name="think-cell Slide" r:id="rId43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A45BE120-63B2-48CB-A51D-7F6D2AE97A28}"/>
              </a:ext>
            </a:extLst>
          </p:cNvPr>
          <p:cNvSpPr/>
          <p:nvPr userDrawn="1">
            <p:custDataLst>
              <p:tags r:id="rId21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3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8192" y="1289304"/>
            <a:ext cx="389530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6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7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6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70829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43" r:id="rId1"/>
    <p:sldLayoutId id="2147487344" r:id="rId2"/>
    <p:sldLayoutId id="2147487345" r:id="rId3"/>
    <p:sldLayoutId id="2147487346" r:id="rId4"/>
    <p:sldLayoutId id="2147487347" r:id="rId5"/>
    <p:sldLayoutId id="2147487348" r:id="rId6"/>
    <p:sldLayoutId id="2147487349" r:id="rId7"/>
    <p:sldLayoutId id="2147487350" r:id="rId8"/>
    <p:sldLayoutId id="2147487351" r:id="rId9"/>
    <p:sldLayoutId id="2147487352" r:id="rId10"/>
    <p:sldLayoutId id="2147487353" r:id="rId11"/>
    <p:sldLayoutId id="2147487354" r:id="rId12"/>
    <p:sldLayoutId id="2147487355" r:id="rId13"/>
    <p:sldLayoutId id="2147487356" r:id="rId14"/>
    <p:sldLayoutId id="2147487357" r:id="rId15"/>
    <p:sldLayoutId id="2147487359" r:id="rId16"/>
    <p:sldLayoutId id="2147487360" r:id="rId17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Itau Display" panose="020B0503020204020204" pitchFamily="34" charset="0"/>
          <a:sym typeface="Myriad Pro" panose="020B0503030403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0"/>
            </p:custDataLst>
            <p:extLst>
              <p:ext uri="{D42A27DB-BD31-4B8C-83A1-F6EECF244321}">
                <p14:modId xmlns:p14="http://schemas.microsoft.com/office/powerpoint/2010/main" val="417047527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00004" name="think-cell Slide" r:id="rId43" imgW="395" imgH="394" progId="TCLayout.ActiveDocument.1">
                  <p:embed/>
                </p:oleObj>
              </mc:Choice>
              <mc:Fallback>
                <p:oleObj name="think-cell Slide" r:id="rId43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A45BE120-63B2-48CB-A51D-7F6D2AE97A28}"/>
              </a:ext>
            </a:extLst>
          </p:cNvPr>
          <p:cNvSpPr/>
          <p:nvPr userDrawn="1">
            <p:custDataLst>
              <p:tags r:id="rId21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3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8192" y="1289304"/>
            <a:ext cx="389530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6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7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6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65454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64" r:id="rId1"/>
    <p:sldLayoutId id="2147487365" r:id="rId2"/>
    <p:sldLayoutId id="2147487366" r:id="rId3"/>
    <p:sldLayoutId id="2147487367" r:id="rId4"/>
    <p:sldLayoutId id="2147487368" r:id="rId5"/>
    <p:sldLayoutId id="2147487369" r:id="rId6"/>
    <p:sldLayoutId id="2147487370" r:id="rId7"/>
    <p:sldLayoutId id="2147487371" r:id="rId8"/>
    <p:sldLayoutId id="2147487372" r:id="rId9"/>
    <p:sldLayoutId id="2147487373" r:id="rId10"/>
    <p:sldLayoutId id="2147487374" r:id="rId11"/>
    <p:sldLayoutId id="2147487375" r:id="rId12"/>
    <p:sldLayoutId id="2147487376" r:id="rId13"/>
    <p:sldLayoutId id="2147487377" r:id="rId14"/>
    <p:sldLayoutId id="2147487378" r:id="rId15"/>
    <p:sldLayoutId id="2147487380" r:id="rId16"/>
    <p:sldLayoutId id="2147487381" r:id="rId17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Itau Display" panose="020B0503020204020204" pitchFamily="34" charset="0"/>
          <a:sym typeface="Myriad Pro" panose="020B0503030403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6"/>
            </p:custDataLst>
            <p:extLst>
              <p:ext uri="{D42A27DB-BD31-4B8C-83A1-F6EECF244321}">
                <p14:modId xmlns:p14="http://schemas.microsoft.com/office/powerpoint/2010/main" val="22903228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29692" name="think-cell Slide" r:id="rId39" imgW="395" imgH="394" progId="TCLayout.ActiveDocument.1">
                  <p:embed/>
                </p:oleObj>
              </mc:Choice>
              <mc:Fallback>
                <p:oleObj name="think-cell Slide" r:id="rId3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7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8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0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 err="1">
                <a:ln w="3175">
                  <a:noFill/>
                </a:ln>
                <a:solidFill>
                  <a:schemeClr val="tx2"/>
                </a:solidFill>
              </a:rPr>
              <a:t>Sticker</a:t>
            </a:r>
            <a:endParaRPr lang="pt-BR" sz="900" b="1" spc="50" dirty="0">
              <a:ln w="3175">
                <a:noFill/>
              </a:ln>
              <a:solidFill>
                <a:schemeClr val="tx2"/>
              </a:solidFill>
            </a:endParaRP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 err="1">
                <a:latin typeface="+mn-lt"/>
                <a:ea typeface="+mn-ea"/>
                <a:cs typeface="Arial" panose="020B0604020202020204" pitchFamily="34" charset="0"/>
              </a:rPr>
              <a:t>Footnotes</a:t>
            </a:r>
            <a:endParaRPr lang="pt-BR" sz="900" kern="1200" dirty="0"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2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3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 err="1"/>
                <a:t>Legend</a:t>
              </a:r>
              <a:endParaRPr lang="pt-BR" sz="1400" dirty="0"/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4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2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03031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83" r:id="rId1"/>
    <p:sldLayoutId id="2147487384" r:id="rId2"/>
    <p:sldLayoutId id="2147487385" r:id="rId3"/>
    <p:sldLayoutId id="2147487386" r:id="rId4"/>
    <p:sldLayoutId id="2147487387" r:id="rId5"/>
    <p:sldLayoutId id="2147487388" r:id="rId6"/>
    <p:sldLayoutId id="2147487389" r:id="rId7"/>
    <p:sldLayoutId id="2147487390" r:id="rId8"/>
    <p:sldLayoutId id="2147487391" r:id="rId9"/>
    <p:sldLayoutId id="2147487392" r:id="rId10"/>
    <p:sldLayoutId id="2147487393" r:id="rId11"/>
    <p:sldLayoutId id="2147487394" r:id="rId12"/>
    <p:sldLayoutId id="2147487395" r:id="rId13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4"/>
            </p:custDataLst>
            <p:extLst>
              <p:ext uri="{D42A27DB-BD31-4B8C-83A1-F6EECF244321}">
                <p14:modId xmlns:p14="http://schemas.microsoft.com/office/powerpoint/2010/main" val="367569939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53228" name="think-cell Slide" r:id="rId46" imgW="395" imgH="394" progId="TCLayout.ActiveDocument.1">
                  <p:embed/>
                </p:oleObj>
              </mc:Choice>
              <mc:Fallback>
                <p:oleObj name="think-cell Slide" r:id="rId46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25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6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7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8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9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30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Rectangle 2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/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3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4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5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56211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97" r:id="rId1"/>
    <p:sldLayoutId id="2147487398" r:id="rId2"/>
    <p:sldLayoutId id="2147487399" r:id="rId3"/>
    <p:sldLayoutId id="2147487400" r:id="rId4"/>
    <p:sldLayoutId id="2147487401" r:id="rId5"/>
    <p:sldLayoutId id="2147487402" r:id="rId6"/>
    <p:sldLayoutId id="2147487403" r:id="rId7"/>
    <p:sldLayoutId id="2147487404" r:id="rId8"/>
    <p:sldLayoutId id="2147487405" r:id="rId9"/>
    <p:sldLayoutId id="2147487406" r:id="rId10"/>
    <p:sldLayoutId id="2147487407" r:id="rId11"/>
    <p:sldLayoutId id="2147487408" r:id="rId12"/>
    <p:sldLayoutId id="2147487409" r:id="rId13"/>
    <p:sldLayoutId id="2147487410" r:id="rId14"/>
    <p:sldLayoutId id="2147487411" r:id="rId15"/>
    <p:sldLayoutId id="2147487412" r:id="rId16"/>
    <p:sldLayoutId id="2147487413" r:id="rId17"/>
    <p:sldLayoutId id="2147487414" r:id="rId18"/>
    <p:sldLayoutId id="2147487415" r:id="rId19"/>
    <p:sldLayoutId id="2147487416" r:id="rId20"/>
    <p:sldLayoutId id="2147487417" r:id="rId21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6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0"/>
            </p:custDataLst>
            <p:extLst>
              <p:ext uri="{D42A27DB-BD31-4B8C-83A1-F6EECF244321}">
                <p14:modId xmlns:p14="http://schemas.microsoft.com/office/powerpoint/2010/main" val="261746782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84966" name="think-cell Slide" r:id="rId43" imgW="395" imgH="394" progId="TCLayout.ActiveDocument.1">
                  <p:embed/>
                </p:oleObj>
              </mc:Choice>
              <mc:Fallback>
                <p:oleObj name="think-cell Slide" r:id="rId43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A45BE120-63B2-48CB-A51D-7F6D2AE97A28}"/>
              </a:ext>
            </a:extLst>
          </p:cNvPr>
          <p:cNvSpPr/>
          <p:nvPr userDrawn="1">
            <p:custDataLst>
              <p:tags r:id="rId21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3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8192" y="1289304"/>
            <a:ext cx="389530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6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7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6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070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19" r:id="rId1"/>
    <p:sldLayoutId id="2147487420" r:id="rId2"/>
    <p:sldLayoutId id="2147487421" r:id="rId3"/>
    <p:sldLayoutId id="2147487422" r:id="rId4"/>
    <p:sldLayoutId id="2147487423" r:id="rId5"/>
    <p:sldLayoutId id="2147487424" r:id="rId6"/>
    <p:sldLayoutId id="2147487425" r:id="rId7"/>
    <p:sldLayoutId id="2147487426" r:id="rId8"/>
    <p:sldLayoutId id="2147487427" r:id="rId9"/>
    <p:sldLayoutId id="2147487428" r:id="rId10"/>
    <p:sldLayoutId id="2147487429" r:id="rId11"/>
    <p:sldLayoutId id="2147487430" r:id="rId12"/>
    <p:sldLayoutId id="2147487431" r:id="rId13"/>
    <p:sldLayoutId id="2147487432" r:id="rId14"/>
    <p:sldLayoutId id="2147487433" r:id="rId15"/>
    <p:sldLayoutId id="2147487435" r:id="rId16"/>
    <p:sldLayoutId id="2147487436" r:id="rId17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Itau Display" panose="020B0503020204020204" pitchFamily="34" charset="0"/>
          <a:sym typeface="Myriad Pro" panose="020B0503030403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6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4"/>
            </p:custDataLst>
            <p:extLst>
              <p:ext uri="{D42A27DB-BD31-4B8C-83A1-F6EECF244321}">
                <p14:modId xmlns:p14="http://schemas.microsoft.com/office/powerpoint/2010/main" val="267886600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07494" name="think-cell Slide" r:id="rId46" imgW="395" imgH="394" progId="TCLayout.ActiveDocument.1">
                  <p:embed/>
                </p:oleObj>
              </mc:Choice>
              <mc:Fallback>
                <p:oleObj name="think-cell Slide" r:id="rId46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25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6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7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8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9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30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Rectangle 2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/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3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4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5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9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06514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38" r:id="rId1"/>
    <p:sldLayoutId id="2147487439" r:id="rId2"/>
    <p:sldLayoutId id="2147487440" r:id="rId3"/>
    <p:sldLayoutId id="2147487441" r:id="rId4"/>
    <p:sldLayoutId id="2147487442" r:id="rId5"/>
    <p:sldLayoutId id="2147487443" r:id="rId6"/>
    <p:sldLayoutId id="2147487444" r:id="rId7"/>
    <p:sldLayoutId id="2147487445" r:id="rId8"/>
    <p:sldLayoutId id="2147487446" r:id="rId9"/>
    <p:sldLayoutId id="2147487447" r:id="rId10"/>
    <p:sldLayoutId id="2147487448" r:id="rId11"/>
    <p:sldLayoutId id="2147487449" r:id="rId12"/>
    <p:sldLayoutId id="2147487450" r:id="rId13"/>
    <p:sldLayoutId id="2147487451" r:id="rId14"/>
    <p:sldLayoutId id="2147487452" r:id="rId15"/>
    <p:sldLayoutId id="2147487453" r:id="rId16"/>
    <p:sldLayoutId id="2147487454" r:id="rId17"/>
    <p:sldLayoutId id="2147487455" r:id="rId18"/>
    <p:sldLayoutId id="2147487456" r:id="rId19"/>
    <p:sldLayoutId id="2147487457" r:id="rId20"/>
    <p:sldLayoutId id="2147487458" r:id="rId21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ED9CB2C9-82CE-4F47-883E-4E72ECA3974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9"/>
            </p:custDataLst>
            <p:extLst>
              <p:ext uri="{D42A27DB-BD31-4B8C-83A1-F6EECF244321}">
                <p14:modId xmlns:p14="http://schemas.microsoft.com/office/powerpoint/2010/main" val="17169054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51898" name="think-cell Slide" r:id="rId42" imgW="395" imgH="394" progId="TCLayout.ActiveDocument.1">
                  <p:embed/>
                </p:oleObj>
              </mc:Choice>
              <mc:Fallback>
                <p:oleObj name="think-cell Slide" r:id="rId42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ED9CB2C9-82CE-4F47-883E-4E72ECA3974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70F02D74-DDE6-482F-AF89-E0BFD0384C2F}"/>
              </a:ext>
            </a:extLst>
          </p:cNvPr>
          <p:cNvSpPr/>
          <p:nvPr userDrawn="1">
            <p:custDataLst>
              <p:tags r:id="rId20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1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bg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2. Slide Title">
            <a:extLst>
              <a:ext uri="{FF2B5EF4-FFF2-40B4-BE49-F238E27FC236}">
                <a16:creationId xmlns:a16="http://schemas.microsoft.com/office/drawing/2014/main" id="{7C8D601E-A2E1-4979-AE83-B694B9829662}"/>
              </a:ext>
            </a:extLst>
          </p:cNvPr>
          <p:cNvSpPr>
            <a:spLocks noGrp="1"/>
          </p:cNvSpPr>
          <p:nvPr>
            <p:ph type="title"/>
            <p:custDataLst>
              <p:tags r:id="rId23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4" name="Text Placeholder 2">
            <a:extLst>
              <a:ext uri="{FF2B5EF4-FFF2-40B4-BE49-F238E27FC236}">
                <a16:creationId xmlns:a16="http://schemas.microsoft.com/office/drawing/2014/main" id="{6A9C4AD8-E579-4AD3-9B92-5A31AC8DDA0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5"/>
            <a:r>
              <a:rPr lang="pt-BR" dirty="0" err="1"/>
              <a:t>Sixth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6"/>
            <a:r>
              <a:rPr lang="pt-BR" dirty="0" err="1"/>
              <a:t>Seventh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7"/>
            <a:r>
              <a:rPr lang="pt-BR" dirty="0" err="1"/>
              <a:t>Eighth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8"/>
            <a:r>
              <a:rPr lang="pt-BR" dirty="0" err="1"/>
              <a:t>Ninth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5" name="Grid" hidden="1">
            <a:extLst>
              <a:ext uri="{FF2B5EF4-FFF2-40B4-BE49-F238E27FC236}">
                <a16:creationId xmlns:a16="http://schemas.microsoft.com/office/drawing/2014/main" id="{DEFB2FD9-7CD8-4FAE-9553-EBB1883173D8}"/>
              </a:ext>
            </a:extLst>
          </p:cNvPr>
          <p:cNvGrpSpPr/>
          <p:nvPr userDrawn="1">
            <p:custDataLst>
              <p:tags r:id="rId24"/>
            </p:custDataLst>
          </p:nvPr>
        </p:nvGrpSpPr>
        <p:grpSpPr>
          <a:xfrm>
            <a:off x="1524" y="0"/>
            <a:ext cx="12190476" cy="6858000"/>
            <a:chOff x="0" y="0"/>
            <a:chExt cx="12190476" cy="6858000"/>
          </a:xfrm>
        </p:grpSpPr>
        <p:sp>
          <p:nvSpPr>
            <p:cNvPr id="56" name="slide margin">
              <a:extLst>
                <a:ext uri="{FF2B5EF4-FFF2-40B4-BE49-F238E27FC236}">
                  <a16:creationId xmlns:a16="http://schemas.microsoft.com/office/drawing/2014/main" id="{38DD344F-AD20-46A3-A11B-2D82C3344FEC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6C7601CF-5E5B-457D-847F-427610DA2FB7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731F3C21-0066-454F-858F-CF8DE7C15746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E62C2F96-141D-4584-8AFC-7B03AC967AD5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BFFAB406-01C7-4D16-B756-95AABF69356F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AC0947A7-511E-40BC-89AC-7FB57EB8253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E13BF7D-FE79-4AD9-BD1E-86E33F888F0B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39CD20B4-6A15-49A2-A59E-FCCFB641E09C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88C9107F-AE78-4984-826C-0B2406DAF134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934F056F-D81A-4196-9B3A-AE8FD5591CB2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A4C1E84A-C73C-43D4-BA3C-8DBC74530EF8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BE85AE8D-58C3-4AA0-B6F0-E5B277CA7900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7C36F9C0-4B83-4C02-9FB8-FE87C7414EE2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3B3485C-D98D-4843-9430-BAB5037871BA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4711F5E-C124-4817-92AB-CA50490512E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87B4A93-F9FF-464C-9429-7F0508C752D8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30BD8E3-A9FF-4CAF-AFCE-78BAF967AB1A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8DFD3D7-8227-4BAE-92E3-7A8D1D9D120B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1BDBD63-521E-429E-88F1-146A189AC445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A0B0088A-AB05-469E-9D5A-008850E9B532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9BCFA35-14ED-4686-918B-E003CB0183E0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2C9479A-9B75-4DAD-BD6F-ACA06F40053D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E502045-AFEE-46BD-82EF-7FDCA210A972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331B978-23AB-4D1C-BDEB-D3F9BEDAA2DB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B5C2958A-8756-4F5D-9D2E-8609AF3FE7F3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405E51A7-0B73-4EDC-8853-4C4885C3CD12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55BB02-C70B-4783-95E3-349A9749DE81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BF414889-E577-40C3-8CDF-DA20200FC4BB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0578B73-0DC8-40FE-8A21-280C0818D286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A3EAB8C-6F2A-4487-A2BB-0984642F92BD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07D70175-6613-45BC-AF43-015C72F13A7B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B942F25-6CDB-4981-97B7-D7BDEBE5ADF5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1315AFB-F00B-4517-B2CA-2588A030EFF4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F2EAC9B8-160B-4F7F-8029-F358F771D704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2671AAA-F5BF-4B8E-9B20-12F8E97A3021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23FB4F88-2E32-42AF-931D-73EEE391186B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A1769F-CE92-4633-87B1-DDCB8F121456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B597847-9D21-4E79-A3C1-CD09A72ED17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A4475F4C-A18C-4D1A-BA57-171FB0889ED5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CB668352-A3AB-4B2E-9A58-3447022124C4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7FB43971-E513-473C-A51D-9EE94E61083C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45DF1BF3-81AD-4891-9BB0-2F7A0C9D4E46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00BDB8E3-D6DD-4760-8A19-73C078A70F87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CF12D775-122F-40DE-9D53-9EE07EEAA8F5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AD2CAD56-BA05-4C75-8034-7BE3F452236F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790E0245-1DD4-47DE-874E-81EEEC5BC8F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1CFFCCA0-3335-4A1D-ABE0-05033DB06A2E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F4D72CB9-C1AD-44DE-9701-7AC2B6FF96CE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889B3321-C5E9-4805-BC66-EA0432C4C15B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7ACEEB3E-3F13-47FD-9363-059ECF85CA24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373AB56B-1DBC-4E4B-A722-E8BD0ECD1B41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7406E6C7-24A3-4B83-8726-B30607709EF5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ABF470C1-8F17-46A7-9CF6-68959FCC27C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BDFB440D-CD6D-4896-879A-A739507A9DA0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213BC5EF-1845-45CB-A034-F5C2FECB524D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52206814-DAB9-4959-9312-D81139D2AED1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863072DF-59FF-4A0A-BAA0-5A11E1D2E4E3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8A4BE5F7-9CDA-49D9-BFEC-F2B196770FC3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CC5C0C16-0A28-498B-9C6F-5032271897D0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91131945-8EE6-4545-BF8A-AF353687BEB3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75DD299-052D-4F8E-A9FE-D093F95B0FF2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58EBC29A-6A7B-40D5-897C-5DEEBEE6A4B2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C66B5FDD-F1EC-4F2C-B392-BC178AD8DA90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D93E83BE-872E-48AC-9FFE-A9F5597742DF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D9D1C528-2748-4906-ABB1-D32D60EC43E0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6982271F-16E6-4B46-8B36-C850AA36014C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8A678F6B-D7A6-4C5F-A60A-68F375965733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B1F16AAE-3D56-49D9-B1F8-CF0D668C4625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46BA71-43F2-4516-96BC-46C1F7150D1F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6B2820DA-E0D5-407B-9227-F00335F2855C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A6A61357-206A-4A6B-82AD-45174279B301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6FD4E7D7-1920-4CDF-8C8E-2C8843C3234E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B6B52954-99B2-4CA1-BC58-BC2CE3144C2E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A58B8F17-F2CF-4C8B-9384-4763AEB46266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BF4D57F3-3690-4C8F-9DD3-6514140E8449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F1248E6-58FC-4800-A342-F266640388C0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9B8011EA-A67B-4792-899C-6F30861FB41B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4E187538-C1B6-4AB3-9E92-1CBE573E39EA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F725F436-5B17-4F6D-B174-9FD6324175C9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3DD99996-2943-48E4-B56E-D3F05FDFEC4F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E8B8D663-5E52-4EA2-8D3F-41F6121FAE3C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11F6EC2A-C5C1-4266-92CE-81F84B827556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1" name="main body box">
              <a:extLst>
                <a:ext uri="{FF2B5EF4-FFF2-40B4-BE49-F238E27FC236}">
                  <a16:creationId xmlns:a16="http://schemas.microsoft.com/office/drawing/2014/main" id="{B218B8DC-43D2-4BF0-8019-414A6C978B5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F8A6CBCB-2578-43F1-B7A4-69F595E6E013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62E19C48-49CD-490C-82AF-6A807F4A91F8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sp>
        <p:nvSpPr>
          <p:cNvPr id="144" name="Sticker" hidden="1">
            <a:extLst>
              <a:ext uri="{FF2B5EF4-FFF2-40B4-BE49-F238E27FC236}">
                <a16:creationId xmlns:a16="http://schemas.microsoft.com/office/drawing/2014/main" id="{23412C6C-C023-4194-848C-35D3982FED4F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45" name="4. Footnote" hidden="1">
            <a:extLst>
              <a:ext uri="{FF2B5EF4-FFF2-40B4-BE49-F238E27FC236}">
                <a16:creationId xmlns:a16="http://schemas.microsoft.com/office/drawing/2014/main" id="{56E3DC21-21DB-42FE-8721-1BC0E89F13AE}"/>
              </a:ext>
            </a:extLst>
          </p:cNvPr>
          <p:cNvSpPr txBox="1"/>
          <p:nvPr userDrawn="1">
            <p:custDataLst>
              <p:tags r:id="rId26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grpSp>
        <p:nvGrpSpPr>
          <p:cNvPr id="185" name="LegendBoxes" hidden="1">
            <a:extLst>
              <a:ext uri="{FF2B5EF4-FFF2-40B4-BE49-F238E27FC236}">
                <a16:creationId xmlns:a16="http://schemas.microsoft.com/office/drawing/2014/main" id="{28785628-9685-42DD-85C6-4A7FDEAEB9E4}"/>
              </a:ext>
            </a:extLst>
          </p:cNvPr>
          <p:cNvGrpSpPr/>
          <p:nvPr userDrawn="1"/>
        </p:nvGrpSpPr>
        <p:grpSpPr>
          <a:xfrm>
            <a:off x="10722394" y="4393208"/>
            <a:ext cx="984864" cy="1717282"/>
            <a:chOff x="9585951" y="2980105"/>
            <a:chExt cx="984864" cy="1717282"/>
          </a:xfrm>
        </p:grpSpPr>
        <p:sp>
          <p:nvSpPr>
            <p:cNvPr id="186" name="RectangleLegend1">
              <a:extLst>
                <a:ext uri="{FF2B5EF4-FFF2-40B4-BE49-F238E27FC236}">
                  <a16:creationId xmlns:a16="http://schemas.microsoft.com/office/drawing/2014/main" id="{F6C915EA-5130-4DA7-8B9A-5E522A1DBE2F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7" name="RectangleLegend2">
              <a:extLst>
                <a:ext uri="{FF2B5EF4-FFF2-40B4-BE49-F238E27FC236}">
                  <a16:creationId xmlns:a16="http://schemas.microsoft.com/office/drawing/2014/main" id="{056BAC0D-94D9-4BAA-A238-909A42CD485B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8" name="RectangleLegend3">
              <a:extLst>
                <a:ext uri="{FF2B5EF4-FFF2-40B4-BE49-F238E27FC236}">
                  <a16:creationId xmlns:a16="http://schemas.microsoft.com/office/drawing/2014/main" id="{BC7BB400-0474-421B-B1C4-D9D83F8D7025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4">
              <a:extLst>
                <a:ext uri="{FF2B5EF4-FFF2-40B4-BE49-F238E27FC236}">
                  <a16:creationId xmlns:a16="http://schemas.microsoft.com/office/drawing/2014/main" id="{5D84FBCC-8195-429D-ADA2-ADF26D0822E2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5">
              <a:extLst>
                <a:ext uri="{FF2B5EF4-FFF2-40B4-BE49-F238E27FC236}">
                  <a16:creationId xmlns:a16="http://schemas.microsoft.com/office/drawing/2014/main" id="{655825D0-671B-44EC-90C5-7913A4E7BAB9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Legend1">
              <a:extLst>
                <a:ext uri="{FF2B5EF4-FFF2-40B4-BE49-F238E27FC236}">
                  <a16:creationId xmlns:a16="http://schemas.microsoft.com/office/drawing/2014/main" id="{CD018A8B-4FD0-4C99-AA47-D684D1049136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2" name="Legend2">
              <a:extLst>
                <a:ext uri="{FF2B5EF4-FFF2-40B4-BE49-F238E27FC236}">
                  <a16:creationId xmlns:a16="http://schemas.microsoft.com/office/drawing/2014/main" id="{24E194E3-38A9-4A3A-AEBA-D1DCF1935051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3" name="Legend3">
              <a:extLst>
                <a:ext uri="{FF2B5EF4-FFF2-40B4-BE49-F238E27FC236}">
                  <a16:creationId xmlns:a16="http://schemas.microsoft.com/office/drawing/2014/main" id="{DCCF084D-A8B2-46B3-BE03-CFDA8E58B2B9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4">
              <a:extLst>
                <a:ext uri="{FF2B5EF4-FFF2-40B4-BE49-F238E27FC236}">
                  <a16:creationId xmlns:a16="http://schemas.microsoft.com/office/drawing/2014/main" id="{0E49468C-EFEE-4C9A-BECB-CC10BE34BF4B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5">
              <a:extLst>
                <a:ext uri="{FF2B5EF4-FFF2-40B4-BE49-F238E27FC236}">
                  <a16:creationId xmlns:a16="http://schemas.microsoft.com/office/drawing/2014/main" id="{443480AB-89E7-497E-A131-91869590BDB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7" name="LegendLines" hidden="1">
            <a:extLst>
              <a:ext uri="{FF2B5EF4-FFF2-40B4-BE49-F238E27FC236}">
                <a16:creationId xmlns:a16="http://schemas.microsoft.com/office/drawing/2014/main" id="{3BB9080A-D487-442F-920D-D8C72C38D9BF}"/>
              </a:ext>
            </a:extLst>
          </p:cNvPr>
          <p:cNvGrpSpPr/>
          <p:nvPr userDrawn="1"/>
        </p:nvGrpSpPr>
        <p:grpSpPr>
          <a:xfrm>
            <a:off x="10330503" y="3314156"/>
            <a:ext cx="1376755" cy="958286"/>
            <a:chOff x="4265270" y="3739101"/>
            <a:chExt cx="1376755" cy="958286"/>
          </a:xfrm>
        </p:grpSpPr>
        <p:sp>
          <p:nvSpPr>
            <p:cNvPr id="218" name="Legend1">
              <a:extLst>
                <a:ext uri="{FF2B5EF4-FFF2-40B4-BE49-F238E27FC236}">
                  <a16:creationId xmlns:a16="http://schemas.microsoft.com/office/drawing/2014/main" id="{A44A9C7B-AA38-4434-8B97-542847FBAFDD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19" name="Legend2">
              <a:extLst>
                <a:ext uri="{FF2B5EF4-FFF2-40B4-BE49-F238E27FC236}">
                  <a16:creationId xmlns:a16="http://schemas.microsoft.com/office/drawing/2014/main" id="{001AF634-1A4C-45A1-A0B4-BA7B53A0C329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0" name="Legend3">
              <a:extLst>
                <a:ext uri="{FF2B5EF4-FFF2-40B4-BE49-F238E27FC236}">
                  <a16:creationId xmlns:a16="http://schemas.microsoft.com/office/drawing/2014/main" id="{7C459AB6-9E77-4163-B768-DE1D1A055DB6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ineLegend3">
              <a:extLst>
                <a:ext uri="{FF2B5EF4-FFF2-40B4-BE49-F238E27FC236}">
                  <a16:creationId xmlns:a16="http://schemas.microsoft.com/office/drawing/2014/main" id="{88663DA1-C04E-4A2E-A5F8-D0ED299EBEB0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2" name="LineLegend2">
              <a:extLst>
                <a:ext uri="{FF2B5EF4-FFF2-40B4-BE49-F238E27FC236}">
                  <a16:creationId xmlns:a16="http://schemas.microsoft.com/office/drawing/2014/main" id="{4186A2FF-EEA8-4B17-A617-DDB3BF5E4E2F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3" name="LineLegend1">
              <a:extLst>
                <a:ext uri="{FF2B5EF4-FFF2-40B4-BE49-F238E27FC236}">
                  <a16:creationId xmlns:a16="http://schemas.microsoft.com/office/drawing/2014/main" id="{EB9998AB-1086-4A1E-8DB9-910A09B5681E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6" name="LegendMoons" hidden="1">
            <a:extLst>
              <a:ext uri="{FF2B5EF4-FFF2-40B4-BE49-F238E27FC236}">
                <a16:creationId xmlns:a16="http://schemas.microsoft.com/office/drawing/2014/main" id="{BCBAA4B3-76E3-4E3E-9DFB-193618E70571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7" name="Legend1">
              <a:extLst>
                <a:ext uri="{FF2B5EF4-FFF2-40B4-BE49-F238E27FC236}">
                  <a16:creationId xmlns:a16="http://schemas.microsoft.com/office/drawing/2014/main" id="{A8F35D73-D259-46FA-AFD2-EA8247EDE0BB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48" name="Legend2">
              <a:extLst>
                <a:ext uri="{FF2B5EF4-FFF2-40B4-BE49-F238E27FC236}">
                  <a16:creationId xmlns:a16="http://schemas.microsoft.com/office/drawing/2014/main" id="{8C810E22-5C1D-4238-A604-CBCDDCB4C05E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49" name="Legend3">
              <a:extLst>
                <a:ext uri="{FF2B5EF4-FFF2-40B4-BE49-F238E27FC236}">
                  <a16:creationId xmlns:a16="http://schemas.microsoft.com/office/drawing/2014/main" id="{E4D11ABD-C458-4D2C-B8BA-1BD7E497965C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4">
              <a:extLst>
                <a:ext uri="{FF2B5EF4-FFF2-40B4-BE49-F238E27FC236}">
                  <a16:creationId xmlns:a16="http://schemas.microsoft.com/office/drawing/2014/main" id="{6751DA88-7594-4AF8-9B0B-6D236454D486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5">
              <a:extLst>
                <a:ext uri="{FF2B5EF4-FFF2-40B4-BE49-F238E27FC236}">
                  <a16:creationId xmlns:a16="http://schemas.microsoft.com/office/drawing/2014/main" id="{9BD97B4F-09E8-498D-A862-8771F6492867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2" name="MoonLegend1">
              <a:extLst>
                <a:ext uri="{FF2B5EF4-FFF2-40B4-BE49-F238E27FC236}">
                  <a16:creationId xmlns:a16="http://schemas.microsoft.com/office/drawing/2014/main" id="{2D833A59-C7AB-446D-8FF2-91CA9DB3ACEE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6FAD167A-470E-49B3-9358-C391E9721499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 hidden="1">
                <a:extLst>
                  <a:ext uri="{FF2B5EF4-FFF2-40B4-BE49-F238E27FC236}">
                    <a16:creationId xmlns:a16="http://schemas.microsoft.com/office/drawing/2014/main" id="{2106BC3D-6019-4A97-BF49-95FEE529E3EF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3" name="MoonLegend2">
              <a:extLst>
                <a:ext uri="{FF2B5EF4-FFF2-40B4-BE49-F238E27FC236}">
                  <a16:creationId xmlns:a16="http://schemas.microsoft.com/office/drawing/2014/main" id="{290914A9-07C8-4F8C-AD47-74783B1DE6E1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14C29FC0-EC32-412C-A1FC-29EF13DE8125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08217F02-10EE-4BF5-8640-3409A47C5847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4" name="MoonLegend3">
              <a:extLst>
                <a:ext uri="{FF2B5EF4-FFF2-40B4-BE49-F238E27FC236}">
                  <a16:creationId xmlns:a16="http://schemas.microsoft.com/office/drawing/2014/main" id="{435D5936-2D97-416D-A834-DF4B9D96A043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69BF58B2-CF38-41FB-8EF8-3EE6A3F1398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9A2D06B2-79B1-475C-A66E-9CB573E98829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4">
              <a:extLst>
                <a:ext uri="{FF2B5EF4-FFF2-40B4-BE49-F238E27FC236}">
                  <a16:creationId xmlns:a16="http://schemas.microsoft.com/office/drawing/2014/main" id="{8EC87CF1-17C2-4BF0-9A01-8C2C8FFFF842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3A7C7C4F-14E8-4812-AC35-7D066AEC66E0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7F7E2EA4-AD8C-4DA3-ACA6-A69404D1E88D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5">
              <a:extLst>
                <a:ext uri="{FF2B5EF4-FFF2-40B4-BE49-F238E27FC236}">
                  <a16:creationId xmlns:a16="http://schemas.microsoft.com/office/drawing/2014/main" id="{BCD87F8B-10B7-4E82-8EC4-F08B412A1736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7" name="Oval 156">
                <a:extLst>
                  <a:ext uri="{FF2B5EF4-FFF2-40B4-BE49-F238E27FC236}">
                    <a16:creationId xmlns:a16="http://schemas.microsoft.com/office/drawing/2014/main" id="{88573FB6-1F3D-4B01-98F6-7E4478BE33EF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58" name="Arc 157">
                <a:extLst>
                  <a:ext uri="{FF2B5EF4-FFF2-40B4-BE49-F238E27FC236}">
                    <a16:creationId xmlns:a16="http://schemas.microsoft.com/office/drawing/2014/main" id="{CF3B10D5-50BA-4075-BEDD-5D7FF7BE36E6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68" name="Picture Placeholder 5">
            <a:extLst>
              <a:ext uri="{FF2B5EF4-FFF2-40B4-BE49-F238E27FC236}">
                <a16:creationId xmlns:a16="http://schemas.microsoft.com/office/drawing/2014/main" id="{5025DAA4-C563-C74A-A618-0F792F9D853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5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47352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26" r:id="rId1"/>
    <p:sldLayoutId id="2147486027" r:id="rId2"/>
    <p:sldLayoutId id="2147486028" r:id="rId3"/>
    <p:sldLayoutId id="2147486029" r:id="rId4"/>
    <p:sldLayoutId id="2147486030" r:id="rId5"/>
    <p:sldLayoutId id="2147486031" r:id="rId6"/>
    <p:sldLayoutId id="2147486032" r:id="rId7"/>
    <p:sldLayoutId id="2147486033" r:id="rId8"/>
    <p:sldLayoutId id="2147486034" r:id="rId9"/>
    <p:sldLayoutId id="2147486035" r:id="rId10"/>
    <p:sldLayoutId id="2147486036" r:id="rId11"/>
    <p:sldLayoutId id="2147486037" r:id="rId12"/>
    <p:sldLayoutId id="2147486038" r:id="rId13"/>
    <p:sldLayoutId id="2147486039" r:id="rId14"/>
    <p:sldLayoutId id="2147486040" r:id="rId15"/>
    <p:sldLayoutId id="2147486041" r:id="rId16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bg1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bg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bg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bg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bg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bg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bg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bg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bg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bg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7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9"/>
            </p:custDataLst>
            <p:extLst>
              <p:ext uri="{D42A27DB-BD31-4B8C-83A1-F6EECF244321}">
                <p14:modId xmlns:p14="http://schemas.microsoft.com/office/powerpoint/2010/main" val="142647249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36160" name="think-cell Slide" r:id="rId42" imgW="395" imgH="394" progId="TCLayout.ActiveDocument.1">
                  <p:embed/>
                </p:oleObj>
              </mc:Choice>
              <mc:Fallback>
                <p:oleObj name="think-cell Slide" r:id="rId42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20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300" b="1" i="0" baseline="0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1"/>
            </p:custDataLst>
          </p:nvPr>
        </p:nvCxnSpPr>
        <p:spPr>
          <a:xfrm>
            <a:off x="554737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7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3"/>
            </p:custDataLst>
          </p:nvPr>
        </p:nvSpPr>
        <p:spPr>
          <a:xfrm>
            <a:off x="558194" y="1289304"/>
            <a:ext cx="391133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3972" y="6260828"/>
            <a:ext cx="7278624" cy="141312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39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Itau Display" panose="020B0503020204020204" pitchFamily="34" charset="0"/>
                <a:ea typeface="+mn-ea"/>
                <a:cs typeface="Itau Display" panose="020B0503020204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5"/>
            </p:custDataLst>
          </p:nvPr>
        </p:nvSpPr>
        <p:spPr>
          <a:xfrm>
            <a:off x="554737" y="172213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7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6"/>
            </p:custDataLst>
          </p:nvPr>
        </p:nvGrpSpPr>
        <p:grpSpPr>
          <a:xfrm>
            <a:off x="0" y="1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sz="1600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21658"/>
            <a:chOff x="9585951" y="2980105"/>
            <a:chExt cx="984864" cy="1721658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62662"/>
            <a:chOff x="4265270" y="3739101"/>
            <a:chExt cx="1376755" cy="962662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sz="1600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sz="1600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sz="1600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7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9820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sz="16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sz="1600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5"/>
              </a:ext>
            </a:extLst>
          </a:blip>
          <a:srcRect l="-1" r="-80" b="-95"/>
          <a:stretch/>
        </p:blipFill>
        <p:spPr>
          <a:xfrm>
            <a:off x="11800536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99593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60" r:id="rId1"/>
    <p:sldLayoutId id="2147487461" r:id="rId2"/>
    <p:sldLayoutId id="2147487462" r:id="rId3"/>
    <p:sldLayoutId id="2147487463" r:id="rId4"/>
    <p:sldLayoutId id="2147487464" r:id="rId5"/>
    <p:sldLayoutId id="2147487465" r:id="rId6"/>
    <p:sldLayoutId id="2147487466" r:id="rId7"/>
    <p:sldLayoutId id="2147487467" r:id="rId8"/>
    <p:sldLayoutId id="2147487468" r:id="rId9"/>
    <p:sldLayoutId id="2147487469" r:id="rId10"/>
    <p:sldLayoutId id="2147487470" r:id="rId11"/>
    <p:sldLayoutId id="2147487471" r:id="rId12"/>
    <p:sldLayoutId id="2147487472" r:id="rId13"/>
    <p:sldLayoutId id="2147487473" r:id="rId14"/>
    <p:sldLayoutId id="2147487474" r:id="rId15"/>
    <p:sldLayoutId id="2147487475" r:id="rId16"/>
  </p:sldLayoutIdLst>
  <p:txStyles>
    <p:titleStyle>
      <a:lvl1pPr algn="l" defTabSz="914396" rtl="0" eaLnBrk="1" latinLnBrk="0" hangingPunct="1">
        <a:lnSpc>
          <a:spcPct val="100000"/>
        </a:lnSpc>
        <a:spcBef>
          <a:spcPct val="0"/>
        </a:spcBef>
        <a:buNone/>
        <a:defRPr sz="2300" b="1" kern="1200" spc="0" baseline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Itau Display" panose="020B0503020204020204" pitchFamily="34" charset="0"/>
        </a:defRPr>
      </a:lvl1pPr>
    </p:titleStyle>
    <p:bodyStyle>
      <a:lvl1pPr marL="0" indent="0" algn="l" defTabSz="914396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1pPr>
      <a:lvl2pPr marL="228599" indent="-225424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2pPr>
      <a:lvl3pPr marL="515936" indent="-287337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3pPr>
      <a:lvl4pPr marL="742947" indent="-182562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4pPr>
      <a:lvl5pPr marL="914396" indent="-136524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</a:defRPr>
      </a:lvl5pPr>
      <a:lvl6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46" indent="-171449" algn="l" defTabSz="914396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98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96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94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93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91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89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87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86" algn="l" defTabSz="914396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7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6"/>
            </p:custDataLst>
            <p:extLst>
              <p:ext uri="{D42A27DB-BD31-4B8C-83A1-F6EECF244321}">
                <p14:modId xmlns:p14="http://schemas.microsoft.com/office/powerpoint/2010/main" val="427860879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56625" name="think-cell Slide" r:id="rId39" imgW="395" imgH="394" progId="TCLayout.ActiveDocument.1">
                  <p:embed/>
                </p:oleObj>
              </mc:Choice>
              <mc:Fallback>
                <p:oleObj name="think-cell Slide" r:id="rId39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17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8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0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2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3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4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2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32046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78" r:id="rId1"/>
    <p:sldLayoutId id="2147487479" r:id="rId2"/>
    <p:sldLayoutId id="2147487480" r:id="rId3"/>
    <p:sldLayoutId id="2147487481" r:id="rId4"/>
    <p:sldLayoutId id="2147487482" r:id="rId5"/>
    <p:sldLayoutId id="2147487483" r:id="rId6"/>
    <p:sldLayoutId id="2147487484" r:id="rId7"/>
    <p:sldLayoutId id="2147487485" r:id="rId8"/>
    <p:sldLayoutId id="2147487486" r:id="rId9"/>
    <p:sldLayoutId id="2147487487" r:id="rId10"/>
    <p:sldLayoutId id="2147487488" r:id="rId11"/>
    <p:sldLayoutId id="2147487489" r:id="rId12"/>
    <p:sldLayoutId id="2147487490" r:id="rId13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7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0"/>
            </p:custDataLst>
            <p:extLst>
              <p:ext uri="{D42A27DB-BD31-4B8C-83A1-F6EECF244321}">
                <p14:modId xmlns:p14="http://schemas.microsoft.com/office/powerpoint/2010/main" val="248357556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70961" name="think-cell Slide" r:id="rId43" imgW="395" imgH="394" progId="TCLayout.ActiveDocument.1">
                  <p:embed/>
                </p:oleObj>
              </mc:Choice>
              <mc:Fallback>
                <p:oleObj name="think-cell Slide" r:id="rId43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A45BE120-63B2-48CB-A51D-7F6D2AE97A28}"/>
              </a:ext>
            </a:extLst>
          </p:cNvPr>
          <p:cNvSpPr/>
          <p:nvPr userDrawn="1">
            <p:custDataLst>
              <p:tags r:id="rId21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3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8192" y="1289304"/>
            <a:ext cx="389530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6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7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6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28173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92" r:id="rId1"/>
    <p:sldLayoutId id="2147487493" r:id="rId2"/>
    <p:sldLayoutId id="2147487494" r:id="rId3"/>
    <p:sldLayoutId id="2147487495" r:id="rId4"/>
    <p:sldLayoutId id="2147487496" r:id="rId5"/>
    <p:sldLayoutId id="2147487497" r:id="rId6"/>
    <p:sldLayoutId id="2147487498" r:id="rId7"/>
    <p:sldLayoutId id="2147487499" r:id="rId8"/>
    <p:sldLayoutId id="2147487500" r:id="rId9"/>
    <p:sldLayoutId id="2147487501" r:id="rId10"/>
    <p:sldLayoutId id="2147487502" r:id="rId11"/>
    <p:sldLayoutId id="2147487503" r:id="rId12"/>
    <p:sldLayoutId id="2147487504" r:id="rId13"/>
    <p:sldLayoutId id="2147487505" r:id="rId14"/>
    <p:sldLayoutId id="2147487506" r:id="rId15"/>
    <p:sldLayoutId id="2147487508" r:id="rId16"/>
    <p:sldLayoutId id="2147487509" r:id="rId17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Itau Display" panose="020B0503020204020204" pitchFamily="34" charset="0"/>
          <a:sym typeface="Myriad Pro" panose="020B0503030403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7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6"/>
            </p:custDataLst>
            <p:extLst>
              <p:ext uri="{D42A27DB-BD31-4B8C-83A1-F6EECF244321}">
                <p14:modId xmlns:p14="http://schemas.microsoft.com/office/powerpoint/2010/main" val="3070635616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996560" name="think-cell Slide" r:id="rId39" imgW="395" imgH="394" progId="TCLayout.ActiveDocument.1">
                  <p:embed/>
                </p:oleObj>
              </mc:Choice>
              <mc:Fallback>
                <p:oleObj name="think-cell Slide" r:id="rId3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5E53E8A3-1687-4840-926E-E57EDCD2A534}"/>
              </a:ext>
            </a:extLst>
          </p:cNvPr>
          <p:cNvSpPr/>
          <p:nvPr userDrawn="1">
            <p:custDataLst>
              <p:tags r:id="rId17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Itau Display Heavy" panose="020B0503020204020204" pitchFamily="34" charset="0"/>
              <a:ea typeface="+mj-ea"/>
              <a:sym typeface="Itau Display Heavy" panose="020B0503020204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8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0"/>
            </p:custDataLst>
          </p:nvPr>
        </p:nvSpPr>
        <p:spPr>
          <a:xfrm>
            <a:off x="558192" y="1289304"/>
            <a:ext cx="391133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2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3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4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2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91171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11" r:id="rId1"/>
    <p:sldLayoutId id="2147487512" r:id="rId2"/>
    <p:sldLayoutId id="2147487513" r:id="rId3"/>
    <p:sldLayoutId id="2147487514" r:id="rId4"/>
    <p:sldLayoutId id="2147487515" r:id="rId5"/>
    <p:sldLayoutId id="2147487516" r:id="rId6"/>
    <p:sldLayoutId id="2147487517" r:id="rId7"/>
    <p:sldLayoutId id="2147487518" r:id="rId8"/>
    <p:sldLayoutId id="2147487519" r:id="rId9"/>
    <p:sldLayoutId id="2147487520" r:id="rId10"/>
    <p:sldLayoutId id="2147487521" r:id="rId11"/>
    <p:sldLayoutId id="2147487522" r:id="rId12"/>
    <p:sldLayoutId id="2147487523" r:id="rId13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i="0" kern="1200" spc="0" baseline="0">
          <a:ln w="6350" cap="flat">
            <a:noFill/>
            <a:miter lim="800000"/>
          </a:ln>
          <a:solidFill>
            <a:schemeClr val="tx2"/>
          </a:solidFill>
          <a:latin typeface="Itau Display Heavy" panose="020B0503020204020204" pitchFamily="34" charset="0"/>
          <a:ea typeface="+mj-ea"/>
          <a:cs typeface="Itau Display Heavy" panose="020B0503020204020204" pitchFamily="34" charset="0"/>
          <a:sym typeface="Itau Display" panose="020B0503020204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7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6"/>
            </p:custDataLst>
            <p:extLst>
              <p:ext uri="{D42A27DB-BD31-4B8C-83A1-F6EECF244321}">
                <p14:modId xmlns:p14="http://schemas.microsoft.com/office/powerpoint/2010/main" val="42463846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10896" name="think-cell Slide" r:id="rId39" imgW="395" imgH="394" progId="TCLayout.ActiveDocument.1">
                  <p:embed/>
                </p:oleObj>
              </mc:Choice>
              <mc:Fallback>
                <p:oleObj name="think-cell Slide" r:id="rId3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5E53E8A3-1687-4840-926E-E57EDCD2A534}"/>
              </a:ext>
            </a:extLst>
          </p:cNvPr>
          <p:cNvSpPr/>
          <p:nvPr userDrawn="1">
            <p:custDataLst>
              <p:tags r:id="rId17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 err="1">
              <a:solidFill>
                <a:schemeClr val="bg1"/>
              </a:solidFill>
              <a:latin typeface="Itau Display Heavy" panose="020B0503020204020204" pitchFamily="34" charset="0"/>
              <a:ea typeface="+mj-ea"/>
              <a:sym typeface="Itau Display Heavy" panose="020B0503020204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8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0"/>
            </p:custDataLst>
          </p:nvPr>
        </p:nvSpPr>
        <p:spPr>
          <a:xfrm>
            <a:off x="558192" y="1289304"/>
            <a:ext cx="391133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2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3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err="1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4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 err="1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 err="1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 err="1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 err="1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 err="1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1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2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75378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25" r:id="rId1"/>
    <p:sldLayoutId id="2147487526" r:id="rId2"/>
    <p:sldLayoutId id="2147487527" r:id="rId3"/>
    <p:sldLayoutId id="2147487528" r:id="rId4"/>
    <p:sldLayoutId id="2147487529" r:id="rId5"/>
    <p:sldLayoutId id="2147487530" r:id="rId6"/>
    <p:sldLayoutId id="2147487531" r:id="rId7"/>
    <p:sldLayoutId id="2147487532" r:id="rId8"/>
    <p:sldLayoutId id="2147487533" r:id="rId9"/>
    <p:sldLayoutId id="2147487534" r:id="rId10"/>
    <p:sldLayoutId id="2147487535" r:id="rId11"/>
    <p:sldLayoutId id="2147487536" r:id="rId12"/>
    <p:sldLayoutId id="2147487537" r:id="rId13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i="0" kern="1200" spc="0" baseline="0">
          <a:ln w="6350" cap="flat">
            <a:noFill/>
            <a:miter lim="800000"/>
          </a:ln>
          <a:solidFill>
            <a:schemeClr val="tx2"/>
          </a:solidFill>
          <a:latin typeface="Itau Display Heavy" panose="020B0503020204020204" pitchFamily="34" charset="0"/>
          <a:ea typeface="+mj-ea"/>
          <a:cs typeface="Itau Display Heavy" panose="020B0503020204020204" pitchFamily="34" charset="0"/>
          <a:sym typeface="Itau Display" panose="020B0503020204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7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/>
          <p:cNvGraphicFramePr>
            <a:graphicFrameLocks noChangeAspect="1"/>
          </p:cNvGraphicFramePr>
          <p:nvPr>
            <p:custDataLst>
              <p:tags r:id="rId9"/>
            </p:custDataLst>
          </p:nvPr>
        </p:nvGraphicFramePr>
        <p:xfrm>
          <a:off x="1" y="0"/>
          <a:ext cx="215979" cy="16197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25234" name="think-cell Slide" r:id="rId26" imgW="270" imgH="270" progId="TCLayout.ActiveDocument.1">
                  <p:embed/>
                </p:oleObj>
              </mc:Choice>
              <mc:Fallback>
                <p:oleObj name="think-cell Slide" r:id="rId26" imgW="270" imgH="270" progId="TCLayout.ActiveDocument.1">
                  <p:embed/>
                  <p:pic>
                    <p:nvPicPr>
                      <p:cNvPr id="2" name="Object 1" hidden="1"/>
                      <p:cNvPicPr/>
                      <p:nvPr/>
                    </p:nvPicPr>
                    <p:blipFill>
                      <a:blip r:embed="rId27"/>
                      <a:stretch>
                        <a:fillRect/>
                      </a:stretch>
                    </p:blipFill>
                    <p:spPr>
                      <a:xfrm>
                        <a:off x="1" y="0"/>
                        <a:ext cx="215979" cy="16197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/>
          <p:cNvSpPr/>
          <p:nvPr>
            <p:custDataLst>
              <p:tags r:id="rId10"/>
            </p:custDataLst>
          </p:nvPr>
        </p:nvSpPr>
        <p:spPr bwMode="auto">
          <a:xfrm>
            <a:off x="1" y="0"/>
            <a:ext cx="215979" cy="161974"/>
          </a:xfrm>
          <a:prstGeom prst="rect">
            <a:avLst/>
          </a:prstGeom>
          <a:solidFill>
            <a:schemeClr val="bg2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lvl="0" indent="0" algn="ctr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es-ES" sz="2176" b="0" i="0" baseline="0" dirty="0">
              <a:solidFill>
                <a:schemeClr val="tx1"/>
              </a:solidFill>
              <a:latin typeface="Arial" panose="020B0604020202020204" pitchFamily="34" charset="0"/>
              <a:ea typeface="+mn-ea"/>
              <a:cs typeface="+mn-cs"/>
              <a:sym typeface="Arial" panose="020B0604020202020204" pitchFamily="34" charset="0"/>
            </a:endParaRPr>
          </a:p>
        </p:txBody>
      </p:sp>
      <p:sp>
        <p:nvSpPr>
          <p:cNvPr id="1034" name="Working Draft" hidden="1"/>
          <p:cNvSpPr txBox="1">
            <a:spLocks noChangeArrowheads="1"/>
          </p:cNvSpPr>
          <p:nvPr/>
        </p:nvSpPr>
        <p:spPr bwMode="gray">
          <a:xfrm rot="5400000">
            <a:off x="10913154" y="1980018"/>
            <a:ext cx="2367636" cy="941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lang="es-ES"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lang="es-ES"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lang="es-ES"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lang="es-ES"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lang="es-ES"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lang="es-ES"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lang="es-ES"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lang="es-ES"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lang="es-ES"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 lang="es-ES"/>
            </a:pPr>
            <a:r>
              <a:rPr lang="en-US" sz="612" baseline="0" noProof="0">
                <a:solidFill>
                  <a:schemeClr val="accent6"/>
                </a:solidFill>
                <a:latin typeface="+mn-lt"/>
                <a:ea typeface="+mn-ea"/>
              </a:rPr>
              <a:t>Last Modified 11/14/2020 6:18 PM E. South America Standard Time</a:t>
            </a:r>
            <a:endParaRPr lang="es-ES" sz="612" baseline="0" noProof="0" dirty="0">
              <a:solidFill>
                <a:schemeClr val="accent6"/>
              </a:solidFill>
              <a:latin typeface="+mn-lt"/>
              <a:ea typeface="+mn-ea"/>
            </a:endParaRPr>
          </a:p>
        </p:txBody>
      </p:sp>
      <p:sp>
        <p:nvSpPr>
          <p:cNvPr id="1035" name="Printed" hidden="1"/>
          <p:cNvSpPr txBox="1">
            <a:spLocks noChangeArrowheads="1"/>
          </p:cNvSpPr>
          <p:nvPr/>
        </p:nvSpPr>
        <p:spPr bwMode="gray">
          <a:xfrm rot="5400000">
            <a:off x="11050209" y="4197041"/>
            <a:ext cx="2093521" cy="961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lang="es-ES" sz="16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lang="es-ES" sz="1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lang="es-ES" sz="16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lang="es-ES" sz="16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lang="es-ES"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lang="es-ES"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lang="es-ES"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lang="es-ES"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lang="es-ES"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 lang="es-ES"/>
            </a:pPr>
            <a:r>
              <a:rPr lang="en-US" sz="612" baseline="0" noProof="0">
                <a:solidFill>
                  <a:schemeClr val="accent6"/>
                </a:solidFill>
                <a:latin typeface="+mn-lt"/>
                <a:ea typeface="+mn-ea"/>
              </a:rPr>
              <a:t>Printed 22/08/2019 16:00 E. South America Standard Time</a:t>
            </a:r>
            <a:endParaRPr lang="es-ES" sz="612" baseline="0" noProof="0" dirty="0">
              <a:solidFill>
                <a:schemeClr val="accent6"/>
              </a:solidFill>
              <a:latin typeface="+mn-lt"/>
              <a:ea typeface="+mn-ea"/>
            </a:endParaRPr>
          </a:p>
        </p:txBody>
      </p:sp>
      <p:sp>
        <p:nvSpPr>
          <p:cNvPr id="19" name="Title Placeholder 2"/>
          <p:cNvSpPr>
            <a:spLocks noGrp="1" noChangeArrowheads="1"/>
          </p:cNvSpPr>
          <p:nvPr>
            <p:ph type="title"/>
          </p:nvPr>
        </p:nvSpPr>
        <p:spPr bwMode="gray">
          <a:xfrm>
            <a:off x="192701" y="234865"/>
            <a:ext cx="11453277" cy="3140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 latinLnBrk="0"/>
            <a:endParaRPr lang="es-ES" noProof="0" dirty="0"/>
          </a:p>
        </p:txBody>
      </p:sp>
      <p:sp>
        <p:nvSpPr>
          <p:cNvPr id="10" name="1. On-page tracker" hidden="1"/>
          <p:cNvSpPr>
            <a:spLocks noChangeArrowheads="1"/>
          </p:cNvSpPr>
          <p:nvPr/>
        </p:nvSpPr>
        <p:spPr bwMode="gray">
          <a:xfrm>
            <a:off x="485155" y="77303"/>
            <a:ext cx="636244" cy="1601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s-ES" sz="1020" cap="all" baseline="0" noProof="0" dirty="0">
                <a:solidFill>
                  <a:schemeClr val="accent6"/>
                </a:solidFill>
                <a:latin typeface="+mn-lt"/>
                <a:ea typeface="+mn-ea"/>
              </a:rPr>
              <a:t>TRACKER</a:t>
            </a:r>
          </a:p>
        </p:txBody>
      </p:sp>
      <p:sp>
        <p:nvSpPr>
          <p:cNvPr id="11" name="3. Unit of measure" hidden="1"/>
          <p:cNvSpPr txBox="1">
            <a:spLocks noChangeArrowheads="1"/>
          </p:cNvSpPr>
          <p:nvPr/>
        </p:nvSpPr>
        <p:spPr bwMode="gray">
          <a:xfrm>
            <a:off x="485153" y="566137"/>
            <a:ext cx="11402317" cy="2562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defTabSz="895350">
              <a:defRPr lang="es-ES" sz="2400">
                <a:solidFill>
                  <a:schemeClr val="tx1"/>
                </a:solidFill>
                <a:latin typeface="Arial" charset="0"/>
              </a:defRPr>
            </a:lvl1pPr>
            <a:lvl2pPr marL="447675" defTabSz="895350">
              <a:defRPr lang="es-ES" sz="2400">
                <a:solidFill>
                  <a:schemeClr val="tx1"/>
                </a:solidFill>
                <a:latin typeface="Arial" charset="0"/>
              </a:defRPr>
            </a:lvl2pPr>
            <a:lvl3pPr marL="895350" defTabSz="895350">
              <a:defRPr lang="es-ES" sz="2400">
                <a:solidFill>
                  <a:schemeClr val="tx1"/>
                </a:solidFill>
                <a:latin typeface="Arial" charset="0"/>
              </a:defRPr>
            </a:lvl3pPr>
            <a:lvl4pPr marL="1344613" defTabSz="895350">
              <a:defRPr lang="es-ES" sz="2400">
                <a:solidFill>
                  <a:schemeClr val="tx1"/>
                </a:solidFill>
                <a:latin typeface="Arial" charset="0"/>
              </a:defRPr>
            </a:lvl4pPr>
            <a:lvl5pPr marL="1792288" defTabSz="895350">
              <a:defRPr lang="es-ES" sz="2400">
                <a:solidFill>
                  <a:schemeClr val="tx1"/>
                </a:solidFill>
                <a:latin typeface="Arial" charset="0"/>
              </a:defRPr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lang="es-ES" sz="2400">
                <a:solidFill>
                  <a:schemeClr val="tx1"/>
                </a:solidFill>
                <a:latin typeface="Arial" charset="0"/>
              </a:defRPr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lang="es-ES" sz="2400">
                <a:solidFill>
                  <a:schemeClr val="tx1"/>
                </a:solidFill>
                <a:latin typeface="Arial" charset="0"/>
              </a:defRPr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lang="es-ES" sz="2400">
                <a:solidFill>
                  <a:schemeClr val="tx1"/>
                </a:solidFill>
                <a:latin typeface="Arial" charset="0"/>
              </a:defRPr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lang="es-ES"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 lang="es-ES"/>
            </a:pPr>
            <a:r>
              <a:rPr lang="es-ES" sz="1632" baseline="0" noProof="0" dirty="0">
                <a:solidFill>
                  <a:schemeClr val="accent6"/>
                </a:solidFill>
                <a:latin typeface="+mn-lt"/>
                <a:ea typeface="+mn-ea"/>
              </a:rPr>
              <a:t>Unit of measure</a:t>
            </a:r>
          </a:p>
        </p:txBody>
      </p:sp>
      <p:sp>
        <p:nvSpPr>
          <p:cNvPr id="13" name="4. Footnote" hidden="1"/>
          <p:cNvSpPr txBox="1">
            <a:spLocks noChangeArrowheads="1"/>
          </p:cNvSpPr>
          <p:nvPr/>
        </p:nvSpPr>
        <p:spPr bwMode="gray">
          <a:xfrm>
            <a:off x="665597" y="6260993"/>
            <a:ext cx="10686627" cy="1280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b">
            <a:spAutoFit/>
          </a:bodyPr>
          <a:lstStyle>
            <a:lvl1pPr marL="104775" indent="-104775" defTabSz="895350">
              <a:defRPr lang="es-ES" sz="2400">
                <a:solidFill>
                  <a:schemeClr val="tx1"/>
                </a:solidFill>
                <a:latin typeface="Arial" charset="0"/>
              </a:defRPr>
            </a:lvl1pPr>
            <a:lvl2pPr marL="1031875" defTabSz="895350">
              <a:defRPr lang="es-ES" sz="2400">
                <a:solidFill>
                  <a:schemeClr val="tx1"/>
                </a:solidFill>
                <a:latin typeface="Arial" charset="0"/>
              </a:defRPr>
            </a:lvl2pPr>
            <a:lvl3pPr marL="1217613" defTabSz="895350">
              <a:defRPr lang="es-ES" sz="2400">
                <a:solidFill>
                  <a:schemeClr val="tx1"/>
                </a:solidFill>
                <a:latin typeface="Arial" charset="0"/>
              </a:defRPr>
            </a:lvl3pPr>
            <a:lvl4pPr marL="1404938" defTabSz="895350">
              <a:defRPr lang="es-ES" sz="2400">
                <a:solidFill>
                  <a:schemeClr val="tx1"/>
                </a:solidFill>
                <a:latin typeface="Arial" charset="0"/>
              </a:defRPr>
            </a:lvl4pPr>
            <a:lvl5pPr marL="1792288" defTabSz="895350">
              <a:defRPr lang="es-ES" sz="2400">
                <a:solidFill>
                  <a:schemeClr val="tx1"/>
                </a:solidFill>
                <a:latin typeface="Arial" charset="0"/>
              </a:defRPr>
            </a:lvl5pPr>
            <a:lvl6pPr marL="2249488" defTabSz="895350" fontAlgn="base">
              <a:spcBef>
                <a:spcPct val="0"/>
              </a:spcBef>
              <a:spcAft>
                <a:spcPct val="0"/>
              </a:spcAft>
              <a:defRPr lang="es-ES" sz="2400">
                <a:solidFill>
                  <a:schemeClr val="tx1"/>
                </a:solidFill>
                <a:latin typeface="Arial" charset="0"/>
              </a:defRPr>
            </a:lvl6pPr>
            <a:lvl7pPr marL="2706688" defTabSz="895350" fontAlgn="base">
              <a:spcBef>
                <a:spcPct val="0"/>
              </a:spcBef>
              <a:spcAft>
                <a:spcPct val="0"/>
              </a:spcAft>
              <a:defRPr lang="es-ES" sz="2400">
                <a:solidFill>
                  <a:schemeClr val="tx1"/>
                </a:solidFill>
                <a:latin typeface="Arial" charset="0"/>
              </a:defRPr>
            </a:lvl7pPr>
            <a:lvl8pPr marL="3163888" defTabSz="895350" fontAlgn="base">
              <a:spcBef>
                <a:spcPct val="0"/>
              </a:spcBef>
              <a:spcAft>
                <a:spcPct val="0"/>
              </a:spcAft>
              <a:defRPr lang="es-ES" sz="2400">
                <a:solidFill>
                  <a:schemeClr val="tx1"/>
                </a:solidFill>
                <a:latin typeface="Arial" charset="0"/>
              </a:defRPr>
            </a:lvl8pPr>
            <a:lvl9pPr marL="3621088" defTabSz="895350" fontAlgn="base">
              <a:spcBef>
                <a:spcPct val="0"/>
              </a:spcBef>
              <a:spcAft>
                <a:spcPct val="0"/>
              </a:spcAft>
              <a:defRPr lang="es-ES"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87464" indent="-87464">
              <a:defRPr lang="es-ES"/>
            </a:pPr>
            <a:r>
              <a:rPr lang="es-ES" sz="816" baseline="0" noProof="0" dirty="0">
                <a:solidFill>
                  <a:schemeClr val="accent6"/>
                </a:solidFill>
                <a:latin typeface="+mn-lt"/>
                <a:ea typeface="+mn-ea"/>
              </a:rPr>
              <a:t>1 Nota al pie</a:t>
            </a:r>
          </a:p>
        </p:txBody>
      </p:sp>
      <p:sp>
        <p:nvSpPr>
          <p:cNvPr id="14" name="5. Source" hidden="1"/>
          <p:cNvSpPr>
            <a:spLocks noChangeArrowheads="1"/>
          </p:cNvSpPr>
          <p:nvPr/>
        </p:nvSpPr>
        <p:spPr bwMode="gray">
          <a:xfrm>
            <a:off x="665597" y="6533988"/>
            <a:ext cx="10686627" cy="1280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ctr">
            <a:spAutoFit/>
          </a:bodyPr>
          <a:lstStyle/>
          <a:p>
            <a:pPr marL="503733" indent="-503733" defTabSz="1218090">
              <a:tabLst/>
            </a:pPr>
            <a:r>
              <a:rPr lang="es-ES" sz="816" baseline="0" noProof="0" dirty="0">
                <a:solidFill>
                  <a:schemeClr val="bg1"/>
                </a:solidFill>
                <a:latin typeface="+mn-lt"/>
                <a:ea typeface="+mn-ea"/>
              </a:rPr>
              <a:t>FUENTE: Fuente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 bwMode="gray">
          <a:xfrm>
            <a:off x="1976210" y="1991018"/>
            <a:ext cx="3675333" cy="2512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lvl="0" latinLnBrk="0"/>
            <a:r>
              <a:rPr lang="en-US"/>
              <a:t>Text</a:t>
            </a:r>
            <a:endParaRPr lang="es-ES" dirty="0"/>
          </a:p>
        </p:txBody>
      </p:sp>
      <p:grpSp>
        <p:nvGrpSpPr>
          <p:cNvPr id="15" name="ACET" hidden="1"/>
          <p:cNvGrpSpPr>
            <a:grpSpLocks/>
          </p:cNvGrpSpPr>
          <p:nvPr/>
        </p:nvGrpSpPr>
        <p:grpSpPr bwMode="gray">
          <a:xfrm>
            <a:off x="1976207" y="1270342"/>
            <a:ext cx="5801188" cy="531275"/>
            <a:chOff x="915" y="702"/>
            <a:chExt cx="2686" cy="328"/>
          </a:xfrm>
        </p:grpSpPr>
        <p:cxnSp>
          <p:nvCxnSpPr>
            <p:cNvPr id="16" name="AutoShape 249"/>
            <p:cNvCxnSpPr>
              <a:cxnSpLocks noChangeShapeType="1"/>
              <a:stCxn id="18" idx="4"/>
              <a:endCxn id="18" idx="6"/>
            </p:cNvCxnSpPr>
            <p:nvPr/>
          </p:nvCxnSpPr>
          <p:spPr bwMode="gray">
            <a:xfrm>
              <a:off x="915" y="1030"/>
              <a:ext cx="2686" cy="0"/>
            </a:xfrm>
            <a:prstGeom prst="straightConnector1">
              <a:avLst/>
            </a:prstGeom>
            <a:noFill/>
            <a:ln w="9525">
              <a:solidFill>
                <a:schemeClr val="accent6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8" name="AutoShape 250"/>
            <p:cNvSpPr>
              <a:spLocks noChangeArrowheads="1"/>
            </p:cNvSpPr>
            <p:nvPr/>
          </p:nvSpPr>
          <p:spPr bwMode="gray">
            <a:xfrm>
              <a:off x="915" y="702"/>
              <a:ext cx="2686" cy="328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18288" anchor="b">
              <a:spAutoFit/>
            </a:bodyPr>
            <a:lstStyle/>
            <a:p>
              <a:r>
                <a:rPr lang="es-ES" sz="1632" b="1" baseline="0" noProof="0" dirty="0">
                  <a:latin typeface="+mn-lt"/>
                  <a:ea typeface="+mn-ea"/>
                </a:rPr>
                <a:t>Title</a:t>
              </a:r>
            </a:p>
            <a:p>
              <a:r>
                <a:rPr lang="es-ES" sz="1632" baseline="0" noProof="0" dirty="0">
                  <a:solidFill>
                    <a:schemeClr val="accent6"/>
                  </a:solidFill>
                  <a:latin typeface="+mn-lt"/>
                  <a:ea typeface="+mn-ea"/>
                </a:rPr>
                <a:t>Unit of measure</a:t>
              </a:r>
            </a:p>
          </p:txBody>
        </p:sp>
      </p:grpSp>
      <p:grpSp>
        <p:nvGrpSpPr>
          <p:cNvPr id="17" name="Sticker" hidden="1"/>
          <p:cNvGrpSpPr/>
          <p:nvPr/>
        </p:nvGrpSpPr>
        <p:grpSpPr bwMode="gray">
          <a:xfrm>
            <a:off x="11394698" y="291555"/>
            <a:ext cx="492770" cy="156360"/>
            <a:chOff x="8378576" y="285750"/>
            <a:chExt cx="362199" cy="153246"/>
          </a:xfrm>
        </p:grpSpPr>
        <p:sp>
          <p:nvSpPr>
            <p:cNvPr id="20" name="StickerRectangle"/>
            <p:cNvSpPr>
              <a:spLocks noChangeArrowheads="1"/>
            </p:cNvSpPr>
            <p:nvPr/>
          </p:nvSpPr>
          <p:spPr bwMode="gray">
            <a:xfrm>
              <a:off x="8378576" y="285750"/>
              <a:ext cx="362199" cy="153246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27432" tIns="0" rIns="0" bIns="27432">
              <a:spAutoFit/>
            </a:bodyPr>
            <a:lstStyle/>
            <a:p>
              <a:pPr algn="r" defTabSz="1218090">
                <a:buClr>
                  <a:schemeClr val="tx2"/>
                </a:buClr>
              </a:pPr>
              <a:r>
                <a:rPr lang="es-ES" sz="816" baseline="0" dirty="0">
                  <a:solidFill>
                    <a:schemeClr val="accent6"/>
                  </a:solidFill>
                  <a:latin typeface="+mn-lt"/>
                  <a:ea typeface="+mn-ea"/>
                </a:rPr>
                <a:t>STICKER</a:t>
              </a:r>
            </a:p>
          </p:txBody>
        </p:sp>
        <p:cxnSp>
          <p:nvCxnSpPr>
            <p:cNvPr id="21" name="AutoShape 31"/>
            <p:cNvCxnSpPr>
              <a:cxnSpLocks noChangeShapeType="1"/>
              <a:stCxn id="20" idx="2"/>
              <a:endCxn id="20" idx="4"/>
            </p:cNvCxnSpPr>
            <p:nvPr/>
          </p:nvCxnSpPr>
          <p:spPr bwMode="gray">
            <a:xfrm>
              <a:off x="8378576" y="285750"/>
              <a:ext cx="0" cy="153246"/>
            </a:xfrm>
            <a:prstGeom prst="straightConnector1">
              <a:avLst/>
            </a:prstGeom>
            <a:noFill/>
            <a:ln w="9525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" name="AutoShape 32"/>
            <p:cNvCxnSpPr>
              <a:cxnSpLocks noChangeShapeType="1"/>
              <a:stCxn id="20" idx="4"/>
              <a:endCxn id="20" idx="6"/>
            </p:cNvCxnSpPr>
            <p:nvPr/>
          </p:nvCxnSpPr>
          <p:spPr bwMode="gray">
            <a:xfrm>
              <a:off x="8378576" y="438996"/>
              <a:ext cx="362199" cy="0"/>
            </a:xfrm>
            <a:prstGeom prst="straightConnector1">
              <a:avLst/>
            </a:prstGeom>
            <a:noFill/>
            <a:ln w="2540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" name="SlideBottomBar" hidden="1"/>
          <p:cNvSpPr/>
          <p:nvPr/>
        </p:nvSpPr>
        <p:spPr>
          <a:xfrm>
            <a:off x="12003219" y="6639740"/>
            <a:ext cx="46648" cy="12634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837" baseline="0" dirty="0">
              <a:solidFill>
                <a:schemeClr val="tx1"/>
              </a:solidFill>
              <a:latin typeface="+mn-lt"/>
              <a:ea typeface="+mn-ea"/>
            </a:endParaRPr>
          </a:p>
        </p:txBody>
      </p:sp>
      <p:sp>
        <p:nvSpPr>
          <p:cNvPr id="24" name="doc id" hidden="1"/>
          <p:cNvSpPr>
            <a:spLocks noChangeArrowheads="1"/>
          </p:cNvSpPr>
          <p:nvPr/>
        </p:nvSpPr>
        <p:spPr bwMode="gray">
          <a:xfrm>
            <a:off x="10670215" y="51835"/>
            <a:ext cx="1190119" cy="96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/>
          <a:p>
            <a:pPr algn="r" defTabSz="913523"/>
            <a:endParaRPr lang="es-ES" sz="612" baseline="0" dirty="0">
              <a:solidFill>
                <a:srgbClr val="808080"/>
              </a:solidFill>
              <a:latin typeface="+mn-lt"/>
              <a:ea typeface="+mn-ea"/>
            </a:endParaRPr>
          </a:p>
        </p:txBody>
      </p:sp>
      <p:grpSp>
        <p:nvGrpSpPr>
          <p:cNvPr id="25" name="LegendBoxes" hidden="1"/>
          <p:cNvGrpSpPr/>
          <p:nvPr/>
        </p:nvGrpSpPr>
        <p:grpSpPr bwMode="gray">
          <a:xfrm>
            <a:off x="11108190" y="285076"/>
            <a:ext cx="789093" cy="1021522"/>
            <a:chOff x="7835905" y="279400"/>
            <a:chExt cx="773373" cy="1001186"/>
          </a:xfrm>
        </p:grpSpPr>
        <p:sp>
          <p:nvSpPr>
            <p:cNvPr id="26" name="RectangleLegend1"/>
            <p:cNvSpPr>
              <a:spLocks noChangeArrowheads="1"/>
            </p:cNvSpPr>
            <p:nvPr/>
          </p:nvSpPr>
          <p:spPr bwMode="gray">
            <a:xfrm>
              <a:off x="7835905" y="290513"/>
              <a:ext cx="165100" cy="160338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accent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 sz="1837" baseline="0" dirty="0">
                <a:latin typeface="+mn-lt"/>
                <a:ea typeface="+mn-ea"/>
              </a:endParaRPr>
            </a:p>
          </p:txBody>
        </p:sp>
        <p:sp>
          <p:nvSpPr>
            <p:cNvPr id="27" name="RectangleLegend2"/>
            <p:cNvSpPr>
              <a:spLocks noChangeArrowheads="1"/>
            </p:cNvSpPr>
            <p:nvPr/>
          </p:nvSpPr>
          <p:spPr bwMode="gray">
            <a:xfrm>
              <a:off x="7835905" y="560388"/>
              <a:ext cx="165100" cy="160338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accent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 sz="1837" baseline="0" dirty="0">
                <a:latin typeface="+mn-lt"/>
                <a:ea typeface="+mn-ea"/>
              </a:endParaRPr>
            </a:p>
          </p:txBody>
        </p:sp>
        <p:sp>
          <p:nvSpPr>
            <p:cNvPr id="28" name="RectangleLegend3"/>
            <p:cNvSpPr>
              <a:spLocks noChangeArrowheads="1"/>
            </p:cNvSpPr>
            <p:nvPr/>
          </p:nvSpPr>
          <p:spPr bwMode="gray">
            <a:xfrm>
              <a:off x="7835905" y="831851"/>
              <a:ext cx="165100" cy="160338"/>
            </a:xfrm>
            <a:prstGeom prst="rect">
              <a:avLst/>
            </a:prstGeom>
            <a:solidFill>
              <a:schemeClr val="accent3"/>
            </a:solidFill>
            <a:ln w="9525">
              <a:solidFill>
                <a:schemeClr val="accent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 sz="1837" baseline="0" dirty="0">
                <a:latin typeface="+mn-lt"/>
                <a:ea typeface="+mn-ea"/>
              </a:endParaRPr>
            </a:p>
          </p:txBody>
        </p:sp>
        <p:sp>
          <p:nvSpPr>
            <p:cNvPr id="29" name="RectangleLegend4"/>
            <p:cNvSpPr>
              <a:spLocks noChangeArrowheads="1"/>
            </p:cNvSpPr>
            <p:nvPr/>
          </p:nvSpPr>
          <p:spPr bwMode="gray">
            <a:xfrm>
              <a:off x="7835905" y="1103313"/>
              <a:ext cx="165100" cy="160338"/>
            </a:xfrm>
            <a:prstGeom prst="rect">
              <a:avLst/>
            </a:prstGeom>
            <a:solidFill>
              <a:schemeClr val="accent4"/>
            </a:solidFill>
            <a:ln w="9525">
              <a:solidFill>
                <a:schemeClr val="accent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" sz="1837" baseline="0" dirty="0">
                <a:latin typeface="+mn-lt"/>
                <a:ea typeface="+mn-ea"/>
              </a:endParaRPr>
            </a:p>
          </p:txBody>
        </p:sp>
        <p:sp>
          <p:nvSpPr>
            <p:cNvPr id="30" name="Legend1"/>
            <p:cNvSpPr>
              <a:spLocks noChangeArrowheads="1"/>
            </p:cNvSpPr>
            <p:nvPr/>
          </p:nvSpPr>
          <p:spPr bwMode="gray">
            <a:xfrm>
              <a:off x="8089905" y="279400"/>
              <a:ext cx="519373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3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31" name="Legend2"/>
            <p:cNvSpPr>
              <a:spLocks noChangeArrowheads="1"/>
            </p:cNvSpPr>
            <p:nvPr/>
          </p:nvSpPr>
          <p:spPr bwMode="gray">
            <a:xfrm>
              <a:off x="8089905" y="549275"/>
              <a:ext cx="519373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3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32" name="Legend3"/>
            <p:cNvSpPr>
              <a:spLocks noChangeArrowheads="1"/>
            </p:cNvSpPr>
            <p:nvPr/>
          </p:nvSpPr>
          <p:spPr bwMode="gray">
            <a:xfrm>
              <a:off x="8089905" y="820738"/>
              <a:ext cx="519373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3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33" name="Legend4"/>
            <p:cNvSpPr>
              <a:spLocks noChangeArrowheads="1"/>
            </p:cNvSpPr>
            <p:nvPr/>
          </p:nvSpPr>
          <p:spPr bwMode="gray">
            <a:xfrm>
              <a:off x="8089905" y="1092201"/>
              <a:ext cx="519373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3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</p:grpSp>
      <p:grpSp>
        <p:nvGrpSpPr>
          <p:cNvPr id="34" name="LegendLines" hidden="1"/>
          <p:cNvGrpSpPr/>
          <p:nvPr/>
        </p:nvGrpSpPr>
        <p:grpSpPr bwMode="gray">
          <a:xfrm>
            <a:off x="10794126" y="285075"/>
            <a:ext cx="1103328" cy="749405"/>
            <a:chOff x="7540629" y="279400"/>
            <a:chExt cx="1081348" cy="734486"/>
          </a:xfrm>
        </p:grpSpPr>
        <p:sp>
          <p:nvSpPr>
            <p:cNvPr id="35" name="LineLegend1"/>
            <p:cNvSpPr>
              <a:spLocks noChangeShapeType="1"/>
            </p:cNvSpPr>
            <p:nvPr/>
          </p:nvSpPr>
          <p:spPr bwMode="gray">
            <a:xfrm>
              <a:off x="7540629" y="369888"/>
              <a:ext cx="457200" cy="0"/>
            </a:xfrm>
            <a:prstGeom prst="line">
              <a:avLst/>
            </a:prstGeom>
            <a:noFill/>
            <a:ln w="28575">
              <a:solidFill>
                <a:schemeClr val="accent3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 sz="1837" baseline="0" dirty="0">
                <a:latin typeface="+mn-lt"/>
                <a:ea typeface="+mn-ea"/>
              </a:endParaRPr>
            </a:p>
          </p:txBody>
        </p:sp>
        <p:sp>
          <p:nvSpPr>
            <p:cNvPr id="36" name="LineLegend2"/>
            <p:cNvSpPr>
              <a:spLocks noChangeShapeType="1"/>
            </p:cNvSpPr>
            <p:nvPr/>
          </p:nvSpPr>
          <p:spPr bwMode="gray">
            <a:xfrm>
              <a:off x="7540629" y="638175"/>
              <a:ext cx="457200" cy="0"/>
            </a:xfrm>
            <a:prstGeom prst="line">
              <a:avLst/>
            </a:prstGeom>
            <a:noFill/>
            <a:ln w="28575">
              <a:solidFill>
                <a:schemeClr val="accent3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 sz="1837" baseline="0" dirty="0">
                <a:latin typeface="+mn-lt"/>
                <a:ea typeface="+mn-ea"/>
              </a:endParaRPr>
            </a:p>
          </p:txBody>
        </p:sp>
        <p:sp>
          <p:nvSpPr>
            <p:cNvPr id="37" name="LineLegend3"/>
            <p:cNvSpPr>
              <a:spLocks noChangeShapeType="1"/>
            </p:cNvSpPr>
            <p:nvPr/>
          </p:nvSpPr>
          <p:spPr bwMode="gray">
            <a:xfrm>
              <a:off x="7540629" y="915988"/>
              <a:ext cx="457200" cy="0"/>
            </a:xfrm>
            <a:prstGeom prst="line">
              <a:avLst/>
            </a:prstGeom>
            <a:noFill/>
            <a:ln w="28575">
              <a:solidFill>
                <a:schemeClr val="accent3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" sz="1837" baseline="0" dirty="0">
                <a:latin typeface="+mn-lt"/>
                <a:ea typeface="+mn-ea"/>
              </a:endParaRPr>
            </a:p>
          </p:txBody>
        </p:sp>
        <p:sp>
          <p:nvSpPr>
            <p:cNvPr id="38" name="Legend1"/>
            <p:cNvSpPr>
              <a:spLocks noChangeArrowheads="1"/>
            </p:cNvSpPr>
            <p:nvPr/>
          </p:nvSpPr>
          <p:spPr bwMode="gray">
            <a:xfrm>
              <a:off x="8102604" y="279400"/>
              <a:ext cx="519373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3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39" name="Legend2"/>
            <p:cNvSpPr>
              <a:spLocks noChangeArrowheads="1"/>
            </p:cNvSpPr>
            <p:nvPr/>
          </p:nvSpPr>
          <p:spPr bwMode="gray">
            <a:xfrm>
              <a:off x="8102604" y="546100"/>
              <a:ext cx="519373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3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40" name="Legend3"/>
            <p:cNvSpPr>
              <a:spLocks noChangeArrowheads="1"/>
            </p:cNvSpPr>
            <p:nvPr/>
          </p:nvSpPr>
          <p:spPr bwMode="gray">
            <a:xfrm>
              <a:off x="8102604" y="825501"/>
              <a:ext cx="519373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3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</p:grpSp>
      <p:grpSp>
        <p:nvGrpSpPr>
          <p:cNvPr id="41" name="LegendMoons" hidden="1"/>
          <p:cNvGrpSpPr/>
          <p:nvPr/>
        </p:nvGrpSpPr>
        <p:grpSpPr bwMode="gray">
          <a:xfrm>
            <a:off x="11040159" y="255920"/>
            <a:ext cx="857123" cy="1333054"/>
            <a:chOff x="7769225" y="250825"/>
            <a:chExt cx="840049" cy="1306516"/>
          </a:xfrm>
        </p:grpSpPr>
        <p:grpSp>
          <p:nvGrpSpPr>
            <p:cNvPr id="42" name="MoonLegend1"/>
            <p:cNvGrpSpPr>
              <a:grpSpLocks noChangeAspect="1"/>
            </p:cNvGrpSpPr>
            <p:nvPr>
              <p:custDataLst>
                <p:tags r:id="rId11"/>
              </p:custDataLst>
            </p:nvPr>
          </p:nvGrpSpPr>
          <p:grpSpPr bwMode="gray">
            <a:xfrm>
              <a:off x="7769225" y="250825"/>
              <a:ext cx="209550" cy="209551"/>
              <a:chOff x="4533" y="183"/>
              <a:chExt cx="144" cy="144"/>
            </a:xfrm>
          </p:grpSpPr>
          <p:sp>
            <p:nvSpPr>
              <p:cNvPr id="60" name="Oval 38"/>
              <p:cNvSpPr>
                <a:spLocks noChangeAspect="1" noChangeArrowheads="1"/>
              </p:cNvSpPr>
              <p:nvPr>
                <p:custDataLst>
                  <p:tags r:id="rId24"/>
                </p:custDataLst>
              </p:nvPr>
            </p:nvSpPr>
            <p:spPr bwMode="gray">
              <a:xfrm>
                <a:off x="4533" y="183"/>
                <a:ext cx="144" cy="144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 sz="1837" baseline="0" dirty="0">
                  <a:latin typeface="+mn-lt"/>
                  <a:ea typeface="+mn-ea"/>
                </a:endParaRPr>
              </a:p>
            </p:txBody>
          </p:sp>
          <p:sp>
            <p:nvSpPr>
              <p:cNvPr id="61" name="Arc 39"/>
              <p:cNvSpPr>
                <a:spLocks noChangeAspect="1"/>
              </p:cNvSpPr>
              <p:nvPr>
                <p:custDataLst>
                  <p:tags r:id="rId25"/>
                </p:custDataLst>
              </p:nvPr>
            </p:nvSpPr>
            <p:spPr bwMode="gray">
              <a:xfrm>
                <a:off x="4533" y="183"/>
                <a:ext cx="144" cy="144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 sz="1837" baseline="0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43" name="MoonLegend2"/>
            <p:cNvGrpSpPr>
              <a:grpSpLocks noChangeAspect="1"/>
            </p:cNvGrpSpPr>
            <p:nvPr>
              <p:custDataLst>
                <p:tags r:id="rId12"/>
              </p:custDataLst>
            </p:nvPr>
          </p:nvGrpSpPr>
          <p:grpSpPr bwMode="gray">
            <a:xfrm>
              <a:off x="7769225" y="525066"/>
              <a:ext cx="209550" cy="209551"/>
              <a:chOff x="1694" y="2044"/>
              <a:chExt cx="160" cy="160"/>
            </a:xfrm>
          </p:grpSpPr>
          <p:sp>
            <p:nvSpPr>
              <p:cNvPr id="58" name="Oval 41"/>
              <p:cNvSpPr>
                <a:spLocks noChangeAspect="1" noChangeArrowheads="1"/>
              </p:cNvSpPr>
              <p:nvPr>
                <p:custDataLst>
                  <p:tags r:id="rId22"/>
                </p:custDataLst>
              </p:nvPr>
            </p:nvSpPr>
            <p:spPr bwMode="gray">
              <a:xfrm>
                <a:off x="1694" y="2044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 sz="1837" baseline="0" dirty="0">
                  <a:latin typeface="+mn-lt"/>
                  <a:ea typeface="+mn-ea"/>
                </a:endParaRPr>
              </a:p>
            </p:txBody>
          </p:sp>
          <p:sp>
            <p:nvSpPr>
              <p:cNvPr id="59" name="Arc 42"/>
              <p:cNvSpPr>
                <a:spLocks noChangeAspect="1"/>
              </p:cNvSpPr>
              <p:nvPr>
                <p:custDataLst>
                  <p:tags r:id="rId23"/>
                </p:custDataLst>
              </p:nvPr>
            </p:nvSpPr>
            <p:spPr bwMode="gray">
              <a:xfrm>
                <a:off x="1694" y="2044"/>
                <a:ext cx="160" cy="160"/>
              </a:xfrm>
              <a:prstGeom prst="arc">
                <a:avLst/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 sz="1837" baseline="0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44" name="MoonLegend4"/>
            <p:cNvGrpSpPr>
              <a:grpSpLocks noChangeAspect="1"/>
            </p:cNvGrpSpPr>
            <p:nvPr>
              <p:custDataLst>
                <p:tags r:id="rId13"/>
              </p:custDataLst>
            </p:nvPr>
          </p:nvGrpSpPr>
          <p:grpSpPr bwMode="gray">
            <a:xfrm>
              <a:off x="7769225" y="1073548"/>
              <a:ext cx="209550" cy="209551"/>
              <a:chOff x="4495" y="1198"/>
              <a:chExt cx="160" cy="160"/>
            </a:xfrm>
          </p:grpSpPr>
          <p:sp>
            <p:nvSpPr>
              <p:cNvPr id="56" name="Oval 47"/>
              <p:cNvSpPr>
                <a:spLocks noChangeAspect="1" noChangeArrowheads="1"/>
              </p:cNvSpPr>
              <p:nvPr>
                <p:custDataLst>
                  <p:tags r:id="rId20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 sz="1837" baseline="0" dirty="0">
                  <a:latin typeface="+mn-lt"/>
                  <a:ea typeface="+mn-ea"/>
                </a:endParaRPr>
              </a:p>
            </p:txBody>
          </p:sp>
          <p:sp>
            <p:nvSpPr>
              <p:cNvPr id="57" name="Arc 48"/>
              <p:cNvSpPr>
                <a:spLocks noChangeAspect="1"/>
              </p:cNvSpPr>
              <p:nvPr>
                <p:custDataLst>
                  <p:tags r:id="rId21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 sz="1837" baseline="0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45" name="MoonLegend5"/>
            <p:cNvGrpSpPr>
              <a:grpSpLocks noChangeAspect="1"/>
            </p:cNvGrpSpPr>
            <p:nvPr>
              <p:custDataLst>
                <p:tags r:id="rId14"/>
              </p:custDataLst>
            </p:nvPr>
          </p:nvGrpSpPr>
          <p:grpSpPr bwMode="gray">
            <a:xfrm>
              <a:off x="7769225" y="1347790"/>
              <a:ext cx="209550" cy="209551"/>
              <a:chOff x="4495" y="1440"/>
              <a:chExt cx="160" cy="160"/>
            </a:xfrm>
          </p:grpSpPr>
          <p:sp>
            <p:nvSpPr>
              <p:cNvPr id="54" name="Oval 50"/>
              <p:cNvSpPr>
                <a:spLocks noChangeAspect="1" noChangeArrowheads="1"/>
              </p:cNvSpPr>
              <p:nvPr>
                <p:custDataLst>
                  <p:tags r:id="rId18"/>
                </p:custDataLst>
              </p:nvPr>
            </p:nvSpPr>
            <p:spPr bwMode="gray">
              <a:xfrm>
                <a:off x="4495" y="1440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 sz="1837" baseline="0" dirty="0">
                  <a:latin typeface="+mn-lt"/>
                  <a:ea typeface="+mn-ea"/>
                </a:endParaRPr>
              </a:p>
            </p:txBody>
          </p:sp>
          <p:sp>
            <p:nvSpPr>
              <p:cNvPr id="55" name="Oval 51"/>
              <p:cNvSpPr>
                <a:spLocks noChangeAspect="1" noChangeArrowheads="1"/>
              </p:cNvSpPr>
              <p:nvPr>
                <p:custDataLst>
                  <p:tags r:id="rId19"/>
                </p:custDataLst>
              </p:nvPr>
            </p:nvSpPr>
            <p:spPr bwMode="gray">
              <a:xfrm>
                <a:off x="4495" y="1440"/>
                <a:ext cx="160" cy="16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 sz="1837" baseline="0" dirty="0">
                  <a:latin typeface="+mn-lt"/>
                  <a:ea typeface="+mn-ea"/>
                </a:endParaRPr>
              </a:p>
            </p:txBody>
          </p:sp>
        </p:grpSp>
        <p:grpSp>
          <p:nvGrpSpPr>
            <p:cNvPr id="46" name="MoonLegend3"/>
            <p:cNvGrpSpPr>
              <a:grpSpLocks noChangeAspect="1"/>
            </p:cNvGrpSpPr>
            <p:nvPr>
              <p:custDataLst>
                <p:tags r:id="rId15"/>
              </p:custDataLst>
            </p:nvPr>
          </p:nvGrpSpPr>
          <p:grpSpPr bwMode="gray">
            <a:xfrm>
              <a:off x="7769225" y="799307"/>
              <a:ext cx="209550" cy="209551"/>
              <a:chOff x="4495" y="1198"/>
              <a:chExt cx="160" cy="160"/>
            </a:xfrm>
          </p:grpSpPr>
          <p:sp>
            <p:nvSpPr>
              <p:cNvPr id="52" name="Oval 47"/>
              <p:cNvSpPr>
                <a:spLocks noChangeAspect="1" noChangeArrowheads="1"/>
              </p:cNvSpPr>
              <p:nvPr>
                <p:custDataLst>
                  <p:tags r:id="rId16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 sz="1837" baseline="0" dirty="0">
                  <a:latin typeface="+mn-lt"/>
                  <a:ea typeface="+mn-ea"/>
                </a:endParaRPr>
              </a:p>
            </p:txBody>
          </p:sp>
          <p:sp>
            <p:nvSpPr>
              <p:cNvPr id="53" name="Arc 48"/>
              <p:cNvSpPr>
                <a:spLocks noChangeAspect="1"/>
              </p:cNvSpPr>
              <p:nvPr>
                <p:custDataLst>
                  <p:tags r:id="rId17"/>
                </p:custDataLst>
              </p:nvPr>
            </p:nvSpPr>
            <p:spPr bwMode="gray">
              <a:xfrm>
                <a:off x="4495" y="1198"/>
                <a:ext cx="160" cy="16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4"/>
              </a:solidFill>
              <a:ln w="9525">
                <a:solidFill>
                  <a:schemeClr val="accent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ES" sz="1837" baseline="0" dirty="0">
                  <a:latin typeface="+mn-lt"/>
                  <a:ea typeface="+mn-ea"/>
                </a:endParaRPr>
              </a:p>
            </p:txBody>
          </p:sp>
        </p:grpSp>
        <p:sp>
          <p:nvSpPr>
            <p:cNvPr id="47" name="Legend1"/>
            <p:cNvSpPr>
              <a:spLocks noChangeArrowheads="1"/>
            </p:cNvSpPr>
            <p:nvPr/>
          </p:nvSpPr>
          <p:spPr bwMode="gray">
            <a:xfrm>
              <a:off x="8089900" y="263525"/>
              <a:ext cx="519374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3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48" name="Legend2"/>
            <p:cNvSpPr>
              <a:spLocks noChangeArrowheads="1"/>
            </p:cNvSpPr>
            <p:nvPr/>
          </p:nvSpPr>
          <p:spPr bwMode="gray">
            <a:xfrm>
              <a:off x="8089900" y="538163"/>
              <a:ext cx="519374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3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49" name="Legend3"/>
            <p:cNvSpPr>
              <a:spLocks noChangeArrowheads="1"/>
            </p:cNvSpPr>
            <p:nvPr/>
          </p:nvSpPr>
          <p:spPr bwMode="gray">
            <a:xfrm>
              <a:off x="8089900" y="812802"/>
              <a:ext cx="519374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3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50" name="Legend4"/>
            <p:cNvSpPr>
              <a:spLocks noChangeArrowheads="1"/>
            </p:cNvSpPr>
            <p:nvPr/>
          </p:nvSpPr>
          <p:spPr bwMode="gray">
            <a:xfrm>
              <a:off x="8089900" y="1084265"/>
              <a:ext cx="519374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3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  <p:sp>
          <p:nvSpPr>
            <p:cNvPr id="51" name="Legend5"/>
            <p:cNvSpPr>
              <a:spLocks noChangeArrowheads="1"/>
            </p:cNvSpPr>
            <p:nvPr/>
          </p:nvSpPr>
          <p:spPr bwMode="gray">
            <a:xfrm>
              <a:off x="8089900" y="1360490"/>
              <a:ext cx="519374" cy="18838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3523">
                <a:buClr>
                  <a:schemeClr val="tx2"/>
                </a:buClr>
              </a:pPr>
              <a:r>
                <a:rPr lang="es-ES" sz="1224" baseline="0" dirty="0">
                  <a:latin typeface="+mn-lt"/>
                  <a:ea typeface="+mn-ea"/>
                </a:rPr>
                <a:t>Legend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829112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39" r:id="rId1"/>
    <p:sldLayoutId id="2147487540" r:id="rId2"/>
    <p:sldLayoutId id="2147487541" r:id="rId3"/>
    <p:sldLayoutId id="2147487542" r:id="rId4"/>
    <p:sldLayoutId id="2147487543" r:id="rId5"/>
    <p:sldLayoutId id="2147487544" r:id="rId6"/>
  </p:sldLayoutIdLst>
  <p:hf hdr="0" ftr="0" dt="0"/>
  <p:txStyles>
    <p:titleStyle>
      <a:lvl1pPr algn="l" defTabSz="1218090" rtl="0" eaLnBrk="1" fontAlgn="base" hangingPunct="1">
        <a:spcBef>
          <a:spcPct val="0"/>
        </a:spcBef>
        <a:spcAft>
          <a:spcPct val="0"/>
        </a:spcAft>
        <a:tabLst>
          <a:tab pos="367155" algn="l"/>
        </a:tabLst>
        <a:defRPr lang="es-ES" sz="2041" b="0" baseline="0">
          <a:solidFill>
            <a:schemeClr val="tx2"/>
          </a:solidFill>
          <a:latin typeface="+mj-lt"/>
          <a:ea typeface="+mj-ea"/>
          <a:cs typeface="+mj-cs"/>
        </a:defRPr>
      </a:lvl1pPr>
      <a:lvl2pPr algn="l" defTabSz="1218090" rtl="0" eaLnBrk="1" fontAlgn="base" hangingPunct="1">
        <a:spcBef>
          <a:spcPct val="0"/>
        </a:spcBef>
        <a:spcAft>
          <a:spcPct val="0"/>
        </a:spcAft>
        <a:defRPr lang="es-ES" sz="2584" b="1">
          <a:solidFill>
            <a:schemeClr val="tx2"/>
          </a:solidFill>
          <a:latin typeface="Arial" charset="0"/>
        </a:defRPr>
      </a:lvl2pPr>
      <a:lvl3pPr algn="l" defTabSz="1218090" rtl="0" eaLnBrk="1" fontAlgn="base" hangingPunct="1">
        <a:spcBef>
          <a:spcPct val="0"/>
        </a:spcBef>
        <a:spcAft>
          <a:spcPct val="0"/>
        </a:spcAft>
        <a:defRPr lang="es-ES" sz="2584" b="1">
          <a:solidFill>
            <a:schemeClr val="tx2"/>
          </a:solidFill>
          <a:latin typeface="Arial" charset="0"/>
        </a:defRPr>
      </a:lvl3pPr>
      <a:lvl4pPr algn="l" defTabSz="1218090" rtl="0" eaLnBrk="1" fontAlgn="base" hangingPunct="1">
        <a:spcBef>
          <a:spcPct val="0"/>
        </a:spcBef>
        <a:spcAft>
          <a:spcPct val="0"/>
        </a:spcAft>
        <a:defRPr lang="es-ES" sz="2584" b="1">
          <a:solidFill>
            <a:schemeClr val="tx2"/>
          </a:solidFill>
          <a:latin typeface="Arial" charset="0"/>
        </a:defRPr>
      </a:lvl4pPr>
      <a:lvl5pPr algn="l" defTabSz="1218090" rtl="0" eaLnBrk="1" fontAlgn="base" hangingPunct="1">
        <a:spcBef>
          <a:spcPct val="0"/>
        </a:spcBef>
        <a:spcAft>
          <a:spcPct val="0"/>
        </a:spcAft>
        <a:defRPr lang="es-ES" sz="2584" b="1">
          <a:solidFill>
            <a:schemeClr val="tx2"/>
          </a:solidFill>
          <a:latin typeface="Arial" charset="0"/>
        </a:defRPr>
      </a:lvl5pPr>
      <a:lvl6pPr marL="622002" algn="l" defTabSz="1218090" rtl="0" eaLnBrk="1" fontAlgn="base" hangingPunct="1">
        <a:spcBef>
          <a:spcPct val="0"/>
        </a:spcBef>
        <a:spcAft>
          <a:spcPct val="0"/>
        </a:spcAft>
        <a:defRPr lang="es-ES" sz="2584" b="1">
          <a:solidFill>
            <a:schemeClr val="tx2"/>
          </a:solidFill>
          <a:latin typeface="Arial" charset="0"/>
        </a:defRPr>
      </a:lvl6pPr>
      <a:lvl7pPr marL="1244007" algn="l" defTabSz="1218090" rtl="0" eaLnBrk="1" fontAlgn="base" hangingPunct="1">
        <a:spcBef>
          <a:spcPct val="0"/>
        </a:spcBef>
        <a:spcAft>
          <a:spcPct val="0"/>
        </a:spcAft>
        <a:defRPr lang="es-ES" sz="2584" b="1">
          <a:solidFill>
            <a:schemeClr val="tx2"/>
          </a:solidFill>
          <a:latin typeface="Arial" charset="0"/>
        </a:defRPr>
      </a:lvl7pPr>
      <a:lvl8pPr marL="1866009" algn="l" defTabSz="1218090" rtl="0" eaLnBrk="1" fontAlgn="base" hangingPunct="1">
        <a:spcBef>
          <a:spcPct val="0"/>
        </a:spcBef>
        <a:spcAft>
          <a:spcPct val="0"/>
        </a:spcAft>
        <a:defRPr lang="es-ES" sz="2584" b="1">
          <a:solidFill>
            <a:schemeClr val="tx2"/>
          </a:solidFill>
          <a:latin typeface="Arial" charset="0"/>
        </a:defRPr>
      </a:lvl8pPr>
      <a:lvl9pPr marL="2488014" algn="l" defTabSz="1218090" rtl="0" eaLnBrk="1" fontAlgn="base" hangingPunct="1">
        <a:spcBef>
          <a:spcPct val="0"/>
        </a:spcBef>
        <a:spcAft>
          <a:spcPct val="0"/>
        </a:spcAft>
        <a:defRPr lang="es-ES" sz="2584" b="1">
          <a:solidFill>
            <a:schemeClr val="tx2"/>
          </a:solidFill>
          <a:latin typeface="Arial" charset="0"/>
        </a:defRPr>
      </a:lvl9pPr>
    </p:titleStyle>
    <p:bodyStyle>
      <a:lvl1pPr marL="0" indent="0" algn="l" defTabSz="1218090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00000"/>
        <a:defRPr lang="es-ES" sz="1632" baseline="0">
          <a:solidFill>
            <a:schemeClr val="tx1"/>
          </a:solidFill>
          <a:latin typeface="+mn-lt"/>
          <a:ea typeface="+mn-ea"/>
          <a:cs typeface="+mn-cs"/>
        </a:defRPr>
      </a:lvl1pPr>
      <a:lvl2pPr marL="198345" indent="-194672" algn="l" defTabSz="1218090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5000"/>
        <a:buFont typeface="Arial" charset="0"/>
        <a:buChar char="▪"/>
        <a:defRPr lang="es-ES" sz="1632" baseline="0">
          <a:solidFill>
            <a:schemeClr val="tx1"/>
          </a:solidFill>
          <a:latin typeface="+mn-lt"/>
        </a:defRPr>
      </a:lvl2pPr>
      <a:lvl3pPr marL="622002" indent="-356356" algn="l" defTabSz="1218090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0000"/>
        <a:buFont typeface="Arial" charset="0"/>
        <a:buChar char="–"/>
        <a:defRPr lang="es-ES" sz="1632" baseline="0">
          <a:solidFill>
            <a:schemeClr val="tx1"/>
          </a:solidFill>
          <a:latin typeface="+mn-lt"/>
        </a:defRPr>
      </a:lvl3pPr>
      <a:lvl4pPr marL="835819" indent="-211654" algn="l" defTabSz="1218090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120000"/>
        <a:buFont typeface="Arial" charset="0"/>
        <a:buChar char="▫"/>
        <a:defRPr lang="es-ES" sz="1632" baseline="0">
          <a:solidFill>
            <a:schemeClr val="tx1"/>
          </a:solidFill>
          <a:latin typeface="+mn-lt"/>
        </a:defRPr>
      </a:lvl4pPr>
      <a:lvl5pPr marL="1020086" indent="-177099" algn="l" defTabSz="1218090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lang="es-ES" sz="1632" baseline="0">
          <a:solidFill>
            <a:schemeClr val="tx1"/>
          </a:solidFill>
          <a:latin typeface="+mn-lt"/>
        </a:defRPr>
      </a:lvl5pPr>
      <a:lvl6pPr marL="1020086" indent="-177099" algn="l" defTabSz="1218090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lang="es-ES" sz="2176" baseline="0">
          <a:solidFill>
            <a:schemeClr val="tx1"/>
          </a:solidFill>
          <a:latin typeface="+mn-lt"/>
        </a:defRPr>
      </a:lvl6pPr>
      <a:lvl7pPr marL="1020086" indent="-177099" algn="l" defTabSz="1218090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lang="es-ES" sz="2176" baseline="0">
          <a:solidFill>
            <a:schemeClr val="tx1"/>
          </a:solidFill>
          <a:latin typeface="+mn-lt"/>
        </a:defRPr>
      </a:lvl7pPr>
      <a:lvl8pPr marL="1020086" indent="-177099" algn="l" defTabSz="1218090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lang="es-ES" sz="2176" baseline="0">
          <a:solidFill>
            <a:schemeClr val="tx1"/>
          </a:solidFill>
          <a:latin typeface="+mn-lt"/>
        </a:defRPr>
      </a:lvl8pPr>
      <a:lvl9pPr marL="1020086" indent="-177099" algn="l" defTabSz="1218090" rtl="0" eaLnBrk="1" fontAlgn="base" hangingPunct="1">
        <a:spcBef>
          <a:spcPct val="0"/>
        </a:spcBef>
        <a:spcAft>
          <a:spcPct val="0"/>
        </a:spcAft>
        <a:buClr>
          <a:schemeClr val="tx2"/>
        </a:buClr>
        <a:buSzPct val="89000"/>
        <a:buFont typeface="Arial" charset="0"/>
        <a:buChar char="-"/>
        <a:defRPr lang="es-ES" sz="2176" baseline="0">
          <a:solidFill>
            <a:schemeClr val="tx1"/>
          </a:solidFill>
          <a:latin typeface="+mn-lt"/>
        </a:defRPr>
      </a:lvl9pPr>
    </p:bodyStyle>
    <p:otherStyle>
      <a:defPPr>
        <a:defRPr lang="es-ES"/>
      </a:defPPr>
      <a:lvl1pPr marL="0" algn="l" defTabSz="1244007" rtl="0" eaLnBrk="1" latinLnBrk="0" hangingPunct="1">
        <a:defRPr lang="es-ES" sz="2449" kern="1200">
          <a:solidFill>
            <a:schemeClr val="tx1"/>
          </a:solidFill>
          <a:latin typeface="+mn-lt"/>
          <a:ea typeface="+mn-ea"/>
          <a:cs typeface="+mn-cs"/>
        </a:defRPr>
      </a:lvl1pPr>
      <a:lvl2pPr marL="622002" algn="l" defTabSz="1244007" rtl="0" eaLnBrk="1" latinLnBrk="0" hangingPunct="1">
        <a:defRPr lang="es-ES" sz="2449" kern="1200">
          <a:solidFill>
            <a:schemeClr val="tx1"/>
          </a:solidFill>
          <a:latin typeface="+mn-lt"/>
          <a:ea typeface="+mn-ea"/>
          <a:cs typeface="+mn-cs"/>
        </a:defRPr>
      </a:lvl2pPr>
      <a:lvl3pPr marL="1244007" algn="l" defTabSz="1244007" rtl="0" eaLnBrk="1" latinLnBrk="0" hangingPunct="1">
        <a:defRPr lang="es-ES" sz="2449" kern="1200">
          <a:solidFill>
            <a:schemeClr val="tx1"/>
          </a:solidFill>
          <a:latin typeface="+mn-lt"/>
          <a:ea typeface="+mn-ea"/>
          <a:cs typeface="+mn-cs"/>
        </a:defRPr>
      </a:lvl3pPr>
      <a:lvl4pPr marL="1866009" algn="l" defTabSz="1244007" rtl="0" eaLnBrk="1" latinLnBrk="0" hangingPunct="1">
        <a:defRPr lang="es-ES" sz="2449" kern="1200">
          <a:solidFill>
            <a:schemeClr val="tx1"/>
          </a:solidFill>
          <a:latin typeface="+mn-lt"/>
          <a:ea typeface="+mn-ea"/>
          <a:cs typeface="+mn-cs"/>
        </a:defRPr>
      </a:lvl4pPr>
      <a:lvl5pPr marL="2488014" algn="l" defTabSz="1244007" rtl="0" eaLnBrk="1" latinLnBrk="0" hangingPunct="1">
        <a:defRPr lang="es-ES" sz="2449" kern="1200">
          <a:solidFill>
            <a:schemeClr val="tx1"/>
          </a:solidFill>
          <a:latin typeface="+mn-lt"/>
          <a:ea typeface="+mn-ea"/>
          <a:cs typeface="+mn-cs"/>
        </a:defRPr>
      </a:lvl5pPr>
      <a:lvl6pPr marL="3110016" algn="l" defTabSz="1244007" rtl="0" eaLnBrk="1" latinLnBrk="0" hangingPunct="1">
        <a:defRPr lang="es-ES" sz="2449" kern="1200">
          <a:solidFill>
            <a:schemeClr val="tx1"/>
          </a:solidFill>
          <a:latin typeface="+mn-lt"/>
          <a:ea typeface="+mn-ea"/>
          <a:cs typeface="+mn-cs"/>
        </a:defRPr>
      </a:lvl6pPr>
      <a:lvl7pPr marL="3732021" algn="l" defTabSz="1244007" rtl="0" eaLnBrk="1" latinLnBrk="0" hangingPunct="1">
        <a:defRPr lang="es-ES" sz="2449" kern="1200">
          <a:solidFill>
            <a:schemeClr val="tx1"/>
          </a:solidFill>
          <a:latin typeface="+mn-lt"/>
          <a:ea typeface="+mn-ea"/>
          <a:cs typeface="+mn-cs"/>
        </a:defRPr>
      </a:lvl7pPr>
      <a:lvl8pPr marL="4354024" algn="l" defTabSz="1244007" rtl="0" eaLnBrk="1" latinLnBrk="0" hangingPunct="1">
        <a:defRPr lang="es-ES" sz="2449" kern="1200">
          <a:solidFill>
            <a:schemeClr val="tx1"/>
          </a:solidFill>
          <a:latin typeface="+mn-lt"/>
          <a:ea typeface="+mn-ea"/>
          <a:cs typeface="+mn-cs"/>
        </a:defRPr>
      </a:lvl8pPr>
      <a:lvl9pPr marL="4976029" algn="l" defTabSz="1244007" rtl="0" eaLnBrk="1" latinLnBrk="0" hangingPunct="1">
        <a:defRPr lang="es-ES" sz="244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7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0"/>
            </p:custDataLst>
            <p:extLst>
              <p:ext uri="{D42A27DB-BD31-4B8C-83A1-F6EECF244321}">
                <p14:modId xmlns:p14="http://schemas.microsoft.com/office/powerpoint/2010/main" val="1089484082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36495" name="think-cell Slide" r:id="rId43" imgW="395" imgH="394" progId="TCLayout.ActiveDocument.1">
                  <p:embed/>
                </p:oleObj>
              </mc:Choice>
              <mc:Fallback>
                <p:oleObj name="think-cell Slide" r:id="rId43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A45BE120-63B2-48CB-A51D-7F6D2AE97A28}"/>
              </a:ext>
            </a:extLst>
          </p:cNvPr>
          <p:cNvSpPr/>
          <p:nvPr userDrawn="1">
            <p:custDataLst>
              <p:tags r:id="rId21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3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8192" y="1289304"/>
            <a:ext cx="389530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6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7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6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57960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47" r:id="rId1"/>
    <p:sldLayoutId id="2147487548" r:id="rId2"/>
    <p:sldLayoutId id="2147487549" r:id="rId3"/>
    <p:sldLayoutId id="2147487550" r:id="rId4"/>
    <p:sldLayoutId id="2147487551" r:id="rId5"/>
    <p:sldLayoutId id="2147487552" r:id="rId6"/>
    <p:sldLayoutId id="2147487553" r:id="rId7"/>
    <p:sldLayoutId id="2147487554" r:id="rId8"/>
    <p:sldLayoutId id="2147487555" r:id="rId9"/>
    <p:sldLayoutId id="2147487556" r:id="rId10"/>
    <p:sldLayoutId id="2147487557" r:id="rId11"/>
    <p:sldLayoutId id="2147487558" r:id="rId12"/>
    <p:sldLayoutId id="2147487559" r:id="rId13"/>
    <p:sldLayoutId id="2147487560" r:id="rId14"/>
    <p:sldLayoutId id="2147487561" r:id="rId15"/>
    <p:sldLayoutId id="2147487563" r:id="rId16"/>
    <p:sldLayoutId id="2147487564" r:id="rId17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Itau Display" panose="020B0503020204020204" pitchFamily="34" charset="0"/>
          <a:sym typeface="Myriad Pro" panose="020B0503030403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7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0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54927" name="think-cell Slide" r:id="rId43" imgW="395" imgH="394" progId="TCLayout.ActiveDocument.1">
                  <p:embed/>
                </p:oleObj>
              </mc:Choice>
              <mc:Fallback>
                <p:oleObj name="think-cell Slide" r:id="rId43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angle 3" hidden="1">
            <a:extLst>
              <a:ext uri="{FF2B5EF4-FFF2-40B4-BE49-F238E27FC236}">
                <a16:creationId xmlns:a16="http://schemas.microsoft.com/office/drawing/2014/main" id="{A45BE120-63B2-48CB-A51D-7F6D2AE97A28}"/>
              </a:ext>
            </a:extLst>
          </p:cNvPr>
          <p:cNvSpPr/>
          <p:nvPr userDrawn="1">
            <p:custDataLst>
              <p:tags r:id="rId21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en-US" sz="2500" b="1" i="0" baseline="0" dirty="0">
              <a:solidFill>
                <a:schemeClr val="bg1"/>
              </a:solidFill>
              <a:latin typeface="Myriad Pro" panose="020B0503030403020204" pitchFamily="34" charset="0"/>
              <a:ea typeface="+mj-ea"/>
              <a:cs typeface="+mj-cs"/>
              <a:sym typeface="Myriad Pro" panose="020B0503030403020204" pitchFamily="34" charset="0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3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8192" y="1289304"/>
            <a:ext cx="389530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en-US" sz="900" b="1" spc="50" dirty="0">
                <a:ln w="3175">
                  <a:noFill/>
                </a:ln>
                <a:solidFill>
                  <a:schemeClr val="tx2"/>
                </a:solidFill>
                <a:latin typeface="Myriad Pro" panose="020B0503030403020204" pitchFamily="34" charset="0"/>
                <a:sym typeface="Myriad Pro" panose="020B0503030403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latin typeface="Myriad Pro" panose="020B0503030403020204" pitchFamily="34" charset="0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6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7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dirty="0">
                <a:solidFill>
                  <a:schemeClr val="tx1"/>
                </a:solidFill>
                <a:latin typeface="Myriad Pro" panose="020B0503030403020204" pitchFamily="34" charset="0"/>
                <a:sym typeface="Myriad Pro" panose="020B0503030403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Myriad Pro" panose="020B0503030403020204" pitchFamily="34" charset="0"/>
                <a:ea typeface="+mn-ea"/>
                <a:sym typeface="Myriad Pro" panose="020B0503030403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>
                  <a:latin typeface="Myriad Pro" panose="020B0503030403020204" pitchFamily="34" charset="0"/>
                  <a:sym typeface="Myriad Pro" panose="020B0503030403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Myriad Pro" panose="020B0503030403020204" pitchFamily="34" charset="0"/>
                  <a:sym typeface="Myriad Pro" panose="020B0503030403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6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24843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66" r:id="rId1"/>
    <p:sldLayoutId id="2147487567" r:id="rId2"/>
    <p:sldLayoutId id="2147487568" r:id="rId3"/>
    <p:sldLayoutId id="2147487569" r:id="rId4"/>
    <p:sldLayoutId id="2147487570" r:id="rId5"/>
    <p:sldLayoutId id="2147487571" r:id="rId6"/>
    <p:sldLayoutId id="2147487572" r:id="rId7"/>
    <p:sldLayoutId id="2147487573" r:id="rId8"/>
    <p:sldLayoutId id="2147487574" r:id="rId9"/>
    <p:sldLayoutId id="2147487575" r:id="rId10"/>
    <p:sldLayoutId id="2147487576" r:id="rId11"/>
    <p:sldLayoutId id="2147487577" r:id="rId12"/>
    <p:sldLayoutId id="2147487578" r:id="rId13"/>
    <p:sldLayoutId id="2147487579" r:id="rId14"/>
    <p:sldLayoutId id="2147487580" r:id="rId15"/>
    <p:sldLayoutId id="2147487582" r:id="rId16"/>
    <p:sldLayoutId id="2147487583" r:id="rId17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Itau Display" panose="020B0503020204020204" pitchFamily="34" charset="0"/>
          <a:sym typeface="Myriad Pro" panose="020B0503030403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Itau Display" panose="020B0503020204020204" pitchFamily="34" charset="0"/>
          <a:sym typeface="Myriad Pro" panose="020B0503030403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7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4BC40847-AF8B-4097-9A07-2349A751A05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7"/>
            </p:custDataLst>
            <p:extLst>
              <p:ext uri="{D42A27DB-BD31-4B8C-83A1-F6EECF244321}">
                <p14:modId xmlns:p14="http://schemas.microsoft.com/office/powerpoint/2010/main" val="120653328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77447" name="think-cell Slide" r:id="rId40" imgW="413" imgH="416" progId="TCLayout.ActiveDocument.1">
                  <p:embed/>
                </p:oleObj>
              </mc:Choice>
              <mc:Fallback>
                <p:oleObj name="think-cell Slide" r:id="rId40" imgW="413" imgH="41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4BC40847-AF8B-4097-9A07-2349A751A05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A194173E-7BB3-47F4-8EAD-18BFC563F97A}"/>
              </a:ext>
            </a:extLst>
          </p:cNvPr>
          <p:cNvSpPr/>
          <p:nvPr userDrawn="1">
            <p:custDataLst>
              <p:tags r:id="rId18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US" sz="2500" b="1" i="0" baseline="0" dirty="0" err="1">
              <a:solidFill>
                <a:schemeClr val="bg1"/>
              </a:solidFill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103" name="SlideLogoText">
            <a:extLst>
              <a:ext uri="{FF2B5EF4-FFF2-40B4-BE49-F238E27FC236}">
                <a16:creationId xmlns:a16="http://schemas.microsoft.com/office/drawing/2014/main" id="{69FC0062-74AE-4BDA-ACE7-D069B448DDBC}"/>
              </a:ext>
            </a:extLst>
          </p:cNvPr>
          <p:cNvSpPr txBox="1"/>
          <p:nvPr userDrawn="1">
            <p:custDataLst>
              <p:tags r:id="rId19"/>
            </p:custDataLst>
          </p:nvPr>
        </p:nvSpPr>
        <p:spPr>
          <a:xfrm>
            <a:off x="10142505" y="6499381"/>
            <a:ext cx="1134927" cy="138499"/>
          </a:xfrm>
          <a:prstGeom prst="rect">
            <a:avLst/>
          </a:prstGeom>
          <a:noFill/>
        </p:spPr>
        <p:txBody>
          <a:bodyPr wrap="none" lIns="0" tIns="0" rIns="0" bIns="0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00" kern="120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McKinsey &amp; Company</a:t>
            </a: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0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1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2"/>
            </p:custDataLst>
          </p:nvPr>
        </p:nvSpPr>
        <p:spPr>
          <a:xfrm>
            <a:off x="553972" y="6279028"/>
            <a:ext cx="7278624" cy="123111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8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3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4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en-US" err="1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1323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728000" y="4323600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400" err="1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10692000" y="1339200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 err="1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 err="1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 err="1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 err="1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rgbClr val="D0D0D0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 err="1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69" name="Sticker" hidden="1">
            <a:extLst>
              <a:ext uri="{FF2B5EF4-FFF2-40B4-BE49-F238E27FC236}">
                <a16:creationId xmlns:a16="http://schemas.microsoft.com/office/drawing/2014/main" id="{2FA9271D-5EE0-4D66-9FDF-E4D1535949E8}"/>
              </a:ext>
            </a:extLst>
          </p:cNvPr>
          <p:cNvGrpSpPr>
            <a:grpSpLocks noChangeAspect="1"/>
          </p:cNvGrpSpPr>
          <p:nvPr userDrawn="1"/>
        </p:nvGrpSpPr>
        <p:grpSpPr bwMode="gray">
          <a:xfrm>
            <a:off x="558192" y="1289273"/>
            <a:ext cx="429605" cy="156997"/>
            <a:chOff x="8456447" y="272180"/>
            <a:chExt cx="322188" cy="156966"/>
          </a:xfrm>
        </p:grpSpPr>
        <p:sp>
          <p:nvSpPr>
            <p:cNvPr id="170" name="StickerRectangle">
              <a:extLst>
                <a:ext uri="{FF2B5EF4-FFF2-40B4-BE49-F238E27FC236}">
                  <a16:creationId xmlns:a16="http://schemas.microsoft.com/office/drawing/2014/main" id="{27342EFB-A6AF-4379-A9C9-4F8DD97D160E}"/>
                </a:ext>
              </a:extLst>
            </p:cNvPr>
            <p:cNvSpPr>
              <a:spLocks noChangeArrowheads="1"/>
            </p:cNvSpPr>
            <p:nvPr userDrawn="1"/>
          </p:nvSpPr>
          <p:spPr bwMode="gray">
            <a:xfrm>
              <a:off x="8456447" y="272180"/>
              <a:ext cx="322188" cy="156966"/>
            </a:xfrm>
            <a:prstGeom prst="leftRightArrow">
              <a:avLst>
                <a:gd name="adj1" fmla="val 100000"/>
                <a:gd name="adj2" fmla="val 0"/>
              </a:avLst>
            </a:prstGeom>
            <a:no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18288" anchor="t" anchorCtr="0">
              <a:spAutoFit/>
            </a:bodyPr>
            <a:lstStyle/>
            <a:p>
              <a:pPr algn="l" defTabSz="1193860">
                <a:buClr>
                  <a:schemeClr val="tx2"/>
                </a:buClr>
              </a:pPr>
              <a:r>
                <a:rPr lang="en-US" sz="900" b="1" spc="50" dirty="0">
                  <a:ln w="3175">
                    <a:noFill/>
                  </a:ln>
                  <a:solidFill>
                    <a:schemeClr val="tx1"/>
                  </a:solidFill>
                </a:rPr>
                <a:t>Sticker</a:t>
              </a:r>
              <a:endParaRPr lang="en-US" sz="800" baseline="0" dirty="0">
                <a:solidFill>
                  <a:schemeClr val="tx1"/>
                </a:solidFill>
                <a:latin typeface="+mn-lt"/>
                <a:ea typeface="+mn-ea"/>
              </a:endParaRPr>
            </a:p>
          </p:txBody>
        </p:sp>
        <p:cxnSp>
          <p:nvCxnSpPr>
            <p:cNvPr id="171" name="StickerUnderline">
              <a:extLst>
                <a:ext uri="{FF2B5EF4-FFF2-40B4-BE49-F238E27FC236}">
                  <a16:creationId xmlns:a16="http://schemas.microsoft.com/office/drawing/2014/main" id="{AC518518-EC41-445B-B558-9DBD24A778EA}"/>
                </a:ext>
              </a:extLst>
            </p:cNvPr>
            <p:cNvCxnSpPr>
              <a:cxnSpLocks noChangeShapeType="1"/>
              <a:stCxn id="170" idx="4"/>
              <a:endCxn id="170" idx="6"/>
            </p:cNvCxnSpPr>
            <p:nvPr/>
          </p:nvCxnSpPr>
          <p:spPr bwMode="gray">
            <a:xfrm>
              <a:off x="8456447" y="429146"/>
              <a:ext cx="322188" cy="0"/>
            </a:xfrm>
            <a:prstGeom prst="straightConnector1">
              <a:avLst/>
            </a:prstGeom>
            <a:noFill/>
            <a:ln w="4191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79" name="LegendLines" hidden="1">
            <a:extLst>
              <a:ext uri="{FF2B5EF4-FFF2-40B4-BE49-F238E27FC236}">
                <a16:creationId xmlns:a16="http://schemas.microsoft.com/office/drawing/2014/main" id="{BA3F11B7-574B-46B5-AA05-051B7C0195CA}"/>
              </a:ext>
            </a:extLst>
          </p:cNvPr>
          <p:cNvGrpSpPr/>
          <p:nvPr userDrawn="1"/>
        </p:nvGrpSpPr>
        <p:grpSpPr>
          <a:xfrm>
            <a:off x="10440000" y="3243600"/>
            <a:ext cx="1269335" cy="958286"/>
            <a:chOff x="4372690" y="3739101"/>
            <a:chExt cx="1269335" cy="958286"/>
          </a:xfrm>
        </p:grpSpPr>
        <p:sp>
          <p:nvSpPr>
            <p:cNvPr id="180" name="Legend1">
              <a:extLst>
                <a:ext uri="{FF2B5EF4-FFF2-40B4-BE49-F238E27FC236}">
                  <a16:creationId xmlns:a16="http://schemas.microsoft.com/office/drawing/2014/main" id="{A89F3277-B9B0-4605-94B5-1A0F3CF3FD94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81" name="Legend2">
              <a:extLst>
                <a:ext uri="{FF2B5EF4-FFF2-40B4-BE49-F238E27FC236}">
                  <a16:creationId xmlns:a16="http://schemas.microsoft.com/office/drawing/2014/main" id="{728FD0F6-6F17-4DBC-A433-275600325C11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82" name="Legend3">
              <a:extLst>
                <a:ext uri="{FF2B5EF4-FFF2-40B4-BE49-F238E27FC236}">
                  <a16:creationId xmlns:a16="http://schemas.microsoft.com/office/drawing/2014/main" id="{824D0AAE-0E8B-4539-A5E0-724A7C2C5FB7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 anchor="ctr" anchorCtr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en-US" sz="1400" dirty="0"/>
                <a:t>Legend</a:t>
              </a:r>
            </a:p>
          </p:txBody>
        </p:sp>
        <p:sp>
          <p:nvSpPr>
            <p:cNvPr id="183" name="LineLegend3">
              <a:extLst>
                <a:ext uri="{FF2B5EF4-FFF2-40B4-BE49-F238E27FC236}">
                  <a16:creationId xmlns:a16="http://schemas.microsoft.com/office/drawing/2014/main" id="{15B966CE-74A4-42D7-84D1-50EE1BD807B7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37269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+mn-lt"/>
                <a:ea typeface="+mn-ea"/>
              </a:endParaRPr>
            </a:p>
          </p:txBody>
        </p:sp>
        <p:sp>
          <p:nvSpPr>
            <p:cNvPr id="184" name="LineLegend2">
              <a:extLst>
                <a:ext uri="{FF2B5EF4-FFF2-40B4-BE49-F238E27FC236}">
                  <a16:creationId xmlns:a16="http://schemas.microsoft.com/office/drawing/2014/main" id="{4AD11E2E-205C-4B89-BD31-DA18921C3385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37269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+mn-lt"/>
                <a:ea typeface="+mn-ea"/>
              </a:endParaRPr>
            </a:p>
          </p:txBody>
        </p:sp>
        <p:sp>
          <p:nvSpPr>
            <p:cNvPr id="185" name="LineLegend1">
              <a:extLst>
                <a:ext uri="{FF2B5EF4-FFF2-40B4-BE49-F238E27FC236}">
                  <a16:creationId xmlns:a16="http://schemas.microsoft.com/office/drawing/2014/main" id="{393D5D55-EAFF-4EBE-B2CF-AF057C324E6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37269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baseline="0" dirty="0"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939244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85" r:id="rId1"/>
    <p:sldLayoutId id="2147487586" r:id="rId2"/>
    <p:sldLayoutId id="2147487587" r:id="rId3"/>
    <p:sldLayoutId id="2147487588" r:id="rId4"/>
    <p:sldLayoutId id="2147487589" r:id="rId5"/>
    <p:sldLayoutId id="2147487590" r:id="rId6"/>
    <p:sldLayoutId id="2147487591" r:id="rId7"/>
    <p:sldLayoutId id="2147487592" r:id="rId8"/>
    <p:sldLayoutId id="2147487593" r:id="rId9"/>
    <p:sldLayoutId id="2147487594" r:id="rId10"/>
    <p:sldLayoutId id="2147487595" r:id="rId11"/>
    <p:sldLayoutId id="2147487596" r:id="rId12"/>
    <p:sldLayoutId id="2147487597" r:id="rId13"/>
    <p:sldLayoutId id="2147487598" r:id="rId14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0"/>
            </p:custDataLst>
            <p:extLst>
              <p:ext uri="{D42A27DB-BD31-4B8C-83A1-F6EECF244321}">
                <p14:modId xmlns:p14="http://schemas.microsoft.com/office/powerpoint/2010/main" val="3686377997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68282" name="think-cell Slide" r:id="rId43" imgW="395" imgH="394" progId="TCLayout.ActiveDocument.1">
                  <p:embed/>
                </p:oleObj>
              </mc:Choice>
              <mc:Fallback>
                <p:oleObj name="think-cell Slide" r:id="rId43" imgW="395" imgH="394" progId="TCLayout.ActiveDocument.1">
                  <p:embed/>
                  <p:pic>
                    <p:nvPicPr>
                      <p:cNvPr id="3" name="Object 3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2" hidden="1">
            <a:extLst>
              <a:ext uri="{FF2B5EF4-FFF2-40B4-BE49-F238E27FC236}">
                <a16:creationId xmlns:a16="http://schemas.microsoft.com/office/drawing/2014/main" id="{3B2961C0-94FB-413A-8189-ABF72EE54B2C}"/>
              </a:ext>
            </a:extLst>
          </p:cNvPr>
          <p:cNvSpPr/>
          <p:nvPr userDrawn="1">
            <p:custDataLst>
              <p:tags r:id="rId21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>
              <a:spcBef>
                <a:spcPts val="300"/>
              </a:spcBef>
              <a:spcAft>
                <a:spcPts val="300"/>
              </a:spcAft>
            </a:pPr>
            <a:endParaRPr lang="pt-BR" sz="2500" b="1" i="0" baseline="0" dirty="0">
              <a:solidFill>
                <a:schemeClr val="bg1"/>
              </a:solidFill>
              <a:latin typeface="Myriad Pro" panose="020B0503030403020204"/>
              <a:ea typeface="+mj-ea"/>
              <a:cs typeface="+mj-cs"/>
              <a:sym typeface="Myriad Pro" panose="020B0503030403020204"/>
            </a:endParaRPr>
          </a:p>
        </p:txBody>
      </p:sp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22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23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4"/>
            </p:custDataLst>
          </p:nvPr>
        </p:nvSpPr>
        <p:spPr>
          <a:xfrm>
            <a:off x="558192" y="1289304"/>
            <a:ext cx="429605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5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+mn-lt"/>
                <a:ea typeface="+mn-ea"/>
                <a:cs typeface="Arial" panose="020B0604020202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6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7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+mn-lt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+mn-lt"/>
                <a:ea typeface="+mn-ea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/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9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30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31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32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/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5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6"/>
              </a:ext>
            </a:extLst>
          </a:blip>
          <a:srcRect l="-1" t="12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14924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43" r:id="rId1"/>
    <p:sldLayoutId id="2147486044" r:id="rId2"/>
    <p:sldLayoutId id="2147486045" r:id="rId3"/>
    <p:sldLayoutId id="2147486046" r:id="rId4"/>
    <p:sldLayoutId id="2147486047" r:id="rId5"/>
    <p:sldLayoutId id="2147486048" r:id="rId6"/>
    <p:sldLayoutId id="2147486049" r:id="rId7"/>
    <p:sldLayoutId id="2147486050" r:id="rId8"/>
    <p:sldLayoutId id="2147486051" r:id="rId9"/>
    <p:sldLayoutId id="2147486052" r:id="rId10"/>
    <p:sldLayoutId id="2147486053" r:id="rId11"/>
    <p:sldLayoutId id="2147486054" r:id="rId12"/>
    <p:sldLayoutId id="2147486055" r:id="rId13"/>
    <p:sldLayoutId id="2147486056" r:id="rId14"/>
    <p:sldLayoutId id="2147486057" r:id="rId15"/>
    <p:sldLayoutId id="2147486058" r:id="rId16"/>
    <p:sldLayoutId id="2147486059" r:id="rId17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Myriad Pro" panose="020B0503030403020204" pitchFamily="34" charset="0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Myriad Pro" panose="020B0503030403020204" pitchFamily="34" charset="0"/>
          <a:ea typeface="+mn-ea"/>
          <a:cs typeface="Arial" panose="020B0604020202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CA853D58-1E67-4856-9BE8-31EA198CA31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7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986714" name="think-cell Slide" r:id="rId39" imgW="395" imgH="394" progId="TCLayout.ActiveDocument.1">
                  <p:embed/>
                </p:oleObj>
              </mc:Choice>
              <mc:Fallback>
                <p:oleObj name="think-cell Slide" r:id="rId39" imgW="395" imgH="39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CA853D58-1E67-4856-9BE8-31EA198CA31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06" name="BottomLine">
            <a:extLst>
              <a:ext uri="{FF2B5EF4-FFF2-40B4-BE49-F238E27FC236}">
                <a16:creationId xmlns:a16="http://schemas.microsoft.com/office/drawing/2014/main" id="{8B868434-776E-46FC-90D6-2CC6F63A9A51}"/>
              </a:ext>
            </a:extLst>
          </p:cNvPr>
          <p:cNvCxnSpPr/>
          <p:nvPr userDrawn="1">
            <p:custDataLst>
              <p:tags r:id="rId18"/>
            </p:custDataLst>
          </p:nvPr>
        </p:nvCxnSpPr>
        <p:spPr>
          <a:xfrm>
            <a:off x="554736" y="6453769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TopLine">
            <a:extLst>
              <a:ext uri="{FF2B5EF4-FFF2-40B4-BE49-F238E27FC236}">
                <a16:creationId xmlns:a16="http://schemas.microsoft.com/office/drawing/2014/main" id="{00E8CD27-C104-4563-9322-C0A2ABFCB5E3}"/>
              </a:ext>
            </a:extLst>
          </p:cNvPr>
          <p:cNvCxnSpPr/>
          <p:nvPr userDrawn="1">
            <p:custDataLst>
              <p:tags r:id="rId19"/>
            </p:custDataLst>
          </p:nvPr>
        </p:nvCxnSpPr>
        <p:spPr>
          <a:xfrm>
            <a:off x="554736" y="1181906"/>
            <a:ext cx="11082528" cy="0"/>
          </a:xfrm>
          <a:prstGeom prst="line">
            <a:avLst/>
          </a:prstGeom>
          <a:ln w="6350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ticker" hidden="1">
            <a:extLst>
              <a:ext uri="{FF2B5EF4-FFF2-40B4-BE49-F238E27FC236}">
                <a16:creationId xmlns:a16="http://schemas.microsoft.com/office/drawing/2014/main" id="{74F94337-B76B-4D9C-ABE4-A23A4B0D5BF6}"/>
              </a:ext>
            </a:extLst>
          </p:cNvPr>
          <p:cNvSpPr txBox="1"/>
          <p:nvPr userDrawn="1">
            <p:custDataLst>
              <p:tags r:id="rId20"/>
            </p:custDataLst>
          </p:nvPr>
        </p:nvSpPr>
        <p:spPr>
          <a:xfrm>
            <a:off x="558192" y="1289304"/>
            <a:ext cx="371897" cy="156966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algn="l">
              <a:spcAft>
                <a:spcPts val="800"/>
              </a:spcAft>
              <a:buClr>
                <a:srgbClr val="051C2C"/>
              </a:buClr>
            </a:pPr>
            <a:r>
              <a:rPr lang="pt-BR" sz="900" b="1" spc="50" dirty="0">
                <a:ln w="3175">
                  <a:noFill/>
                </a:ln>
                <a:solidFill>
                  <a:schemeClr val="tx2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Sticker</a:t>
            </a:r>
          </a:p>
        </p:txBody>
      </p:sp>
      <p:sp>
        <p:nvSpPr>
          <p:cNvPr id="16" name="4. Footnote" hidden="1">
            <a:extLst>
              <a:ext uri="{FF2B5EF4-FFF2-40B4-BE49-F238E27FC236}">
                <a16:creationId xmlns:a16="http://schemas.microsoft.com/office/drawing/2014/main" id="{772E4927-517C-4D61-9929-9FFDE5F31A03}"/>
              </a:ext>
            </a:extLst>
          </p:cNvPr>
          <p:cNvSpPr txBox="1"/>
          <p:nvPr userDrawn="1">
            <p:custDataLst>
              <p:tags r:id="rId21"/>
            </p:custDataLst>
          </p:nvPr>
        </p:nvSpPr>
        <p:spPr>
          <a:xfrm>
            <a:off x="553972" y="6263640"/>
            <a:ext cx="7278624" cy="138499"/>
          </a:xfrm>
          <a:prstGeom prst="rect">
            <a:avLst/>
          </a:prstGeom>
          <a:noFill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900" kern="1200" dirty="0"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t>Footnotes</a:t>
            </a:r>
          </a:p>
        </p:txBody>
      </p:sp>
      <p:sp>
        <p:nvSpPr>
          <p:cNvPr id="57" name="2. Slide Title">
            <a:extLst>
              <a:ext uri="{FF2B5EF4-FFF2-40B4-BE49-F238E27FC236}">
                <a16:creationId xmlns:a16="http://schemas.microsoft.com/office/drawing/2014/main" id="{98FF70AE-7EF6-4E5B-9FFE-B44C852C9FBA}"/>
              </a:ext>
            </a:extLst>
          </p:cNvPr>
          <p:cNvSpPr>
            <a:spLocks noGrp="1"/>
          </p:cNvSpPr>
          <p:nvPr>
            <p:ph type="title"/>
            <p:custDataLst>
              <p:tags r:id="rId22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/>
          <a:p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title</a:t>
            </a:r>
            <a:r>
              <a:rPr lang="pt-BR" dirty="0"/>
              <a:t> </a:t>
            </a:r>
            <a:r>
              <a:rPr lang="pt-BR" dirty="0" err="1"/>
              <a:t>style</a:t>
            </a:r>
            <a:endParaRPr lang="pt-BR" dirty="0"/>
          </a:p>
        </p:txBody>
      </p:sp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192DB789-515B-4504-BE53-6445F2427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54736" y="2171700"/>
            <a:ext cx="11082528" cy="25237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pt-BR" dirty="0"/>
              <a:t>Click </a:t>
            </a:r>
            <a:r>
              <a:rPr lang="pt-BR" dirty="0" err="1"/>
              <a:t>to</a:t>
            </a:r>
            <a:r>
              <a:rPr lang="pt-BR" dirty="0"/>
              <a:t> </a:t>
            </a:r>
            <a:r>
              <a:rPr lang="pt-BR" dirty="0" err="1"/>
              <a:t>edit</a:t>
            </a:r>
            <a:r>
              <a:rPr lang="pt-BR" dirty="0"/>
              <a:t> Master </a:t>
            </a:r>
            <a:r>
              <a:rPr lang="pt-BR" dirty="0" err="1"/>
              <a:t>text</a:t>
            </a:r>
            <a:r>
              <a:rPr lang="pt-BR" dirty="0"/>
              <a:t> </a:t>
            </a:r>
            <a:r>
              <a:rPr lang="pt-BR" dirty="0" err="1"/>
              <a:t>styles</a:t>
            </a:r>
            <a:endParaRPr lang="pt-BR" dirty="0"/>
          </a:p>
          <a:p>
            <a:pPr lvl="1"/>
            <a:r>
              <a:rPr lang="pt-BR" dirty="0" err="1"/>
              <a:t>Second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2"/>
            <a:r>
              <a:rPr lang="pt-BR" dirty="0" err="1"/>
              <a:t>Third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3"/>
            <a:r>
              <a:rPr lang="pt-BR" dirty="0" err="1"/>
              <a:t>Fourth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  <a:p>
            <a:pPr lvl="4"/>
            <a:r>
              <a:rPr lang="pt-BR" dirty="0" err="1"/>
              <a:t>Fifth</a:t>
            </a:r>
            <a:r>
              <a:rPr lang="pt-BR" dirty="0"/>
              <a:t> </a:t>
            </a:r>
            <a:r>
              <a:rPr lang="pt-BR" dirty="0" err="1"/>
              <a:t>level</a:t>
            </a:r>
            <a:endParaRPr lang="pt-BR" dirty="0"/>
          </a:p>
        </p:txBody>
      </p:sp>
      <p:grpSp>
        <p:nvGrpSpPr>
          <p:cNvPr id="59" name="Grid" hidden="1">
            <a:extLst>
              <a:ext uri="{FF2B5EF4-FFF2-40B4-BE49-F238E27FC236}">
                <a16:creationId xmlns:a16="http://schemas.microsoft.com/office/drawing/2014/main" id="{D35250B8-D61E-4F1A-9ACD-6E1BB958B78E}"/>
              </a:ext>
            </a:extLst>
          </p:cNvPr>
          <p:cNvGrpSpPr/>
          <p:nvPr userDrawn="1">
            <p:custDataLst>
              <p:tags r:id="rId23"/>
            </p:custDataLst>
          </p:nvPr>
        </p:nvGrpSpPr>
        <p:grpSpPr>
          <a:xfrm>
            <a:off x="0" y="0"/>
            <a:ext cx="12190476" cy="6858000"/>
            <a:chOff x="0" y="0"/>
            <a:chExt cx="12190476" cy="6858000"/>
          </a:xfrm>
        </p:grpSpPr>
        <p:sp>
          <p:nvSpPr>
            <p:cNvPr id="60" name="slide margin">
              <a:extLst>
                <a:ext uri="{FF2B5EF4-FFF2-40B4-BE49-F238E27FC236}">
                  <a16:creationId xmlns:a16="http://schemas.microsoft.com/office/drawing/2014/main" id="{B96EBE04-E01D-4922-8601-F1AD43DC4DA0}"/>
                </a:ext>
              </a:extLst>
            </p:cNvPr>
            <p:cNvSpPr/>
            <p:nvPr/>
          </p:nvSpPr>
          <p:spPr bwMode="invGray">
            <a:xfrm>
              <a:off x="1524" y="0"/>
              <a:ext cx="12188952" cy="6858000"/>
            </a:xfrm>
            <a:custGeom>
              <a:avLst/>
              <a:gdLst>
                <a:gd name="connsiteX0" fmla="*/ 551868 w 12188952"/>
                <a:gd name="connsiteY0" fmla="*/ 1709928 h 6858000"/>
                <a:gd name="connsiteX1" fmla="*/ 551868 w 12188952"/>
                <a:gd name="connsiteY1" fmla="*/ 6217920 h 6858000"/>
                <a:gd name="connsiteX2" fmla="*/ 11636196 w 12188952"/>
                <a:gd name="connsiteY2" fmla="*/ 6217920 h 6858000"/>
                <a:gd name="connsiteX3" fmla="*/ 11636196 w 12188952"/>
                <a:gd name="connsiteY3" fmla="*/ 1709928 h 6858000"/>
                <a:gd name="connsiteX4" fmla="*/ 0 w 12188952"/>
                <a:gd name="connsiteY4" fmla="*/ 0 h 6858000"/>
                <a:gd name="connsiteX5" fmla="*/ 12188952 w 12188952"/>
                <a:gd name="connsiteY5" fmla="*/ 0 h 6858000"/>
                <a:gd name="connsiteX6" fmla="*/ 12188952 w 12188952"/>
                <a:gd name="connsiteY6" fmla="*/ 6858000 h 6858000"/>
                <a:gd name="connsiteX7" fmla="*/ 0 w 12188952"/>
                <a:gd name="connsiteY7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8952" h="6858000">
                  <a:moveTo>
                    <a:pt x="551868" y="1709928"/>
                  </a:moveTo>
                  <a:lnTo>
                    <a:pt x="551868" y="6217920"/>
                  </a:lnTo>
                  <a:lnTo>
                    <a:pt x="11636196" y="6217920"/>
                  </a:lnTo>
                  <a:lnTo>
                    <a:pt x="11636196" y="1709928"/>
                  </a:lnTo>
                  <a:close/>
                  <a:moveTo>
                    <a:pt x="0" y="0"/>
                  </a:moveTo>
                  <a:lnTo>
                    <a:pt x="12188952" y="0"/>
                  </a:lnTo>
                  <a:lnTo>
                    <a:pt x="12188952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endParaRPr lang="pt-BR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5CA037B0-2A91-4357-A969-80F65F949266}"/>
                </a:ext>
              </a:extLst>
            </p:cNvPr>
            <p:cNvCxnSpPr/>
            <p:nvPr/>
          </p:nvCxnSpPr>
          <p:spPr bwMode="invGray">
            <a:xfrm>
              <a:off x="85946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E1BD7C67-EF90-4AA0-BA50-51299E7EEE4C}"/>
                </a:ext>
              </a:extLst>
            </p:cNvPr>
            <p:cNvCxnSpPr/>
            <p:nvPr/>
          </p:nvCxnSpPr>
          <p:spPr bwMode="invGray">
            <a:xfrm>
              <a:off x="1133254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7719564A-5227-44A7-ABC0-4C6BBC1E2D6F}"/>
                </a:ext>
              </a:extLst>
            </p:cNvPr>
            <p:cNvCxnSpPr/>
            <p:nvPr/>
          </p:nvCxnSpPr>
          <p:spPr bwMode="invGray">
            <a:xfrm>
              <a:off x="1811559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0FD85D0C-74E8-4603-86B8-FCC481122CE8}"/>
                </a:ext>
              </a:extLst>
            </p:cNvPr>
            <p:cNvCxnSpPr/>
            <p:nvPr/>
          </p:nvCxnSpPr>
          <p:spPr bwMode="invGray">
            <a:xfrm>
              <a:off x="2763658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7F8BF8BD-68B4-4717-8162-382FFCC9BC9A}"/>
                </a:ext>
              </a:extLst>
            </p:cNvPr>
            <p:cNvCxnSpPr/>
            <p:nvPr/>
          </p:nvCxnSpPr>
          <p:spPr bwMode="invGray">
            <a:xfrm>
              <a:off x="3715757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89DB0B65-FCD8-4DD7-833A-DEED6A420E2A}"/>
                </a:ext>
              </a:extLst>
            </p:cNvPr>
            <p:cNvCxnSpPr/>
            <p:nvPr/>
          </p:nvCxnSpPr>
          <p:spPr bwMode="invGray">
            <a:xfrm>
              <a:off x="4667856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E18151F3-D51F-4302-95BF-AE8E806F628D}"/>
                </a:ext>
              </a:extLst>
            </p:cNvPr>
            <p:cNvCxnSpPr/>
            <p:nvPr/>
          </p:nvCxnSpPr>
          <p:spPr bwMode="invGray">
            <a:xfrm>
              <a:off x="5619955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5A6B330-5ACC-486B-8131-B7F5407825B2}"/>
                </a:ext>
              </a:extLst>
            </p:cNvPr>
            <p:cNvCxnSpPr/>
            <p:nvPr/>
          </p:nvCxnSpPr>
          <p:spPr bwMode="invGray">
            <a:xfrm>
              <a:off x="6572054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DA5DE7AD-CCFE-4A85-9421-C7CEA9F80DEC}"/>
                </a:ext>
              </a:extLst>
            </p:cNvPr>
            <p:cNvCxnSpPr/>
            <p:nvPr/>
          </p:nvCxnSpPr>
          <p:spPr bwMode="invGray">
            <a:xfrm>
              <a:off x="7524153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6E2A9A81-75D1-41A9-9821-54FC36E753C1}"/>
                </a:ext>
              </a:extLst>
            </p:cNvPr>
            <p:cNvCxnSpPr/>
            <p:nvPr/>
          </p:nvCxnSpPr>
          <p:spPr bwMode="invGray">
            <a:xfrm>
              <a:off x="8476252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86FE52AA-2DD1-4D00-A984-41CDC38B2D7F}"/>
                </a:ext>
              </a:extLst>
            </p:cNvPr>
            <p:cNvCxnSpPr/>
            <p:nvPr/>
          </p:nvCxnSpPr>
          <p:spPr bwMode="invGray">
            <a:xfrm>
              <a:off x="9428351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85C9FC50-7177-43E6-9E56-DC9A2E6B7E6E}"/>
                </a:ext>
              </a:extLst>
            </p:cNvPr>
            <p:cNvCxnSpPr/>
            <p:nvPr/>
          </p:nvCxnSpPr>
          <p:spPr bwMode="invGray">
            <a:xfrm>
              <a:off x="10380450" y="0"/>
              <a:ext cx="0" cy="6858000"/>
            </a:xfrm>
            <a:prstGeom prst="line">
              <a:avLst/>
            </a:prstGeom>
            <a:ln>
              <a:solidFill>
                <a:srgbClr val="19D3C5">
                  <a:alpha val="40000"/>
                </a:srgb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C97F85A-62E2-4591-B8D0-4F068B177B5D}"/>
                </a:ext>
              </a:extLst>
            </p:cNvPr>
            <p:cNvSpPr/>
            <p:nvPr/>
          </p:nvSpPr>
          <p:spPr bwMode="invGray">
            <a:xfrm>
              <a:off x="152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B967A-CF91-473D-8A35-2BE771F9F590}"/>
                </a:ext>
              </a:extLst>
            </p:cNvPr>
            <p:cNvSpPr/>
            <p:nvPr/>
          </p:nvSpPr>
          <p:spPr bwMode="invGray">
            <a:xfrm>
              <a:off x="1167385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AC41621-77EA-4492-8E68-0BE34108294A}"/>
                </a:ext>
              </a:extLst>
            </p:cNvPr>
            <p:cNvSpPr/>
            <p:nvPr/>
          </p:nvSpPr>
          <p:spPr bwMode="invGray">
            <a:xfrm>
              <a:off x="2119484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1A06AD2-A9EA-45D9-B15C-089884A54107}"/>
                </a:ext>
              </a:extLst>
            </p:cNvPr>
            <p:cNvSpPr/>
            <p:nvPr/>
          </p:nvSpPr>
          <p:spPr bwMode="invGray">
            <a:xfrm>
              <a:off x="3071583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A7B39CC-379F-4224-9E59-81B1690088A0}"/>
                </a:ext>
              </a:extLst>
            </p:cNvPr>
            <p:cNvSpPr/>
            <p:nvPr/>
          </p:nvSpPr>
          <p:spPr bwMode="invGray">
            <a:xfrm>
              <a:off x="4023681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8002ACB-1459-4214-B28A-B38E8A1FF8A6}"/>
                </a:ext>
              </a:extLst>
            </p:cNvPr>
            <p:cNvSpPr/>
            <p:nvPr/>
          </p:nvSpPr>
          <p:spPr bwMode="invGray">
            <a:xfrm>
              <a:off x="4975780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1D59E94-AA3C-4DE0-8345-20C71667A205}"/>
                </a:ext>
              </a:extLst>
            </p:cNvPr>
            <p:cNvSpPr/>
            <p:nvPr/>
          </p:nvSpPr>
          <p:spPr bwMode="invGray">
            <a:xfrm>
              <a:off x="5927879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805F09B-786C-43E4-8288-B1AAF94C8ADE}"/>
                </a:ext>
              </a:extLst>
            </p:cNvPr>
            <p:cNvSpPr/>
            <p:nvPr/>
          </p:nvSpPr>
          <p:spPr bwMode="invGray">
            <a:xfrm>
              <a:off x="6879978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FB23B6E-567C-4896-8B32-DA4C452B4AE7}"/>
                </a:ext>
              </a:extLst>
            </p:cNvPr>
            <p:cNvSpPr/>
            <p:nvPr/>
          </p:nvSpPr>
          <p:spPr bwMode="invGray">
            <a:xfrm>
              <a:off x="7832077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B792231-972E-4476-BAF2-761E10463BA8}"/>
                </a:ext>
              </a:extLst>
            </p:cNvPr>
            <p:cNvSpPr/>
            <p:nvPr/>
          </p:nvSpPr>
          <p:spPr bwMode="invGray">
            <a:xfrm>
              <a:off x="8784176" y="0"/>
              <a:ext cx="339451" cy="6858000"/>
            </a:xfrm>
            <a:custGeom>
              <a:avLst/>
              <a:gdLst>
                <a:gd name="connsiteX0" fmla="*/ 0 w 339451"/>
                <a:gd name="connsiteY0" fmla="*/ 0 h 6858000"/>
                <a:gd name="connsiteX1" fmla="*/ 339451 w 339451"/>
                <a:gd name="connsiteY1" fmla="*/ 0 h 6858000"/>
                <a:gd name="connsiteX2" fmla="*/ 339451 w 339451"/>
                <a:gd name="connsiteY2" fmla="*/ 6858000 h 6858000"/>
                <a:gd name="connsiteX3" fmla="*/ 0 w 339451"/>
                <a:gd name="connsiteY3" fmla="*/ 6858000 h 6858000"/>
                <a:gd name="connsiteX4" fmla="*/ 0 w 339451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1" h="6858000">
                  <a:moveTo>
                    <a:pt x="0" y="0"/>
                  </a:moveTo>
                  <a:lnTo>
                    <a:pt x="339451" y="0"/>
                  </a:lnTo>
                  <a:lnTo>
                    <a:pt x="339451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08370B7-3D11-4F78-B977-D8F0DE2694ED}"/>
                </a:ext>
              </a:extLst>
            </p:cNvPr>
            <p:cNvSpPr/>
            <p:nvPr/>
          </p:nvSpPr>
          <p:spPr bwMode="invGray">
            <a:xfrm>
              <a:off x="9736274" y="0"/>
              <a:ext cx="339450" cy="6858000"/>
            </a:xfrm>
            <a:custGeom>
              <a:avLst/>
              <a:gdLst>
                <a:gd name="connsiteX0" fmla="*/ 0 w 339450"/>
                <a:gd name="connsiteY0" fmla="*/ 0 h 6858000"/>
                <a:gd name="connsiteX1" fmla="*/ 339450 w 339450"/>
                <a:gd name="connsiteY1" fmla="*/ 0 h 6858000"/>
                <a:gd name="connsiteX2" fmla="*/ 339450 w 339450"/>
                <a:gd name="connsiteY2" fmla="*/ 6858000 h 6858000"/>
                <a:gd name="connsiteX3" fmla="*/ 0 w 339450"/>
                <a:gd name="connsiteY3" fmla="*/ 6858000 h 6858000"/>
                <a:gd name="connsiteX4" fmla="*/ 0 w 339450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450" h="6858000">
                  <a:moveTo>
                    <a:pt x="0" y="0"/>
                  </a:moveTo>
                  <a:lnTo>
                    <a:pt x="339450" y="0"/>
                  </a:lnTo>
                  <a:lnTo>
                    <a:pt x="339450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11EA99D-D15D-43C2-BF4E-36554B346AB6}"/>
                </a:ext>
              </a:extLst>
            </p:cNvPr>
            <p:cNvSpPr/>
            <p:nvPr/>
          </p:nvSpPr>
          <p:spPr bwMode="invGray">
            <a:xfrm>
              <a:off x="10688372" y="0"/>
              <a:ext cx="336244" cy="6858000"/>
            </a:xfrm>
            <a:custGeom>
              <a:avLst/>
              <a:gdLst>
                <a:gd name="connsiteX0" fmla="*/ 0 w 336244"/>
                <a:gd name="connsiteY0" fmla="*/ 0 h 6858000"/>
                <a:gd name="connsiteX1" fmla="*/ 336244 w 336244"/>
                <a:gd name="connsiteY1" fmla="*/ 0 h 6858000"/>
                <a:gd name="connsiteX2" fmla="*/ 336244 w 336244"/>
                <a:gd name="connsiteY2" fmla="*/ 6858000 h 6858000"/>
                <a:gd name="connsiteX3" fmla="*/ 0 w 336244"/>
                <a:gd name="connsiteY3" fmla="*/ 6858000 h 6858000"/>
                <a:gd name="connsiteX4" fmla="*/ 0 w 336244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244" h="6858000">
                  <a:moveTo>
                    <a:pt x="0" y="0"/>
                  </a:moveTo>
                  <a:lnTo>
                    <a:pt x="336244" y="0"/>
                  </a:lnTo>
                  <a:lnTo>
                    <a:pt x="336244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A72B2F6-0AFF-4E6E-AFFF-60767DB3FA63}"/>
                </a:ext>
              </a:extLst>
            </p:cNvPr>
            <p:cNvSpPr/>
            <p:nvPr/>
          </p:nvSpPr>
          <p:spPr bwMode="invGray">
            <a:xfrm>
              <a:off x="11637264" y="0"/>
              <a:ext cx="553212" cy="6858000"/>
            </a:xfrm>
            <a:custGeom>
              <a:avLst/>
              <a:gdLst>
                <a:gd name="connsiteX0" fmla="*/ 0 w 553212"/>
                <a:gd name="connsiteY0" fmla="*/ 0 h 6858000"/>
                <a:gd name="connsiteX1" fmla="*/ 553212 w 553212"/>
                <a:gd name="connsiteY1" fmla="*/ 0 h 6858000"/>
                <a:gd name="connsiteX2" fmla="*/ 553212 w 553212"/>
                <a:gd name="connsiteY2" fmla="*/ 6858000 h 6858000"/>
                <a:gd name="connsiteX3" fmla="*/ 0 w 553212"/>
                <a:gd name="connsiteY3" fmla="*/ 6858000 h 6858000"/>
                <a:gd name="connsiteX4" fmla="*/ 0 w 553212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212" h="6858000">
                  <a:moveTo>
                    <a:pt x="0" y="0"/>
                  </a:moveTo>
                  <a:lnTo>
                    <a:pt x="553212" y="0"/>
                  </a:lnTo>
                  <a:lnTo>
                    <a:pt x="553212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68F8E74-3AE4-4AF9-9F36-63344C9076D2}"/>
                </a:ext>
              </a:extLst>
            </p:cNvPr>
            <p:cNvSpPr/>
            <p:nvPr/>
          </p:nvSpPr>
          <p:spPr bwMode="invGray">
            <a:xfrm>
              <a:off x="7219428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D5F169-E1D4-48A3-AE5B-F5F1BEF2E7CF}"/>
                </a:ext>
              </a:extLst>
            </p:cNvPr>
            <p:cNvSpPr/>
            <p:nvPr userDrawn="1"/>
          </p:nvSpPr>
          <p:spPr bwMode="invGray">
            <a:xfrm>
              <a:off x="1506835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230F928-F9B2-4955-9800-74DE09DCE6F2}"/>
                </a:ext>
              </a:extLst>
            </p:cNvPr>
            <p:cNvSpPr/>
            <p:nvPr userDrawn="1"/>
          </p:nvSpPr>
          <p:spPr bwMode="invGray">
            <a:xfrm>
              <a:off x="2458934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37C829A9-6808-4531-8C12-A84988E6DEE1}"/>
                </a:ext>
              </a:extLst>
            </p:cNvPr>
            <p:cNvSpPr/>
            <p:nvPr userDrawn="1"/>
          </p:nvSpPr>
          <p:spPr bwMode="invGray">
            <a:xfrm>
              <a:off x="3411033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FA5964C-E9C5-4C2F-BD6E-47BAFB5B6D17}"/>
                </a:ext>
              </a:extLst>
            </p:cNvPr>
            <p:cNvSpPr/>
            <p:nvPr userDrawn="1"/>
          </p:nvSpPr>
          <p:spPr bwMode="invGray">
            <a:xfrm>
              <a:off x="4363132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C168D8D-76CE-4BE5-BE95-79B96300EA3F}"/>
                </a:ext>
              </a:extLst>
            </p:cNvPr>
            <p:cNvSpPr/>
            <p:nvPr userDrawn="1"/>
          </p:nvSpPr>
          <p:spPr bwMode="invGray">
            <a:xfrm>
              <a:off x="5315230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749465C-813A-45F9-8C3E-5D06C8584929}"/>
                </a:ext>
              </a:extLst>
            </p:cNvPr>
            <p:cNvSpPr/>
            <p:nvPr userDrawn="1"/>
          </p:nvSpPr>
          <p:spPr bwMode="invGray">
            <a:xfrm>
              <a:off x="6267329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3894C26-2473-4C24-B082-48DD1E92241C}"/>
                </a:ext>
              </a:extLst>
            </p:cNvPr>
            <p:cNvSpPr/>
            <p:nvPr userDrawn="1"/>
          </p:nvSpPr>
          <p:spPr bwMode="invGray">
            <a:xfrm>
              <a:off x="8171527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FDA0320-8435-46CA-B1B3-5203F54A419F}"/>
                </a:ext>
              </a:extLst>
            </p:cNvPr>
            <p:cNvSpPr/>
            <p:nvPr userDrawn="1"/>
          </p:nvSpPr>
          <p:spPr bwMode="invGray">
            <a:xfrm>
              <a:off x="912362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42721E4-5D12-459C-AC2E-7CE148AF9062}"/>
                </a:ext>
              </a:extLst>
            </p:cNvPr>
            <p:cNvSpPr/>
            <p:nvPr userDrawn="1"/>
          </p:nvSpPr>
          <p:spPr bwMode="invGray">
            <a:xfrm>
              <a:off x="10075725" y="0"/>
              <a:ext cx="609447" cy="6858000"/>
            </a:xfrm>
            <a:custGeom>
              <a:avLst/>
              <a:gdLst>
                <a:gd name="connsiteX0" fmla="*/ 0 w 609447"/>
                <a:gd name="connsiteY0" fmla="*/ 0 h 6858000"/>
                <a:gd name="connsiteX1" fmla="*/ 609447 w 609447"/>
                <a:gd name="connsiteY1" fmla="*/ 0 h 6858000"/>
                <a:gd name="connsiteX2" fmla="*/ 609447 w 609447"/>
                <a:gd name="connsiteY2" fmla="*/ 6858000 h 6858000"/>
                <a:gd name="connsiteX3" fmla="*/ 0 w 609447"/>
                <a:gd name="connsiteY3" fmla="*/ 6858000 h 6858000"/>
                <a:gd name="connsiteX4" fmla="*/ 0 w 609447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7" h="6858000">
                  <a:moveTo>
                    <a:pt x="0" y="0"/>
                  </a:moveTo>
                  <a:lnTo>
                    <a:pt x="609447" y="0"/>
                  </a:lnTo>
                  <a:lnTo>
                    <a:pt x="609447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8BF7D46B-3779-49D0-BCB4-F2DCE091958D}"/>
                </a:ext>
              </a:extLst>
            </p:cNvPr>
            <p:cNvSpPr/>
            <p:nvPr userDrawn="1"/>
          </p:nvSpPr>
          <p:spPr bwMode="invGray">
            <a:xfrm>
              <a:off x="11027826" y="0"/>
              <a:ext cx="609438" cy="6858000"/>
            </a:xfrm>
            <a:custGeom>
              <a:avLst/>
              <a:gdLst>
                <a:gd name="connsiteX0" fmla="*/ 0 w 609438"/>
                <a:gd name="connsiteY0" fmla="*/ 0 h 6858000"/>
                <a:gd name="connsiteX1" fmla="*/ 609438 w 609438"/>
                <a:gd name="connsiteY1" fmla="*/ 0 h 6858000"/>
                <a:gd name="connsiteX2" fmla="*/ 609438 w 609438"/>
                <a:gd name="connsiteY2" fmla="*/ 6858000 h 6858000"/>
                <a:gd name="connsiteX3" fmla="*/ 0 w 609438"/>
                <a:gd name="connsiteY3" fmla="*/ 6858000 h 6858000"/>
                <a:gd name="connsiteX4" fmla="*/ 0 w 60943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38" h="6858000">
                  <a:moveTo>
                    <a:pt x="0" y="0"/>
                  </a:moveTo>
                  <a:lnTo>
                    <a:pt x="609438" y="0"/>
                  </a:lnTo>
                  <a:lnTo>
                    <a:pt x="60943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4464F0-BD7F-4488-85F0-EC20C24BECAA}"/>
                </a:ext>
              </a:extLst>
            </p:cNvPr>
            <p:cNvSpPr/>
            <p:nvPr userDrawn="1"/>
          </p:nvSpPr>
          <p:spPr bwMode="invGray">
            <a:xfrm>
              <a:off x="554736" y="0"/>
              <a:ext cx="609448" cy="6858000"/>
            </a:xfrm>
            <a:custGeom>
              <a:avLst/>
              <a:gdLst>
                <a:gd name="connsiteX0" fmla="*/ 0 w 609448"/>
                <a:gd name="connsiteY0" fmla="*/ 0 h 6858000"/>
                <a:gd name="connsiteX1" fmla="*/ 609448 w 609448"/>
                <a:gd name="connsiteY1" fmla="*/ 0 h 6858000"/>
                <a:gd name="connsiteX2" fmla="*/ 609448 w 609448"/>
                <a:gd name="connsiteY2" fmla="*/ 6858000 h 6858000"/>
                <a:gd name="connsiteX3" fmla="*/ 0 w 609448"/>
                <a:gd name="connsiteY3" fmla="*/ 6858000 h 6858000"/>
                <a:gd name="connsiteX4" fmla="*/ 0 w 609448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448" h="6858000">
                  <a:moveTo>
                    <a:pt x="0" y="0"/>
                  </a:moveTo>
                  <a:lnTo>
                    <a:pt x="609448" y="0"/>
                  </a:lnTo>
                  <a:lnTo>
                    <a:pt x="609448" y="6858000"/>
                  </a:lnTo>
                  <a:lnTo>
                    <a:pt x="0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vert270" wrap="square" lIns="68572" tIns="34286" rIns="68572" bIns="34286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82B54541-0CDD-4724-8101-AABFF1207033}"/>
                </a:ext>
              </a:extLst>
            </p:cNvPr>
            <p:cNvCxnSpPr/>
            <p:nvPr userDrawn="1"/>
          </p:nvCxnSpPr>
          <p:spPr bwMode="invGray">
            <a:xfrm>
              <a:off x="0" y="6217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45070398-8D55-4EE2-8CA4-47428E2AF03F}"/>
                </a:ext>
              </a:extLst>
            </p:cNvPr>
            <p:cNvCxnSpPr/>
            <p:nvPr userDrawn="1"/>
          </p:nvCxnSpPr>
          <p:spPr bwMode="invGray">
            <a:xfrm>
              <a:off x="0" y="3108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42166891-56D0-4EBC-B681-501401DEF9D4}"/>
                </a:ext>
              </a:extLst>
            </p:cNvPr>
            <p:cNvCxnSpPr/>
            <p:nvPr userDrawn="1"/>
          </p:nvCxnSpPr>
          <p:spPr bwMode="invGray">
            <a:xfrm>
              <a:off x="0" y="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C13A87E3-D106-41FF-A8CD-C27DABF0103D}"/>
                </a:ext>
              </a:extLst>
            </p:cNvPr>
            <p:cNvCxnSpPr/>
            <p:nvPr userDrawn="1"/>
          </p:nvCxnSpPr>
          <p:spPr bwMode="invGray">
            <a:xfrm>
              <a:off x="0" y="12435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164477D-838D-4C70-ADD7-37AD79A844AA}"/>
                </a:ext>
              </a:extLst>
            </p:cNvPr>
            <p:cNvCxnSpPr/>
            <p:nvPr userDrawn="1"/>
          </p:nvCxnSpPr>
          <p:spPr bwMode="invGray">
            <a:xfrm>
              <a:off x="0" y="9326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72B193C0-8980-4BB2-8E91-7A1C9ABE0B6C}"/>
                </a:ext>
              </a:extLst>
            </p:cNvPr>
            <p:cNvCxnSpPr/>
            <p:nvPr userDrawn="1"/>
          </p:nvCxnSpPr>
          <p:spPr bwMode="invGray">
            <a:xfrm>
              <a:off x="0" y="18653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C1A94AAA-1D98-4233-842E-2A2F52812358}"/>
                </a:ext>
              </a:extLst>
            </p:cNvPr>
            <p:cNvCxnSpPr/>
            <p:nvPr userDrawn="1"/>
          </p:nvCxnSpPr>
          <p:spPr bwMode="invGray">
            <a:xfrm>
              <a:off x="0" y="15544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21F2B43-A2DC-42F4-8EA4-A8A4DA6D6FA7}"/>
                </a:ext>
              </a:extLst>
            </p:cNvPr>
            <p:cNvCxnSpPr/>
            <p:nvPr userDrawn="1"/>
          </p:nvCxnSpPr>
          <p:spPr bwMode="invGray">
            <a:xfrm>
              <a:off x="0" y="24871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A60F0923-6896-405D-AD16-F097448F3E3D}"/>
                </a:ext>
              </a:extLst>
            </p:cNvPr>
            <p:cNvCxnSpPr/>
            <p:nvPr userDrawn="1"/>
          </p:nvCxnSpPr>
          <p:spPr bwMode="invGray">
            <a:xfrm>
              <a:off x="0" y="21762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BC70D5B1-47D7-451F-B83A-973A26731A22}"/>
                </a:ext>
              </a:extLst>
            </p:cNvPr>
            <p:cNvCxnSpPr/>
            <p:nvPr userDrawn="1"/>
          </p:nvCxnSpPr>
          <p:spPr bwMode="invGray">
            <a:xfrm>
              <a:off x="0" y="310896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3FD9A464-81FE-4829-A1C5-5CCEE42448B3}"/>
                </a:ext>
              </a:extLst>
            </p:cNvPr>
            <p:cNvCxnSpPr/>
            <p:nvPr userDrawn="1"/>
          </p:nvCxnSpPr>
          <p:spPr bwMode="invGray">
            <a:xfrm>
              <a:off x="0" y="27980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8F55CAB0-53A2-417F-9F66-C0437933E98B}"/>
                </a:ext>
              </a:extLst>
            </p:cNvPr>
            <p:cNvCxnSpPr/>
            <p:nvPr userDrawn="1"/>
          </p:nvCxnSpPr>
          <p:spPr bwMode="invGray">
            <a:xfrm>
              <a:off x="0" y="373075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1547EE77-7495-47CB-BEC9-D5C742DF2B2C}"/>
                </a:ext>
              </a:extLst>
            </p:cNvPr>
            <p:cNvCxnSpPr/>
            <p:nvPr userDrawn="1"/>
          </p:nvCxnSpPr>
          <p:spPr bwMode="invGray">
            <a:xfrm>
              <a:off x="0" y="341985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A942184-696A-4A78-BB9D-3D619B990987}"/>
                </a:ext>
              </a:extLst>
            </p:cNvPr>
            <p:cNvCxnSpPr/>
            <p:nvPr userDrawn="1"/>
          </p:nvCxnSpPr>
          <p:spPr bwMode="invGray">
            <a:xfrm>
              <a:off x="0" y="43525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B5F4EE6-4D4C-4488-80DE-36C83D540765}"/>
                </a:ext>
              </a:extLst>
            </p:cNvPr>
            <p:cNvCxnSpPr/>
            <p:nvPr userDrawn="1"/>
          </p:nvCxnSpPr>
          <p:spPr bwMode="invGray">
            <a:xfrm>
              <a:off x="0" y="40416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CD3A42E3-1ED2-4BBE-8B0B-CEA491522F0A}"/>
                </a:ext>
              </a:extLst>
            </p:cNvPr>
            <p:cNvCxnSpPr/>
            <p:nvPr userDrawn="1"/>
          </p:nvCxnSpPr>
          <p:spPr bwMode="invGray">
            <a:xfrm>
              <a:off x="0" y="49743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94162AD8-9037-4220-B19F-7B3A0F44E941}"/>
                </a:ext>
              </a:extLst>
            </p:cNvPr>
            <p:cNvCxnSpPr/>
            <p:nvPr userDrawn="1"/>
          </p:nvCxnSpPr>
          <p:spPr bwMode="invGray">
            <a:xfrm>
              <a:off x="0" y="46634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20FB70-03E4-4D7E-BA41-546EAAB33089}"/>
                </a:ext>
              </a:extLst>
            </p:cNvPr>
            <p:cNvCxnSpPr/>
            <p:nvPr userDrawn="1"/>
          </p:nvCxnSpPr>
          <p:spPr bwMode="invGray">
            <a:xfrm>
              <a:off x="0" y="55961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A84D3C92-FDAE-47DB-9457-A9B216922E98}"/>
                </a:ext>
              </a:extLst>
            </p:cNvPr>
            <p:cNvCxnSpPr/>
            <p:nvPr userDrawn="1"/>
          </p:nvCxnSpPr>
          <p:spPr bwMode="invGray">
            <a:xfrm>
              <a:off x="0" y="52852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B5DF0860-265F-4ABC-9F65-0C1D385DAA19}"/>
                </a:ext>
              </a:extLst>
            </p:cNvPr>
            <p:cNvCxnSpPr/>
            <p:nvPr userDrawn="1"/>
          </p:nvCxnSpPr>
          <p:spPr bwMode="invGray">
            <a:xfrm>
              <a:off x="0" y="62179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D878D1D5-E6E5-4FA6-AF6E-95E8AF796777}"/>
                </a:ext>
              </a:extLst>
            </p:cNvPr>
            <p:cNvCxnSpPr/>
            <p:nvPr userDrawn="1"/>
          </p:nvCxnSpPr>
          <p:spPr bwMode="invGray">
            <a:xfrm>
              <a:off x="0" y="59070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E11FF29A-4B39-4335-9BD5-ED902309BF79}"/>
                </a:ext>
              </a:extLst>
            </p:cNvPr>
            <p:cNvCxnSpPr/>
            <p:nvPr userDrawn="1"/>
          </p:nvCxnSpPr>
          <p:spPr bwMode="invGray">
            <a:xfrm>
              <a:off x="0" y="65288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3A82A803-5E70-4523-9F20-67F308765C7E}"/>
                </a:ext>
              </a:extLst>
            </p:cNvPr>
            <p:cNvCxnSpPr/>
            <p:nvPr userDrawn="1"/>
          </p:nvCxnSpPr>
          <p:spPr bwMode="invGray">
            <a:xfrm>
              <a:off x="0" y="77724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4208CB2-5882-4416-87C9-284BDAF3367A}"/>
                </a:ext>
              </a:extLst>
            </p:cNvPr>
            <p:cNvCxnSpPr/>
            <p:nvPr userDrawn="1"/>
          </p:nvCxnSpPr>
          <p:spPr bwMode="invGray">
            <a:xfrm>
              <a:off x="0" y="46634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BD4116CD-6422-4E26-9703-D3F7C10FCD56}"/>
                </a:ext>
              </a:extLst>
            </p:cNvPr>
            <p:cNvCxnSpPr/>
            <p:nvPr userDrawn="1"/>
          </p:nvCxnSpPr>
          <p:spPr bwMode="invGray">
            <a:xfrm>
              <a:off x="0" y="15544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31AB3A35-E2FF-4178-896B-F08E77092825}"/>
                </a:ext>
              </a:extLst>
            </p:cNvPr>
            <p:cNvCxnSpPr/>
            <p:nvPr userDrawn="1"/>
          </p:nvCxnSpPr>
          <p:spPr bwMode="invGray">
            <a:xfrm>
              <a:off x="0" y="139903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2179C539-DD6F-48AA-8F80-27BC682014AF}"/>
                </a:ext>
              </a:extLst>
            </p:cNvPr>
            <p:cNvCxnSpPr/>
            <p:nvPr userDrawn="1"/>
          </p:nvCxnSpPr>
          <p:spPr bwMode="invGray">
            <a:xfrm>
              <a:off x="0" y="108813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2784004E-3271-4D1C-B1EA-CA1E334E0D03}"/>
                </a:ext>
              </a:extLst>
            </p:cNvPr>
            <p:cNvCxnSpPr/>
            <p:nvPr userDrawn="1"/>
          </p:nvCxnSpPr>
          <p:spPr bwMode="invGray">
            <a:xfrm>
              <a:off x="0" y="202082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3657725E-FBF6-491D-9BA1-E6A9727F4F2D}"/>
                </a:ext>
              </a:extLst>
            </p:cNvPr>
            <p:cNvCxnSpPr/>
            <p:nvPr userDrawn="1"/>
          </p:nvCxnSpPr>
          <p:spPr bwMode="invGray">
            <a:xfrm>
              <a:off x="0" y="170992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31244567-76A7-47AF-9353-403D05D533F0}"/>
                </a:ext>
              </a:extLst>
            </p:cNvPr>
            <p:cNvCxnSpPr/>
            <p:nvPr userDrawn="1"/>
          </p:nvCxnSpPr>
          <p:spPr bwMode="invGray">
            <a:xfrm>
              <a:off x="0" y="264261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EEC47A2A-ED3B-4AD0-ACD5-F8ED92644229}"/>
                </a:ext>
              </a:extLst>
            </p:cNvPr>
            <p:cNvCxnSpPr/>
            <p:nvPr userDrawn="1"/>
          </p:nvCxnSpPr>
          <p:spPr bwMode="invGray">
            <a:xfrm>
              <a:off x="0" y="233172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0F3E01E5-F569-4020-BCB0-083537701AB0}"/>
                </a:ext>
              </a:extLst>
            </p:cNvPr>
            <p:cNvCxnSpPr/>
            <p:nvPr userDrawn="1"/>
          </p:nvCxnSpPr>
          <p:spPr bwMode="invGray">
            <a:xfrm>
              <a:off x="0" y="326440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71121A42-5912-44C8-B9A3-FDEC8EA70284}"/>
                </a:ext>
              </a:extLst>
            </p:cNvPr>
            <p:cNvCxnSpPr/>
            <p:nvPr userDrawn="1"/>
          </p:nvCxnSpPr>
          <p:spPr bwMode="invGray">
            <a:xfrm>
              <a:off x="0" y="295351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659B1DE7-25C8-4743-8284-FA656D339F55}"/>
                </a:ext>
              </a:extLst>
            </p:cNvPr>
            <p:cNvCxnSpPr/>
            <p:nvPr userDrawn="1"/>
          </p:nvCxnSpPr>
          <p:spPr bwMode="invGray">
            <a:xfrm>
              <a:off x="0" y="388620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526249F1-59FB-44FC-8AF9-D7F90AFBEE2C}"/>
                </a:ext>
              </a:extLst>
            </p:cNvPr>
            <p:cNvCxnSpPr/>
            <p:nvPr userDrawn="1"/>
          </p:nvCxnSpPr>
          <p:spPr bwMode="invGray">
            <a:xfrm>
              <a:off x="0" y="357530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E6D42779-D977-4405-A149-D8DE5B52134A}"/>
                </a:ext>
              </a:extLst>
            </p:cNvPr>
            <p:cNvCxnSpPr/>
            <p:nvPr userDrawn="1"/>
          </p:nvCxnSpPr>
          <p:spPr bwMode="invGray">
            <a:xfrm>
              <a:off x="0" y="450799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27EE8A2F-6AD9-4AE7-B04B-7892891F84AC}"/>
                </a:ext>
              </a:extLst>
            </p:cNvPr>
            <p:cNvCxnSpPr/>
            <p:nvPr userDrawn="1"/>
          </p:nvCxnSpPr>
          <p:spPr bwMode="invGray">
            <a:xfrm>
              <a:off x="0" y="419709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B8F4A59A-16C3-4C3A-AB79-FE22721EA641}"/>
                </a:ext>
              </a:extLst>
            </p:cNvPr>
            <p:cNvCxnSpPr/>
            <p:nvPr userDrawn="1"/>
          </p:nvCxnSpPr>
          <p:spPr bwMode="invGray">
            <a:xfrm>
              <a:off x="0" y="512978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5CA3A6CC-1A49-42F6-A318-99D9224BDC91}"/>
                </a:ext>
              </a:extLst>
            </p:cNvPr>
            <p:cNvCxnSpPr/>
            <p:nvPr userDrawn="1"/>
          </p:nvCxnSpPr>
          <p:spPr bwMode="invGray">
            <a:xfrm>
              <a:off x="0" y="481888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2DC3484E-5EF8-49C4-B1F6-75C854D50C80}"/>
                </a:ext>
              </a:extLst>
            </p:cNvPr>
            <p:cNvCxnSpPr/>
            <p:nvPr userDrawn="1"/>
          </p:nvCxnSpPr>
          <p:spPr bwMode="invGray">
            <a:xfrm>
              <a:off x="0" y="5751576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3461A54-E77E-414D-B7E0-7364070D9566}"/>
                </a:ext>
              </a:extLst>
            </p:cNvPr>
            <p:cNvCxnSpPr/>
            <p:nvPr userDrawn="1"/>
          </p:nvCxnSpPr>
          <p:spPr bwMode="invGray">
            <a:xfrm>
              <a:off x="0" y="5440680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29C48517-171B-43FD-A41C-58C9B531BDB5}"/>
                </a:ext>
              </a:extLst>
            </p:cNvPr>
            <p:cNvCxnSpPr/>
            <p:nvPr userDrawn="1"/>
          </p:nvCxnSpPr>
          <p:spPr bwMode="invGray">
            <a:xfrm>
              <a:off x="0" y="6373368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429932A-1238-48FC-B171-20A3AA531D40}"/>
                </a:ext>
              </a:extLst>
            </p:cNvPr>
            <p:cNvCxnSpPr/>
            <p:nvPr userDrawn="1"/>
          </p:nvCxnSpPr>
          <p:spPr bwMode="invGray">
            <a:xfrm>
              <a:off x="0" y="6062472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BED7651-AF04-41D4-9476-5A43476D85BB}"/>
                </a:ext>
              </a:extLst>
            </p:cNvPr>
            <p:cNvCxnSpPr/>
            <p:nvPr userDrawn="1"/>
          </p:nvCxnSpPr>
          <p:spPr bwMode="invGray">
            <a:xfrm>
              <a:off x="0" y="6684264"/>
              <a:ext cx="12188952" cy="0"/>
            </a:xfrm>
            <a:prstGeom prst="line">
              <a:avLst/>
            </a:prstGeom>
            <a:ln w="6350">
              <a:solidFill>
                <a:srgbClr val="19D3C5">
                  <a:alpha val="20000"/>
                </a:srgbClr>
              </a:solidFill>
              <a:miter lim="800000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main body box">
              <a:extLst>
                <a:ext uri="{FF2B5EF4-FFF2-40B4-BE49-F238E27FC236}">
                  <a16:creationId xmlns:a16="http://schemas.microsoft.com/office/drawing/2014/main" id="{100DE417-9DB9-4840-8370-B716FFA27760}"/>
                </a:ext>
              </a:extLst>
            </p:cNvPr>
            <p:cNvSpPr/>
            <p:nvPr userDrawn="1"/>
          </p:nvSpPr>
          <p:spPr bwMode="invGray">
            <a:xfrm>
              <a:off x="554736" y="1709928"/>
              <a:ext cx="11082528" cy="4507992"/>
            </a:xfrm>
            <a:prstGeom prst="rect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  <p:txBody>
            <a:bodyPr vert="horz" wrap="square" lIns="68572" tIns="34286" rIns="68572" bIns="34286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pt-BR" sz="1323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B93A1E2B-8C80-482F-83BE-384344D09839}"/>
                </a:ext>
              </a:extLst>
            </p:cNvPr>
            <p:cNvCxnSpPr/>
            <p:nvPr userDrawn="1"/>
          </p:nvCxnSpPr>
          <p:spPr bwMode="invGray">
            <a:xfrm>
              <a:off x="554736" y="2177796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BEAB22C5-0A46-4041-9158-6DC76EA2F350}"/>
                </a:ext>
              </a:extLst>
            </p:cNvPr>
            <p:cNvCxnSpPr/>
            <p:nvPr userDrawn="1"/>
          </p:nvCxnSpPr>
          <p:spPr bwMode="invGray">
            <a:xfrm>
              <a:off x="554736" y="1711453"/>
              <a:ext cx="11082528" cy="0"/>
            </a:xfrm>
            <a:prstGeom prst="line">
              <a:avLst/>
            </a:prstGeom>
            <a:noFill/>
            <a:ln w="12700">
              <a:solidFill>
                <a:srgbClr val="19D3C5">
                  <a:alpha val="50000"/>
                </a:srgbClr>
              </a:solidFill>
            </a:ln>
          </p:spPr>
        </p:cxnSp>
      </p:grpSp>
      <p:grpSp>
        <p:nvGrpSpPr>
          <p:cNvPr id="187" name="LegendBoxes" hidden="1">
            <a:extLst>
              <a:ext uri="{FF2B5EF4-FFF2-40B4-BE49-F238E27FC236}">
                <a16:creationId xmlns:a16="http://schemas.microsoft.com/office/drawing/2014/main" id="{5048A9C9-0655-49B2-A283-6A54678F321B}"/>
              </a:ext>
            </a:extLst>
          </p:cNvPr>
          <p:cNvGrpSpPr/>
          <p:nvPr userDrawn="1"/>
        </p:nvGrpSpPr>
        <p:grpSpPr>
          <a:xfrm>
            <a:off x="10554770" y="4322824"/>
            <a:ext cx="984864" cy="1717282"/>
            <a:chOff x="9585951" y="2980105"/>
            <a:chExt cx="984864" cy="1717282"/>
          </a:xfrm>
        </p:grpSpPr>
        <p:sp>
          <p:nvSpPr>
            <p:cNvPr id="188" name="RectangleLegend1">
              <a:extLst>
                <a:ext uri="{FF2B5EF4-FFF2-40B4-BE49-F238E27FC236}">
                  <a16:creationId xmlns:a16="http://schemas.microsoft.com/office/drawing/2014/main" id="{8F219674-AEDF-41A7-B3C3-07BD8D165776}"/>
                </a:ext>
              </a:extLst>
            </p:cNvPr>
            <p:cNvSpPr/>
            <p:nvPr/>
          </p:nvSpPr>
          <p:spPr>
            <a:xfrm>
              <a:off x="9585951" y="3001463"/>
              <a:ext cx="172729" cy="172729"/>
            </a:xfrm>
            <a:prstGeom prst="rect">
              <a:avLst/>
            </a:prstGeom>
            <a:solidFill>
              <a:schemeClr val="accent1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89" name="RectangleLegend2">
              <a:extLst>
                <a:ext uri="{FF2B5EF4-FFF2-40B4-BE49-F238E27FC236}">
                  <a16:creationId xmlns:a16="http://schemas.microsoft.com/office/drawing/2014/main" id="{76884974-3CCD-4F11-B109-02708F18B04E}"/>
                </a:ext>
              </a:extLst>
            </p:cNvPr>
            <p:cNvSpPr/>
            <p:nvPr/>
          </p:nvSpPr>
          <p:spPr>
            <a:xfrm>
              <a:off x="9585951" y="3380961"/>
              <a:ext cx="172729" cy="172729"/>
            </a:xfrm>
            <a:prstGeom prst="rect">
              <a:avLst/>
            </a:prstGeom>
            <a:solidFill>
              <a:schemeClr val="accent2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0" name="RectangleLegend3">
              <a:extLst>
                <a:ext uri="{FF2B5EF4-FFF2-40B4-BE49-F238E27FC236}">
                  <a16:creationId xmlns:a16="http://schemas.microsoft.com/office/drawing/2014/main" id="{D440B2EC-6FE5-4259-BA11-DC2E3B68E637}"/>
                </a:ext>
              </a:extLst>
            </p:cNvPr>
            <p:cNvSpPr/>
            <p:nvPr/>
          </p:nvSpPr>
          <p:spPr>
            <a:xfrm>
              <a:off x="9585951" y="3754557"/>
              <a:ext cx="172729" cy="172729"/>
            </a:xfrm>
            <a:prstGeom prst="rect">
              <a:avLst/>
            </a:prstGeom>
            <a:solidFill>
              <a:schemeClr val="accent3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1" name="RectangleLegend4">
              <a:extLst>
                <a:ext uri="{FF2B5EF4-FFF2-40B4-BE49-F238E27FC236}">
                  <a16:creationId xmlns:a16="http://schemas.microsoft.com/office/drawing/2014/main" id="{52FE9D34-332E-47CD-94B8-12A069181C03}"/>
                </a:ext>
              </a:extLst>
            </p:cNvPr>
            <p:cNvSpPr/>
            <p:nvPr/>
          </p:nvSpPr>
          <p:spPr>
            <a:xfrm>
              <a:off x="9585951" y="4128153"/>
              <a:ext cx="172729" cy="172729"/>
            </a:xfrm>
            <a:prstGeom prst="rect">
              <a:avLst/>
            </a:prstGeom>
            <a:solidFill>
              <a:schemeClr val="accent4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2" name="RectangleLegend5">
              <a:extLst>
                <a:ext uri="{FF2B5EF4-FFF2-40B4-BE49-F238E27FC236}">
                  <a16:creationId xmlns:a16="http://schemas.microsoft.com/office/drawing/2014/main" id="{1D6EA8D9-42BE-4743-876B-1050D1436021}"/>
                </a:ext>
              </a:extLst>
            </p:cNvPr>
            <p:cNvSpPr/>
            <p:nvPr/>
          </p:nvSpPr>
          <p:spPr>
            <a:xfrm>
              <a:off x="9585951" y="4501749"/>
              <a:ext cx="172729" cy="172729"/>
            </a:xfrm>
            <a:prstGeom prst="rect">
              <a:avLst/>
            </a:prstGeom>
            <a:solidFill>
              <a:schemeClr val="accent5"/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pt-BR" sz="1400" dirty="0">
                <a:solidFill>
                  <a:schemeClr val="tx1"/>
                </a:solidFill>
                <a:latin typeface="Itau Display" panose="020B0503020204020204" pitchFamily="34" charset="0"/>
                <a:sym typeface="Itau Display" panose="020B0503020204020204" pitchFamily="34" charset="0"/>
              </a:endParaRPr>
            </a:p>
          </p:txBody>
        </p:sp>
        <p:sp>
          <p:nvSpPr>
            <p:cNvPr id="193" name="Legend1">
              <a:extLst>
                <a:ext uri="{FF2B5EF4-FFF2-40B4-BE49-F238E27FC236}">
                  <a16:creationId xmlns:a16="http://schemas.microsoft.com/office/drawing/2014/main" id="{50F3208A-D1A9-4DEE-B968-1381D0DE88E8}"/>
                </a:ext>
              </a:extLst>
            </p:cNvPr>
            <p:cNvSpPr txBox="1"/>
            <p:nvPr/>
          </p:nvSpPr>
          <p:spPr>
            <a:xfrm>
              <a:off x="9912097" y="2980105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4" name="Legend2">
              <a:extLst>
                <a:ext uri="{FF2B5EF4-FFF2-40B4-BE49-F238E27FC236}">
                  <a16:creationId xmlns:a16="http://schemas.microsoft.com/office/drawing/2014/main" id="{69AC8C80-52E4-4497-A147-009E23FB42A5}"/>
                </a:ext>
              </a:extLst>
            </p:cNvPr>
            <p:cNvSpPr txBox="1"/>
            <p:nvPr/>
          </p:nvSpPr>
          <p:spPr>
            <a:xfrm>
              <a:off x="9912097" y="3359603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5" name="Legend3">
              <a:extLst>
                <a:ext uri="{FF2B5EF4-FFF2-40B4-BE49-F238E27FC236}">
                  <a16:creationId xmlns:a16="http://schemas.microsoft.com/office/drawing/2014/main" id="{218BEB5C-C19E-451D-B538-56A492CF74C6}"/>
                </a:ext>
              </a:extLst>
            </p:cNvPr>
            <p:cNvSpPr txBox="1"/>
            <p:nvPr/>
          </p:nvSpPr>
          <p:spPr>
            <a:xfrm>
              <a:off x="9912097" y="3739101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6" name="Legend4">
              <a:extLst>
                <a:ext uri="{FF2B5EF4-FFF2-40B4-BE49-F238E27FC236}">
                  <a16:creationId xmlns:a16="http://schemas.microsoft.com/office/drawing/2014/main" id="{B77C1590-32D9-4A52-8AF0-454D06E80BF2}"/>
                </a:ext>
              </a:extLst>
            </p:cNvPr>
            <p:cNvSpPr txBox="1"/>
            <p:nvPr/>
          </p:nvSpPr>
          <p:spPr>
            <a:xfrm>
              <a:off x="9912097" y="4110522"/>
              <a:ext cx="658718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97" name="Legend5">
              <a:extLst>
                <a:ext uri="{FF2B5EF4-FFF2-40B4-BE49-F238E27FC236}">
                  <a16:creationId xmlns:a16="http://schemas.microsoft.com/office/drawing/2014/main" id="{A40A9DB6-E1B2-47A6-8B66-4FCDC31DD600}"/>
                </a:ext>
              </a:extLst>
            </p:cNvPr>
            <p:cNvSpPr txBox="1"/>
            <p:nvPr/>
          </p:nvSpPr>
          <p:spPr>
            <a:xfrm>
              <a:off x="9912097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</p:grpSp>
      <p:grpSp>
        <p:nvGrpSpPr>
          <p:cNvPr id="219" name="LegendLines" hidden="1">
            <a:extLst>
              <a:ext uri="{FF2B5EF4-FFF2-40B4-BE49-F238E27FC236}">
                <a16:creationId xmlns:a16="http://schemas.microsoft.com/office/drawing/2014/main" id="{5D45D657-2A77-49B1-ACE9-B03A9DF08728}"/>
              </a:ext>
            </a:extLst>
          </p:cNvPr>
          <p:cNvGrpSpPr/>
          <p:nvPr userDrawn="1"/>
        </p:nvGrpSpPr>
        <p:grpSpPr>
          <a:xfrm>
            <a:off x="10162879" y="3243772"/>
            <a:ext cx="1376755" cy="958286"/>
            <a:chOff x="4265270" y="3739101"/>
            <a:chExt cx="1376755" cy="958286"/>
          </a:xfrm>
        </p:grpSpPr>
        <p:sp>
          <p:nvSpPr>
            <p:cNvPr id="220" name="Legend1">
              <a:extLst>
                <a:ext uri="{FF2B5EF4-FFF2-40B4-BE49-F238E27FC236}">
                  <a16:creationId xmlns:a16="http://schemas.microsoft.com/office/drawing/2014/main" id="{D51319ED-76CE-4C31-B662-4FF32B9F37FC}"/>
                </a:ext>
              </a:extLst>
            </p:cNvPr>
            <p:cNvSpPr txBox="1"/>
            <p:nvPr/>
          </p:nvSpPr>
          <p:spPr>
            <a:xfrm>
              <a:off x="4988914" y="3739101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1" name="Legend2">
              <a:extLst>
                <a:ext uri="{FF2B5EF4-FFF2-40B4-BE49-F238E27FC236}">
                  <a16:creationId xmlns:a16="http://schemas.microsoft.com/office/drawing/2014/main" id="{F51E183B-D681-4F80-A337-88C1CCF94CFC}"/>
                </a:ext>
              </a:extLst>
            </p:cNvPr>
            <p:cNvSpPr txBox="1"/>
            <p:nvPr/>
          </p:nvSpPr>
          <p:spPr>
            <a:xfrm>
              <a:off x="4988914" y="4110522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2" name="Legend3">
              <a:extLst>
                <a:ext uri="{FF2B5EF4-FFF2-40B4-BE49-F238E27FC236}">
                  <a16:creationId xmlns:a16="http://schemas.microsoft.com/office/drawing/2014/main" id="{59C926D2-256E-4D82-8673-23888FF6AE9B}"/>
                </a:ext>
              </a:extLst>
            </p:cNvPr>
            <p:cNvSpPr txBox="1"/>
            <p:nvPr/>
          </p:nvSpPr>
          <p:spPr>
            <a:xfrm>
              <a:off x="4988914" y="4481943"/>
              <a:ext cx="653111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223" name="LineLegend3">
              <a:extLst>
                <a:ext uri="{FF2B5EF4-FFF2-40B4-BE49-F238E27FC236}">
                  <a16:creationId xmlns:a16="http://schemas.microsoft.com/office/drawing/2014/main" id="{8AAA433F-5A0B-4D02-8211-693D467052D1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58811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  <p:sp>
          <p:nvSpPr>
            <p:cNvPr id="224" name="LineLegend2">
              <a:extLst>
                <a:ext uri="{FF2B5EF4-FFF2-40B4-BE49-F238E27FC236}">
                  <a16:creationId xmlns:a16="http://schemas.microsoft.com/office/drawing/2014/main" id="{A71F1A56-7FE6-48BD-A346-3A3F620F3AD8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4214754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  <p:sp>
          <p:nvSpPr>
            <p:cNvPr id="225" name="LineLegend1">
              <a:extLst>
                <a:ext uri="{FF2B5EF4-FFF2-40B4-BE49-F238E27FC236}">
                  <a16:creationId xmlns:a16="http://schemas.microsoft.com/office/drawing/2014/main" id="{402117D2-110C-49E7-B7FF-AF0FA1CD5899}"/>
                </a:ext>
              </a:extLst>
            </p:cNvPr>
            <p:cNvSpPr>
              <a:spLocks noChangeShapeType="1"/>
            </p:cNvSpPr>
            <p:nvPr/>
          </p:nvSpPr>
          <p:spPr bwMode="gray">
            <a:xfrm>
              <a:off x="4265270" y="3846823"/>
              <a:ext cx="457200" cy="0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 baseline="0" dirty="0">
                <a:latin typeface="Itau Display" panose="020B0503020204020204" pitchFamily="34" charset="0"/>
                <a:ea typeface="+mn-ea"/>
                <a:sym typeface="Itau Display" panose="020B0503020204020204" pitchFamily="34" charset="0"/>
              </a:endParaRPr>
            </a:p>
          </p:txBody>
        </p:sp>
      </p:grpSp>
      <p:grpSp>
        <p:nvGrpSpPr>
          <p:cNvPr id="148" name="LegendMoons" hidden="1">
            <a:extLst>
              <a:ext uri="{FF2B5EF4-FFF2-40B4-BE49-F238E27FC236}">
                <a16:creationId xmlns:a16="http://schemas.microsoft.com/office/drawing/2014/main" id="{DDFB4BFF-188C-450D-B4D3-DF8BD2DB3D7F}"/>
              </a:ext>
            </a:extLst>
          </p:cNvPr>
          <p:cNvGrpSpPr/>
          <p:nvPr userDrawn="1"/>
        </p:nvGrpSpPr>
        <p:grpSpPr>
          <a:xfrm>
            <a:off x="7723680" y="1702457"/>
            <a:ext cx="1023616" cy="1731859"/>
            <a:chOff x="7723680" y="1702457"/>
            <a:chExt cx="1023616" cy="1731859"/>
          </a:xfrm>
        </p:grpSpPr>
        <p:sp>
          <p:nvSpPr>
            <p:cNvPr id="149" name="Legend1">
              <a:extLst>
                <a:ext uri="{FF2B5EF4-FFF2-40B4-BE49-F238E27FC236}">
                  <a16:creationId xmlns:a16="http://schemas.microsoft.com/office/drawing/2014/main" id="{66D8D147-F2B4-4250-9C41-767555E14320}"/>
                </a:ext>
              </a:extLst>
            </p:cNvPr>
            <p:cNvSpPr txBox="1"/>
            <p:nvPr/>
          </p:nvSpPr>
          <p:spPr>
            <a:xfrm>
              <a:off x="8076312" y="1709816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0" name="Legend2">
              <a:extLst>
                <a:ext uri="{FF2B5EF4-FFF2-40B4-BE49-F238E27FC236}">
                  <a16:creationId xmlns:a16="http://schemas.microsoft.com/office/drawing/2014/main" id="{E9DCC6EC-92E6-47D0-B23D-94365AC17441}"/>
                </a:ext>
              </a:extLst>
            </p:cNvPr>
            <p:cNvSpPr txBox="1"/>
            <p:nvPr/>
          </p:nvSpPr>
          <p:spPr>
            <a:xfrm>
              <a:off x="8076312" y="2085275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1" name="Legend3">
              <a:extLst>
                <a:ext uri="{FF2B5EF4-FFF2-40B4-BE49-F238E27FC236}">
                  <a16:creationId xmlns:a16="http://schemas.microsoft.com/office/drawing/2014/main" id="{8451F4C0-E484-44FD-B923-EE0B1E1D1274}"/>
                </a:ext>
              </a:extLst>
            </p:cNvPr>
            <p:cNvSpPr txBox="1"/>
            <p:nvPr/>
          </p:nvSpPr>
          <p:spPr>
            <a:xfrm>
              <a:off x="8076312" y="246073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2" name="Legend4">
              <a:extLst>
                <a:ext uri="{FF2B5EF4-FFF2-40B4-BE49-F238E27FC236}">
                  <a16:creationId xmlns:a16="http://schemas.microsoft.com/office/drawing/2014/main" id="{508A2D78-9A17-4FB2-A405-02E4BB25DD6C}"/>
                </a:ext>
              </a:extLst>
            </p:cNvPr>
            <p:cNvSpPr txBox="1"/>
            <p:nvPr/>
          </p:nvSpPr>
          <p:spPr>
            <a:xfrm>
              <a:off x="8076312" y="2836193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sp>
          <p:nvSpPr>
            <p:cNvPr id="153" name="Legend5">
              <a:extLst>
                <a:ext uri="{FF2B5EF4-FFF2-40B4-BE49-F238E27FC236}">
                  <a16:creationId xmlns:a16="http://schemas.microsoft.com/office/drawing/2014/main" id="{CF32E1C9-EF64-41BC-8B8E-B7FED880E653}"/>
                </a:ext>
              </a:extLst>
            </p:cNvPr>
            <p:cNvSpPr txBox="1"/>
            <p:nvPr/>
          </p:nvSpPr>
          <p:spPr>
            <a:xfrm>
              <a:off x="8076312" y="3211654"/>
              <a:ext cx="670984" cy="215444"/>
            </a:xfrm>
            <a:prstGeom prst="rect">
              <a:avLst/>
            </a:prstGeom>
            <a:noFill/>
            <a:ln>
              <a:noFill/>
              <a:miter lim="800000"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spcAft>
                  <a:spcPts val="600"/>
                </a:spcAft>
              </a:pPr>
              <a:r>
                <a:rPr lang="pt-BR" sz="1400" dirty="0">
                  <a:latin typeface="Itau Display" panose="020B0503020204020204" pitchFamily="34" charset="0"/>
                  <a:sym typeface="Itau Display" panose="020B0503020204020204" pitchFamily="34" charset="0"/>
                </a:rPr>
                <a:t>Legend</a:t>
              </a:r>
            </a:p>
          </p:txBody>
        </p:sp>
        <p:grpSp>
          <p:nvGrpSpPr>
            <p:cNvPr id="154" name="MoonLegend1">
              <a:extLst>
                <a:ext uri="{FF2B5EF4-FFF2-40B4-BE49-F238E27FC236}">
                  <a16:creationId xmlns:a16="http://schemas.microsoft.com/office/drawing/2014/main" id="{496CCEDB-0BDA-47D9-9BA4-03BD59D6EEC2}"/>
                </a:ext>
              </a:extLst>
            </p:cNvPr>
            <p:cNvGrpSpPr>
              <a:grpSpLocks noChangeAspect="1"/>
            </p:cNvGrpSpPr>
            <p:nvPr>
              <p:custDataLst>
                <p:tags r:id="rId24"/>
              </p:custDataLst>
            </p:nvPr>
          </p:nvGrpSpPr>
          <p:grpSpPr>
            <a:xfrm>
              <a:off x="7723680" y="1702457"/>
              <a:ext cx="228600" cy="228600"/>
              <a:chOff x="762000" y="1270000"/>
              <a:chExt cx="254000" cy="254000"/>
            </a:xfrm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F21E8F0F-ACA9-405E-8484-3FE9B6124FFD}"/>
                  </a:ext>
                </a:extLst>
              </p:cNvPr>
              <p:cNvSpPr/>
              <p:nvPr>
                <p:custDataLst>
                  <p:tags r:id="rId37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8" name="Arc 167" hidden="1">
                <a:extLst>
                  <a:ext uri="{FF2B5EF4-FFF2-40B4-BE49-F238E27FC236}">
                    <a16:creationId xmlns:a16="http://schemas.microsoft.com/office/drawing/2014/main" id="{315D8D40-04AC-475B-AFC0-F08E492D131D}"/>
                  </a:ext>
                </a:extLst>
              </p:cNvPr>
              <p:cNvSpPr/>
              <p:nvPr>
                <p:custDataLst>
                  <p:tags r:id="rId38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5" name="MoonLegend2">
              <a:extLst>
                <a:ext uri="{FF2B5EF4-FFF2-40B4-BE49-F238E27FC236}">
                  <a16:creationId xmlns:a16="http://schemas.microsoft.com/office/drawing/2014/main" id="{BCF3BE62-91BA-488B-84C7-3FE20CFBDB9A}"/>
                </a:ext>
              </a:extLst>
            </p:cNvPr>
            <p:cNvGrpSpPr>
              <a:grpSpLocks noChangeAspect="1"/>
            </p:cNvGrpSpPr>
            <p:nvPr>
              <p:custDataLst>
                <p:tags r:id="rId25"/>
              </p:custDataLst>
            </p:nvPr>
          </p:nvGrpSpPr>
          <p:grpSpPr>
            <a:xfrm>
              <a:off x="7723680" y="2078270"/>
              <a:ext cx="228600" cy="228600"/>
              <a:chOff x="762000" y="1270000"/>
              <a:chExt cx="254000" cy="254000"/>
            </a:xfrm>
          </p:grpSpPr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D27FF75E-C9E0-4D28-8F47-85C2D2EE375F}"/>
                  </a:ext>
                </a:extLst>
              </p:cNvPr>
              <p:cNvSpPr/>
              <p:nvPr>
                <p:custDataLst>
                  <p:tags r:id="rId35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6" name="Arc 165">
                <a:extLst>
                  <a:ext uri="{FF2B5EF4-FFF2-40B4-BE49-F238E27FC236}">
                    <a16:creationId xmlns:a16="http://schemas.microsoft.com/office/drawing/2014/main" id="{BDC4F596-0330-4D95-8A02-83794DACDB00}"/>
                  </a:ext>
                </a:extLst>
              </p:cNvPr>
              <p:cNvSpPr/>
              <p:nvPr>
                <p:custDataLst>
                  <p:tags r:id="rId36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6" name="MoonLegend3">
              <a:extLst>
                <a:ext uri="{FF2B5EF4-FFF2-40B4-BE49-F238E27FC236}">
                  <a16:creationId xmlns:a16="http://schemas.microsoft.com/office/drawing/2014/main" id="{E4482EDB-85E9-4926-9441-26A85880E202}"/>
                </a:ext>
              </a:extLst>
            </p:cNvPr>
            <p:cNvGrpSpPr>
              <a:grpSpLocks noChangeAspect="1"/>
            </p:cNvGrpSpPr>
            <p:nvPr>
              <p:custDataLst>
                <p:tags r:id="rId26"/>
              </p:custDataLst>
            </p:nvPr>
          </p:nvGrpSpPr>
          <p:grpSpPr>
            <a:xfrm>
              <a:off x="7723680" y="2454085"/>
              <a:ext cx="228600" cy="228600"/>
              <a:chOff x="762000" y="1270000"/>
              <a:chExt cx="254000" cy="254000"/>
            </a:xfrm>
          </p:grpSpPr>
          <p:sp>
            <p:nvSpPr>
              <p:cNvPr id="163" name="Oval 162">
                <a:extLst>
                  <a:ext uri="{FF2B5EF4-FFF2-40B4-BE49-F238E27FC236}">
                    <a16:creationId xmlns:a16="http://schemas.microsoft.com/office/drawing/2014/main" id="{6B270099-CB45-46A3-8BC6-ADF0FABD3567}"/>
                  </a:ext>
                </a:extLst>
              </p:cNvPr>
              <p:cNvSpPr/>
              <p:nvPr>
                <p:custDataLst>
                  <p:tags r:id="rId33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4" name="Arc 163">
                <a:extLst>
                  <a:ext uri="{FF2B5EF4-FFF2-40B4-BE49-F238E27FC236}">
                    <a16:creationId xmlns:a16="http://schemas.microsoft.com/office/drawing/2014/main" id="{4D910DDA-12F5-450E-85C1-CD98B4A9EE80}"/>
                  </a:ext>
                </a:extLst>
              </p:cNvPr>
              <p:cNvSpPr/>
              <p:nvPr>
                <p:custDataLst>
                  <p:tags r:id="rId34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54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7" name="MoonLegend4">
              <a:extLst>
                <a:ext uri="{FF2B5EF4-FFF2-40B4-BE49-F238E27FC236}">
                  <a16:creationId xmlns:a16="http://schemas.microsoft.com/office/drawing/2014/main" id="{2606D4D9-DA1B-4BEB-8CC9-41FDA33CC5A0}"/>
                </a:ext>
              </a:extLst>
            </p:cNvPr>
            <p:cNvGrpSpPr>
              <a:grpSpLocks noChangeAspect="1"/>
            </p:cNvGrpSpPr>
            <p:nvPr>
              <p:custDataLst>
                <p:tags r:id="rId27"/>
              </p:custDataLst>
            </p:nvPr>
          </p:nvGrpSpPr>
          <p:grpSpPr>
            <a:xfrm>
              <a:off x="7723680" y="2829900"/>
              <a:ext cx="228600" cy="228600"/>
              <a:chOff x="762000" y="1270000"/>
              <a:chExt cx="254000" cy="254000"/>
            </a:xfrm>
          </p:grpSpPr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81477097-8655-4968-A993-EA579ADDDBCF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2" name="Arc 161">
                <a:extLst>
                  <a:ext uri="{FF2B5EF4-FFF2-40B4-BE49-F238E27FC236}">
                    <a16:creationId xmlns:a16="http://schemas.microsoft.com/office/drawing/2014/main" id="{EAFFF099-23A4-4400-9308-28EB2E760A74}"/>
                  </a:ext>
                </a:extLst>
              </p:cNvPr>
              <p:cNvSpPr/>
              <p:nvPr>
                <p:custDataLst>
                  <p:tags r:id="rId32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08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  <p:grpSp>
          <p:nvGrpSpPr>
            <p:cNvPr id="158" name="MoonLegend5">
              <a:extLst>
                <a:ext uri="{FF2B5EF4-FFF2-40B4-BE49-F238E27FC236}">
                  <a16:creationId xmlns:a16="http://schemas.microsoft.com/office/drawing/2014/main" id="{157F392C-3A22-465F-B4F0-A7E9FD7A01A1}"/>
                </a:ext>
              </a:extLst>
            </p:cNvPr>
            <p:cNvGrpSpPr>
              <a:grpSpLocks noChangeAspect="1"/>
            </p:cNvGrpSpPr>
            <p:nvPr>
              <p:custDataLst>
                <p:tags r:id="rId28"/>
              </p:custDataLst>
            </p:nvPr>
          </p:nvGrpSpPr>
          <p:grpSpPr>
            <a:xfrm>
              <a:off x="7723680" y="3205716"/>
              <a:ext cx="228600" cy="228600"/>
              <a:chOff x="762000" y="1270000"/>
              <a:chExt cx="254000" cy="254000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BE9440E9-0BAB-4509-A556-8A80E9683FAB}"/>
                  </a:ext>
                </a:extLst>
              </p:cNvPr>
              <p:cNvSpPr/>
              <p:nvPr>
                <p:custDataLst>
                  <p:tags r:id="rId29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ellipse">
                <a:avLst/>
              </a:prstGeom>
              <a:solidFill>
                <a:schemeClr val="accent1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solidFill>
                    <a:schemeClr val="tx1"/>
                  </a:solidFill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  <p:sp>
            <p:nvSpPr>
              <p:cNvPr id="160" name="Arc 159">
                <a:extLst>
                  <a:ext uri="{FF2B5EF4-FFF2-40B4-BE49-F238E27FC236}">
                    <a16:creationId xmlns:a16="http://schemas.microsoft.com/office/drawing/2014/main" id="{CA6DB424-2E98-4F1D-87A4-EE09FA805687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>
                <a:off x="762000" y="1270000"/>
                <a:ext cx="254000" cy="254000"/>
              </a:xfrm>
              <a:prstGeom prst="arc">
                <a:avLst>
                  <a:gd name="adj1" fmla="val 16200000"/>
                  <a:gd name="adj2" fmla="val 16200000"/>
                </a:avLst>
              </a:prstGeom>
              <a:solidFill>
                <a:schemeClr val="accent2"/>
              </a:solidFill>
              <a:ln w="9525" cap="flat" cmpd="sng" algn="ctr">
                <a:noFill/>
                <a:prstDash val="solid"/>
              </a:ln>
              <a:effectLst/>
              <a:extLst>
                <a:ext uri="{91240B29-F687-4F45-9708-019B960494DF}">
                  <a14:hiddenLine xmlns:a14="http://schemas.microsoft.com/office/drawing/2010/main" w="0" cap="flat" cmpd="sng" algn="ctr">
                    <a:solidFill>
                      <a:schemeClr val="bg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pt-BR" dirty="0">
                  <a:latin typeface="Itau Display" panose="020B0503020204020204" pitchFamily="34" charset="0"/>
                  <a:sym typeface="Itau Display" panose="020B0503020204020204" pitchFamily="34" charset="0"/>
                </a:endParaRPr>
              </a:p>
            </p:txBody>
          </p:sp>
        </p:grpSp>
      </p:grpSp>
      <p:pic>
        <p:nvPicPr>
          <p:cNvPr id="170" name="Picture Placeholder 5">
            <a:extLst>
              <a:ext uri="{FF2B5EF4-FFF2-40B4-BE49-F238E27FC236}">
                <a16:creationId xmlns:a16="http://schemas.microsoft.com/office/drawing/2014/main" id="{5FB7D32A-23A0-4743-9707-841E35B201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2"/>
              </a:ext>
            </a:extLst>
          </a:blip>
          <a:srcRect l="-1" r="-80" b="-95"/>
          <a:stretch/>
        </p:blipFill>
        <p:spPr>
          <a:xfrm>
            <a:off x="11800535" y="6453769"/>
            <a:ext cx="228956" cy="231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40053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61" r:id="rId1"/>
    <p:sldLayoutId id="2147486062" r:id="rId2"/>
    <p:sldLayoutId id="2147486063" r:id="rId3"/>
    <p:sldLayoutId id="2147486064" r:id="rId4"/>
    <p:sldLayoutId id="2147486065" r:id="rId5"/>
    <p:sldLayoutId id="2147486066" r:id="rId6"/>
    <p:sldLayoutId id="2147486067" r:id="rId7"/>
    <p:sldLayoutId id="2147486068" r:id="rId8"/>
    <p:sldLayoutId id="2147486069" r:id="rId9"/>
    <p:sldLayoutId id="2147486070" r:id="rId10"/>
    <p:sldLayoutId id="2147486071" r:id="rId11"/>
    <p:sldLayoutId id="2147486072" r:id="rId12"/>
    <p:sldLayoutId id="2147486073" r:id="rId13"/>
    <p:sldLayoutId id="2147486074" r:id="rId14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500" b="1" kern="1200" spc="0" baseline="0">
          <a:ln w="6350" cap="flat">
            <a:noFill/>
            <a:miter lim="800000"/>
          </a:ln>
          <a:solidFill>
            <a:schemeClr val="tx2"/>
          </a:solidFill>
          <a:latin typeface="Itau Display" panose="020B0503020204020204" pitchFamily="34" charset="0"/>
          <a:ea typeface="+mj-ea"/>
          <a:cs typeface="+mj-cs"/>
          <a:sym typeface="Itau Display" panose="020B0503020204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Segoe UI" panose="020B0502040204020203" pitchFamily="34" charset="0"/>
        <a:buChar char="​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1pPr>
      <a:lvl2pPr marL="228600" indent="-2254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Wingdings" panose="05000000000000000000" pitchFamily="2" charset="2"/>
        <a:buChar char="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2pPr>
      <a:lvl3pPr marL="515938" indent="-287338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—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3pPr>
      <a:lvl4pPr marL="742950" indent="-182563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»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4pPr>
      <a:lvl5pPr marL="914400" indent="-136525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›"/>
        <a:defRPr sz="1600" kern="1200">
          <a:solidFill>
            <a:schemeClr val="tx1"/>
          </a:solidFill>
          <a:latin typeface="Itau Display" panose="020B0503020204020204" pitchFamily="34" charset="0"/>
          <a:ea typeface="+mn-ea"/>
          <a:cs typeface="Arial" panose="020B0604020202020204" pitchFamily="34" charset="0"/>
          <a:sym typeface="Itau Display" panose="020B0503020204020204" pitchFamily="34" charset="0"/>
        </a:defRPr>
      </a:lvl5pPr>
      <a:lvl6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6pPr>
      <a:lvl7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7pPr>
      <a:lvl8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8pPr>
      <a:lvl9pPr marL="1085850" indent="-171450" algn="l" defTabSz="914400" rtl="0" eaLnBrk="1" latinLnBrk="0" hangingPunct="1">
        <a:lnSpc>
          <a:spcPct val="100000"/>
        </a:lnSpc>
        <a:spcBef>
          <a:spcPts val="0"/>
        </a:spcBef>
        <a:spcAft>
          <a:spcPts val="300"/>
        </a:spcAft>
        <a:buSzPct val="100000"/>
        <a:buFont typeface="Arial" panose="020B0604020202020204" pitchFamily="34" charset="0"/>
        <a:buChar char="▫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368">
          <p15:clr>
            <a:srgbClr val="5ACBF0"/>
          </p15:clr>
        </p15:guide>
        <p15:guide id="3" orient="horz" pos="3912">
          <p15:clr>
            <a:srgbClr val="5ACBF0"/>
          </p15:clr>
        </p15:guide>
        <p15:guide id="4" orient="horz" pos="1075">
          <p15:clr>
            <a:srgbClr val="F26B43"/>
          </p15:clr>
        </p15:guide>
        <p15:guide id="5" pos="7329">
          <p15:clr>
            <a:srgbClr val="F26B43"/>
          </p15:clr>
        </p15:guide>
        <p15:guide id="6" pos="345">
          <p15:clr>
            <a:srgbClr val="F26B43"/>
          </p15:clr>
        </p15:guide>
        <p15:guide id="8" orient="horz" pos="4063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microsoft.com/office/2007/relationships/hdphoto" Target="../media/hdphoto2.wdp"/><Relationship Id="rId3" Type="http://schemas.openxmlformats.org/officeDocument/2006/relationships/tags" Target="../tags/tag10710.xml"/><Relationship Id="rId7" Type="http://schemas.openxmlformats.org/officeDocument/2006/relationships/tags" Target="../tags/tag10714.xml"/><Relationship Id="rId12" Type="http://schemas.openxmlformats.org/officeDocument/2006/relationships/image" Target="../media/image89.png"/><Relationship Id="rId2" Type="http://schemas.openxmlformats.org/officeDocument/2006/relationships/tags" Target="../tags/tag10709.xml"/><Relationship Id="rId1" Type="http://schemas.openxmlformats.org/officeDocument/2006/relationships/vmlDrawing" Target="../drawings/vmlDrawing1205.vml"/><Relationship Id="rId6" Type="http://schemas.openxmlformats.org/officeDocument/2006/relationships/tags" Target="../tags/tag10713.xml"/><Relationship Id="rId11" Type="http://schemas.openxmlformats.org/officeDocument/2006/relationships/image" Target="../media/image87.emf"/><Relationship Id="rId5" Type="http://schemas.openxmlformats.org/officeDocument/2006/relationships/tags" Target="../tags/tag10712.xml"/><Relationship Id="rId10" Type="http://schemas.openxmlformats.org/officeDocument/2006/relationships/oleObject" Target="../embeddings/oleObject1205.bin"/><Relationship Id="rId4" Type="http://schemas.openxmlformats.org/officeDocument/2006/relationships/tags" Target="../tags/tag10711.xml"/><Relationship Id="rId9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tags" Target="../tags/tag10812.xml"/><Relationship Id="rId13" Type="http://schemas.openxmlformats.org/officeDocument/2006/relationships/tags" Target="../tags/tag10817.xml"/><Relationship Id="rId18" Type="http://schemas.openxmlformats.org/officeDocument/2006/relationships/image" Target="../media/image117.png"/><Relationship Id="rId3" Type="http://schemas.openxmlformats.org/officeDocument/2006/relationships/tags" Target="../tags/tag10807.xml"/><Relationship Id="rId21" Type="http://schemas.openxmlformats.org/officeDocument/2006/relationships/image" Target="../media/image120.svg"/><Relationship Id="rId7" Type="http://schemas.openxmlformats.org/officeDocument/2006/relationships/tags" Target="../tags/tag10811.xml"/><Relationship Id="rId12" Type="http://schemas.openxmlformats.org/officeDocument/2006/relationships/tags" Target="../tags/tag10816.xml"/><Relationship Id="rId17" Type="http://schemas.openxmlformats.org/officeDocument/2006/relationships/image" Target="../media/image96.jpeg"/><Relationship Id="rId25" Type="http://schemas.openxmlformats.org/officeDocument/2006/relationships/image" Target="../media/image124.svg"/><Relationship Id="rId2" Type="http://schemas.openxmlformats.org/officeDocument/2006/relationships/tags" Target="../tags/tag10806.xml"/><Relationship Id="rId16" Type="http://schemas.openxmlformats.org/officeDocument/2006/relationships/image" Target="../media/image1.emf"/><Relationship Id="rId20" Type="http://schemas.openxmlformats.org/officeDocument/2006/relationships/image" Target="../media/image119.png"/><Relationship Id="rId1" Type="http://schemas.openxmlformats.org/officeDocument/2006/relationships/vmlDrawing" Target="../drawings/vmlDrawing1214.vml"/><Relationship Id="rId6" Type="http://schemas.openxmlformats.org/officeDocument/2006/relationships/tags" Target="../tags/tag10810.xml"/><Relationship Id="rId11" Type="http://schemas.openxmlformats.org/officeDocument/2006/relationships/tags" Target="../tags/tag10815.xml"/><Relationship Id="rId24" Type="http://schemas.openxmlformats.org/officeDocument/2006/relationships/image" Target="../media/image123.png"/><Relationship Id="rId5" Type="http://schemas.openxmlformats.org/officeDocument/2006/relationships/tags" Target="../tags/tag10809.xml"/><Relationship Id="rId15" Type="http://schemas.openxmlformats.org/officeDocument/2006/relationships/oleObject" Target="../embeddings/oleObject1214.bin"/><Relationship Id="rId23" Type="http://schemas.openxmlformats.org/officeDocument/2006/relationships/image" Target="../media/image122.svg"/><Relationship Id="rId10" Type="http://schemas.openxmlformats.org/officeDocument/2006/relationships/tags" Target="../tags/tag10814.xml"/><Relationship Id="rId19" Type="http://schemas.openxmlformats.org/officeDocument/2006/relationships/image" Target="../media/image118.svg"/><Relationship Id="rId4" Type="http://schemas.openxmlformats.org/officeDocument/2006/relationships/tags" Target="../tags/tag10808.xml"/><Relationship Id="rId9" Type="http://schemas.openxmlformats.org/officeDocument/2006/relationships/tags" Target="../tags/tag10813.xml"/><Relationship Id="rId14" Type="http://schemas.openxmlformats.org/officeDocument/2006/relationships/slideLayout" Target="../slideLayouts/slideLayout840.xml"/><Relationship Id="rId22" Type="http://schemas.openxmlformats.org/officeDocument/2006/relationships/image" Target="../media/image121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tags" Target="../tags/tag10824.xml"/><Relationship Id="rId13" Type="http://schemas.openxmlformats.org/officeDocument/2006/relationships/image" Target="../media/image22.emf"/><Relationship Id="rId3" Type="http://schemas.openxmlformats.org/officeDocument/2006/relationships/tags" Target="../tags/tag10819.xml"/><Relationship Id="rId7" Type="http://schemas.openxmlformats.org/officeDocument/2006/relationships/tags" Target="../tags/tag10823.xml"/><Relationship Id="rId12" Type="http://schemas.openxmlformats.org/officeDocument/2006/relationships/oleObject" Target="../embeddings/oleObject1215.bin"/><Relationship Id="rId2" Type="http://schemas.openxmlformats.org/officeDocument/2006/relationships/tags" Target="../tags/tag10818.xml"/><Relationship Id="rId1" Type="http://schemas.openxmlformats.org/officeDocument/2006/relationships/vmlDrawing" Target="../drawings/vmlDrawing1215.vml"/><Relationship Id="rId6" Type="http://schemas.openxmlformats.org/officeDocument/2006/relationships/tags" Target="../tags/tag10822.xml"/><Relationship Id="rId11" Type="http://schemas.openxmlformats.org/officeDocument/2006/relationships/slideLayout" Target="../slideLayouts/slideLayout8.xml"/><Relationship Id="rId5" Type="http://schemas.openxmlformats.org/officeDocument/2006/relationships/tags" Target="../tags/tag10821.xml"/><Relationship Id="rId10" Type="http://schemas.openxmlformats.org/officeDocument/2006/relationships/tags" Target="../tags/tag10826.xml"/><Relationship Id="rId4" Type="http://schemas.openxmlformats.org/officeDocument/2006/relationships/tags" Target="../tags/tag10820.xml"/><Relationship Id="rId9" Type="http://schemas.openxmlformats.org/officeDocument/2006/relationships/tags" Target="../tags/tag10825.xml"/><Relationship Id="rId14" Type="http://schemas.openxmlformats.org/officeDocument/2006/relationships/image" Target="../media/image96.jpe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tags" Target="../tags/tag10833.xml"/><Relationship Id="rId13" Type="http://schemas.openxmlformats.org/officeDocument/2006/relationships/tags" Target="../tags/tag10838.xml"/><Relationship Id="rId18" Type="http://schemas.openxmlformats.org/officeDocument/2006/relationships/slideLayout" Target="../slideLayouts/slideLayout849.xml"/><Relationship Id="rId26" Type="http://schemas.openxmlformats.org/officeDocument/2006/relationships/image" Target="../media/image127.svg"/><Relationship Id="rId3" Type="http://schemas.openxmlformats.org/officeDocument/2006/relationships/tags" Target="../tags/tag10828.xml"/><Relationship Id="rId21" Type="http://schemas.openxmlformats.org/officeDocument/2006/relationships/image" Target="../media/image117.png"/><Relationship Id="rId7" Type="http://schemas.openxmlformats.org/officeDocument/2006/relationships/tags" Target="../tags/tag10832.xml"/><Relationship Id="rId12" Type="http://schemas.openxmlformats.org/officeDocument/2006/relationships/tags" Target="../tags/tag10837.xml"/><Relationship Id="rId17" Type="http://schemas.openxmlformats.org/officeDocument/2006/relationships/tags" Target="../tags/tag10842.xml"/><Relationship Id="rId25" Type="http://schemas.openxmlformats.org/officeDocument/2006/relationships/image" Target="../media/image121.png"/><Relationship Id="rId2" Type="http://schemas.openxmlformats.org/officeDocument/2006/relationships/tags" Target="../tags/tag10827.xml"/><Relationship Id="rId16" Type="http://schemas.openxmlformats.org/officeDocument/2006/relationships/tags" Target="../tags/tag10841.xml"/><Relationship Id="rId20" Type="http://schemas.openxmlformats.org/officeDocument/2006/relationships/image" Target="../media/image1.emf"/><Relationship Id="rId29" Type="http://schemas.openxmlformats.org/officeDocument/2006/relationships/image" Target="../media/image96.jpeg"/><Relationship Id="rId1" Type="http://schemas.openxmlformats.org/officeDocument/2006/relationships/vmlDrawing" Target="../drawings/vmlDrawing1216.vml"/><Relationship Id="rId6" Type="http://schemas.openxmlformats.org/officeDocument/2006/relationships/tags" Target="../tags/tag10831.xml"/><Relationship Id="rId11" Type="http://schemas.openxmlformats.org/officeDocument/2006/relationships/tags" Target="../tags/tag10836.xml"/><Relationship Id="rId24" Type="http://schemas.openxmlformats.org/officeDocument/2006/relationships/image" Target="../media/image126.svg"/><Relationship Id="rId5" Type="http://schemas.openxmlformats.org/officeDocument/2006/relationships/tags" Target="../tags/tag10830.xml"/><Relationship Id="rId15" Type="http://schemas.openxmlformats.org/officeDocument/2006/relationships/tags" Target="../tags/tag10840.xml"/><Relationship Id="rId23" Type="http://schemas.openxmlformats.org/officeDocument/2006/relationships/image" Target="../media/image119.png"/><Relationship Id="rId28" Type="http://schemas.openxmlformats.org/officeDocument/2006/relationships/image" Target="../media/image128.svg"/><Relationship Id="rId10" Type="http://schemas.openxmlformats.org/officeDocument/2006/relationships/tags" Target="../tags/tag10835.xml"/><Relationship Id="rId19" Type="http://schemas.openxmlformats.org/officeDocument/2006/relationships/oleObject" Target="../embeddings/oleObject1216.bin"/><Relationship Id="rId4" Type="http://schemas.openxmlformats.org/officeDocument/2006/relationships/tags" Target="../tags/tag10829.xml"/><Relationship Id="rId9" Type="http://schemas.openxmlformats.org/officeDocument/2006/relationships/tags" Target="../tags/tag10834.xml"/><Relationship Id="rId14" Type="http://schemas.openxmlformats.org/officeDocument/2006/relationships/tags" Target="../tags/tag10839.xml"/><Relationship Id="rId22" Type="http://schemas.openxmlformats.org/officeDocument/2006/relationships/image" Target="../media/image125.svg"/><Relationship Id="rId27" Type="http://schemas.openxmlformats.org/officeDocument/2006/relationships/image" Target="../media/image123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217.bin"/><Relationship Id="rId3" Type="http://schemas.openxmlformats.org/officeDocument/2006/relationships/tags" Target="../tags/tag10844.xml"/><Relationship Id="rId7" Type="http://schemas.openxmlformats.org/officeDocument/2006/relationships/slideLayout" Target="../slideLayouts/slideLayout840.xml"/><Relationship Id="rId2" Type="http://schemas.openxmlformats.org/officeDocument/2006/relationships/tags" Target="../tags/tag10843.xml"/><Relationship Id="rId1" Type="http://schemas.openxmlformats.org/officeDocument/2006/relationships/vmlDrawing" Target="../drawings/vmlDrawing1217.vml"/><Relationship Id="rId6" Type="http://schemas.openxmlformats.org/officeDocument/2006/relationships/tags" Target="../tags/tag10847.xml"/><Relationship Id="rId5" Type="http://schemas.openxmlformats.org/officeDocument/2006/relationships/tags" Target="../tags/tag10846.xml"/><Relationship Id="rId10" Type="http://schemas.openxmlformats.org/officeDocument/2006/relationships/image" Target="../media/image96.jpeg"/><Relationship Id="rId4" Type="http://schemas.openxmlformats.org/officeDocument/2006/relationships/tags" Target="../tags/tag10845.xml"/><Relationship Id="rId9" Type="http://schemas.openxmlformats.org/officeDocument/2006/relationships/image" Target="../media/image1.e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tags" Target="../tags/tag10854.xml"/><Relationship Id="rId13" Type="http://schemas.openxmlformats.org/officeDocument/2006/relationships/image" Target="../media/image22.emf"/><Relationship Id="rId3" Type="http://schemas.openxmlformats.org/officeDocument/2006/relationships/tags" Target="../tags/tag10849.xml"/><Relationship Id="rId7" Type="http://schemas.openxmlformats.org/officeDocument/2006/relationships/tags" Target="../tags/tag10853.xml"/><Relationship Id="rId12" Type="http://schemas.openxmlformats.org/officeDocument/2006/relationships/oleObject" Target="../embeddings/oleObject1218.bin"/><Relationship Id="rId2" Type="http://schemas.openxmlformats.org/officeDocument/2006/relationships/tags" Target="../tags/tag10848.xml"/><Relationship Id="rId1" Type="http://schemas.openxmlformats.org/officeDocument/2006/relationships/vmlDrawing" Target="../drawings/vmlDrawing1218.vml"/><Relationship Id="rId6" Type="http://schemas.openxmlformats.org/officeDocument/2006/relationships/tags" Target="../tags/tag10852.xml"/><Relationship Id="rId11" Type="http://schemas.openxmlformats.org/officeDocument/2006/relationships/slideLayout" Target="../slideLayouts/slideLayout8.xml"/><Relationship Id="rId5" Type="http://schemas.openxmlformats.org/officeDocument/2006/relationships/tags" Target="../tags/tag10851.xml"/><Relationship Id="rId10" Type="http://schemas.openxmlformats.org/officeDocument/2006/relationships/tags" Target="../tags/tag10856.xml"/><Relationship Id="rId4" Type="http://schemas.openxmlformats.org/officeDocument/2006/relationships/tags" Target="../tags/tag10850.xml"/><Relationship Id="rId9" Type="http://schemas.openxmlformats.org/officeDocument/2006/relationships/tags" Target="../tags/tag10855.xml"/><Relationship Id="rId14" Type="http://schemas.openxmlformats.org/officeDocument/2006/relationships/image" Target="../media/image96.jpe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tags" Target="../tags/tag10863.xml"/><Relationship Id="rId13" Type="http://schemas.openxmlformats.org/officeDocument/2006/relationships/tags" Target="../tags/tag10868.xml"/><Relationship Id="rId18" Type="http://schemas.openxmlformats.org/officeDocument/2006/relationships/tags" Target="../tags/tag10873.xml"/><Relationship Id="rId3" Type="http://schemas.openxmlformats.org/officeDocument/2006/relationships/tags" Target="../tags/tag10858.xml"/><Relationship Id="rId21" Type="http://schemas.openxmlformats.org/officeDocument/2006/relationships/image" Target="../media/image1.emf"/><Relationship Id="rId7" Type="http://schemas.openxmlformats.org/officeDocument/2006/relationships/tags" Target="../tags/tag10862.xml"/><Relationship Id="rId12" Type="http://schemas.openxmlformats.org/officeDocument/2006/relationships/tags" Target="../tags/tag10867.xml"/><Relationship Id="rId17" Type="http://schemas.openxmlformats.org/officeDocument/2006/relationships/tags" Target="../tags/tag10872.xml"/><Relationship Id="rId2" Type="http://schemas.openxmlformats.org/officeDocument/2006/relationships/tags" Target="../tags/tag10857.xml"/><Relationship Id="rId16" Type="http://schemas.openxmlformats.org/officeDocument/2006/relationships/tags" Target="../tags/tag10871.xml"/><Relationship Id="rId20" Type="http://schemas.openxmlformats.org/officeDocument/2006/relationships/oleObject" Target="../embeddings/oleObject1219.bin"/><Relationship Id="rId1" Type="http://schemas.openxmlformats.org/officeDocument/2006/relationships/vmlDrawing" Target="../drawings/vmlDrawing1219.vml"/><Relationship Id="rId6" Type="http://schemas.openxmlformats.org/officeDocument/2006/relationships/tags" Target="../tags/tag10861.xml"/><Relationship Id="rId11" Type="http://schemas.openxmlformats.org/officeDocument/2006/relationships/tags" Target="../tags/tag10866.xml"/><Relationship Id="rId5" Type="http://schemas.openxmlformats.org/officeDocument/2006/relationships/tags" Target="../tags/tag10860.xml"/><Relationship Id="rId15" Type="http://schemas.openxmlformats.org/officeDocument/2006/relationships/tags" Target="../tags/tag10870.xml"/><Relationship Id="rId10" Type="http://schemas.openxmlformats.org/officeDocument/2006/relationships/tags" Target="../tags/tag10865.xml"/><Relationship Id="rId19" Type="http://schemas.openxmlformats.org/officeDocument/2006/relationships/slideLayout" Target="../slideLayouts/slideLayout715.xml"/><Relationship Id="rId4" Type="http://schemas.openxmlformats.org/officeDocument/2006/relationships/tags" Target="../tags/tag10859.xml"/><Relationship Id="rId9" Type="http://schemas.openxmlformats.org/officeDocument/2006/relationships/tags" Target="../tags/tag10864.xml"/><Relationship Id="rId14" Type="http://schemas.openxmlformats.org/officeDocument/2006/relationships/tags" Target="../tags/tag10869.xml"/><Relationship Id="rId22" Type="http://schemas.openxmlformats.org/officeDocument/2006/relationships/image" Target="../media/image96.jpe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tags" Target="../tags/tag10880.xml"/><Relationship Id="rId13" Type="http://schemas.openxmlformats.org/officeDocument/2006/relationships/image" Target="../media/image22.emf"/><Relationship Id="rId3" Type="http://schemas.openxmlformats.org/officeDocument/2006/relationships/tags" Target="../tags/tag10875.xml"/><Relationship Id="rId7" Type="http://schemas.openxmlformats.org/officeDocument/2006/relationships/tags" Target="../tags/tag10879.xml"/><Relationship Id="rId12" Type="http://schemas.openxmlformats.org/officeDocument/2006/relationships/oleObject" Target="../embeddings/oleObject1220.bin"/><Relationship Id="rId2" Type="http://schemas.openxmlformats.org/officeDocument/2006/relationships/tags" Target="../tags/tag10874.xml"/><Relationship Id="rId1" Type="http://schemas.openxmlformats.org/officeDocument/2006/relationships/vmlDrawing" Target="../drawings/vmlDrawing1220.vml"/><Relationship Id="rId6" Type="http://schemas.openxmlformats.org/officeDocument/2006/relationships/tags" Target="../tags/tag10878.xml"/><Relationship Id="rId11" Type="http://schemas.openxmlformats.org/officeDocument/2006/relationships/slideLayout" Target="../slideLayouts/slideLayout8.xml"/><Relationship Id="rId5" Type="http://schemas.openxmlformats.org/officeDocument/2006/relationships/tags" Target="../tags/tag10877.xml"/><Relationship Id="rId10" Type="http://schemas.openxmlformats.org/officeDocument/2006/relationships/tags" Target="../tags/tag10882.xml"/><Relationship Id="rId4" Type="http://schemas.openxmlformats.org/officeDocument/2006/relationships/tags" Target="../tags/tag10876.xml"/><Relationship Id="rId9" Type="http://schemas.openxmlformats.org/officeDocument/2006/relationships/tags" Target="../tags/tag10881.xml"/><Relationship Id="rId14" Type="http://schemas.openxmlformats.org/officeDocument/2006/relationships/image" Target="../media/image96.jpe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emf"/><Relationship Id="rId3" Type="http://schemas.openxmlformats.org/officeDocument/2006/relationships/tags" Target="../tags/tag10884.xml"/><Relationship Id="rId7" Type="http://schemas.openxmlformats.org/officeDocument/2006/relationships/oleObject" Target="../embeddings/oleObject1221.bin"/><Relationship Id="rId2" Type="http://schemas.openxmlformats.org/officeDocument/2006/relationships/tags" Target="../tags/tag10883.xml"/><Relationship Id="rId1" Type="http://schemas.openxmlformats.org/officeDocument/2006/relationships/vmlDrawing" Target="../drawings/vmlDrawing1221.vml"/><Relationship Id="rId6" Type="http://schemas.openxmlformats.org/officeDocument/2006/relationships/notesSlide" Target="../notesSlides/notesSlide5.xml"/><Relationship Id="rId5" Type="http://schemas.openxmlformats.org/officeDocument/2006/relationships/slideLayout" Target="../slideLayouts/slideLayout635.xml"/><Relationship Id="rId10" Type="http://schemas.openxmlformats.org/officeDocument/2006/relationships/image" Target="../media/image96.jpeg"/><Relationship Id="rId4" Type="http://schemas.openxmlformats.org/officeDocument/2006/relationships/tags" Target="../tags/tag10885.xml"/><Relationship Id="rId9" Type="http://schemas.openxmlformats.org/officeDocument/2006/relationships/image" Target="../media/image129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tags" Target="../tags/tag10721.xml"/><Relationship Id="rId13" Type="http://schemas.openxmlformats.org/officeDocument/2006/relationships/tags" Target="../tags/tag10726.xml"/><Relationship Id="rId18" Type="http://schemas.openxmlformats.org/officeDocument/2006/relationships/image" Target="../media/image90.png"/><Relationship Id="rId26" Type="http://schemas.openxmlformats.org/officeDocument/2006/relationships/image" Target="../media/image98.svg"/><Relationship Id="rId3" Type="http://schemas.openxmlformats.org/officeDocument/2006/relationships/tags" Target="../tags/tag10716.xml"/><Relationship Id="rId21" Type="http://schemas.openxmlformats.org/officeDocument/2006/relationships/image" Target="../media/image93.svg"/><Relationship Id="rId7" Type="http://schemas.openxmlformats.org/officeDocument/2006/relationships/tags" Target="../tags/tag10720.xml"/><Relationship Id="rId12" Type="http://schemas.openxmlformats.org/officeDocument/2006/relationships/tags" Target="../tags/tag10725.xml"/><Relationship Id="rId17" Type="http://schemas.openxmlformats.org/officeDocument/2006/relationships/image" Target="../media/image1.emf"/><Relationship Id="rId25" Type="http://schemas.openxmlformats.org/officeDocument/2006/relationships/image" Target="../media/image97.png"/><Relationship Id="rId2" Type="http://schemas.openxmlformats.org/officeDocument/2006/relationships/tags" Target="../tags/tag10715.xml"/><Relationship Id="rId16" Type="http://schemas.openxmlformats.org/officeDocument/2006/relationships/oleObject" Target="../embeddings/oleObject1206.bin"/><Relationship Id="rId20" Type="http://schemas.openxmlformats.org/officeDocument/2006/relationships/image" Target="../media/image92.png"/><Relationship Id="rId1" Type="http://schemas.openxmlformats.org/officeDocument/2006/relationships/vmlDrawing" Target="../drawings/vmlDrawing1206.vml"/><Relationship Id="rId6" Type="http://schemas.openxmlformats.org/officeDocument/2006/relationships/tags" Target="../tags/tag10719.xml"/><Relationship Id="rId11" Type="http://schemas.openxmlformats.org/officeDocument/2006/relationships/tags" Target="../tags/tag10724.xml"/><Relationship Id="rId24" Type="http://schemas.openxmlformats.org/officeDocument/2006/relationships/image" Target="../media/image96.jpeg"/><Relationship Id="rId5" Type="http://schemas.openxmlformats.org/officeDocument/2006/relationships/tags" Target="../tags/tag10718.xml"/><Relationship Id="rId15" Type="http://schemas.openxmlformats.org/officeDocument/2006/relationships/notesSlide" Target="../notesSlides/notesSlide2.xml"/><Relationship Id="rId23" Type="http://schemas.openxmlformats.org/officeDocument/2006/relationships/image" Target="../media/image95.svg"/><Relationship Id="rId28" Type="http://schemas.openxmlformats.org/officeDocument/2006/relationships/image" Target="../media/image100.svg"/><Relationship Id="rId10" Type="http://schemas.openxmlformats.org/officeDocument/2006/relationships/tags" Target="../tags/tag10723.xml"/><Relationship Id="rId19" Type="http://schemas.openxmlformats.org/officeDocument/2006/relationships/image" Target="../media/image91.svg"/><Relationship Id="rId4" Type="http://schemas.openxmlformats.org/officeDocument/2006/relationships/tags" Target="../tags/tag10717.xml"/><Relationship Id="rId9" Type="http://schemas.openxmlformats.org/officeDocument/2006/relationships/tags" Target="../tags/tag10722.xml"/><Relationship Id="rId14" Type="http://schemas.openxmlformats.org/officeDocument/2006/relationships/slideLayout" Target="../slideLayouts/slideLayout404.xml"/><Relationship Id="rId22" Type="http://schemas.openxmlformats.org/officeDocument/2006/relationships/image" Target="../media/image94.png"/><Relationship Id="rId27" Type="http://schemas.openxmlformats.org/officeDocument/2006/relationships/image" Target="../media/image99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tags" Target="../tags/tag10733.xml"/><Relationship Id="rId13" Type="http://schemas.openxmlformats.org/officeDocument/2006/relationships/image" Target="../media/image22.emf"/><Relationship Id="rId3" Type="http://schemas.openxmlformats.org/officeDocument/2006/relationships/tags" Target="../tags/tag10728.xml"/><Relationship Id="rId7" Type="http://schemas.openxmlformats.org/officeDocument/2006/relationships/tags" Target="../tags/tag10732.xml"/><Relationship Id="rId12" Type="http://schemas.openxmlformats.org/officeDocument/2006/relationships/oleObject" Target="../embeddings/oleObject1207.bin"/><Relationship Id="rId2" Type="http://schemas.openxmlformats.org/officeDocument/2006/relationships/tags" Target="../tags/tag10727.xml"/><Relationship Id="rId1" Type="http://schemas.openxmlformats.org/officeDocument/2006/relationships/vmlDrawing" Target="../drawings/vmlDrawing1207.vml"/><Relationship Id="rId6" Type="http://schemas.openxmlformats.org/officeDocument/2006/relationships/tags" Target="../tags/tag10731.xml"/><Relationship Id="rId11" Type="http://schemas.openxmlformats.org/officeDocument/2006/relationships/slideLayout" Target="../slideLayouts/slideLayout8.xml"/><Relationship Id="rId5" Type="http://schemas.openxmlformats.org/officeDocument/2006/relationships/tags" Target="../tags/tag10730.xml"/><Relationship Id="rId10" Type="http://schemas.openxmlformats.org/officeDocument/2006/relationships/tags" Target="../tags/tag10735.xml"/><Relationship Id="rId4" Type="http://schemas.openxmlformats.org/officeDocument/2006/relationships/tags" Target="../tags/tag10729.xml"/><Relationship Id="rId9" Type="http://schemas.openxmlformats.org/officeDocument/2006/relationships/tags" Target="../tags/tag10734.xml"/><Relationship Id="rId14" Type="http://schemas.openxmlformats.org/officeDocument/2006/relationships/image" Target="../media/image96.jpe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10742.xml"/><Relationship Id="rId13" Type="http://schemas.openxmlformats.org/officeDocument/2006/relationships/image" Target="../media/image22.emf"/><Relationship Id="rId3" Type="http://schemas.openxmlformats.org/officeDocument/2006/relationships/tags" Target="../tags/tag10737.xml"/><Relationship Id="rId7" Type="http://schemas.openxmlformats.org/officeDocument/2006/relationships/tags" Target="../tags/tag10741.xml"/><Relationship Id="rId12" Type="http://schemas.openxmlformats.org/officeDocument/2006/relationships/oleObject" Target="../embeddings/oleObject1208.bin"/><Relationship Id="rId2" Type="http://schemas.openxmlformats.org/officeDocument/2006/relationships/tags" Target="../tags/tag10736.xml"/><Relationship Id="rId1" Type="http://schemas.openxmlformats.org/officeDocument/2006/relationships/vmlDrawing" Target="../drawings/vmlDrawing1208.vml"/><Relationship Id="rId6" Type="http://schemas.openxmlformats.org/officeDocument/2006/relationships/tags" Target="../tags/tag10740.xml"/><Relationship Id="rId11" Type="http://schemas.openxmlformats.org/officeDocument/2006/relationships/slideLayout" Target="../slideLayouts/slideLayout8.xml"/><Relationship Id="rId5" Type="http://schemas.openxmlformats.org/officeDocument/2006/relationships/tags" Target="../tags/tag10739.xml"/><Relationship Id="rId10" Type="http://schemas.openxmlformats.org/officeDocument/2006/relationships/tags" Target="../tags/tag10744.xml"/><Relationship Id="rId4" Type="http://schemas.openxmlformats.org/officeDocument/2006/relationships/tags" Target="../tags/tag10738.xml"/><Relationship Id="rId9" Type="http://schemas.openxmlformats.org/officeDocument/2006/relationships/tags" Target="../tags/tag10743.xml"/><Relationship Id="rId14" Type="http://schemas.openxmlformats.org/officeDocument/2006/relationships/image" Target="../media/image96.jpe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tags" Target="../tags/tag10751.xml"/><Relationship Id="rId13" Type="http://schemas.openxmlformats.org/officeDocument/2006/relationships/tags" Target="../tags/tag10756.xml"/><Relationship Id="rId18" Type="http://schemas.openxmlformats.org/officeDocument/2006/relationships/notesSlide" Target="../notesSlides/notesSlide3.xml"/><Relationship Id="rId3" Type="http://schemas.openxmlformats.org/officeDocument/2006/relationships/tags" Target="../tags/tag10746.xml"/><Relationship Id="rId21" Type="http://schemas.openxmlformats.org/officeDocument/2006/relationships/image" Target="../media/image101.png"/><Relationship Id="rId7" Type="http://schemas.openxmlformats.org/officeDocument/2006/relationships/tags" Target="../tags/tag10750.xml"/><Relationship Id="rId12" Type="http://schemas.openxmlformats.org/officeDocument/2006/relationships/tags" Target="../tags/tag10755.xml"/><Relationship Id="rId17" Type="http://schemas.openxmlformats.org/officeDocument/2006/relationships/slideLayout" Target="../slideLayouts/slideLayout26.xml"/><Relationship Id="rId25" Type="http://schemas.openxmlformats.org/officeDocument/2006/relationships/image" Target="../media/image96.jpeg"/><Relationship Id="rId2" Type="http://schemas.openxmlformats.org/officeDocument/2006/relationships/tags" Target="../tags/tag10745.xml"/><Relationship Id="rId16" Type="http://schemas.openxmlformats.org/officeDocument/2006/relationships/tags" Target="../tags/tag10759.xml"/><Relationship Id="rId20" Type="http://schemas.openxmlformats.org/officeDocument/2006/relationships/image" Target="../media/image1.emf"/><Relationship Id="rId1" Type="http://schemas.openxmlformats.org/officeDocument/2006/relationships/vmlDrawing" Target="../drawings/vmlDrawing1209.vml"/><Relationship Id="rId6" Type="http://schemas.openxmlformats.org/officeDocument/2006/relationships/tags" Target="../tags/tag10749.xml"/><Relationship Id="rId11" Type="http://schemas.openxmlformats.org/officeDocument/2006/relationships/tags" Target="../tags/tag10754.xml"/><Relationship Id="rId24" Type="http://schemas.openxmlformats.org/officeDocument/2006/relationships/image" Target="../media/image104.svg"/><Relationship Id="rId5" Type="http://schemas.openxmlformats.org/officeDocument/2006/relationships/tags" Target="../tags/tag10748.xml"/><Relationship Id="rId15" Type="http://schemas.openxmlformats.org/officeDocument/2006/relationships/tags" Target="../tags/tag10758.xml"/><Relationship Id="rId23" Type="http://schemas.openxmlformats.org/officeDocument/2006/relationships/image" Target="../media/image103.png"/><Relationship Id="rId10" Type="http://schemas.openxmlformats.org/officeDocument/2006/relationships/tags" Target="../tags/tag10753.xml"/><Relationship Id="rId19" Type="http://schemas.openxmlformats.org/officeDocument/2006/relationships/oleObject" Target="../embeddings/oleObject1209.bin"/><Relationship Id="rId4" Type="http://schemas.openxmlformats.org/officeDocument/2006/relationships/tags" Target="../tags/tag10747.xml"/><Relationship Id="rId9" Type="http://schemas.openxmlformats.org/officeDocument/2006/relationships/tags" Target="../tags/tag10752.xml"/><Relationship Id="rId14" Type="http://schemas.openxmlformats.org/officeDocument/2006/relationships/tags" Target="../tags/tag10757.xml"/><Relationship Id="rId22" Type="http://schemas.openxmlformats.org/officeDocument/2006/relationships/image" Target="../media/image102.sv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tags" Target="../tags/tag10766.xml"/><Relationship Id="rId13" Type="http://schemas.openxmlformats.org/officeDocument/2006/relationships/tags" Target="../tags/tag10771.xml"/><Relationship Id="rId18" Type="http://schemas.openxmlformats.org/officeDocument/2006/relationships/image" Target="../media/image22.emf"/><Relationship Id="rId3" Type="http://schemas.openxmlformats.org/officeDocument/2006/relationships/tags" Target="../tags/tag10761.xml"/><Relationship Id="rId7" Type="http://schemas.openxmlformats.org/officeDocument/2006/relationships/tags" Target="../tags/tag10765.xml"/><Relationship Id="rId12" Type="http://schemas.openxmlformats.org/officeDocument/2006/relationships/tags" Target="../tags/tag10770.xml"/><Relationship Id="rId17" Type="http://schemas.openxmlformats.org/officeDocument/2006/relationships/oleObject" Target="../embeddings/oleObject1210.bin"/><Relationship Id="rId2" Type="http://schemas.openxmlformats.org/officeDocument/2006/relationships/tags" Target="../tags/tag10760.xml"/><Relationship Id="rId16" Type="http://schemas.openxmlformats.org/officeDocument/2006/relationships/notesSlide" Target="../notesSlides/notesSlide4.xml"/><Relationship Id="rId1" Type="http://schemas.openxmlformats.org/officeDocument/2006/relationships/vmlDrawing" Target="../drawings/vmlDrawing1210.vml"/><Relationship Id="rId6" Type="http://schemas.openxmlformats.org/officeDocument/2006/relationships/tags" Target="../tags/tag10764.xml"/><Relationship Id="rId11" Type="http://schemas.openxmlformats.org/officeDocument/2006/relationships/tags" Target="../tags/tag10769.xml"/><Relationship Id="rId5" Type="http://schemas.openxmlformats.org/officeDocument/2006/relationships/tags" Target="../tags/tag10763.xml"/><Relationship Id="rId15" Type="http://schemas.openxmlformats.org/officeDocument/2006/relationships/slideLayout" Target="../slideLayouts/slideLayout83.xml"/><Relationship Id="rId10" Type="http://schemas.openxmlformats.org/officeDocument/2006/relationships/tags" Target="../tags/tag10768.xml"/><Relationship Id="rId19" Type="http://schemas.openxmlformats.org/officeDocument/2006/relationships/image" Target="../media/image96.jpeg"/><Relationship Id="rId4" Type="http://schemas.openxmlformats.org/officeDocument/2006/relationships/tags" Target="../tags/tag10762.xml"/><Relationship Id="rId9" Type="http://schemas.openxmlformats.org/officeDocument/2006/relationships/tags" Target="../tags/tag10767.xml"/><Relationship Id="rId14" Type="http://schemas.openxmlformats.org/officeDocument/2006/relationships/tags" Target="../tags/tag1077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tags" Target="../tags/tag10779.xml"/><Relationship Id="rId13" Type="http://schemas.openxmlformats.org/officeDocument/2006/relationships/image" Target="../media/image22.emf"/><Relationship Id="rId3" Type="http://schemas.openxmlformats.org/officeDocument/2006/relationships/tags" Target="../tags/tag10774.xml"/><Relationship Id="rId7" Type="http://schemas.openxmlformats.org/officeDocument/2006/relationships/tags" Target="../tags/tag10778.xml"/><Relationship Id="rId12" Type="http://schemas.openxmlformats.org/officeDocument/2006/relationships/oleObject" Target="../embeddings/oleObject1211.bin"/><Relationship Id="rId2" Type="http://schemas.openxmlformats.org/officeDocument/2006/relationships/tags" Target="../tags/tag10773.xml"/><Relationship Id="rId1" Type="http://schemas.openxmlformats.org/officeDocument/2006/relationships/vmlDrawing" Target="../drawings/vmlDrawing1211.vml"/><Relationship Id="rId6" Type="http://schemas.openxmlformats.org/officeDocument/2006/relationships/tags" Target="../tags/tag10777.xml"/><Relationship Id="rId11" Type="http://schemas.openxmlformats.org/officeDocument/2006/relationships/slideLayout" Target="../slideLayouts/slideLayout8.xml"/><Relationship Id="rId5" Type="http://schemas.openxmlformats.org/officeDocument/2006/relationships/tags" Target="../tags/tag10776.xml"/><Relationship Id="rId10" Type="http://schemas.openxmlformats.org/officeDocument/2006/relationships/tags" Target="../tags/tag10781.xml"/><Relationship Id="rId4" Type="http://schemas.openxmlformats.org/officeDocument/2006/relationships/tags" Target="../tags/tag10775.xml"/><Relationship Id="rId9" Type="http://schemas.openxmlformats.org/officeDocument/2006/relationships/tags" Target="../tags/tag10780.xml"/><Relationship Id="rId14" Type="http://schemas.openxmlformats.org/officeDocument/2006/relationships/image" Target="../media/image96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tags" Target="../tags/tag10788.xml"/><Relationship Id="rId13" Type="http://schemas.openxmlformats.org/officeDocument/2006/relationships/tags" Target="../tags/tag10793.xml"/><Relationship Id="rId18" Type="http://schemas.openxmlformats.org/officeDocument/2006/relationships/oleObject" Target="../embeddings/oleObject1212.bin"/><Relationship Id="rId26" Type="http://schemas.openxmlformats.org/officeDocument/2006/relationships/image" Target="../media/image111.png"/><Relationship Id="rId3" Type="http://schemas.openxmlformats.org/officeDocument/2006/relationships/tags" Target="../tags/tag10783.xml"/><Relationship Id="rId21" Type="http://schemas.openxmlformats.org/officeDocument/2006/relationships/image" Target="../media/image106.svg"/><Relationship Id="rId7" Type="http://schemas.openxmlformats.org/officeDocument/2006/relationships/tags" Target="../tags/tag10787.xml"/><Relationship Id="rId12" Type="http://schemas.openxmlformats.org/officeDocument/2006/relationships/tags" Target="../tags/tag10792.xml"/><Relationship Id="rId17" Type="http://schemas.openxmlformats.org/officeDocument/2006/relationships/slideLayout" Target="../slideLayouts/slideLayout840.xml"/><Relationship Id="rId25" Type="http://schemas.openxmlformats.org/officeDocument/2006/relationships/image" Target="../media/image110.svg"/><Relationship Id="rId2" Type="http://schemas.openxmlformats.org/officeDocument/2006/relationships/tags" Target="../tags/tag10782.xml"/><Relationship Id="rId16" Type="http://schemas.openxmlformats.org/officeDocument/2006/relationships/tags" Target="../tags/tag10796.xml"/><Relationship Id="rId20" Type="http://schemas.openxmlformats.org/officeDocument/2006/relationships/image" Target="../media/image105.png"/><Relationship Id="rId29" Type="http://schemas.openxmlformats.org/officeDocument/2006/relationships/image" Target="../media/image114.svg"/><Relationship Id="rId1" Type="http://schemas.openxmlformats.org/officeDocument/2006/relationships/vmlDrawing" Target="../drawings/vmlDrawing1212.vml"/><Relationship Id="rId6" Type="http://schemas.openxmlformats.org/officeDocument/2006/relationships/tags" Target="../tags/tag10786.xml"/><Relationship Id="rId11" Type="http://schemas.openxmlformats.org/officeDocument/2006/relationships/tags" Target="../tags/tag10791.xml"/><Relationship Id="rId24" Type="http://schemas.openxmlformats.org/officeDocument/2006/relationships/image" Target="../media/image109.png"/><Relationship Id="rId32" Type="http://schemas.openxmlformats.org/officeDocument/2006/relationships/image" Target="../media/image96.jpeg"/><Relationship Id="rId5" Type="http://schemas.openxmlformats.org/officeDocument/2006/relationships/tags" Target="../tags/tag10785.xml"/><Relationship Id="rId15" Type="http://schemas.openxmlformats.org/officeDocument/2006/relationships/tags" Target="../tags/tag10795.xml"/><Relationship Id="rId23" Type="http://schemas.openxmlformats.org/officeDocument/2006/relationships/image" Target="../media/image108.svg"/><Relationship Id="rId28" Type="http://schemas.openxmlformats.org/officeDocument/2006/relationships/image" Target="../media/image113.png"/><Relationship Id="rId10" Type="http://schemas.openxmlformats.org/officeDocument/2006/relationships/tags" Target="../tags/tag10790.xml"/><Relationship Id="rId19" Type="http://schemas.openxmlformats.org/officeDocument/2006/relationships/image" Target="../media/image1.emf"/><Relationship Id="rId31" Type="http://schemas.openxmlformats.org/officeDocument/2006/relationships/image" Target="../media/image116.svg"/><Relationship Id="rId4" Type="http://schemas.openxmlformats.org/officeDocument/2006/relationships/tags" Target="../tags/tag10784.xml"/><Relationship Id="rId9" Type="http://schemas.openxmlformats.org/officeDocument/2006/relationships/tags" Target="../tags/tag10789.xml"/><Relationship Id="rId14" Type="http://schemas.openxmlformats.org/officeDocument/2006/relationships/tags" Target="../tags/tag10794.xml"/><Relationship Id="rId22" Type="http://schemas.openxmlformats.org/officeDocument/2006/relationships/image" Target="../media/image107.png"/><Relationship Id="rId27" Type="http://schemas.openxmlformats.org/officeDocument/2006/relationships/image" Target="../media/image112.svg"/><Relationship Id="rId30" Type="http://schemas.openxmlformats.org/officeDocument/2006/relationships/image" Target="../media/image115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tags" Target="../tags/tag10803.xml"/><Relationship Id="rId13" Type="http://schemas.openxmlformats.org/officeDocument/2006/relationships/image" Target="../media/image22.emf"/><Relationship Id="rId3" Type="http://schemas.openxmlformats.org/officeDocument/2006/relationships/tags" Target="../tags/tag10798.xml"/><Relationship Id="rId7" Type="http://schemas.openxmlformats.org/officeDocument/2006/relationships/tags" Target="../tags/tag10802.xml"/><Relationship Id="rId12" Type="http://schemas.openxmlformats.org/officeDocument/2006/relationships/oleObject" Target="../embeddings/oleObject1213.bin"/><Relationship Id="rId2" Type="http://schemas.openxmlformats.org/officeDocument/2006/relationships/tags" Target="../tags/tag10797.xml"/><Relationship Id="rId1" Type="http://schemas.openxmlformats.org/officeDocument/2006/relationships/vmlDrawing" Target="../drawings/vmlDrawing1213.vml"/><Relationship Id="rId6" Type="http://schemas.openxmlformats.org/officeDocument/2006/relationships/tags" Target="../tags/tag10801.xml"/><Relationship Id="rId11" Type="http://schemas.openxmlformats.org/officeDocument/2006/relationships/slideLayout" Target="../slideLayouts/slideLayout8.xml"/><Relationship Id="rId5" Type="http://schemas.openxmlformats.org/officeDocument/2006/relationships/tags" Target="../tags/tag10800.xml"/><Relationship Id="rId10" Type="http://schemas.openxmlformats.org/officeDocument/2006/relationships/tags" Target="../tags/tag10805.xml"/><Relationship Id="rId4" Type="http://schemas.openxmlformats.org/officeDocument/2006/relationships/tags" Target="../tags/tag10799.xml"/><Relationship Id="rId9" Type="http://schemas.openxmlformats.org/officeDocument/2006/relationships/tags" Target="../tags/tag10804.xml"/><Relationship Id="rId14" Type="http://schemas.openxmlformats.org/officeDocument/2006/relationships/image" Target="../media/image96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1" hidden="1">
            <a:extLst>
              <a:ext uri="{FF2B5EF4-FFF2-40B4-BE49-F238E27FC236}">
                <a16:creationId xmlns:a16="http://schemas.microsoft.com/office/drawing/2014/main" id="{DFC82A3A-0A2D-4C91-9164-E53833C359F6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47508298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61993" name="think-cell Slide" r:id="rId10" imgW="572" imgH="588" progId="TCLayout.ActiveDocument.1">
                  <p:embed/>
                </p:oleObj>
              </mc:Choice>
              <mc:Fallback>
                <p:oleObj name="think-cell Slide" r:id="rId10" imgW="572" imgH="588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DFC82A3A-0A2D-4C91-9164-E53833C359F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180870AD-45F3-411D-8055-10F5B046A1B4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endParaRPr lang="pt-BR" dirty="0">
              <a:solidFill>
                <a:schemeClr val="bg1"/>
              </a:solidFill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sp>
        <p:nvSpPr>
          <p:cNvPr id="15" name="Documenttype">
            <a:extLst>
              <a:ext uri="{FF2B5EF4-FFF2-40B4-BE49-F238E27FC236}">
                <a16:creationId xmlns:a16="http://schemas.microsoft.com/office/drawing/2014/main" id="{FC9D505A-832A-DE48-9377-32ECB583A663}"/>
              </a:ext>
            </a:extLst>
          </p:cNvPr>
          <p:cNvSpPr>
            <a:spLocks noGrp="1"/>
          </p:cNvSpPr>
          <p:nvPr>
            <p:ph type="body" sz="quarter" idx="13"/>
            <p:custDataLst>
              <p:tags r:id="rId4"/>
            </p:custDataLst>
          </p:nvPr>
        </p:nvSpPr>
        <p:spPr>
          <a:xfrm>
            <a:off x="316614" y="5981916"/>
            <a:ext cx="6016752" cy="215444"/>
          </a:xfrm>
        </p:spPr>
        <p:txBody>
          <a:bodyPr/>
          <a:lstStyle/>
          <a:p>
            <a:r>
              <a:rPr lang="pt-BR" dirty="0"/>
              <a:t>Novembro </a:t>
            </a:r>
            <a:r>
              <a:rPr lang="pt-BR" dirty="0">
                <a:latin typeface="Itau Display" panose="020B0503020204020204" pitchFamily="34" charset="0"/>
                <a:sym typeface="Itau Display" panose="020B0503020204020204" pitchFamily="34" charset="0"/>
              </a:rPr>
              <a:t>2020</a:t>
            </a:r>
          </a:p>
        </p:txBody>
      </p:sp>
      <p:sp>
        <p:nvSpPr>
          <p:cNvPr id="16" name="Title">
            <a:extLst>
              <a:ext uri="{FF2B5EF4-FFF2-40B4-BE49-F238E27FC236}">
                <a16:creationId xmlns:a16="http://schemas.microsoft.com/office/drawing/2014/main" id="{B7F6AAC4-2644-1441-A7B2-318C279245D8}"/>
              </a:ext>
            </a:extLst>
          </p:cNvPr>
          <p:cNvSpPr>
            <a:spLocks noGrp="1"/>
          </p:cNvSpPr>
          <p:nvPr>
            <p:ph type="title"/>
            <p:custDataLst>
              <p:tags r:id="rId5"/>
            </p:custDataLst>
          </p:nvPr>
        </p:nvSpPr>
        <p:spPr>
          <a:xfrm>
            <a:off x="316614" y="4729239"/>
            <a:ext cx="4624346" cy="964285"/>
          </a:xfrm>
        </p:spPr>
        <p:txBody>
          <a:bodyPr>
            <a:normAutofit/>
          </a:bodyPr>
          <a:lstStyle/>
          <a:p>
            <a:pPr>
              <a:spcAft>
                <a:spcPts val="3600"/>
              </a:spcAft>
            </a:pPr>
            <a:r>
              <a:rPr lang="pt-BR" sz="1800" b="0" dirty="0">
                <a:latin typeface="Itau Display" panose="020B0503020204020204" pitchFamily="34" charset="0"/>
                <a:sym typeface="Itau Display" panose="020B0503020204020204" pitchFamily="34" charset="0"/>
              </a:rPr>
              <a:t>Denise Loli| Giulia Dal Mas | Heloisa Lescova | Letícia Dias | Mariana Corrêa | Renan Sequeira | Vitória Velho</a:t>
            </a:r>
          </a:p>
        </p:txBody>
      </p:sp>
      <p:sp>
        <p:nvSpPr>
          <p:cNvPr id="10" name="Title">
            <a:extLst>
              <a:ext uri="{FF2B5EF4-FFF2-40B4-BE49-F238E27FC236}">
                <a16:creationId xmlns:a16="http://schemas.microsoft.com/office/drawing/2014/main" id="{3E923563-46BC-4E5F-8852-423EB04B7BD4}"/>
              </a:ext>
            </a:extLst>
          </p:cNvPr>
          <p:cNvSpPr txBox="1">
            <a:spLocks/>
          </p:cNvSpPr>
          <p:nvPr>
            <p:custDataLst>
              <p:tags r:id="rId6"/>
            </p:custDataLst>
          </p:nvPr>
        </p:nvSpPr>
        <p:spPr>
          <a:xfrm>
            <a:off x="312626" y="2632317"/>
            <a:ext cx="5353538" cy="1116022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400" b="1" kern="1200" spc="0" baseline="0">
                <a:ln w="6350" cap="flat">
                  <a:noFill/>
                  <a:miter lim="800000"/>
                </a:ln>
                <a:solidFill>
                  <a:schemeClr val="bg1"/>
                </a:solidFill>
                <a:latin typeface="Myriad Pro" panose="020B0503030403020204" pitchFamily="34" charset="0"/>
                <a:ea typeface="+mj-ea"/>
                <a:cs typeface="+mj-cs"/>
              </a:defRPr>
            </a:lvl1pPr>
          </a:lstStyle>
          <a:p>
            <a:pPr>
              <a:spcAft>
                <a:spcPts val="3600"/>
              </a:spcAft>
            </a:pPr>
            <a:r>
              <a:rPr lang="pt-BR" sz="3500" dirty="0">
                <a:latin typeface="Itau Display" panose="020B0503020204020204" pitchFamily="34" charset="0"/>
                <a:cs typeface="Itau Display" panose="020B0503020204020204" pitchFamily="34" charset="0"/>
                <a:sym typeface="Itau Display" panose="020B0503020204020204" pitchFamily="34" charset="0"/>
              </a:rPr>
              <a:t>DES 0530 – Terceiro Setor e Direito Administrativo</a:t>
            </a:r>
            <a:endParaRPr lang="pt-BR" sz="3500" b="0" dirty="0">
              <a:latin typeface="Itau Display" panose="020B0503020204020204" pitchFamily="34" charset="0"/>
              <a:cs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1" name="Title">
            <a:extLst>
              <a:ext uri="{FF2B5EF4-FFF2-40B4-BE49-F238E27FC236}">
                <a16:creationId xmlns:a16="http://schemas.microsoft.com/office/drawing/2014/main" id="{CDCA05FB-1BF5-4C3E-ADD9-8F9BFE95B284}"/>
              </a:ext>
            </a:extLst>
          </p:cNvPr>
          <p:cNvSpPr txBox="1">
            <a:spLocks/>
          </p:cNvSpPr>
          <p:nvPr>
            <p:custDataLst>
              <p:tags r:id="rId7"/>
            </p:custDataLst>
          </p:nvPr>
        </p:nvSpPr>
        <p:spPr>
          <a:xfrm>
            <a:off x="312626" y="3974939"/>
            <a:ext cx="4624346" cy="544314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400" b="1" kern="1200" spc="0" baseline="0">
                <a:ln w="6350" cap="flat">
                  <a:noFill/>
                  <a:miter lim="800000"/>
                </a:ln>
                <a:solidFill>
                  <a:schemeClr val="bg1"/>
                </a:solidFill>
                <a:latin typeface="Itau Display" panose="020B0503020204020204" pitchFamily="34" charset="0"/>
                <a:ea typeface="+mj-ea"/>
                <a:cs typeface="+mj-cs"/>
                <a:sym typeface="Itau Display" panose="020B0503020204020204" pitchFamily="34" charset="0"/>
              </a:defRPr>
            </a:lvl1pPr>
          </a:lstStyle>
          <a:p>
            <a:pPr>
              <a:spcAft>
                <a:spcPts val="3600"/>
              </a:spcAft>
            </a:pPr>
            <a:r>
              <a:rPr lang="pt-BR" sz="1800" dirty="0"/>
              <a:t>Prof. Dr. Gustavo Justino</a:t>
            </a:r>
          </a:p>
        </p:txBody>
      </p:sp>
      <p:pic>
        <p:nvPicPr>
          <p:cNvPr id="2061986" name="Picture 1698" descr="O que é Direito » Portal AvidusPeloDireito- Advogados Uberaba, portal de  notícias jurídicas, consultoria juridica, artigos juridicos">
            <a:extLst>
              <a:ext uri="{FF2B5EF4-FFF2-40B4-BE49-F238E27FC236}">
                <a16:creationId xmlns:a16="http://schemas.microsoft.com/office/drawing/2014/main" id="{716DD988-A7F2-4DDA-8E71-817B6D8D4554}"/>
              </a:ext>
            </a:extLst>
          </p:cNvPr>
          <p:cNvPicPr>
            <a:picLocks noChangeArrowheads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artisticPaintBrush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5591" y="-368440"/>
            <a:ext cx="7011785" cy="7540306"/>
          </a:xfrm>
          <a:prstGeom prst="rect">
            <a:avLst/>
          </a:prstGeom>
          <a:noFill/>
          <a:effectLst>
            <a:reflection blurRad="6350" stA="52000" endA="300" endPos="35000" dir="5400000" sy="-100000" algn="bl" rotWithShape="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3700826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luxograma: Somador 3">
            <a:extLst>
              <a:ext uri="{FF2B5EF4-FFF2-40B4-BE49-F238E27FC236}">
                <a16:creationId xmlns:a16="http://schemas.microsoft.com/office/drawing/2014/main" id="{0D945782-DCDF-421E-8E6E-1C45A87BB061}"/>
              </a:ext>
            </a:extLst>
          </p:cNvPr>
          <p:cNvSpPr/>
          <p:nvPr/>
        </p:nvSpPr>
        <p:spPr>
          <a:xfrm>
            <a:off x="1344310" y="5542448"/>
            <a:ext cx="491770" cy="491769"/>
          </a:xfrm>
          <a:prstGeom prst="flowChartSummingJunction">
            <a:avLst/>
          </a:prstGeom>
          <a:solidFill>
            <a:schemeClr val="accent4">
              <a:lumMod val="20000"/>
              <a:lumOff val="80000"/>
            </a:schemeClr>
          </a:solidFill>
          <a:ln w="12700" cap="sq">
            <a:solidFill>
              <a:schemeClr val="accent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endParaRPr lang="pt-BR" sz="1600" dirty="0" err="1">
              <a:solidFill>
                <a:schemeClr val="bg1"/>
              </a:solidFill>
            </a:endParaRPr>
          </a:p>
        </p:txBody>
      </p:sp>
      <p:graphicFrame>
        <p:nvGraphicFramePr>
          <p:cNvPr id="18" name="Object 2" hidden="1">
            <a:extLst>
              <a:ext uri="{FF2B5EF4-FFF2-40B4-BE49-F238E27FC236}">
                <a16:creationId xmlns:a16="http://schemas.microsoft.com/office/drawing/2014/main" id="{1EE3FD66-17C9-40FD-BDFA-FFA73630D299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70208593"/>
              </p:ext>
            </p:extLst>
          </p:nvPr>
        </p:nvGraphicFramePr>
        <p:xfrm>
          <a:off x="1678" y="1639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06117" name="think-cell Slide" r:id="rId15" imgW="592" imgH="591" progId="TCLayout.ActiveDocument.1">
                  <p:embed/>
                </p:oleObj>
              </mc:Choice>
              <mc:Fallback>
                <p:oleObj name="think-cell Slide" r:id="rId15" imgW="592" imgH="591" progId="TCLayout.ActiveDocument.1">
                  <p:embed/>
                  <p:pic>
                    <p:nvPicPr>
                      <p:cNvPr id="18" name="Object 2" hidden="1">
                        <a:extLst>
                          <a:ext uri="{FF2B5EF4-FFF2-40B4-BE49-F238E27FC236}">
                            <a16:creationId xmlns:a16="http://schemas.microsoft.com/office/drawing/2014/main" id="{1EE3FD66-17C9-40FD-BDFA-FFA73630D29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678" y="1639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1" hidden="1">
            <a:extLst>
              <a:ext uri="{FF2B5EF4-FFF2-40B4-BE49-F238E27FC236}">
                <a16:creationId xmlns:a16="http://schemas.microsoft.com/office/drawing/2014/main" id="{41E8EE3E-DF9D-4DD1-B7AB-98CE067CBC87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91" y="51"/>
            <a:ext cx="158747" cy="158747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  <a:defRPr/>
            </a:pPr>
            <a:endParaRPr kumimoji="0" lang="pt-BR" sz="2400" b="1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tau Display" panose="020B0503020204020204"/>
              <a:ea typeface="+mj-ea"/>
              <a:cs typeface="Itau Display" panose="020B0503020204020204" pitchFamily="34" charset="0"/>
              <a:sym typeface="Itau Display" panose="020B0503020204020204"/>
            </a:endParaRPr>
          </a:p>
        </p:txBody>
      </p:sp>
      <p:sp>
        <p:nvSpPr>
          <p:cNvPr id="73" name="2. Slide Title">
            <a:extLst>
              <a:ext uri="{FF2B5EF4-FFF2-40B4-BE49-F238E27FC236}">
                <a16:creationId xmlns:a16="http://schemas.microsoft.com/office/drawing/2014/main" id="{F6D82A78-4FAF-4ECD-92A8-2EDF2063D666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641990"/>
            <a:ext cx="11082528" cy="33239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b" anchorCtr="0">
            <a:spAutoFit/>
          </a:bodyPr>
          <a:lstStyle/>
          <a:p>
            <a:r>
              <a:rPr lang="pt-BR" sz="2400" dirty="0">
                <a:latin typeface="Itau Display" panose="020B0604020202020204" charset="0"/>
                <a:cs typeface="Itau Display" panose="020B0604020202020204" charset="0"/>
              </a:rPr>
              <a:t>Fundamentos Jurídicos da Defesa</a:t>
            </a:r>
          </a:p>
        </p:txBody>
      </p:sp>
      <p:pic>
        <p:nvPicPr>
          <p:cNvPr id="74" name="Picture 47" descr="Faculdade de Direito da USP - FDUSP - Home | Facebook">
            <a:extLst>
              <a:ext uri="{FF2B5EF4-FFF2-40B4-BE49-F238E27FC236}">
                <a16:creationId xmlns:a16="http://schemas.microsoft.com/office/drawing/2014/main" id="{6BA9DBDF-F008-43F7-9D47-8A69B2F57B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60908" y="6416207"/>
            <a:ext cx="424005" cy="4240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30">
            <a:extLst>
              <a:ext uri="{FF2B5EF4-FFF2-40B4-BE49-F238E27FC236}">
                <a16:creationId xmlns:a16="http://schemas.microsoft.com/office/drawing/2014/main" id="{97E1676A-3E9A-4E6E-A0AB-02AD2980906F}"/>
              </a:ext>
            </a:extLst>
          </p:cNvPr>
          <p:cNvGrpSpPr/>
          <p:nvPr/>
        </p:nvGrpSpPr>
        <p:grpSpPr>
          <a:xfrm>
            <a:off x="1335035" y="1594743"/>
            <a:ext cx="558124" cy="525444"/>
            <a:chOff x="570568" y="1833183"/>
            <a:chExt cx="817149" cy="769303"/>
          </a:xfrm>
        </p:grpSpPr>
        <p:sp>
          <p:nvSpPr>
            <p:cNvPr id="8" name="Elipse 122">
              <a:extLst>
                <a:ext uri="{FF2B5EF4-FFF2-40B4-BE49-F238E27FC236}">
                  <a16:creationId xmlns:a16="http://schemas.microsoft.com/office/drawing/2014/main" id="{AD307F2E-1636-4B26-8789-FAA5C0043913}"/>
                </a:ext>
              </a:extLst>
            </p:cNvPr>
            <p:cNvSpPr/>
            <p:nvPr/>
          </p:nvSpPr>
          <p:spPr>
            <a:xfrm>
              <a:off x="570568" y="1882486"/>
              <a:ext cx="720000" cy="72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3296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" name="TrackerNumBlue 27">
              <a:extLst>
                <a:ext uri="{FF2B5EF4-FFF2-40B4-BE49-F238E27FC236}">
                  <a16:creationId xmlns:a16="http://schemas.microsoft.com/office/drawing/2014/main" id="{1DE45DC7-2889-427B-86DC-F1F6CA314EB9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1108377" y="1833183"/>
              <a:ext cx="279340" cy="279340"/>
            </a:xfrm>
            <a:prstGeom prst="ellipse">
              <a:avLst/>
            </a:prstGeom>
            <a:solidFill>
              <a:schemeClr val="accent1"/>
            </a:solidFill>
            <a:ln w="6350" cap="sq" cmpd="sng" algn="ctr">
              <a:solidFill>
                <a:schemeClr val="accent1"/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+mn-cs"/>
                  <a:sym typeface="Itau Display" panose="020B0503020204020204" pitchFamily="34" charset="0"/>
                </a:rPr>
                <a:t>1</a:t>
              </a:r>
            </a:p>
          </p:txBody>
        </p:sp>
      </p:grpSp>
      <p:grpSp>
        <p:nvGrpSpPr>
          <p:cNvPr id="10" name="Group 41">
            <a:extLst>
              <a:ext uri="{FF2B5EF4-FFF2-40B4-BE49-F238E27FC236}">
                <a16:creationId xmlns:a16="http://schemas.microsoft.com/office/drawing/2014/main" id="{4E17C0EB-D5B1-4CF0-943C-569101F58202}"/>
              </a:ext>
            </a:extLst>
          </p:cNvPr>
          <p:cNvGrpSpPr/>
          <p:nvPr/>
        </p:nvGrpSpPr>
        <p:grpSpPr>
          <a:xfrm>
            <a:off x="1335035" y="2626289"/>
            <a:ext cx="558124" cy="528758"/>
            <a:chOff x="549136" y="2916653"/>
            <a:chExt cx="817149" cy="774155"/>
          </a:xfrm>
        </p:grpSpPr>
        <p:sp>
          <p:nvSpPr>
            <p:cNvPr id="11" name="Elipse 138">
              <a:extLst>
                <a:ext uri="{FF2B5EF4-FFF2-40B4-BE49-F238E27FC236}">
                  <a16:creationId xmlns:a16="http://schemas.microsoft.com/office/drawing/2014/main" id="{C43248B7-B81C-4073-BF5D-D217822513C2}"/>
                </a:ext>
              </a:extLst>
            </p:cNvPr>
            <p:cNvSpPr/>
            <p:nvPr/>
          </p:nvSpPr>
          <p:spPr>
            <a:xfrm>
              <a:off x="549136" y="2970808"/>
              <a:ext cx="720000" cy="720000"/>
            </a:xfrm>
            <a:prstGeom prst="ellipse">
              <a:avLst/>
            </a:prstGeom>
            <a:noFill/>
            <a:ln w="1905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3296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TrackerNumBlue 27">
              <a:extLst>
                <a:ext uri="{FF2B5EF4-FFF2-40B4-BE49-F238E27FC236}">
                  <a16:creationId xmlns:a16="http://schemas.microsoft.com/office/drawing/2014/main" id="{14790324-056F-4380-BA97-590FBDEE3E44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1086945" y="2916653"/>
              <a:ext cx="279340" cy="279340"/>
            </a:xfrm>
            <a:prstGeom prst="ellipse">
              <a:avLst/>
            </a:prstGeom>
            <a:solidFill>
              <a:schemeClr val="accent1"/>
            </a:solidFill>
            <a:ln w="6350" cap="sq" cmpd="sng" algn="ctr">
              <a:solidFill>
                <a:schemeClr val="accent1"/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+mn-cs"/>
                  <a:sym typeface="Itau Display" panose="020B0503020204020204" pitchFamily="34" charset="0"/>
                </a:rPr>
                <a:t>2</a:t>
              </a:r>
            </a:p>
          </p:txBody>
        </p:sp>
      </p:grpSp>
      <p:grpSp>
        <p:nvGrpSpPr>
          <p:cNvPr id="13" name="Group 46">
            <a:extLst>
              <a:ext uri="{FF2B5EF4-FFF2-40B4-BE49-F238E27FC236}">
                <a16:creationId xmlns:a16="http://schemas.microsoft.com/office/drawing/2014/main" id="{6A63065D-9B84-4C25-9459-52B8E3A51B27}"/>
              </a:ext>
            </a:extLst>
          </p:cNvPr>
          <p:cNvGrpSpPr/>
          <p:nvPr/>
        </p:nvGrpSpPr>
        <p:grpSpPr>
          <a:xfrm>
            <a:off x="1335035" y="4556870"/>
            <a:ext cx="558124" cy="532071"/>
            <a:chOff x="549136" y="4392350"/>
            <a:chExt cx="817149" cy="779006"/>
          </a:xfrm>
        </p:grpSpPr>
        <p:sp>
          <p:nvSpPr>
            <p:cNvPr id="14" name="Elipse 140">
              <a:extLst>
                <a:ext uri="{FF2B5EF4-FFF2-40B4-BE49-F238E27FC236}">
                  <a16:creationId xmlns:a16="http://schemas.microsoft.com/office/drawing/2014/main" id="{342EE66B-39EC-4BE8-99CD-CFC3F48378D9}"/>
                </a:ext>
              </a:extLst>
            </p:cNvPr>
            <p:cNvSpPr/>
            <p:nvPr/>
          </p:nvSpPr>
          <p:spPr>
            <a:xfrm>
              <a:off x="549136" y="4451356"/>
              <a:ext cx="720000" cy="72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3296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" name="TrackerNumBlue 27">
              <a:extLst>
                <a:ext uri="{FF2B5EF4-FFF2-40B4-BE49-F238E27FC236}">
                  <a16:creationId xmlns:a16="http://schemas.microsoft.com/office/drawing/2014/main" id="{B4CF54FC-EE48-4D9B-9595-D4293E2FEAE9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1086945" y="4392350"/>
              <a:ext cx="279340" cy="279340"/>
            </a:xfrm>
            <a:prstGeom prst="ellipse">
              <a:avLst/>
            </a:prstGeom>
            <a:solidFill>
              <a:schemeClr val="accent1"/>
            </a:solidFill>
            <a:ln w="6350" cap="sq" cmpd="sng" algn="ctr">
              <a:solidFill>
                <a:schemeClr val="accent1"/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+mn-cs"/>
                  <a:sym typeface="Itau Display" panose="020B0503020204020204" pitchFamily="34" charset="0"/>
                </a:rPr>
                <a:t>4</a:t>
              </a:r>
            </a:p>
          </p:txBody>
        </p:sp>
      </p:grpSp>
      <p:sp>
        <p:nvSpPr>
          <p:cNvPr id="16" name="TextBox 78">
            <a:extLst>
              <a:ext uri="{FF2B5EF4-FFF2-40B4-BE49-F238E27FC236}">
                <a16:creationId xmlns:a16="http://schemas.microsoft.com/office/drawing/2014/main" id="{F30D1D03-88C5-4194-A56A-DE9A128156AE}"/>
              </a:ext>
            </a:extLst>
          </p:cNvPr>
          <p:cNvSpPr txBox="1">
            <a:spLocks/>
          </p:cNvSpPr>
          <p:nvPr/>
        </p:nvSpPr>
        <p:spPr>
          <a:xfrm>
            <a:off x="2205192" y="4760958"/>
            <a:ext cx="4735949" cy="2000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1300" b="1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t>Inépcia da Inicial</a:t>
            </a:r>
          </a:p>
        </p:txBody>
      </p:sp>
      <p:grpSp>
        <p:nvGrpSpPr>
          <p:cNvPr id="17" name="Group 79">
            <a:extLst>
              <a:ext uri="{FF2B5EF4-FFF2-40B4-BE49-F238E27FC236}">
                <a16:creationId xmlns:a16="http://schemas.microsoft.com/office/drawing/2014/main" id="{319B20DB-D2EB-4B9B-811A-DF14BA312607}"/>
              </a:ext>
            </a:extLst>
          </p:cNvPr>
          <p:cNvGrpSpPr/>
          <p:nvPr/>
        </p:nvGrpSpPr>
        <p:grpSpPr>
          <a:xfrm>
            <a:off x="1335035" y="3601518"/>
            <a:ext cx="558124" cy="528758"/>
            <a:chOff x="549136" y="2916653"/>
            <a:chExt cx="817149" cy="774155"/>
          </a:xfrm>
        </p:grpSpPr>
        <p:sp>
          <p:nvSpPr>
            <p:cNvPr id="19" name="Elipse 138">
              <a:extLst>
                <a:ext uri="{FF2B5EF4-FFF2-40B4-BE49-F238E27FC236}">
                  <a16:creationId xmlns:a16="http://schemas.microsoft.com/office/drawing/2014/main" id="{A3FCF318-D391-44B7-AD30-226A31884473}"/>
                </a:ext>
              </a:extLst>
            </p:cNvPr>
            <p:cNvSpPr/>
            <p:nvPr/>
          </p:nvSpPr>
          <p:spPr>
            <a:xfrm>
              <a:off x="549136" y="2970808"/>
              <a:ext cx="720000" cy="720000"/>
            </a:xfrm>
            <a:prstGeom prst="ellipse">
              <a:avLst/>
            </a:prstGeom>
            <a:noFill/>
            <a:ln w="1905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3296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TrackerNumBlue 27">
              <a:extLst>
                <a:ext uri="{FF2B5EF4-FFF2-40B4-BE49-F238E27FC236}">
                  <a16:creationId xmlns:a16="http://schemas.microsoft.com/office/drawing/2014/main" id="{98B2BCAD-98A1-4776-8FA3-751CAF3A4CCC}"/>
                </a:ext>
              </a:extLst>
            </p:cNvPr>
            <p:cNvSpPr/>
            <p:nvPr>
              <p:custDataLst>
                <p:tags r:id="rId10"/>
              </p:custDataLst>
            </p:nvPr>
          </p:nvSpPr>
          <p:spPr>
            <a:xfrm>
              <a:off x="1086945" y="2916653"/>
              <a:ext cx="279340" cy="279340"/>
            </a:xfrm>
            <a:prstGeom prst="ellipse">
              <a:avLst/>
            </a:prstGeom>
            <a:solidFill>
              <a:schemeClr val="accent1"/>
            </a:solidFill>
            <a:ln w="6350" cap="sq" cmpd="sng" algn="ctr">
              <a:solidFill>
                <a:schemeClr val="accent1"/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+mn-cs"/>
                  <a:sym typeface="Itau Display" panose="020B0503020204020204" pitchFamily="34" charset="0"/>
                </a:rPr>
                <a:t>3</a:t>
              </a:r>
            </a:p>
          </p:txBody>
        </p:sp>
      </p:grpSp>
      <p:sp>
        <p:nvSpPr>
          <p:cNvPr id="21" name="TextBox 128">
            <a:extLst>
              <a:ext uri="{FF2B5EF4-FFF2-40B4-BE49-F238E27FC236}">
                <a16:creationId xmlns:a16="http://schemas.microsoft.com/office/drawing/2014/main" id="{D90D5B10-12DD-4EC5-89E2-77A1E84E062C}"/>
              </a:ext>
            </a:extLst>
          </p:cNvPr>
          <p:cNvSpPr txBox="1">
            <a:spLocks/>
          </p:cNvSpPr>
          <p:nvPr/>
        </p:nvSpPr>
        <p:spPr>
          <a:xfrm>
            <a:off x="2205192" y="1785527"/>
            <a:ext cx="4735949" cy="2000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1300" b="1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t>Incompetência Territorial</a:t>
            </a:r>
          </a:p>
        </p:txBody>
      </p:sp>
      <p:sp>
        <p:nvSpPr>
          <p:cNvPr id="22" name="TextBox 129">
            <a:extLst>
              <a:ext uri="{FF2B5EF4-FFF2-40B4-BE49-F238E27FC236}">
                <a16:creationId xmlns:a16="http://schemas.microsoft.com/office/drawing/2014/main" id="{2CC76A43-6C86-47DF-887C-4C8CCD044DA0}"/>
              </a:ext>
            </a:extLst>
          </p:cNvPr>
          <p:cNvSpPr txBox="1">
            <a:spLocks/>
          </p:cNvSpPr>
          <p:nvPr/>
        </p:nvSpPr>
        <p:spPr>
          <a:xfrm>
            <a:off x="2205192" y="2740070"/>
            <a:ext cx="4735949" cy="4001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1300" b="1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t>Ilegitimidade Ativa da Conectas</a:t>
            </a:r>
          </a:p>
        </p:txBody>
      </p:sp>
      <p:sp>
        <p:nvSpPr>
          <p:cNvPr id="23" name="TextBox 130">
            <a:extLst>
              <a:ext uri="{FF2B5EF4-FFF2-40B4-BE49-F238E27FC236}">
                <a16:creationId xmlns:a16="http://schemas.microsoft.com/office/drawing/2014/main" id="{5B4BAFA9-FBE8-42C9-9754-400E02599F48}"/>
              </a:ext>
            </a:extLst>
          </p:cNvPr>
          <p:cNvSpPr txBox="1">
            <a:spLocks/>
          </p:cNvSpPr>
          <p:nvPr/>
        </p:nvSpPr>
        <p:spPr>
          <a:xfrm>
            <a:off x="2205192" y="3735499"/>
            <a:ext cx="4735949" cy="4001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1300" b="1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t>Inadequação da Via Eleita</a:t>
            </a:r>
          </a:p>
        </p:txBody>
      </p:sp>
      <p:pic>
        <p:nvPicPr>
          <p:cNvPr id="24" name="CustomIcon">
            <a:extLst>
              <a:ext uri="{FF2B5EF4-FFF2-40B4-BE49-F238E27FC236}">
                <a16:creationId xmlns:a16="http://schemas.microsoft.com/office/drawing/2014/main" id="{6BBC99EB-3906-410D-B2C8-CFF8A1C260C9}"/>
              </a:ext>
            </a:extLst>
          </p:cNvPr>
          <p:cNvPicPr>
            <a:picLocks/>
          </p:cNvPicPr>
          <p:nvPr>
            <p:custDataLst>
              <p:tags r:id="rId5"/>
            </p:custDataLst>
          </p:nvPr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1432324" y="1759800"/>
            <a:ext cx="269596" cy="269596"/>
          </a:xfrm>
          <a:prstGeom prst="rect">
            <a:avLst/>
          </a:prstGeom>
        </p:spPr>
      </p:pic>
      <p:pic>
        <p:nvPicPr>
          <p:cNvPr id="25" name="CustomIcon">
            <a:extLst>
              <a:ext uri="{FF2B5EF4-FFF2-40B4-BE49-F238E27FC236}">
                <a16:creationId xmlns:a16="http://schemas.microsoft.com/office/drawing/2014/main" id="{864EA66E-5A13-4D7D-9DC8-CEF0EBF52AFB}"/>
              </a:ext>
            </a:extLst>
          </p:cNvPr>
          <p:cNvPicPr>
            <a:picLocks/>
          </p:cNvPicPr>
          <p:nvPr>
            <p:custDataLst>
              <p:tags r:id="rId6"/>
            </p:custDataLst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1427042" y="2761323"/>
            <a:ext cx="298475" cy="298475"/>
          </a:xfrm>
          <a:prstGeom prst="rect">
            <a:avLst/>
          </a:prstGeom>
        </p:spPr>
      </p:pic>
      <p:pic>
        <p:nvPicPr>
          <p:cNvPr id="26" name="CustomIcon">
            <a:extLst>
              <a:ext uri="{FF2B5EF4-FFF2-40B4-BE49-F238E27FC236}">
                <a16:creationId xmlns:a16="http://schemas.microsoft.com/office/drawing/2014/main" id="{37E68A72-E72F-4368-88B4-5AED74B2C678}"/>
              </a:ext>
            </a:extLst>
          </p:cNvPr>
          <p:cNvPicPr>
            <a:picLocks/>
          </p:cNvPicPr>
          <p:nvPr>
            <p:custDataLst>
              <p:tags r:id="rId7"/>
            </p:custDataLst>
          </p:nvPr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1423000" y="3726878"/>
            <a:ext cx="298475" cy="298475"/>
          </a:xfrm>
          <a:prstGeom prst="rect">
            <a:avLst/>
          </a:prstGeom>
        </p:spPr>
      </p:pic>
      <p:pic>
        <p:nvPicPr>
          <p:cNvPr id="27" name="CustomIcon">
            <a:extLst>
              <a:ext uri="{FF2B5EF4-FFF2-40B4-BE49-F238E27FC236}">
                <a16:creationId xmlns:a16="http://schemas.microsoft.com/office/drawing/2014/main" id="{C8D76CAF-B53C-4D6C-B1A8-8CE0EF940925}"/>
              </a:ext>
            </a:extLst>
          </p:cNvPr>
          <p:cNvPicPr>
            <a:picLocks/>
          </p:cNvPicPr>
          <p:nvPr>
            <p:custDataLst>
              <p:tags r:id="rId8"/>
            </p:custDataLst>
          </p:nvPr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1435926" y="4711941"/>
            <a:ext cx="271341" cy="271341"/>
          </a:xfrm>
          <a:prstGeom prst="rect">
            <a:avLst/>
          </a:prstGeom>
        </p:spPr>
      </p:pic>
      <p:sp>
        <p:nvSpPr>
          <p:cNvPr id="3" name="TextBox 78">
            <a:extLst>
              <a:ext uri="{FF2B5EF4-FFF2-40B4-BE49-F238E27FC236}">
                <a16:creationId xmlns:a16="http://schemas.microsoft.com/office/drawing/2014/main" id="{97DFA89A-6E07-4B1A-B352-98B1B7454ED7}"/>
              </a:ext>
            </a:extLst>
          </p:cNvPr>
          <p:cNvSpPr txBox="1">
            <a:spLocks/>
          </p:cNvSpPr>
          <p:nvPr/>
        </p:nvSpPr>
        <p:spPr>
          <a:xfrm>
            <a:off x="2205192" y="5709224"/>
            <a:ext cx="4735949" cy="2000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1300" b="1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t>Ausência de respaldo para concessão da tutela de urgência</a:t>
            </a:r>
          </a:p>
        </p:txBody>
      </p:sp>
      <p:grpSp>
        <p:nvGrpSpPr>
          <p:cNvPr id="29" name="Group 46">
            <a:extLst>
              <a:ext uri="{FF2B5EF4-FFF2-40B4-BE49-F238E27FC236}">
                <a16:creationId xmlns:a16="http://schemas.microsoft.com/office/drawing/2014/main" id="{00093235-29E4-4818-8258-D3AA3112867B}"/>
              </a:ext>
            </a:extLst>
          </p:cNvPr>
          <p:cNvGrpSpPr/>
          <p:nvPr/>
        </p:nvGrpSpPr>
        <p:grpSpPr>
          <a:xfrm>
            <a:off x="1349264" y="5512222"/>
            <a:ext cx="558124" cy="532071"/>
            <a:chOff x="549136" y="4392350"/>
            <a:chExt cx="817149" cy="779006"/>
          </a:xfrm>
        </p:grpSpPr>
        <p:sp>
          <p:nvSpPr>
            <p:cNvPr id="30" name="Elipse 140">
              <a:extLst>
                <a:ext uri="{FF2B5EF4-FFF2-40B4-BE49-F238E27FC236}">
                  <a16:creationId xmlns:a16="http://schemas.microsoft.com/office/drawing/2014/main" id="{366843CE-B5CD-4B01-ACD7-E25AAB7A0542}"/>
                </a:ext>
              </a:extLst>
            </p:cNvPr>
            <p:cNvSpPr/>
            <p:nvPr/>
          </p:nvSpPr>
          <p:spPr>
            <a:xfrm>
              <a:off x="549136" y="4451356"/>
              <a:ext cx="720000" cy="72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3296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TrackerNumBlue 27">
              <a:extLst>
                <a:ext uri="{FF2B5EF4-FFF2-40B4-BE49-F238E27FC236}">
                  <a16:creationId xmlns:a16="http://schemas.microsoft.com/office/drawing/2014/main" id="{3B35A61F-37B6-4822-80C7-65C4DE1A7389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1086945" y="4392350"/>
              <a:ext cx="279340" cy="279340"/>
            </a:xfrm>
            <a:prstGeom prst="ellipse">
              <a:avLst/>
            </a:prstGeom>
            <a:solidFill>
              <a:schemeClr val="accent1"/>
            </a:solidFill>
            <a:ln w="6350" cap="sq" cmpd="sng" algn="ctr">
              <a:solidFill>
                <a:schemeClr val="accent1"/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+mn-cs"/>
                  <a:sym typeface="Itau Display" panose="020B0503020204020204" pitchFamily="34" charset="0"/>
                </a:rPr>
                <a:t>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7728535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1" hidden="1">
            <a:extLst>
              <a:ext uri="{FF2B5EF4-FFF2-40B4-BE49-F238E27FC236}">
                <a16:creationId xmlns:a16="http://schemas.microsoft.com/office/drawing/2014/main" id="{E1C75FA9-89FD-4A44-8104-A3AAE63EC338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03046" name="think-cell Slide" r:id="rId12" imgW="395" imgH="396" progId="TCLayout.ActiveDocument.1">
                  <p:embed/>
                </p:oleObj>
              </mc:Choice>
              <mc:Fallback>
                <p:oleObj name="think-cell Slide" r:id="rId12" imgW="395" imgH="396" progId="TCLayout.ActiveDocument.1">
                  <p:embed/>
                  <p:pic>
                    <p:nvPicPr>
                      <p:cNvPr id="5" name="Object 1" hidden="1">
                        <a:extLst>
                          <a:ext uri="{FF2B5EF4-FFF2-40B4-BE49-F238E27FC236}">
                            <a16:creationId xmlns:a16="http://schemas.microsoft.com/office/drawing/2014/main" id="{E1C75FA9-89FD-4A44-8104-A3AAE63EC33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>
            <a:extLst>
              <a:ext uri="{FF2B5EF4-FFF2-40B4-BE49-F238E27FC236}">
                <a16:creationId xmlns:a16="http://schemas.microsoft.com/office/drawing/2014/main" id="{E82C399B-15AE-456A-8461-9AC4950CDE40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endParaRPr lang="pt-BR" sz="2500" b="1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+mj-cs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AEA4FDBC-BE37-463D-8893-EB8D2E3B0652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/>
        <p:txBody>
          <a:bodyPr/>
          <a:lstStyle/>
          <a:p>
            <a:r>
              <a:rPr lang="pt-BR" dirty="0"/>
              <a:t>Agenda</a:t>
            </a:r>
          </a:p>
        </p:txBody>
      </p:sp>
      <p:sp>
        <p:nvSpPr>
          <p:cNvPr id="7" name="TextBox 81">
            <a:extLst>
              <a:ext uri="{FF2B5EF4-FFF2-40B4-BE49-F238E27FC236}">
                <a16:creationId xmlns:a16="http://schemas.microsoft.com/office/drawing/2014/main" id="{18CB12B0-9EA9-4786-98B0-847CE0FA2D10}"/>
              </a:ext>
            </a:extLst>
          </p:cNvPr>
          <p:cNvSpPr txBox="1"/>
          <p:nvPr/>
        </p:nvSpPr>
        <p:spPr>
          <a:xfrm>
            <a:off x="4781006" y="1947181"/>
            <a:ext cx="6856258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 marL="285750" indent="-285750"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buFontTx/>
              <a:buChar char="‒"/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Síntese do Caso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4" name="TrackerNumBlue 9">
            <a:extLst>
              <a:ext uri="{FF2B5EF4-FFF2-40B4-BE49-F238E27FC236}">
                <a16:creationId xmlns:a16="http://schemas.microsoft.com/office/drawing/2014/main" id="{B62A62C8-2369-4E35-9042-D8E4E0921DF4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4673826" y="1964599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1</a:t>
            </a:r>
          </a:p>
        </p:txBody>
      </p:sp>
      <p:sp>
        <p:nvSpPr>
          <p:cNvPr id="11" name="TrackerNumBlue 9">
            <a:extLst>
              <a:ext uri="{FF2B5EF4-FFF2-40B4-BE49-F238E27FC236}">
                <a16:creationId xmlns:a16="http://schemas.microsoft.com/office/drawing/2014/main" id="{8F0C1CCE-C5CB-474D-9840-288E3FF3A99D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4673826" y="2464329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2</a:t>
            </a:r>
          </a:p>
        </p:txBody>
      </p:sp>
      <p:sp>
        <p:nvSpPr>
          <p:cNvPr id="12" name="TrackerNumBlue 9">
            <a:extLst>
              <a:ext uri="{FF2B5EF4-FFF2-40B4-BE49-F238E27FC236}">
                <a16:creationId xmlns:a16="http://schemas.microsoft.com/office/drawing/2014/main" id="{36F5F4F5-29F9-47CA-961D-4D87B10CE7E2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673826" y="2965043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3</a:t>
            </a:r>
          </a:p>
        </p:txBody>
      </p:sp>
      <p:sp>
        <p:nvSpPr>
          <p:cNvPr id="14" name="TextBox 81">
            <a:extLst>
              <a:ext uri="{FF2B5EF4-FFF2-40B4-BE49-F238E27FC236}">
                <a16:creationId xmlns:a16="http://schemas.microsoft.com/office/drawing/2014/main" id="{D56C8C98-5AA6-48C5-8E03-AB33B9A3314A}"/>
              </a:ext>
            </a:extLst>
          </p:cNvPr>
          <p:cNvSpPr txBox="1"/>
          <p:nvPr/>
        </p:nvSpPr>
        <p:spPr>
          <a:xfrm>
            <a:off x="5062843" y="2464329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Alegações da Autora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TextBox 81">
            <a:extLst>
              <a:ext uri="{FF2B5EF4-FFF2-40B4-BE49-F238E27FC236}">
                <a16:creationId xmlns:a16="http://schemas.microsoft.com/office/drawing/2014/main" id="{C507B50D-0A09-4CAF-A5EF-B80E04A59715}"/>
              </a:ext>
            </a:extLst>
          </p:cNvPr>
          <p:cNvSpPr txBox="1"/>
          <p:nvPr/>
        </p:nvSpPr>
        <p:spPr>
          <a:xfrm>
            <a:off x="5062842" y="3437841"/>
            <a:ext cx="2403077" cy="12311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Parecer do MPF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buFontTx/>
              <a:buChar char="-"/>
              <a:defRPr/>
            </a:pPr>
            <a:r>
              <a:rPr lang="pt-BR" sz="2000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Preliminares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buFontTx/>
              <a:buChar char="-"/>
              <a:defRPr/>
            </a:pPr>
            <a:r>
              <a:rPr lang="pt-BR" sz="2000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Mérito</a:t>
            </a:r>
          </a:p>
        </p:txBody>
      </p:sp>
      <p:sp>
        <p:nvSpPr>
          <p:cNvPr id="16" name="TrackerNumBlue 9">
            <a:extLst>
              <a:ext uri="{FF2B5EF4-FFF2-40B4-BE49-F238E27FC236}">
                <a16:creationId xmlns:a16="http://schemas.microsoft.com/office/drawing/2014/main" id="{34DA45C0-282A-4EB7-A9C5-E83BF13BAE04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4673826" y="3441443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4</a:t>
            </a:r>
          </a:p>
        </p:txBody>
      </p:sp>
      <p:sp>
        <p:nvSpPr>
          <p:cNvPr id="17" name="TextBox 81">
            <a:extLst>
              <a:ext uri="{FF2B5EF4-FFF2-40B4-BE49-F238E27FC236}">
                <a16:creationId xmlns:a16="http://schemas.microsoft.com/office/drawing/2014/main" id="{7C0D7F91-5843-4EB5-9570-739A955DF53A}"/>
              </a:ext>
            </a:extLst>
          </p:cNvPr>
          <p:cNvSpPr txBox="1"/>
          <p:nvPr/>
        </p:nvSpPr>
        <p:spPr>
          <a:xfrm>
            <a:off x="5062843" y="4796939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Análise das Decisões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8" name="TrackerNumBlue 9">
            <a:extLst>
              <a:ext uri="{FF2B5EF4-FFF2-40B4-BE49-F238E27FC236}">
                <a16:creationId xmlns:a16="http://schemas.microsoft.com/office/drawing/2014/main" id="{4BDA0647-9628-4419-A68E-64EDB424BAC9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4677305" y="4797519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5</a:t>
            </a:r>
          </a:p>
        </p:txBody>
      </p:sp>
      <p:sp>
        <p:nvSpPr>
          <p:cNvPr id="19" name="TextBox 81">
            <a:extLst>
              <a:ext uri="{FF2B5EF4-FFF2-40B4-BE49-F238E27FC236}">
                <a16:creationId xmlns:a16="http://schemas.microsoft.com/office/drawing/2014/main" id="{9BF0BDEB-DB97-4D6F-A25C-4EBA06D6E570}"/>
              </a:ext>
            </a:extLst>
          </p:cNvPr>
          <p:cNvSpPr txBox="1"/>
          <p:nvPr/>
        </p:nvSpPr>
        <p:spPr>
          <a:xfrm>
            <a:off x="5062841" y="5257116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Comentários Finais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pic>
        <p:nvPicPr>
          <p:cNvPr id="20" name="Picture 47" descr="Faculdade de Direito da USP - FDUSP - Home | Facebook">
            <a:extLst>
              <a:ext uri="{FF2B5EF4-FFF2-40B4-BE49-F238E27FC236}">
                <a16:creationId xmlns:a16="http://schemas.microsoft.com/office/drawing/2014/main" id="{1126985E-D745-4C97-ABD7-34944159E1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60908" y="6416207"/>
            <a:ext cx="424005" cy="4240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xtBox 81">
            <a:extLst>
              <a:ext uri="{FF2B5EF4-FFF2-40B4-BE49-F238E27FC236}">
                <a16:creationId xmlns:a16="http://schemas.microsoft.com/office/drawing/2014/main" id="{147BEB8A-2F00-4BF6-ADDB-31F6EBF1C4B0}"/>
              </a:ext>
            </a:extLst>
          </p:cNvPr>
          <p:cNvSpPr txBox="1"/>
          <p:nvPr/>
        </p:nvSpPr>
        <p:spPr>
          <a:xfrm>
            <a:off x="5062840" y="2957506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Alegações da Ré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22" name="TrackerNumBlue 9">
            <a:extLst>
              <a:ext uri="{FF2B5EF4-FFF2-40B4-BE49-F238E27FC236}">
                <a16:creationId xmlns:a16="http://schemas.microsoft.com/office/drawing/2014/main" id="{8BC9FB3D-C2AE-46D1-8E5A-D4578FBE1787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>
            <a:off x="4677305" y="5271334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2AE0050C-421B-4C2F-B001-FDC7DEEB97A2}"/>
              </a:ext>
            </a:extLst>
          </p:cNvPr>
          <p:cNvSpPr/>
          <p:nvPr/>
        </p:nvSpPr>
        <p:spPr>
          <a:xfrm>
            <a:off x="4437342" y="3336466"/>
            <a:ext cx="7199922" cy="507785"/>
          </a:xfrm>
          <a:prstGeom prst="roundRect">
            <a:avLst>
              <a:gd name="adj" fmla="val 9324"/>
            </a:avLst>
          </a:prstGeom>
          <a:noFill/>
          <a:ln w="19050" cap="sq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3297" tIns="46649" rIns="93297" bIns="4664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962" rtl="0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306"/>
              </a:spcAft>
              <a:buClrTx/>
              <a:buSzTx/>
              <a:buFontTx/>
              <a:buNone/>
              <a:tabLst/>
              <a:defRPr/>
            </a:pPr>
            <a:endParaRPr kumimoji="0" lang="pt-BR" sz="1837" b="0" i="0" u="none" strike="noStrike" kern="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31C999FA-617B-4516-A955-63186127F576}"/>
              </a:ext>
            </a:extLst>
          </p:cNvPr>
          <p:cNvSpPr/>
          <p:nvPr/>
        </p:nvSpPr>
        <p:spPr>
          <a:xfrm>
            <a:off x="4437342" y="4747863"/>
            <a:ext cx="6987112" cy="899714"/>
          </a:xfrm>
          <a:prstGeom prst="roundRect">
            <a:avLst>
              <a:gd name="adj" fmla="val 9324"/>
            </a:avLst>
          </a:prstGeom>
          <a:solidFill>
            <a:schemeClr val="bg1">
              <a:alpha val="82000"/>
            </a:schemeClr>
          </a:solidFill>
          <a:ln w="19050" cap="sq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3297" tIns="46649" rIns="93297" bIns="4664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962" rtl="0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306"/>
              </a:spcAft>
              <a:buClrTx/>
              <a:buSzTx/>
              <a:buFontTx/>
              <a:buNone/>
              <a:tabLst/>
              <a:defRPr/>
            </a:pPr>
            <a:endParaRPr kumimoji="0" lang="pt-BR" sz="1837" b="0" i="0" u="none" strike="noStrike" kern="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B843EABF-121F-4F02-9CF2-303EBB8C7C2D}"/>
              </a:ext>
            </a:extLst>
          </p:cNvPr>
          <p:cNvSpPr/>
          <p:nvPr/>
        </p:nvSpPr>
        <p:spPr>
          <a:xfrm>
            <a:off x="4589742" y="1938346"/>
            <a:ext cx="6987112" cy="1317274"/>
          </a:xfrm>
          <a:prstGeom prst="roundRect">
            <a:avLst>
              <a:gd name="adj" fmla="val 9324"/>
            </a:avLst>
          </a:prstGeom>
          <a:solidFill>
            <a:schemeClr val="bg1">
              <a:alpha val="82000"/>
            </a:schemeClr>
          </a:solidFill>
          <a:ln w="19050" cap="sq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3297" tIns="46649" rIns="93297" bIns="4664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962" rtl="0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306"/>
              </a:spcAft>
              <a:buClrTx/>
              <a:buSzTx/>
              <a:buFontTx/>
              <a:buNone/>
              <a:tabLst/>
              <a:defRPr/>
            </a:pPr>
            <a:endParaRPr kumimoji="0" lang="pt-BR" sz="1837" b="0" i="0" u="none" strike="noStrike" kern="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0600960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>
            <a:extLst>
              <a:ext uri="{FF2B5EF4-FFF2-40B4-BE49-F238E27FC236}">
                <a16:creationId xmlns:a16="http://schemas.microsoft.com/office/drawing/2014/main" id="{27284A97-18FE-4493-94DD-763F3EFB3F71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93141110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98953" name="think-cell Slide" r:id="rId19" imgW="395" imgH="394" progId="TCLayout.ActiveDocument.1">
                  <p:embed/>
                </p:oleObj>
              </mc:Choice>
              <mc:Fallback>
                <p:oleObj name="think-cell Slide" r:id="rId19" imgW="395" imgH="394" progId="TCLayout.ActiveDocument.1">
                  <p:embed/>
                  <p:pic>
                    <p:nvPicPr>
                      <p:cNvPr id="6" name="Object 2" hidden="1">
                        <a:extLst>
                          <a:ext uri="{FF2B5EF4-FFF2-40B4-BE49-F238E27FC236}">
                            <a16:creationId xmlns:a16="http://schemas.microsoft.com/office/drawing/2014/main" id="{27284A97-18FE-4493-94DD-763F3EFB3F7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 hidden="1">
            <a:extLst>
              <a:ext uri="{FF2B5EF4-FFF2-40B4-BE49-F238E27FC236}">
                <a16:creationId xmlns:a16="http://schemas.microsoft.com/office/drawing/2014/main" id="{ABF9863E-76F6-4A21-B688-883E1FF5B363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pt-BR" sz="2500" b="1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tau Display" panose="020B0503020204020204"/>
              <a:ea typeface="+mn-ea"/>
              <a:cs typeface="+mn-cs"/>
              <a:sym typeface="Itau Display" panose="020B0503020204020204"/>
            </a:endParaRP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8CADD56C-6F92-4876-AEB0-532A3C4330D5}"/>
              </a:ext>
            </a:extLst>
          </p:cNvPr>
          <p:cNvGrpSpPr/>
          <p:nvPr/>
        </p:nvGrpSpPr>
        <p:grpSpPr>
          <a:xfrm>
            <a:off x="-73454" y="0"/>
            <a:ext cx="8787632" cy="6858000"/>
            <a:chOff x="-2141192" y="0"/>
            <a:chExt cx="8787632" cy="6858000"/>
          </a:xfrm>
          <a:solidFill>
            <a:schemeClr val="accent4">
              <a:lumMod val="20000"/>
              <a:lumOff val="80000"/>
            </a:schemeClr>
          </a:solidFill>
        </p:grpSpPr>
        <p:sp>
          <p:nvSpPr>
            <p:cNvPr id="139" name="Freeform 190">
              <a:extLst>
                <a:ext uri="{FF2B5EF4-FFF2-40B4-BE49-F238E27FC236}">
                  <a16:creationId xmlns:a16="http://schemas.microsoft.com/office/drawing/2014/main" id="{19E179FF-B474-4CF4-85EF-08892EFA1620}"/>
                </a:ext>
              </a:extLst>
            </p:cNvPr>
            <p:cNvSpPr/>
            <p:nvPr/>
          </p:nvSpPr>
          <p:spPr>
            <a:xfrm rot="18900000">
              <a:off x="975084" y="593322"/>
              <a:ext cx="5671356" cy="5671356"/>
            </a:xfrm>
            <a:custGeom>
              <a:avLst/>
              <a:gdLst>
                <a:gd name="connsiteX0" fmla="*/ 4849338 w 5671356"/>
                <a:gd name="connsiteY0" fmla="*/ 0 h 5671356"/>
                <a:gd name="connsiteX1" fmla="*/ 5671356 w 5671356"/>
                <a:gd name="connsiteY1" fmla="*/ 822018 h 5671356"/>
                <a:gd name="connsiteX2" fmla="*/ 4686035 w 5671356"/>
                <a:gd name="connsiteY2" fmla="*/ 1807339 h 5671356"/>
                <a:gd name="connsiteX3" fmla="*/ 4686035 w 5671356"/>
                <a:gd name="connsiteY3" fmla="*/ 2159489 h 5671356"/>
                <a:gd name="connsiteX4" fmla="*/ 4333885 w 5671356"/>
                <a:gd name="connsiteY4" fmla="*/ 2159489 h 5671356"/>
                <a:gd name="connsiteX5" fmla="*/ 822018 w 5671356"/>
                <a:gd name="connsiteY5" fmla="*/ 5671356 h 5671356"/>
                <a:gd name="connsiteX6" fmla="*/ 0 w 5671356"/>
                <a:gd name="connsiteY6" fmla="*/ 4849338 h 567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71356" h="5671356">
                  <a:moveTo>
                    <a:pt x="4849338" y="0"/>
                  </a:moveTo>
                  <a:lnTo>
                    <a:pt x="5671356" y="822018"/>
                  </a:lnTo>
                  <a:lnTo>
                    <a:pt x="4686035" y="1807339"/>
                  </a:lnTo>
                  <a:lnTo>
                    <a:pt x="4686035" y="2159489"/>
                  </a:lnTo>
                  <a:lnTo>
                    <a:pt x="4333885" y="2159489"/>
                  </a:lnTo>
                  <a:lnTo>
                    <a:pt x="822018" y="5671356"/>
                  </a:lnTo>
                  <a:lnTo>
                    <a:pt x="0" y="4849338"/>
                  </a:lnTo>
                  <a:close/>
                </a:path>
              </a:pathLst>
            </a:custGeom>
            <a:grpFill/>
            <a:ln w="6350" cap="sq">
              <a:noFill/>
              <a:miter lim="800000"/>
            </a:ln>
            <a:effectLst>
              <a:outerShdw blurRad="50800" dist="38100" algn="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endParaRPr kumimoji="0" lang="en-BR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+mn-cs"/>
                <a:sym typeface="Itau Display" panose="020B0503020204020204" pitchFamily="34" charset="0"/>
              </a:endParaRPr>
            </a:p>
          </p:txBody>
        </p: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A8F65919-650F-4E50-8733-5E9699777E80}"/>
                </a:ext>
              </a:extLst>
            </p:cNvPr>
            <p:cNvGrpSpPr/>
            <p:nvPr/>
          </p:nvGrpSpPr>
          <p:grpSpPr>
            <a:xfrm>
              <a:off x="-2141192" y="0"/>
              <a:ext cx="6655923" cy="6858000"/>
              <a:chOff x="-2141192" y="0"/>
              <a:chExt cx="6655923" cy="6858000"/>
            </a:xfrm>
            <a:grpFill/>
          </p:grpSpPr>
          <p:grpSp>
            <p:nvGrpSpPr>
              <p:cNvPr id="141" name="Group 140">
                <a:extLst>
                  <a:ext uri="{FF2B5EF4-FFF2-40B4-BE49-F238E27FC236}">
                    <a16:creationId xmlns:a16="http://schemas.microsoft.com/office/drawing/2014/main" id="{DF4E6618-6469-481C-8ED5-4C15EDA2A6AB}"/>
                  </a:ext>
                </a:extLst>
              </p:cNvPr>
              <p:cNvGrpSpPr/>
              <p:nvPr/>
            </p:nvGrpSpPr>
            <p:grpSpPr>
              <a:xfrm>
                <a:off x="-2141192" y="0"/>
                <a:ext cx="6401770" cy="6858000"/>
                <a:chOff x="-3289367" y="0"/>
                <a:chExt cx="9879653" cy="6858000"/>
              </a:xfrm>
              <a:grpFill/>
            </p:grpSpPr>
            <p:sp>
              <p:nvSpPr>
                <p:cNvPr id="143" name="Rectangle 142">
                  <a:extLst>
                    <a:ext uri="{FF2B5EF4-FFF2-40B4-BE49-F238E27FC236}">
                      <a16:creationId xmlns:a16="http://schemas.microsoft.com/office/drawing/2014/main" id="{4BA52D01-D387-42A8-9A90-0918772C5393}"/>
                    </a:ext>
                  </a:extLst>
                </p:cNvPr>
                <p:cNvSpPr/>
                <p:nvPr/>
              </p:nvSpPr>
              <p:spPr>
                <a:xfrm>
                  <a:off x="5427777" y="0"/>
                  <a:ext cx="1162509" cy="6858000"/>
                </a:xfrm>
                <a:prstGeom prst="rect">
                  <a:avLst/>
                </a:prstGeom>
                <a:grpFill/>
                <a:ln w="6350" cap="sq">
                  <a:noFill/>
                  <a:miter lim="800000"/>
                </a:ln>
                <a:effectLst>
                  <a:outerShdw blurRad="50800" dist="38100" algn="l" rotWithShape="0">
                    <a:prstClr val="black">
                      <a:alpha val="1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30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BR" sz="1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Itau Display" panose="020B0503020204020204" pitchFamily="34" charset="0"/>
                    <a:ea typeface="+mn-ea"/>
                    <a:cs typeface="+mn-cs"/>
                    <a:sym typeface="Itau Display" panose="020B0503020204020204" pitchFamily="34" charset="0"/>
                  </a:endParaRPr>
                </a:p>
              </p:txBody>
            </p:sp>
            <p:sp>
              <p:nvSpPr>
                <p:cNvPr id="144" name="Rectangle 143">
                  <a:extLst>
                    <a:ext uri="{FF2B5EF4-FFF2-40B4-BE49-F238E27FC236}">
                      <a16:creationId xmlns:a16="http://schemas.microsoft.com/office/drawing/2014/main" id="{3CF4341B-AE8D-41F7-B251-35DD3DAB7852}"/>
                    </a:ext>
                  </a:extLst>
                </p:cNvPr>
                <p:cNvSpPr/>
                <p:nvPr/>
              </p:nvSpPr>
              <p:spPr>
                <a:xfrm>
                  <a:off x="-3289367" y="0"/>
                  <a:ext cx="9681216" cy="6858000"/>
                </a:xfrm>
                <a:prstGeom prst="rect">
                  <a:avLst/>
                </a:prstGeom>
                <a:grpFill/>
                <a:ln w="6350" cap="sq">
                  <a:noFill/>
                  <a:miter lim="800000"/>
                </a:ln>
                <a:effectLst>
                  <a:outerShdw blurRad="50800" dist="38100" algn="l" rotWithShape="0">
                    <a:prstClr val="black">
                      <a:alpha val="1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30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BR" sz="1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Itau Display" panose="020B0503020204020204" pitchFamily="34" charset="0"/>
                    <a:ea typeface="+mn-ea"/>
                    <a:cs typeface="+mn-cs"/>
                    <a:sym typeface="Itau Display" panose="020B0503020204020204" pitchFamily="34" charset="0"/>
                  </a:endParaRPr>
                </a:p>
              </p:txBody>
            </p:sp>
          </p:grpSp>
          <p:sp>
            <p:nvSpPr>
              <p:cNvPr id="142" name="Rectangle 338">
                <a:extLst>
                  <a:ext uri="{FF2B5EF4-FFF2-40B4-BE49-F238E27FC236}">
                    <a16:creationId xmlns:a16="http://schemas.microsoft.com/office/drawing/2014/main" id="{D9301E93-E227-404E-9819-35AA388958C1}"/>
                  </a:ext>
                </a:extLst>
              </p:cNvPr>
              <p:cNvSpPr/>
              <p:nvPr/>
            </p:nvSpPr>
            <p:spPr>
              <a:xfrm rot="18900000">
                <a:off x="4358601" y="1550003"/>
                <a:ext cx="156130" cy="156130"/>
              </a:xfrm>
              <a:custGeom>
                <a:avLst/>
                <a:gdLst>
                  <a:gd name="connsiteX0" fmla="*/ 0 w 367764"/>
                  <a:gd name="connsiteY0" fmla="*/ 0 h 367764"/>
                  <a:gd name="connsiteX1" fmla="*/ 367764 w 367764"/>
                  <a:gd name="connsiteY1" fmla="*/ 0 h 367764"/>
                  <a:gd name="connsiteX2" fmla="*/ 367764 w 367764"/>
                  <a:gd name="connsiteY2" fmla="*/ 367764 h 367764"/>
                  <a:gd name="connsiteX3" fmla="*/ 0 w 367764"/>
                  <a:gd name="connsiteY3" fmla="*/ 367764 h 367764"/>
                  <a:gd name="connsiteX4" fmla="*/ 0 w 367764"/>
                  <a:gd name="connsiteY4" fmla="*/ 0 h 367764"/>
                  <a:gd name="connsiteX0" fmla="*/ 0 w 367764"/>
                  <a:gd name="connsiteY0" fmla="*/ 0 h 367764"/>
                  <a:gd name="connsiteX1" fmla="*/ 367764 w 367764"/>
                  <a:gd name="connsiteY1" fmla="*/ 0 h 367764"/>
                  <a:gd name="connsiteX2" fmla="*/ 367764 w 367764"/>
                  <a:gd name="connsiteY2" fmla="*/ 367764 h 367764"/>
                  <a:gd name="connsiteX3" fmla="*/ 0 w 367764"/>
                  <a:gd name="connsiteY3" fmla="*/ 367764 h 367764"/>
                  <a:gd name="connsiteX4" fmla="*/ 91440 w 367764"/>
                  <a:gd name="connsiteY4" fmla="*/ 91440 h 367764"/>
                  <a:gd name="connsiteX0" fmla="*/ 0 w 367764"/>
                  <a:gd name="connsiteY0" fmla="*/ 0 h 367764"/>
                  <a:gd name="connsiteX1" fmla="*/ 367764 w 367764"/>
                  <a:gd name="connsiteY1" fmla="*/ 0 h 367764"/>
                  <a:gd name="connsiteX2" fmla="*/ 367764 w 367764"/>
                  <a:gd name="connsiteY2" fmla="*/ 367764 h 367764"/>
                  <a:gd name="connsiteX3" fmla="*/ 0 w 367764"/>
                  <a:gd name="connsiteY3" fmla="*/ 367764 h 367764"/>
                  <a:gd name="connsiteX0" fmla="*/ 367764 w 367764"/>
                  <a:gd name="connsiteY0" fmla="*/ 0 h 367764"/>
                  <a:gd name="connsiteX1" fmla="*/ 367764 w 367764"/>
                  <a:gd name="connsiteY1" fmla="*/ 367764 h 367764"/>
                  <a:gd name="connsiteX2" fmla="*/ 0 w 367764"/>
                  <a:gd name="connsiteY2" fmla="*/ 367764 h 367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7764" h="367764">
                    <a:moveTo>
                      <a:pt x="367764" y="0"/>
                    </a:moveTo>
                    <a:lnTo>
                      <a:pt x="367764" y="367764"/>
                    </a:lnTo>
                    <a:lnTo>
                      <a:pt x="0" y="367764"/>
                    </a:lnTo>
                  </a:path>
                </a:pathLst>
              </a:custGeom>
              <a:grpFill/>
              <a:ln w="25400" cap="rnd">
                <a:solidFill>
                  <a:schemeClr val="tx2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3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BR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+mn-cs"/>
                  <a:sym typeface="Itau Display" panose="020B0503020204020204" pitchFamily="34" charset="0"/>
                </a:endParaRPr>
              </a:p>
            </p:txBody>
          </p: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A45490AE-2070-4662-AF6D-0E4515E56361}"/>
              </a:ext>
            </a:extLst>
          </p:cNvPr>
          <p:cNvSpPr/>
          <p:nvPr/>
        </p:nvSpPr>
        <p:spPr>
          <a:xfrm>
            <a:off x="0" y="0"/>
            <a:ext cx="305911" cy="685800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en-B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tau Display" panose="020B0503020204020204" pitchFamily="34" charset="0"/>
              <a:ea typeface="+mn-ea"/>
              <a:cs typeface="+mn-cs"/>
              <a:sym typeface="Itau Display" panose="020B0503020204020204" pitchFamily="34" charset="0"/>
            </a:endParaRP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1DEB9C5D-5335-4877-ACBC-9502B29F2E1C}"/>
              </a:ext>
            </a:extLst>
          </p:cNvPr>
          <p:cNvGrpSpPr/>
          <p:nvPr/>
        </p:nvGrpSpPr>
        <p:grpSpPr>
          <a:xfrm>
            <a:off x="7811886" y="1233617"/>
            <a:ext cx="4059960" cy="261052"/>
            <a:chOff x="9057852" y="1300142"/>
            <a:chExt cx="2022128" cy="261052"/>
          </a:xfrm>
        </p:grpSpPr>
        <p:sp>
          <p:nvSpPr>
            <p:cNvPr id="72" name="TextBox 56">
              <a:extLst>
                <a:ext uri="{FF2B5EF4-FFF2-40B4-BE49-F238E27FC236}">
                  <a16:creationId xmlns:a16="http://schemas.microsoft.com/office/drawing/2014/main" id="{1366B9FD-E605-4A71-A1F0-9929AAD740F0}"/>
                </a:ext>
              </a:extLst>
            </p:cNvPr>
            <p:cNvSpPr txBox="1"/>
            <p:nvPr/>
          </p:nvSpPr>
          <p:spPr>
            <a:xfrm>
              <a:off x="9057852" y="1300142"/>
              <a:ext cx="2022128" cy="240565"/>
            </a:xfrm>
            <a:prstGeom prst="rect">
              <a:avLst/>
            </a:prstGeom>
          </p:spPr>
          <p:txBody>
            <a:bodyPr vert="horz" wrap="square" lIns="0" tIns="0" rIns="0" bIns="17924" rtlCol="0" anchor="b">
              <a:noAutofit/>
            </a:bodyPr>
            <a:lstStyle>
              <a:lvl1pPr lvl="0" indent="0" defTabSz="1218095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100000"/>
                <a:defRPr lang="es-ES" sz="1632" baseline="0"/>
              </a:lvl1pPr>
              <a:lvl2pPr marL="198346" indent="-194673" defTabSz="1218095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125000"/>
                <a:buFont typeface="Arial" charset="0"/>
                <a:buChar char="▪"/>
                <a:defRPr lang="es-ES" sz="1632" baseline="0"/>
              </a:lvl2pPr>
              <a:lvl3pPr marL="622005" indent="-356358" defTabSz="1218095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120000"/>
                <a:buFont typeface="Arial" charset="0"/>
                <a:buChar char="–"/>
                <a:defRPr lang="es-ES" sz="1632" baseline="0"/>
              </a:lvl3pPr>
              <a:lvl4pPr marL="835822" indent="-211655" defTabSz="1218095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120000"/>
                <a:buFont typeface="Arial" charset="0"/>
                <a:buChar char="▫"/>
                <a:defRPr lang="es-ES" sz="1632" baseline="0"/>
              </a:lvl4pPr>
              <a:lvl5pPr marL="1020090" indent="-177099" defTabSz="1218095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s-ES" sz="1632" baseline="0"/>
              </a:lvl5pPr>
              <a:lvl6pPr marL="1020090" indent="-177099" defTabSz="1218095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s-ES" sz="2176" baseline="0"/>
              </a:lvl6pPr>
              <a:lvl7pPr marL="1020090" indent="-177099" defTabSz="1218095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s-ES" sz="2176" baseline="0"/>
              </a:lvl7pPr>
              <a:lvl8pPr marL="1020090" indent="-177099" defTabSz="1218095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s-ES" sz="2176" baseline="0"/>
              </a:lvl8pPr>
              <a:lvl9pPr marL="1020090" indent="-177099" defTabSz="1218095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s-ES" sz="2176" baseline="0"/>
              </a:lvl9pPr>
            </a:lstStyle>
            <a:p>
              <a:pPr marL="0" marR="0" lvl="0" indent="0" algn="l" defTabSz="119385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FFFFFF"/>
                </a:buClr>
                <a:buSzPct val="100000"/>
                <a:buFontTx/>
                <a:buNone/>
                <a:tabLst/>
                <a:defRPr/>
              </a:pPr>
              <a:r>
                <a:rPr kumimoji="0" lang="pt-B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Itau Display XBold" panose="020B0503020204020204" pitchFamily="34" charset="0"/>
                  <a:sym typeface="Itau Display" panose="020B0503020204020204" pitchFamily="34" charset="0"/>
                </a:rPr>
                <a:t>Manifestação do MPF</a:t>
              </a:r>
            </a:p>
          </p:txBody>
        </p: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D86ECE7F-88BE-4832-837C-278D8A6FE9D7}"/>
                </a:ext>
              </a:extLst>
            </p:cNvPr>
            <p:cNvCxnSpPr>
              <a:cxnSpLocks/>
            </p:cNvCxnSpPr>
            <p:nvPr/>
          </p:nvCxnSpPr>
          <p:spPr>
            <a:xfrm>
              <a:off x="9057853" y="1561194"/>
              <a:ext cx="2016280" cy="0"/>
            </a:xfrm>
            <a:prstGeom prst="line">
              <a:avLst/>
            </a:prstGeom>
            <a:ln w="12700">
              <a:solidFill>
                <a:srgbClr val="4D4D4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B85A22DC-93A7-4228-A2C0-AE70B7C5A8DA}"/>
              </a:ext>
            </a:extLst>
          </p:cNvPr>
          <p:cNvGrpSpPr>
            <a:grpSpLocks/>
          </p:cNvGrpSpPr>
          <p:nvPr/>
        </p:nvGrpSpPr>
        <p:grpSpPr>
          <a:xfrm>
            <a:off x="1073214" y="1233617"/>
            <a:ext cx="4349763" cy="261052"/>
            <a:chOff x="517480" y="1300142"/>
            <a:chExt cx="2784916" cy="261052"/>
          </a:xfrm>
        </p:grpSpPr>
        <p:sp>
          <p:nvSpPr>
            <p:cNvPr id="66" name="TextBox 56">
              <a:extLst>
                <a:ext uri="{FF2B5EF4-FFF2-40B4-BE49-F238E27FC236}">
                  <a16:creationId xmlns:a16="http://schemas.microsoft.com/office/drawing/2014/main" id="{DB867A6F-7CCD-479C-A736-1E46597DC8A9}"/>
                </a:ext>
              </a:extLst>
            </p:cNvPr>
            <p:cNvSpPr txBox="1"/>
            <p:nvPr/>
          </p:nvSpPr>
          <p:spPr>
            <a:xfrm>
              <a:off x="517480" y="1300142"/>
              <a:ext cx="2439077" cy="240565"/>
            </a:xfrm>
            <a:prstGeom prst="rect">
              <a:avLst/>
            </a:prstGeom>
          </p:spPr>
          <p:txBody>
            <a:bodyPr vert="horz" wrap="square" lIns="0" tIns="0" rIns="0" bIns="17924" rtlCol="0" anchor="b">
              <a:noAutofit/>
            </a:bodyPr>
            <a:lstStyle>
              <a:lvl1pPr lvl="0" indent="0" defTabSz="1218095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100000"/>
                <a:defRPr lang="es-ES" sz="1632" baseline="0"/>
              </a:lvl1pPr>
              <a:lvl2pPr marL="198346" indent="-194673" defTabSz="1218095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125000"/>
                <a:buFont typeface="Arial" charset="0"/>
                <a:buChar char="▪"/>
                <a:defRPr lang="es-ES" sz="1632" baseline="0"/>
              </a:lvl2pPr>
              <a:lvl3pPr marL="622005" indent="-356358" defTabSz="1218095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120000"/>
                <a:buFont typeface="Arial" charset="0"/>
                <a:buChar char="–"/>
                <a:defRPr lang="es-ES" sz="1632" baseline="0"/>
              </a:lvl3pPr>
              <a:lvl4pPr marL="835822" indent="-211655" defTabSz="1218095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120000"/>
                <a:buFont typeface="Arial" charset="0"/>
                <a:buChar char="▫"/>
                <a:defRPr lang="es-ES" sz="1632" baseline="0"/>
              </a:lvl4pPr>
              <a:lvl5pPr marL="1020090" indent="-177099" defTabSz="1218095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s-ES" sz="1632" baseline="0"/>
              </a:lvl5pPr>
              <a:lvl6pPr marL="1020090" indent="-177099" defTabSz="1218095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s-ES" sz="2176" baseline="0"/>
              </a:lvl6pPr>
              <a:lvl7pPr marL="1020090" indent="-177099" defTabSz="1218095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s-ES" sz="2176" baseline="0"/>
              </a:lvl7pPr>
              <a:lvl8pPr marL="1020090" indent="-177099" defTabSz="1218095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s-ES" sz="2176" baseline="0"/>
              </a:lvl8pPr>
              <a:lvl9pPr marL="1020090" indent="-177099" defTabSz="1218095" fontAlgn="base">
                <a:spcBef>
                  <a:spcPct val="0"/>
                </a:spcBef>
                <a:spcAft>
                  <a:spcPct val="0"/>
                </a:spcAft>
                <a:buClr>
                  <a:schemeClr val="tx2"/>
                </a:buClr>
                <a:buSzPct val="89000"/>
                <a:buFont typeface="Arial" charset="0"/>
                <a:buChar char="-"/>
                <a:defRPr lang="es-ES" sz="2176" baseline="0"/>
              </a:lvl9pPr>
            </a:lstStyle>
            <a:p>
              <a:pPr marL="0" marR="0" lvl="0" indent="0" algn="l" defTabSz="119385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FFFFFF"/>
                </a:buClr>
                <a:buSzPct val="100000"/>
                <a:buFontTx/>
                <a:buNone/>
                <a:tabLst/>
                <a:defRPr/>
              </a:pPr>
              <a:r>
                <a:rPr kumimoji="0" lang="pt-B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Itau Display XBold" panose="020B0503020204020204" pitchFamily="34" charset="0"/>
                  <a:sym typeface="Itau Display" panose="020B0503020204020204" pitchFamily="34" charset="0"/>
                </a:rPr>
                <a:t>Alegações da União</a:t>
              </a:r>
            </a:p>
          </p:txBody>
        </p: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3151AF54-235C-4E85-809E-AB1F201D91AF}"/>
                </a:ext>
              </a:extLst>
            </p:cNvPr>
            <p:cNvCxnSpPr>
              <a:cxnSpLocks/>
            </p:cNvCxnSpPr>
            <p:nvPr/>
          </p:nvCxnSpPr>
          <p:spPr>
            <a:xfrm>
              <a:off x="524652" y="1561194"/>
              <a:ext cx="2777744" cy="0"/>
            </a:xfrm>
            <a:prstGeom prst="line">
              <a:avLst/>
            </a:prstGeom>
            <a:ln w="12700">
              <a:solidFill>
                <a:srgbClr val="4D4D4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A084024D-3306-41B6-8DC7-D1AD7C755820}"/>
              </a:ext>
            </a:extLst>
          </p:cNvPr>
          <p:cNvGrpSpPr/>
          <p:nvPr/>
        </p:nvGrpSpPr>
        <p:grpSpPr>
          <a:xfrm>
            <a:off x="1335035" y="2051942"/>
            <a:ext cx="558124" cy="525444"/>
            <a:chOff x="570568" y="1833183"/>
            <a:chExt cx="817149" cy="769303"/>
          </a:xfrm>
        </p:grpSpPr>
        <p:sp>
          <p:nvSpPr>
            <p:cNvPr id="34" name="Elipse 122">
              <a:extLst>
                <a:ext uri="{FF2B5EF4-FFF2-40B4-BE49-F238E27FC236}">
                  <a16:creationId xmlns:a16="http://schemas.microsoft.com/office/drawing/2014/main" id="{D14230F8-BFC5-4363-B152-CD5971B04CB5}"/>
                </a:ext>
              </a:extLst>
            </p:cNvPr>
            <p:cNvSpPr/>
            <p:nvPr/>
          </p:nvSpPr>
          <p:spPr>
            <a:xfrm>
              <a:off x="570568" y="1882486"/>
              <a:ext cx="720000" cy="72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3296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TrackerNumBlue 27">
              <a:extLst>
                <a:ext uri="{FF2B5EF4-FFF2-40B4-BE49-F238E27FC236}">
                  <a16:creationId xmlns:a16="http://schemas.microsoft.com/office/drawing/2014/main" id="{FC107B38-96D9-4E3C-8195-173948A64828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1108377" y="1833183"/>
              <a:ext cx="279340" cy="279340"/>
            </a:xfrm>
            <a:prstGeom prst="ellipse">
              <a:avLst/>
            </a:prstGeom>
            <a:solidFill>
              <a:schemeClr val="accent1"/>
            </a:solidFill>
            <a:ln w="6350" cap="sq" cmpd="sng" algn="ctr">
              <a:solidFill>
                <a:schemeClr val="accent1"/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+mn-cs"/>
                  <a:sym typeface="Itau Display" panose="020B0503020204020204" pitchFamily="34" charset="0"/>
                </a:rPr>
                <a:t>1</a:t>
              </a: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152CD119-0415-49D1-874D-B5ABC819F0F6}"/>
              </a:ext>
            </a:extLst>
          </p:cNvPr>
          <p:cNvGrpSpPr/>
          <p:nvPr/>
        </p:nvGrpSpPr>
        <p:grpSpPr>
          <a:xfrm>
            <a:off x="1335035" y="3083488"/>
            <a:ext cx="558124" cy="528758"/>
            <a:chOff x="549136" y="2916653"/>
            <a:chExt cx="817149" cy="774155"/>
          </a:xfrm>
        </p:grpSpPr>
        <p:sp>
          <p:nvSpPr>
            <p:cNvPr id="45" name="Elipse 138">
              <a:extLst>
                <a:ext uri="{FF2B5EF4-FFF2-40B4-BE49-F238E27FC236}">
                  <a16:creationId xmlns:a16="http://schemas.microsoft.com/office/drawing/2014/main" id="{C11DF546-4BA0-4A0B-89C1-95485B35E90E}"/>
                </a:ext>
              </a:extLst>
            </p:cNvPr>
            <p:cNvSpPr/>
            <p:nvPr/>
          </p:nvSpPr>
          <p:spPr>
            <a:xfrm>
              <a:off x="549136" y="2970808"/>
              <a:ext cx="720000" cy="720000"/>
            </a:xfrm>
            <a:prstGeom prst="ellipse">
              <a:avLst/>
            </a:prstGeom>
            <a:noFill/>
            <a:ln w="1905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3296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" name="TrackerNumBlue 27">
              <a:extLst>
                <a:ext uri="{FF2B5EF4-FFF2-40B4-BE49-F238E27FC236}">
                  <a16:creationId xmlns:a16="http://schemas.microsoft.com/office/drawing/2014/main" id="{1A89DE0C-F2A0-4A3F-8EA7-AA77B6EB6198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1086945" y="2916653"/>
              <a:ext cx="279340" cy="279340"/>
            </a:xfrm>
            <a:prstGeom prst="ellipse">
              <a:avLst/>
            </a:prstGeom>
            <a:solidFill>
              <a:schemeClr val="accent1"/>
            </a:solidFill>
            <a:ln w="6350" cap="sq" cmpd="sng" algn="ctr">
              <a:solidFill>
                <a:schemeClr val="accent1"/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+mn-cs"/>
                  <a:sym typeface="Itau Display" panose="020B0503020204020204" pitchFamily="34" charset="0"/>
                </a:rPr>
                <a:t>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DDB692B8-593D-4AF2-869A-FC969BB4D9CD}"/>
              </a:ext>
            </a:extLst>
          </p:cNvPr>
          <p:cNvGrpSpPr/>
          <p:nvPr/>
        </p:nvGrpSpPr>
        <p:grpSpPr>
          <a:xfrm>
            <a:off x="1335035" y="5014069"/>
            <a:ext cx="558124" cy="532071"/>
            <a:chOff x="549136" y="4392350"/>
            <a:chExt cx="817149" cy="779006"/>
          </a:xfrm>
        </p:grpSpPr>
        <p:sp>
          <p:nvSpPr>
            <p:cNvPr id="50" name="Elipse 140">
              <a:extLst>
                <a:ext uri="{FF2B5EF4-FFF2-40B4-BE49-F238E27FC236}">
                  <a16:creationId xmlns:a16="http://schemas.microsoft.com/office/drawing/2014/main" id="{9BB77E83-BA5A-4A8B-8712-C7B746945B5E}"/>
                </a:ext>
              </a:extLst>
            </p:cNvPr>
            <p:cNvSpPr/>
            <p:nvPr/>
          </p:nvSpPr>
          <p:spPr>
            <a:xfrm>
              <a:off x="549136" y="4451356"/>
              <a:ext cx="720000" cy="72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3296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" name="TrackerNumBlue 27">
              <a:extLst>
                <a:ext uri="{FF2B5EF4-FFF2-40B4-BE49-F238E27FC236}">
                  <a16:creationId xmlns:a16="http://schemas.microsoft.com/office/drawing/2014/main" id="{7A17D6B9-1440-4C90-B608-DC3044B04B53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1086945" y="4392350"/>
              <a:ext cx="279340" cy="279340"/>
            </a:xfrm>
            <a:prstGeom prst="ellipse">
              <a:avLst/>
            </a:prstGeom>
            <a:solidFill>
              <a:schemeClr val="accent1"/>
            </a:solidFill>
            <a:ln w="6350" cap="sq" cmpd="sng" algn="ctr">
              <a:solidFill>
                <a:schemeClr val="accent1"/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+mn-cs"/>
                  <a:sym typeface="Itau Display" panose="020B0503020204020204" pitchFamily="34" charset="0"/>
                </a:rPr>
                <a:t>4</a:t>
              </a:r>
            </a:p>
          </p:txBody>
        </p: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4A96ECBC-0C89-4ED7-BE1B-2B3031728F2F}"/>
              </a:ext>
            </a:extLst>
          </p:cNvPr>
          <p:cNvSpPr txBox="1">
            <a:spLocks/>
          </p:cNvSpPr>
          <p:nvPr/>
        </p:nvSpPr>
        <p:spPr>
          <a:xfrm>
            <a:off x="2205192" y="5218157"/>
            <a:ext cx="4735949" cy="2000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1300" b="1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t>Inépcia da Inicial</a:t>
            </a: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AADFBC58-73FF-42BF-8EAA-2BE84EEE3E79}"/>
              </a:ext>
            </a:extLst>
          </p:cNvPr>
          <p:cNvGrpSpPr/>
          <p:nvPr/>
        </p:nvGrpSpPr>
        <p:grpSpPr>
          <a:xfrm>
            <a:off x="1335035" y="4058717"/>
            <a:ext cx="558124" cy="528758"/>
            <a:chOff x="549136" y="2916653"/>
            <a:chExt cx="817149" cy="774155"/>
          </a:xfrm>
        </p:grpSpPr>
        <p:sp>
          <p:nvSpPr>
            <p:cNvPr id="81" name="Elipse 138">
              <a:extLst>
                <a:ext uri="{FF2B5EF4-FFF2-40B4-BE49-F238E27FC236}">
                  <a16:creationId xmlns:a16="http://schemas.microsoft.com/office/drawing/2014/main" id="{15B6274F-10E4-42E2-A3CD-4886C4743E55}"/>
                </a:ext>
              </a:extLst>
            </p:cNvPr>
            <p:cNvSpPr/>
            <p:nvPr/>
          </p:nvSpPr>
          <p:spPr>
            <a:xfrm>
              <a:off x="549136" y="2970808"/>
              <a:ext cx="720000" cy="720000"/>
            </a:xfrm>
            <a:prstGeom prst="ellipse">
              <a:avLst/>
            </a:prstGeom>
            <a:noFill/>
            <a:ln w="1905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3296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TrackerNumBlue 27">
              <a:extLst>
                <a:ext uri="{FF2B5EF4-FFF2-40B4-BE49-F238E27FC236}">
                  <a16:creationId xmlns:a16="http://schemas.microsoft.com/office/drawing/2014/main" id="{3832A582-15E1-49A2-8E6D-7C95358C70C4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086945" y="2916653"/>
              <a:ext cx="279340" cy="279340"/>
            </a:xfrm>
            <a:prstGeom prst="ellipse">
              <a:avLst/>
            </a:prstGeom>
            <a:solidFill>
              <a:schemeClr val="accent1"/>
            </a:solidFill>
            <a:ln w="6350" cap="sq" cmpd="sng" algn="ctr">
              <a:solidFill>
                <a:schemeClr val="accent1"/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+mn-cs"/>
                  <a:sym typeface="Itau Display" panose="020B0503020204020204" pitchFamily="34" charset="0"/>
                </a:rPr>
                <a:t>3</a:t>
              </a:r>
            </a:p>
          </p:txBody>
        </p:sp>
      </p:grpSp>
      <p:sp>
        <p:nvSpPr>
          <p:cNvPr id="129" name="TextBox 128">
            <a:extLst>
              <a:ext uri="{FF2B5EF4-FFF2-40B4-BE49-F238E27FC236}">
                <a16:creationId xmlns:a16="http://schemas.microsoft.com/office/drawing/2014/main" id="{8E28905C-A0CC-4F9F-89A9-B56E4109D304}"/>
              </a:ext>
            </a:extLst>
          </p:cNvPr>
          <p:cNvSpPr txBox="1">
            <a:spLocks/>
          </p:cNvSpPr>
          <p:nvPr/>
        </p:nvSpPr>
        <p:spPr>
          <a:xfrm>
            <a:off x="2205192" y="2242726"/>
            <a:ext cx="4735949" cy="2000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1300" b="1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t>Incompetência Territorial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FA1A90D9-557A-4AA3-827A-3FC9A5E03D2E}"/>
              </a:ext>
            </a:extLst>
          </p:cNvPr>
          <p:cNvSpPr txBox="1">
            <a:spLocks/>
          </p:cNvSpPr>
          <p:nvPr/>
        </p:nvSpPr>
        <p:spPr>
          <a:xfrm>
            <a:off x="2205192" y="3197269"/>
            <a:ext cx="4735949" cy="4001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1300" b="1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t>Ilegitimidade Ativa</a:t>
            </a: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1B5F1784-D2C3-4D3C-A400-6B24DB2C68EE}"/>
              </a:ext>
            </a:extLst>
          </p:cNvPr>
          <p:cNvSpPr txBox="1">
            <a:spLocks/>
          </p:cNvSpPr>
          <p:nvPr/>
        </p:nvSpPr>
        <p:spPr>
          <a:xfrm>
            <a:off x="2205192" y="4192698"/>
            <a:ext cx="4735949" cy="400110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Itau Display" panose="020B0503020204020204" pitchFamily="34" charset="0"/>
                <a:cs typeface="Arial" panose="020B0604020202020204" pitchFamily="34" charset="0"/>
                <a:sym typeface="Itau Display" panose="020B0503020204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1300" b="1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Arial" panose="020B0604020202020204" pitchFamily="34" charset="0"/>
                <a:sym typeface="Itau Display" panose="020B0503020204020204" pitchFamily="34" charset="0"/>
              </a:rPr>
              <a:t>Inadequação da Via Eleita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695EFD7E-347B-416D-B27D-D54044234CF1}"/>
              </a:ext>
            </a:extLst>
          </p:cNvPr>
          <p:cNvSpPr txBox="1">
            <a:spLocks/>
          </p:cNvSpPr>
          <p:nvPr/>
        </p:nvSpPr>
        <p:spPr>
          <a:xfrm>
            <a:off x="7682696" y="4290047"/>
            <a:ext cx="4920036" cy="2000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lang="pt-BR" sz="1300" b="1" dirty="0">
                <a:solidFill>
                  <a:srgbClr val="4D4D4D"/>
                </a:solidFill>
                <a:latin typeface="Itau Display" panose="020B0503020204020204"/>
              </a:rPr>
              <a:t>Ação Civil Pública cabível para regularizar desvio de finalidade</a:t>
            </a:r>
            <a:endParaRPr kumimoji="0" lang="pt-BR" sz="1300" b="1" i="0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  <a:latin typeface="Itau Display" panose="020B0503020204020204"/>
            </a:endParaRPr>
          </a:p>
        </p:txBody>
      </p:sp>
      <p:sp>
        <p:nvSpPr>
          <p:cNvPr id="117" name="TrackerNumBlue 6">
            <a:extLst>
              <a:ext uri="{FF2B5EF4-FFF2-40B4-BE49-F238E27FC236}">
                <a16:creationId xmlns:a16="http://schemas.microsoft.com/office/drawing/2014/main" id="{BE522404-B15A-450F-9D19-41EBFF46C384}"/>
              </a:ext>
            </a:extLst>
          </p:cNvPr>
          <p:cNvSpPr>
            <a:spLocks/>
          </p:cNvSpPr>
          <p:nvPr>
            <p:custDataLst>
              <p:tags r:id="rId4"/>
            </p:custDataLst>
          </p:nvPr>
        </p:nvSpPr>
        <p:spPr>
          <a:xfrm>
            <a:off x="7251617" y="3225109"/>
            <a:ext cx="230859" cy="230859"/>
          </a:xfrm>
          <a:prstGeom prst="ellipse">
            <a:avLst/>
          </a:prstGeom>
          <a:solidFill>
            <a:srgbClr val="051C2C"/>
          </a:solidFill>
          <a:ln w="6350" cap="sq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lang="pt-BR" sz="1200" dirty="0">
                <a:solidFill>
                  <a:srgbClr val="FFFFFF"/>
                </a:solidFill>
                <a:latin typeface="Itau Display" panose="020B0503020204020204"/>
              </a:rPr>
              <a:t>2</a:t>
            </a:r>
            <a:endParaRPr kumimoji="0" lang="pt-BR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tau Display" panose="020B0503020204020204"/>
              <a:ea typeface="+mn-ea"/>
              <a:cs typeface="+mn-cs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B7B7B9CC-9780-4864-BAE6-5555DD727F70}"/>
              </a:ext>
            </a:extLst>
          </p:cNvPr>
          <p:cNvSpPr txBox="1">
            <a:spLocks/>
          </p:cNvSpPr>
          <p:nvPr/>
        </p:nvSpPr>
        <p:spPr>
          <a:xfrm>
            <a:off x="7682696" y="5189240"/>
            <a:ext cx="4920036" cy="2000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1300" b="1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Itau Display" panose="020B0503020204020204"/>
                <a:ea typeface="+mn-ea"/>
                <a:cs typeface="Arial" panose="020B0604020202020204" pitchFamily="34" charset="0"/>
              </a:rPr>
              <a:t>Inexistência de incongruência endógena da petição inicial</a:t>
            </a:r>
            <a:endParaRPr kumimoji="0" lang="pt-BR" sz="1300" b="1" i="1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  <a:latin typeface="Itau Display" panose="020B0503020204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20" name="TrackerNumBlue 6">
            <a:extLst>
              <a:ext uri="{FF2B5EF4-FFF2-40B4-BE49-F238E27FC236}">
                <a16:creationId xmlns:a16="http://schemas.microsoft.com/office/drawing/2014/main" id="{E5A416DE-523A-4ED6-8CE5-437CA3BEE4D1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>
          <a:xfrm>
            <a:off x="7251617" y="4269202"/>
            <a:ext cx="230859" cy="230859"/>
          </a:xfrm>
          <a:prstGeom prst="ellipse">
            <a:avLst/>
          </a:prstGeom>
          <a:solidFill>
            <a:srgbClr val="051C2C"/>
          </a:solidFill>
          <a:ln w="6350" cap="sq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tau Display" panose="020B0503020204020204"/>
                <a:ea typeface="+mn-ea"/>
                <a:cs typeface="+mn-cs"/>
              </a:rPr>
              <a:t>3</a:t>
            </a:r>
          </a:p>
        </p:txBody>
      </p:sp>
      <p:sp>
        <p:nvSpPr>
          <p:cNvPr id="127" name="TrackerNumBlue 6">
            <a:extLst>
              <a:ext uri="{FF2B5EF4-FFF2-40B4-BE49-F238E27FC236}">
                <a16:creationId xmlns:a16="http://schemas.microsoft.com/office/drawing/2014/main" id="{A06727E6-8848-4848-9F90-836E3ABC5BD0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>
          <a:xfrm>
            <a:off x="7251617" y="2019253"/>
            <a:ext cx="230859" cy="230859"/>
          </a:xfrm>
          <a:prstGeom prst="ellipse">
            <a:avLst/>
          </a:prstGeom>
          <a:solidFill>
            <a:srgbClr val="051C2C"/>
          </a:solidFill>
          <a:ln w="6350" cap="sq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tau Display" panose="020B0503020204020204"/>
                <a:ea typeface="+mn-ea"/>
                <a:cs typeface="+mn-cs"/>
              </a:rPr>
              <a:t>1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58881D9A-1BEC-48AF-B0B1-04C03F2406A2}"/>
              </a:ext>
            </a:extLst>
          </p:cNvPr>
          <p:cNvSpPr txBox="1">
            <a:spLocks/>
          </p:cNvSpPr>
          <p:nvPr/>
        </p:nvSpPr>
        <p:spPr>
          <a:xfrm>
            <a:off x="7637980" y="2052798"/>
            <a:ext cx="4472760" cy="2000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None/>
              <a:tabLst/>
              <a:defRPr/>
            </a:pPr>
            <a:r>
              <a:rPr lang="pt-BR" sz="1300" b="1" dirty="0">
                <a:solidFill>
                  <a:srgbClr val="4D4D4D"/>
                </a:solidFill>
                <a:latin typeface="Itau Display" panose="020B0503020204020204"/>
              </a:rPr>
              <a:t>Art. 2º da Lei 7347/85 – foro competente é do local do dano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Char char="-"/>
              <a:tabLst/>
              <a:defRPr/>
            </a:pPr>
            <a:r>
              <a:rPr kumimoji="0" lang="pt-BR" sz="110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Itau Display" panose="020B0503020204020204"/>
                <a:ea typeface="+mn-ea"/>
                <a:cs typeface="Arial" panose="020B0604020202020204" pitchFamily="34" charset="0"/>
              </a:rPr>
              <a:t>Efeitos danosos são estendidos ao território ainda que nomeações tenham sido feitas em brasília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Char char="-"/>
              <a:tabLst/>
              <a:defRPr/>
            </a:pPr>
            <a:r>
              <a:rPr lang="pt-BR" sz="1100" dirty="0">
                <a:solidFill>
                  <a:srgbClr val="4D4D4D"/>
                </a:solidFill>
                <a:latin typeface="Itau Display" panose="020B0503020204020204"/>
              </a:rPr>
              <a:t>Descrição do cargo – coordenar comunicação com OS do território nacional</a:t>
            </a:r>
            <a:endParaRPr kumimoji="0" lang="pt-BR" sz="1100" i="0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  <a:latin typeface="Itau Display" panose="020B0503020204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36" name="TrackerNumBlue 6">
            <a:extLst>
              <a:ext uri="{FF2B5EF4-FFF2-40B4-BE49-F238E27FC236}">
                <a16:creationId xmlns:a16="http://schemas.microsoft.com/office/drawing/2014/main" id="{8B840DA4-7730-4D34-984C-8CD270E61F29}"/>
              </a:ext>
            </a:extLst>
          </p:cNvPr>
          <p:cNvSpPr>
            <a:spLocks/>
          </p:cNvSpPr>
          <p:nvPr>
            <p:custDataLst>
              <p:tags r:id="rId7"/>
            </p:custDataLst>
          </p:nvPr>
        </p:nvSpPr>
        <p:spPr>
          <a:xfrm>
            <a:off x="7251617" y="5164208"/>
            <a:ext cx="230859" cy="230859"/>
          </a:xfrm>
          <a:prstGeom prst="ellipse">
            <a:avLst/>
          </a:prstGeom>
          <a:solidFill>
            <a:srgbClr val="051C2C"/>
          </a:solidFill>
          <a:ln w="6350" cap="sq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tau Display" panose="020B0503020204020204"/>
                <a:ea typeface="+mn-ea"/>
                <a:cs typeface="+mn-cs"/>
              </a:rPr>
              <a:t>4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763B0178-D919-4BF9-A464-745D07B6E566}"/>
              </a:ext>
            </a:extLst>
          </p:cNvPr>
          <p:cNvSpPr txBox="1">
            <a:spLocks/>
          </p:cNvSpPr>
          <p:nvPr/>
        </p:nvSpPr>
        <p:spPr>
          <a:xfrm>
            <a:off x="7667797" y="3245954"/>
            <a:ext cx="4472760" cy="200055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lang="pt-BR" sz="1300" b="1" dirty="0">
                <a:solidFill>
                  <a:srgbClr val="4D4D4D"/>
                </a:solidFill>
                <a:latin typeface="Itau Display" panose="020B0503020204020204"/>
              </a:rPr>
              <a:t>Art. 5º , V, ‘a’ e ‘b’ da Lei 7347/85 – Conectas legitimada </a:t>
            </a:r>
          </a:p>
          <a:p>
            <a:pPr marL="285750" indent="-285750">
              <a:buFontTx/>
              <a:buChar char="-"/>
              <a:defRPr/>
            </a:pPr>
            <a:r>
              <a:rPr lang="pt-BR" sz="1100" dirty="0">
                <a:solidFill>
                  <a:srgbClr val="4D4D4D"/>
                </a:solidFill>
                <a:latin typeface="Itau Display" panose="020B0503020204020204"/>
              </a:rPr>
              <a:t>Asssociação constituída há mais de um ano</a:t>
            </a:r>
          </a:p>
          <a:p>
            <a:pPr marL="285750" indent="-285750">
              <a:buFontTx/>
              <a:buChar char="-"/>
              <a:defRPr/>
            </a:pPr>
            <a:r>
              <a:rPr lang="pt-BR" sz="1100" dirty="0">
                <a:solidFill>
                  <a:srgbClr val="4D4D4D"/>
                </a:solidFill>
                <a:latin typeface="Itau Display" panose="020B0503020204020204"/>
              </a:rPr>
              <a:t>Pertinência temática – proteção de princípios constitucionais previsto no Estatuto Social da associação</a:t>
            </a:r>
          </a:p>
        </p:txBody>
      </p:sp>
      <p:sp>
        <p:nvSpPr>
          <p:cNvPr id="198" name="5. Source">
            <a:extLst>
              <a:ext uri="{FF2B5EF4-FFF2-40B4-BE49-F238E27FC236}">
                <a16:creationId xmlns:a16="http://schemas.microsoft.com/office/drawing/2014/main" id="{0C7FB997-567A-4012-A332-1777378F9F48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568470" y="6708327"/>
            <a:ext cx="7277861" cy="123111"/>
          </a:xfrm>
          <a:prstGeom prst="rect">
            <a:avLst/>
          </a:prstGeom>
          <a:ln w="6350">
            <a:noFill/>
            <a:miter lim="800000"/>
          </a:ln>
        </p:spPr>
        <p:txBody>
          <a:bodyPr vert="horz"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800" b="0" i="0" u="none" strike="noStrike" kern="1200" cap="none" spc="0" normalizeH="0" baseline="0" noProof="0" dirty="0">
                <a:ln>
                  <a:noFill/>
                </a:ln>
                <a:solidFill>
                  <a:srgbClr val="1C2D5A"/>
                </a:solidFill>
                <a:effectLst/>
                <a:uLnTx/>
                <a:uFillTx/>
                <a:latin typeface="Itau Display" panose="020B0503020204020204"/>
                <a:ea typeface="+mn-ea"/>
                <a:cs typeface="+mn-cs"/>
              </a:rPr>
              <a:t>Fonte: Entrevistas com colaboradores Itaú, Pesquisa com clientes IU e Emp4 da digital e da física</a:t>
            </a:r>
          </a:p>
        </p:txBody>
      </p:sp>
      <p:sp>
        <p:nvSpPr>
          <p:cNvPr id="115" name="2. Slide Title">
            <a:extLst>
              <a:ext uri="{FF2B5EF4-FFF2-40B4-BE49-F238E27FC236}">
                <a16:creationId xmlns:a16="http://schemas.microsoft.com/office/drawing/2014/main" id="{A1AC8995-28DE-4A92-8B76-55282129717D}"/>
              </a:ext>
            </a:extLst>
          </p:cNvPr>
          <p:cNvSpPr txBox="1">
            <a:spLocks/>
          </p:cNvSpPr>
          <p:nvPr>
            <p:custDataLst>
              <p:tags r:id="rId9"/>
            </p:custDataLst>
          </p:nvPr>
        </p:nvSpPr>
        <p:spPr>
          <a:xfrm>
            <a:off x="805244" y="483970"/>
            <a:ext cx="11082528" cy="332399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b" anchorCtr="0">
            <a:sp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2500" b="1" kern="1200" spc="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Myriad Pro" panose="020B0503030403020204" pitchFamily="34" charset="0"/>
                <a:ea typeface="+mj-ea"/>
                <a:cs typeface="+mj-cs"/>
              </a:defRPr>
            </a:lvl1pPr>
          </a:lstStyle>
          <a:p>
            <a:r>
              <a:rPr lang="pt-BR" sz="2400" dirty="0">
                <a:latin typeface="Itau Display" panose="020B0604020202020204" charset="0"/>
                <a:cs typeface="Itau Display" panose="020B0604020202020204" charset="0"/>
              </a:rPr>
              <a:t>Parecer do Ministério Público Federal - Preliminares</a:t>
            </a:r>
          </a:p>
        </p:txBody>
      </p:sp>
      <p:pic>
        <p:nvPicPr>
          <p:cNvPr id="11" name="CustomIcon">
            <a:extLst>
              <a:ext uri="{FF2B5EF4-FFF2-40B4-BE49-F238E27FC236}">
                <a16:creationId xmlns:a16="http://schemas.microsoft.com/office/drawing/2014/main" id="{2970D835-1886-4412-96A0-D182A6195C62}"/>
              </a:ext>
            </a:extLst>
          </p:cNvPr>
          <p:cNvPicPr>
            <a:picLocks/>
          </p:cNvPicPr>
          <p:nvPr>
            <p:custDataLst>
              <p:tags r:id="rId10"/>
            </p:custDataLst>
          </p:nvPr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1432324" y="2216999"/>
            <a:ext cx="269596" cy="269596"/>
          </a:xfrm>
          <a:prstGeom prst="rect">
            <a:avLst/>
          </a:prstGeom>
        </p:spPr>
      </p:pic>
      <p:pic>
        <p:nvPicPr>
          <p:cNvPr id="13" name="CustomIcon">
            <a:extLst>
              <a:ext uri="{FF2B5EF4-FFF2-40B4-BE49-F238E27FC236}">
                <a16:creationId xmlns:a16="http://schemas.microsoft.com/office/drawing/2014/main" id="{BBB3F7D0-CC22-4A9A-98EF-B5FB572585DF}"/>
              </a:ext>
            </a:extLst>
          </p:cNvPr>
          <p:cNvPicPr>
            <a:picLocks/>
          </p:cNvPicPr>
          <p:nvPr>
            <p:custDataLst>
              <p:tags r:id="rId11"/>
            </p:custDataLst>
          </p:nvPr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1427042" y="3218522"/>
            <a:ext cx="298475" cy="298475"/>
          </a:xfrm>
          <a:prstGeom prst="rect">
            <a:avLst/>
          </a:prstGeom>
        </p:spPr>
      </p:pic>
      <p:pic>
        <p:nvPicPr>
          <p:cNvPr id="15" name="CustomIcon">
            <a:extLst>
              <a:ext uri="{FF2B5EF4-FFF2-40B4-BE49-F238E27FC236}">
                <a16:creationId xmlns:a16="http://schemas.microsoft.com/office/drawing/2014/main" id="{20E764CF-D2AA-4D31-B914-A5846410C966}"/>
              </a:ext>
            </a:extLst>
          </p:cNvPr>
          <p:cNvPicPr>
            <a:picLocks/>
          </p:cNvPicPr>
          <p:nvPr>
            <p:custDataLst>
              <p:tags r:id="rId12"/>
            </p:custDataLst>
          </p:nvPr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6"/>
              </a:ext>
            </a:extLst>
          </a:blip>
          <a:stretch>
            <a:fillRect/>
          </a:stretch>
        </p:blipFill>
        <p:spPr>
          <a:xfrm>
            <a:off x="1423000" y="4184077"/>
            <a:ext cx="298475" cy="298475"/>
          </a:xfrm>
          <a:prstGeom prst="rect">
            <a:avLst/>
          </a:prstGeom>
        </p:spPr>
      </p:pic>
      <p:pic>
        <p:nvPicPr>
          <p:cNvPr id="17" name="CustomIcon">
            <a:extLst>
              <a:ext uri="{FF2B5EF4-FFF2-40B4-BE49-F238E27FC236}">
                <a16:creationId xmlns:a16="http://schemas.microsoft.com/office/drawing/2014/main" id="{82466FED-1466-4C53-9A7A-42B2450337A4}"/>
              </a:ext>
            </a:extLst>
          </p:cNvPr>
          <p:cNvPicPr>
            <a:picLocks/>
          </p:cNvPicPr>
          <p:nvPr>
            <p:custDataLst>
              <p:tags r:id="rId13"/>
            </p:custDataLst>
          </p:nvPr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8"/>
              </a:ext>
            </a:extLst>
          </a:blip>
          <a:stretch>
            <a:fillRect/>
          </a:stretch>
        </p:blipFill>
        <p:spPr>
          <a:xfrm>
            <a:off x="1435926" y="5169140"/>
            <a:ext cx="271341" cy="271341"/>
          </a:xfrm>
          <a:prstGeom prst="rect">
            <a:avLst/>
          </a:prstGeom>
        </p:spPr>
      </p:pic>
      <p:pic>
        <p:nvPicPr>
          <p:cNvPr id="187" name="Picture 47" descr="Faculdade de Direito da USP - FDUSP - Home | Facebook">
            <a:extLst>
              <a:ext uri="{FF2B5EF4-FFF2-40B4-BE49-F238E27FC236}">
                <a16:creationId xmlns:a16="http://schemas.microsoft.com/office/drawing/2014/main" id="{A8CCDEC7-C969-4BC6-AA16-B56047A1D7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60908" y="6416207"/>
            <a:ext cx="424005" cy="4240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3173675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Object 2" hidden="1">
            <a:extLst>
              <a:ext uri="{FF2B5EF4-FFF2-40B4-BE49-F238E27FC236}">
                <a16:creationId xmlns:a16="http://schemas.microsoft.com/office/drawing/2014/main" id="{1EE3FD66-17C9-40FD-BDFA-FFA73630D299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157354305"/>
              </p:ext>
            </p:extLst>
          </p:nvPr>
        </p:nvGraphicFramePr>
        <p:xfrm>
          <a:off x="1678" y="1639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96906" name="think-cell Slide" r:id="rId8" imgW="592" imgH="591" progId="TCLayout.ActiveDocument.1">
                  <p:embed/>
                </p:oleObj>
              </mc:Choice>
              <mc:Fallback>
                <p:oleObj name="think-cell Slide" r:id="rId8" imgW="592" imgH="591" progId="TCLayout.ActiveDocument.1">
                  <p:embed/>
                  <p:pic>
                    <p:nvPicPr>
                      <p:cNvPr id="18" name="Object 2" hidden="1">
                        <a:extLst>
                          <a:ext uri="{FF2B5EF4-FFF2-40B4-BE49-F238E27FC236}">
                            <a16:creationId xmlns:a16="http://schemas.microsoft.com/office/drawing/2014/main" id="{1EE3FD66-17C9-40FD-BDFA-FFA73630D29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678" y="1639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1" hidden="1">
            <a:extLst>
              <a:ext uri="{FF2B5EF4-FFF2-40B4-BE49-F238E27FC236}">
                <a16:creationId xmlns:a16="http://schemas.microsoft.com/office/drawing/2014/main" id="{41E8EE3E-DF9D-4DD1-B7AB-98CE067CBC87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91" y="51"/>
            <a:ext cx="158747" cy="158747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  <a:defRPr/>
            </a:pPr>
            <a:endParaRPr kumimoji="0" lang="pt-BR" sz="2400" b="1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tau Display" panose="020B0503020204020204"/>
              <a:ea typeface="+mj-ea"/>
              <a:cs typeface="Itau Display" panose="020B0503020204020204" pitchFamily="34" charset="0"/>
              <a:sym typeface="Itau Display" panose="020B0503020204020204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2E34525-E8CF-4B45-B5EC-40EBEC4689D4}"/>
              </a:ext>
            </a:extLst>
          </p:cNvPr>
          <p:cNvSpPr/>
          <p:nvPr/>
        </p:nvSpPr>
        <p:spPr>
          <a:xfrm>
            <a:off x="2148186" y="1448206"/>
            <a:ext cx="7376160" cy="738664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5750" indent="-285750">
              <a:buClr>
                <a:schemeClr val="tx1"/>
              </a:buClr>
              <a:buFont typeface="Wingdings" panose="05000000000000000000" pitchFamily="2" charset="2"/>
              <a:buChar char="§"/>
            </a:pPr>
            <a:r>
              <a:rPr lang="pt-BR" sz="1400" dirty="0">
                <a:solidFill>
                  <a:srgbClr val="4D4D4D"/>
                </a:solidFill>
                <a:latin typeface="Itau Display" panose="020B0503020204020204"/>
              </a:rPr>
              <a:t>Ato discricionário, não arbitrário, devendo-se respeitar normas e princípios da Administração Pública</a:t>
            </a:r>
          </a:p>
          <a:p>
            <a:endParaRPr lang="pt-BR" sz="1400" dirty="0">
              <a:solidFill>
                <a:srgbClr val="4D4D4D"/>
              </a:solidFill>
              <a:latin typeface="Itau Display" panose="020B0503020204020204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59257A6-FF86-401B-BBC9-6C660EB70333}"/>
              </a:ext>
            </a:extLst>
          </p:cNvPr>
          <p:cNvSpPr/>
          <p:nvPr/>
        </p:nvSpPr>
        <p:spPr>
          <a:xfrm>
            <a:off x="2148186" y="2138871"/>
            <a:ext cx="7376160" cy="307777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5750" indent="-285750">
              <a:buClr>
                <a:schemeClr val="tx1"/>
              </a:buClr>
              <a:buFont typeface="Wingdings" panose="05000000000000000000" pitchFamily="2" charset="2"/>
              <a:buChar char="§"/>
            </a:pPr>
            <a:r>
              <a:rPr lang="pt-BR" sz="1400" dirty="0">
                <a:solidFill>
                  <a:srgbClr val="4D4D4D"/>
                </a:solidFill>
                <a:latin typeface="Itau Display" panose="020B0503020204020204"/>
              </a:rPr>
              <a:t>Critérios sólidos e objetivos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76C655A-65A7-4BEF-96EA-511999927335}"/>
              </a:ext>
            </a:extLst>
          </p:cNvPr>
          <p:cNvSpPr/>
          <p:nvPr/>
        </p:nvSpPr>
        <p:spPr>
          <a:xfrm>
            <a:off x="2148186" y="2632796"/>
            <a:ext cx="761163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5750" indent="-285750">
              <a:buClr>
                <a:schemeClr val="tx1"/>
              </a:buClr>
              <a:buFont typeface="Wingdings" panose="05000000000000000000" pitchFamily="2" charset="2"/>
              <a:buChar char="§"/>
            </a:pPr>
            <a:r>
              <a:rPr lang="pt-BR" sz="1400" dirty="0">
                <a:solidFill>
                  <a:srgbClr val="4D4D4D"/>
                </a:solidFill>
                <a:latin typeface="Itau Display" panose="020B0503020204020204"/>
              </a:rPr>
              <a:t>Garantir que o comissionado esteja plenamente </a:t>
            </a:r>
            <a:r>
              <a:rPr lang="pt-BR" sz="1400" b="1" dirty="0">
                <a:solidFill>
                  <a:srgbClr val="4D4D4D"/>
                </a:solidFill>
                <a:latin typeface="Itau Display" panose="020B0503020204020204"/>
              </a:rPr>
              <a:t>apto a exercer o cargo para o qual foi nomeado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9E46B61-C6A3-43BB-82FE-DFC465E6889A}"/>
              </a:ext>
            </a:extLst>
          </p:cNvPr>
          <p:cNvSpPr/>
          <p:nvPr/>
        </p:nvSpPr>
        <p:spPr>
          <a:xfrm>
            <a:off x="2148186" y="3126721"/>
            <a:ext cx="7303129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5750" indent="-285750">
              <a:buClr>
                <a:schemeClr val="tx1"/>
              </a:buClr>
              <a:buFont typeface="Wingdings" panose="05000000000000000000" pitchFamily="2" charset="2"/>
              <a:buChar char="§"/>
            </a:pPr>
            <a:r>
              <a:rPr lang="pt-BR" sz="1400" dirty="0">
                <a:solidFill>
                  <a:srgbClr val="4D4D4D"/>
                </a:solidFill>
                <a:latin typeface="Itau Display" panose="020B0503020204020204"/>
              </a:rPr>
              <a:t>Evitar que os cargos comissionados sejam utilizados </a:t>
            </a:r>
            <a:r>
              <a:rPr lang="pt-BR" sz="1400" b="1" dirty="0">
                <a:solidFill>
                  <a:srgbClr val="4D4D4D"/>
                </a:solidFill>
                <a:latin typeface="Itau Display" panose="020B0503020204020204"/>
              </a:rPr>
              <a:t>sem o devido retorno de qualidade ao órgão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0954DA3-5BAC-487A-82E7-55C4823617A0}"/>
              </a:ext>
            </a:extLst>
          </p:cNvPr>
          <p:cNvSpPr/>
          <p:nvPr/>
        </p:nvSpPr>
        <p:spPr>
          <a:xfrm>
            <a:off x="2148186" y="3836089"/>
            <a:ext cx="67056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5750" indent="-285750">
              <a:buClr>
                <a:schemeClr val="tx1"/>
              </a:buClr>
              <a:buFont typeface="Wingdings" panose="05000000000000000000" pitchFamily="2" charset="2"/>
              <a:buChar char="§"/>
            </a:pPr>
            <a:r>
              <a:rPr lang="pt-BR" sz="1400" b="1" dirty="0">
                <a:solidFill>
                  <a:srgbClr val="4D4D4D"/>
                </a:solidFill>
                <a:latin typeface="Itau Display" panose="020B0503020204020204"/>
              </a:rPr>
              <a:t>A falta de identificação do servidor </a:t>
            </a:r>
            <a:r>
              <a:rPr lang="pt-BR" sz="1400" dirty="0">
                <a:solidFill>
                  <a:srgbClr val="4D4D4D"/>
                </a:solidFill>
                <a:latin typeface="Itau Display" panose="020B0503020204020204"/>
              </a:rPr>
              <a:t>inviabiliza a manutenção, pelas organizações, de qualquer</a:t>
            </a:r>
            <a:r>
              <a:rPr lang="pt-BR" sz="1400" b="1" dirty="0">
                <a:solidFill>
                  <a:srgbClr val="4D4D4D"/>
                </a:solidFill>
                <a:latin typeface="Itau Display" panose="020B0503020204020204"/>
              </a:rPr>
              <a:t> interação ou diálogo com o órgão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53B4795-BCC4-4FD5-B74E-B290887B087E}"/>
              </a:ext>
            </a:extLst>
          </p:cNvPr>
          <p:cNvSpPr/>
          <p:nvPr/>
        </p:nvSpPr>
        <p:spPr>
          <a:xfrm>
            <a:off x="2148186" y="4545457"/>
            <a:ext cx="7376160" cy="307777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5750" indent="-285750">
              <a:buClr>
                <a:schemeClr val="tx1"/>
              </a:buClr>
              <a:buFont typeface="Wingdings" panose="05000000000000000000" pitchFamily="2" charset="2"/>
              <a:buChar char="§"/>
            </a:pPr>
            <a:r>
              <a:rPr lang="pt-BR" sz="1400" b="1" dirty="0">
                <a:solidFill>
                  <a:srgbClr val="4D4D4D"/>
                </a:solidFill>
                <a:latin typeface="Itau Display" panose="020B0503020204020204"/>
              </a:rPr>
              <a:t>Desvio de finalidade pública</a:t>
            </a:r>
          </a:p>
        </p:txBody>
      </p:sp>
      <p:sp>
        <p:nvSpPr>
          <p:cNvPr id="73" name="2. Slide Title">
            <a:extLst>
              <a:ext uri="{FF2B5EF4-FFF2-40B4-BE49-F238E27FC236}">
                <a16:creationId xmlns:a16="http://schemas.microsoft.com/office/drawing/2014/main" id="{F6D82A78-4FAF-4ECD-92A8-2EDF2063D666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641990"/>
            <a:ext cx="11082528" cy="33239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b" anchorCtr="0">
            <a:spAutoFit/>
          </a:bodyPr>
          <a:lstStyle/>
          <a:p>
            <a:r>
              <a:rPr lang="pt-BR" sz="2400" dirty="0">
                <a:latin typeface="Itau Display" panose="020B0604020202020204" charset="0"/>
                <a:cs typeface="Itau Display" panose="020B0604020202020204" charset="0"/>
              </a:rPr>
              <a:t>Parecer do Ministério Público Federal - Mérito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15FADC3E-CC7F-4737-B8D5-EFE77428BD52}"/>
              </a:ext>
            </a:extLst>
          </p:cNvPr>
          <p:cNvSpPr/>
          <p:nvPr/>
        </p:nvSpPr>
        <p:spPr>
          <a:xfrm>
            <a:off x="2148186" y="5039381"/>
            <a:ext cx="7376160" cy="307777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5750" indent="-285750">
              <a:buClr>
                <a:schemeClr val="tx1"/>
              </a:buClr>
              <a:buFont typeface="Wingdings" panose="05000000000000000000" pitchFamily="2" charset="2"/>
              <a:buChar char="§"/>
            </a:pPr>
            <a:r>
              <a:rPr lang="pt-BR" sz="1400" b="1" dirty="0">
                <a:solidFill>
                  <a:srgbClr val="4D4D4D"/>
                </a:solidFill>
                <a:latin typeface="Itau Display" panose="020B0503020204020204"/>
              </a:rPr>
              <a:t>Ofensa à sociedade democrática. Perigo ao Estado Democrático de Direito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2E082CA2-1D64-4C09-9380-9A7131D1F32F}"/>
              </a:ext>
            </a:extLst>
          </p:cNvPr>
          <p:cNvSpPr/>
          <p:nvPr/>
        </p:nvSpPr>
        <p:spPr>
          <a:xfrm>
            <a:off x="2184126" y="5648482"/>
            <a:ext cx="7376160" cy="307777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5750" indent="-285750">
              <a:buClr>
                <a:schemeClr val="tx1"/>
              </a:buClr>
              <a:buFont typeface="Wingdings" panose="05000000000000000000" pitchFamily="2" charset="2"/>
              <a:buChar char="§"/>
            </a:pPr>
            <a:r>
              <a:rPr lang="pt-BR" sz="1400" b="1" dirty="0">
                <a:solidFill>
                  <a:srgbClr val="4D4D4D"/>
                </a:solidFill>
                <a:latin typeface="Itau Display" panose="020B0503020204020204"/>
              </a:rPr>
              <a:t>Deferimento da Tutela de Urgência e Julgamento Antecipado da Lide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5834A31F-E825-4D45-B2DE-5B2AB7E86F8D}"/>
              </a:ext>
            </a:extLst>
          </p:cNvPr>
          <p:cNvSpPr/>
          <p:nvPr/>
        </p:nvSpPr>
        <p:spPr>
          <a:xfrm>
            <a:off x="2184126" y="6118438"/>
            <a:ext cx="7376160" cy="307777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5750" indent="-285750">
              <a:buClr>
                <a:schemeClr val="tx1"/>
              </a:buClr>
              <a:buFont typeface="Wingdings" panose="05000000000000000000" pitchFamily="2" charset="2"/>
              <a:buChar char="§"/>
            </a:pPr>
            <a:r>
              <a:rPr lang="pt-BR" sz="1400" b="1" dirty="0">
                <a:solidFill>
                  <a:srgbClr val="4D4D4D"/>
                </a:solidFill>
                <a:latin typeface="Itau Display" panose="020B0503020204020204"/>
              </a:rPr>
              <a:t>Procedência Parcial dos pedidos</a:t>
            </a:r>
          </a:p>
        </p:txBody>
      </p:sp>
      <p:cxnSp>
        <p:nvCxnSpPr>
          <p:cNvPr id="2" name="LineBasicVerticalDefault 7">
            <a:extLst>
              <a:ext uri="{FF2B5EF4-FFF2-40B4-BE49-F238E27FC236}">
                <a16:creationId xmlns:a16="http://schemas.microsoft.com/office/drawing/2014/main" id="{60280664-A920-4267-8133-C5F681C319DC}"/>
              </a:ext>
            </a:extLst>
          </p:cNvPr>
          <p:cNvCxnSpPr/>
          <p:nvPr>
            <p:custDataLst>
              <p:tags r:id="rId5"/>
            </p:custDataLst>
          </p:nvPr>
        </p:nvCxnSpPr>
        <p:spPr>
          <a:xfrm>
            <a:off x="2046908" y="1413247"/>
            <a:ext cx="0" cy="3868582"/>
          </a:xfrm>
          <a:prstGeom prst="straightConnector1">
            <a:avLst/>
          </a:prstGeom>
          <a:ln w="12700" cap="sq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LineBasicVerticalDefault 7">
            <a:extLst>
              <a:ext uri="{FF2B5EF4-FFF2-40B4-BE49-F238E27FC236}">
                <a16:creationId xmlns:a16="http://schemas.microsoft.com/office/drawing/2014/main" id="{3FCF33D2-1502-4C45-876D-501A2815A5C8}"/>
              </a:ext>
            </a:extLst>
          </p:cNvPr>
          <p:cNvCxnSpPr/>
          <p:nvPr>
            <p:custDataLst>
              <p:tags r:id="rId6"/>
            </p:custDataLst>
          </p:nvPr>
        </p:nvCxnSpPr>
        <p:spPr>
          <a:xfrm>
            <a:off x="2050223" y="5631842"/>
            <a:ext cx="0" cy="765378"/>
          </a:xfrm>
          <a:prstGeom prst="straightConnector1">
            <a:avLst/>
          </a:prstGeom>
          <a:ln w="12700" cap="sq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Round Same Side Corner Rectangle 23">
            <a:extLst>
              <a:ext uri="{FF2B5EF4-FFF2-40B4-BE49-F238E27FC236}">
                <a16:creationId xmlns:a16="http://schemas.microsoft.com/office/drawing/2014/main" id="{3E8A0B6E-0C08-4942-BCBE-8A4EE81AD889}"/>
              </a:ext>
            </a:extLst>
          </p:cNvPr>
          <p:cNvSpPr/>
          <p:nvPr/>
        </p:nvSpPr>
        <p:spPr>
          <a:xfrm rot="16200000">
            <a:off x="427006" y="2357906"/>
            <a:ext cx="1695815" cy="1543989"/>
          </a:xfrm>
          <a:prstGeom prst="round2SameRect">
            <a:avLst>
              <a:gd name="adj1" fmla="val 7499"/>
              <a:gd name="adj2" fmla="val 0"/>
            </a:avLst>
          </a:prstGeom>
          <a:solidFill>
            <a:srgbClr val="4D4D4D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ot="0" spcFirstLastPara="0" vertOverflow="overflow" horzOverflow="overflow" vert="vert" wrap="square" lIns="36000" tIns="144000" rIns="36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Itau Display" panose="020B0503020204020204" pitchFamily="34" charset="0"/>
              </a:rPr>
              <a:t>Fundamentos</a:t>
            </a:r>
          </a:p>
        </p:txBody>
      </p:sp>
      <p:sp>
        <p:nvSpPr>
          <p:cNvPr id="56" name="Round Same Side Corner Rectangle 23">
            <a:extLst>
              <a:ext uri="{FF2B5EF4-FFF2-40B4-BE49-F238E27FC236}">
                <a16:creationId xmlns:a16="http://schemas.microsoft.com/office/drawing/2014/main" id="{55B93A45-C1D4-481C-9FD8-62E7D6CFD559}"/>
              </a:ext>
            </a:extLst>
          </p:cNvPr>
          <p:cNvSpPr/>
          <p:nvPr/>
        </p:nvSpPr>
        <p:spPr>
          <a:xfrm rot="16200000">
            <a:off x="981042" y="5245879"/>
            <a:ext cx="594374" cy="1543989"/>
          </a:xfrm>
          <a:prstGeom prst="round2SameRect">
            <a:avLst>
              <a:gd name="adj1" fmla="val 7499"/>
              <a:gd name="adj2" fmla="val 0"/>
            </a:avLst>
          </a:prstGeom>
          <a:solidFill>
            <a:srgbClr val="4D4D4D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ot="0" spcFirstLastPara="0" vertOverflow="overflow" horzOverflow="overflow" vert="vert" wrap="square" lIns="36000" tIns="144000" rIns="36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Itau Display" panose="020B0503020204020204" pitchFamily="34" charset="0"/>
              </a:rPr>
              <a:t>Recomendação</a:t>
            </a:r>
          </a:p>
        </p:txBody>
      </p:sp>
      <p:pic>
        <p:nvPicPr>
          <p:cNvPr id="57" name="Picture 47" descr="Faculdade de Direito da USP - FDUSP - Home | Facebook">
            <a:extLst>
              <a:ext uri="{FF2B5EF4-FFF2-40B4-BE49-F238E27FC236}">
                <a16:creationId xmlns:a16="http://schemas.microsoft.com/office/drawing/2014/main" id="{309BE554-3927-41E5-BD35-58D9DBFF53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60908" y="6416207"/>
            <a:ext cx="424005" cy="4240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6663493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1" hidden="1">
            <a:extLst>
              <a:ext uri="{FF2B5EF4-FFF2-40B4-BE49-F238E27FC236}">
                <a16:creationId xmlns:a16="http://schemas.microsoft.com/office/drawing/2014/main" id="{E1C75FA9-89FD-4A44-8104-A3AAE63EC338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04070" name="think-cell Slide" r:id="rId12" imgW="395" imgH="396" progId="TCLayout.ActiveDocument.1">
                  <p:embed/>
                </p:oleObj>
              </mc:Choice>
              <mc:Fallback>
                <p:oleObj name="think-cell Slide" r:id="rId12" imgW="395" imgH="396" progId="TCLayout.ActiveDocument.1">
                  <p:embed/>
                  <p:pic>
                    <p:nvPicPr>
                      <p:cNvPr id="5" name="Object 1" hidden="1">
                        <a:extLst>
                          <a:ext uri="{FF2B5EF4-FFF2-40B4-BE49-F238E27FC236}">
                            <a16:creationId xmlns:a16="http://schemas.microsoft.com/office/drawing/2014/main" id="{E1C75FA9-89FD-4A44-8104-A3AAE63EC33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>
            <a:extLst>
              <a:ext uri="{FF2B5EF4-FFF2-40B4-BE49-F238E27FC236}">
                <a16:creationId xmlns:a16="http://schemas.microsoft.com/office/drawing/2014/main" id="{E82C399B-15AE-456A-8461-9AC4950CDE40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endParaRPr lang="pt-BR" sz="2500" b="1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+mj-cs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AEA4FDBC-BE37-463D-8893-EB8D2E3B0652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/>
        <p:txBody>
          <a:bodyPr/>
          <a:lstStyle/>
          <a:p>
            <a:r>
              <a:rPr lang="pt-BR" dirty="0"/>
              <a:t>Agenda</a:t>
            </a:r>
          </a:p>
        </p:txBody>
      </p:sp>
      <p:sp>
        <p:nvSpPr>
          <p:cNvPr id="7" name="TextBox 81">
            <a:extLst>
              <a:ext uri="{FF2B5EF4-FFF2-40B4-BE49-F238E27FC236}">
                <a16:creationId xmlns:a16="http://schemas.microsoft.com/office/drawing/2014/main" id="{18CB12B0-9EA9-4786-98B0-847CE0FA2D10}"/>
              </a:ext>
            </a:extLst>
          </p:cNvPr>
          <p:cNvSpPr txBox="1"/>
          <p:nvPr/>
        </p:nvSpPr>
        <p:spPr>
          <a:xfrm>
            <a:off x="4781006" y="1947181"/>
            <a:ext cx="6856258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 marL="285750" indent="-285750"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buFontTx/>
              <a:buChar char="‒"/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Síntese do Caso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4" name="TrackerNumBlue 9">
            <a:extLst>
              <a:ext uri="{FF2B5EF4-FFF2-40B4-BE49-F238E27FC236}">
                <a16:creationId xmlns:a16="http://schemas.microsoft.com/office/drawing/2014/main" id="{B62A62C8-2369-4E35-9042-D8E4E0921DF4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4673826" y="1964599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1</a:t>
            </a:r>
          </a:p>
        </p:txBody>
      </p:sp>
      <p:sp>
        <p:nvSpPr>
          <p:cNvPr id="11" name="TrackerNumBlue 9">
            <a:extLst>
              <a:ext uri="{FF2B5EF4-FFF2-40B4-BE49-F238E27FC236}">
                <a16:creationId xmlns:a16="http://schemas.microsoft.com/office/drawing/2014/main" id="{8F0C1CCE-C5CB-474D-9840-288E3FF3A99D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4673826" y="2464329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2</a:t>
            </a:r>
          </a:p>
        </p:txBody>
      </p:sp>
      <p:sp>
        <p:nvSpPr>
          <p:cNvPr id="12" name="TrackerNumBlue 9">
            <a:extLst>
              <a:ext uri="{FF2B5EF4-FFF2-40B4-BE49-F238E27FC236}">
                <a16:creationId xmlns:a16="http://schemas.microsoft.com/office/drawing/2014/main" id="{36F5F4F5-29F9-47CA-961D-4D87B10CE7E2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673826" y="2965043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3</a:t>
            </a:r>
          </a:p>
        </p:txBody>
      </p:sp>
      <p:sp>
        <p:nvSpPr>
          <p:cNvPr id="14" name="TextBox 81">
            <a:extLst>
              <a:ext uri="{FF2B5EF4-FFF2-40B4-BE49-F238E27FC236}">
                <a16:creationId xmlns:a16="http://schemas.microsoft.com/office/drawing/2014/main" id="{D56C8C98-5AA6-48C5-8E03-AB33B9A3314A}"/>
              </a:ext>
            </a:extLst>
          </p:cNvPr>
          <p:cNvSpPr txBox="1"/>
          <p:nvPr/>
        </p:nvSpPr>
        <p:spPr>
          <a:xfrm>
            <a:off x="5062843" y="2464329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Alegações da Autora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TextBox 81">
            <a:extLst>
              <a:ext uri="{FF2B5EF4-FFF2-40B4-BE49-F238E27FC236}">
                <a16:creationId xmlns:a16="http://schemas.microsoft.com/office/drawing/2014/main" id="{C507B50D-0A09-4CAF-A5EF-B80E04A59715}"/>
              </a:ext>
            </a:extLst>
          </p:cNvPr>
          <p:cNvSpPr txBox="1"/>
          <p:nvPr/>
        </p:nvSpPr>
        <p:spPr>
          <a:xfrm>
            <a:off x="5062842" y="3437841"/>
            <a:ext cx="2403077" cy="12311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Parecer do MPF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buFontTx/>
              <a:buChar char="-"/>
              <a:defRPr/>
            </a:pPr>
            <a:r>
              <a:rPr lang="pt-BR" sz="2000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Preliminares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buFontTx/>
              <a:buChar char="-"/>
              <a:defRPr/>
            </a:pPr>
            <a:r>
              <a:rPr lang="pt-BR" sz="2000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Mérito</a:t>
            </a:r>
          </a:p>
        </p:txBody>
      </p:sp>
      <p:sp>
        <p:nvSpPr>
          <p:cNvPr id="16" name="TrackerNumBlue 9">
            <a:extLst>
              <a:ext uri="{FF2B5EF4-FFF2-40B4-BE49-F238E27FC236}">
                <a16:creationId xmlns:a16="http://schemas.microsoft.com/office/drawing/2014/main" id="{34DA45C0-282A-4EB7-A9C5-E83BF13BAE04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4673826" y="3441443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4</a:t>
            </a:r>
          </a:p>
        </p:txBody>
      </p:sp>
      <p:sp>
        <p:nvSpPr>
          <p:cNvPr id="17" name="TextBox 81">
            <a:extLst>
              <a:ext uri="{FF2B5EF4-FFF2-40B4-BE49-F238E27FC236}">
                <a16:creationId xmlns:a16="http://schemas.microsoft.com/office/drawing/2014/main" id="{7C0D7F91-5843-4EB5-9570-739A955DF53A}"/>
              </a:ext>
            </a:extLst>
          </p:cNvPr>
          <p:cNvSpPr txBox="1"/>
          <p:nvPr/>
        </p:nvSpPr>
        <p:spPr>
          <a:xfrm>
            <a:off x="5062843" y="4796939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Análise das Decisões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8" name="TrackerNumBlue 9">
            <a:extLst>
              <a:ext uri="{FF2B5EF4-FFF2-40B4-BE49-F238E27FC236}">
                <a16:creationId xmlns:a16="http://schemas.microsoft.com/office/drawing/2014/main" id="{4BDA0647-9628-4419-A68E-64EDB424BAC9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4677305" y="4797519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5</a:t>
            </a:r>
          </a:p>
        </p:txBody>
      </p:sp>
      <p:sp>
        <p:nvSpPr>
          <p:cNvPr id="19" name="TextBox 81">
            <a:extLst>
              <a:ext uri="{FF2B5EF4-FFF2-40B4-BE49-F238E27FC236}">
                <a16:creationId xmlns:a16="http://schemas.microsoft.com/office/drawing/2014/main" id="{9BF0BDEB-DB97-4D6F-A25C-4EBA06D6E570}"/>
              </a:ext>
            </a:extLst>
          </p:cNvPr>
          <p:cNvSpPr txBox="1"/>
          <p:nvPr/>
        </p:nvSpPr>
        <p:spPr>
          <a:xfrm>
            <a:off x="5062841" y="5257116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Comentários Finais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pic>
        <p:nvPicPr>
          <p:cNvPr id="20" name="Picture 47" descr="Faculdade de Direito da USP - FDUSP - Home | Facebook">
            <a:extLst>
              <a:ext uri="{FF2B5EF4-FFF2-40B4-BE49-F238E27FC236}">
                <a16:creationId xmlns:a16="http://schemas.microsoft.com/office/drawing/2014/main" id="{1126985E-D745-4C97-ABD7-34944159E1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60908" y="6416207"/>
            <a:ext cx="424005" cy="4240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xtBox 81">
            <a:extLst>
              <a:ext uri="{FF2B5EF4-FFF2-40B4-BE49-F238E27FC236}">
                <a16:creationId xmlns:a16="http://schemas.microsoft.com/office/drawing/2014/main" id="{147BEB8A-2F00-4BF6-ADDB-31F6EBF1C4B0}"/>
              </a:ext>
            </a:extLst>
          </p:cNvPr>
          <p:cNvSpPr txBox="1"/>
          <p:nvPr/>
        </p:nvSpPr>
        <p:spPr>
          <a:xfrm>
            <a:off x="5062840" y="2957506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Alegações da Ré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22" name="TrackerNumBlue 9">
            <a:extLst>
              <a:ext uri="{FF2B5EF4-FFF2-40B4-BE49-F238E27FC236}">
                <a16:creationId xmlns:a16="http://schemas.microsoft.com/office/drawing/2014/main" id="{8BC9FB3D-C2AE-46D1-8E5A-D4578FBE1787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>
            <a:off x="4677305" y="5271334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2AE0050C-421B-4C2F-B001-FDC7DEEB97A2}"/>
              </a:ext>
            </a:extLst>
          </p:cNvPr>
          <p:cNvSpPr/>
          <p:nvPr/>
        </p:nvSpPr>
        <p:spPr>
          <a:xfrm>
            <a:off x="4437342" y="4708067"/>
            <a:ext cx="7199922" cy="507785"/>
          </a:xfrm>
          <a:prstGeom prst="roundRect">
            <a:avLst>
              <a:gd name="adj" fmla="val 9324"/>
            </a:avLst>
          </a:prstGeom>
          <a:noFill/>
          <a:ln w="19050" cap="sq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3297" tIns="46649" rIns="93297" bIns="4664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962" rtl="0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306"/>
              </a:spcAft>
              <a:buClrTx/>
              <a:buSzTx/>
              <a:buFontTx/>
              <a:buNone/>
              <a:tabLst/>
              <a:defRPr/>
            </a:pPr>
            <a:endParaRPr kumimoji="0" lang="pt-BR" sz="1837" b="0" i="0" u="none" strike="noStrike" kern="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31C999FA-617B-4516-A955-63186127F576}"/>
              </a:ext>
            </a:extLst>
          </p:cNvPr>
          <p:cNvSpPr/>
          <p:nvPr/>
        </p:nvSpPr>
        <p:spPr>
          <a:xfrm>
            <a:off x="4437342" y="5216457"/>
            <a:ext cx="6987112" cy="419723"/>
          </a:xfrm>
          <a:prstGeom prst="roundRect">
            <a:avLst>
              <a:gd name="adj" fmla="val 9324"/>
            </a:avLst>
          </a:prstGeom>
          <a:solidFill>
            <a:schemeClr val="bg1">
              <a:alpha val="82000"/>
            </a:schemeClr>
          </a:solidFill>
          <a:ln w="19050" cap="sq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3297" tIns="46649" rIns="93297" bIns="4664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962" rtl="0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306"/>
              </a:spcAft>
              <a:buClrTx/>
              <a:buSzTx/>
              <a:buFontTx/>
              <a:buNone/>
              <a:tabLst/>
              <a:defRPr/>
            </a:pPr>
            <a:endParaRPr kumimoji="0" lang="pt-BR" sz="1837" b="0" i="0" u="none" strike="noStrike" kern="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B843EABF-121F-4F02-9CF2-303EBB8C7C2D}"/>
              </a:ext>
            </a:extLst>
          </p:cNvPr>
          <p:cNvSpPr/>
          <p:nvPr/>
        </p:nvSpPr>
        <p:spPr>
          <a:xfrm>
            <a:off x="4589742" y="1831181"/>
            <a:ext cx="6987112" cy="2823692"/>
          </a:xfrm>
          <a:prstGeom prst="roundRect">
            <a:avLst>
              <a:gd name="adj" fmla="val 9324"/>
            </a:avLst>
          </a:prstGeom>
          <a:solidFill>
            <a:schemeClr val="bg1">
              <a:alpha val="82000"/>
            </a:schemeClr>
          </a:solidFill>
          <a:ln w="19050" cap="sq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3297" tIns="46649" rIns="93297" bIns="4664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962" rtl="0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306"/>
              </a:spcAft>
              <a:buClrTx/>
              <a:buSzTx/>
              <a:buFontTx/>
              <a:buNone/>
              <a:tabLst/>
              <a:defRPr/>
            </a:pPr>
            <a:endParaRPr kumimoji="0" lang="pt-BR" sz="1837" b="0" i="0" u="none" strike="noStrike" kern="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953250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3" hidden="1">
            <a:extLst>
              <a:ext uri="{FF2B5EF4-FFF2-40B4-BE49-F238E27FC236}">
                <a16:creationId xmlns:a16="http://schemas.microsoft.com/office/drawing/2014/main" id="{4312A0BD-5AC7-4ED2-AEE9-E4679F1560B2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4254278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88114" name="think-cell Slide" r:id="rId20" imgW="395" imgH="394" progId="TCLayout.ActiveDocument.1">
                  <p:embed/>
                </p:oleObj>
              </mc:Choice>
              <mc:Fallback>
                <p:oleObj name="think-cell Slide" r:id="rId20" imgW="395" imgH="394" progId="TCLayout.ActiveDocument.1">
                  <p:embed/>
                  <p:pic>
                    <p:nvPicPr>
                      <p:cNvPr id="6" name="Object 3" hidden="1">
                        <a:extLst>
                          <a:ext uri="{FF2B5EF4-FFF2-40B4-BE49-F238E27FC236}">
                            <a16:creationId xmlns:a16="http://schemas.microsoft.com/office/drawing/2014/main" id="{4312A0BD-5AC7-4ED2-AEE9-E4679F1560B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1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2" hidden="1">
            <a:extLst>
              <a:ext uri="{FF2B5EF4-FFF2-40B4-BE49-F238E27FC236}">
                <a16:creationId xmlns:a16="http://schemas.microsoft.com/office/drawing/2014/main" id="{2632118F-A1D0-41E2-898B-ACA4EAB3F40D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  <a:defRPr/>
            </a:pPr>
            <a:endParaRPr kumimoji="0" lang="pt-BR" sz="2200" b="1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tau Display" panose="020B0503020204020204"/>
              <a:ea typeface="+mj-ea"/>
              <a:sym typeface="Itau Display" panose="020B0503020204020204"/>
            </a:endParaRPr>
          </a:p>
        </p:txBody>
      </p:sp>
      <p:sp>
        <p:nvSpPr>
          <p:cNvPr id="2" name="2. Slide Title">
            <a:extLst>
              <a:ext uri="{FF2B5EF4-FFF2-40B4-BE49-F238E27FC236}">
                <a16:creationId xmlns:a16="http://schemas.microsoft.com/office/drawing/2014/main" id="{52B8E766-935D-48F3-83DC-CA9F3BD829E9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76914" y="685457"/>
            <a:ext cx="5065776" cy="412924"/>
          </a:xfrm>
        </p:spPr>
        <p:txBody>
          <a:bodyPr>
            <a:noAutofit/>
          </a:bodyPr>
          <a:lstStyle/>
          <a:p>
            <a:r>
              <a:rPr lang="pt-BR" sz="2200" dirty="0">
                <a:latin typeface="Itau Display" panose="020B0503020204020204" pitchFamily="34" charset="0"/>
                <a:cs typeface="Itau Display" panose="020B0503020204020204" pitchFamily="34" charset="0"/>
              </a:rPr>
              <a:t>Análie das Decisões já emitidas</a:t>
            </a:r>
          </a:p>
        </p:txBody>
      </p:sp>
      <p:sp>
        <p:nvSpPr>
          <p:cNvPr id="481" name="Rectangle 480">
            <a:extLst>
              <a:ext uri="{FF2B5EF4-FFF2-40B4-BE49-F238E27FC236}">
                <a16:creationId xmlns:a16="http://schemas.microsoft.com/office/drawing/2014/main" id="{02B470D1-3193-438D-84B3-320CEAE36AC9}"/>
              </a:ext>
            </a:extLst>
          </p:cNvPr>
          <p:cNvSpPr/>
          <p:nvPr/>
        </p:nvSpPr>
        <p:spPr>
          <a:xfrm>
            <a:off x="6525567" y="1351975"/>
            <a:ext cx="252825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2D5A"/>
              </a:buClr>
              <a:buSzTx/>
              <a:buFontTx/>
              <a:buNone/>
              <a:tabLst/>
              <a:defRPr/>
            </a:pP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srgbClr val="DD4D2A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Itau Display" panose="020B0503020204020204" pitchFamily="34" charset="0"/>
              </a:rPr>
              <a:t>Embargos de Declaração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2D5A"/>
              </a:buClr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Itau Display" panose="020B0503020204020204" pitchFamily="34" charset="0"/>
              </a:rPr>
              <a:t>Rejeição</a:t>
            </a:r>
          </a:p>
        </p:txBody>
      </p:sp>
      <p:sp>
        <p:nvSpPr>
          <p:cNvPr id="482" name="Rectangle 481">
            <a:extLst>
              <a:ext uri="{FF2B5EF4-FFF2-40B4-BE49-F238E27FC236}">
                <a16:creationId xmlns:a16="http://schemas.microsoft.com/office/drawing/2014/main" id="{E72484B8-11BB-440E-BA82-FDEE8146E5BB}"/>
              </a:ext>
            </a:extLst>
          </p:cNvPr>
          <p:cNvSpPr/>
          <p:nvPr/>
        </p:nvSpPr>
        <p:spPr>
          <a:xfrm>
            <a:off x="525429" y="1351975"/>
            <a:ext cx="165462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2D5A"/>
              </a:buClr>
              <a:buSzTx/>
              <a:buFontTx/>
              <a:buNone/>
              <a:tabLst/>
              <a:defRPr/>
            </a:pP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srgbClr val="DD4D2A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Itau Display" panose="020B0503020204020204" pitchFamily="34" charset="0"/>
              </a:rPr>
              <a:t>Decisão liminar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2D5A"/>
              </a:buClr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Itau Display" panose="020B0503020204020204" pitchFamily="34" charset="0"/>
              </a:rPr>
              <a:t>Provimento parcial</a:t>
            </a:r>
          </a:p>
        </p:txBody>
      </p:sp>
      <p:sp>
        <p:nvSpPr>
          <p:cNvPr id="488" name="Rectangle 487">
            <a:extLst>
              <a:ext uri="{FF2B5EF4-FFF2-40B4-BE49-F238E27FC236}">
                <a16:creationId xmlns:a16="http://schemas.microsoft.com/office/drawing/2014/main" id="{FA0ADF4A-0530-4758-B8FE-63C4A5A7FDB7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>
          <a:xfrm>
            <a:off x="1133317" y="2249000"/>
            <a:ext cx="4650855" cy="810842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300"/>
              </a:spcAft>
              <a:buClr>
                <a:srgbClr val="1C2D5A"/>
              </a:buClr>
              <a:buSzTx/>
              <a:buFontTx/>
              <a:buNone/>
              <a:tabLst/>
              <a:defRPr/>
            </a:pPr>
            <a:r>
              <a:rPr kumimoji="0" lang="pt-BR" sz="1400" b="1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Itau Display" panose="020B0503020204020204" pitchFamily="34" charset="0"/>
              </a:rPr>
              <a:t>Juiz acatou o parecer do MPF em sua totalidade</a:t>
            </a:r>
          </a:p>
        </p:txBody>
      </p:sp>
      <p:sp>
        <p:nvSpPr>
          <p:cNvPr id="486" name="TrackerAlphaBlue 483">
            <a:extLst>
              <a:ext uri="{FF2B5EF4-FFF2-40B4-BE49-F238E27FC236}">
                <a16:creationId xmlns:a16="http://schemas.microsoft.com/office/drawing/2014/main" id="{83540AE2-C1BA-4F06-A34A-A12A2C4DAE77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6916401" y="2873887"/>
            <a:ext cx="279340" cy="279340"/>
          </a:xfrm>
          <a:prstGeom prst="ellipse">
            <a:avLst/>
          </a:prstGeom>
          <a:solidFill>
            <a:srgbClr val="051C2C"/>
          </a:solidFill>
          <a:ln w="6350" cap="sq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Itau Display" panose="020B0503020204020204" pitchFamily="34" charset="0"/>
              </a:rPr>
              <a:t>B</a:t>
            </a:r>
          </a:p>
        </p:txBody>
      </p:sp>
      <p:sp>
        <p:nvSpPr>
          <p:cNvPr id="489" name="Rectangle 488">
            <a:extLst>
              <a:ext uri="{FF2B5EF4-FFF2-40B4-BE49-F238E27FC236}">
                <a16:creationId xmlns:a16="http://schemas.microsoft.com/office/drawing/2014/main" id="{DCAF9636-6A00-4481-9194-5F23FAC3C07C}"/>
              </a:ext>
            </a:extLst>
          </p:cNvPr>
          <p:cNvSpPr>
            <a:spLocks/>
          </p:cNvSpPr>
          <p:nvPr>
            <p:custDataLst>
              <p:tags r:id="rId7"/>
            </p:custDataLst>
          </p:nvPr>
        </p:nvSpPr>
        <p:spPr>
          <a:xfrm>
            <a:off x="7235982" y="2820722"/>
            <a:ext cx="4650855" cy="1215622"/>
          </a:xfrm>
          <a:prstGeom prst="rect">
            <a:avLst/>
          </a:prstGeom>
        </p:spPr>
        <p:txBody>
          <a:bodyPr>
            <a:noAutofit/>
          </a:bodyPr>
          <a:lstStyle/>
          <a:p>
            <a:pPr lvl="0">
              <a:spcBef>
                <a:spcPct val="20000"/>
              </a:spcBef>
              <a:spcAft>
                <a:spcPts val="300"/>
              </a:spcAft>
              <a:buClr>
                <a:srgbClr val="1C2D5A"/>
              </a:buClr>
              <a:defRPr/>
            </a:pPr>
            <a:r>
              <a:rPr lang="pt-BR" sz="1400" b="1" dirty="0">
                <a:solidFill>
                  <a:srgbClr val="4D4D4D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Atos praticados pela administração são hábeis a realizar requisição do servidor e que o mesmo possa atuar na SEGOV</a:t>
            </a:r>
          </a:p>
        </p:txBody>
      </p:sp>
      <p:sp>
        <p:nvSpPr>
          <p:cNvPr id="140" name="Rectangle 139">
            <a:extLst>
              <a:ext uri="{FF2B5EF4-FFF2-40B4-BE49-F238E27FC236}">
                <a16:creationId xmlns:a16="http://schemas.microsoft.com/office/drawing/2014/main" id="{1AEB72C0-C8E1-4F66-A609-53C1D21D9E18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>
          <a:xfrm>
            <a:off x="7235982" y="2249000"/>
            <a:ext cx="4466503" cy="842507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lvl="0">
              <a:spcBef>
                <a:spcPts val="300"/>
              </a:spcBef>
              <a:spcAft>
                <a:spcPts val="300"/>
              </a:spcAft>
              <a:buClr>
                <a:srgbClr val="1C2D5A"/>
              </a:buClr>
              <a:defRPr/>
            </a:pPr>
            <a:r>
              <a:rPr lang="pt-BR" sz="1400" b="1" dirty="0">
                <a:solidFill>
                  <a:srgbClr val="4D4D4D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Opostos pela Parte demandada</a:t>
            </a:r>
            <a:endParaRPr kumimoji="0" lang="pt-BR" sz="1200" b="0" i="0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  <a:latin typeface="Itau Display" panose="020B0503020204020204" pitchFamily="34" charset="0"/>
              <a:cs typeface="Itau Display" panose="020B0503020204020204" pitchFamily="34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>
                <a:srgbClr val="1C2D5A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t-BR" sz="1400" b="0" i="0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  <a:latin typeface="Itau Display" panose="020B0503020204020204" pitchFamily="34" charset="0"/>
              <a:ea typeface="+mn-ea"/>
              <a:cs typeface="Itau Display" panose="020B0503020204020204" pitchFamily="34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7531A8C-A3B2-49B6-99D7-B38510FACFE7}"/>
              </a:ext>
            </a:extLst>
          </p:cNvPr>
          <p:cNvGrpSpPr/>
          <p:nvPr/>
        </p:nvGrpSpPr>
        <p:grpSpPr>
          <a:xfrm>
            <a:off x="813736" y="2820722"/>
            <a:ext cx="4786084" cy="1374251"/>
            <a:chOff x="813736" y="3365911"/>
            <a:chExt cx="4786084" cy="1374251"/>
          </a:xfrm>
        </p:grpSpPr>
        <p:sp>
          <p:nvSpPr>
            <p:cNvPr id="193" name="TrackerAlphaBlue 483">
              <a:extLst>
                <a:ext uri="{FF2B5EF4-FFF2-40B4-BE49-F238E27FC236}">
                  <a16:creationId xmlns:a16="http://schemas.microsoft.com/office/drawing/2014/main" id="{3EDBF188-3728-4B06-A2E5-9C17100DB1BC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813736" y="3408444"/>
              <a:ext cx="279340" cy="279340"/>
            </a:xfrm>
            <a:prstGeom prst="ellipse">
              <a:avLst/>
            </a:prstGeom>
            <a:solidFill>
              <a:schemeClr val="accent1"/>
            </a:solidFill>
            <a:ln w="6350" cap="sq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Itau Display" panose="020B0503020204020204" pitchFamily="34" charset="0"/>
                </a:rPr>
                <a:t>B</a:t>
              </a:r>
            </a:p>
          </p:txBody>
        </p:sp>
        <p:sp>
          <p:nvSpPr>
            <p:cNvPr id="194" name="Rectangle 193">
              <a:extLst>
                <a:ext uri="{FF2B5EF4-FFF2-40B4-BE49-F238E27FC236}">
                  <a16:creationId xmlns:a16="http://schemas.microsoft.com/office/drawing/2014/main" id="{69D69A8A-46E0-4B28-B020-1AF393739789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>
            <a:xfrm>
              <a:off x="1133317" y="3365911"/>
              <a:ext cx="4466503" cy="1374251"/>
            </a:xfrm>
            <a:prstGeom prst="rect">
              <a:avLst/>
            </a:prstGeom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300"/>
                </a:spcAft>
                <a:buClr>
                  <a:srgbClr val="1C2D5A"/>
                </a:buClr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Itau Display" panose="020B0503020204020204" pitchFamily="34" charset="0"/>
                </a:rPr>
                <a:t>Afastou alegações de incompetência territorial, ilegitimidade ativa, inadequação da via eleita e inépcia da inicial</a:t>
              </a:r>
              <a:endParaRPr kumimoji="0" lang="pt-BR" sz="1400" b="1" i="1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Itau Display" panose="020B0503020204020204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E9912CB-9B24-420D-B87C-F62A6BF6F1E4}"/>
              </a:ext>
            </a:extLst>
          </p:cNvPr>
          <p:cNvGrpSpPr/>
          <p:nvPr/>
        </p:nvGrpSpPr>
        <p:grpSpPr>
          <a:xfrm>
            <a:off x="813736" y="3783467"/>
            <a:ext cx="4786084" cy="842507"/>
            <a:chOff x="813736" y="4904975"/>
            <a:chExt cx="4786084" cy="842507"/>
          </a:xfrm>
        </p:grpSpPr>
        <p:sp>
          <p:nvSpPr>
            <p:cNvPr id="81" name="TrackerAlphaBlue 483">
              <a:extLst>
                <a:ext uri="{FF2B5EF4-FFF2-40B4-BE49-F238E27FC236}">
                  <a16:creationId xmlns:a16="http://schemas.microsoft.com/office/drawing/2014/main" id="{B7287253-3A2B-4ED5-9E4C-3A62BE856C80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813736" y="4930027"/>
              <a:ext cx="279340" cy="279340"/>
            </a:xfrm>
            <a:prstGeom prst="ellipse">
              <a:avLst/>
            </a:prstGeom>
            <a:solidFill>
              <a:schemeClr val="accent1"/>
            </a:solidFill>
            <a:ln w="6350" cap="sq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Itau Display" panose="020B0503020204020204" pitchFamily="34" charset="0"/>
                </a:rPr>
                <a:t>C</a:t>
              </a:r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51EE942E-5DB6-452F-AF5A-32E8B0582C71}"/>
                </a:ext>
              </a:extLst>
            </p:cNvPr>
            <p:cNvSpPr>
              <a:spLocks/>
            </p:cNvSpPr>
            <p:nvPr>
              <p:custDataLst>
                <p:tags r:id="rId16"/>
              </p:custDataLst>
            </p:nvPr>
          </p:nvSpPr>
          <p:spPr>
            <a:xfrm>
              <a:off x="1133317" y="4904975"/>
              <a:ext cx="4466503" cy="842507"/>
            </a:xfrm>
            <a:prstGeom prst="rect">
              <a:avLst/>
            </a:prstGeom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rgbClr val="1C2D5A"/>
                </a:buClr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Itau Display" panose="020B0503020204020204" pitchFamily="34" charset="0"/>
                </a:rPr>
                <a:t>Provimento parcial da tutela de urgência</a:t>
              </a:r>
              <a:endParaRPr lang="pt-BR" sz="1400" b="1" dirty="0">
                <a:solidFill>
                  <a:srgbClr val="4D4D4D"/>
                </a:solidFill>
                <a:latin typeface="Itau Display" panose="020B0503020204020204" pitchFamily="34" charset="0"/>
                <a:cs typeface="Itau Display" panose="020B0503020204020204" pitchFamily="34" charset="0"/>
              </a:endParaRPr>
            </a:p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rgbClr val="1C2D5A"/>
                </a:buClr>
                <a:buSzTx/>
                <a:buFontTx/>
                <a:buChar char="-"/>
                <a:tabLst/>
                <a:defRPr/>
              </a:pPr>
              <a:r>
                <a:rPr kumimoji="0" lang="pt-BR" sz="1600" strike="noStrike" kern="1200" cap="none" spc="0" normalizeH="0" baseline="30000" noProof="0" dirty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ea typeface="+mn-ea"/>
                  <a:cs typeface="Itau Display" panose="020B0503020204020204" pitchFamily="34" charset="0"/>
                </a:rPr>
                <a:t>Determinou-se a suspensão das Portarias, a nomeação do servidor de matrícula nº910004 e impedimento à nemeação de qualquer servidor de origem da ABI</a:t>
              </a:r>
            </a:p>
            <a:p>
              <a:pPr marL="285750" marR="0" lvl="0" indent="-285750" algn="l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>
                  <a:srgbClr val="1C2D5A"/>
                </a:buClr>
                <a:buSzTx/>
                <a:buFontTx/>
                <a:buChar char="-"/>
                <a:tabLst/>
                <a:defRPr/>
              </a:pPr>
              <a:r>
                <a:rPr lang="pt-BR" sz="1600" baseline="30000" dirty="0">
                  <a:solidFill>
                    <a:srgbClr val="4D4D4D"/>
                  </a:solidFill>
                  <a:cs typeface="Itau Display" panose="020B0503020204020204" pitchFamily="34" charset="0"/>
                </a:rPr>
                <a:t>Não foi determinada exoneração do servidor</a:t>
              </a:r>
              <a:endParaRPr kumimoji="0" lang="pt-BR" sz="1600" strike="noStrike" kern="1200" cap="none" spc="0" normalizeH="0" baseline="3000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cs typeface="Itau Display" panose="020B0503020204020204" pitchFamily="34" charset="0"/>
              </a:endParaRPr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C13927A2-79B5-4F47-84D9-4A39A4099A16}"/>
              </a:ext>
            </a:extLst>
          </p:cNvPr>
          <p:cNvGrpSpPr/>
          <p:nvPr/>
        </p:nvGrpSpPr>
        <p:grpSpPr>
          <a:xfrm>
            <a:off x="6916401" y="3743942"/>
            <a:ext cx="4786084" cy="610734"/>
            <a:chOff x="813736" y="4904976"/>
            <a:chExt cx="4786084" cy="610734"/>
          </a:xfrm>
        </p:grpSpPr>
        <p:sp>
          <p:nvSpPr>
            <p:cNvPr id="114" name="TrackerAlphaBlue 483">
              <a:extLst>
                <a:ext uri="{FF2B5EF4-FFF2-40B4-BE49-F238E27FC236}">
                  <a16:creationId xmlns:a16="http://schemas.microsoft.com/office/drawing/2014/main" id="{AE29E7B4-F10F-4FDA-89B1-545003A54765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813736" y="4930027"/>
              <a:ext cx="279340" cy="279340"/>
            </a:xfrm>
            <a:prstGeom prst="ellipse">
              <a:avLst/>
            </a:prstGeom>
            <a:solidFill>
              <a:srgbClr val="051C2C"/>
            </a:solidFill>
            <a:ln w="6350" cap="sq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Itau Display" panose="020B0503020204020204" pitchFamily="34" charset="0"/>
                </a:rPr>
                <a:t>C</a:t>
              </a:r>
            </a:p>
          </p:txBody>
        </p:sp>
        <p:sp>
          <p:nvSpPr>
            <p:cNvPr id="115" name="Rectangle 114">
              <a:extLst>
                <a:ext uri="{FF2B5EF4-FFF2-40B4-BE49-F238E27FC236}">
                  <a16:creationId xmlns:a16="http://schemas.microsoft.com/office/drawing/2014/main" id="{76F377D1-4093-48CD-8666-86140DE0C66B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>
            <a:xfrm>
              <a:off x="1133317" y="4904976"/>
              <a:ext cx="4466503" cy="610734"/>
            </a:xfrm>
            <a:prstGeom prst="rect">
              <a:avLst/>
            </a:prstGeom>
          </p:spPr>
          <p:txBody>
            <a:bodyPr wrap="square">
              <a:noAutofit/>
            </a:bodyPr>
            <a:lstStyle/>
            <a:p>
              <a:pPr lvl="0">
                <a:spcBef>
                  <a:spcPts val="300"/>
                </a:spcBef>
                <a:spcAft>
                  <a:spcPts val="300"/>
                </a:spcAft>
                <a:buClr>
                  <a:srgbClr val="1C2D5A"/>
                </a:buClr>
                <a:defRPr/>
              </a:pPr>
              <a:r>
                <a:rPr lang="pt-BR" sz="1400" b="1" dirty="0">
                  <a:solidFill>
                    <a:srgbClr val="4D4D4D"/>
                  </a:solidFill>
                  <a:latin typeface="Itau Display" panose="020B0503020204020204" pitchFamily="34" charset="0"/>
                  <a:cs typeface="Itau Display" panose="020B0503020204020204" pitchFamily="34" charset="0"/>
                </a:rPr>
                <a:t>Erro material quanto a identificação das normas referentes ao tramite em questão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67936DE6-3952-4002-ACEC-9AA3EA42CF16}"/>
              </a:ext>
            </a:extLst>
          </p:cNvPr>
          <p:cNvGrpSpPr/>
          <p:nvPr/>
        </p:nvGrpSpPr>
        <p:grpSpPr>
          <a:xfrm>
            <a:off x="6916401" y="4442481"/>
            <a:ext cx="4699670" cy="1460636"/>
            <a:chOff x="6916401" y="4694997"/>
            <a:chExt cx="4699670" cy="1460636"/>
          </a:xfrm>
        </p:grpSpPr>
        <p:sp>
          <p:nvSpPr>
            <p:cNvPr id="483" name="TrackerAlphaBlue 483">
              <a:extLst>
                <a:ext uri="{FF2B5EF4-FFF2-40B4-BE49-F238E27FC236}">
                  <a16:creationId xmlns:a16="http://schemas.microsoft.com/office/drawing/2014/main" id="{E85180CB-D104-41DC-BEF6-012433A323A1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6916401" y="4745282"/>
              <a:ext cx="279340" cy="279340"/>
            </a:xfrm>
            <a:prstGeom prst="ellipse">
              <a:avLst/>
            </a:prstGeom>
            <a:solidFill>
              <a:srgbClr val="051C2C"/>
            </a:solidFill>
            <a:ln w="6350" cap="sq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6350" cap="sq" cmpd="sng" algn="ctr">
                  <a:solidFill>
                    <a:schemeClr val="accent1"/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100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Itau Display" panose="020B0503020204020204" pitchFamily="34" charset="0"/>
                </a:rPr>
                <a:t>D</a:t>
              </a:r>
            </a:p>
          </p:txBody>
        </p:sp>
        <p:sp>
          <p:nvSpPr>
            <p:cNvPr id="487" name="Rectangle 486">
              <a:extLst>
                <a:ext uri="{FF2B5EF4-FFF2-40B4-BE49-F238E27FC236}">
                  <a16:creationId xmlns:a16="http://schemas.microsoft.com/office/drawing/2014/main" id="{886A8711-76A2-4F9A-AB0C-B3934DD01E82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>
            <a:xfrm>
              <a:off x="7235983" y="4694997"/>
              <a:ext cx="4380088" cy="1460636"/>
            </a:xfrm>
            <a:prstGeom prst="rect">
              <a:avLst/>
            </a:prstGeom>
          </p:spPr>
          <p:txBody>
            <a:bodyPr wrap="square">
              <a:noAutofit/>
            </a:bodyPr>
            <a:lstStyle/>
            <a:p>
              <a:pPr lvl="0">
                <a:spcBef>
                  <a:spcPct val="10000"/>
                </a:spcBef>
                <a:spcAft>
                  <a:spcPts val="300"/>
                </a:spcAft>
                <a:buClr>
                  <a:srgbClr val="1C2D5A"/>
                </a:buClr>
                <a:defRPr/>
              </a:pPr>
              <a:r>
                <a:rPr lang="pt-BR" sz="1400" b="1" dirty="0">
                  <a:solidFill>
                    <a:srgbClr val="4D4D4D"/>
                  </a:solidFill>
                  <a:latin typeface="Itau Display" panose="020B0503020204020204" pitchFamily="34" charset="0"/>
                  <a:cs typeface="Itau Display" panose="020B0503020204020204" pitchFamily="34" charset="0"/>
                </a:rPr>
                <a:t>Determinada somente a correção dos números dos instrumentos normativos</a:t>
              </a:r>
            </a:p>
          </p:txBody>
        </p:sp>
      </p:grpSp>
      <p:sp>
        <p:nvSpPr>
          <p:cNvPr id="105" name="TrackerAlphaBlue 483">
            <a:extLst>
              <a:ext uri="{FF2B5EF4-FFF2-40B4-BE49-F238E27FC236}">
                <a16:creationId xmlns:a16="http://schemas.microsoft.com/office/drawing/2014/main" id="{1C5B792F-0DCC-492E-A8FE-65CC19ED09C6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6916401" y="2258121"/>
            <a:ext cx="279340" cy="279340"/>
          </a:xfrm>
          <a:prstGeom prst="ellipse">
            <a:avLst/>
          </a:prstGeom>
          <a:solidFill>
            <a:srgbClr val="051C2C"/>
          </a:solidFill>
          <a:ln w="6350" cap="sq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Itau Display" panose="020B0503020204020204" pitchFamily="34" charset="0"/>
              </a:rPr>
              <a:t>A</a:t>
            </a:r>
          </a:p>
        </p:txBody>
      </p:sp>
      <p:sp>
        <p:nvSpPr>
          <p:cNvPr id="106" name="TrackerAlphaBlue 483">
            <a:extLst>
              <a:ext uri="{FF2B5EF4-FFF2-40B4-BE49-F238E27FC236}">
                <a16:creationId xmlns:a16="http://schemas.microsoft.com/office/drawing/2014/main" id="{EDB4DE86-CA76-4E8F-9269-5120504B5C34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>
            <a:off x="809295" y="2249000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Itau Display" panose="020B0503020204020204" pitchFamily="34" charset="0"/>
              </a:rPr>
              <a:t>A</a:t>
            </a:r>
          </a:p>
        </p:txBody>
      </p:sp>
      <p:pic>
        <p:nvPicPr>
          <p:cNvPr id="107" name="Picture 47" descr="Faculdade de Direito da USP - FDUSP - Home | Facebook">
            <a:extLst>
              <a:ext uri="{FF2B5EF4-FFF2-40B4-BE49-F238E27FC236}">
                <a16:creationId xmlns:a16="http://schemas.microsoft.com/office/drawing/2014/main" id="{A699F967-FEF4-4930-AC94-35C678F5CC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60908" y="6416207"/>
            <a:ext cx="424005" cy="4240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2257734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1" hidden="1">
            <a:extLst>
              <a:ext uri="{FF2B5EF4-FFF2-40B4-BE49-F238E27FC236}">
                <a16:creationId xmlns:a16="http://schemas.microsoft.com/office/drawing/2014/main" id="{E1C75FA9-89FD-4A44-8104-A3AAE63EC338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05094" name="think-cell Slide" r:id="rId12" imgW="395" imgH="396" progId="TCLayout.ActiveDocument.1">
                  <p:embed/>
                </p:oleObj>
              </mc:Choice>
              <mc:Fallback>
                <p:oleObj name="think-cell Slide" r:id="rId12" imgW="395" imgH="396" progId="TCLayout.ActiveDocument.1">
                  <p:embed/>
                  <p:pic>
                    <p:nvPicPr>
                      <p:cNvPr id="5" name="Object 1" hidden="1">
                        <a:extLst>
                          <a:ext uri="{FF2B5EF4-FFF2-40B4-BE49-F238E27FC236}">
                            <a16:creationId xmlns:a16="http://schemas.microsoft.com/office/drawing/2014/main" id="{E1C75FA9-89FD-4A44-8104-A3AAE63EC33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>
            <a:extLst>
              <a:ext uri="{FF2B5EF4-FFF2-40B4-BE49-F238E27FC236}">
                <a16:creationId xmlns:a16="http://schemas.microsoft.com/office/drawing/2014/main" id="{E82C399B-15AE-456A-8461-9AC4950CDE40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endParaRPr lang="pt-BR" sz="2500" b="1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+mj-cs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AEA4FDBC-BE37-463D-8893-EB8D2E3B0652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/>
        <p:txBody>
          <a:bodyPr/>
          <a:lstStyle/>
          <a:p>
            <a:r>
              <a:rPr lang="pt-BR" dirty="0"/>
              <a:t>Agenda</a:t>
            </a:r>
          </a:p>
        </p:txBody>
      </p:sp>
      <p:sp>
        <p:nvSpPr>
          <p:cNvPr id="7" name="TextBox 81">
            <a:extLst>
              <a:ext uri="{FF2B5EF4-FFF2-40B4-BE49-F238E27FC236}">
                <a16:creationId xmlns:a16="http://schemas.microsoft.com/office/drawing/2014/main" id="{18CB12B0-9EA9-4786-98B0-847CE0FA2D10}"/>
              </a:ext>
            </a:extLst>
          </p:cNvPr>
          <p:cNvSpPr txBox="1"/>
          <p:nvPr/>
        </p:nvSpPr>
        <p:spPr>
          <a:xfrm>
            <a:off x="4781006" y="1947181"/>
            <a:ext cx="6856258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 marL="285750" indent="-285750"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buFontTx/>
              <a:buChar char="‒"/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Síntese do Caso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4" name="TrackerNumBlue 9">
            <a:extLst>
              <a:ext uri="{FF2B5EF4-FFF2-40B4-BE49-F238E27FC236}">
                <a16:creationId xmlns:a16="http://schemas.microsoft.com/office/drawing/2014/main" id="{B62A62C8-2369-4E35-9042-D8E4E0921DF4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4673826" y="1964599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1</a:t>
            </a:r>
          </a:p>
        </p:txBody>
      </p:sp>
      <p:sp>
        <p:nvSpPr>
          <p:cNvPr id="11" name="TrackerNumBlue 9">
            <a:extLst>
              <a:ext uri="{FF2B5EF4-FFF2-40B4-BE49-F238E27FC236}">
                <a16:creationId xmlns:a16="http://schemas.microsoft.com/office/drawing/2014/main" id="{8F0C1CCE-C5CB-474D-9840-288E3FF3A99D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4673826" y="2464329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2</a:t>
            </a:r>
          </a:p>
        </p:txBody>
      </p:sp>
      <p:sp>
        <p:nvSpPr>
          <p:cNvPr id="12" name="TrackerNumBlue 9">
            <a:extLst>
              <a:ext uri="{FF2B5EF4-FFF2-40B4-BE49-F238E27FC236}">
                <a16:creationId xmlns:a16="http://schemas.microsoft.com/office/drawing/2014/main" id="{36F5F4F5-29F9-47CA-961D-4D87B10CE7E2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673826" y="2965043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3</a:t>
            </a:r>
          </a:p>
        </p:txBody>
      </p:sp>
      <p:sp>
        <p:nvSpPr>
          <p:cNvPr id="14" name="TextBox 81">
            <a:extLst>
              <a:ext uri="{FF2B5EF4-FFF2-40B4-BE49-F238E27FC236}">
                <a16:creationId xmlns:a16="http://schemas.microsoft.com/office/drawing/2014/main" id="{D56C8C98-5AA6-48C5-8E03-AB33B9A3314A}"/>
              </a:ext>
            </a:extLst>
          </p:cNvPr>
          <p:cNvSpPr txBox="1"/>
          <p:nvPr/>
        </p:nvSpPr>
        <p:spPr>
          <a:xfrm>
            <a:off x="5062843" y="2464329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Alegações da Autora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TextBox 81">
            <a:extLst>
              <a:ext uri="{FF2B5EF4-FFF2-40B4-BE49-F238E27FC236}">
                <a16:creationId xmlns:a16="http://schemas.microsoft.com/office/drawing/2014/main" id="{C507B50D-0A09-4CAF-A5EF-B80E04A59715}"/>
              </a:ext>
            </a:extLst>
          </p:cNvPr>
          <p:cNvSpPr txBox="1"/>
          <p:nvPr/>
        </p:nvSpPr>
        <p:spPr>
          <a:xfrm>
            <a:off x="5062842" y="3437841"/>
            <a:ext cx="2403077" cy="12311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Parecer do MPF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buFontTx/>
              <a:buChar char="-"/>
              <a:defRPr/>
            </a:pPr>
            <a:r>
              <a:rPr lang="pt-BR" sz="2000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Preliminares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buFontTx/>
              <a:buChar char="-"/>
              <a:defRPr/>
            </a:pPr>
            <a:r>
              <a:rPr lang="pt-BR" sz="2000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Mérito</a:t>
            </a:r>
          </a:p>
        </p:txBody>
      </p:sp>
      <p:sp>
        <p:nvSpPr>
          <p:cNvPr id="16" name="TrackerNumBlue 9">
            <a:extLst>
              <a:ext uri="{FF2B5EF4-FFF2-40B4-BE49-F238E27FC236}">
                <a16:creationId xmlns:a16="http://schemas.microsoft.com/office/drawing/2014/main" id="{34DA45C0-282A-4EB7-A9C5-E83BF13BAE04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4673826" y="3441443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4</a:t>
            </a:r>
          </a:p>
        </p:txBody>
      </p:sp>
      <p:sp>
        <p:nvSpPr>
          <p:cNvPr id="17" name="TextBox 81">
            <a:extLst>
              <a:ext uri="{FF2B5EF4-FFF2-40B4-BE49-F238E27FC236}">
                <a16:creationId xmlns:a16="http://schemas.microsoft.com/office/drawing/2014/main" id="{7C0D7F91-5843-4EB5-9570-739A955DF53A}"/>
              </a:ext>
            </a:extLst>
          </p:cNvPr>
          <p:cNvSpPr txBox="1"/>
          <p:nvPr/>
        </p:nvSpPr>
        <p:spPr>
          <a:xfrm>
            <a:off x="5062843" y="4796939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Análise das Decisões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8" name="TrackerNumBlue 9">
            <a:extLst>
              <a:ext uri="{FF2B5EF4-FFF2-40B4-BE49-F238E27FC236}">
                <a16:creationId xmlns:a16="http://schemas.microsoft.com/office/drawing/2014/main" id="{4BDA0647-9628-4419-A68E-64EDB424BAC9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4677305" y="4797519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5</a:t>
            </a:r>
          </a:p>
        </p:txBody>
      </p:sp>
      <p:sp>
        <p:nvSpPr>
          <p:cNvPr id="19" name="TextBox 81">
            <a:extLst>
              <a:ext uri="{FF2B5EF4-FFF2-40B4-BE49-F238E27FC236}">
                <a16:creationId xmlns:a16="http://schemas.microsoft.com/office/drawing/2014/main" id="{9BF0BDEB-DB97-4D6F-A25C-4EBA06D6E570}"/>
              </a:ext>
            </a:extLst>
          </p:cNvPr>
          <p:cNvSpPr txBox="1"/>
          <p:nvPr/>
        </p:nvSpPr>
        <p:spPr>
          <a:xfrm>
            <a:off x="5062841" y="5257116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Comentários Finais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pic>
        <p:nvPicPr>
          <p:cNvPr id="20" name="Picture 47" descr="Faculdade de Direito da USP - FDUSP - Home | Facebook">
            <a:extLst>
              <a:ext uri="{FF2B5EF4-FFF2-40B4-BE49-F238E27FC236}">
                <a16:creationId xmlns:a16="http://schemas.microsoft.com/office/drawing/2014/main" id="{1126985E-D745-4C97-ABD7-34944159E1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60908" y="6416207"/>
            <a:ext cx="424005" cy="4240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xtBox 81">
            <a:extLst>
              <a:ext uri="{FF2B5EF4-FFF2-40B4-BE49-F238E27FC236}">
                <a16:creationId xmlns:a16="http://schemas.microsoft.com/office/drawing/2014/main" id="{147BEB8A-2F00-4BF6-ADDB-31F6EBF1C4B0}"/>
              </a:ext>
            </a:extLst>
          </p:cNvPr>
          <p:cNvSpPr txBox="1"/>
          <p:nvPr/>
        </p:nvSpPr>
        <p:spPr>
          <a:xfrm>
            <a:off x="5062840" y="2957506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Alegações da Ré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22" name="TrackerNumBlue 9">
            <a:extLst>
              <a:ext uri="{FF2B5EF4-FFF2-40B4-BE49-F238E27FC236}">
                <a16:creationId xmlns:a16="http://schemas.microsoft.com/office/drawing/2014/main" id="{8BC9FB3D-C2AE-46D1-8E5A-D4578FBE1787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>
            <a:off x="4677305" y="5271334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2AE0050C-421B-4C2F-B001-FDC7DEEB97A2}"/>
              </a:ext>
            </a:extLst>
          </p:cNvPr>
          <p:cNvSpPr/>
          <p:nvPr/>
        </p:nvSpPr>
        <p:spPr>
          <a:xfrm>
            <a:off x="4437342" y="5157111"/>
            <a:ext cx="7199922" cy="507785"/>
          </a:xfrm>
          <a:prstGeom prst="roundRect">
            <a:avLst>
              <a:gd name="adj" fmla="val 9324"/>
            </a:avLst>
          </a:prstGeom>
          <a:noFill/>
          <a:ln w="19050" cap="sq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3297" tIns="46649" rIns="93297" bIns="4664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962" rtl="0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306"/>
              </a:spcAft>
              <a:buClrTx/>
              <a:buSzTx/>
              <a:buFontTx/>
              <a:buNone/>
              <a:tabLst/>
              <a:defRPr/>
            </a:pPr>
            <a:endParaRPr kumimoji="0" lang="pt-BR" sz="1837" b="0" i="0" u="none" strike="noStrike" kern="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B843EABF-121F-4F02-9CF2-303EBB8C7C2D}"/>
              </a:ext>
            </a:extLst>
          </p:cNvPr>
          <p:cNvSpPr/>
          <p:nvPr/>
        </p:nvSpPr>
        <p:spPr>
          <a:xfrm>
            <a:off x="4589742" y="1911291"/>
            <a:ext cx="6987112" cy="3200178"/>
          </a:xfrm>
          <a:prstGeom prst="roundRect">
            <a:avLst>
              <a:gd name="adj" fmla="val 9324"/>
            </a:avLst>
          </a:prstGeom>
          <a:solidFill>
            <a:schemeClr val="bg1">
              <a:alpha val="82000"/>
            </a:schemeClr>
          </a:solidFill>
          <a:ln w="19050" cap="sq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3297" tIns="46649" rIns="93297" bIns="4664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962" rtl="0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306"/>
              </a:spcAft>
              <a:buClrTx/>
              <a:buSzTx/>
              <a:buFontTx/>
              <a:buNone/>
              <a:tabLst/>
              <a:defRPr/>
            </a:pPr>
            <a:endParaRPr kumimoji="0" lang="pt-BR" sz="1837" b="0" i="0" u="none" strike="noStrike" kern="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360216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3CE5353-5871-425C-8319-25CCE345AB91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019374437"/>
              </p:ext>
            </p:extLst>
          </p:nvPr>
        </p:nvGraphicFramePr>
        <p:xfrm>
          <a:off x="2071" y="1824"/>
          <a:ext cx="1620" cy="162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05509" name="think-cell Slide" r:id="rId7" imgW="592" imgH="591" progId="TCLayout.ActiveDocument.1">
                  <p:embed/>
                </p:oleObj>
              </mc:Choice>
              <mc:Fallback>
                <p:oleObj name="think-cell Slide" r:id="rId7" imgW="592" imgH="591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3CE5353-5871-425C-8319-25CCE345AB9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2071" y="1824"/>
                        <a:ext cx="1620" cy="162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" name="Picture 1">
            <a:extLst>
              <a:ext uri="{FF2B5EF4-FFF2-40B4-BE49-F238E27FC236}">
                <a16:creationId xmlns:a16="http://schemas.microsoft.com/office/drawing/2014/main" id="{B2962D39-FB34-4A6A-9897-5ECFE2F5EED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141951" y="2037127"/>
            <a:ext cx="5816412" cy="351923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87" name="2. Slide Title">
            <a:extLst>
              <a:ext uri="{FF2B5EF4-FFF2-40B4-BE49-F238E27FC236}">
                <a16:creationId xmlns:a16="http://schemas.microsoft.com/office/drawing/2014/main" id="{5B607D5E-AA3C-7748-9561-12EB23DBC6C4}"/>
              </a:ext>
            </a:extLst>
          </p:cNvPr>
          <p:cNvSpPr txBox="1">
            <a:spLocks/>
          </p:cNvSpPr>
          <p:nvPr>
            <p:custDataLst>
              <p:tags r:id="rId3"/>
            </p:custDataLst>
          </p:nvPr>
        </p:nvSpPr>
        <p:spPr>
          <a:xfrm>
            <a:off x="554736" y="172212"/>
            <a:ext cx="11082528" cy="731520"/>
          </a:xfrm>
          <a:prstGeom prst="rect">
            <a:avLst/>
          </a:prstGeom>
        </p:spPr>
        <p:txBody>
          <a:bodyPr vert="horz" wrap="square" lIns="0" tIns="0" rIns="0" bIns="0" rtlCol="0" anchor="b" anchorCtr="0">
            <a:norm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2500" b="0" i="0" kern="1200" spc="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Itau Display" panose="020B0503020204020204" pitchFamily="34" charset="0"/>
                <a:ea typeface="+mj-ea"/>
                <a:cs typeface="+mj-cs"/>
                <a:sym typeface="Itau Display" panose="020B050302020402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500" b="1" i="0" u="none" strike="noStrike" kern="1200" cap="none" spc="0" normalizeH="0" baseline="0" noProof="0" dirty="0">
              <a:ln w="6350" cap="flat">
                <a:noFill/>
                <a:miter lim="800000"/>
              </a:ln>
              <a:solidFill>
                <a:srgbClr val="DD4D2A"/>
              </a:solidFill>
              <a:effectLst/>
              <a:uLnTx/>
              <a:uFillTx/>
              <a:latin typeface="Itau Display" panose="020B0503020204020204" pitchFamily="34" charset="0"/>
              <a:ea typeface="+mj-ea"/>
              <a:cs typeface="+mj-cs"/>
              <a:sym typeface="Itau Display" panose="020B0503020204020204" pitchFamily="34" charset="0"/>
            </a:endParaRPr>
          </a:p>
        </p:txBody>
      </p:sp>
      <p:sp>
        <p:nvSpPr>
          <p:cNvPr id="99" name="2. Slide Title">
            <a:extLst>
              <a:ext uri="{FF2B5EF4-FFF2-40B4-BE49-F238E27FC236}">
                <a16:creationId xmlns:a16="http://schemas.microsoft.com/office/drawing/2014/main" id="{F78EC658-3C3E-CC47-BD59-810D016BB530}"/>
              </a:ext>
            </a:extLst>
          </p:cNvPr>
          <p:cNvSpPr txBox="1">
            <a:spLocks/>
          </p:cNvSpPr>
          <p:nvPr>
            <p:custDataLst>
              <p:tags r:id="rId4"/>
            </p:custDataLst>
          </p:nvPr>
        </p:nvSpPr>
        <p:spPr>
          <a:xfrm>
            <a:off x="283789" y="441247"/>
            <a:ext cx="11567900" cy="454216"/>
          </a:xfrm>
          <a:prstGeom prst="rect">
            <a:avLst/>
          </a:prstGeom>
        </p:spPr>
        <p:txBody>
          <a:bodyPr vert="horz" wrap="square" lIns="0" tIns="0" rIns="0" bIns="0" rtlCol="0" anchor="b" anchorCtr="0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2500" b="1" kern="1200" spc="0" baseline="0">
                <a:ln w="6350" cap="flat">
                  <a:noFill/>
                  <a:miter lim="800000"/>
                </a:ln>
                <a:solidFill>
                  <a:schemeClr val="tx2"/>
                </a:solidFill>
                <a:latin typeface="Myriad Pro" panose="020B0503030403020204" pitchFamily="34" charset="0"/>
                <a:ea typeface="+mj-ea"/>
                <a:cs typeface="+mj-cs"/>
              </a:defRPr>
            </a:lvl1pPr>
          </a:lstStyle>
          <a:p>
            <a:pPr lvl="0">
              <a:defRPr/>
            </a:pPr>
            <a:r>
              <a:rPr lang="pt-BR" sz="2800" dirty="0">
                <a:solidFill>
                  <a:srgbClr val="DD4D2A"/>
                </a:solidFill>
                <a:latin typeface="Itau Display Heavy" panose="020B0503020204020204" pitchFamily="34" charset="0"/>
                <a:cs typeface="Itau Display Heavy" panose="020B0503020204020204" pitchFamily="34" charset="0"/>
                <a:sym typeface="Itau Display" panose="020B0503020204020204" pitchFamily="34" charset="0"/>
              </a:rPr>
              <a:t>Comentários Finais</a:t>
            </a:r>
            <a:endParaRPr kumimoji="0" lang="pt-BR" sz="2800" b="1" i="0" u="none" strike="noStrike" kern="1200" cap="none" spc="0" normalizeH="0" baseline="0" noProof="0" dirty="0">
              <a:ln w="6350" cap="flat">
                <a:noFill/>
                <a:miter lim="800000"/>
              </a:ln>
              <a:solidFill>
                <a:srgbClr val="DD4D2A"/>
              </a:solidFill>
              <a:effectLst/>
              <a:uLnTx/>
              <a:uFillTx/>
              <a:latin typeface="Itau Display Heavy" panose="020B0503020204020204" pitchFamily="34" charset="0"/>
              <a:ea typeface="+mj-ea"/>
              <a:cs typeface="Itau Display Heav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0B8B8771-071B-4E54-936E-45B4A4CFCC98}"/>
              </a:ext>
            </a:extLst>
          </p:cNvPr>
          <p:cNvSpPr>
            <a:spLocks/>
          </p:cNvSpPr>
          <p:nvPr/>
        </p:nvSpPr>
        <p:spPr>
          <a:xfrm>
            <a:off x="8794074" y="3855872"/>
            <a:ext cx="3250653" cy="1523495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pt-BR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tau Display" panose="020B0503020204020204" pitchFamily="34" charset="0"/>
              <a:ea typeface="+mn-ea"/>
              <a:cs typeface="Itau Display" panose="020B0503020204020204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9767CCA-3253-40C7-8BA7-A7C6860CFEF8}"/>
              </a:ext>
            </a:extLst>
          </p:cNvPr>
          <p:cNvGrpSpPr/>
          <p:nvPr/>
        </p:nvGrpSpPr>
        <p:grpSpPr>
          <a:xfrm>
            <a:off x="1334845" y="1575165"/>
            <a:ext cx="4437994" cy="4621524"/>
            <a:chOff x="1334845" y="1814859"/>
            <a:chExt cx="4437994" cy="4621524"/>
          </a:xfrm>
          <a:solidFill>
            <a:schemeClr val="bg2">
              <a:lumMod val="50000"/>
            </a:schemeClr>
          </a:solidFill>
        </p:grpSpPr>
        <p:sp>
          <p:nvSpPr>
            <p:cNvPr id="42" name="Rounded Rectangle 1">
              <a:extLst>
                <a:ext uri="{FF2B5EF4-FFF2-40B4-BE49-F238E27FC236}">
                  <a16:creationId xmlns:a16="http://schemas.microsoft.com/office/drawing/2014/main" id="{FB55693F-39C5-4A50-9F25-6ABBF15E45E1}"/>
                </a:ext>
              </a:extLst>
            </p:cNvPr>
            <p:cNvSpPr/>
            <p:nvPr/>
          </p:nvSpPr>
          <p:spPr>
            <a:xfrm>
              <a:off x="1334845" y="1814859"/>
              <a:ext cx="4437994" cy="4621524"/>
            </a:xfrm>
            <a:prstGeom prst="roundRect">
              <a:avLst>
                <a:gd name="adj" fmla="val 4058"/>
              </a:avLst>
            </a:prstGeom>
            <a:grpFill/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endParaRPr kumimoji="0" lang="en-BR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59D41DAC-7042-4441-AB2D-73D8F371E613}"/>
                </a:ext>
              </a:extLst>
            </p:cNvPr>
            <p:cNvSpPr>
              <a:spLocks/>
            </p:cNvSpPr>
            <p:nvPr/>
          </p:nvSpPr>
          <p:spPr>
            <a:xfrm>
              <a:off x="1447662" y="2054553"/>
              <a:ext cx="3961620" cy="4142136"/>
            </a:xfrm>
            <a:prstGeom prst="rect">
              <a:avLst/>
            </a:prstGeom>
            <a:grpFill/>
          </p:spPr>
          <p:txBody>
            <a:bodyPr wrap="squar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Itau Display" panose="020B050302020402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Itau Display" panose="020B0503020204020204" pitchFamily="34" charset="0"/>
              </a:endParaRPr>
            </a:p>
          </p:txBody>
        </p:sp>
      </p:grpSp>
      <p:sp>
        <p:nvSpPr>
          <p:cNvPr id="60" name="Rectangle 59">
            <a:extLst>
              <a:ext uri="{FF2B5EF4-FFF2-40B4-BE49-F238E27FC236}">
                <a16:creationId xmlns:a16="http://schemas.microsoft.com/office/drawing/2014/main" id="{46DC24C4-C605-475C-ABC0-6A0E988F76FC}"/>
              </a:ext>
            </a:extLst>
          </p:cNvPr>
          <p:cNvSpPr>
            <a:spLocks/>
          </p:cNvSpPr>
          <p:nvPr/>
        </p:nvSpPr>
        <p:spPr>
          <a:xfrm>
            <a:off x="8813139" y="5415274"/>
            <a:ext cx="3250653" cy="893783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pt-BR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tau Display" panose="020B0503020204020204" pitchFamily="34" charset="0"/>
              <a:ea typeface="+mn-ea"/>
              <a:cs typeface="Itau Display" panose="020B0503020204020204" pitchFamily="34" charset="0"/>
            </a:endParaRPr>
          </a:p>
        </p:txBody>
      </p:sp>
      <p:sp>
        <p:nvSpPr>
          <p:cNvPr id="12" name="Google Shape;54;p4">
            <a:extLst>
              <a:ext uri="{FF2B5EF4-FFF2-40B4-BE49-F238E27FC236}">
                <a16:creationId xmlns:a16="http://schemas.microsoft.com/office/drawing/2014/main" id="{4058A190-A8D9-43E4-970C-9242D5D282E8}"/>
              </a:ext>
            </a:extLst>
          </p:cNvPr>
          <p:cNvSpPr txBox="1">
            <a:spLocks/>
          </p:cNvSpPr>
          <p:nvPr/>
        </p:nvSpPr>
        <p:spPr>
          <a:xfrm>
            <a:off x="1374967" y="2023992"/>
            <a:ext cx="4244199" cy="3590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 kern="120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</a:defRPr>
            </a:lvl1pPr>
            <a:lvl2pPr marL="228600" indent="-225425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 kern="120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</a:defRPr>
            </a:lvl2pPr>
            <a:lvl3pPr marL="515938" indent="-287338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 kern="120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</a:defRPr>
            </a:lvl3pPr>
            <a:lvl4pPr marL="742950" indent="-182563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</a:defRPr>
            </a:lvl4pPr>
            <a:lvl5pPr marL="914400" indent="-136525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 kern="1200">
                <a:solidFill>
                  <a:schemeClr val="tx1"/>
                </a:solidFill>
                <a:latin typeface="Myriad Pro" panose="020B0503030403020204" pitchFamily="34" charset="0"/>
                <a:ea typeface="+mn-ea"/>
                <a:cs typeface="Arial" panose="020B0604020202020204" pitchFamily="34" charset="0"/>
              </a:defRPr>
            </a:lvl5pPr>
            <a:lvl6pPr marL="1085850" indent="-17145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6pPr>
            <a:lvl7pPr marL="1085850" indent="-17145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7pPr>
            <a:lvl8pPr marL="1085850" indent="-17145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8pPr>
            <a:lvl9pPr marL="1085850" indent="-17145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 kern="120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9pPr>
          </a:lstStyle>
          <a:p>
            <a:pPr marL="285750" indent="-285750" algn="just">
              <a:buClr>
                <a:schemeClr val="bg1"/>
              </a:buClr>
              <a:buFont typeface="Wingdings" panose="05000000000000000000" pitchFamily="2" charset="2"/>
              <a:buChar char="§"/>
            </a:pPr>
            <a:r>
              <a:rPr lang="pt-BR" sz="1400" dirty="0">
                <a:solidFill>
                  <a:schemeClr val="bg1"/>
                </a:solidFill>
                <a:latin typeface="Itau Display" panose="020B0503020204020204"/>
              </a:rPr>
              <a:t>Pendência de </a:t>
            </a:r>
            <a:r>
              <a:rPr lang="pt-BR" sz="1400" b="1" dirty="0">
                <a:solidFill>
                  <a:schemeClr val="bg1"/>
                </a:solidFill>
                <a:latin typeface="Itau Display" panose="020B0503020204020204"/>
              </a:rPr>
              <a:t>decisão de mérito</a:t>
            </a:r>
            <a:r>
              <a:rPr lang="pt-BR" sz="1400" dirty="0">
                <a:solidFill>
                  <a:schemeClr val="bg1"/>
                </a:solidFill>
                <a:latin typeface="Itau Display" panose="020B0503020204020204"/>
              </a:rPr>
              <a:t> no caso debatido</a:t>
            </a:r>
          </a:p>
          <a:p>
            <a:pPr marL="285750" indent="-285750" algn="just">
              <a:buClr>
                <a:schemeClr val="bg1"/>
              </a:buClr>
              <a:buFont typeface="Wingdings" panose="05000000000000000000" pitchFamily="2" charset="2"/>
              <a:buChar char="§"/>
            </a:pPr>
            <a:r>
              <a:rPr lang="pt-BR" sz="1400" dirty="0">
                <a:solidFill>
                  <a:schemeClr val="bg1"/>
                </a:solidFill>
                <a:latin typeface="Itau Display" panose="020B0503020204020204"/>
              </a:rPr>
              <a:t>Como apontado pelo MP, a despeito de os cargos em comissão serem providos por livre nomeação e exoneração, a </a:t>
            </a:r>
            <a:r>
              <a:rPr lang="pt-BR" sz="1400" b="1" dirty="0">
                <a:solidFill>
                  <a:schemeClr val="bg1"/>
                </a:solidFill>
                <a:latin typeface="Itau Display" panose="020B0503020204020204"/>
              </a:rPr>
              <a:t>nomeação, como qualquer ato da Administração Pública, deve observar os princípios da moralidade, da razoabilidade e da eficiência</a:t>
            </a:r>
            <a:endParaRPr lang="pt-BR" sz="1400" dirty="0">
              <a:solidFill>
                <a:schemeClr val="bg1"/>
              </a:solidFill>
              <a:latin typeface="Itau Display" panose="020B0503020204020204"/>
            </a:endParaRPr>
          </a:p>
          <a:p>
            <a:pPr marL="285750" indent="-285750" algn="just">
              <a:buClr>
                <a:schemeClr val="bg1"/>
              </a:buClr>
              <a:buFont typeface="Wingdings" panose="05000000000000000000" pitchFamily="2" charset="2"/>
              <a:buChar char="§"/>
            </a:pPr>
            <a:r>
              <a:rPr lang="pt-BR" sz="1400" dirty="0">
                <a:solidFill>
                  <a:schemeClr val="bg1"/>
                </a:solidFill>
                <a:latin typeface="Itau Display" panose="020B0503020204020204"/>
              </a:rPr>
              <a:t>Competência do Departamento de Relações com Organizações Internacionais e Organizações da Sociedade Civil é </a:t>
            </a:r>
            <a:r>
              <a:rPr lang="pt-BR" sz="1400" b="1" u="sng" dirty="0">
                <a:solidFill>
                  <a:schemeClr val="bg1"/>
                </a:solidFill>
                <a:latin typeface="Itau Display" panose="020B0503020204020204"/>
              </a:rPr>
              <a:t>coordenar o relacionamento do Governo Federal com organizações internacionais e da sociedade civil</a:t>
            </a:r>
            <a:endParaRPr lang="pt-BR" sz="1400" dirty="0">
              <a:solidFill>
                <a:schemeClr val="bg1"/>
              </a:solidFill>
              <a:latin typeface="Itau Display" panose="020B0503020204020204"/>
            </a:endParaRPr>
          </a:p>
          <a:p>
            <a:pPr marL="285750" indent="-285750" algn="just">
              <a:buClr>
                <a:schemeClr val="bg1"/>
              </a:buClr>
              <a:buFont typeface="Wingdings" panose="05000000000000000000" pitchFamily="2" charset="2"/>
              <a:buChar char="§"/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/>
              </a:rPr>
              <a:t>Sigilo da identificação do servidor impossibilita o exercício do cargo para o qual foi nomeado, pela caracterização de desvio da finalidade pública</a:t>
            </a:r>
            <a:endParaRPr lang="pt-BR" sz="1400" dirty="0">
              <a:solidFill>
                <a:schemeClr val="bg1"/>
              </a:solidFill>
              <a:latin typeface="Itau Display" panose="020B0503020204020204"/>
            </a:endParaRPr>
          </a:p>
        </p:txBody>
      </p:sp>
      <p:pic>
        <p:nvPicPr>
          <p:cNvPr id="13" name="Picture 47" descr="Faculdade de Direito da USP - FDUSP - Home | Facebook">
            <a:extLst>
              <a:ext uri="{FF2B5EF4-FFF2-40B4-BE49-F238E27FC236}">
                <a16:creationId xmlns:a16="http://schemas.microsoft.com/office/drawing/2014/main" id="{087A123A-2802-45D8-A470-98546A85C8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60908" y="6416207"/>
            <a:ext cx="424005" cy="4240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32911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60000"/>
            <a:lumOff val="40000"/>
            <a:alpha val="33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9EBF2E26-D7E9-4A03-9527-823B11C2DE03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800269060"/>
              </p:ext>
            </p:extLst>
          </p:nvPr>
        </p:nvGraphicFramePr>
        <p:xfrm>
          <a:off x="1711" y="1621"/>
          <a:ext cx="1620" cy="162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52219" name="think-cell Slide" r:id="rId16" imgW="395" imgH="394" progId="TCLayout.ActiveDocument.1">
                  <p:embed/>
                </p:oleObj>
              </mc:Choice>
              <mc:Fallback>
                <p:oleObj name="think-cell Slide" r:id="rId16" imgW="395" imgH="39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9EBF2E26-D7E9-4A03-9527-823B11C2DE0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711" y="1621"/>
                        <a:ext cx="1620" cy="162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Rectangle 2" hidden="1">
            <a:extLst>
              <a:ext uri="{FF2B5EF4-FFF2-40B4-BE49-F238E27FC236}">
                <a16:creationId xmlns:a16="http://schemas.microsoft.com/office/drawing/2014/main" id="{D0ADC84F-574E-470B-BA99-270D10A5A55B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  <a:defRPr/>
            </a:pPr>
            <a:endParaRPr kumimoji="0" lang="pt-BR" sz="2400" b="1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sp>
        <p:nvSpPr>
          <p:cNvPr id="63" name="Rounded Rectangle 62">
            <a:extLst>
              <a:ext uri="{FF2B5EF4-FFF2-40B4-BE49-F238E27FC236}">
                <a16:creationId xmlns:a16="http://schemas.microsoft.com/office/drawing/2014/main" id="{1D720AD9-385E-444D-AA84-F00CFE91A477}"/>
              </a:ext>
            </a:extLst>
          </p:cNvPr>
          <p:cNvSpPr/>
          <p:nvPr/>
        </p:nvSpPr>
        <p:spPr>
          <a:xfrm>
            <a:off x="2690735" y="2517888"/>
            <a:ext cx="2184017" cy="3325694"/>
          </a:xfrm>
          <a:prstGeom prst="roundRect">
            <a:avLst>
              <a:gd name="adj" fmla="val 5649"/>
            </a:avLst>
          </a:prstGeom>
          <a:solidFill>
            <a:schemeClr val="bg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en-B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4" name="Rounded Rectangle 63">
            <a:extLst>
              <a:ext uri="{FF2B5EF4-FFF2-40B4-BE49-F238E27FC236}">
                <a16:creationId xmlns:a16="http://schemas.microsoft.com/office/drawing/2014/main" id="{3448C130-9178-8C47-B3A7-C5874DD53875}"/>
              </a:ext>
            </a:extLst>
          </p:cNvPr>
          <p:cNvSpPr/>
          <p:nvPr/>
        </p:nvSpPr>
        <p:spPr>
          <a:xfrm>
            <a:off x="5059960" y="2517888"/>
            <a:ext cx="2184017" cy="3325694"/>
          </a:xfrm>
          <a:prstGeom prst="roundRect">
            <a:avLst>
              <a:gd name="adj" fmla="val 5649"/>
            </a:avLst>
          </a:prstGeom>
          <a:solidFill>
            <a:schemeClr val="bg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en-B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5" name="Rounded Rectangle 64">
            <a:extLst>
              <a:ext uri="{FF2B5EF4-FFF2-40B4-BE49-F238E27FC236}">
                <a16:creationId xmlns:a16="http://schemas.microsoft.com/office/drawing/2014/main" id="{8B4222E3-EA8F-E645-92A2-DD142ECB2C1D}"/>
              </a:ext>
            </a:extLst>
          </p:cNvPr>
          <p:cNvSpPr/>
          <p:nvPr/>
        </p:nvSpPr>
        <p:spPr>
          <a:xfrm>
            <a:off x="7429185" y="2517888"/>
            <a:ext cx="2184017" cy="3325694"/>
          </a:xfrm>
          <a:prstGeom prst="roundRect">
            <a:avLst>
              <a:gd name="adj" fmla="val 5649"/>
            </a:avLst>
          </a:prstGeom>
          <a:solidFill>
            <a:schemeClr val="bg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en-B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8" name="Rounded Rectangle 37">
            <a:extLst>
              <a:ext uri="{FF2B5EF4-FFF2-40B4-BE49-F238E27FC236}">
                <a16:creationId xmlns:a16="http://schemas.microsoft.com/office/drawing/2014/main" id="{B9C78EB9-D8B0-5D47-9939-3338282DC4ED}"/>
              </a:ext>
            </a:extLst>
          </p:cNvPr>
          <p:cNvSpPr/>
          <p:nvPr/>
        </p:nvSpPr>
        <p:spPr>
          <a:xfrm>
            <a:off x="321510" y="2517888"/>
            <a:ext cx="2184017" cy="3325694"/>
          </a:xfrm>
          <a:prstGeom prst="roundRect">
            <a:avLst>
              <a:gd name="adj" fmla="val 5649"/>
            </a:avLst>
          </a:prstGeom>
          <a:solidFill>
            <a:schemeClr val="bg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en-B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E862EED-FD1A-424D-B553-62EB606556A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530599" y="314143"/>
            <a:ext cx="11047074" cy="369332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b" anchorCtr="0">
            <a:spAutoFit/>
          </a:bodyPr>
          <a:lstStyle/>
          <a:p>
            <a:r>
              <a:rPr lang="pt-BR" sz="2400" dirty="0">
                <a:latin typeface="Itau Display" panose="020B0503020204020204"/>
              </a:rPr>
              <a:t>Características Gerais do Caso</a:t>
            </a:r>
            <a:endParaRPr lang="pt-BR" sz="2400" dirty="0">
              <a:latin typeface="Itau Display" panose="020B0503020204020204"/>
              <a:sym typeface="Myriad Pro" panose="020B0503030403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E7A9DA9-7002-4B49-954D-8218162D4B38}"/>
              </a:ext>
            </a:extLst>
          </p:cNvPr>
          <p:cNvSpPr txBox="1">
            <a:spLocks/>
          </p:cNvSpPr>
          <p:nvPr/>
        </p:nvSpPr>
        <p:spPr>
          <a:xfrm>
            <a:off x="559754" y="3065440"/>
            <a:ext cx="1853117" cy="2426040"/>
          </a:xfrm>
          <a:prstGeom prst="rect">
            <a:avLst/>
          </a:prstGeom>
        </p:spPr>
        <p:txBody>
          <a:bodyPr vert="horz" wrap="square" lIns="0" tIns="0" rIns="0" bIns="0" rtlCol="0" anchor="t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39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1600" b="1" i="0" u="none" strike="noStrike" kern="1200" cap="none" spc="0" normalizeH="0" baseline="0" noProof="0" dirty="0">
                <a:ln>
                  <a:noFill/>
                </a:ln>
                <a:solidFill>
                  <a:srgbClr val="1C2D5A"/>
                </a:solidFill>
                <a:effectLst/>
                <a:uLnTx/>
                <a:uFillTx/>
                <a:latin typeface="Itau Display" panose="020B0503020204020204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Ação</a:t>
            </a:r>
            <a:endParaRPr kumimoji="0" lang="pt-BR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Itau Display" panose="020B0503020204020204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cxnSp>
        <p:nvCxnSpPr>
          <p:cNvPr id="27" name="LineBasicDefault 22">
            <a:extLst>
              <a:ext uri="{FF2B5EF4-FFF2-40B4-BE49-F238E27FC236}">
                <a16:creationId xmlns:a16="http://schemas.microsoft.com/office/drawing/2014/main" id="{5D14F3B1-7903-D246-9B31-FE6ED6C5034D}"/>
              </a:ext>
            </a:extLst>
          </p:cNvPr>
          <p:cNvCxnSpPr>
            <a:cxnSpLocks/>
          </p:cNvCxnSpPr>
          <p:nvPr>
            <p:custDataLst>
              <p:tags r:id="rId4"/>
            </p:custDataLst>
          </p:nvPr>
        </p:nvCxnSpPr>
        <p:spPr>
          <a:xfrm>
            <a:off x="539934" y="2920838"/>
            <a:ext cx="1778369" cy="0"/>
          </a:xfrm>
          <a:prstGeom prst="straightConnector1">
            <a:avLst/>
          </a:prstGeom>
          <a:ln w="22225" cap="sq">
            <a:solidFill>
              <a:schemeClr val="accent3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LineBasicDefault 22">
            <a:extLst>
              <a:ext uri="{FF2B5EF4-FFF2-40B4-BE49-F238E27FC236}">
                <a16:creationId xmlns:a16="http://schemas.microsoft.com/office/drawing/2014/main" id="{FD37671F-D535-0E42-ACAA-B6DC52BC04D2}"/>
              </a:ext>
            </a:extLst>
          </p:cNvPr>
          <p:cNvCxnSpPr>
            <a:cxnSpLocks/>
          </p:cNvCxnSpPr>
          <p:nvPr>
            <p:custDataLst>
              <p:tags r:id="rId5"/>
            </p:custDataLst>
          </p:nvPr>
        </p:nvCxnSpPr>
        <p:spPr>
          <a:xfrm>
            <a:off x="2907918" y="2920838"/>
            <a:ext cx="1778369" cy="0"/>
          </a:xfrm>
          <a:prstGeom prst="straightConnector1">
            <a:avLst/>
          </a:prstGeom>
          <a:ln w="22225" cap="sq">
            <a:solidFill>
              <a:schemeClr val="accent3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LineBasicDefault 22">
            <a:extLst>
              <a:ext uri="{FF2B5EF4-FFF2-40B4-BE49-F238E27FC236}">
                <a16:creationId xmlns:a16="http://schemas.microsoft.com/office/drawing/2014/main" id="{C0E0E560-D3D5-B443-A234-4BBE04C1FBFE}"/>
              </a:ext>
            </a:extLst>
          </p:cNvPr>
          <p:cNvCxnSpPr>
            <a:cxnSpLocks/>
          </p:cNvCxnSpPr>
          <p:nvPr>
            <p:custDataLst>
              <p:tags r:id="rId6"/>
            </p:custDataLst>
          </p:nvPr>
        </p:nvCxnSpPr>
        <p:spPr>
          <a:xfrm>
            <a:off x="5275902" y="2920838"/>
            <a:ext cx="1778369" cy="0"/>
          </a:xfrm>
          <a:prstGeom prst="straightConnector1">
            <a:avLst/>
          </a:prstGeom>
          <a:ln w="22225" cap="sq">
            <a:solidFill>
              <a:schemeClr val="accent3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LineBasicDefault 22">
            <a:extLst>
              <a:ext uri="{FF2B5EF4-FFF2-40B4-BE49-F238E27FC236}">
                <a16:creationId xmlns:a16="http://schemas.microsoft.com/office/drawing/2014/main" id="{B8EE3446-3FE8-9E4C-B18B-8A95DBEB892E}"/>
              </a:ext>
            </a:extLst>
          </p:cNvPr>
          <p:cNvCxnSpPr>
            <a:cxnSpLocks/>
          </p:cNvCxnSpPr>
          <p:nvPr>
            <p:custDataLst>
              <p:tags r:id="rId7"/>
            </p:custDataLst>
          </p:nvPr>
        </p:nvCxnSpPr>
        <p:spPr>
          <a:xfrm>
            <a:off x="7643886" y="2920838"/>
            <a:ext cx="1778369" cy="0"/>
          </a:xfrm>
          <a:prstGeom prst="straightConnector1">
            <a:avLst/>
          </a:prstGeom>
          <a:ln w="22225" cap="sq">
            <a:solidFill>
              <a:schemeClr val="accent3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8F08F2A2-A0C2-4035-8C42-94E3B917E252}"/>
              </a:ext>
            </a:extLst>
          </p:cNvPr>
          <p:cNvSpPr txBox="1">
            <a:spLocks/>
          </p:cNvSpPr>
          <p:nvPr/>
        </p:nvSpPr>
        <p:spPr>
          <a:xfrm>
            <a:off x="2895442" y="3065440"/>
            <a:ext cx="1766708" cy="3032792"/>
          </a:xfrm>
          <a:prstGeom prst="rect">
            <a:avLst/>
          </a:prstGeom>
        </p:spPr>
        <p:txBody>
          <a:bodyPr vert="horz" wrap="square" lIns="0" tIns="0" rIns="0" bIns="0" rtlCol="0" anchor="t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39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1600" b="1" i="0" u="none" strike="noStrike" kern="1200" cap="none" spc="0" normalizeH="0" baseline="0" noProof="0" dirty="0">
                <a:ln>
                  <a:noFill/>
                </a:ln>
                <a:solidFill>
                  <a:srgbClr val="1C2D5A"/>
                </a:solidFill>
                <a:effectLst/>
                <a:uLnTx/>
                <a:uFillTx/>
                <a:latin typeface="Itau Display" panose="020B0503020204020204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Órgão Competente</a:t>
            </a:r>
            <a:endParaRPr kumimoji="0" lang="pt-BR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Itau Display" panose="020B0503020204020204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E5C51A97-AFC7-4EDE-B5D6-20C327600051}"/>
              </a:ext>
            </a:extLst>
          </p:cNvPr>
          <p:cNvSpPr txBox="1">
            <a:spLocks/>
          </p:cNvSpPr>
          <p:nvPr/>
        </p:nvSpPr>
        <p:spPr>
          <a:xfrm>
            <a:off x="5336845" y="3065440"/>
            <a:ext cx="1884373" cy="3032792"/>
          </a:xfrm>
          <a:prstGeom prst="rect">
            <a:avLst/>
          </a:prstGeom>
        </p:spPr>
        <p:txBody>
          <a:bodyPr vert="horz" wrap="square" lIns="0" tIns="0" rIns="0" bIns="0" rtlCol="0" anchor="t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39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1600" b="1" i="0" u="none" strike="noStrike" kern="1200" cap="none" spc="0" normalizeH="0" baseline="0" noProof="0" dirty="0">
                <a:ln>
                  <a:noFill/>
                </a:ln>
                <a:solidFill>
                  <a:srgbClr val="1C2D5A"/>
                </a:solidFill>
                <a:effectLst/>
                <a:uLnTx/>
                <a:uFillTx/>
                <a:latin typeface="Itau Display" panose="020B0503020204020204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Autora</a:t>
            </a:r>
            <a:endParaRPr kumimoji="0" lang="pt-BR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Itau Display" panose="020B0503020204020204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  <a:p>
            <a:pPr marL="285750" marR="0" lvl="0" indent="-285750" algn="l" defTabSz="91439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4D4D4D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t-BR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Itau Display" panose="020B0503020204020204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0A41E817-58A3-4BC8-A737-94E4D876ABC4}"/>
              </a:ext>
            </a:extLst>
          </p:cNvPr>
          <p:cNvSpPr txBox="1">
            <a:spLocks/>
          </p:cNvSpPr>
          <p:nvPr/>
        </p:nvSpPr>
        <p:spPr>
          <a:xfrm>
            <a:off x="7634048" y="3065440"/>
            <a:ext cx="1828500" cy="3032792"/>
          </a:xfrm>
          <a:prstGeom prst="rect">
            <a:avLst/>
          </a:prstGeom>
        </p:spPr>
        <p:txBody>
          <a:bodyPr vert="horz" wrap="square" lIns="0" tIns="0" rIns="0" bIns="0" rtlCol="0" anchor="t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39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kumimoji="0" lang="pt-BR" sz="1600" b="1" i="0" u="none" strike="noStrike" kern="1200" cap="none" spc="0" normalizeH="0" baseline="0" noProof="0" dirty="0">
                <a:ln>
                  <a:noFill/>
                </a:ln>
                <a:solidFill>
                  <a:srgbClr val="1C2D5A"/>
                </a:solidFill>
                <a:effectLst/>
                <a:uLnTx/>
                <a:uFillTx/>
                <a:latin typeface="Itau Display" panose="020B0503020204020204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Ré</a:t>
            </a:r>
            <a:endParaRPr kumimoji="0" lang="pt-BR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Itau Display" panose="020B0503020204020204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645CF1C-C2F7-7147-8D90-A5F7E1854A20}"/>
              </a:ext>
            </a:extLst>
          </p:cNvPr>
          <p:cNvSpPr/>
          <p:nvPr/>
        </p:nvSpPr>
        <p:spPr>
          <a:xfrm>
            <a:off x="870931" y="1520102"/>
            <a:ext cx="1164490" cy="1164490"/>
          </a:xfrm>
          <a:prstGeom prst="ellipse">
            <a:avLst/>
          </a:prstGeom>
          <a:solidFill>
            <a:srgbClr val="CED6EA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en-B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7DB243A2-E690-6E45-A976-21D26028686B}"/>
              </a:ext>
            </a:extLst>
          </p:cNvPr>
          <p:cNvSpPr/>
          <p:nvPr/>
        </p:nvSpPr>
        <p:spPr>
          <a:xfrm>
            <a:off x="3239678" y="1520102"/>
            <a:ext cx="1164490" cy="1164490"/>
          </a:xfrm>
          <a:prstGeom prst="ellipse">
            <a:avLst/>
          </a:prstGeom>
          <a:solidFill>
            <a:srgbClr val="CED6EA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en-B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D7C80122-B37C-5745-9F6B-12D360DC8D57}"/>
              </a:ext>
            </a:extLst>
          </p:cNvPr>
          <p:cNvSpPr/>
          <p:nvPr/>
        </p:nvSpPr>
        <p:spPr>
          <a:xfrm>
            <a:off x="5608425" y="1520102"/>
            <a:ext cx="1164490" cy="1164490"/>
          </a:xfrm>
          <a:prstGeom prst="ellipse">
            <a:avLst/>
          </a:prstGeom>
          <a:solidFill>
            <a:srgbClr val="CED6EA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en-B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DA9072E-AA6E-7742-BD2B-FB50071163AC}"/>
              </a:ext>
            </a:extLst>
          </p:cNvPr>
          <p:cNvSpPr txBox="1">
            <a:spLocks/>
          </p:cNvSpPr>
          <p:nvPr/>
        </p:nvSpPr>
        <p:spPr>
          <a:xfrm>
            <a:off x="480763" y="3506042"/>
            <a:ext cx="1882285" cy="2310943"/>
          </a:xfrm>
          <a:prstGeom prst="rect">
            <a:avLst/>
          </a:prstGeom>
        </p:spPr>
        <p:txBody>
          <a:bodyPr vert="horz" wrap="square" lIns="0" tIns="0" rIns="0" bIns="0" rtlCol="0" anchor="t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108000" marR="0" lvl="0" indent="-108000" algn="l" defTabSz="91439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4D4D4D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Itau Display" panose="020B0503020204020204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Ação Civil Pública nº 5004853-77.2020.4.03.6100</a:t>
            </a:r>
            <a:endParaRPr lang="pt-BR" sz="1200" dirty="0">
              <a:solidFill>
                <a:srgbClr val="FFFFFF">
                  <a:lumMod val="50000"/>
                </a:srgbClr>
              </a:solidFill>
              <a:latin typeface="Itau Display" panose="020B0503020204020204"/>
              <a:sym typeface="Myriad Pro" panose="020B0503030403020204" pitchFamily="34" charset="0"/>
            </a:endParaRPr>
          </a:p>
          <a:p>
            <a:pPr marL="108000" marR="0" lvl="0" indent="-108000" algn="l" defTabSz="91439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4D4D4D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pt-BR" sz="1200" dirty="0">
                <a:solidFill>
                  <a:srgbClr val="FFFFFF">
                    <a:lumMod val="50000"/>
                  </a:srgbClr>
                </a:solidFill>
                <a:latin typeface="Itau Display" panose="020B0503020204020204"/>
                <a:sym typeface="Myriad Pro" panose="020B0503030403020204" pitchFamily="34" charset="0"/>
              </a:rPr>
              <a:t>Pedido de antecipação de tutela de urgência</a:t>
            </a:r>
            <a:endParaRPr kumimoji="0" lang="pt-BR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Itau Display" panose="020B0503020204020204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72A34E31-4318-ED4D-AD4F-3F0359442783}"/>
              </a:ext>
            </a:extLst>
          </p:cNvPr>
          <p:cNvSpPr txBox="1">
            <a:spLocks/>
          </p:cNvSpPr>
          <p:nvPr/>
        </p:nvSpPr>
        <p:spPr>
          <a:xfrm>
            <a:off x="2841863" y="3506042"/>
            <a:ext cx="1807498" cy="1889832"/>
          </a:xfrm>
          <a:prstGeom prst="rect">
            <a:avLst/>
          </a:prstGeom>
        </p:spPr>
        <p:txBody>
          <a:bodyPr vert="horz" wrap="square" lIns="0" tIns="0" rIns="0" bIns="0" rtlCol="0" anchor="t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144000" marR="0" lvl="0" indent="-144000" algn="l" defTabSz="91439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4D4D4D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Itau Display" panose="020B0503020204020204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10ª Vara Cível Federal de São Paulo</a:t>
            </a:r>
          </a:p>
          <a:p>
            <a:pPr marL="144000" marR="0" lvl="0" indent="-144000" algn="l" defTabSz="91439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4D4D4D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pt-BR" sz="1200" dirty="0">
                <a:solidFill>
                  <a:srgbClr val="FFFFFF">
                    <a:lumMod val="50000"/>
                  </a:srgbClr>
                </a:solidFill>
                <a:latin typeface="Itau Display" panose="020B0503020204020204"/>
                <a:sym typeface="Myriad Pro" panose="020B0503030403020204" pitchFamily="34" charset="0"/>
              </a:rPr>
              <a:t>Distribuída em 26/03/2020</a:t>
            </a:r>
            <a:endParaRPr kumimoji="0" lang="pt-BR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Itau Display" panose="020B0503020204020204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  <a:p>
            <a:pPr marL="144000" marR="0" lvl="0" indent="-144000" algn="l" defTabSz="91439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4D4D4D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pt-BR" sz="1200" dirty="0">
                <a:solidFill>
                  <a:srgbClr val="FFFFFF">
                    <a:lumMod val="50000"/>
                  </a:srgbClr>
                </a:solidFill>
                <a:latin typeface="Itau Display" panose="020B0503020204020204"/>
                <a:sym typeface="Myriad Pro" panose="020B0503030403020204" pitchFamily="34" charset="0"/>
              </a:rPr>
              <a:t>Oitiva do Ministério Público, que emite parecer enquanto </a:t>
            </a:r>
            <a:r>
              <a:rPr lang="pt-BR" sz="1200" i="1" dirty="0">
                <a:solidFill>
                  <a:srgbClr val="FFFFFF">
                    <a:lumMod val="50000"/>
                  </a:srgbClr>
                </a:solidFill>
                <a:latin typeface="Itau Display" panose="020B0503020204020204"/>
                <a:sym typeface="Myriad Pro" panose="020B0503030403020204" pitchFamily="34" charset="0"/>
              </a:rPr>
              <a:t>custos legis</a:t>
            </a:r>
            <a:endParaRPr kumimoji="0" lang="pt-BR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Itau Display" panose="020B0503020204020204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4A9FDE98-A73C-9847-BE67-3CA1F02A8889}"/>
              </a:ext>
            </a:extLst>
          </p:cNvPr>
          <p:cNvSpPr txBox="1">
            <a:spLocks/>
          </p:cNvSpPr>
          <p:nvPr/>
        </p:nvSpPr>
        <p:spPr>
          <a:xfrm>
            <a:off x="5223847" y="3506042"/>
            <a:ext cx="1928124" cy="1889833"/>
          </a:xfrm>
          <a:prstGeom prst="rect">
            <a:avLst/>
          </a:prstGeom>
        </p:spPr>
        <p:txBody>
          <a:bodyPr vert="horz" wrap="square" lIns="0" tIns="0" rIns="0" bIns="0" rtlCol="0" anchor="t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144000" marR="0" lvl="0" indent="-144000" algn="l" defTabSz="91439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4D4D4D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Itau Display" panose="020B0503020204020204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CONECTAS DIREITOS HUMANOS (“Associação Direitos Humanos em Rede”), associação sem fins lucrativos</a:t>
            </a:r>
          </a:p>
          <a:p>
            <a:pPr marL="144000" marR="0" lvl="0" indent="-144000" algn="l" defTabSz="91439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4D4D4D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t-BR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Itau Display" panose="020B0503020204020204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  <a:p>
            <a:pPr marL="144000" marR="0" lvl="0" indent="-144000" algn="l" defTabSz="91439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4D4D4D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t-BR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Itau Display" panose="020B0503020204020204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  <a:p>
            <a:pPr marL="144000" marR="0" lvl="0" indent="-144000" algn="l" defTabSz="91439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4D4D4D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t-BR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Itau Display" panose="020B0503020204020204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EFCFC5D-C267-DC4E-A322-827195A37C62}"/>
              </a:ext>
            </a:extLst>
          </p:cNvPr>
          <p:cNvSpPr txBox="1">
            <a:spLocks/>
          </p:cNvSpPr>
          <p:nvPr/>
        </p:nvSpPr>
        <p:spPr>
          <a:xfrm>
            <a:off x="7629353" y="3506042"/>
            <a:ext cx="1734618" cy="1302611"/>
          </a:xfrm>
          <a:prstGeom prst="rect">
            <a:avLst/>
          </a:prstGeom>
        </p:spPr>
        <p:txBody>
          <a:bodyPr vert="horz" wrap="square" lIns="0" tIns="0" rIns="0" bIns="0" rtlCol="0" anchor="t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144000" marR="0" lvl="0" indent="-144000" algn="l" defTabSz="91439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4D4D4D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Itau Display" panose="020B0503020204020204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União Federal</a:t>
            </a:r>
          </a:p>
          <a:p>
            <a:pPr marL="144000" marR="0" lvl="0" indent="-144000" algn="l" defTabSz="91439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4D4D4D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Itau Display" panose="020B0503020204020204"/>
                <a:ea typeface="+mn-ea"/>
                <a:cs typeface="Arial" panose="020B0604020202020204" pitchFamily="34" charset="0"/>
                <a:sym typeface="Myriad Pro" panose="020B0503030403020204" pitchFamily="34" charset="0"/>
              </a:rPr>
              <a:t>Min. Augusto Heleno Ribeiro Pereira </a:t>
            </a:r>
          </a:p>
          <a:p>
            <a:pPr marL="144000" marR="0" lvl="0" indent="-144000" algn="l" defTabSz="91439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4D4D4D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pt-BR" sz="1200" dirty="0">
                <a:solidFill>
                  <a:srgbClr val="FFFFFF">
                    <a:lumMod val="50000"/>
                  </a:srgbClr>
                </a:solidFill>
                <a:latin typeface="Itau Display" panose="020B0503020204020204"/>
                <a:sym typeface="Myriad Pro" panose="020B0503030403020204" pitchFamily="34" charset="0"/>
              </a:rPr>
              <a:t>Min. Luiz Eduardo Ramos Baptista Pereira</a:t>
            </a:r>
          </a:p>
          <a:p>
            <a:pPr marL="144000" marR="0" lvl="0" indent="-144000" algn="l" defTabSz="91439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4D4D4D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pt-BR" sz="1200" dirty="0">
                <a:solidFill>
                  <a:srgbClr val="FFFFFF">
                    <a:lumMod val="50000"/>
                  </a:srgbClr>
                </a:solidFill>
                <a:latin typeface="Itau Display" panose="020B0503020204020204"/>
                <a:sym typeface="Myriad Pro" panose="020B0503030403020204" pitchFamily="34" charset="0"/>
              </a:rPr>
              <a:t>Secretário Jônathas Assunção Salvador Nery de Castro</a:t>
            </a:r>
          </a:p>
          <a:p>
            <a:pPr marL="144000" marR="0" lvl="0" indent="-144000" algn="l" defTabSz="91439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rgbClr val="4D4D4D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pt-BR" sz="1200" dirty="0">
                <a:solidFill>
                  <a:srgbClr val="FFFFFF">
                    <a:lumMod val="50000"/>
                  </a:srgbClr>
                </a:solidFill>
                <a:latin typeface="Itau Display" panose="020B0503020204020204"/>
                <a:sym typeface="Myriad Pro" panose="020B0503030403020204" pitchFamily="34" charset="0"/>
              </a:rPr>
              <a:t>Servidor de Matrícula nº 910004</a:t>
            </a:r>
          </a:p>
        </p:txBody>
      </p:sp>
      <p:pic>
        <p:nvPicPr>
          <p:cNvPr id="11" name="CustomIcon">
            <a:extLst>
              <a:ext uri="{FF2B5EF4-FFF2-40B4-BE49-F238E27FC236}">
                <a16:creationId xmlns:a16="http://schemas.microsoft.com/office/drawing/2014/main" id="{31739290-BA9F-481D-9EF5-20B75CB4F648}"/>
              </a:ext>
            </a:extLst>
          </p:cNvPr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3517123" y="1769343"/>
            <a:ext cx="609600" cy="609600"/>
          </a:xfrm>
          <a:prstGeom prst="rect">
            <a:avLst/>
          </a:prstGeom>
        </p:spPr>
      </p:pic>
      <p:pic>
        <p:nvPicPr>
          <p:cNvPr id="14" name="CustomIcon">
            <a:extLst>
              <a:ext uri="{FF2B5EF4-FFF2-40B4-BE49-F238E27FC236}">
                <a16:creationId xmlns:a16="http://schemas.microsoft.com/office/drawing/2014/main" id="{275EDA3D-0E56-47D9-B6D1-8A41217A0432}"/>
              </a:ext>
            </a:extLst>
          </p:cNvPr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1148376" y="1769343"/>
            <a:ext cx="609600" cy="609600"/>
          </a:xfrm>
          <a:prstGeom prst="rect">
            <a:avLst/>
          </a:prstGeom>
        </p:spPr>
      </p:pic>
      <p:pic>
        <p:nvPicPr>
          <p:cNvPr id="21" name="CustomIcon">
            <a:extLst>
              <a:ext uri="{FF2B5EF4-FFF2-40B4-BE49-F238E27FC236}">
                <a16:creationId xmlns:a16="http://schemas.microsoft.com/office/drawing/2014/main" id="{7F472118-175E-403E-9333-9538438D3F1C}"/>
              </a:ext>
            </a:extLst>
          </p:cNvPr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5885870" y="1762093"/>
            <a:ext cx="609600" cy="609600"/>
          </a:xfrm>
          <a:prstGeom prst="rect">
            <a:avLst/>
          </a:prstGeom>
        </p:spPr>
      </p:pic>
      <p:pic>
        <p:nvPicPr>
          <p:cNvPr id="5852207" name="Picture 47" descr="Faculdade de Direito da USP - FDUSP - Home | Facebook">
            <a:extLst>
              <a:ext uri="{FF2B5EF4-FFF2-40B4-BE49-F238E27FC236}">
                <a16:creationId xmlns:a16="http://schemas.microsoft.com/office/drawing/2014/main" id="{7841F04D-9D7A-4E76-B490-E8540B494D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60908" y="6416207"/>
            <a:ext cx="424005" cy="4240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5" name="Rounded Rectangle 64">
            <a:extLst>
              <a:ext uri="{FF2B5EF4-FFF2-40B4-BE49-F238E27FC236}">
                <a16:creationId xmlns:a16="http://schemas.microsoft.com/office/drawing/2014/main" id="{B6EAA6B6-0335-4DA4-B039-348736B69439}"/>
              </a:ext>
            </a:extLst>
          </p:cNvPr>
          <p:cNvSpPr/>
          <p:nvPr/>
        </p:nvSpPr>
        <p:spPr>
          <a:xfrm>
            <a:off x="9798409" y="2511264"/>
            <a:ext cx="2184017" cy="3325694"/>
          </a:xfrm>
          <a:prstGeom prst="roundRect">
            <a:avLst>
              <a:gd name="adj" fmla="val 5649"/>
            </a:avLst>
          </a:prstGeom>
          <a:solidFill>
            <a:schemeClr val="bg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en-B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cxnSp>
        <p:nvCxnSpPr>
          <p:cNvPr id="56" name="LineBasicDefault 22">
            <a:extLst>
              <a:ext uri="{FF2B5EF4-FFF2-40B4-BE49-F238E27FC236}">
                <a16:creationId xmlns:a16="http://schemas.microsoft.com/office/drawing/2014/main" id="{0C5C641E-AD63-4BA1-B1FF-325C88C89D44}"/>
              </a:ext>
            </a:extLst>
          </p:cNvPr>
          <p:cNvCxnSpPr>
            <a:cxnSpLocks/>
          </p:cNvCxnSpPr>
          <p:nvPr>
            <p:custDataLst>
              <p:tags r:id="rId11"/>
            </p:custDataLst>
          </p:nvPr>
        </p:nvCxnSpPr>
        <p:spPr>
          <a:xfrm>
            <a:off x="10011869" y="2914214"/>
            <a:ext cx="1778369" cy="0"/>
          </a:xfrm>
          <a:prstGeom prst="straightConnector1">
            <a:avLst/>
          </a:prstGeom>
          <a:ln w="22225" cap="sq">
            <a:solidFill>
              <a:schemeClr val="accent3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Oval 56">
            <a:extLst>
              <a:ext uri="{FF2B5EF4-FFF2-40B4-BE49-F238E27FC236}">
                <a16:creationId xmlns:a16="http://schemas.microsoft.com/office/drawing/2014/main" id="{7FAB8FB6-B81F-433D-BF28-698B4263A1DE}"/>
              </a:ext>
            </a:extLst>
          </p:cNvPr>
          <p:cNvSpPr/>
          <p:nvPr/>
        </p:nvSpPr>
        <p:spPr>
          <a:xfrm>
            <a:off x="10345920" y="1513478"/>
            <a:ext cx="1164490" cy="1164490"/>
          </a:xfrm>
          <a:prstGeom prst="ellipse">
            <a:avLst/>
          </a:prstGeom>
          <a:solidFill>
            <a:srgbClr val="CED6EA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en-B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FFCB0A54-3653-4D28-9C7D-3F24FB856FEA}"/>
              </a:ext>
            </a:extLst>
          </p:cNvPr>
          <p:cNvSpPr txBox="1">
            <a:spLocks/>
          </p:cNvSpPr>
          <p:nvPr/>
        </p:nvSpPr>
        <p:spPr>
          <a:xfrm>
            <a:off x="10057807" y="3499418"/>
            <a:ext cx="1734618" cy="1302611"/>
          </a:xfrm>
          <a:prstGeom prst="rect">
            <a:avLst/>
          </a:prstGeom>
        </p:spPr>
        <p:txBody>
          <a:bodyPr vert="horz" wrap="square" lIns="0" tIns="0" rIns="0" bIns="0" rtlCol="0" anchor="t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144000" lvl="0" indent="-144000" defTabSz="914396">
              <a:buClr>
                <a:srgbClr val="4D4D4D"/>
              </a:buClr>
              <a:buFont typeface="Arial" panose="020B0604020202020204" pitchFamily="34" charset="0"/>
              <a:buChar char="•"/>
              <a:defRPr/>
            </a:pPr>
            <a:r>
              <a:rPr lang="pt-BR" sz="1200" dirty="0">
                <a:solidFill>
                  <a:srgbClr val="FFFFFF">
                    <a:lumMod val="50000"/>
                  </a:srgbClr>
                </a:solidFill>
                <a:latin typeface="Itau Display" panose="020B0503020204020204"/>
                <a:sym typeface="Myriad Pro" panose="020B0503030403020204" pitchFamily="34" charset="0"/>
              </a:rPr>
              <a:t>Objetiva provimento jurisdicional que torne sem efeito as Portarias GSI/746, SE/SEGOV/4167, SE/SEGOV/5358 e SE/SEGOV/669</a:t>
            </a:r>
          </a:p>
          <a:p>
            <a:pPr marL="144000" lvl="0" indent="-144000" defTabSz="914396">
              <a:buClr>
                <a:srgbClr val="4D4D4D"/>
              </a:buClr>
              <a:buFont typeface="Arial" panose="020B0604020202020204" pitchFamily="34" charset="0"/>
              <a:buChar char="•"/>
              <a:defRPr/>
            </a:pPr>
            <a:r>
              <a:rPr lang="pt-BR" sz="1200" dirty="0">
                <a:solidFill>
                  <a:srgbClr val="FFFFFF">
                    <a:lumMod val="50000"/>
                  </a:srgbClr>
                </a:solidFill>
                <a:latin typeface="Itau Display" panose="020B0503020204020204"/>
                <a:sym typeface="Myriad Pro" panose="020B0503030403020204" pitchFamily="34" charset="0"/>
              </a:rPr>
              <a:t>Exoneração do réu agente de matrícula nº 910004 e retorno à sua lotação de origem </a:t>
            </a:r>
          </a:p>
          <a:p>
            <a:pPr lvl="0" defTabSz="914396">
              <a:buClr>
                <a:srgbClr val="4D4D4D"/>
              </a:buClr>
              <a:buNone/>
              <a:defRPr/>
            </a:pPr>
            <a:endParaRPr lang="pt-BR" sz="1200" dirty="0">
              <a:solidFill>
                <a:srgbClr val="FFFFFF">
                  <a:lumMod val="50000"/>
                </a:srgbClr>
              </a:solidFill>
              <a:latin typeface="Itau Display" panose="020B0503020204020204"/>
              <a:sym typeface="Myriad Pro" panose="020B0503030403020204" pitchFamily="34" charset="0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86EC2DF3-F18A-DE41-87B9-BFD927FC662B}"/>
              </a:ext>
            </a:extLst>
          </p:cNvPr>
          <p:cNvSpPr/>
          <p:nvPr/>
        </p:nvSpPr>
        <p:spPr>
          <a:xfrm>
            <a:off x="7977172" y="1520102"/>
            <a:ext cx="1164490" cy="1164490"/>
          </a:xfrm>
          <a:prstGeom prst="ellipse">
            <a:avLst/>
          </a:prstGeom>
          <a:solidFill>
            <a:srgbClr val="CED6EA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en-BR" sz="16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16" name="CustomIcon">
            <a:extLst>
              <a:ext uri="{FF2B5EF4-FFF2-40B4-BE49-F238E27FC236}">
                <a16:creationId xmlns:a16="http://schemas.microsoft.com/office/drawing/2014/main" id="{0A93A81C-7ADB-4C55-90D2-E6D180703491}"/>
              </a:ext>
            </a:extLst>
          </p:cNvPr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6"/>
              </a:ext>
            </a:extLst>
          </a:blip>
          <a:stretch>
            <a:fillRect/>
          </a:stretch>
        </p:blipFill>
        <p:spPr>
          <a:xfrm>
            <a:off x="8254617" y="1769343"/>
            <a:ext cx="609600" cy="609600"/>
          </a:xfrm>
          <a:prstGeom prst="rect">
            <a:avLst/>
          </a:prstGeom>
        </p:spPr>
      </p:pic>
      <p:pic>
        <p:nvPicPr>
          <p:cNvPr id="24" name="CustomIcon">
            <a:extLst>
              <a:ext uri="{FF2B5EF4-FFF2-40B4-BE49-F238E27FC236}">
                <a16:creationId xmlns:a16="http://schemas.microsoft.com/office/drawing/2014/main" id="{79FE0505-3160-4EA2-9A91-437CC24ADA91}"/>
              </a:ext>
            </a:extLst>
          </p:cNvPr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8"/>
              </a:ext>
            </a:extLst>
          </a:blip>
          <a:stretch>
            <a:fillRect/>
          </a:stretch>
        </p:blipFill>
        <p:spPr>
          <a:xfrm>
            <a:off x="10620316" y="1798339"/>
            <a:ext cx="609600" cy="609600"/>
          </a:xfrm>
          <a:prstGeom prst="rect">
            <a:avLst/>
          </a:prstGeom>
        </p:spPr>
      </p:pic>
      <p:sp>
        <p:nvSpPr>
          <p:cNvPr id="60" name="TextBox 59">
            <a:extLst>
              <a:ext uri="{FF2B5EF4-FFF2-40B4-BE49-F238E27FC236}">
                <a16:creationId xmlns:a16="http://schemas.microsoft.com/office/drawing/2014/main" id="{1853ACD8-9E75-4AB2-95DD-3B06F1AFB7C1}"/>
              </a:ext>
            </a:extLst>
          </p:cNvPr>
          <p:cNvSpPr txBox="1">
            <a:spLocks/>
          </p:cNvSpPr>
          <p:nvPr/>
        </p:nvSpPr>
        <p:spPr>
          <a:xfrm>
            <a:off x="10011869" y="3065440"/>
            <a:ext cx="1828500" cy="3032792"/>
          </a:xfrm>
          <a:prstGeom prst="rect">
            <a:avLst/>
          </a:prstGeom>
        </p:spPr>
        <p:txBody>
          <a:bodyPr vert="horz" wrap="square" lIns="0" tIns="0" rIns="0" bIns="0" rtlCol="0" anchor="t">
            <a:noAutofit/>
          </a:bodyPr>
          <a:lstStyle>
            <a:lvl1pPr lvl="0" indent="0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Segoe UI" panose="020B0502040204020203" pitchFamily="34" charset="0"/>
              <a:buChar char="​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1pPr>
            <a:lvl2pPr marL="228600" lvl="1" indent="-2254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pitchFamily="2" charset="2"/>
              <a:buChar char="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2pPr>
            <a:lvl3pPr marL="515938" lvl="2" indent="-287338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—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3pPr>
            <a:lvl4pPr marL="742950" lvl="3" indent="-182563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»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4pPr>
            <a:lvl5pPr marL="914400" lvl="4" indent="-136525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›"/>
              <a:defRPr sz="1600">
                <a:latin typeface="Myriad Pro" panose="020B0503030403020204" pitchFamily="34" charset="0"/>
                <a:cs typeface="Arial" panose="020B0604020202020204" pitchFamily="34" charset="0"/>
              </a:defRPr>
            </a:lvl5pPr>
            <a:lvl6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6pPr>
            <a:lvl7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7pPr>
            <a:lvl8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8pPr>
            <a:lvl9pPr marL="1085850" indent="-171450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SzPct val="100000"/>
              <a:buFont typeface="Arial" panose="020B0604020202020204" pitchFamily="34" charset="0"/>
              <a:buChar char="▫"/>
              <a:defRPr sz="1600">
                <a:cs typeface="Arial" panose="020B0604020202020204" pitchFamily="34" charset="0"/>
              </a:defRPr>
            </a:lvl9pPr>
          </a:lstStyle>
          <a:p>
            <a:pPr marL="0" marR="0" lvl="0" indent="0" algn="l" defTabSz="914396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 typeface="Segoe UI" panose="020B0502040204020203" pitchFamily="34" charset="0"/>
              <a:buChar char="​"/>
              <a:tabLst/>
              <a:defRPr/>
            </a:pPr>
            <a:r>
              <a:rPr lang="pt-BR" b="1" dirty="0">
                <a:solidFill>
                  <a:srgbClr val="1C2D5A"/>
                </a:solidFill>
                <a:latin typeface="Itau Display" panose="020B0503020204020204"/>
                <a:sym typeface="Myriad Pro" panose="020B0503030403020204" pitchFamily="34" charset="0"/>
              </a:rPr>
              <a:t>Objeto da ACP</a:t>
            </a:r>
            <a:endParaRPr kumimoji="0" lang="pt-BR" sz="12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Itau Display" panose="020B0503020204020204"/>
              <a:ea typeface="+mn-ea"/>
              <a:cs typeface="Arial" panose="020B0604020202020204" pitchFamily="34" charset="0"/>
              <a:sym typeface="Myriad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97894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1" hidden="1">
            <a:extLst>
              <a:ext uri="{FF2B5EF4-FFF2-40B4-BE49-F238E27FC236}">
                <a16:creationId xmlns:a16="http://schemas.microsoft.com/office/drawing/2014/main" id="{E1C75FA9-89FD-4A44-8104-A3AAE63EC338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91785" name="think-cell Slide" r:id="rId12" imgW="395" imgH="396" progId="TCLayout.ActiveDocument.1">
                  <p:embed/>
                </p:oleObj>
              </mc:Choice>
              <mc:Fallback>
                <p:oleObj name="think-cell Slide" r:id="rId12" imgW="395" imgH="396" progId="TCLayout.ActiveDocument.1">
                  <p:embed/>
                  <p:pic>
                    <p:nvPicPr>
                      <p:cNvPr id="5" name="Object 1" hidden="1">
                        <a:extLst>
                          <a:ext uri="{FF2B5EF4-FFF2-40B4-BE49-F238E27FC236}">
                            <a16:creationId xmlns:a16="http://schemas.microsoft.com/office/drawing/2014/main" id="{E1C75FA9-89FD-4A44-8104-A3AAE63EC33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>
            <a:extLst>
              <a:ext uri="{FF2B5EF4-FFF2-40B4-BE49-F238E27FC236}">
                <a16:creationId xmlns:a16="http://schemas.microsoft.com/office/drawing/2014/main" id="{E82C399B-15AE-456A-8461-9AC4950CDE40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endParaRPr lang="pt-BR" sz="2500" b="1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+mj-cs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AEA4FDBC-BE37-463D-8893-EB8D2E3B0652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/>
        <p:txBody>
          <a:bodyPr/>
          <a:lstStyle/>
          <a:p>
            <a:r>
              <a:rPr lang="pt-BR" dirty="0"/>
              <a:t>Agenda</a:t>
            </a:r>
          </a:p>
        </p:txBody>
      </p:sp>
      <p:sp>
        <p:nvSpPr>
          <p:cNvPr id="7" name="TextBox 81">
            <a:extLst>
              <a:ext uri="{FF2B5EF4-FFF2-40B4-BE49-F238E27FC236}">
                <a16:creationId xmlns:a16="http://schemas.microsoft.com/office/drawing/2014/main" id="{18CB12B0-9EA9-4786-98B0-847CE0FA2D10}"/>
              </a:ext>
            </a:extLst>
          </p:cNvPr>
          <p:cNvSpPr txBox="1"/>
          <p:nvPr/>
        </p:nvSpPr>
        <p:spPr>
          <a:xfrm>
            <a:off x="4781006" y="1947181"/>
            <a:ext cx="6856258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 marL="285750" indent="-285750"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buFontTx/>
              <a:buChar char="‒"/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Síntese dos Fatos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4" name="TrackerNumBlue 9">
            <a:extLst>
              <a:ext uri="{FF2B5EF4-FFF2-40B4-BE49-F238E27FC236}">
                <a16:creationId xmlns:a16="http://schemas.microsoft.com/office/drawing/2014/main" id="{B62A62C8-2369-4E35-9042-D8E4E0921DF4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4673826" y="1964599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1</a:t>
            </a:r>
          </a:p>
        </p:txBody>
      </p:sp>
      <p:sp>
        <p:nvSpPr>
          <p:cNvPr id="11" name="TrackerNumBlue 9">
            <a:extLst>
              <a:ext uri="{FF2B5EF4-FFF2-40B4-BE49-F238E27FC236}">
                <a16:creationId xmlns:a16="http://schemas.microsoft.com/office/drawing/2014/main" id="{8F0C1CCE-C5CB-474D-9840-288E3FF3A99D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4673826" y="2464329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2</a:t>
            </a:r>
          </a:p>
        </p:txBody>
      </p:sp>
      <p:sp>
        <p:nvSpPr>
          <p:cNvPr id="12" name="TrackerNumBlue 9">
            <a:extLst>
              <a:ext uri="{FF2B5EF4-FFF2-40B4-BE49-F238E27FC236}">
                <a16:creationId xmlns:a16="http://schemas.microsoft.com/office/drawing/2014/main" id="{36F5F4F5-29F9-47CA-961D-4D87B10CE7E2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673826" y="2965043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3</a:t>
            </a:r>
          </a:p>
        </p:txBody>
      </p:sp>
      <p:sp>
        <p:nvSpPr>
          <p:cNvPr id="14" name="TextBox 81">
            <a:extLst>
              <a:ext uri="{FF2B5EF4-FFF2-40B4-BE49-F238E27FC236}">
                <a16:creationId xmlns:a16="http://schemas.microsoft.com/office/drawing/2014/main" id="{D56C8C98-5AA6-48C5-8E03-AB33B9A3314A}"/>
              </a:ext>
            </a:extLst>
          </p:cNvPr>
          <p:cNvSpPr txBox="1"/>
          <p:nvPr/>
        </p:nvSpPr>
        <p:spPr>
          <a:xfrm>
            <a:off x="5062843" y="2464329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Alegações da Autora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TextBox 81">
            <a:extLst>
              <a:ext uri="{FF2B5EF4-FFF2-40B4-BE49-F238E27FC236}">
                <a16:creationId xmlns:a16="http://schemas.microsoft.com/office/drawing/2014/main" id="{C507B50D-0A09-4CAF-A5EF-B80E04A59715}"/>
              </a:ext>
            </a:extLst>
          </p:cNvPr>
          <p:cNvSpPr txBox="1"/>
          <p:nvPr/>
        </p:nvSpPr>
        <p:spPr>
          <a:xfrm>
            <a:off x="5062842" y="3437841"/>
            <a:ext cx="2403077" cy="12311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Parecer do MPF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buFontTx/>
              <a:buChar char="-"/>
              <a:defRPr/>
            </a:pPr>
            <a:r>
              <a:rPr lang="pt-BR" sz="2000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Preliminares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buFontTx/>
              <a:buChar char="-"/>
              <a:defRPr/>
            </a:pPr>
            <a:r>
              <a:rPr lang="pt-BR" sz="2000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Mérito</a:t>
            </a:r>
          </a:p>
        </p:txBody>
      </p:sp>
      <p:sp>
        <p:nvSpPr>
          <p:cNvPr id="16" name="TrackerNumBlue 9">
            <a:extLst>
              <a:ext uri="{FF2B5EF4-FFF2-40B4-BE49-F238E27FC236}">
                <a16:creationId xmlns:a16="http://schemas.microsoft.com/office/drawing/2014/main" id="{34DA45C0-282A-4EB7-A9C5-E83BF13BAE04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4673826" y="3441443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4</a:t>
            </a:r>
          </a:p>
        </p:txBody>
      </p:sp>
      <p:sp>
        <p:nvSpPr>
          <p:cNvPr id="17" name="TextBox 81">
            <a:extLst>
              <a:ext uri="{FF2B5EF4-FFF2-40B4-BE49-F238E27FC236}">
                <a16:creationId xmlns:a16="http://schemas.microsoft.com/office/drawing/2014/main" id="{7C0D7F91-5843-4EB5-9570-739A955DF53A}"/>
              </a:ext>
            </a:extLst>
          </p:cNvPr>
          <p:cNvSpPr txBox="1"/>
          <p:nvPr/>
        </p:nvSpPr>
        <p:spPr>
          <a:xfrm>
            <a:off x="5062843" y="4796939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Análise das Decisões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8" name="TrackerNumBlue 9">
            <a:extLst>
              <a:ext uri="{FF2B5EF4-FFF2-40B4-BE49-F238E27FC236}">
                <a16:creationId xmlns:a16="http://schemas.microsoft.com/office/drawing/2014/main" id="{4BDA0647-9628-4419-A68E-64EDB424BAC9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4677305" y="4797519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5</a:t>
            </a:r>
          </a:p>
        </p:txBody>
      </p:sp>
      <p:sp>
        <p:nvSpPr>
          <p:cNvPr id="19" name="TextBox 81">
            <a:extLst>
              <a:ext uri="{FF2B5EF4-FFF2-40B4-BE49-F238E27FC236}">
                <a16:creationId xmlns:a16="http://schemas.microsoft.com/office/drawing/2014/main" id="{9BF0BDEB-DB97-4D6F-A25C-4EBA06D6E570}"/>
              </a:ext>
            </a:extLst>
          </p:cNvPr>
          <p:cNvSpPr txBox="1"/>
          <p:nvPr/>
        </p:nvSpPr>
        <p:spPr>
          <a:xfrm>
            <a:off x="5062841" y="5257116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Comentários Finais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pic>
        <p:nvPicPr>
          <p:cNvPr id="20" name="Picture 47" descr="Faculdade de Direito da USP - FDUSP - Home | Facebook">
            <a:extLst>
              <a:ext uri="{FF2B5EF4-FFF2-40B4-BE49-F238E27FC236}">
                <a16:creationId xmlns:a16="http://schemas.microsoft.com/office/drawing/2014/main" id="{1126985E-D745-4C97-ABD7-34944159E1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60908" y="6416207"/>
            <a:ext cx="424005" cy="4240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xtBox 81">
            <a:extLst>
              <a:ext uri="{FF2B5EF4-FFF2-40B4-BE49-F238E27FC236}">
                <a16:creationId xmlns:a16="http://schemas.microsoft.com/office/drawing/2014/main" id="{147BEB8A-2F00-4BF6-ADDB-31F6EBF1C4B0}"/>
              </a:ext>
            </a:extLst>
          </p:cNvPr>
          <p:cNvSpPr txBox="1"/>
          <p:nvPr/>
        </p:nvSpPr>
        <p:spPr>
          <a:xfrm>
            <a:off x="5062840" y="2957506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Alegações da Ré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22" name="TrackerNumBlue 9">
            <a:extLst>
              <a:ext uri="{FF2B5EF4-FFF2-40B4-BE49-F238E27FC236}">
                <a16:creationId xmlns:a16="http://schemas.microsoft.com/office/drawing/2014/main" id="{8BC9FB3D-C2AE-46D1-8E5A-D4578FBE1787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>
            <a:off x="4677305" y="5271334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237498080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1" hidden="1">
            <a:extLst>
              <a:ext uri="{FF2B5EF4-FFF2-40B4-BE49-F238E27FC236}">
                <a16:creationId xmlns:a16="http://schemas.microsoft.com/office/drawing/2014/main" id="{E1C75FA9-89FD-4A44-8104-A3AAE63EC338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99974" name="think-cell Slide" r:id="rId12" imgW="395" imgH="396" progId="TCLayout.ActiveDocument.1">
                  <p:embed/>
                </p:oleObj>
              </mc:Choice>
              <mc:Fallback>
                <p:oleObj name="think-cell Slide" r:id="rId12" imgW="395" imgH="396" progId="TCLayout.ActiveDocument.1">
                  <p:embed/>
                  <p:pic>
                    <p:nvPicPr>
                      <p:cNvPr id="5" name="Object 1" hidden="1">
                        <a:extLst>
                          <a:ext uri="{FF2B5EF4-FFF2-40B4-BE49-F238E27FC236}">
                            <a16:creationId xmlns:a16="http://schemas.microsoft.com/office/drawing/2014/main" id="{E1C75FA9-89FD-4A44-8104-A3AAE63EC33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>
            <a:extLst>
              <a:ext uri="{FF2B5EF4-FFF2-40B4-BE49-F238E27FC236}">
                <a16:creationId xmlns:a16="http://schemas.microsoft.com/office/drawing/2014/main" id="{E82C399B-15AE-456A-8461-9AC4950CDE40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endParaRPr lang="pt-BR" sz="2500" b="1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+mj-cs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AEA4FDBC-BE37-463D-8893-EB8D2E3B0652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/>
        <p:txBody>
          <a:bodyPr/>
          <a:lstStyle/>
          <a:p>
            <a:r>
              <a:rPr lang="pt-BR" dirty="0"/>
              <a:t>Agenda</a:t>
            </a:r>
          </a:p>
        </p:txBody>
      </p:sp>
      <p:sp>
        <p:nvSpPr>
          <p:cNvPr id="7" name="TextBox 81">
            <a:extLst>
              <a:ext uri="{FF2B5EF4-FFF2-40B4-BE49-F238E27FC236}">
                <a16:creationId xmlns:a16="http://schemas.microsoft.com/office/drawing/2014/main" id="{18CB12B0-9EA9-4786-98B0-847CE0FA2D10}"/>
              </a:ext>
            </a:extLst>
          </p:cNvPr>
          <p:cNvSpPr txBox="1"/>
          <p:nvPr/>
        </p:nvSpPr>
        <p:spPr>
          <a:xfrm>
            <a:off x="4781006" y="1947181"/>
            <a:ext cx="6856258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 marL="285750" indent="-285750"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buFontTx/>
              <a:buChar char="‒"/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Síntese dos Fatos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4" name="TrackerNumBlue 9">
            <a:extLst>
              <a:ext uri="{FF2B5EF4-FFF2-40B4-BE49-F238E27FC236}">
                <a16:creationId xmlns:a16="http://schemas.microsoft.com/office/drawing/2014/main" id="{B62A62C8-2369-4E35-9042-D8E4E0921DF4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4673826" y="1964599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1</a:t>
            </a:r>
          </a:p>
        </p:txBody>
      </p:sp>
      <p:sp>
        <p:nvSpPr>
          <p:cNvPr id="11" name="TrackerNumBlue 9">
            <a:extLst>
              <a:ext uri="{FF2B5EF4-FFF2-40B4-BE49-F238E27FC236}">
                <a16:creationId xmlns:a16="http://schemas.microsoft.com/office/drawing/2014/main" id="{8F0C1CCE-C5CB-474D-9840-288E3FF3A99D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4673826" y="2464329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2</a:t>
            </a:r>
          </a:p>
        </p:txBody>
      </p:sp>
      <p:sp>
        <p:nvSpPr>
          <p:cNvPr id="12" name="TrackerNumBlue 9">
            <a:extLst>
              <a:ext uri="{FF2B5EF4-FFF2-40B4-BE49-F238E27FC236}">
                <a16:creationId xmlns:a16="http://schemas.microsoft.com/office/drawing/2014/main" id="{36F5F4F5-29F9-47CA-961D-4D87B10CE7E2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673826" y="2965043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3</a:t>
            </a:r>
          </a:p>
        </p:txBody>
      </p:sp>
      <p:sp>
        <p:nvSpPr>
          <p:cNvPr id="14" name="TextBox 81">
            <a:extLst>
              <a:ext uri="{FF2B5EF4-FFF2-40B4-BE49-F238E27FC236}">
                <a16:creationId xmlns:a16="http://schemas.microsoft.com/office/drawing/2014/main" id="{D56C8C98-5AA6-48C5-8E03-AB33B9A3314A}"/>
              </a:ext>
            </a:extLst>
          </p:cNvPr>
          <p:cNvSpPr txBox="1"/>
          <p:nvPr/>
        </p:nvSpPr>
        <p:spPr>
          <a:xfrm>
            <a:off x="5062843" y="2464329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Alegações da Autora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TextBox 81">
            <a:extLst>
              <a:ext uri="{FF2B5EF4-FFF2-40B4-BE49-F238E27FC236}">
                <a16:creationId xmlns:a16="http://schemas.microsoft.com/office/drawing/2014/main" id="{C507B50D-0A09-4CAF-A5EF-B80E04A59715}"/>
              </a:ext>
            </a:extLst>
          </p:cNvPr>
          <p:cNvSpPr txBox="1"/>
          <p:nvPr/>
        </p:nvSpPr>
        <p:spPr>
          <a:xfrm>
            <a:off x="5062842" y="3437841"/>
            <a:ext cx="2403077" cy="12311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Parecer do MPF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buFontTx/>
              <a:buChar char="-"/>
              <a:defRPr/>
            </a:pPr>
            <a:r>
              <a:rPr lang="pt-BR" sz="2000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Preliminares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buFontTx/>
              <a:buChar char="-"/>
              <a:defRPr/>
            </a:pPr>
            <a:r>
              <a:rPr lang="pt-BR" sz="2000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Mérito</a:t>
            </a:r>
          </a:p>
        </p:txBody>
      </p:sp>
      <p:sp>
        <p:nvSpPr>
          <p:cNvPr id="16" name="TrackerNumBlue 9">
            <a:extLst>
              <a:ext uri="{FF2B5EF4-FFF2-40B4-BE49-F238E27FC236}">
                <a16:creationId xmlns:a16="http://schemas.microsoft.com/office/drawing/2014/main" id="{34DA45C0-282A-4EB7-A9C5-E83BF13BAE04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4673826" y="3441443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4</a:t>
            </a:r>
          </a:p>
        </p:txBody>
      </p:sp>
      <p:sp>
        <p:nvSpPr>
          <p:cNvPr id="17" name="TextBox 81">
            <a:extLst>
              <a:ext uri="{FF2B5EF4-FFF2-40B4-BE49-F238E27FC236}">
                <a16:creationId xmlns:a16="http://schemas.microsoft.com/office/drawing/2014/main" id="{7C0D7F91-5843-4EB5-9570-739A955DF53A}"/>
              </a:ext>
            </a:extLst>
          </p:cNvPr>
          <p:cNvSpPr txBox="1"/>
          <p:nvPr/>
        </p:nvSpPr>
        <p:spPr>
          <a:xfrm>
            <a:off x="5062843" y="4796939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Análise das Decisões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8" name="TrackerNumBlue 9">
            <a:extLst>
              <a:ext uri="{FF2B5EF4-FFF2-40B4-BE49-F238E27FC236}">
                <a16:creationId xmlns:a16="http://schemas.microsoft.com/office/drawing/2014/main" id="{4BDA0647-9628-4419-A68E-64EDB424BAC9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4677305" y="4797519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5</a:t>
            </a:r>
          </a:p>
        </p:txBody>
      </p:sp>
      <p:sp>
        <p:nvSpPr>
          <p:cNvPr id="19" name="TextBox 81">
            <a:extLst>
              <a:ext uri="{FF2B5EF4-FFF2-40B4-BE49-F238E27FC236}">
                <a16:creationId xmlns:a16="http://schemas.microsoft.com/office/drawing/2014/main" id="{9BF0BDEB-DB97-4D6F-A25C-4EBA06D6E570}"/>
              </a:ext>
            </a:extLst>
          </p:cNvPr>
          <p:cNvSpPr txBox="1"/>
          <p:nvPr/>
        </p:nvSpPr>
        <p:spPr>
          <a:xfrm>
            <a:off x="5062841" y="5257116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Comentários Finais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pic>
        <p:nvPicPr>
          <p:cNvPr id="20" name="Picture 47" descr="Faculdade de Direito da USP - FDUSP - Home | Facebook">
            <a:extLst>
              <a:ext uri="{FF2B5EF4-FFF2-40B4-BE49-F238E27FC236}">
                <a16:creationId xmlns:a16="http://schemas.microsoft.com/office/drawing/2014/main" id="{1126985E-D745-4C97-ABD7-34944159E1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60908" y="6416207"/>
            <a:ext cx="424005" cy="4240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xtBox 81">
            <a:extLst>
              <a:ext uri="{FF2B5EF4-FFF2-40B4-BE49-F238E27FC236}">
                <a16:creationId xmlns:a16="http://schemas.microsoft.com/office/drawing/2014/main" id="{147BEB8A-2F00-4BF6-ADDB-31F6EBF1C4B0}"/>
              </a:ext>
            </a:extLst>
          </p:cNvPr>
          <p:cNvSpPr txBox="1"/>
          <p:nvPr/>
        </p:nvSpPr>
        <p:spPr>
          <a:xfrm>
            <a:off x="5062840" y="2957506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Alegações da Ré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22" name="TrackerNumBlue 9">
            <a:extLst>
              <a:ext uri="{FF2B5EF4-FFF2-40B4-BE49-F238E27FC236}">
                <a16:creationId xmlns:a16="http://schemas.microsoft.com/office/drawing/2014/main" id="{8BC9FB3D-C2AE-46D1-8E5A-D4578FBE1787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>
            <a:off x="4677305" y="5271334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2AE0050C-421B-4C2F-B001-FDC7DEEB97A2}"/>
              </a:ext>
            </a:extLst>
          </p:cNvPr>
          <p:cNvSpPr/>
          <p:nvPr/>
        </p:nvSpPr>
        <p:spPr>
          <a:xfrm>
            <a:off x="4437342" y="1815781"/>
            <a:ext cx="7199922" cy="507785"/>
          </a:xfrm>
          <a:prstGeom prst="roundRect">
            <a:avLst>
              <a:gd name="adj" fmla="val 9324"/>
            </a:avLst>
          </a:prstGeom>
          <a:noFill/>
          <a:ln w="19050" cap="sq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3297" tIns="46649" rIns="93297" bIns="4664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962" rtl="0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306"/>
              </a:spcAft>
              <a:buClrTx/>
              <a:buSzTx/>
              <a:buFontTx/>
              <a:buNone/>
              <a:tabLst/>
              <a:defRPr/>
            </a:pPr>
            <a:endParaRPr kumimoji="0" lang="pt-BR" sz="1837" b="0" i="0" u="none" strike="noStrike" kern="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31C999FA-617B-4516-A955-63186127F576}"/>
              </a:ext>
            </a:extLst>
          </p:cNvPr>
          <p:cNvSpPr/>
          <p:nvPr/>
        </p:nvSpPr>
        <p:spPr>
          <a:xfrm>
            <a:off x="4437342" y="2386149"/>
            <a:ext cx="6987112" cy="3416664"/>
          </a:xfrm>
          <a:prstGeom prst="roundRect">
            <a:avLst>
              <a:gd name="adj" fmla="val 9324"/>
            </a:avLst>
          </a:prstGeom>
          <a:solidFill>
            <a:schemeClr val="bg1">
              <a:alpha val="82000"/>
            </a:schemeClr>
          </a:solidFill>
          <a:ln w="19050" cap="sq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3297" tIns="46649" rIns="93297" bIns="4664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962" rtl="0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306"/>
              </a:spcAft>
              <a:buClrTx/>
              <a:buSzTx/>
              <a:buFontTx/>
              <a:buNone/>
              <a:tabLst/>
              <a:defRPr/>
            </a:pPr>
            <a:endParaRPr kumimoji="0" lang="pt-BR" sz="1837" b="0" i="0" u="none" strike="noStrike" kern="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93791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8" name="Object 3" hidden="1">
            <a:extLst>
              <a:ext uri="{FF2B5EF4-FFF2-40B4-BE49-F238E27FC236}">
                <a16:creationId xmlns:a16="http://schemas.microsoft.com/office/drawing/2014/main" id="{88F1C3DA-BE8A-4A2A-A8CD-E9D82188D659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78743523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91186" name="think-cell Slide" r:id="rId19" imgW="395" imgH="394" progId="TCLayout.ActiveDocument.1">
                  <p:embed/>
                </p:oleObj>
              </mc:Choice>
              <mc:Fallback>
                <p:oleObj name="think-cell Slide" r:id="rId19" imgW="395" imgH="394" progId="TCLayout.ActiveDocument.1">
                  <p:embed/>
                  <p:pic>
                    <p:nvPicPr>
                      <p:cNvPr id="108" name="Object 3" hidden="1">
                        <a:extLst>
                          <a:ext uri="{FF2B5EF4-FFF2-40B4-BE49-F238E27FC236}">
                            <a16:creationId xmlns:a16="http://schemas.microsoft.com/office/drawing/2014/main" id="{88F1C3DA-BE8A-4A2A-A8CD-E9D82188D65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0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9" name="Rectangle 2" hidden="1">
            <a:extLst>
              <a:ext uri="{FF2B5EF4-FFF2-40B4-BE49-F238E27FC236}">
                <a16:creationId xmlns:a16="http://schemas.microsoft.com/office/drawing/2014/main" id="{814E2B42-D076-4E26-AE4B-3BEC2C7737AB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  <a:defRPr/>
            </a:pPr>
            <a:endParaRPr kumimoji="0" lang="pt-BR" sz="2400" b="1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tau Display" panose="020B0503020204020204"/>
              <a:ea typeface="+mj-ea"/>
              <a:cs typeface="+mj-cs"/>
              <a:sym typeface="Itau Display" panose="020B0503020204020204"/>
            </a:endParaRPr>
          </a:p>
        </p:txBody>
      </p: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FA354E2B-F6EE-4082-B2FD-17C59B284F7D}"/>
              </a:ext>
            </a:extLst>
          </p:cNvPr>
          <p:cNvGrpSpPr/>
          <p:nvPr/>
        </p:nvGrpSpPr>
        <p:grpSpPr>
          <a:xfrm>
            <a:off x="-18121" y="51"/>
            <a:ext cx="7131718" cy="6857899"/>
            <a:chOff x="580972" y="51"/>
            <a:chExt cx="7131718" cy="6857899"/>
          </a:xfrm>
          <a:solidFill>
            <a:schemeClr val="bg1"/>
          </a:solidFill>
        </p:grpSpPr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6A3641EC-0F90-4BFB-9E8B-9D0DCE007DE3}"/>
                </a:ext>
              </a:extLst>
            </p:cNvPr>
            <p:cNvGrpSpPr/>
            <p:nvPr/>
          </p:nvGrpSpPr>
          <p:grpSpPr>
            <a:xfrm>
              <a:off x="580972" y="51"/>
              <a:ext cx="7131718" cy="6857899"/>
              <a:chOff x="580972" y="51"/>
              <a:chExt cx="7131718" cy="6857899"/>
            </a:xfrm>
            <a:grpFill/>
          </p:grpSpPr>
          <p:sp>
            <p:nvSpPr>
              <p:cNvPr id="189" name="Freeform 190">
                <a:extLst>
                  <a:ext uri="{FF2B5EF4-FFF2-40B4-BE49-F238E27FC236}">
                    <a16:creationId xmlns:a16="http://schemas.microsoft.com/office/drawing/2014/main" id="{8D528C67-4534-4631-B5CA-88FA4E78AF52}"/>
                  </a:ext>
                </a:extLst>
              </p:cNvPr>
              <p:cNvSpPr/>
              <p:nvPr/>
            </p:nvSpPr>
            <p:spPr>
              <a:xfrm rot="18900000">
                <a:off x="2041418" y="593363"/>
                <a:ext cx="5671272" cy="5671272"/>
              </a:xfrm>
              <a:custGeom>
                <a:avLst/>
                <a:gdLst>
                  <a:gd name="connsiteX0" fmla="*/ 4849338 w 5671356"/>
                  <a:gd name="connsiteY0" fmla="*/ 0 h 5671356"/>
                  <a:gd name="connsiteX1" fmla="*/ 5671356 w 5671356"/>
                  <a:gd name="connsiteY1" fmla="*/ 822018 h 5671356"/>
                  <a:gd name="connsiteX2" fmla="*/ 4686035 w 5671356"/>
                  <a:gd name="connsiteY2" fmla="*/ 1807339 h 5671356"/>
                  <a:gd name="connsiteX3" fmla="*/ 4686035 w 5671356"/>
                  <a:gd name="connsiteY3" fmla="*/ 2159489 h 5671356"/>
                  <a:gd name="connsiteX4" fmla="*/ 4333885 w 5671356"/>
                  <a:gd name="connsiteY4" fmla="*/ 2159489 h 5671356"/>
                  <a:gd name="connsiteX5" fmla="*/ 822018 w 5671356"/>
                  <a:gd name="connsiteY5" fmla="*/ 5671356 h 5671356"/>
                  <a:gd name="connsiteX6" fmla="*/ 0 w 5671356"/>
                  <a:gd name="connsiteY6" fmla="*/ 4849338 h 5671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71356" h="5671356">
                    <a:moveTo>
                      <a:pt x="4849338" y="0"/>
                    </a:moveTo>
                    <a:lnTo>
                      <a:pt x="5671356" y="822018"/>
                    </a:lnTo>
                    <a:lnTo>
                      <a:pt x="4686035" y="1807339"/>
                    </a:lnTo>
                    <a:lnTo>
                      <a:pt x="4686035" y="2159489"/>
                    </a:lnTo>
                    <a:lnTo>
                      <a:pt x="4333885" y="2159489"/>
                    </a:lnTo>
                    <a:lnTo>
                      <a:pt x="822018" y="5671356"/>
                    </a:lnTo>
                    <a:lnTo>
                      <a:pt x="0" y="4849338"/>
                    </a:lnTo>
                    <a:close/>
                  </a:path>
                </a:pathLst>
              </a:custGeom>
              <a:grpFill/>
              <a:ln w="6350" cap="sq">
                <a:noFill/>
                <a:miter lim="800000"/>
              </a:ln>
              <a:effectLst>
                <a:outerShdw blurRad="50800" dist="38100" algn="l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38" tIns="45719" rIns="91438" bIns="45719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396" rtl="0" eaLnBrk="1" fontAlgn="auto" latinLnBrk="0" hangingPunct="1">
                  <a:lnSpc>
                    <a:spcPct val="100000"/>
                  </a:lnSpc>
                  <a:spcBef>
                    <a:spcPts val="300"/>
                  </a:spcBef>
                  <a:spcAft>
                    <a:spcPts val="30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grpSp>
            <p:nvGrpSpPr>
              <p:cNvPr id="190" name="Group 189">
                <a:extLst>
                  <a:ext uri="{FF2B5EF4-FFF2-40B4-BE49-F238E27FC236}">
                    <a16:creationId xmlns:a16="http://schemas.microsoft.com/office/drawing/2014/main" id="{16469FCB-17A5-4E8F-B981-0417F8571260}"/>
                  </a:ext>
                </a:extLst>
              </p:cNvPr>
              <p:cNvGrpSpPr/>
              <p:nvPr/>
            </p:nvGrpSpPr>
            <p:grpSpPr>
              <a:xfrm>
                <a:off x="580972" y="51"/>
                <a:ext cx="4774967" cy="6857899"/>
                <a:chOff x="721529" y="0"/>
                <a:chExt cx="7928317" cy="6858000"/>
              </a:xfrm>
              <a:grpFill/>
            </p:grpSpPr>
            <p:sp>
              <p:nvSpPr>
                <p:cNvPr id="191" name="Rectangle 190">
                  <a:extLst>
                    <a:ext uri="{FF2B5EF4-FFF2-40B4-BE49-F238E27FC236}">
                      <a16:creationId xmlns:a16="http://schemas.microsoft.com/office/drawing/2014/main" id="{F188E284-F3BF-4923-B3BD-9167EE7D4256}"/>
                    </a:ext>
                  </a:extLst>
                </p:cNvPr>
                <p:cNvSpPr/>
                <p:nvPr/>
              </p:nvSpPr>
              <p:spPr>
                <a:xfrm>
                  <a:off x="7487337" y="0"/>
                  <a:ext cx="1162509" cy="6858000"/>
                </a:xfrm>
                <a:prstGeom prst="rect">
                  <a:avLst/>
                </a:prstGeom>
                <a:grpFill/>
                <a:ln w="6350" cap="sq">
                  <a:noFill/>
                  <a:miter lim="800000"/>
                </a:ln>
                <a:effectLst>
                  <a:outerShdw blurRad="50800" dist="38100" algn="l" rotWithShape="0">
                    <a:prstClr val="black">
                      <a:alpha val="1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38" tIns="45719" rIns="91438" bIns="45719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396" rtl="0" eaLnBrk="1" fontAlgn="auto" latinLnBrk="0" hangingPunct="1">
                    <a:lnSpc>
                      <a:spcPct val="100000"/>
                    </a:lnSpc>
                    <a:spcBef>
                      <a:spcPts val="30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Rectangle 191">
                  <a:extLst>
                    <a:ext uri="{FF2B5EF4-FFF2-40B4-BE49-F238E27FC236}">
                      <a16:creationId xmlns:a16="http://schemas.microsoft.com/office/drawing/2014/main" id="{BDBD7D8E-62A5-4E10-9630-2C9D3B83BE9D}"/>
                    </a:ext>
                  </a:extLst>
                </p:cNvPr>
                <p:cNvSpPr/>
                <p:nvPr/>
              </p:nvSpPr>
              <p:spPr>
                <a:xfrm>
                  <a:off x="721529" y="0"/>
                  <a:ext cx="7782593" cy="6858000"/>
                </a:xfrm>
                <a:prstGeom prst="rect">
                  <a:avLst/>
                </a:prstGeom>
                <a:grpFill/>
                <a:ln w="6350" cap="sq">
                  <a:noFill/>
                  <a:miter lim="800000"/>
                </a:ln>
                <a:effectLst>
                  <a:outerShdw blurRad="50800" dist="38100" algn="l" rotWithShape="0">
                    <a:prstClr val="black">
                      <a:alpha val="1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38" tIns="45719" rIns="91438" bIns="45719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396" rtl="0" eaLnBrk="1" fontAlgn="auto" latinLnBrk="0" hangingPunct="1">
                    <a:lnSpc>
                      <a:spcPct val="100000"/>
                    </a:lnSpc>
                    <a:spcBef>
                      <a:spcPts val="300"/>
                    </a:spcBef>
                    <a:spcAft>
                      <a:spcPts val="30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83" name="Rectangle 338">
              <a:extLst>
                <a:ext uri="{FF2B5EF4-FFF2-40B4-BE49-F238E27FC236}">
                  <a16:creationId xmlns:a16="http://schemas.microsoft.com/office/drawing/2014/main" id="{3D4D869D-B708-4A0F-9BB7-5A6C08D48F63}"/>
                </a:ext>
              </a:extLst>
            </p:cNvPr>
            <p:cNvSpPr/>
            <p:nvPr/>
          </p:nvSpPr>
          <p:spPr>
            <a:xfrm rot="18900000">
              <a:off x="5399561" y="1554430"/>
              <a:ext cx="156128" cy="156128"/>
            </a:xfrm>
            <a:custGeom>
              <a:avLst/>
              <a:gdLst>
                <a:gd name="connsiteX0" fmla="*/ 0 w 367764"/>
                <a:gd name="connsiteY0" fmla="*/ 0 h 367764"/>
                <a:gd name="connsiteX1" fmla="*/ 367764 w 367764"/>
                <a:gd name="connsiteY1" fmla="*/ 0 h 367764"/>
                <a:gd name="connsiteX2" fmla="*/ 367764 w 367764"/>
                <a:gd name="connsiteY2" fmla="*/ 367764 h 367764"/>
                <a:gd name="connsiteX3" fmla="*/ 0 w 367764"/>
                <a:gd name="connsiteY3" fmla="*/ 367764 h 367764"/>
                <a:gd name="connsiteX4" fmla="*/ 0 w 367764"/>
                <a:gd name="connsiteY4" fmla="*/ 0 h 367764"/>
                <a:gd name="connsiteX0" fmla="*/ 0 w 367764"/>
                <a:gd name="connsiteY0" fmla="*/ 0 h 367764"/>
                <a:gd name="connsiteX1" fmla="*/ 367764 w 367764"/>
                <a:gd name="connsiteY1" fmla="*/ 0 h 367764"/>
                <a:gd name="connsiteX2" fmla="*/ 367764 w 367764"/>
                <a:gd name="connsiteY2" fmla="*/ 367764 h 367764"/>
                <a:gd name="connsiteX3" fmla="*/ 0 w 367764"/>
                <a:gd name="connsiteY3" fmla="*/ 367764 h 367764"/>
                <a:gd name="connsiteX4" fmla="*/ 91440 w 367764"/>
                <a:gd name="connsiteY4" fmla="*/ 91440 h 367764"/>
                <a:gd name="connsiteX0" fmla="*/ 0 w 367764"/>
                <a:gd name="connsiteY0" fmla="*/ 0 h 367764"/>
                <a:gd name="connsiteX1" fmla="*/ 367764 w 367764"/>
                <a:gd name="connsiteY1" fmla="*/ 0 h 367764"/>
                <a:gd name="connsiteX2" fmla="*/ 367764 w 367764"/>
                <a:gd name="connsiteY2" fmla="*/ 367764 h 367764"/>
                <a:gd name="connsiteX3" fmla="*/ 0 w 367764"/>
                <a:gd name="connsiteY3" fmla="*/ 367764 h 367764"/>
                <a:gd name="connsiteX0" fmla="*/ 367764 w 367764"/>
                <a:gd name="connsiteY0" fmla="*/ 0 h 367764"/>
                <a:gd name="connsiteX1" fmla="*/ 367764 w 367764"/>
                <a:gd name="connsiteY1" fmla="*/ 367764 h 367764"/>
                <a:gd name="connsiteX2" fmla="*/ 0 w 367764"/>
                <a:gd name="connsiteY2" fmla="*/ 367764 h 36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764" h="367764">
                  <a:moveTo>
                    <a:pt x="367764" y="0"/>
                  </a:moveTo>
                  <a:lnTo>
                    <a:pt x="367764" y="367764"/>
                  </a:lnTo>
                  <a:lnTo>
                    <a:pt x="0" y="367764"/>
                  </a:lnTo>
                </a:path>
              </a:pathLst>
            </a:custGeom>
            <a:grpFill/>
            <a:ln w="25400" cap="rnd">
              <a:solidFill>
                <a:schemeClr val="accent1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38" tIns="45719" rIns="91438" bIns="45719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396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B174AD53-7D78-4732-8869-343ED30FA65F}"/>
              </a:ext>
            </a:extLst>
          </p:cNvPr>
          <p:cNvCxnSpPr>
            <a:cxnSpLocks/>
          </p:cNvCxnSpPr>
          <p:nvPr/>
        </p:nvCxnSpPr>
        <p:spPr>
          <a:xfrm>
            <a:off x="2082468" y="4024298"/>
            <a:ext cx="0" cy="497627"/>
          </a:xfrm>
          <a:prstGeom prst="line">
            <a:avLst/>
          </a:prstGeom>
          <a:ln w="6350" cap="sq">
            <a:solidFill>
              <a:schemeClr val="bg1">
                <a:lumMod val="65000"/>
              </a:schemeClr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07EF783D-7C41-40CE-8870-4C9F71B7470E}"/>
              </a:ext>
            </a:extLst>
          </p:cNvPr>
          <p:cNvCxnSpPr>
            <a:cxnSpLocks/>
          </p:cNvCxnSpPr>
          <p:nvPr/>
        </p:nvCxnSpPr>
        <p:spPr>
          <a:xfrm>
            <a:off x="2079154" y="2476538"/>
            <a:ext cx="0" cy="1419789"/>
          </a:xfrm>
          <a:prstGeom prst="line">
            <a:avLst/>
          </a:prstGeom>
          <a:ln w="6350" cap="sq">
            <a:solidFill>
              <a:schemeClr val="bg1">
                <a:lumMod val="65000"/>
              </a:schemeClr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Rectangle 38">
            <a:extLst>
              <a:ext uri="{FF2B5EF4-FFF2-40B4-BE49-F238E27FC236}">
                <a16:creationId xmlns:a16="http://schemas.microsoft.com/office/drawing/2014/main" id="{CAF30788-8CCA-4A5B-851E-4202C01BE554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483463" y="2096943"/>
            <a:ext cx="1171566" cy="677108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0" tIns="0" rIns="0" bIns="0" anchor="ctr">
            <a:spAutoFit/>
          </a:bodyPr>
          <a:lstStyle>
            <a:lvl1pPr defTabSz="912813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96850" indent="-195263" defTabSz="912813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466725" indent="-268288" defTabSz="912813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627063" indent="-158750" defTabSz="912813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762000" indent="-133350" defTabSz="912813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12192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16764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1336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25908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119386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3C424E"/>
              </a:buClr>
              <a:buSzPct val="100000"/>
              <a:buFontTx/>
              <a:buNone/>
              <a:tabLst/>
              <a:defRPr/>
            </a:pPr>
            <a:r>
              <a:rPr kumimoji="0" lang="pt-BR" altLang="pt-BR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Itau Display" panose="020B0503020204020204"/>
                <a:ea typeface="+mn-ea"/>
                <a:cs typeface="Itau Display" panose="020B0503020204020204" pitchFamily="34" charset="0"/>
              </a:rPr>
              <a:t>Secretaria Especial de Articulação Social</a:t>
            </a:r>
          </a:p>
        </p:txBody>
      </p:sp>
      <p:sp>
        <p:nvSpPr>
          <p:cNvPr id="31" name="Rectangle 38">
            <a:extLst>
              <a:ext uri="{FF2B5EF4-FFF2-40B4-BE49-F238E27FC236}">
                <a16:creationId xmlns:a16="http://schemas.microsoft.com/office/drawing/2014/main" id="{ECCFB068-1BB2-4C53-BE65-DD5F5B80D846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490695" y="2885339"/>
            <a:ext cx="1346487" cy="846386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0" tIns="0" rIns="0" bIns="0" anchor="ctr">
            <a:spAutoFit/>
          </a:bodyPr>
          <a:lstStyle>
            <a:lvl1pPr defTabSz="912813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96850" indent="-195263" defTabSz="912813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466725" indent="-268288" defTabSz="912813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627063" indent="-158750" defTabSz="912813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762000" indent="-133350" defTabSz="912813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12192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16764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1336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25908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119386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3C424E"/>
              </a:buClr>
              <a:buSzPct val="100000"/>
              <a:buFontTx/>
              <a:buNone/>
              <a:tabLst/>
              <a:defRPr/>
            </a:pPr>
            <a:r>
              <a:rPr kumimoji="0" lang="pt-BR" altLang="pt-BR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Itau Display" panose="020B0503020204020204"/>
                <a:ea typeface="+mn-ea"/>
                <a:cs typeface="Itau Display" panose="020B0503020204020204" pitchFamily="34" charset="0"/>
              </a:rPr>
              <a:t>Departamento de Relações de Articulação Social</a:t>
            </a:r>
          </a:p>
        </p:txBody>
      </p:sp>
      <p:sp>
        <p:nvSpPr>
          <p:cNvPr id="36" name="Rectangle 38">
            <a:extLst>
              <a:ext uri="{FF2B5EF4-FFF2-40B4-BE49-F238E27FC236}">
                <a16:creationId xmlns:a16="http://schemas.microsoft.com/office/drawing/2014/main" id="{92E42448-5E28-4D3B-B63C-8AFF2787C3E2}"/>
              </a:ext>
            </a:extLst>
          </p:cNvPr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484139" y="3769695"/>
            <a:ext cx="1376584" cy="6771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ctr">
            <a:spAutoFit/>
          </a:bodyPr>
          <a:lstStyle>
            <a:lvl1pPr defTabSz="912813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96850" indent="-195263" defTabSz="912813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466725" indent="-268288" defTabSz="912813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627063" indent="-158750" defTabSz="912813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762000" indent="-133350" defTabSz="912813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12192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16764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1336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25908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119386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3C424E"/>
              </a:buClr>
              <a:buSzPct val="100000"/>
              <a:buFontTx/>
              <a:buNone/>
              <a:tabLst/>
              <a:defRPr/>
            </a:pPr>
            <a:r>
              <a:rPr kumimoji="0" lang="pt-BR" altLang="pt-BR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Itau Display" panose="020B0503020204020204"/>
                <a:ea typeface="+mn-ea"/>
                <a:cs typeface="Itau Display" panose="020B0503020204020204" pitchFamily="34" charset="0"/>
              </a:rPr>
              <a:t>Coordenadorial Geral de Articulação com OS</a:t>
            </a:r>
          </a:p>
        </p:txBody>
      </p:sp>
      <p:sp>
        <p:nvSpPr>
          <p:cNvPr id="40" name="Rectangle 34">
            <a:extLst>
              <a:ext uri="{FF2B5EF4-FFF2-40B4-BE49-F238E27FC236}">
                <a16:creationId xmlns:a16="http://schemas.microsoft.com/office/drawing/2014/main" id="{6064A1D8-8B57-492D-9240-592922105946}"/>
              </a:ext>
            </a:extLst>
          </p:cNvPr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660450" y="3845093"/>
            <a:ext cx="293228" cy="169277"/>
          </a:xfrm>
          <a:prstGeom prst="rect">
            <a:avLst/>
          </a:prstGeom>
          <a:noFill/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ctr">
            <a:spAutoFit/>
          </a:bodyPr>
          <a:lstStyle>
            <a:lvl1pPr defTabSz="912813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96850" indent="-195263" defTabSz="912813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466725" indent="-268288" defTabSz="912813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627063" indent="-158750" defTabSz="912813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762000" indent="-133350" defTabSz="912813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12192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16764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1336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25908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281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2960"/>
              </a:buClr>
              <a:buSzTx/>
              <a:buFontTx/>
              <a:buNone/>
              <a:tabLst/>
              <a:defRPr/>
            </a:pPr>
            <a:r>
              <a:rPr kumimoji="0" lang="pt-BR" altLang="pt-BR" sz="11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tau Display" panose="020B0503020204020204"/>
                <a:ea typeface="+mn-ea"/>
                <a:cs typeface="Itau Display" panose="020B0503020204020204" pitchFamily="34" charset="0"/>
              </a:rPr>
              <a:t>89</a:t>
            </a:r>
          </a:p>
        </p:txBody>
      </p:sp>
      <p:sp>
        <p:nvSpPr>
          <p:cNvPr id="150" name="2. Slide Title">
            <a:extLst>
              <a:ext uri="{FF2B5EF4-FFF2-40B4-BE49-F238E27FC236}">
                <a16:creationId xmlns:a16="http://schemas.microsoft.com/office/drawing/2014/main" id="{E5377B75-8A58-45CF-88E8-A40924C7C369}"/>
              </a:ext>
            </a:extLst>
          </p:cNvPr>
          <p:cNvSpPr>
            <a:spLocks noGrp="1"/>
          </p:cNvSpPr>
          <p:nvPr>
            <p:ph type="title" idx="4294967295"/>
            <p:custDataLst>
              <p:tags r:id="rId8"/>
            </p:custDataLst>
          </p:nvPr>
        </p:nvSpPr>
        <p:spPr>
          <a:xfrm>
            <a:off x="556387" y="469071"/>
            <a:ext cx="11083925" cy="454414"/>
          </a:xfrm>
        </p:spPr>
        <p:txBody>
          <a:bodyPr>
            <a:noAutofit/>
          </a:bodyPr>
          <a:lstStyle/>
          <a:p>
            <a:r>
              <a:rPr lang="pt-BR" sz="2400" dirty="0">
                <a:latin typeface="Itau Display" panose="020B0503020204020204"/>
              </a:rPr>
              <a:t>Reforma Administrativa</a:t>
            </a:r>
          </a:p>
        </p:txBody>
      </p:sp>
      <p:sp>
        <p:nvSpPr>
          <p:cNvPr id="193" name="Rectangle 192">
            <a:extLst>
              <a:ext uri="{FF2B5EF4-FFF2-40B4-BE49-F238E27FC236}">
                <a16:creationId xmlns:a16="http://schemas.microsoft.com/office/drawing/2014/main" id="{93D21620-6A3C-483C-8C90-FDE689CEC6EC}"/>
              </a:ext>
            </a:extLst>
          </p:cNvPr>
          <p:cNvSpPr/>
          <p:nvPr/>
        </p:nvSpPr>
        <p:spPr>
          <a:xfrm>
            <a:off x="5469124" y="1706563"/>
            <a:ext cx="6096000" cy="3324821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5750" marR="0" lvl="0" indent="-285750" algn="just" defTabSz="914400" rtl="0" eaLnBrk="1" fontAlgn="auto" latinLnBrk="0" hangingPunct="1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tx2">
                  <a:lumMod val="75000"/>
                </a:scheme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tau Display" panose="020B0503020204020204"/>
                <a:ea typeface="Times New Roman" panose="02020603050405020304" pitchFamily="18" charset="0"/>
              </a:rPr>
              <a:t>Inclusão no rol de competências da SEGOV a atividade de </a:t>
            </a:r>
            <a:r>
              <a:rPr kumimoji="0" lang="pt-B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tau Display" panose="020B0503020204020204"/>
                <a:ea typeface="Times New Roman" panose="02020603050405020304" pitchFamily="18" charset="0"/>
              </a:rPr>
              <a:t>coordenar a interlocução com as organizações da sociedade civil</a:t>
            </a:r>
            <a:r>
              <a: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tau Display" panose="020B0503020204020204"/>
                <a:ea typeface="Times New Roman" panose="02020603050405020304" pitchFamily="18" charset="0"/>
              </a:rPr>
              <a:t> </a:t>
            </a:r>
            <a:endParaRPr lang="pt-BR" sz="1400" dirty="0">
              <a:solidFill>
                <a:srgbClr val="000000"/>
              </a:solidFill>
              <a:latin typeface="Itau Display" panose="020B0503020204020204"/>
              <a:ea typeface="Times New Roman" panose="02020603050405020304" pitchFamily="18" charset="0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tx2">
                  <a:lumMod val="75000"/>
                </a:scheme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tau Display" panose="020B0503020204020204"/>
                <a:ea typeface="Times New Roman" panose="02020603050405020304" pitchFamily="18" charset="0"/>
              </a:rPr>
              <a:t>Criada, na estrutura básica da SEGOV, a </a:t>
            </a:r>
            <a:r>
              <a:rPr kumimoji="0" lang="pt-B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tau Display" panose="020B0503020204020204"/>
                <a:ea typeface="Times New Roman" panose="02020603050405020304" pitchFamily="18" charset="0"/>
              </a:rPr>
              <a:t>“Secretaria Especial de Articulação Social”</a:t>
            </a:r>
            <a:r>
              <a: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tau Display" panose="020B0503020204020204"/>
                <a:ea typeface="Times New Roman" panose="02020603050405020304" pitchFamily="18" charset="0"/>
              </a:rPr>
              <a:t> (art. 6º, IV da Lei 13.844/19)</a:t>
            </a:r>
            <a:endParaRPr kumimoji="0" lang="pt-BR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Itau Display" panose="020B0503020204020204"/>
              <a:ea typeface="Arial" panose="020B0604020202020204" pitchFamily="34" charset="0"/>
            </a:endParaRPr>
          </a:p>
          <a:p>
            <a:pPr marL="742950" marR="0" lvl="0" indent="-285750" algn="just" defTabSz="914400" rtl="0" eaLnBrk="1" fontAlgn="auto" latinLnBrk="0" hangingPunct="1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tau Display" panose="020B0503020204020204"/>
                <a:ea typeface="Times New Roman" panose="02020603050405020304" pitchFamily="18" charset="0"/>
              </a:rPr>
              <a:t>Departamento de Relações de Articulação Social </a:t>
            </a:r>
            <a:endParaRPr lang="pt-BR" sz="1400" dirty="0">
              <a:solidFill>
                <a:srgbClr val="000000"/>
              </a:solidFill>
              <a:latin typeface="Itau Display" panose="020B0503020204020204"/>
              <a:ea typeface="Times New Roman" panose="02020603050405020304" pitchFamily="18" charset="0"/>
            </a:endParaRPr>
          </a:p>
          <a:p>
            <a:pPr marL="742950" marR="0" lvl="0" indent="-285750" algn="just" defTabSz="914400" rtl="0" eaLnBrk="1" fontAlgn="auto" latinLnBrk="0" hangingPunct="1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tau Display" panose="020B0503020204020204"/>
                <a:ea typeface="Times New Roman" panose="02020603050405020304" pitchFamily="18" charset="0"/>
              </a:rPr>
              <a:t>Coordenadoria Geral de Articulação com Organizações da Sociedade Civil </a:t>
            </a:r>
            <a:endParaRPr lang="pt-BR" sz="1400" dirty="0">
              <a:solidFill>
                <a:srgbClr val="000000"/>
              </a:solidFill>
              <a:latin typeface="Itau Display" panose="020B0503020204020204"/>
              <a:ea typeface="Times New Roman" panose="02020603050405020304" pitchFamily="18" charset="0"/>
            </a:endParaRPr>
          </a:p>
          <a:p>
            <a:pPr marL="1200150" lvl="1" indent="-285750" algn="just">
              <a:lnSpc>
                <a:spcPct val="115000"/>
              </a:lnSpc>
              <a:spcBef>
                <a:spcPts val="1200"/>
              </a:spcBef>
              <a:buFont typeface="Courier New" panose="02070309020205020404" pitchFamily="49" charset="0"/>
              <a:buChar char="o"/>
              <a:defRPr/>
            </a:pPr>
            <a:r>
              <a: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tau Display" panose="020B0503020204020204"/>
                <a:ea typeface="Times New Roman" panose="02020603050405020304" pitchFamily="18" charset="0"/>
              </a:rPr>
              <a:t>Departamento de Relações Político Sociais e</a:t>
            </a:r>
          </a:p>
          <a:p>
            <a:pPr marL="1200150" lvl="1" indent="-285750" algn="just">
              <a:lnSpc>
                <a:spcPct val="115000"/>
              </a:lnSpc>
              <a:spcBef>
                <a:spcPts val="1200"/>
              </a:spcBef>
              <a:buFont typeface="Courier New" panose="02070309020205020404" pitchFamily="49" charset="0"/>
              <a:buChar char="o"/>
              <a:defRPr/>
            </a:pPr>
            <a:r>
              <a: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Itau Display" panose="020B0503020204020204"/>
                <a:ea typeface="Times New Roman" panose="02020603050405020304" pitchFamily="18" charset="0"/>
              </a:rPr>
              <a:t>Departamento de Relações com Organizações Internacionais e Organizações da Sociedade Civil  </a:t>
            </a:r>
            <a:endParaRPr kumimoji="0" lang="pt-BR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Itau Display" panose="020B0503020204020204"/>
              <a:ea typeface="Arial" panose="020B0604020202020204" pitchFamily="34" charset="0"/>
            </a:endParaRPr>
          </a:p>
        </p:txBody>
      </p:sp>
      <p:sp>
        <p:nvSpPr>
          <p:cNvPr id="195" name="Oval 194">
            <a:extLst>
              <a:ext uri="{FF2B5EF4-FFF2-40B4-BE49-F238E27FC236}">
                <a16:creationId xmlns:a16="http://schemas.microsoft.com/office/drawing/2014/main" id="{3685D36A-5A26-4C4A-810B-9F51BBEAFB72}"/>
              </a:ext>
            </a:extLst>
          </p:cNvPr>
          <p:cNvSpPr/>
          <p:nvPr/>
        </p:nvSpPr>
        <p:spPr>
          <a:xfrm>
            <a:off x="1848240" y="2221469"/>
            <a:ext cx="466972" cy="46697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7" name="Oval 196">
            <a:extLst>
              <a:ext uri="{FF2B5EF4-FFF2-40B4-BE49-F238E27FC236}">
                <a16:creationId xmlns:a16="http://schemas.microsoft.com/office/drawing/2014/main" id="{A323225B-30B6-4FDF-BD28-7265503DFCD8}"/>
              </a:ext>
            </a:extLst>
          </p:cNvPr>
          <p:cNvSpPr/>
          <p:nvPr/>
        </p:nvSpPr>
        <p:spPr>
          <a:xfrm>
            <a:off x="1844122" y="2979162"/>
            <a:ext cx="466972" cy="46697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98" name="Oval 197">
            <a:extLst>
              <a:ext uri="{FF2B5EF4-FFF2-40B4-BE49-F238E27FC236}">
                <a16:creationId xmlns:a16="http://schemas.microsoft.com/office/drawing/2014/main" id="{A02DA9D7-3A50-4FB5-9256-E80C38B7A536}"/>
              </a:ext>
            </a:extLst>
          </p:cNvPr>
          <p:cNvSpPr/>
          <p:nvPr/>
        </p:nvSpPr>
        <p:spPr>
          <a:xfrm>
            <a:off x="1845830" y="3760428"/>
            <a:ext cx="466972" cy="46697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cxnSp>
        <p:nvCxnSpPr>
          <p:cNvPr id="200" name="Straight Connector 199">
            <a:extLst>
              <a:ext uri="{FF2B5EF4-FFF2-40B4-BE49-F238E27FC236}">
                <a16:creationId xmlns:a16="http://schemas.microsoft.com/office/drawing/2014/main" id="{2A0DAF9C-271D-4996-A96E-3375B2DC6071}"/>
              </a:ext>
            </a:extLst>
          </p:cNvPr>
          <p:cNvCxnSpPr>
            <a:cxnSpLocks/>
          </p:cNvCxnSpPr>
          <p:nvPr/>
        </p:nvCxnSpPr>
        <p:spPr>
          <a:xfrm flipH="1">
            <a:off x="1800604" y="4524857"/>
            <a:ext cx="578529" cy="0"/>
          </a:xfrm>
          <a:prstGeom prst="line">
            <a:avLst/>
          </a:prstGeom>
          <a:ln w="6350" cap="sq">
            <a:solidFill>
              <a:schemeClr val="bg1">
                <a:lumMod val="65000"/>
              </a:schemeClr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Connector 204">
            <a:extLst>
              <a:ext uri="{FF2B5EF4-FFF2-40B4-BE49-F238E27FC236}">
                <a16:creationId xmlns:a16="http://schemas.microsoft.com/office/drawing/2014/main" id="{A714C102-1E8C-4523-A971-FCCA8D8D15D5}"/>
              </a:ext>
            </a:extLst>
          </p:cNvPr>
          <p:cNvCxnSpPr>
            <a:cxnSpLocks/>
          </p:cNvCxnSpPr>
          <p:nvPr/>
        </p:nvCxnSpPr>
        <p:spPr>
          <a:xfrm flipV="1">
            <a:off x="1776722" y="4519334"/>
            <a:ext cx="2836" cy="262238"/>
          </a:xfrm>
          <a:prstGeom prst="line">
            <a:avLst/>
          </a:prstGeom>
          <a:ln w="6350" cap="sq">
            <a:solidFill>
              <a:schemeClr val="bg1">
                <a:lumMod val="65000"/>
              </a:schemeClr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" name="Straight Connector 205">
            <a:extLst>
              <a:ext uri="{FF2B5EF4-FFF2-40B4-BE49-F238E27FC236}">
                <a16:creationId xmlns:a16="http://schemas.microsoft.com/office/drawing/2014/main" id="{C68B7539-E48E-44F6-9EC2-8A971418F65C}"/>
              </a:ext>
            </a:extLst>
          </p:cNvPr>
          <p:cNvCxnSpPr>
            <a:cxnSpLocks/>
          </p:cNvCxnSpPr>
          <p:nvPr/>
        </p:nvCxnSpPr>
        <p:spPr>
          <a:xfrm flipV="1">
            <a:off x="2377715" y="4530407"/>
            <a:ext cx="2836" cy="262238"/>
          </a:xfrm>
          <a:prstGeom prst="line">
            <a:avLst/>
          </a:prstGeom>
          <a:ln w="6350" cap="sq">
            <a:solidFill>
              <a:schemeClr val="bg1">
                <a:lumMod val="65000"/>
              </a:schemeClr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7" name="Oval 206">
            <a:extLst>
              <a:ext uri="{FF2B5EF4-FFF2-40B4-BE49-F238E27FC236}">
                <a16:creationId xmlns:a16="http://schemas.microsoft.com/office/drawing/2014/main" id="{485F0CF4-F50A-4E3C-8F3F-D6416A4A3AE1}"/>
              </a:ext>
            </a:extLst>
          </p:cNvPr>
          <p:cNvSpPr/>
          <p:nvPr/>
        </p:nvSpPr>
        <p:spPr>
          <a:xfrm>
            <a:off x="1546072" y="4732364"/>
            <a:ext cx="466972" cy="46697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08" name="Oval 207">
            <a:extLst>
              <a:ext uri="{FF2B5EF4-FFF2-40B4-BE49-F238E27FC236}">
                <a16:creationId xmlns:a16="http://schemas.microsoft.com/office/drawing/2014/main" id="{0D8331EE-EB12-40AF-B7D3-468B419AC043}"/>
              </a:ext>
            </a:extLst>
          </p:cNvPr>
          <p:cNvSpPr/>
          <p:nvPr/>
        </p:nvSpPr>
        <p:spPr>
          <a:xfrm>
            <a:off x="2144229" y="4734968"/>
            <a:ext cx="466972" cy="46697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10" name="Rectangle 38">
            <a:extLst>
              <a:ext uri="{FF2B5EF4-FFF2-40B4-BE49-F238E27FC236}">
                <a16:creationId xmlns:a16="http://schemas.microsoft.com/office/drawing/2014/main" id="{7BB5B5FC-3033-40C7-8B3D-C525ED6BC922}"/>
              </a:ext>
            </a:extLst>
          </p:cNvPr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80749" y="5248306"/>
            <a:ext cx="1376584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ctr">
            <a:spAutoFit/>
          </a:bodyPr>
          <a:lstStyle>
            <a:lvl1pPr defTabSz="912813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96850" indent="-195263" defTabSz="912813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466725" indent="-268288" defTabSz="912813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627063" indent="-158750" defTabSz="912813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762000" indent="-133350" defTabSz="912813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12192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16764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1336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25908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119386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3C424E"/>
              </a:buClr>
              <a:buSzPct val="100000"/>
              <a:buFontTx/>
              <a:buNone/>
              <a:tabLst/>
              <a:defRPr/>
            </a:pPr>
            <a:r>
              <a:rPr kumimoji="0" lang="pt-BR" altLang="pt-BR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Itau Display" panose="020B0503020204020204"/>
                <a:ea typeface="+mn-ea"/>
                <a:cs typeface="Itau Display" panose="020B0503020204020204" pitchFamily="34" charset="0"/>
              </a:rPr>
              <a:t>Departamento de Relações Político Sociais</a:t>
            </a:r>
          </a:p>
        </p:txBody>
      </p:sp>
      <p:sp>
        <p:nvSpPr>
          <p:cNvPr id="211" name="Rectangle 38">
            <a:extLst>
              <a:ext uri="{FF2B5EF4-FFF2-40B4-BE49-F238E27FC236}">
                <a16:creationId xmlns:a16="http://schemas.microsoft.com/office/drawing/2014/main" id="{E6FBEDEA-5586-4925-8FDF-92CB1328B09B}"/>
              </a:ext>
            </a:extLst>
          </p:cNvPr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255719" y="5161684"/>
            <a:ext cx="1832233" cy="6771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0" tIns="0" rIns="0" bIns="0" anchor="ctr">
            <a:spAutoFit/>
          </a:bodyPr>
          <a:lstStyle>
            <a:lvl1pPr defTabSz="912813">
              <a:buClr>
                <a:schemeClr val="tx2"/>
              </a:buClr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96850" indent="-195263" defTabSz="912813">
              <a:buClr>
                <a:schemeClr val="tx2"/>
              </a:buClr>
              <a:buSzPct val="125000"/>
              <a:buFont typeface="Arial" panose="020B0604020202020204" pitchFamily="34" charset="0"/>
              <a:buChar char="▪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466725" indent="-268288" defTabSz="912813">
              <a:buClr>
                <a:schemeClr val="tx2"/>
              </a:buClr>
              <a:buSzPct val="120000"/>
              <a:buFont typeface="Arial" panose="020B0604020202020204" pitchFamily="34" charset="0"/>
              <a:buChar char="–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627063" indent="-158750" defTabSz="912813">
              <a:buClr>
                <a:schemeClr val="tx2"/>
              </a:buClr>
              <a:buSzPct val="120000"/>
              <a:buFont typeface="Arial" panose="020B0604020202020204" pitchFamily="34" charset="0"/>
              <a:buChar char="▫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762000" indent="-133350" defTabSz="912813"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12192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16764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1336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2590800" indent="-133350" defTabSz="912813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panose="020B0604020202020204" pitchFamily="34" charset="0"/>
              <a:buChar char="-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119386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3C424E"/>
              </a:buClr>
              <a:buSzPct val="100000"/>
              <a:buFontTx/>
              <a:buNone/>
              <a:tabLst/>
              <a:defRPr/>
            </a:pPr>
            <a:r>
              <a:rPr kumimoji="0" lang="pt-BR" altLang="pt-BR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Itau Display" panose="020B0503020204020204"/>
                <a:ea typeface="+mn-ea"/>
                <a:cs typeface="Itau Display" panose="020B0503020204020204" pitchFamily="34" charset="0"/>
              </a:rPr>
              <a:t>Departamento de Relações com Organizações Internacionais e OS</a:t>
            </a:r>
          </a:p>
        </p:txBody>
      </p:sp>
      <p:pic>
        <p:nvPicPr>
          <p:cNvPr id="22" name="CustomIcon">
            <a:extLst>
              <a:ext uri="{FF2B5EF4-FFF2-40B4-BE49-F238E27FC236}">
                <a16:creationId xmlns:a16="http://schemas.microsoft.com/office/drawing/2014/main" id="{3B9687E8-9D35-44C9-B789-69B8996338C4}"/>
              </a:ext>
            </a:extLst>
          </p:cNvPr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1927056" y="2280371"/>
            <a:ext cx="312822" cy="312822"/>
          </a:xfrm>
          <a:prstGeom prst="rect">
            <a:avLst/>
          </a:prstGeom>
        </p:spPr>
      </p:pic>
      <p:pic>
        <p:nvPicPr>
          <p:cNvPr id="212" name="CustomIcon">
            <a:extLst>
              <a:ext uri="{FF2B5EF4-FFF2-40B4-BE49-F238E27FC236}">
                <a16:creationId xmlns:a16="http://schemas.microsoft.com/office/drawing/2014/main" id="{0209CC01-FC04-4B60-B7BD-5ABD75F3A551}"/>
              </a:ext>
            </a:extLst>
          </p:cNvPr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1927056" y="3041719"/>
            <a:ext cx="312822" cy="312822"/>
          </a:xfrm>
          <a:prstGeom prst="rect">
            <a:avLst/>
          </a:prstGeom>
        </p:spPr>
      </p:pic>
      <p:pic>
        <p:nvPicPr>
          <p:cNvPr id="213" name="CustomIcon">
            <a:extLst>
              <a:ext uri="{FF2B5EF4-FFF2-40B4-BE49-F238E27FC236}">
                <a16:creationId xmlns:a16="http://schemas.microsoft.com/office/drawing/2014/main" id="{C567069E-E138-4FFE-B19F-5AABD936E339}"/>
              </a:ext>
            </a:extLst>
          </p:cNvPr>
          <p:cNvPicPr>
            <a:picLocks/>
          </p:cNvPicPr>
          <p:nvPr>
            <p:custDataLst>
              <p:tags r:id="rId13"/>
            </p:custDataLst>
          </p:nvPr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1927056" y="3818917"/>
            <a:ext cx="312822" cy="312822"/>
          </a:xfrm>
          <a:prstGeom prst="rect">
            <a:avLst/>
          </a:prstGeom>
        </p:spPr>
      </p:pic>
      <p:pic>
        <p:nvPicPr>
          <p:cNvPr id="24" name="CustomIcon">
            <a:extLst>
              <a:ext uri="{FF2B5EF4-FFF2-40B4-BE49-F238E27FC236}">
                <a16:creationId xmlns:a16="http://schemas.microsoft.com/office/drawing/2014/main" id="{F84AF938-C5DB-4773-B986-1A7423357D11}"/>
              </a:ext>
            </a:extLst>
          </p:cNvPr>
          <p:cNvPicPr>
            <a:picLocks/>
          </p:cNvPicPr>
          <p:nvPr>
            <p:custDataLst>
              <p:tags r:id="rId14"/>
            </p:custDataLst>
          </p:nvPr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1630250" y="4802457"/>
            <a:ext cx="312822" cy="312822"/>
          </a:xfrm>
          <a:prstGeom prst="rect">
            <a:avLst/>
          </a:prstGeom>
        </p:spPr>
      </p:pic>
      <p:pic>
        <p:nvPicPr>
          <p:cNvPr id="214" name="CustomIcon">
            <a:extLst>
              <a:ext uri="{FF2B5EF4-FFF2-40B4-BE49-F238E27FC236}">
                <a16:creationId xmlns:a16="http://schemas.microsoft.com/office/drawing/2014/main" id="{ED08FEF6-1DBE-4E8E-A7F7-B4219896689E}"/>
              </a:ext>
            </a:extLst>
          </p:cNvPr>
          <p:cNvPicPr>
            <a:picLocks/>
          </p:cNvPicPr>
          <p:nvPr>
            <p:custDataLst>
              <p:tags r:id="rId15"/>
            </p:custDataLst>
          </p:nvPr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2234079" y="4795819"/>
            <a:ext cx="312822" cy="312822"/>
          </a:xfrm>
          <a:prstGeom prst="rect">
            <a:avLst/>
          </a:prstGeom>
        </p:spPr>
      </p:pic>
      <p:sp>
        <p:nvSpPr>
          <p:cNvPr id="215" name="Sticker">
            <a:extLst>
              <a:ext uri="{FF2B5EF4-FFF2-40B4-BE49-F238E27FC236}">
                <a16:creationId xmlns:a16="http://schemas.microsoft.com/office/drawing/2014/main" id="{1B2FE01B-EA89-4BCF-AF72-E658148EC72E}"/>
              </a:ext>
            </a:extLst>
          </p:cNvPr>
          <p:cNvSpPr txBox="1"/>
          <p:nvPr>
            <p:custDataLst>
              <p:tags r:id="rId16"/>
            </p:custDataLst>
          </p:nvPr>
        </p:nvSpPr>
        <p:spPr>
          <a:xfrm>
            <a:off x="533586" y="1522160"/>
            <a:ext cx="1272784" cy="187744"/>
          </a:xfrm>
          <a:prstGeom prst="rect">
            <a:avLst/>
          </a:prstGeom>
          <a:gradFill>
            <a:gsLst>
              <a:gs pos="97000">
                <a:srgbClr val="051C2C">
                  <a:alpha val="0"/>
                </a:srgbClr>
              </a:gs>
              <a:gs pos="98000">
                <a:schemeClr val="tx1"/>
              </a:gs>
            </a:gsLst>
            <a:lin ang="5400000" scaled="1"/>
          </a:gradFill>
          <a:ln>
            <a:noFill/>
            <a:miter lim="800000"/>
          </a:ln>
        </p:spPr>
        <p:txBody>
          <a:bodyPr wrap="none" lIns="0" tIns="0" rIns="0" bIns="18288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>
                <a:srgbClr val="051C2C"/>
              </a:buClr>
              <a:buSzTx/>
              <a:buFontTx/>
              <a:buNone/>
              <a:tabLst/>
              <a:defRPr/>
            </a:pPr>
            <a:r>
              <a:rPr kumimoji="0" lang="pt-BR" sz="1100" b="1" i="0" u="none" strike="noStrike" kern="1200" cap="none" spc="50" normalizeH="0" baseline="0" noProof="0" dirty="0">
                <a:ln w="3175">
                  <a:noFill/>
                </a:ln>
                <a:solidFill>
                  <a:srgbClr val="051C2C"/>
                </a:solidFill>
                <a:effectLst/>
                <a:uLnTx/>
                <a:uFillTx/>
                <a:latin typeface="Itau Display" panose="020B0503020204020204"/>
                <a:ea typeface="+mn-ea"/>
                <a:cs typeface="+mn-cs"/>
              </a:rPr>
              <a:t>Estrutura da SEGOV</a:t>
            </a:r>
            <a:endParaRPr kumimoji="0" lang="pt-BR" sz="1100" b="1" i="1" u="none" strike="noStrike" kern="1200" cap="none" spc="50" normalizeH="0" baseline="0" noProof="0" dirty="0">
              <a:ln w="3175">
                <a:noFill/>
              </a:ln>
              <a:solidFill>
                <a:srgbClr val="051C2C"/>
              </a:solidFill>
              <a:effectLst/>
              <a:uLnTx/>
              <a:uFillTx/>
              <a:latin typeface="Itau Display" panose="020B0503020204020204"/>
              <a:ea typeface="+mn-ea"/>
              <a:cs typeface="+mn-cs"/>
            </a:endParaRPr>
          </a:p>
        </p:txBody>
      </p:sp>
      <p:pic>
        <p:nvPicPr>
          <p:cNvPr id="216" name="Picture 47" descr="Faculdade de Direito da USP - FDUSP - Home | Facebook">
            <a:extLst>
              <a:ext uri="{FF2B5EF4-FFF2-40B4-BE49-F238E27FC236}">
                <a16:creationId xmlns:a16="http://schemas.microsoft.com/office/drawing/2014/main" id="{E1A575D2-1BE8-4FE3-8087-CEFB92C642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60908" y="6416207"/>
            <a:ext cx="424005" cy="4240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3379448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Object 4" hidden="1">
            <a:extLst>
              <a:ext uri="{FF2B5EF4-FFF2-40B4-BE49-F238E27FC236}">
                <a16:creationId xmlns:a16="http://schemas.microsoft.com/office/drawing/2014/main" id="{5F8DEE71-1F44-4C6A-B996-19DE3463DD3D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53222099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70389" name="think-cell Slide" r:id="rId17" imgW="395" imgH="396" progId="TCLayout.ActiveDocument.1">
                  <p:embed/>
                </p:oleObj>
              </mc:Choice>
              <mc:Fallback>
                <p:oleObj name="think-cell Slide" r:id="rId17" imgW="395" imgH="396" progId="TCLayout.ActiveDocument.1">
                  <p:embed/>
                  <p:pic>
                    <p:nvPicPr>
                      <p:cNvPr id="15" name="Object 4" hidden="1">
                        <a:extLst>
                          <a:ext uri="{FF2B5EF4-FFF2-40B4-BE49-F238E27FC236}">
                            <a16:creationId xmlns:a16="http://schemas.microsoft.com/office/drawing/2014/main" id="{5F8DEE71-1F44-4C6A-B996-19DE3463DD3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Rectangle 2" hidden="1">
            <a:extLst>
              <a:ext uri="{FF2B5EF4-FFF2-40B4-BE49-F238E27FC236}">
                <a16:creationId xmlns:a16="http://schemas.microsoft.com/office/drawing/2014/main" id="{D019EC22-F55B-4D5F-AF51-E3A97A3C4DF7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>
              <a:defRPr/>
            </a:pPr>
            <a:endParaRPr kumimoji="0" lang="pt-BR" sz="2400" b="1" u="none" strike="noStrike" kern="1200" cap="none" spc="0" normalizeH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Itau Display" panose="020B0604020202020204"/>
              <a:ea typeface="+mj-ea"/>
              <a:sym typeface="Itau Display" panose="020B0604020202020204"/>
            </a:endParaRPr>
          </a:p>
        </p:txBody>
      </p:sp>
      <p:sp>
        <p:nvSpPr>
          <p:cNvPr id="4" name="2. Slide Title">
            <a:extLst>
              <a:ext uri="{FF2B5EF4-FFF2-40B4-BE49-F238E27FC236}">
                <a16:creationId xmlns:a16="http://schemas.microsoft.com/office/drawing/2014/main" id="{36D7431F-0A35-4810-9864-C1F705ED6D71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>
          <a:xfrm>
            <a:off x="554736" y="575240"/>
            <a:ext cx="11082528" cy="369332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b" anchorCtr="0">
            <a:spAutoFit/>
          </a:bodyPr>
          <a:lstStyle/>
          <a:p>
            <a:r>
              <a:rPr lang="pt-BR" sz="2400" dirty="0">
                <a:latin typeface="Itau Display" panose="020B0604020202020204" charset="0"/>
                <a:cs typeface="Itau Display" panose="020B0604020202020204" charset="0"/>
              </a:rPr>
              <a:t>Linha do tempo – datas relevantes para entendimento do caso</a:t>
            </a:r>
          </a:p>
        </p:txBody>
      </p:sp>
      <p:sp>
        <p:nvSpPr>
          <p:cNvPr id="3" name="1. On-page tracker">
            <a:extLst>
              <a:ext uri="{FF2B5EF4-FFF2-40B4-BE49-F238E27FC236}">
                <a16:creationId xmlns:a16="http://schemas.microsoft.com/office/drawing/2014/main" id="{486B59C9-D983-42FB-9BDD-01E18354D699}"/>
              </a:ext>
            </a:extLst>
          </p:cNvPr>
          <p:cNvSpPr>
            <a:spLocks noGrp="1"/>
          </p:cNvSpPr>
          <p:nvPr>
            <p:ph type="body" sz="quarter" idx="17"/>
            <p:custDataLst>
              <p:tags r:id="rId5"/>
            </p:custDataLst>
          </p:nvPr>
        </p:nvSpPr>
        <p:spPr/>
        <p:txBody>
          <a:bodyPr/>
          <a:lstStyle/>
          <a:p>
            <a:r>
              <a:rPr lang="pt-BR" dirty="0"/>
              <a:t> </a:t>
            </a:r>
          </a:p>
        </p:txBody>
      </p:sp>
      <p:sp>
        <p:nvSpPr>
          <p:cNvPr id="87" name="Freeform 204">
            <a:extLst>
              <a:ext uri="{FF2B5EF4-FFF2-40B4-BE49-F238E27FC236}">
                <a16:creationId xmlns:a16="http://schemas.microsoft.com/office/drawing/2014/main" id="{0843EC15-BF20-45AC-99B7-0FBD374494D7}"/>
              </a:ext>
            </a:extLst>
          </p:cNvPr>
          <p:cNvSpPr/>
          <p:nvPr>
            <p:custDataLst>
              <p:tags r:id="rId6"/>
            </p:custDataLst>
          </p:nvPr>
        </p:nvSpPr>
        <p:spPr bwMode="auto">
          <a:xfrm>
            <a:off x="656957" y="3440173"/>
            <a:ext cx="8795387" cy="451016"/>
          </a:xfrm>
          <a:custGeom>
            <a:avLst/>
            <a:gdLst>
              <a:gd name="connsiteX0" fmla="*/ 0 w 1828800"/>
              <a:gd name="connsiteY0" fmla="*/ 0 h 914400"/>
              <a:gd name="connsiteX1" fmla="*/ 1664208 w 1828800"/>
              <a:gd name="connsiteY1" fmla="*/ 0 h 914400"/>
              <a:gd name="connsiteX2" fmla="*/ 1828800 w 1828800"/>
              <a:gd name="connsiteY2" fmla="*/ 457200 h 914400"/>
              <a:gd name="connsiteX3" fmla="*/ 1664208 w 1828800"/>
              <a:gd name="connsiteY3" fmla="*/ 914400 h 914400"/>
              <a:gd name="connsiteX4" fmla="*/ 0 w 1828800"/>
              <a:gd name="connsiteY4" fmla="*/ 914400 h 914400"/>
              <a:gd name="connsiteX5" fmla="*/ 0 w 1828800"/>
              <a:gd name="connsiteY5" fmla="*/ 457201 h 914400"/>
              <a:gd name="connsiteX0" fmla="*/ 0 w 1828800"/>
              <a:gd name="connsiteY0" fmla="*/ 0 h 914400"/>
              <a:gd name="connsiteX1" fmla="*/ 1749399 w 1828800"/>
              <a:gd name="connsiteY1" fmla="*/ 1 h 914400"/>
              <a:gd name="connsiteX2" fmla="*/ 1828800 w 1828800"/>
              <a:gd name="connsiteY2" fmla="*/ 457200 h 914400"/>
              <a:gd name="connsiteX3" fmla="*/ 1664208 w 1828800"/>
              <a:gd name="connsiteY3" fmla="*/ 914400 h 914400"/>
              <a:gd name="connsiteX4" fmla="*/ 0 w 1828800"/>
              <a:gd name="connsiteY4" fmla="*/ 914400 h 914400"/>
              <a:gd name="connsiteX5" fmla="*/ 0 w 1828800"/>
              <a:gd name="connsiteY5" fmla="*/ 457201 h 914400"/>
              <a:gd name="connsiteX0" fmla="*/ 0 w 1828800"/>
              <a:gd name="connsiteY0" fmla="*/ 0 h 914402"/>
              <a:gd name="connsiteX1" fmla="*/ 1749399 w 1828800"/>
              <a:gd name="connsiteY1" fmla="*/ 1 h 914402"/>
              <a:gd name="connsiteX2" fmla="*/ 1828800 w 1828800"/>
              <a:gd name="connsiteY2" fmla="*/ 457200 h 914402"/>
              <a:gd name="connsiteX3" fmla="*/ 1749399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1 h 914402"/>
              <a:gd name="connsiteX0" fmla="*/ 0 w 1828800"/>
              <a:gd name="connsiteY0" fmla="*/ 0 h 914402"/>
              <a:gd name="connsiteX1" fmla="*/ 1749399 w 1828800"/>
              <a:gd name="connsiteY1" fmla="*/ 1 h 914402"/>
              <a:gd name="connsiteX2" fmla="*/ 1828800 w 1828800"/>
              <a:gd name="connsiteY2" fmla="*/ 457200 h 914402"/>
              <a:gd name="connsiteX3" fmla="*/ 1749399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710268 w 1828800"/>
              <a:gd name="connsiteY1" fmla="*/ 0 h 914402"/>
              <a:gd name="connsiteX2" fmla="*/ 1828800 w 1828800"/>
              <a:gd name="connsiteY2" fmla="*/ 457200 h 914402"/>
              <a:gd name="connsiteX3" fmla="*/ 1749399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710268 w 1828800"/>
              <a:gd name="connsiteY1" fmla="*/ 0 h 914402"/>
              <a:gd name="connsiteX2" fmla="*/ 1828800 w 1828800"/>
              <a:gd name="connsiteY2" fmla="*/ 457200 h 914402"/>
              <a:gd name="connsiteX3" fmla="*/ 1710268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710268 w 1828800"/>
              <a:gd name="connsiteY1" fmla="*/ 0 h 914402"/>
              <a:gd name="connsiteX2" fmla="*/ 1828800 w 1828800"/>
              <a:gd name="connsiteY2" fmla="*/ 457200 h 914402"/>
              <a:gd name="connsiteX3" fmla="*/ 1710268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674266 w 1828800"/>
              <a:gd name="connsiteY1" fmla="*/ 0 h 914402"/>
              <a:gd name="connsiteX2" fmla="*/ 1828800 w 1828800"/>
              <a:gd name="connsiteY2" fmla="*/ 457200 h 914402"/>
              <a:gd name="connsiteX3" fmla="*/ 1710268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674266 w 1828800"/>
              <a:gd name="connsiteY1" fmla="*/ 0 h 914402"/>
              <a:gd name="connsiteX2" fmla="*/ 1828800 w 1828800"/>
              <a:gd name="connsiteY2" fmla="*/ 457200 h 914402"/>
              <a:gd name="connsiteX3" fmla="*/ 1674266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674266 w 1828800"/>
              <a:gd name="connsiteY1" fmla="*/ 0 h 914402"/>
              <a:gd name="connsiteX2" fmla="*/ 1828800 w 1828800"/>
              <a:gd name="connsiteY2" fmla="*/ 457200 h 914402"/>
              <a:gd name="connsiteX3" fmla="*/ 1674266 w 1828800"/>
              <a:gd name="connsiteY3" fmla="*/ 914402 h 914402"/>
              <a:gd name="connsiteX4" fmla="*/ 0 w 1828800"/>
              <a:gd name="connsiteY4" fmla="*/ 914400 h 914402"/>
              <a:gd name="connsiteX5" fmla="*/ 152299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4266 w 1828800"/>
              <a:gd name="connsiteY3" fmla="*/ 914402 h 914402"/>
              <a:gd name="connsiteX4" fmla="*/ 0 w 1828800"/>
              <a:gd name="connsiteY4" fmla="*/ 914400 h 914402"/>
              <a:gd name="connsiteX5" fmla="*/ 152299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152299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152299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152299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152299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725712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725712 w 1828800"/>
              <a:gd name="connsiteY1" fmla="*/ 0 h 914402"/>
              <a:gd name="connsiteX2" fmla="*/ 1828800 w 1828800"/>
              <a:gd name="connsiteY2" fmla="*/ 457200 h 914402"/>
              <a:gd name="connsiteX3" fmla="*/ 1725712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725712 w 1828800"/>
              <a:gd name="connsiteY1" fmla="*/ 0 h 914402"/>
              <a:gd name="connsiteX2" fmla="*/ 1828800 w 1828800"/>
              <a:gd name="connsiteY2" fmla="*/ 457200 h 914402"/>
              <a:gd name="connsiteX3" fmla="*/ 1725712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786828 w 1828800"/>
              <a:gd name="connsiteY1" fmla="*/ 0 h 914402"/>
              <a:gd name="connsiteX2" fmla="*/ 1828800 w 1828800"/>
              <a:gd name="connsiteY2" fmla="*/ 457200 h 914402"/>
              <a:gd name="connsiteX3" fmla="*/ 1725712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786828 w 1828800"/>
              <a:gd name="connsiteY1" fmla="*/ 0 h 914402"/>
              <a:gd name="connsiteX2" fmla="*/ 1828800 w 1828800"/>
              <a:gd name="connsiteY2" fmla="*/ 457200 h 914402"/>
              <a:gd name="connsiteX3" fmla="*/ 1786828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786828 w 1828800"/>
              <a:gd name="connsiteY1" fmla="*/ 0 h 914402"/>
              <a:gd name="connsiteX2" fmla="*/ 1828800 w 1828800"/>
              <a:gd name="connsiteY2" fmla="*/ 457200 h 914402"/>
              <a:gd name="connsiteX3" fmla="*/ 1786828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803000 w 1828800"/>
              <a:gd name="connsiteY1" fmla="*/ 0 h 914402"/>
              <a:gd name="connsiteX2" fmla="*/ 1828800 w 1828800"/>
              <a:gd name="connsiteY2" fmla="*/ 457200 h 914402"/>
              <a:gd name="connsiteX3" fmla="*/ 1786828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803000 w 1828800"/>
              <a:gd name="connsiteY1" fmla="*/ 0 h 914402"/>
              <a:gd name="connsiteX2" fmla="*/ 1828800 w 1828800"/>
              <a:gd name="connsiteY2" fmla="*/ 457200 h 914402"/>
              <a:gd name="connsiteX3" fmla="*/ 1803000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803000 w 1828800"/>
              <a:gd name="connsiteY1" fmla="*/ 0 h 914402"/>
              <a:gd name="connsiteX2" fmla="*/ 1828800 w 1828800"/>
              <a:gd name="connsiteY2" fmla="*/ 457200 h 914402"/>
              <a:gd name="connsiteX3" fmla="*/ 1803000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811621 w 1828800"/>
              <a:gd name="connsiteY1" fmla="*/ 0 h 914402"/>
              <a:gd name="connsiteX2" fmla="*/ 1828800 w 1828800"/>
              <a:gd name="connsiteY2" fmla="*/ 457200 h 914402"/>
              <a:gd name="connsiteX3" fmla="*/ 1803000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811621 w 1828800"/>
              <a:gd name="connsiteY1" fmla="*/ 0 h 914402"/>
              <a:gd name="connsiteX2" fmla="*/ 1828800 w 1828800"/>
              <a:gd name="connsiteY2" fmla="*/ 457200 h 914402"/>
              <a:gd name="connsiteX3" fmla="*/ 1811621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811621 w 1828800"/>
              <a:gd name="connsiteY1" fmla="*/ 0 h 914402"/>
              <a:gd name="connsiteX2" fmla="*/ 1828800 w 1828800"/>
              <a:gd name="connsiteY2" fmla="*/ 457200 h 914402"/>
              <a:gd name="connsiteX3" fmla="*/ 1811621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808030 w 1828800"/>
              <a:gd name="connsiteY1" fmla="*/ 0 h 914402"/>
              <a:gd name="connsiteX2" fmla="*/ 1828800 w 1828800"/>
              <a:gd name="connsiteY2" fmla="*/ 457200 h 914402"/>
              <a:gd name="connsiteX3" fmla="*/ 1811621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808030 w 1828800"/>
              <a:gd name="connsiteY1" fmla="*/ 0 h 914402"/>
              <a:gd name="connsiteX2" fmla="*/ 1828800 w 1828800"/>
              <a:gd name="connsiteY2" fmla="*/ 457200 h 914402"/>
              <a:gd name="connsiteX3" fmla="*/ 1808030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808030 w 1828800"/>
              <a:gd name="connsiteY1" fmla="*/ 0 h 914402"/>
              <a:gd name="connsiteX2" fmla="*/ 1828800 w 1828800"/>
              <a:gd name="connsiteY2" fmla="*/ 457200 h 914402"/>
              <a:gd name="connsiteX3" fmla="*/ 1808030 w 1828800"/>
              <a:gd name="connsiteY3" fmla="*/ 914402 h 914402"/>
              <a:gd name="connsiteX4" fmla="*/ 0 w 1828800"/>
              <a:gd name="connsiteY4" fmla="*/ 914400 h 914402"/>
              <a:gd name="connsiteX5" fmla="*/ 20770 w 1828800"/>
              <a:gd name="connsiteY5" fmla="*/ 457202 h 914402"/>
              <a:gd name="connsiteX0" fmla="*/ 0 w 1828800"/>
              <a:gd name="connsiteY0" fmla="*/ 0 h 914402"/>
              <a:gd name="connsiteX1" fmla="*/ 1808030 w 1828800"/>
              <a:gd name="connsiteY1" fmla="*/ 0 h 914402"/>
              <a:gd name="connsiteX2" fmla="*/ 1828800 w 1828800"/>
              <a:gd name="connsiteY2" fmla="*/ 457200 h 914402"/>
              <a:gd name="connsiteX3" fmla="*/ 1808030 w 1828800"/>
              <a:gd name="connsiteY3" fmla="*/ 914402 h 914402"/>
              <a:gd name="connsiteX4" fmla="*/ 0 w 1828800"/>
              <a:gd name="connsiteY4" fmla="*/ 914400 h 914402"/>
              <a:gd name="connsiteX5" fmla="*/ 20770 w 1828800"/>
              <a:gd name="connsiteY5" fmla="*/ 457202 h 914402"/>
              <a:gd name="connsiteX0" fmla="*/ 0 w 1828800"/>
              <a:gd name="connsiteY0" fmla="*/ 0 h 914402"/>
              <a:gd name="connsiteX1" fmla="*/ 1808030 w 1828800"/>
              <a:gd name="connsiteY1" fmla="*/ 0 h 914402"/>
              <a:gd name="connsiteX2" fmla="*/ 1828800 w 1828800"/>
              <a:gd name="connsiteY2" fmla="*/ 457200 h 914402"/>
              <a:gd name="connsiteX3" fmla="*/ 1808030 w 1828800"/>
              <a:gd name="connsiteY3" fmla="*/ 914402 h 914402"/>
              <a:gd name="connsiteX4" fmla="*/ 0 w 1828800"/>
              <a:gd name="connsiteY4" fmla="*/ 914400 h 914402"/>
              <a:gd name="connsiteX5" fmla="*/ 20770 w 1828800"/>
              <a:gd name="connsiteY5" fmla="*/ 457202 h 914402"/>
              <a:gd name="connsiteX0" fmla="*/ 0 w 1828800"/>
              <a:gd name="connsiteY0" fmla="*/ 0 h 914402"/>
              <a:gd name="connsiteX1" fmla="*/ 1808030 w 1828800"/>
              <a:gd name="connsiteY1" fmla="*/ 0 h 914402"/>
              <a:gd name="connsiteX2" fmla="*/ 1828800 w 1828800"/>
              <a:gd name="connsiteY2" fmla="*/ 457200 h 914402"/>
              <a:gd name="connsiteX3" fmla="*/ 1808030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808030 w 1828800"/>
              <a:gd name="connsiteY1" fmla="*/ 0 h 914402"/>
              <a:gd name="connsiteX2" fmla="*/ 1828800 w 1828800"/>
              <a:gd name="connsiteY2" fmla="*/ 457200 h 914402"/>
              <a:gd name="connsiteX3" fmla="*/ 1808030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808030 w 1828800"/>
              <a:gd name="connsiteY1" fmla="*/ 0 h 914402"/>
              <a:gd name="connsiteX2" fmla="*/ 1828800 w 1828800"/>
              <a:gd name="connsiteY2" fmla="*/ 457200 h 914402"/>
              <a:gd name="connsiteX3" fmla="*/ 1808030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28800" h="914402">
                <a:moveTo>
                  <a:pt x="0" y="0"/>
                </a:moveTo>
                <a:lnTo>
                  <a:pt x="1808030" y="0"/>
                </a:lnTo>
                <a:lnTo>
                  <a:pt x="1828800" y="457200"/>
                </a:lnTo>
                <a:lnTo>
                  <a:pt x="1808030" y="914402"/>
                </a:lnTo>
                <a:lnTo>
                  <a:pt x="0" y="914400"/>
                </a:lnTo>
                <a:lnTo>
                  <a:pt x="0" y="457202"/>
                </a:lnTo>
                <a:close/>
              </a:path>
            </a:pathLst>
          </a:custGeom>
          <a:gradFill>
            <a:gsLst>
              <a:gs pos="0">
                <a:schemeClr val="bg1">
                  <a:lumMod val="75000"/>
                </a:schemeClr>
              </a:gs>
              <a:gs pos="100000">
                <a:schemeClr val="bg1">
                  <a:lumMod val="50000"/>
                </a:schemeClr>
              </a:gs>
            </a:gsLst>
            <a:lin ang="2700000" scaled="1"/>
          </a:gradFill>
          <a:ln w="9525">
            <a:noFill/>
            <a:round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400" b="1" i="0" u="none" strike="noStrike" kern="1200" cap="none" spc="0" normalizeH="0" baseline="0" noProof="0" dirty="0">
              <a:ln>
                <a:noFill/>
              </a:ln>
              <a:solidFill>
                <a:srgbClr val="DD4D2A"/>
              </a:solidFill>
              <a:effectLst/>
              <a:uLnTx/>
              <a:uFillTx/>
              <a:latin typeface="Myriad Pro" panose="020B0503030403020204"/>
              <a:ea typeface="+mn-ea"/>
              <a:cs typeface="+mn-cs"/>
            </a:endParaRPr>
          </a:p>
        </p:txBody>
      </p:sp>
      <p:grpSp>
        <p:nvGrpSpPr>
          <p:cNvPr id="89" name="Group 88">
            <a:extLst>
              <a:ext uri="{FF2B5EF4-FFF2-40B4-BE49-F238E27FC236}">
                <a16:creationId xmlns:a16="http://schemas.microsoft.com/office/drawing/2014/main" id="{AA8A690B-9E9C-4B85-9A87-EC285B88CA95}"/>
              </a:ext>
            </a:extLst>
          </p:cNvPr>
          <p:cNvGrpSpPr/>
          <p:nvPr/>
        </p:nvGrpSpPr>
        <p:grpSpPr>
          <a:xfrm>
            <a:off x="8802031" y="3818340"/>
            <a:ext cx="848839" cy="358562"/>
            <a:chOff x="7978723" y="3176222"/>
            <a:chExt cx="848839" cy="358562"/>
          </a:xfrm>
        </p:grpSpPr>
        <p:sp>
          <p:nvSpPr>
            <p:cNvPr id="90" name="Oval 43">
              <a:extLst>
                <a:ext uri="{FF2B5EF4-FFF2-40B4-BE49-F238E27FC236}">
                  <a16:creationId xmlns:a16="http://schemas.microsoft.com/office/drawing/2014/main" id="{1B2685AA-8663-45EE-B1C0-E0C925B60EF3}"/>
                </a:ext>
              </a:extLst>
            </p:cNvPr>
            <p:cNvSpPr/>
            <p:nvPr/>
          </p:nvSpPr>
          <p:spPr>
            <a:xfrm rot="10800000" flipV="1">
              <a:off x="8358869" y="3176222"/>
              <a:ext cx="126714" cy="126172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 w="25400" cap="flat" cmpd="sng" algn="ctr">
              <a:solidFill>
                <a:srgbClr val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59743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400" b="1" i="0" u="none" strike="noStrike" kern="0" cap="none" spc="0" normalizeH="0" baseline="0" noProof="0" dirty="0">
                <a:ln>
                  <a:noFill/>
                </a:ln>
                <a:solidFill>
                  <a:srgbClr val="1C2D5A"/>
                </a:solidFill>
                <a:effectLst/>
                <a:uLnTx/>
                <a:uFillTx/>
                <a:latin typeface="Myriad Pro" panose="020B0503030403020204"/>
                <a:ea typeface="+mn-ea"/>
                <a:cs typeface="+mn-cs"/>
              </a:endParaRPr>
            </a:p>
          </p:txBody>
        </p:sp>
        <p:sp>
          <p:nvSpPr>
            <p:cNvPr id="91" name="TextBox 37">
              <a:extLst>
                <a:ext uri="{FF2B5EF4-FFF2-40B4-BE49-F238E27FC236}">
                  <a16:creationId xmlns:a16="http://schemas.microsoft.com/office/drawing/2014/main" id="{D1119A77-912C-4701-AED4-1FC0F59B49F5}"/>
                </a:ext>
              </a:extLst>
            </p:cNvPr>
            <p:cNvSpPr txBox="1"/>
            <p:nvPr/>
          </p:nvSpPr>
          <p:spPr>
            <a:xfrm>
              <a:off x="7978723" y="3319340"/>
              <a:ext cx="848839" cy="21544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39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1C2D5A"/>
                  </a:solidFill>
                  <a:effectLst/>
                  <a:uLnTx/>
                  <a:uFillTx/>
                  <a:latin typeface="Myriad Pro" panose="020B0503030403020204"/>
                  <a:ea typeface="+mn-ea"/>
                  <a:cs typeface="Itau Display Heavy" panose="020B0503020204020204" pitchFamily="34" charset="0"/>
                </a:rPr>
                <a:t>Hoje</a:t>
              </a:r>
            </a:p>
          </p:txBody>
        </p:sp>
      </p:grpSp>
      <p:sp>
        <p:nvSpPr>
          <p:cNvPr id="92" name="Freeform 207">
            <a:extLst>
              <a:ext uri="{FF2B5EF4-FFF2-40B4-BE49-F238E27FC236}">
                <a16:creationId xmlns:a16="http://schemas.microsoft.com/office/drawing/2014/main" id="{325A15CC-3910-4ABA-90DA-D3C22197FDDC}"/>
              </a:ext>
            </a:extLst>
          </p:cNvPr>
          <p:cNvSpPr/>
          <p:nvPr>
            <p:custDataLst>
              <p:tags r:id="rId7"/>
            </p:custDataLst>
          </p:nvPr>
        </p:nvSpPr>
        <p:spPr bwMode="auto">
          <a:xfrm>
            <a:off x="9420811" y="3443885"/>
            <a:ext cx="2121776" cy="447304"/>
          </a:xfrm>
          <a:custGeom>
            <a:avLst/>
            <a:gdLst>
              <a:gd name="connsiteX0" fmla="*/ 0 w 1828800"/>
              <a:gd name="connsiteY0" fmla="*/ 0 h 914400"/>
              <a:gd name="connsiteX1" fmla="*/ 1664208 w 1828800"/>
              <a:gd name="connsiteY1" fmla="*/ 0 h 914400"/>
              <a:gd name="connsiteX2" fmla="*/ 1828800 w 1828800"/>
              <a:gd name="connsiteY2" fmla="*/ 457200 h 914400"/>
              <a:gd name="connsiteX3" fmla="*/ 1664208 w 1828800"/>
              <a:gd name="connsiteY3" fmla="*/ 914400 h 914400"/>
              <a:gd name="connsiteX4" fmla="*/ 0 w 1828800"/>
              <a:gd name="connsiteY4" fmla="*/ 914400 h 914400"/>
              <a:gd name="connsiteX5" fmla="*/ 0 w 1828800"/>
              <a:gd name="connsiteY5" fmla="*/ 457201 h 914400"/>
              <a:gd name="connsiteX0" fmla="*/ 0 w 1828800"/>
              <a:gd name="connsiteY0" fmla="*/ 0 h 914400"/>
              <a:gd name="connsiteX1" fmla="*/ 1749399 w 1828800"/>
              <a:gd name="connsiteY1" fmla="*/ 1 h 914400"/>
              <a:gd name="connsiteX2" fmla="*/ 1828800 w 1828800"/>
              <a:gd name="connsiteY2" fmla="*/ 457200 h 914400"/>
              <a:gd name="connsiteX3" fmla="*/ 1664208 w 1828800"/>
              <a:gd name="connsiteY3" fmla="*/ 914400 h 914400"/>
              <a:gd name="connsiteX4" fmla="*/ 0 w 1828800"/>
              <a:gd name="connsiteY4" fmla="*/ 914400 h 914400"/>
              <a:gd name="connsiteX5" fmla="*/ 0 w 1828800"/>
              <a:gd name="connsiteY5" fmla="*/ 457201 h 914400"/>
              <a:gd name="connsiteX0" fmla="*/ 0 w 1828800"/>
              <a:gd name="connsiteY0" fmla="*/ 0 h 914402"/>
              <a:gd name="connsiteX1" fmla="*/ 1749399 w 1828800"/>
              <a:gd name="connsiteY1" fmla="*/ 1 h 914402"/>
              <a:gd name="connsiteX2" fmla="*/ 1828800 w 1828800"/>
              <a:gd name="connsiteY2" fmla="*/ 457200 h 914402"/>
              <a:gd name="connsiteX3" fmla="*/ 1749399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1 h 914402"/>
              <a:gd name="connsiteX0" fmla="*/ 0 w 1828800"/>
              <a:gd name="connsiteY0" fmla="*/ 0 h 914402"/>
              <a:gd name="connsiteX1" fmla="*/ 1749399 w 1828800"/>
              <a:gd name="connsiteY1" fmla="*/ 1 h 914402"/>
              <a:gd name="connsiteX2" fmla="*/ 1828800 w 1828800"/>
              <a:gd name="connsiteY2" fmla="*/ 457200 h 914402"/>
              <a:gd name="connsiteX3" fmla="*/ 1749399 w 1828800"/>
              <a:gd name="connsiteY3" fmla="*/ 914402 h 914402"/>
              <a:gd name="connsiteX4" fmla="*/ 0 w 1828800"/>
              <a:gd name="connsiteY4" fmla="*/ 914400 h 914402"/>
              <a:gd name="connsiteX5" fmla="*/ 79401 w 1828800"/>
              <a:gd name="connsiteY5" fmla="*/ 457202 h 914402"/>
              <a:gd name="connsiteX0" fmla="*/ 0 w 1828800"/>
              <a:gd name="connsiteY0" fmla="*/ 0 h 914402"/>
              <a:gd name="connsiteX1" fmla="*/ 1749399 w 1828800"/>
              <a:gd name="connsiteY1" fmla="*/ 0 h 914402"/>
              <a:gd name="connsiteX2" fmla="*/ 1828800 w 1828800"/>
              <a:gd name="connsiteY2" fmla="*/ 457200 h 914402"/>
              <a:gd name="connsiteX3" fmla="*/ 1749399 w 1828800"/>
              <a:gd name="connsiteY3" fmla="*/ 914402 h 914402"/>
              <a:gd name="connsiteX4" fmla="*/ 0 w 1828800"/>
              <a:gd name="connsiteY4" fmla="*/ 914400 h 914402"/>
              <a:gd name="connsiteX5" fmla="*/ 79401 w 1828800"/>
              <a:gd name="connsiteY5" fmla="*/ 457202 h 914402"/>
              <a:gd name="connsiteX0" fmla="*/ 0 w 1828800"/>
              <a:gd name="connsiteY0" fmla="*/ 0 h 914402"/>
              <a:gd name="connsiteX1" fmla="*/ 1749399 w 1828800"/>
              <a:gd name="connsiteY1" fmla="*/ 0 h 914402"/>
              <a:gd name="connsiteX2" fmla="*/ 1828800 w 1828800"/>
              <a:gd name="connsiteY2" fmla="*/ 457200 h 914402"/>
              <a:gd name="connsiteX3" fmla="*/ 1749399 w 1828800"/>
              <a:gd name="connsiteY3" fmla="*/ 914402 h 914402"/>
              <a:gd name="connsiteX4" fmla="*/ 0 w 1828800"/>
              <a:gd name="connsiteY4" fmla="*/ 914400 h 914402"/>
              <a:gd name="connsiteX5" fmla="*/ 79401 w 1828800"/>
              <a:gd name="connsiteY5" fmla="*/ 457202 h 914402"/>
              <a:gd name="connsiteX0" fmla="*/ 0 w 1828800"/>
              <a:gd name="connsiteY0" fmla="*/ 0 h 914402"/>
              <a:gd name="connsiteX1" fmla="*/ 1749399 w 1828800"/>
              <a:gd name="connsiteY1" fmla="*/ 0 h 914402"/>
              <a:gd name="connsiteX2" fmla="*/ 1828800 w 1828800"/>
              <a:gd name="connsiteY2" fmla="*/ 457200 h 914402"/>
              <a:gd name="connsiteX3" fmla="*/ 1749399 w 1828800"/>
              <a:gd name="connsiteY3" fmla="*/ 914402 h 914402"/>
              <a:gd name="connsiteX4" fmla="*/ 0 w 1828800"/>
              <a:gd name="connsiteY4" fmla="*/ 914400 h 914402"/>
              <a:gd name="connsiteX5" fmla="*/ 118532 w 1828800"/>
              <a:gd name="connsiteY5" fmla="*/ 457202 h 914402"/>
              <a:gd name="connsiteX0" fmla="*/ 0 w 1828800"/>
              <a:gd name="connsiteY0" fmla="*/ 0 h 914402"/>
              <a:gd name="connsiteX1" fmla="*/ 1710267 w 1828800"/>
              <a:gd name="connsiteY1" fmla="*/ 0 h 914402"/>
              <a:gd name="connsiteX2" fmla="*/ 1828800 w 1828800"/>
              <a:gd name="connsiteY2" fmla="*/ 457200 h 914402"/>
              <a:gd name="connsiteX3" fmla="*/ 1749399 w 1828800"/>
              <a:gd name="connsiteY3" fmla="*/ 914402 h 914402"/>
              <a:gd name="connsiteX4" fmla="*/ 0 w 1828800"/>
              <a:gd name="connsiteY4" fmla="*/ 914400 h 914402"/>
              <a:gd name="connsiteX5" fmla="*/ 118532 w 1828800"/>
              <a:gd name="connsiteY5" fmla="*/ 457202 h 914402"/>
              <a:gd name="connsiteX0" fmla="*/ 0 w 1828800"/>
              <a:gd name="connsiteY0" fmla="*/ 0 h 914402"/>
              <a:gd name="connsiteX1" fmla="*/ 1710267 w 1828800"/>
              <a:gd name="connsiteY1" fmla="*/ 0 h 914402"/>
              <a:gd name="connsiteX2" fmla="*/ 1828800 w 1828800"/>
              <a:gd name="connsiteY2" fmla="*/ 457200 h 914402"/>
              <a:gd name="connsiteX3" fmla="*/ 1710267 w 1828800"/>
              <a:gd name="connsiteY3" fmla="*/ 914402 h 914402"/>
              <a:gd name="connsiteX4" fmla="*/ 0 w 1828800"/>
              <a:gd name="connsiteY4" fmla="*/ 914400 h 914402"/>
              <a:gd name="connsiteX5" fmla="*/ 118532 w 1828800"/>
              <a:gd name="connsiteY5" fmla="*/ 457202 h 914402"/>
              <a:gd name="connsiteX0" fmla="*/ 0 w 1828800"/>
              <a:gd name="connsiteY0" fmla="*/ 0 h 914402"/>
              <a:gd name="connsiteX1" fmla="*/ 1710267 w 1828800"/>
              <a:gd name="connsiteY1" fmla="*/ 0 h 914402"/>
              <a:gd name="connsiteX2" fmla="*/ 1828800 w 1828800"/>
              <a:gd name="connsiteY2" fmla="*/ 457200 h 914402"/>
              <a:gd name="connsiteX3" fmla="*/ 1710267 w 1828800"/>
              <a:gd name="connsiteY3" fmla="*/ 914402 h 914402"/>
              <a:gd name="connsiteX4" fmla="*/ 0 w 1828800"/>
              <a:gd name="connsiteY4" fmla="*/ 914400 h 914402"/>
              <a:gd name="connsiteX5" fmla="*/ 154534 w 1828800"/>
              <a:gd name="connsiteY5" fmla="*/ 457202 h 914402"/>
              <a:gd name="connsiteX0" fmla="*/ 0 w 1828800"/>
              <a:gd name="connsiteY0" fmla="*/ 0 h 914402"/>
              <a:gd name="connsiteX1" fmla="*/ 1674266 w 1828800"/>
              <a:gd name="connsiteY1" fmla="*/ 0 h 914402"/>
              <a:gd name="connsiteX2" fmla="*/ 1828800 w 1828800"/>
              <a:gd name="connsiteY2" fmla="*/ 457200 h 914402"/>
              <a:gd name="connsiteX3" fmla="*/ 1710267 w 1828800"/>
              <a:gd name="connsiteY3" fmla="*/ 914402 h 914402"/>
              <a:gd name="connsiteX4" fmla="*/ 0 w 1828800"/>
              <a:gd name="connsiteY4" fmla="*/ 914400 h 914402"/>
              <a:gd name="connsiteX5" fmla="*/ 154534 w 1828800"/>
              <a:gd name="connsiteY5" fmla="*/ 457202 h 914402"/>
              <a:gd name="connsiteX0" fmla="*/ 0 w 1828800"/>
              <a:gd name="connsiteY0" fmla="*/ 0 h 914402"/>
              <a:gd name="connsiteX1" fmla="*/ 1674266 w 1828800"/>
              <a:gd name="connsiteY1" fmla="*/ 0 h 914402"/>
              <a:gd name="connsiteX2" fmla="*/ 1828800 w 1828800"/>
              <a:gd name="connsiteY2" fmla="*/ 457200 h 914402"/>
              <a:gd name="connsiteX3" fmla="*/ 1674266 w 1828800"/>
              <a:gd name="connsiteY3" fmla="*/ 914402 h 914402"/>
              <a:gd name="connsiteX4" fmla="*/ 0 w 1828800"/>
              <a:gd name="connsiteY4" fmla="*/ 914400 h 914402"/>
              <a:gd name="connsiteX5" fmla="*/ 154534 w 1828800"/>
              <a:gd name="connsiteY5" fmla="*/ 457202 h 914402"/>
              <a:gd name="connsiteX0" fmla="*/ 0 w 1828800"/>
              <a:gd name="connsiteY0" fmla="*/ 0 h 914402"/>
              <a:gd name="connsiteX1" fmla="*/ 1674266 w 1828800"/>
              <a:gd name="connsiteY1" fmla="*/ 0 h 914402"/>
              <a:gd name="connsiteX2" fmla="*/ 1828800 w 1828800"/>
              <a:gd name="connsiteY2" fmla="*/ 457200 h 914402"/>
              <a:gd name="connsiteX3" fmla="*/ 1674266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4266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152299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152299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152299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152299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152299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152299 w 1828800"/>
              <a:gd name="connsiteY5" fmla="*/ 457202 h 914402"/>
              <a:gd name="connsiteX0" fmla="*/ 0 w 1828800"/>
              <a:gd name="connsiteY0" fmla="*/ 0 h 914402"/>
              <a:gd name="connsiteX1" fmla="*/ 1676501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103088 w 1828800"/>
              <a:gd name="connsiteY5" fmla="*/ 457202 h 914402"/>
              <a:gd name="connsiteX0" fmla="*/ 0 w 1828800"/>
              <a:gd name="connsiteY0" fmla="*/ 0 h 914402"/>
              <a:gd name="connsiteX1" fmla="*/ 1725712 w 1828800"/>
              <a:gd name="connsiteY1" fmla="*/ 0 h 914402"/>
              <a:gd name="connsiteX2" fmla="*/ 1828800 w 1828800"/>
              <a:gd name="connsiteY2" fmla="*/ 457200 h 914402"/>
              <a:gd name="connsiteX3" fmla="*/ 1676501 w 1828800"/>
              <a:gd name="connsiteY3" fmla="*/ 914402 h 914402"/>
              <a:gd name="connsiteX4" fmla="*/ 0 w 1828800"/>
              <a:gd name="connsiteY4" fmla="*/ 914400 h 914402"/>
              <a:gd name="connsiteX5" fmla="*/ 103088 w 1828800"/>
              <a:gd name="connsiteY5" fmla="*/ 457202 h 914402"/>
              <a:gd name="connsiteX0" fmla="*/ 0 w 1828800"/>
              <a:gd name="connsiteY0" fmla="*/ 0 h 914402"/>
              <a:gd name="connsiteX1" fmla="*/ 1725712 w 1828800"/>
              <a:gd name="connsiteY1" fmla="*/ 0 h 914402"/>
              <a:gd name="connsiteX2" fmla="*/ 1828800 w 1828800"/>
              <a:gd name="connsiteY2" fmla="*/ 457200 h 914402"/>
              <a:gd name="connsiteX3" fmla="*/ 1725712 w 1828800"/>
              <a:gd name="connsiteY3" fmla="*/ 914402 h 914402"/>
              <a:gd name="connsiteX4" fmla="*/ 0 w 1828800"/>
              <a:gd name="connsiteY4" fmla="*/ 914400 h 914402"/>
              <a:gd name="connsiteX5" fmla="*/ 103088 w 1828800"/>
              <a:gd name="connsiteY5" fmla="*/ 457202 h 914402"/>
              <a:gd name="connsiteX0" fmla="*/ 0 w 1828800"/>
              <a:gd name="connsiteY0" fmla="*/ 0 h 914402"/>
              <a:gd name="connsiteX1" fmla="*/ 1725712 w 1828800"/>
              <a:gd name="connsiteY1" fmla="*/ 0 h 914402"/>
              <a:gd name="connsiteX2" fmla="*/ 1828800 w 1828800"/>
              <a:gd name="connsiteY2" fmla="*/ 457200 h 914402"/>
              <a:gd name="connsiteX3" fmla="*/ 1725712 w 1828800"/>
              <a:gd name="connsiteY3" fmla="*/ 914402 h 914402"/>
              <a:gd name="connsiteX4" fmla="*/ 0 w 1828800"/>
              <a:gd name="connsiteY4" fmla="*/ 914400 h 914402"/>
              <a:gd name="connsiteX5" fmla="*/ 44169 w 1828800"/>
              <a:gd name="connsiteY5" fmla="*/ 457202 h 914402"/>
              <a:gd name="connsiteX0" fmla="*/ 0 w 1828800"/>
              <a:gd name="connsiteY0" fmla="*/ 0 h 914402"/>
              <a:gd name="connsiteX1" fmla="*/ 1784631 w 1828800"/>
              <a:gd name="connsiteY1" fmla="*/ 0 h 914402"/>
              <a:gd name="connsiteX2" fmla="*/ 1828800 w 1828800"/>
              <a:gd name="connsiteY2" fmla="*/ 457200 h 914402"/>
              <a:gd name="connsiteX3" fmla="*/ 1725712 w 1828800"/>
              <a:gd name="connsiteY3" fmla="*/ 914402 h 914402"/>
              <a:gd name="connsiteX4" fmla="*/ 0 w 1828800"/>
              <a:gd name="connsiteY4" fmla="*/ 914400 h 914402"/>
              <a:gd name="connsiteX5" fmla="*/ 44169 w 1828800"/>
              <a:gd name="connsiteY5" fmla="*/ 457202 h 914402"/>
              <a:gd name="connsiteX0" fmla="*/ 0 w 1828800"/>
              <a:gd name="connsiteY0" fmla="*/ 0 h 914402"/>
              <a:gd name="connsiteX1" fmla="*/ 1784631 w 1828800"/>
              <a:gd name="connsiteY1" fmla="*/ 0 h 914402"/>
              <a:gd name="connsiteX2" fmla="*/ 1828800 w 1828800"/>
              <a:gd name="connsiteY2" fmla="*/ 457200 h 914402"/>
              <a:gd name="connsiteX3" fmla="*/ 1784631 w 1828800"/>
              <a:gd name="connsiteY3" fmla="*/ 914402 h 914402"/>
              <a:gd name="connsiteX4" fmla="*/ 0 w 1828800"/>
              <a:gd name="connsiteY4" fmla="*/ 914400 h 914402"/>
              <a:gd name="connsiteX5" fmla="*/ 44169 w 1828800"/>
              <a:gd name="connsiteY5" fmla="*/ 457202 h 914402"/>
              <a:gd name="connsiteX0" fmla="*/ 0 w 1828800"/>
              <a:gd name="connsiteY0" fmla="*/ 0 h 914402"/>
              <a:gd name="connsiteX1" fmla="*/ 1784631 w 1828800"/>
              <a:gd name="connsiteY1" fmla="*/ 0 h 914402"/>
              <a:gd name="connsiteX2" fmla="*/ 1828800 w 1828800"/>
              <a:gd name="connsiteY2" fmla="*/ 457200 h 914402"/>
              <a:gd name="connsiteX3" fmla="*/ 1784631 w 1828800"/>
              <a:gd name="connsiteY3" fmla="*/ 914402 h 914402"/>
              <a:gd name="connsiteX4" fmla="*/ 0 w 1828800"/>
              <a:gd name="connsiteY4" fmla="*/ 914400 h 914402"/>
              <a:gd name="connsiteX5" fmla="*/ 26527 w 1828800"/>
              <a:gd name="connsiteY5" fmla="*/ 457202 h 914402"/>
              <a:gd name="connsiteX0" fmla="*/ 0 w 1828800"/>
              <a:gd name="connsiteY0" fmla="*/ 0 h 914402"/>
              <a:gd name="connsiteX1" fmla="*/ 1802273 w 1828800"/>
              <a:gd name="connsiteY1" fmla="*/ 0 h 914402"/>
              <a:gd name="connsiteX2" fmla="*/ 1828800 w 1828800"/>
              <a:gd name="connsiteY2" fmla="*/ 457200 h 914402"/>
              <a:gd name="connsiteX3" fmla="*/ 1784631 w 1828800"/>
              <a:gd name="connsiteY3" fmla="*/ 914402 h 914402"/>
              <a:gd name="connsiteX4" fmla="*/ 0 w 1828800"/>
              <a:gd name="connsiteY4" fmla="*/ 914400 h 914402"/>
              <a:gd name="connsiteX5" fmla="*/ 26527 w 1828800"/>
              <a:gd name="connsiteY5" fmla="*/ 457202 h 914402"/>
              <a:gd name="connsiteX0" fmla="*/ 0 w 1828800"/>
              <a:gd name="connsiteY0" fmla="*/ 0 h 914402"/>
              <a:gd name="connsiteX1" fmla="*/ 1802273 w 1828800"/>
              <a:gd name="connsiteY1" fmla="*/ 0 h 914402"/>
              <a:gd name="connsiteX2" fmla="*/ 1828800 w 1828800"/>
              <a:gd name="connsiteY2" fmla="*/ 457200 h 914402"/>
              <a:gd name="connsiteX3" fmla="*/ 1802273 w 1828800"/>
              <a:gd name="connsiteY3" fmla="*/ 914402 h 914402"/>
              <a:gd name="connsiteX4" fmla="*/ 0 w 1828800"/>
              <a:gd name="connsiteY4" fmla="*/ 914400 h 914402"/>
              <a:gd name="connsiteX5" fmla="*/ 26527 w 1828800"/>
              <a:gd name="connsiteY5" fmla="*/ 457202 h 914402"/>
              <a:gd name="connsiteX0" fmla="*/ 0 w 1828800"/>
              <a:gd name="connsiteY0" fmla="*/ 0 h 914402"/>
              <a:gd name="connsiteX1" fmla="*/ 1802273 w 1828800"/>
              <a:gd name="connsiteY1" fmla="*/ 0 h 914402"/>
              <a:gd name="connsiteX2" fmla="*/ 1828800 w 1828800"/>
              <a:gd name="connsiteY2" fmla="*/ 457200 h 914402"/>
              <a:gd name="connsiteX3" fmla="*/ 1802273 w 1828800"/>
              <a:gd name="connsiteY3" fmla="*/ 914402 h 914402"/>
              <a:gd name="connsiteX4" fmla="*/ 0 w 1828800"/>
              <a:gd name="connsiteY4" fmla="*/ 914400 h 914402"/>
              <a:gd name="connsiteX5" fmla="*/ 52236 w 1828800"/>
              <a:gd name="connsiteY5" fmla="*/ 457202 h 914402"/>
              <a:gd name="connsiteX0" fmla="*/ 0 w 1828800"/>
              <a:gd name="connsiteY0" fmla="*/ 0 h 914402"/>
              <a:gd name="connsiteX1" fmla="*/ 1776564 w 1828800"/>
              <a:gd name="connsiteY1" fmla="*/ 0 h 914402"/>
              <a:gd name="connsiteX2" fmla="*/ 1828800 w 1828800"/>
              <a:gd name="connsiteY2" fmla="*/ 457200 h 914402"/>
              <a:gd name="connsiteX3" fmla="*/ 1802273 w 1828800"/>
              <a:gd name="connsiteY3" fmla="*/ 914402 h 914402"/>
              <a:gd name="connsiteX4" fmla="*/ 0 w 1828800"/>
              <a:gd name="connsiteY4" fmla="*/ 914400 h 914402"/>
              <a:gd name="connsiteX5" fmla="*/ 52236 w 1828800"/>
              <a:gd name="connsiteY5" fmla="*/ 457202 h 914402"/>
              <a:gd name="connsiteX0" fmla="*/ 0 w 1828800"/>
              <a:gd name="connsiteY0" fmla="*/ 0 h 914402"/>
              <a:gd name="connsiteX1" fmla="*/ 1776564 w 1828800"/>
              <a:gd name="connsiteY1" fmla="*/ 0 h 914402"/>
              <a:gd name="connsiteX2" fmla="*/ 1828800 w 1828800"/>
              <a:gd name="connsiteY2" fmla="*/ 457200 h 914402"/>
              <a:gd name="connsiteX3" fmla="*/ 1776564 w 1828800"/>
              <a:gd name="connsiteY3" fmla="*/ 914402 h 914402"/>
              <a:gd name="connsiteX4" fmla="*/ 0 w 1828800"/>
              <a:gd name="connsiteY4" fmla="*/ 914400 h 914402"/>
              <a:gd name="connsiteX5" fmla="*/ 52236 w 1828800"/>
              <a:gd name="connsiteY5" fmla="*/ 457202 h 914402"/>
              <a:gd name="connsiteX0" fmla="*/ 0 w 1828800"/>
              <a:gd name="connsiteY0" fmla="*/ 0 h 914402"/>
              <a:gd name="connsiteX1" fmla="*/ 1776564 w 1828800"/>
              <a:gd name="connsiteY1" fmla="*/ 0 h 914402"/>
              <a:gd name="connsiteX2" fmla="*/ 1828800 w 1828800"/>
              <a:gd name="connsiteY2" fmla="*/ 457200 h 914402"/>
              <a:gd name="connsiteX3" fmla="*/ 1776564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776564 w 1828800"/>
              <a:gd name="connsiteY1" fmla="*/ 0 h 914402"/>
              <a:gd name="connsiteX2" fmla="*/ 1828800 w 1828800"/>
              <a:gd name="connsiteY2" fmla="*/ 457200 h 914402"/>
              <a:gd name="connsiteX3" fmla="*/ 1776564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776564 w 1828800"/>
              <a:gd name="connsiteY1" fmla="*/ 0 h 914402"/>
              <a:gd name="connsiteX2" fmla="*/ 1828800 w 1828800"/>
              <a:gd name="connsiteY2" fmla="*/ 457200 h 914402"/>
              <a:gd name="connsiteX3" fmla="*/ 1776564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776564 w 1828800"/>
              <a:gd name="connsiteY1" fmla="*/ 0 h 914402"/>
              <a:gd name="connsiteX2" fmla="*/ 1828800 w 1828800"/>
              <a:gd name="connsiteY2" fmla="*/ 457200 h 914402"/>
              <a:gd name="connsiteX3" fmla="*/ 1776564 w 1828800"/>
              <a:gd name="connsiteY3" fmla="*/ 914402 h 914402"/>
              <a:gd name="connsiteX4" fmla="*/ 0 w 1828800"/>
              <a:gd name="connsiteY4" fmla="*/ 914400 h 914402"/>
              <a:gd name="connsiteX5" fmla="*/ 52236 w 1828800"/>
              <a:gd name="connsiteY5" fmla="*/ 457202 h 914402"/>
              <a:gd name="connsiteX0" fmla="*/ 0 w 1828800"/>
              <a:gd name="connsiteY0" fmla="*/ 0 h 914402"/>
              <a:gd name="connsiteX1" fmla="*/ 1776564 w 1828800"/>
              <a:gd name="connsiteY1" fmla="*/ 0 h 914402"/>
              <a:gd name="connsiteX2" fmla="*/ 1828800 w 1828800"/>
              <a:gd name="connsiteY2" fmla="*/ 457200 h 914402"/>
              <a:gd name="connsiteX3" fmla="*/ 1776564 w 1828800"/>
              <a:gd name="connsiteY3" fmla="*/ 914402 h 914402"/>
              <a:gd name="connsiteX4" fmla="*/ 0 w 1828800"/>
              <a:gd name="connsiteY4" fmla="*/ 914400 h 914402"/>
              <a:gd name="connsiteX5" fmla="*/ 52236 w 1828800"/>
              <a:gd name="connsiteY5" fmla="*/ 457202 h 914402"/>
              <a:gd name="connsiteX0" fmla="*/ 0 w 1828800"/>
              <a:gd name="connsiteY0" fmla="*/ 0 h 914402"/>
              <a:gd name="connsiteX1" fmla="*/ 1776564 w 1828800"/>
              <a:gd name="connsiteY1" fmla="*/ 0 h 914402"/>
              <a:gd name="connsiteX2" fmla="*/ 1828800 w 1828800"/>
              <a:gd name="connsiteY2" fmla="*/ 457200 h 914402"/>
              <a:gd name="connsiteX3" fmla="*/ 1776564 w 1828800"/>
              <a:gd name="connsiteY3" fmla="*/ 914402 h 914402"/>
              <a:gd name="connsiteX4" fmla="*/ 0 w 1828800"/>
              <a:gd name="connsiteY4" fmla="*/ 914400 h 914402"/>
              <a:gd name="connsiteX5" fmla="*/ 52236 w 1828800"/>
              <a:gd name="connsiteY5" fmla="*/ 457202 h 914402"/>
              <a:gd name="connsiteX0" fmla="*/ 0 w 1828800"/>
              <a:gd name="connsiteY0" fmla="*/ 0 h 914402"/>
              <a:gd name="connsiteX1" fmla="*/ 1776564 w 1828800"/>
              <a:gd name="connsiteY1" fmla="*/ 0 h 914402"/>
              <a:gd name="connsiteX2" fmla="*/ 1828800 w 1828800"/>
              <a:gd name="connsiteY2" fmla="*/ 457200 h 914402"/>
              <a:gd name="connsiteX3" fmla="*/ 1776564 w 1828800"/>
              <a:gd name="connsiteY3" fmla="*/ 914402 h 914402"/>
              <a:gd name="connsiteX4" fmla="*/ 0 w 1828800"/>
              <a:gd name="connsiteY4" fmla="*/ 914400 h 914402"/>
              <a:gd name="connsiteX5" fmla="*/ 34447 w 1828800"/>
              <a:gd name="connsiteY5" fmla="*/ 457202 h 914402"/>
              <a:gd name="connsiteX0" fmla="*/ 0 w 1828800"/>
              <a:gd name="connsiteY0" fmla="*/ 0 h 914402"/>
              <a:gd name="connsiteX1" fmla="*/ 1794353 w 1828800"/>
              <a:gd name="connsiteY1" fmla="*/ 0 h 914402"/>
              <a:gd name="connsiteX2" fmla="*/ 1828800 w 1828800"/>
              <a:gd name="connsiteY2" fmla="*/ 457200 h 914402"/>
              <a:gd name="connsiteX3" fmla="*/ 1776564 w 1828800"/>
              <a:gd name="connsiteY3" fmla="*/ 914402 h 914402"/>
              <a:gd name="connsiteX4" fmla="*/ 0 w 1828800"/>
              <a:gd name="connsiteY4" fmla="*/ 914400 h 914402"/>
              <a:gd name="connsiteX5" fmla="*/ 34447 w 1828800"/>
              <a:gd name="connsiteY5" fmla="*/ 457202 h 914402"/>
              <a:gd name="connsiteX0" fmla="*/ 0 w 1828800"/>
              <a:gd name="connsiteY0" fmla="*/ 0 h 914402"/>
              <a:gd name="connsiteX1" fmla="*/ 1794353 w 1828800"/>
              <a:gd name="connsiteY1" fmla="*/ 0 h 914402"/>
              <a:gd name="connsiteX2" fmla="*/ 1828800 w 1828800"/>
              <a:gd name="connsiteY2" fmla="*/ 457200 h 914402"/>
              <a:gd name="connsiteX3" fmla="*/ 1794353 w 1828800"/>
              <a:gd name="connsiteY3" fmla="*/ 914402 h 914402"/>
              <a:gd name="connsiteX4" fmla="*/ 0 w 1828800"/>
              <a:gd name="connsiteY4" fmla="*/ 914400 h 914402"/>
              <a:gd name="connsiteX5" fmla="*/ 34447 w 1828800"/>
              <a:gd name="connsiteY5" fmla="*/ 457202 h 914402"/>
              <a:gd name="connsiteX0" fmla="*/ 0 w 1828800"/>
              <a:gd name="connsiteY0" fmla="*/ 0 h 914402"/>
              <a:gd name="connsiteX1" fmla="*/ 1794353 w 1828800"/>
              <a:gd name="connsiteY1" fmla="*/ 0 h 914402"/>
              <a:gd name="connsiteX2" fmla="*/ 1828800 w 1828800"/>
              <a:gd name="connsiteY2" fmla="*/ 457200 h 914402"/>
              <a:gd name="connsiteX3" fmla="*/ 1794353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794353 w 1828800"/>
              <a:gd name="connsiteY1" fmla="*/ 0 h 914402"/>
              <a:gd name="connsiteX2" fmla="*/ 1828800 w 1828800"/>
              <a:gd name="connsiteY2" fmla="*/ 457200 h 914402"/>
              <a:gd name="connsiteX3" fmla="*/ 1794353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794353 w 1828800"/>
              <a:gd name="connsiteY1" fmla="*/ 0 h 914402"/>
              <a:gd name="connsiteX2" fmla="*/ 1828800 w 1828800"/>
              <a:gd name="connsiteY2" fmla="*/ 457200 h 914402"/>
              <a:gd name="connsiteX3" fmla="*/ 1794353 w 1828800"/>
              <a:gd name="connsiteY3" fmla="*/ 914402 h 914402"/>
              <a:gd name="connsiteX4" fmla="*/ 0 w 1828800"/>
              <a:gd name="connsiteY4" fmla="*/ 914400 h 914402"/>
              <a:gd name="connsiteX5" fmla="*/ 0 w 1828800"/>
              <a:gd name="connsiteY5" fmla="*/ 457202 h 914402"/>
              <a:gd name="connsiteX0" fmla="*/ 0 w 1828800"/>
              <a:gd name="connsiteY0" fmla="*/ 0 h 914402"/>
              <a:gd name="connsiteX1" fmla="*/ 1794353 w 1828800"/>
              <a:gd name="connsiteY1" fmla="*/ 0 h 914402"/>
              <a:gd name="connsiteX2" fmla="*/ 1828800 w 1828800"/>
              <a:gd name="connsiteY2" fmla="*/ 457200 h 914402"/>
              <a:gd name="connsiteX3" fmla="*/ 1794353 w 1828800"/>
              <a:gd name="connsiteY3" fmla="*/ 914402 h 914402"/>
              <a:gd name="connsiteX4" fmla="*/ 0 w 1828800"/>
              <a:gd name="connsiteY4" fmla="*/ 914400 h 914402"/>
              <a:gd name="connsiteX5" fmla="*/ 34447 w 1828800"/>
              <a:gd name="connsiteY5" fmla="*/ 457202 h 914402"/>
              <a:gd name="connsiteX0" fmla="*/ 0 w 1828800"/>
              <a:gd name="connsiteY0" fmla="*/ 0 h 914402"/>
              <a:gd name="connsiteX1" fmla="*/ 1794353 w 1828800"/>
              <a:gd name="connsiteY1" fmla="*/ 0 h 914402"/>
              <a:gd name="connsiteX2" fmla="*/ 1828800 w 1828800"/>
              <a:gd name="connsiteY2" fmla="*/ 457200 h 914402"/>
              <a:gd name="connsiteX3" fmla="*/ 1794353 w 1828800"/>
              <a:gd name="connsiteY3" fmla="*/ 914402 h 914402"/>
              <a:gd name="connsiteX4" fmla="*/ 0 w 1828800"/>
              <a:gd name="connsiteY4" fmla="*/ 914400 h 914402"/>
              <a:gd name="connsiteX5" fmla="*/ 34447 w 1828800"/>
              <a:gd name="connsiteY5" fmla="*/ 457202 h 914402"/>
              <a:gd name="connsiteX0" fmla="*/ 0 w 1828800"/>
              <a:gd name="connsiteY0" fmla="*/ 0 h 914402"/>
              <a:gd name="connsiteX1" fmla="*/ 1794353 w 1828800"/>
              <a:gd name="connsiteY1" fmla="*/ 0 h 914402"/>
              <a:gd name="connsiteX2" fmla="*/ 1828800 w 1828800"/>
              <a:gd name="connsiteY2" fmla="*/ 457200 h 914402"/>
              <a:gd name="connsiteX3" fmla="*/ 1794353 w 1828800"/>
              <a:gd name="connsiteY3" fmla="*/ 914402 h 914402"/>
              <a:gd name="connsiteX4" fmla="*/ 0 w 1828800"/>
              <a:gd name="connsiteY4" fmla="*/ 914400 h 914402"/>
              <a:gd name="connsiteX5" fmla="*/ 34447 w 1828800"/>
              <a:gd name="connsiteY5" fmla="*/ 457202 h 914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28800" h="914402">
                <a:moveTo>
                  <a:pt x="0" y="0"/>
                </a:moveTo>
                <a:lnTo>
                  <a:pt x="1794353" y="0"/>
                </a:lnTo>
                <a:lnTo>
                  <a:pt x="1828800" y="457200"/>
                </a:lnTo>
                <a:lnTo>
                  <a:pt x="1794353" y="914402"/>
                </a:lnTo>
                <a:lnTo>
                  <a:pt x="0" y="914400"/>
                </a:lnTo>
                <a:lnTo>
                  <a:pt x="34447" y="457202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400" b="1" i="0" u="none" strike="noStrike" kern="1200" cap="none" spc="0" normalizeH="0" baseline="0" noProof="0" dirty="0">
              <a:ln>
                <a:noFill/>
              </a:ln>
              <a:solidFill>
                <a:srgbClr val="DD4D2A"/>
              </a:solidFill>
              <a:effectLst/>
              <a:uLnTx/>
              <a:uFillTx/>
              <a:latin typeface="Myriad Pro" panose="020B0503030403020204"/>
              <a:ea typeface="+mn-ea"/>
              <a:cs typeface="+mn-cs"/>
            </a:endParaRPr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7A896FC0-31DD-4BCA-AF2B-826A80E99855}"/>
              </a:ext>
            </a:extLst>
          </p:cNvPr>
          <p:cNvGrpSpPr/>
          <p:nvPr/>
        </p:nvGrpSpPr>
        <p:grpSpPr>
          <a:xfrm>
            <a:off x="652391" y="3111725"/>
            <a:ext cx="933723" cy="359502"/>
            <a:chOff x="8075801" y="2942892"/>
            <a:chExt cx="933723" cy="359502"/>
          </a:xfrm>
        </p:grpSpPr>
        <p:sp>
          <p:nvSpPr>
            <p:cNvPr id="94" name="Oval 43">
              <a:extLst>
                <a:ext uri="{FF2B5EF4-FFF2-40B4-BE49-F238E27FC236}">
                  <a16:creationId xmlns:a16="http://schemas.microsoft.com/office/drawing/2014/main" id="{7711E18B-39BB-4C03-B9ED-3813CD3DC4DE}"/>
                </a:ext>
              </a:extLst>
            </p:cNvPr>
            <p:cNvSpPr/>
            <p:nvPr/>
          </p:nvSpPr>
          <p:spPr>
            <a:xfrm rot="10800000" flipV="1">
              <a:off x="8358869" y="3176222"/>
              <a:ext cx="126714" cy="126172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 w="25400" cap="flat" cmpd="sng" algn="ctr">
              <a:solidFill>
                <a:srgbClr val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59743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400" b="1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Myriad Pro" panose="020B0503030403020204"/>
                <a:ea typeface="+mn-ea"/>
                <a:cs typeface="+mn-cs"/>
              </a:endParaRPr>
            </a:p>
          </p:txBody>
        </p:sp>
        <p:sp>
          <p:nvSpPr>
            <p:cNvPr id="96" name="TextBox 37">
              <a:extLst>
                <a:ext uri="{FF2B5EF4-FFF2-40B4-BE49-F238E27FC236}">
                  <a16:creationId xmlns:a16="http://schemas.microsoft.com/office/drawing/2014/main" id="{AD017F0B-EB91-4048-9095-C5806BE209A2}"/>
                </a:ext>
              </a:extLst>
            </p:cNvPr>
            <p:cNvSpPr txBox="1"/>
            <p:nvPr/>
          </p:nvSpPr>
          <p:spPr>
            <a:xfrm>
              <a:off x="8075801" y="2942892"/>
              <a:ext cx="933723" cy="21544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39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tx2">
                      <a:lumMod val="75000"/>
                    </a:schemeClr>
                  </a:solidFill>
                  <a:effectLst/>
                  <a:uLnTx/>
                  <a:uFillTx/>
                  <a:latin typeface="Itau Display" panose="020B0604020202020204"/>
                  <a:cs typeface="Itau Display Heavy" panose="020B0503020204020204" pitchFamily="34" charset="0"/>
                </a:rPr>
                <a:t>20/08/2019</a:t>
              </a:r>
            </a:p>
          </p:txBody>
        </p:sp>
      </p:grpSp>
      <p:sp>
        <p:nvSpPr>
          <p:cNvPr id="97" name="Retângulo: Cantos Arredondados 133">
            <a:extLst>
              <a:ext uri="{FF2B5EF4-FFF2-40B4-BE49-F238E27FC236}">
                <a16:creationId xmlns:a16="http://schemas.microsoft.com/office/drawing/2014/main" id="{ECDB45D4-231D-4F27-A07C-3FB98D754F81}"/>
              </a:ext>
            </a:extLst>
          </p:cNvPr>
          <p:cNvSpPr/>
          <p:nvPr/>
        </p:nvSpPr>
        <p:spPr>
          <a:xfrm>
            <a:off x="292259" y="4811125"/>
            <a:ext cx="1153159" cy="215444"/>
          </a:xfrm>
          <a:prstGeom prst="roundRect">
            <a:avLst>
              <a:gd name="adj" fmla="val 0"/>
            </a:avLst>
          </a:prstGeom>
          <a:noFill/>
          <a:ln w="9525" cap="flat" cmpd="sng" algn="ctr">
            <a:noFill/>
            <a:prstDash val="solid"/>
          </a:ln>
          <a:effectLst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39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Itau Display" panose="020B0604020202020204"/>
              </a:rPr>
              <a:t>Portaria nº 74</a:t>
            </a:r>
          </a:p>
        </p:txBody>
      </p:sp>
      <p:cxnSp>
        <p:nvCxnSpPr>
          <p:cNvPr id="2" name="LineBasicVerticalDefault 6">
            <a:extLst>
              <a:ext uri="{FF2B5EF4-FFF2-40B4-BE49-F238E27FC236}">
                <a16:creationId xmlns:a16="http://schemas.microsoft.com/office/drawing/2014/main" id="{EC6E65FA-DAA7-4633-B030-C5259AA2DB04}"/>
              </a:ext>
            </a:extLst>
          </p:cNvPr>
          <p:cNvCxnSpPr/>
          <p:nvPr>
            <p:custDataLst>
              <p:tags r:id="rId8"/>
            </p:custDataLst>
          </p:nvPr>
        </p:nvCxnSpPr>
        <p:spPr>
          <a:xfrm>
            <a:off x="1003300" y="3533619"/>
            <a:ext cx="0" cy="1270000"/>
          </a:xfrm>
          <a:prstGeom prst="straightConnector1">
            <a:avLst/>
          </a:prstGeom>
          <a:ln w="12700" cap="sq">
            <a:solidFill>
              <a:srgbClr val="051C2C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>
            <a:extLst>
              <a:ext uri="{FF2B5EF4-FFF2-40B4-BE49-F238E27FC236}">
                <a16:creationId xmlns:a16="http://schemas.microsoft.com/office/drawing/2014/main" id="{850E95C8-4930-4DE0-AF9C-E040DA8F4DA2}"/>
              </a:ext>
            </a:extLst>
          </p:cNvPr>
          <p:cNvSpPr/>
          <p:nvPr/>
        </p:nvSpPr>
        <p:spPr>
          <a:xfrm>
            <a:off x="174408" y="5024335"/>
            <a:ext cx="2843829" cy="1354089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just">
              <a:lnSpc>
                <a:spcPct val="115000"/>
              </a:lnSpc>
              <a:spcBef>
                <a:spcPts val="1200"/>
              </a:spcBef>
              <a:defRPr/>
            </a:pPr>
            <a:r>
              <a:rPr lang="pt-BR" sz="1200" dirty="0">
                <a:solidFill>
                  <a:srgbClr val="4D4D4D"/>
                </a:solidFill>
                <a:latin typeface="Itau Display" panose="020B0604020202020204"/>
                <a:ea typeface="Times New Roman" panose="02020603050405020304" pitchFamily="18" charset="0"/>
              </a:rPr>
              <a:t>O </a:t>
            </a:r>
            <a:r>
              <a:rPr lang="pt-BR" sz="1200" i="1" dirty="0">
                <a:solidFill>
                  <a:srgbClr val="4D4D4D"/>
                </a:solidFill>
                <a:latin typeface="Itau Display" panose="020B0604020202020204"/>
                <a:ea typeface="Times New Roman" panose="02020603050405020304" pitchFamily="18" charset="0"/>
              </a:rPr>
              <a:t>Gabinete de Segurança Instituciona</a:t>
            </a:r>
            <a:r>
              <a:rPr lang="pt-BR" sz="1200" dirty="0">
                <a:solidFill>
                  <a:srgbClr val="4D4D4D"/>
                </a:solidFill>
                <a:latin typeface="Itau Display" panose="020B0604020202020204"/>
                <a:ea typeface="Times New Roman" panose="02020603050405020304" pitchFamily="18" charset="0"/>
              </a:rPr>
              <a:t>l deferiu a requisição do servidor para que exercesse suas atividades no Departamento de Planejamento e Governança da Secretaria-Executiva da SEGOV.</a:t>
            </a:r>
            <a:endParaRPr lang="pt-BR" sz="1200" dirty="0">
              <a:solidFill>
                <a:srgbClr val="4D4D4D"/>
              </a:solidFill>
              <a:latin typeface="Itau Display" panose="020B0604020202020204"/>
              <a:ea typeface="Arial" panose="020B0604020202020204" pitchFamily="34" charset="0"/>
            </a:endParaRPr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9CEAC754-F248-463B-9C9F-2A3015B2D545}"/>
              </a:ext>
            </a:extLst>
          </p:cNvPr>
          <p:cNvGrpSpPr/>
          <p:nvPr/>
        </p:nvGrpSpPr>
        <p:grpSpPr>
          <a:xfrm>
            <a:off x="2521997" y="3825061"/>
            <a:ext cx="933723" cy="384066"/>
            <a:chOff x="7971098" y="3176222"/>
            <a:chExt cx="848839" cy="384066"/>
          </a:xfrm>
        </p:grpSpPr>
        <p:sp>
          <p:nvSpPr>
            <p:cNvPr id="99" name="Oval 43">
              <a:extLst>
                <a:ext uri="{FF2B5EF4-FFF2-40B4-BE49-F238E27FC236}">
                  <a16:creationId xmlns:a16="http://schemas.microsoft.com/office/drawing/2014/main" id="{8C70D3AF-AA6C-4765-AA7E-863B660C150C}"/>
                </a:ext>
              </a:extLst>
            </p:cNvPr>
            <p:cNvSpPr/>
            <p:nvPr/>
          </p:nvSpPr>
          <p:spPr>
            <a:xfrm rot="10800000" flipV="1">
              <a:off x="8358869" y="3176222"/>
              <a:ext cx="126714" cy="126172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 w="25400" cap="flat" cmpd="sng" algn="ctr">
              <a:solidFill>
                <a:srgbClr val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59743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400" b="1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Myriad Pro" panose="020B0503030403020204"/>
                <a:ea typeface="+mn-ea"/>
                <a:cs typeface="+mn-cs"/>
              </a:endParaRPr>
            </a:p>
          </p:txBody>
        </p:sp>
        <p:sp>
          <p:nvSpPr>
            <p:cNvPr id="102" name="TextBox 37">
              <a:extLst>
                <a:ext uri="{FF2B5EF4-FFF2-40B4-BE49-F238E27FC236}">
                  <a16:creationId xmlns:a16="http://schemas.microsoft.com/office/drawing/2014/main" id="{852323D5-0522-45E0-A2D5-8800051E6E26}"/>
                </a:ext>
              </a:extLst>
            </p:cNvPr>
            <p:cNvSpPr txBox="1"/>
            <p:nvPr/>
          </p:nvSpPr>
          <p:spPr>
            <a:xfrm>
              <a:off x="7971098" y="3344844"/>
              <a:ext cx="848839" cy="21544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39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sz="1400" b="1" kern="0" dirty="0">
                  <a:solidFill>
                    <a:schemeClr val="tx2">
                      <a:lumMod val="75000"/>
                    </a:schemeClr>
                  </a:solidFill>
                  <a:latin typeface="Itau Display" panose="020B0604020202020204"/>
                  <a:cs typeface="Itau Display Heavy" panose="020B0503020204020204" pitchFamily="34" charset="0"/>
                </a:rPr>
                <a:t>22/08/2019</a:t>
              </a:r>
              <a:endParaRPr kumimoji="0" lang="pt-BR" sz="1400" b="1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Itau Display" panose="020B0604020202020204"/>
                <a:cs typeface="Itau Display Heavy" panose="020B0503020204020204" pitchFamily="34" charset="0"/>
              </a:endParaRPr>
            </a:p>
          </p:txBody>
        </p:sp>
      </p:grpSp>
      <p:sp>
        <p:nvSpPr>
          <p:cNvPr id="103" name="Retângulo: Cantos Arredondados 133">
            <a:extLst>
              <a:ext uri="{FF2B5EF4-FFF2-40B4-BE49-F238E27FC236}">
                <a16:creationId xmlns:a16="http://schemas.microsoft.com/office/drawing/2014/main" id="{560C4305-450F-4396-9D9E-A875705C727D}"/>
              </a:ext>
            </a:extLst>
          </p:cNvPr>
          <p:cNvSpPr/>
          <p:nvPr/>
        </p:nvSpPr>
        <p:spPr>
          <a:xfrm>
            <a:off x="1945417" y="2727472"/>
            <a:ext cx="1153159" cy="215444"/>
          </a:xfrm>
          <a:prstGeom prst="roundRect">
            <a:avLst>
              <a:gd name="adj" fmla="val 0"/>
            </a:avLst>
          </a:prstGeom>
          <a:noFill/>
          <a:ln w="9525" cap="flat" cmpd="sng" algn="ctr">
            <a:noFill/>
            <a:prstDash val="solid"/>
          </a:ln>
          <a:effectLst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39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Itau Display" panose="020B0604020202020204"/>
              </a:rPr>
              <a:t>Portaria nº 416</a:t>
            </a:r>
          </a:p>
        </p:txBody>
      </p:sp>
      <p:cxnSp>
        <p:nvCxnSpPr>
          <p:cNvPr id="104" name="LineBasicVerticalDefault 6">
            <a:extLst>
              <a:ext uri="{FF2B5EF4-FFF2-40B4-BE49-F238E27FC236}">
                <a16:creationId xmlns:a16="http://schemas.microsoft.com/office/drawing/2014/main" id="{3E12E7C6-51C1-43BF-886C-2CB3DEF3865D}"/>
              </a:ext>
            </a:extLst>
          </p:cNvPr>
          <p:cNvCxnSpPr>
            <a:cxnSpLocks/>
          </p:cNvCxnSpPr>
          <p:nvPr>
            <p:custDataLst>
              <p:tags r:id="rId9"/>
            </p:custDataLst>
          </p:nvPr>
        </p:nvCxnSpPr>
        <p:spPr>
          <a:xfrm>
            <a:off x="3018235" y="3048840"/>
            <a:ext cx="0" cy="716881"/>
          </a:xfrm>
          <a:prstGeom prst="straightConnector1">
            <a:avLst/>
          </a:prstGeom>
          <a:ln w="12700" cap="sq">
            <a:solidFill>
              <a:srgbClr val="051C2C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Rectangle 104">
            <a:extLst>
              <a:ext uri="{FF2B5EF4-FFF2-40B4-BE49-F238E27FC236}">
                <a16:creationId xmlns:a16="http://schemas.microsoft.com/office/drawing/2014/main" id="{F1B581DD-0D7C-402B-95A3-84474232F920}"/>
              </a:ext>
            </a:extLst>
          </p:cNvPr>
          <p:cNvSpPr/>
          <p:nvPr/>
        </p:nvSpPr>
        <p:spPr>
          <a:xfrm>
            <a:off x="1857220" y="1337306"/>
            <a:ext cx="3195135" cy="13540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15000"/>
              </a:lnSpc>
              <a:spcBef>
                <a:spcPts val="1200"/>
              </a:spcBef>
              <a:defRPr/>
            </a:pPr>
            <a:r>
              <a:rPr lang="pt-BR" sz="1200" dirty="0">
                <a:solidFill>
                  <a:srgbClr val="4D4D4D"/>
                </a:solidFill>
                <a:latin typeface="Itau Display" panose="020B0604020202020204"/>
                <a:ea typeface="Times New Roman" panose="02020603050405020304" pitchFamily="18" charset="0"/>
              </a:rPr>
              <a:t>Cargo de </a:t>
            </a:r>
            <a:r>
              <a:rPr lang="pt-BR" sz="1200" b="1" u="sng" dirty="0">
                <a:solidFill>
                  <a:srgbClr val="4D4D4D"/>
                </a:solidFill>
                <a:latin typeface="Itau Display" panose="020B0604020202020204"/>
                <a:ea typeface="Times New Roman" panose="02020603050405020304" pitchFamily="18" charset="0"/>
              </a:rPr>
              <a:t>Assistente</a:t>
            </a:r>
            <a:r>
              <a:rPr lang="pt-BR" sz="1200" dirty="0">
                <a:solidFill>
                  <a:srgbClr val="4D4D4D"/>
                </a:solidFill>
                <a:latin typeface="Itau Display" panose="020B0604020202020204"/>
                <a:ea typeface="Times New Roman" panose="02020603050405020304" pitchFamily="18" charset="0"/>
              </a:rPr>
              <a:t> na Coordenação-Geral de Articulação com Organizações Internacionais do Departamento de Relações com Organizações Internacionais e Organizações da Sociedade Civil da Secretaria Especial de Articulação Social da SEGOV</a:t>
            </a: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50FE2776-9815-4543-806A-731F1E14F9D3}"/>
              </a:ext>
            </a:extLst>
          </p:cNvPr>
          <p:cNvGrpSpPr/>
          <p:nvPr/>
        </p:nvGrpSpPr>
        <p:grpSpPr>
          <a:xfrm>
            <a:off x="4972129" y="3114969"/>
            <a:ext cx="933723" cy="359502"/>
            <a:chOff x="8075801" y="2942892"/>
            <a:chExt cx="933723" cy="359502"/>
          </a:xfrm>
        </p:grpSpPr>
        <p:sp>
          <p:nvSpPr>
            <p:cNvPr id="107" name="Oval 43">
              <a:extLst>
                <a:ext uri="{FF2B5EF4-FFF2-40B4-BE49-F238E27FC236}">
                  <a16:creationId xmlns:a16="http://schemas.microsoft.com/office/drawing/2014/main" id="{A802F8CD-A03E-4B06-9F5E-670A1EDEB555}"/>
                </a:ext>
              </a:extLst>
            </p:cNvPr>
            <p:cNvSpPr/>
            <p:nvPr/>
          </p:nvSpPr>
          <p:spPr>
            <a:xfrm rot="10800000" flipV="1">
              <a:off x="8358869" y="3176222"/>
              <a:ext cx="126714" cy="126172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 w="25400" cap="flat" cmpd="sng" algn="ctr">
              <a:solidFill>
                <a:srgbClr val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59743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400" b="1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Myriad Pro" panose="020B0503030403020204"/>
                <a:ea typeface="+mn-ea"/>
                <a:cs typeface="+mn-cs"/>
              </a:endParaRPr>
            </a:p>
          </p:txBody>
        </p:sp>
        <p:sp>
          <p:nvSpPr>
            <p:cNvPr id="108" name="TextBox 37">
              <a:extLst>
                <a:ext uri="{FF2B5EF4-FFF2-40B4-BE49-F238E27FC236}">
                  <a16:creationId xmlns:a16="http://schemas.microsoft.com/office/drawing/2014/main" id="{45C8DCEB-A180-4950-8AD6-0BC0BD02E5BB}"/>
                </a:ext>
              </a:extLst>
            </p:cNvPr>
            <p:cNvSpPr txBox="1"/>
            <p:nvPr/>
          </p:nvSpPr>
          <p:spPr>
            <a:xfrm>
              <a:off x="8075801" y="2942892"/>
              <a:ext cx="933723" cy="21544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39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tx2">
                      <a:lumMod val="75000"/>
                    </a:schemeClr>
                  </a:solidFill>
                  <a:effectLst/>
                  <a:uLnTx/>
                  <a:uFillTx/>
                  <a:latin typeface="Itau Display" panose="020B0604020202020204"/>
                  <a:cs typeface="Itau Display Heavy" panose="020B0503020204020204" pitchFamily="34" charset="0"/>
                </a:rPr>
                <a:t>23/10/2019</a:t>
              </a:r>
            </a:p>
          </p:txBody>
        </p:sp>
      </p:grpSp>
      <p:sp>
        <p:nvSpPr>
          <p:cNvPr id="109" name="Retângulo: Cantos Arredondados 133">
            <a:extLst>
              <a:ext uri="{FF2B5EF4-FFF2-40B4-BE49-F238E27FC236}">
                <a16:creationId xmlns:a16="http://schemas.microsoft.com/office/drawing/2014/main" id="{C9598118-9352-48D2-9F81-A6A6D85490F2}"/>
              </a:ext>
            </a:extLst>
          </p:cNvPr>
          <p:cNvSpPr/>
          <p:nvPr/>
        </p:nvSpPr>
        <p:spPr>
          <a:xfrm>
            <a:off x="4567468" y="4813740"/>
            <a:ext cx="1153159" cy="215444"/>
          </a:xfrm>
          <a:prstGeom prst="roundRect">
            <a:avLst>
              <a:gd name="adj" fmla="val 0"/>
            </a:avLst>
          </a:prstGeom>
          <a:noFill/>
          <a:ln w="9525" cap="flat" cmpd="sng" algn="ctr">
            <a:noFill/>
            <a:prstDash val="solid"/>
          </a:ln>
          <a:effectLst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39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Itau Display" panose="020B0604020202020204"/>
              </a:rPr>
              <a:t>Portaria nº 535</a:t>
            </a:r>
          </a:p>
        </p:txBody>
      </p:sp>
      <p:cxnSp>
        <p:nvCxnSpPr>
          <p:cNvPr id="110" name="LineBasicVerticalDefault 6">
            <a:extLst>
              <a:ext uri="{FF2B5EF4-FFF2-40B4-BE49-F238E27FC236}">
                <a16:creationId xmlns:a16="http://schemas.microsoft.com/office/drawing/2014/main" id="{A612F6F8-4BD9-4490-9900-E3C6318C467A}"/>
              </a:ext>
            </a:extLst>
          </p:cNvPr>
          <p:cNvCxnSpPr/>
          <p:nvPr>
            <p:custDataLst>
              <p:tags r:id="rId10"/>
            </p:custDataLst>
          </p:nvPr>
        </p:nvCxnSpPr>
        <p:spPr>
          <a:xfrm>
            <a:off x="5323038" y="3536863"/>
            <a:ext cx="0" cy="1270000"/>
          </a:xfrm>
          <a:prstGeom prst="straightConnector1">
            <a:avLst/>
          </a:prstGeom>
          <a:ln w="12700" cap="sq">
            <a:solidFill>
              <a:srgbClr val="051C2C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Rectangle 110">
            <a:extLst>
              <a:ext uri="{FF2B5EF4-FFF2-40B4-BE49-F238E27FC236}">
                <a16:creationId xmlns:a16="http://schemas.microsoft.com/office/drawing/2014/main" id="{E8F0D4F9-4551-43C5-8304-7709C7BFDADD}"/>
              </a:ext>
            </a:extLst>
          </p:cNvPr>
          <p:cNvSpPr/>
          <p:nvPr/>
        </p:nvSpPr>
        <p:spPr>
          <a:xfrm>
            <a:off x="4460441" y="4990311"/>
            <a:ext cx="1983927" cy="7169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15000"/>
              </a:lnSpc>
              <a:spcBef>
                <a:spcPts val="1200"/>
              </a:spcBef>
              <a:defRPr/>
            </a:pPr>
            <a:r>
              <a:rPr lang="pt-BR" sz="1200" dirty="0">
                <a:solidFill>
                  <a:srgbClr val="4D4D4D"/>
                </a:solidFill>
                <a:latin typeface="Itau Display" panose="020B0604020202020204"/>
              </a:rPr>
              <a:t>Cargo de </a:t>
            </a:r>
            <a:r>
              <a:rPr lang="pt-BR" sz="1200" b="1" u="sng" dirty="0">
                <a:solidFill>
                  <a:srgbClr val="4D4D4D"/>
                </a:solidFill>
                <a:latin typeface="Itau Display" panose="020B0604020202020204"/>
              </a:rPr>
              <a:t>Assessor</a:t>
            </a:r>
            <a:r>
              <a:rPr lang="pt-BR" sz="1200" dirty="0">
                <a:solidFill>
                  <a:srgbClr val="4D4D4D"/>
                </a:solidFill>
                <a:latin typeface="Itau Display" panose="020B0604020202020204"/>
              </a:rPr>
              <a:t>, no mesmo órgão onde estava lotado</a:t>
            </a:r>
          </a:p>
        </p:txBody>
      </p: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45E6057C-29F1-44E7-99B9-C9050F419871}"/>
              </a:ext>
            </a:extLst>
          </p:cNvPr>
          <p:cNvGrpSpPr/>
          <p:nvPr/>
        </p:nvGrpSpPr>
        <p:grpSpPr>
          <a:xfrm>
            <a:off x="6542191" y="3819807"/>
            <a:ext cx="933723" cy="384066"/>
            <a:chOff x="7971098" y="3176222"/>
            <a:chExt cx="848839" cy="384066"/>
          </a:xfrm>
        </p:grpSpPr>
        <p:sp>
          <p:nvSpPr>
            <p:cNvPr id="113" name="Oval 43">
              <a:extLst>
                <a:ext uri="{FF2B5EF4-FFF2-40B4-BE49-F238E27FC236}">
                  <a16:creationId xmlns:a16="http://schemas.microsoft.com/office/drawing/2014/main" id="{29CEAA6A-AFCA-4A06-928A-C9718985BD97}"/>
                </a:ext>
              </a:extLst>
            </p:cNvPr>
            <p:cNvSpPr/>
            <p:nvPr/>
          </p:nvSpPr>
          <p:spPr>
            <a:xfrm rot="10800000" flipV="1">
              <a:off x="8358869" y="3176222"/>
              <a:ext cx="126714" cy="126172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 w="25400" cap="flat" cmpd="sng" algn="ctr">
              <a:solidFill>
                <a:srgbClr val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59743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400" b="1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Myriad Pro" panose="020B0503030403020204"/>
                <a:ea typeface="+mn-ea"/>
                <a:cs typeface="+mn-cs"/>
              </a:endParaRPr>
            </a:p>
          </p:txBody>
        </p:sp>
        <p:sp>
          <p:nvSpPr>
            <p:cNvPr id="114" name="TextBox 37">
              <a:extLst>
                <a:ext uri="{FF2B5EF4-FFF2-40B4-BE49-F238E27FC236}">
                  <a16:creationId xmlns:a16="http://schemas.microsoft.com/office/drawing/2014/main" id="{0C42BFAC-4EDE-46C4-96A3-66CB29F35653}"/>
                </a:ext>
              </a:extLst>
            </p:cNvPr>
            <p:cNvSpPr txBox="1"/>
            <p:nvPr/>
          </p:nvSpPr>
          <p:spPr>
            <a:xfrm>
              <a:off x="7971098" y="3344844"/>
              <a:ext cx="848839" cy="21544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39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sz="1400" b="1" kern="0" dirty="0">
                  <a:solidFill>
                    <a:schemeClr val="tx2">
                      <a:lumMod val="75000"/>
                    </a:schemeClr>
                  </a:solidFill>
                  <a:latin typeface="Itau Display" panose="020B0604020202020204"/>
                  <a:cs typeface="Itau Display Heavy" panose="020B0503020204020204" pitchFamily="34" charset="0"/>
                </a:rPr>
                <a:t>10/03/2020</a:t>
              </a:r>
              <a:endParaRPr kumimoji="0" lang="pt-BR" sz="1400" b="1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Itau Display" panose="020B0604020202020204"/>
                <a:cs typeface="Itau Display Heavy" panose="020B0503020204020204" pitchFamily="34" charset="0"/>
              </a:endParaRPr>
            </a:p>
          </p:txBody>
        </p:sp>
      </p:grpSp>
      <p:sp>
        <p:nvSpPr>
          <p:cNvPr id="115" name="Retângulo: Cantos Arredondados 133">
            <a:extLst>
              <a:ext uri="{FF2B5EF4-FFF2-40B4-BE49-F238E27FC236}">
                <a16:creationId xmlns:a16="http://schemas.microsoft.com/office/drawing/2014/main" id="{30048F7A-725C-4D5E-A7F8-020844D09778}"/>
              </a:ext>
            </a:extLst>
          </p:cNvPr>
          <p:cNvSpPr/>
          <p:nvPr/>
        </p:nvSpPr>
        <p:spPr>
          <a:xfrm>
            <a:off x="6322755" y="2720189"/>
            <a:ext cx="1153159" cy="215444"/>
          </a:xfrm>
          <a:prstGeom prst="roundRect">
            <a:avLst>
              <a:gd name="adj" fmla="val 0"/>
            </a:avLst>
          </a:prstGeom>
          <a:noFill/>
          <a:ln w="9525" cap="flat" cmpd="sng" algn="ctr">
            <a:noFill/>
            <a:prstDash val="solid"/>
          </a:ln>
          <a:effectLst/>
        </p:spPr>
        <p:txBody>
          <a:bodyPr wrap="square" lIns="0" tIns="0" rIns="0" bIns="0" rtlCol="0" anchor="b">
            <a:spAutoFit/>
          </a:bodyPr>
          <a:lstStyle/>
          <a:p>
            <a:pPr marL="0" marR="0" lvl="0" indent="0" algn="l" defTabSz="91439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1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Itau Display" panose="020B0604020202020204"/>
              </a:rPr>
              <a:t>Portaria nº 66</a:t>
            </a:r>
          </a:p>
        </p:txBody>
      </p:sp>
      <p:cxnSp>
        <p:nvCxnSpPr>
          <p:cNvPr id="116" name="LineBasicVerticalDefault 6">
            <a:extLst>
              <a:ext uri="{FF2B5EF4-FFF2-40B4-BE49-F238E27FC236}">
                <a16:creationId xmlns:a16="http://schemas.microsoft.com/office/drawing/2014/main" id="{341CDA43-F496-4CCB-B042-392FD7F5512B}"/>
              </a:ext>
            </a:extLst>
          </p:cNvPr>
          <p:cNvCxnSpPr>
            <a:cxnSpLocks/>
          </p:cNvCxnSpPr>
          <p:nvPr>
            <p:custDataLst>
              <p:tags r:id="rId11"/>
            </p:custDataLst>
          </p:nvPr>
        </p:nvCxnSpPr>
        <p:spPr>
          <a:xfrm>
            <a:off x="7027921" y="3048840"/>
            <a:ext cx="0" cy="716881"/>
          </a:xfrm>
          <a:prstGeom prst="straightConnector1">
            <a:avLst/>
          </a:prstGeom>
          <a:ln w="12700" cap="sq">
            <a:solidFill>
              <a:srgbClr val="051C2C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8" name="Rectangle 117">
            <a:extLst>
              <a:ext uri="{FF2B5EF4-FFF2-40B4-BE49-F238E27FC236}">
                <a16:creationId xmlns:a16="http://schemas.microsoft.com/office/drawing/2014/main" id="{4BA2512E-94DD-4105-8409-116B6DC1B364}"/>
              </a:ext>
            </a:extLst>
          </p:cNvPr>
          <p:cNvSpPr/>
          <p:nvPr/>
        </p:nvSpPr>
        <p:spPr>
          <a:xfrm>
            <a:off x="6224255" y="1337306"/>
            <a:ext cx="3195135" cy="13540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15000"/>
              </a:lnSpc>
              <a:spcBef>
                <a:spcPts val="1200"/>
              </a:spcBef>
              <a:defRPr/>
            </a:pPr>
            <a:r>
              <a:rPr lang="pt-BR" sz="1200" dirty="0">
                <a:solidFill>
                  <a:srgbClr val="4D4D4D"/>
                </a:solidFill>
                <a:latin typeface="Itau Display" panose="020B0604020202020204"/>
                <a:ea typeface="Times New Roman" panose="02020603050405020304" pitchFamily="18" charset="0"/>
              </a:rPr>
              <a:t>Cargo de </a:t>
            </a:r>
            <a:r>
              <a:rPr lang="pt-BR" sz="1200" b="1" u="sng" dirty="0">
                <a:solidFill>
                  <a:srgbClr val="4D4D4D"/>
                </a:solidFill>
                <a:latin typeface="Itau Display" panose="020B0604020202020204"/>
                <a:ea typeface="Times New Roman" panose="02020603050405020304" pitchFamily="18" charset="0"/>
              </a:rPr>
              <a:t>Coordenador-Gera</a:t>
            </a:r>
            <a:r>
              <a:rPr lang="pt-BR" sz="1200" dirty="0">
                <a:solidFill>
                  <a:srgbClr val="4D4D4D"/>
                </a:solidFill>
                <a:latin typeface="Itau Display" panose="020B0604020202020204"/>
                <a:ea typeface="Times New Roman" panose="02020603050405020304" pitchFamily="18" charset="0"/>
              </a:rPr>
              <a:t>l de Articulação com Organizações da Sociedade Civil do Departamento de Relações com Organizações Internacionais e Organizações da Sociedade Civil da Secretaria Especial de Articulação Social da SEGOV</a:t>
            </a:r>
          </a:p>
        </p:txBody>
      </p: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808FA172-E503-42FD-9EFE-EED584FF5613}"/>
              </a:ext>
            </a:extLst>
          </p:cNvPr>
          <p:cNvGrpSpPr/>
          <p:nvPr/>
        </p:nvGrpSpPr>
        <p:grpSpPr>
          <a:xfrm>
            <a:off x="8005209" y="3114969"/>
            <a:ext cx="933723" cy="359502"/>
            <a:chOff x="8075801" y="2942892"/>
            <a:chExt cx="933723" cy="359502"/>
          </a:xfrm>
        </p:grpSpPr>
        <p:sp>
          <p:nvSpPr>
            <p:cNvPr id="121" name="Oval 43">
              <a:extLst>
                <a:ext uri="{FF2B5EF4-FFF2-40B4-BE49-F238E27FC236}">
                  <a16:creationId xmlns:a16="http://schemas.microsoft.com/office/drawing/2014/main" id="{951A9CF0-A449-4210-B1AF-CC3CD14EC21F}"/>
                </a:ext>
              </a:extLst>
            </p:cNvPr>
            <p:cNvSpPr/>
            <p:nvPr/>
          </p:nvSpPr>
          <p:spPr>
            <a:xfrm rot="10800000" flipV="1">
              <a:off x="8358869" y="3176222"/>
              <a:ext cx="126714" cy="126172"/>
            </a:xfrm>
            <a:prstGeom prst="ellipse">
              <a:avLst/>
            </a:prstGeom>
            <a:solidFill>
              <a:schemeClr val="tx2">
                <a:lumMod val="60000"/>
                <a:lumOff val="40000"/>
              </a:schemeClr>
            </a:solidFill>
            <a:ln w="25400" cap="flat" cmpd="sng" algn="ctr">
              <a:solidFill>
                <a:srgbClr val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59743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400" b="1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Myriad Pro" panose="020B0503030403020204"/>
                <a:ea typeface="+mn-ea"/>
                <a:cs typeface="+mn-cs"/>
              </a:endParaRPr>
            </a:p>
          </p:txBody>
        </p:sp>
        <p:sp>
          <p:nvSpPr>
            <p:cNvPr id="122" name="TextBox 37">
              <a:extLst>
                <a:ext uri="{FF2B5EF4-FFF2-40B4-BE49-F238E27FC236}">
                  <a16:creationId xmlns:a16="http://schemas.microsoft.com/office/drawing/2014/main" id="{3C43E5CA-8E4E-4163-B2C6-74583A174ACD}"/>
                </a:ext>
              </a:extLst>
            </p:cNvPr>
            <p:cNvSpPr txBox="1"/>
            <p:nvPr/>
          </p:nvSpPr>
          <p:spPr>
            <a:xfrm>
              <a:off x="8075801" y="2942892"/>
              <a:ext cx="933723" cy="215444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396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tx2">
                      <a:lumMod val="75000"/>
                    </a:schemeClr>
                  </a:solidFill>
                  <a:effectLst/>
                  <a:uLnTx/>
                  <a:uFillTx/>
                  <a:latin typeface="Itau Display" panose="020B0604020202020204"/>
                  <a:cs typeface="Itau Display Heavy" panose="020B0503020204020204" pitchFamily="34" charset="0"/>
                </a:rPr>
                <a:t>26/03/2020</a:t>
              </a:r>
            </a:p>
          </p:txBody>
        </p:sp>
      </p:grpSp>
      <p:cxnSp>
        <p:nvCxnSpPr>
          <p:cNvPr id="124" name="LineBasicVerticalDefault 6">
            <a:extLst>
              <a:ext uri="{FF2B5EF4-FFF2-40B4-BE49-F238E27FC236}">
                <a16:creationId xmlns:a16="http://schemas.microsoft.com/office/drawing/2014/main" id="{F591E318-B26D-45B1-B2CC-F8BD55ECFF23}"/>
              </a:ext>
            </a:extLst>
          </p:cNvPr>
          <p:cNvCxnSpPr/>
          <p:nvPr>
            <p:custDataLst>
              <p:tags r:id="rId12"/>
            </p:custDataLst>
          </p:nvPr>
        </p:nvCxnSpPr>
        <p:spPr>
          <a:xfrm>
            <a:off x="10889111" y="3104455"/>
            <a:ext cx="0" cy="592464"/>
          </a:xfrm>
          <a:prstGeom prst="straightConnector1">
            <a:avLst/>
          </a:prstGeom>
          <a:ln w="12700" cap="sq">
            <a:solidFill>
              <a:schemeClr val="tx1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" name="Rectangle 128">
            <a:extLst>
              <a:ext uri="{FF2B5EF4-FFF2-40B4-BE49-F238E27FC236}">
                <a16:creationId xmlns:a16="http://schemas.microsoft.com/office/drawing/2014/main" id="{B7328A87-BF1D-4BE0-8E27-39F914BA0546}"/>
              </a:ext>
            </a:extLst>
          </p:cNvPr>
          <p:cNvSpPr/>
          <p:nvPr/>
        </p:nvSpPr>
        <p:spPr>
          <a:xfrm>
            <a:off x="7761997" y="4764823"/>
            <a:ext cx="1490554" cy="5732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15000"/>
              </a:lnSpc>
              <a:spcBef>
                <a:spcPts val="1200"/>
              </a:spcBef>
              <a:defRPr/>
            </a:pPr>
            <a:r>
              <a:rPr lang="pt-BR" sz="1400" b="1" dirty="0">
                <a:solidFill>
                  <a:schemeClr val="tx2">
                    <a:lumMod val="75000"/>
                  </a:schemeClr>
                </a:solidFill>
                <a:latin typeface="Itau Display" panose="020B0604020202020204"/>
              </a:rPr>
              <a:t>Distribuição da ACP</a:t>
            </a:r>
          </a:p>
        </p:txBody>
      </p: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E8B35865-9730-4794-A1DD-846BE104D766}"/>
              </a:ext>
            </a:extLst>
          </p:cNvPr>
          <p:cNvGrpSpPr/>
          <p:nvPr/>
        </p:nvGrpSpPr>
        <p:grpSpPr>
          <a:xfrm>
            <a:off x="10095714" y="2350821"/>
            <a:ext cx="1530112" cy="813460"/>
            <a:chOff x="8200051" y="-2155880"/>
            <a:chExt cx="3279931" cy="2109904"/>
          </a:xfrm>
        </p:grpSpPr>
        <p:sp>
          <p:nvSpPr>
            <p:cNvPr id="134" name="Rounded Rectangle 270">
              <a:extLst>
                <a:ext uri="{FF2B5EF4-FFF2-40B4-BE49-F238E27FC236}">
                  <a16:creationId xmlns:a16="http://schemas.microsoft.com/office/drawing/2014/main" id="{2A566734-AB55-4E17-BB84-698077B02ADC}"/>
                </a:ext>
              </a:extLst>
            </p:cNvPr>
            <p:cNvSpPr/>
            <p:nvPr/>
          </p:nvSpPr>
          <p:spPr>
            <a:xfrm>
              <a:off x="8200051" y="-2155880"/>
              <a:ext cx="3279931" cy="1989492"/>
            </a:xfrm>
            <a:prstGeom prst="roundRect">
              <a:avLst>
                <a:gd name="adj" fmla="val 2907"/>
              </a:avLst>
            </a:prstGeom>
            <a:solidFill>
              <a:schemeClr val="tx2">
                <a:lumMod val="60000"/>
                <a:lumOff val="40000"/>
                <a:alpha val="32000"/>
              </a:schemeClr>
            </a:solidFill>
            <a:ln w="6350" cap="sq">
              <a:noFill/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endParaRPr kumimoji="0" lang="en-BR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tau Display" panose="020B0503020204020204" pitchFamily="34" charset="0"/>
                <a:ea typeface="+mn-ea"/>
                <a:cs typeface="+mn-cs"/>
                <a:sym typeface="Itau Display" panose="020B0503020204020204" pitchFamily="34" charset="0"/>
              </a:endParaRPr>
            </a:p>
          </p:txBody>
        </p:sp>
        <p:sp>
          <p:nvSpPr>
            <p:cNvPr id="135" name="TextBox 134">
              <a:extLst>
                <a:ext uri="{FF2B5EF4-FFF2-40B4-BE49-F238E27FC236}">
                  <a16:creationId xmlns:a16="http://schemas.microsoft.com/office/drawing/2014/main" id="{B2AC4636-8EE6-4DDE-A9D9-C4632E0F01E7}"/>
                </a:ext>
              </a:extLst>
            </p:cNvPr>
            <p:cNvSpPr txBox="1">
              <a:spLocks/>
            </p:cNvSpPr>
            <p:nvPr>
              <p:custDataLst>
                <p:tags r:id="rId14"/>
              </p:custDataLst>
            </p:nvPr>
          </p:nvSpPr>
          <p:spPr>
            <a:xfrm>
              <a:off x="8319586" y="-1730159"/>
              <a:ext cx="3017298" cy="1684183"/>
            </a:xfrm>
            <a:prstGeom prst="rect">
              <a:avLst/>
            </a:prstGeom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en-US"/>
              </a:defPPr>
              <a:lvl1pPr lvl="0" indent="0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Font typeface="Segoe UI" panose="020B0502040204020203" pitchFamily="34" charset="0"/>
                <a:buChar char="​"/>
                <a:defRPr sz="1600">
                  <a:cs typeface="Arial" panose="020B0604020202020204" pitchFamily="34" charset="0"/>
                </a:defRPr>
              </a:lvl1pPr>
              <a:lvl2pPr marL="228600" lvl="1" indent="-225425">
                <a:lnSpc>
                  <a:spcPct val="100000"/>
                </a:lnSpc>
                <a:spcBef>
                  <a:spcPct val="50000"/>
                </a:spcBef>
                <a:spcAft>
                  <a:spcPts val="300"/>
                </a:spcAft>
                <a:buFont typeface="Wingdings" panose="05000000000000000000" pitchFamily="2" charset="2"/>
                <a:buChar char=""/>
                <a:defRPr sz="1400">
                  <a:cs typeface="Arial" panose="020B0604020202020204" pitchFamily="34" charset="0"/>
                </a:defRPr>
              </a:lvl2pPr>
              <a:lvl3pPr marL="515938" lvl="2" indent="-287338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Font typeface="Arial" panose="020B0604020202020204" pitchFamily="34" charset="0"/>
                <a:buChar char="—"/>
                <a:defRPr sz="1600">
                  <a:cs typeface="Arial" panose="020B0604020202020204" pitchFamily="34" charset="0"/>
                </a:defRPr>
              </a:lvl3pPr>
              <a:lvl4pPr marL="742950" lvl="3" indent="-182563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Font typeface="Arial" panose="020B0604020202020204" pitchFamily="34" charset="0"/>
                <a:buChar char="»"/>
                <a:defRPr sz="1600">
                  <a:cs typeface="Arial" panose="020B0604020202020204" pitchFamily="34" charset="0"/>
                </a:defRPr>
              </a:lvl4pPr>
              <a:lvl5pPr marL="914400" lvl="4" indent="-136525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›"/>
                <a:defRPr sz="1600">
                  <a:cs typeface="Arial" panose="020B0604020202020204" pitchFamily="34" charset="0"/>
                </a:defRPr>
              </a:lvl5pPr>
              <a:lvl6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6pPr>
              <a:lvl7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7pPr>
              <a:lvl8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8pPr>
              <a:lvl9pPr marL="1085850" indent="-171450">
                <a:lnSpc>
                  <a:spcPct val="100000"/>
                </a:lnSpc>
                <a:spcBef>
                  <a:spcPts val="0"/>
                </a:spcBef>
                <a:spcAft>
                  <a:spcPts val="300"/>
                </a:spcAft>
                <a:buSzPct val="100000"/>
                <a:buFont typeface="Arial" panose="020B0604020202020204" pitchFamily="34" charset="0"/>
                <a:buChar char="▫"/>
                <a:defRPr sz="1600">
                  <a:cs typeface="Arial" panose="020B0604020202020204" pitchFamily="34" charset="0"/>
                </a:defRPr>
              </a:lvl9pPr>
            </a:lstStyle>
            <a:p>
              <a:pPr marL="3175" marR="0" lvl="1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300"/>
                </a:spcAft>
                <a:buClrTx/>
                <a:buSzTx/>
                <a:buNone/>
                <a:tabLst/>
                <a:defRPr/>
              </a:pPr>
              <a:r>
                <a:rPr kumimoji="0" lang="pt-BR" sz="14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75000"/>
                    </a:schemeClr>
                  </a:solidFill>
                  <a:effectLst/>
                  <a:uLnTx/>
                  <a:uFillTx/>
                  <a:latin typeface="Itau Display" panose="020B0503020204020204"/>
                  <a:ea typeface="+mn-ea"/>
                  <a:cs typeface="Arial" panose="020B0604020202020204" pitchFamily="34" charset="0"/>
                </a:rPr>
                <a:t>Aguardando Decisão de Mérito </a:t>
              </a:r>
            </a:p>
          </p:txBody>
        </p:sp>
      </p:grpSp>
      <p:cxnSp>
        <p:nvCxnSpPr>
          <p:cNvPr id="139" name="LineBasicVerticalDefault 6">
            <a:extLst>
              <a:ext uri="{FF2B5EF4-FFF2-40B4-BE49-F238E27FC236}">
                <a16:creationId xmlns:a16="http://schemas.microsoft.com/office/drawing/2014/main" id="{92C402C0-DC0E-4A85-B584-F52FCD4ECB27}"/>
              </a:ext>
            </a:extLst>
          </p:cNvPr>
          <p:cNvCxnSpPr/>
          <p:nvPr>
            <p:custDataLst>
              <p:tags r:id="rId13"/>
            </p:custDataLst>
          </p:nvPr>
        </p:nvCxnSpPr>
        <p:spPr>
          <a:xfrm>
            <a:off x="8351182" y="3533619"/>
            <a:ext cx="0" cy="1270000"/>
          </a:xfrm>
          <a:prstGeom prst="straightConnector1">
            <a:avLst/>
          </a:prstGeom>
          <a:ln w="12700" cap="sq">
            <a:solidFill>
              <a:srgbClr val="051C2C"/>
            </a:solidFill>
            <a:miter lim="800000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0" name="Picture 47" descr="Faculdade de Direito da USP - FDUSP - Home | Facebook">
            <a:extLst>
              <a:ext uri="{FF2B5EF4-FFF2-40B4-BE49-F238E27FC236}">
                <a16:creationId xmlns:a16="http://schemas.microsoft.com/office/drawing/2014/main" id="{D2BB1549-EAFA-4133-A764-9B6542D188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60908" y="6416207"/>
            <a:ext cx="424005" cy="4240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12750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/>
      <p:bldP spid="8" grpId="0"/>
      <p:bldP spid="103" grpId="0"/>
      <p:bldP spid="105" grpId="0"/>
      <p:bldP spid="109" grpId="0"/>
      <p:bldP spid="111" grpId="0"/>
      <p:bldP spid="115" grpId="0"/>
      <p:bldP spid="118" grpId="0"/>
      <p:bldP spid="12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1" hidden="1">
            <a:extLst>
              <a:ext uri="{FF2B5EF4-FFF2-40B4-BE49-F238E27FC236}">
                <a16:creationId xmlns:a16="http://schemas.microsoft.com/office/drawing/2014/main" id="{E1C75FA9-89FD-4A44-8104-A3AAE63EC338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00998" name="think-cell Slide" r:id="rId12" imgW="395" imgH="396" progId="TCLayout.ActiveDocument.1">
                  <p:embed/>
                </p:oleObj>
              </mc:Choice>
              <mc:Fallback>
                <p:oleObj name="think-cell Slide" r:id="rId12" imgW="395" imgH="396" progId="TCLayout.ActiveDocument.1">
                  <p:embed/>
                  <p:pic>
                    <p:nvPicPr>
                      <p:cNvPr id="5" name="Object 1" hidden="1">
                        <a:extLst>
                          <a:ext uri="{FF2B5EF4-FFF2-40B4-BE49-F238E27FC236}">
                            <a16:creationId xmlns:a16="http://schemas.microsoft.com/office/drawing/2014/main" id="{E1C75FA9-89FD-4A44-8104-A3AAE63EC33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>
            <a:extLst>
              <a:ext uri="{FF2B5EF4-FFF2-40B4-BE49-F238E27FC236}">
                <a16:creationId xmlns:a16="http://schemas.microsoft.com/office/drawing/2014/main" id="{E82C399B-15AE-456A-8461-9AC4950CDE40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endParaRPr lang="pt-BR" sz="2500" b="1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+mj-cs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AEA4FDBC-BE37-463D-8893-EB8D2E3B0652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/>
        <p:txBody>
          <a:bodyPr/>
          <a:lstStyle/>
          <a:p>
            <a:r>
              <a:rPr lang="pt-BR" dirty="0"/>
              <a:t>Agenda</a:t>
            </a:r>
          </a:p>
        </p:txBody>
      </p:sp>
      <p:sp>
        <p:nvSpPr>
          <p:cNvPr id="7" name="TextBox 81">
            <a:extLst>
              <a:ext uri="{FF2B5EF4-FFF2-40B4-BE49-F238E27FC236}">
                <a16:creationId xmlns:a16="http://schemas.microsoft.com/office/drawing/2014/main" id="{18CB12B0-9EA9-4786-98B0-847CE0FA2D10}"/>
              </a:ext>
            </a:extLst>
          </p:cNvPr>
          <p:cNvSpPr txBox="1"/>
          <p:nvPr/>
        </p:nvSpPr>
        <p:spPr>
          <a:xfrm>
            <a:off x="4781006" y="1947181"/>
            <a:ext cx="6856258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 marL="285750" indent="-285750"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buFontTx/>
              <a:buChar char="‒"/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Síntese do Caso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4" name="TrackerNumBlue 9">
            <a:extLst>
              <a:ext uri="{FF2B5EF4-FFF2-40B4-BE49-F238E27FC236}">
                <a16:creationId xmlns:a16="http://schemas.microsoft.com/office/drawing/2014/main" id="{B62A62C8-2369-4E35-9042-D8E4E0921DF4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4673826" y="1964599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1</a:t>
            </a:r>
          </a:p>
        </p:txBody>
      </p:sp>
      <p:sp>
        <p:nvSpPr>
          <p:cNvPr id="11" name="TrackerNumBlue 9">
            <a:extLst>
              <a:ext uri="{FF2B5EF4-FFF2-40B4-BE49-F238E27FC236}">
                <a16:creationId xmlns:a16="http://schemas.microsoft.com/office/drawing/2014/main" id="{8F0C1CCE-C5CB-474D-9840-288E3FF3A99D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4673826" y="2464329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2</a:t>
            </a:r>
          </a:p>
        </p:txBody>
      </p:sp>
      <p:sp>
        <p:nvSpPr>
          <p:cNvPr id="12" name="TrackerNumBlue 9">
            <a:extLst>
              <a:ext uri="{FF2B5EF4-FFF2-40B4-BE49-F238E27FC236}">
                <a16:creationId xmlns:a16="http://schemas.microsoft.com/office/drawing/2014/main" id="{36F5F4F5-29F9-47CA-961D-4D87B10CE7E2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673826" y="2965043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3</a:t>
            </a:r>
          </a:p>
        </p:txBody>
      </p:sp>
      <p:sp>
        <p:nvSpPr>
          <p:cNvPr id="14" name="TextBox 81">
            <a:extLst>
              <a:ext uri="{FF2B5EF4-FFF2-40B4-BE49-F238E27FC236}">
                <a16:creationId xmlns:a16="http://schemas.microsoft.com/office/drawing/2014/main" id="{D56C8C98-5AA6-48C5-8E03-AB33B9A3314A}"/>
              </a:ext>
            </a:extLst>
          </p:cNvPr>
          <p:cNvSpPr txBox="1"/>
          <p:nvPr/>
        </p:nvSpPr>
        <p:spPr>
          <a:xfrm>
            <a:off x="5062843" y="2464329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Alegações da Autora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TextBox 81">
            <a:extLst>
              <a:ext uri="{FF2B5EF4-FFF2-40B4-BE49-F238E27FC236}">
                <a16:creationId xmlns:a16="http://schemas.microsoft.com/office/drawing/2014/main" id="{C507B50D-0A09-4CAF-A5EF-B80E04A59715}"/>
              </a:ext>
            </a:extLst>
          </p:cNvPr>
          <p:cNvSpPr txBox="1"/>
          <p:nvPr/>
        </p:nvSpPr>
        <p:spPr>
          <a:xfrm>
            <a:off x="5062842" y="3437841"/>
            <a:ext cx="2403077" cy="12311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Parecer do MPF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buFontTx/>
              <a:buChar char="-"/>
              <a:defRPr/>
            </a:pPr>
            <a:r>
              <a:rPr lang="pt-BR" sz="2000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Preliminares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buFontTx/>
              <a:buChar char="-"/>
              <a:defRPr/>
            </a:pPr>
            <a:r>
              <a:rPr lang="pt-BR" sz="2000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Mérito</a:t>
            </a:r>
          </a:p>
        </p:txBody>
      </p:sp>
      <p:sp>
        <p:nvSpPr>
          <p:cNvPr id="16" name="TrackerNumBlue 9">
            <a:extLst>
              <a:ext uri="{FF2B5EF4-FFF2-40B4-BE49-F238E27FC236}">
                <a16:creationId xmlns:a16="http://schemas.microsoft.com/office/drawing/2014/main" id="{34DA45C0-282A-4EB7-A9C5-E83BF13BAE04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4673826" y="3441443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4</a:t>
            </a:r>
          </a:p>
        </p:txBody>
      </p:sp>
      <p:sp>
        <p:nvSpPr>
          <p:cNvPr id="17" name="TextBox 81">
            <a:extLst>
              <a:ext uri="{FF2B5EF4-FFF2-40B4-BE49-F238E27FC236}">
                <a16:creationId xmlns:a16="http://schemas.microsoft.com/office/drawing/2014/main" id="{7C0D7F91-5843-4EB5-9570-739A955DF53A}"/>
              </a:ext>
            </a:extLst>
          </p:cNvPr>
          <p:cNvSpPr txBox="1"/>
          <p:nvPr/>
        </p:nvSpPr>
        <p:spPr>
          <a:xfrm>
            <a:off x="5062843" y="4796939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Análise das Decisões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8" name="TrackerNumBlue 9">
            <a:extLst>
              <a:ext uri="{FF2B5EF4-FFF2-40B4-BE49-F238E27FC236}">
                <a16:creationId xmlns:a16="http://schemas.microsoft.com/office/drawing/2014/main" id="{4BDA0647-9628-4419-A68E-64EDB424BAC9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4677305" y="4797519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5</a:t>
            </a:r>
          </a:p>
        </p:txBody>
      </p:sp>
      <p:sp>
        <p:nvSpPr>
          <p:cNvPr id="19" name="TextBox 81">
            <a:extLst>
              <a:ext uri="{FF2B5EF4-FFF2-40B4-BE49-F238E27FC236}">
                <a16:creationId xmlns:a16="http://schemas.microsoft.com/office/drawing/2014/main" id="{9BF0BDEB-DB97-4D6F-A25C-4EBA06D6E570}"/>
              </a:ext>
            </a:extLst>
          </p:cNvPr>
          <p:cNvSpPr txBox="1"/>
          <p:nvPr/>
        </p:nvSpPr>
        <p:spPr>
          <a:xfrm>
            <a:off x="5062841" y="5257116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Comentários Finais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pic>
        <p:nvPicPr>
          <p:cNvPr id="20" name="Picture 47" descr="Faculdade de Direito da USP - FDUSP - Home | Facebook">
            <a:extLst>
              <a:ext uri="{FF2B5EF4-FFF2-40B4-BE49-F238E27FC236}">
                <a16:creationId xmlns:a16="http://schemas.microsoft.com/office/drawing/2014/main" id="{1126985E-D745-4C97-ABD7-34944159E1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60908" y="6416207"/>
            <a:ext cx="424005" cy="4240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xtBox 81">
            <a:extLst>
              <a:ext uri="{FF2B5EF4-FFF2-40B4-BE49-F238E27FC236}">
                <a16:creationId xmlns:a16="http://schemas.microsoft.com/office/drawing/2014/main" id="{147BEB8A-2F00-4BF6-ADDB-31F6EBF1C4B0}"/>
              </a:ext>
            </a:extLst>
          </p:cNvPr>
          <p:cNvSpPr txBox="1"/>
          <p:nvPr/>
        </p:nvSpPr>
        <p:spPr>
          <a:xfrm>
            <a:off x="5062840" y="2957506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Alegações da Ré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22" name="TrackerNumBlue 9">
            <a:extLst>
              <a:ext uri="{FF2B5EF4-FFF2-40B4-BE49-F238E27FC236}">
                <a16:creationId xmlns:a16="http://schemas.microsoft.com/office/drawing/2014/main" id="{8BC9FB3D-C2AE-46D1-8E5A-D4578FBE1787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>
            <a:off x="4677305" y="5271334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2AE0050C-421B-4C2F-B001-FDC7DEEB97A2}"/>
              </a:ext>
            </a:extLst>
          </p:cNvPr>
          <p:cNvSpPr/>
          <p:nvPr/>
        </p:nvSpPr>
        <p:spPr>
          <a:xfrm>
            <a:off x="4437342" y="2342554"/>
            <a:ext cx="7199922" cy="507785"/>
          </a:xfrm>
          <a:prstGeom prst="roundRect">
            <a:avLst>
              <a:gd name="adj" fmla="val 9324"/>
            </a:avLst>
          </a:prstGeom>
          <a:noFill/>
          <a:ln w="19050" cap="sq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3297" tIns="46649" rIns="93297" bIns="4664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962" rtl="0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306"/>
              </a:spcAft>
              <a:buClrTx/>
              <a:buSzTx/>
              <a:buFontTx/>
              <a:buNone/>
              <a:tabLst/>
              <a:defRPr/>
            </a:pPr>
            <a:endParaRPr kumimoji="0" lang="pt-BR" sz="1837" b="0" i="0" u="none" strike="noStrike" kern="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31C999FA-617B-4516-A955-63186127F576}"/>
              </a:ext>
            </a:extLst>
          </p:cNvPr>
          <p:cNvSpPr/>
          <p:nvPr/>
        </p:nvSpPr>
        <p:spPr>
          <a:xfrm>
            <a:off x="4437342" y="2911235"/>
            <a:ext cx="6987112" cy="2823689"/>
          </a:xfrm>
          <a:prstGeom prst="roundRect">
            <a:avLst>
              <a:gd name="adj" fmla="val 9324"/>
            </a:avLst>
          </a:prstGeom>
          <a:solidFill>
            <a:schemeClr val="bg1">
              <a:alpha val="82000"/>
            </a:schemeClr>
          </a:solidFill>
          <a:ln w="19050" cap="sq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3297" tIns="46649" rIns="93297" bIns="4664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962" rtl="0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306"/>
              </a:spcAft>
              <a:buClrTx/>
              <a:buSzTx/>
              <a:buFontTx/>
              <a:buNone/>
              <a:tabLst/>
              <a:defRPr/>
            </a:pPr>
            <a:endParaRPr kumimoji="0" lang="pt-BR" sz="1837" b="0" i="0" u="none" strike="noStrike" kern="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B843EABF-121F-4F02-9CF2-303EBB8C7C2D}"/>
              </a:ext>
            </a:extLst>
          </p:cNvPr>
          <p:cNvSpPr/>
          <p:nvPr/>
        </p:nvSpPr>
        <p:spPr>
          <a:xfrm>
            <a:off x="4589742" y="1809549"/>
            <a:ext cx="6987112" cy="461695"/>
          </a:xfrm>
          <a:prstGeom prst="roundRect">
            <a:avLst>
              <a:gd name="adj" fmla="val 9324"/>
            </a:avLst>
          </a:prstGeom>
          <a:solidFill>
            <a:schemeClr val="bg1">
              <a:alpha val="82000"/>
            </a:schemeClr>
          </a:solidFill>
          <a:ln w="19050" cap="sq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3297" tIns="46649" rIns="93297" bIns="4664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962" rtl="0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306"/>
              </a:spcAft>
              <a:buClrTx/>
              <a:buSzTx/>
              <a:buFontTx/>
              <a:buNone/>
              <a:tabLst/>
              <a:defRPr/>
            </a:pPr>
            <a:endParaRPr kumimoji="0" lang="pt-BR" sz="1837" b="0" i="0" u="none" strike="noStrike" kern="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3055601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Object 2" hidden="1">
            <a:extLst>
              <a:ext uri="{FF2B5EF4-FFF2-40B4-BE49-F238E27FC236}">
                <a16:creationId xmlns:a16="http://schemas.microsoft.com/office/drawing/2014/main" id="{1EE3FD66-17C9-40FD-BDFA-FFA73630D299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026608265"/>
              </p:ext>
            </p:extLst>
          </p:nvPr>
        </p:nvGraphicFramePr>
        <p:xfrm>
          <a:off x="1678" y="1639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55677" name="think-cell Slide" r:id="rId18" imgW="592" imgH="591" progId="TCLayout.ActiveDocument.1">
                  <p:embed/>
                </p:oleObj>
              </mc:Choice>
              <mc:Fallback>
                <p:oleObj name="think-cell Slide" r:id="rId18" imgW="592" imgH="591" progId="TCLayout.ActiveDocument.1">
                  <p:embed/>
                  <p:pic>
                    <p:nvPicPr>
                      <p:cNvPr id="18" name="Object 2" hidden="1">
                        <a:extLst>
                          <a:ext uri="{FF2B5EF4-FFF2-40B4-BE49-F238E27FC236}">
                            <a16:creationId xmlns:a16="http://schemas.microsoft.com/office/drawing/2014/main" id="{1EE3FD66-17C9-40FD-BDFA-FFA73630D29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9"/>
                      <a:stretch>
                        <a:fillRect/>
                      </a:stretch>
                    </p:blipFill>
                    <p:spPr>
                      <a:xfrm>
                        <a:off x="1678" y="1639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1" hidden="1">
            <a:extLst>
              <a:ext uri="{FF2B5EF4-FFF2-40B4-BE49-F238E27FC236}">
                <a16:creationId xmlns:a16="http://schemas.microsoft.com/office/drawing/2014/main" id="{41E8EE3E-DF9D-4DD1-B7AB-98CE067CBC87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91" y="51"/>
            <a:ext cx="158747" cy="158747"/>
          </a:xfrm>
          <a:prstGeom prst="rect">
            <a:avLst/>
          </a:prstGeom>
          <a:solidFill>
            <a:schemeClr val="accent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  <a:defRPr/>
            </a:pPr>
            <a:endParaRPr kumimoji="0" lang="pt-BR" sz="2400" b="1" u="none" strike="noStrike" kern="1200" cap="none" spc="0" normalizeH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tau Display" panose="020B0503020204020204"/>
              <a:ea typeface="+mj-ea"/>
              <a:cs typeface="Itau Display" panose="020B0503020204020204" pitchFamily="34" charset="0"/>
              <a:sym typeface="Itau Display" panose="020B0503020204020204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2E34525-E8CF-4B45-B5EC-40EBEC4689D4}"/>
              </a:ext>
            </a:extLst>
          </p:cNvPr>
          <p:cNvSpPr/>
          <p:nvPr/>
        </p:nvSpPr>
        <p:spPr>
          <a:xfrm>
            <a:off x="1914708" y="1532776"/>
            <a:ext cx="8113776" cy="58477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t-BR" sz="1600" dirty="0">
                <a:latin typeface="Itau Display" panose="020B0503020204020204"/>
              </a:rPr>
              <a:t>Absoluta </a:t>
            </a:r>
            <a:r>
              <a:rPr lang="pt-BR" sz="1600" b="1" dirty="0">
                <a:latin typeface="Itau Display" panose="020B0503020204020204"/>
              </a:rPr>
              <a:t>incompatibilidade de servidor da ABIN</a:t>
            </a:r>
            <a:r>
              <a:rPr lang="pt-BR" sz="1600" dirty="0">
                <a:latin typeface="Itau Display" panose="020B0503020204020204"/>
              </a:rPr>
              <a:t>, cuja identidade fosse sigilosa, </a:t>
            </a:r>
            <a:r>
              <a:rPr lang="pt-BR" sz="1600" b="1" dirty="0">
                <a:latin typeface="Itau Display" panose="020B0503020204020204"/>
              </a:rPr>
              <a:t>para exercer função de interlocução</a:t>
            </a:r>
            <a:r>
              <a:rPr lang="pt-BR" sz="1600" dirty="0">
                <a:latin typeface="Itau Display" panose="020B0503020204020204"/>
              </a:rPr>
              <a:t>, diálogo, com a sociedade civil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59257A6-FF86-401B-BBC9-6C660EB70333}"/>
              </a:ext>
            </a:extLst>
          </p:cNvPr>
          <p:cNvSpPr/>
          <p:nvPr/>
        </p:nvSpPr>
        <p:spPr>
          <a:xfrm>
            <a:off x="1914708" y="2359532"/>
            <a:ext cx="8113776" cy="58477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t-BR" sz="1600" dirty="0">
                <a:latin typeface="Itau Display" panose="020B0503020204020204"/>
              </a:rPr>
              <a:t>Nomeação potencialmente foi feita com a </a:t>
            </a:r>
            <a:r>
              <a:rPr lang="pt-BR" sz="1600" b="1" dirty="0">
                <a:latin typeface="Itau Display" panose="020B0503020204020204"/>
              </a:rPr>
              <a:t>intenção de monitorar as organizações da sociedade civil</a:t>
            </a:r>
            <a:endParaRPr lang="pt-BR" sz="1600" dirty="0">
              <a:latin typeface="Itau Display" panose="020B0503020204020204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76C655A-65A7-4BEF-96EA-511999927335}"/>
              </a:ext>
            </a:extLst>
          </p:cNvPr>
          <p:cNvSpPr/>
          <p:nvPr/>
        </p:nvSpPr>
        <p:spPr>
          <a:xfrm>
            <a:off x="1914708" y="3106823"/>
            <a:ext cx="283282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sz="1600" b="1" dirty="0">
                <a:latin typeface="Itau Display" panose="020B0503020204020204"/>
              </a:rPr>
              <a:t>Mau uso de recursos humanos 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9E46B61-C6A3-43BB-82FE-DFC465E6889A}"/>
              </a:ext>
            </a:extLst>
          </p:cNvPr>
          <p:cNvSpPr/>
          <p:nvPr/>
        </p:nvSpPr>
        <p:spPr>
          <a:xfrm>
            <a:off x="1914708" y="3711102"/>
            <a:ext cx="8033442" cy="58477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t-BR" sz="1600" b="1" dirty="0">
                <a:latin typeface="Itau Display" panose="020B0503020204020204"/>
              </a:rPr>
              <a:t>Desvio de finalidade na nomeação do servidor de matrícula nº 910004</a:t>
            </a:r>
            <a:r>
              <a:rPr lang="pt-BR" sz="1600" dirty="0">
                <a:latin typeface="Itau Display" panose="020B0503020204020204"/>
              </a:rPr>
              <a:t>, pois o objetivo era dialogar com as organizações da sociedade civil e não espioná-las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0954DA3-5BAC-487A-82E7-55C4823617A0}"/>
              </a:ext>
            </a:extLst>
          </p:cNvPr>
          <p:cNvSpPr/>
          <p:nvPr/>
        </p:nvSpPr>
        <p:spPr>
          <a:xfrm>
            <a:off x="1914708" y="4551663"/>
            <a:ext cx="7376160" cy="58477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t-BR" sz="1600" b="1" dirty="0">
                <a:latin typeface="Itau Display" panose="020B0503020204020204"/>
              </a:rPr>
              <a:t>Vício de forma na nomeação </a:t>
            </a:r>
            <a:r>
              <a:rPr lang="pt-BR" sz="1600" dirty="0">
                <a:latin typeface="Itau Display" panose="020B0503020204020204"/>
              </a:rPr>
              <a:t>- nomeações se deram para local distinto daquela para o qual fora requisitado o servidor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53B4795-BCC4-4FD5-B74E-B290887B087E}"/>
              </a:ext>
            </a:extLst>
          </p:cNvPr>
          <p:cNvSpPr/>
          <p:nvPr/>
        </p:nvSpPr>
        <p:spPr>
          <a:xfrm>
            <a:off x="1914708" y="5372346"/>
            <a:ext cx="8113776" cy="584775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t-BR" sz="1600" b="1" dirty="0">
                <a:latin typeface="Itau Display" panose="020B0503020204020204"/>
              </a:rPr>
              <a:t>Ilegalidade formal na nomeação do servidor </a:t>
            </a:r>
            <a:r>
              <a:rPr lang="pt-BR" sz="1600" dirty="0">
                <a:latin typeface="Itau Display" panose="020B0503020204020204"/>
              </a:rPr>
              <a:t>(portaria 416 de 22 de agosto de 2019), porque o servidor da ABIN havia sido nomeado para cargo nível DAS 2, vedado pela legislação federal 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62D22D51-2A38-464E-858A-6C730D2AAD4D}"/>
              </a:ext>
            </a:extLst>
          </p:cNvPr>
          <p:cNvGrpSpPr/>
          <p:nvPr/>
        </p:nvGrpSpPr>
        <p:grpSpPr>
          <a:xfrm>
            <a:off x="1165842" y="1558755"/>
            <a:ext cx="558124" cy="525444"/>
            <a:chOff x="570568" y="1833183"/>
            <a:chExt cx="817149" cy="769303"/>
          </a:xfrm>
        </p:grpSpPr>
        <p:sp>
          <p:nvSpPr>
            <p:cNvPr id="27" name="Elipse 122">
              <a:extLst>
                <a:ext uri="{FF2B5EF4-FFF2-40B4-BE49-F238E27FC236}">
                  <a16:creationId xmlns:a16="http://schemas.microsoft.com/office/drawing/2014/main" id="{3F3A29E6-645F-457A-92B9-F7A564E90742}"/>
                </a:ext>
              </a:extLst>
            </p:cNvPr>
            <p:cNvSpPr/>
            <p:nvPr/>
          </p:nvSpPr>
          <p:spPr>
            <a:xfrm>
              <a:off x="570568" y="1882486"/>
              <a:ext cx="720000" cy="72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3296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TrackerNumBlue 27">
              <a:extLst>
                <a:ext uri="{FF2B5EF4-FFF2-40B4-BE49-F238E27FC236}">
                  <a16:creationId xmlns:a16="http://schemas.microsoft.com/office/drawing/2014/main" id="{F30F1117-4ED9-4ED0-90C4-B856966529B6}"/>
                </a:ext>
              </a:extLst>
            </p:cNvPr>
            <p:cNvSpPr/>
            <p:nvPr>
              <p:custDataLst>
                <p:tags r:id="rId16"/>
              </p:custDataLst>
            </p:nvPr>
          </p:nvSpPr>
          <p:spPr>
            <a:xfrm>
              <a:off x="1108377" y="1833183"/>
              <a:ext cx="279340" cy="279340"/>
            </a:xfrm>
            <a:prstGeom prst="ellipse">
              <a:avLst/>
            </a:prstGeom>
            <a:solidFill>
              <a:schemeClr val="accent1"/>
            </a:solidFill>
            <a:ln w="6350" cap="sq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+mn-cs"/>
                  <a:sym typeface="Itau Display" panose="020B0503020204020204" pitchFamily="34" charset="0"/>
                </a:rPr>
                <a:t>1</a:t>
              </a: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B4D8780F-2C49-42DC-BBF2-EAD743282937}"/>
              </a:ext>
            </a:extLst>
          </p:cNvPr>
          <p:cNvGrpSpPr/>
          <p:nvPr/>
        </p:nvGrpSpPr>
        <p:grpSpPr>
          <a:xfrm>
            <a:off x="1165842" y="2306067"/>
            <a:ext cx="558124" cy="528758"/>
            <a:chOff x="549136" y="2916653"/>
            <a:chExt cx="817149" cy="774155"/>
          </a:xfrm>
        </p:grpSpPr>
        <p:sp>
          <p:nvSpPr>
            <p:cNvPr id="43" name="Elipse 138">
              <a:extLst>
                <a:ext uri="{FF2B5EF4-FFF2-40B4-BE49-F238E27FC236}">
                  <a16:creationId xmlns:a16="http://schemas.microsoft.com/office/drawing/2014/main" id="{C5EBF2F0-B2A1-45C5-9934-DFA93FDEFFC8}"/>
                </a:ext>
              </a:extLst>
            </p:cNvPr>
            <p:cNvSpPr/>
            <p:nvPr/>
          </p:nvSpPr>
          <p:spPr>
            <a:xfrm>
              <a:off x="549136" y="2970808"/>
              <a:ext cx="720000" cy="720000"/>
            </a:xfrm>
            <a:prstGeom prst="ellipse">
              <a:avLst/>
            </a:prstGeom>
            <a:noFill/>
            <a:ln w="1905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3296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" name="TrackerNumBlue 27">
              <a:extLst>
                <a:ext uri="{FF2B5EF4-FFF2-40B4-BE49-F238E27FC236}">
                  <a16:creationId xmlns:a16="http://schemas.microsoft.com/office/drawing/2014/main" id="{FCC78B7A-D0ED-4C15-989F-7D2F77B12CA7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1086945" y="2916653"/>
              <a:ext cx="279340" cy="279340"/>
            </a:xfrm>
            <a:prstGeom prst="ellipse">
              <a:avLst/>
            </a:prstGeom>
            <a:solidFill>
              <a:schemeClr val="accent1"/>
            </a:solidFill>
            <a:ln w="6350" cap="sq" cmpd="sng" algn="ctr">
              <a:solidFill>
                <a:schemeClr val="accent1"/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+mn-cs"/>
                  <a:sym typeface="Itau Display" panose="020B0503020204020204" pitchFamily="34" charset="0"/>
                </a:rPr>
                <a:t>2</a:t>
              </a: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6316A90-25C5-41A8-B2FA-526CBF9EB816}"/>
              </a:ext>
            </a:extLst>
          </p:cNvPr>
          <p:cNvGrpSpPr/>
          <p:nvPr/>
        </p:nvGrpSpPr>
        <p:grpSpPr>
          <a:xfrm>
            <a:off x="1165842" y="3733751"/>
            <a:ext cx="558124" cy="532071"/>
            <a:chOff x="549136" y="4392350"/>
            <a:chExt cx="817149" cy="779006"/>
          </a:xfrm>
        </p:grpSpPr>
        <p:sp>
          <p:nvSpPr>
            <p:cNvPr id="46" name="Elipse 140">
              <a:extLst>
                <a:ext uri="{FF2B5EF4-FFF2-40B4-BE49-F238E27FC236}">
                  <a16:creationId xmlns:a16="http://schemas.microsoft.com/office/drawing/2014/main" id="{A103083C-AE6D-4C1F-BEBB-D8B19B696DD2}"/>
                </a:ext>
              </a:extLst>
            </p:cNvPr>
            <p:cNvSpPr/>
            <p:nvPr/>
          </p:nvSpPr>
          <p:spPr>
            <a:xfrm>
              <a:off x="549136" y="4451356"/>
              <a:ext cx="720000" cy="72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3296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" name="TrackerNumBlue 27">
              <a:extLst>
                <a:ext uri="{FF2B5EF4-FFF2-40B4-BE49-F238E27FC236}">
                  <a16:creationId xmlns:a16="http://schemas.microsoft.com/office/drawing/2014/main" id="{004C3B96-700D-40D5-97BB-C44AE0E42634}"/>
                </a:ext>
              </a:extLst>
            </p:cNvPr>
            <p:cNvSpPr/>
            <p:nvPr>
              <p:custDataLst>
                <p:tags r:id="rId14"/>
              </p:custDataLst>
            </p:nvPr>
          </p:nvSpPr>
          <p:spPr>
            <a:xfrm>
              <a:off x="1086945" y="4392350"/>
              <a:ext cx="279340" cy="279340"/>
            </a:xfrm>
            <a:prstGeom prst="ellipse">
              <a:avLst/>
            </a:prstGeom>
            <a:solidFill>
              <a:schemeClr val="accent1"/>
            </a:solidFill>
            <a:ln w="6350" cap="sq" cmpd="sng" algn="ctr">
              <a:solidFill>
                <a:schemeClr val="accent1"/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+mn-cs"/>
                  <a:sym typeface="Itau Display" panose="020B0503020204020204" pitchFamily="34" charset="0"/>
                </a:rPr>
                <a:t>4</a:t>
              </a: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953034D1-F104-4998-9FC2-EBE99067A1CA}"/>
              </a:ext>
            </a:extLst>
          </p:cNvPr>
          <p:cNvGrpSpPr/>
          <p:nvPr/>
        </p:nvGrpSpPr>
        <p:grpSpPr>
          <a:xfrm>
            <a:off x="1165842" y="4578632"/>
            <a:ext cx="558124" cy="532071"/>
            <a:chOff x="549136" y="4392350"/>
            <a:chExt cx="817149" cy="779006"/>
          </a:xfrm>
        </p:grpSpPr>
        <p:sp>
          <p:nvSpPr>
            <p:cNvPr id="49" name="Elipse 140">
              <a:extLst>
                <a:ext uri="{FF2B5EF4-FFF2-40B4-BE49-F238E27FC236}">
                  <a16:creationId xmlns:a16="http://schemas.microsoft.com/office/drawing/2014/main" id="{FCDA3BC3-12F9-47D7-BAC0-7EDF377D6AE4}"/>
                </a:ext>
              </a:extLst>
            </p:cNvPr>
            <p:cNvSpPr/>
            <p:nvPr/>
          </p:nvSpPr>
          <p:spPr>
            <a:xfrm>
              <a:off x="549136" y="4451356"/>
              <a:ext cx="720000" cy="72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3296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" name="TrackerNumBlue 27">
              <a:extLst>
                <a:ext uri="{FF2B5EF4-FFF2-40B4-BE49-F238E27FC236}">
                  <a16:creationId xmlns:a16="http://schemas.microsoft.com/office/drawing/2014/main" id="{F72BF1B7-CAE8-4199-A3A5-7C6741A1C59B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1086945" y="4392350"/>
              <a:ext cx="279340" cy="279340"/>
            </a:xfrm>
            <a:prstGeom prst="ellipse">
              <a:avLst/>
            </a:prstGeom>
            <a:solidFill>
              <a:schemeClr val="accent1"/>
            </a:solidFill>
            <a:ln w="6350" cap="sq" cmpd="sng" algn="ctr">
              <a:solidFill>
                <a:schemeClr val="accent1"/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+mn-cs"/>
                  <a:sym typeface="Itau Display" panose="020B0503020204020204" pitchFamily="34" charset="0"/>
                </a:rPr>
                <a:t>5</a:t>
              </a: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29BAEC33-F695-43ED-BAE1-1523A131EEF6}"/>
              </a:ext>
            </a:extLst>
          </p:cNvPr>
          <p:cNvGrpSpPr/>
          <p:nvPr/>
        </p:nvGrpSpPr>
        <p:grpSpPr>
          <a:xfrm>
            <a:off x="1165842" y="3014084"/>
            <a:ext cx="558124" cy="528758"/>
            <a:chOff x="549136" y="2916653"/>
            <a:chExt cx="817149" cy="774155"/>
          </a:xfrm>
        </p:grpSpPr>
        <p:sp>
          <p:nvSpPr>
            <p:cNvPr id="53" name="Elipse 138">
              <a:extLst>
                <a:ext uri="{FF2B5EF4-FFF2-40B4-BE49-F238E27FC236}">
                  <a16:creationId xmlns:a16="http://schemas.microsoft.com/office/drawing/2014/main" id="{2445B8FE-679A-4160-8830-E3CFA35BCEE0}"/>
                </a:ext>
              </a:extLst>
            </p:cNvPr>
            <p:cNvSpPr/>
            <p:nvPr/>
          </p:nvSpPr>
          <p:spPr>
            <a:xfrm>
              <a:off x="549136" y="2970808"/>
              <a:ext cx="720000" cy="720000"/>
            </a:xfrm>
            <a:prstGeom prst="ellipse">
              <a:avLst/>
            </a:prstGeom>
            <a:noFill/>
            <a:ln w="1905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3296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" name="TrackerNumBlue 27">
              <a:extLst>
                <a:ext uri="{FF2B5EF4-FFF2-40B4-BE49-F238E27FC236}">
                  <a16:creationId xmlns:a16="http://schemas.microsoft.com/office/drawing/2014/main" id="{CD803A4C-DBA5-4F5B-B5CA-B4A4216B85FA}"/>
                </a:ext>
              </a:extLst>
            </p:cNvPr>
            <p:cNvSpPr/>
            <p:nvPr>
              <p:custDataLst>
                <p:tags r:id="rId12"/>
              </p:custDataLst>
            </p:nvPr>
          </p:nvSpPr>
          <p:spPr>
            <a:xfrm>
              <a:off x="1086945" y="2916653"/>
              <a:ext cx="279340" cy="279340"/>
            </a:xfrm>
            <a:prstGeom prst="ellipse">
              <a:avLst/>
            </a:prstGeom>
            <a:solidFill>
              <a:schemeClr val="accent1"/>
            </a:solidFill>
            <a:ln w="6350" cap="sq" cmpd="sng" algn="ctr">
              <a:solidFill>
                <a:schemeClr val="accent1"/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+mn-cs"/>
                  <a:sym typeface="Itau Display" panose="020B0503020204020204" pitchFamily="34" charset="0"/>
                </a:rPr>
                <a:t>3</a:t>
              </a: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54FCA3D8-D148-45DB-B21B-87DACC42DE3E}"/>
              </a:ext>
            </a:extLst>
          </p:cNvPr>
          <p:cNvGrpSpPr/>
          <p:nvPr/>
        </p:nvGrpSpPr>
        <p:grpSpPr>
          <a:xfrm>
            <a:off x="1165842" y="5395638"/>
            <a:ext cx="558124" cy="532071"/>
            <a:chOff x="549136" y="4392350"/>
            <a:chExt cx="817149" cy="779006"/>
          </a:xfrm>
        </p:grpSpPr>
        <p:sp>
          <p:nvSpPr>
            <p:cNvPr id="60" name="Elipse 140">
              <a:extLst>
                <a:ext uri="{FF2B5EF4-FFF2-40B4-BE49-F238E27FC236}">
                  <a16:creationId xmlns:a16="http://schemas.microsoft.com/office/drawing/2014/main" id="{9C850AF6-ED13-491C-A755-6A1BDC9AB09F}"/>
                </a:ext>
              </a:extLst>
            </p:cNvPr>
            <p:cNvSpPr/>
            <p:nvPr/>
          </p:nvSpPr>
          <p:spPr>
            <a:xfrm>
              <a:off x="549136" y="4451356"/>
              <a:ext cx="720000" cy="72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32962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1" name="TrackerNumBlue 27">
              <a:extLst>
                <a:ext uri="{FF2B5EF4-FFF2-40B4-BE49-F238E27FC236}">
                  <a16:creationId xmlns:a16="http://schemas.microsoft.com/office/drawing/2014/main" id="{6A78DEA7-7A54-4472-A46C-ED075AE31F0C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1086945" y="4392350"/>
              <a:ext cx="279340" cy="279340"/>
            </a:xfrm>
            <a:prstGeom prst="ellipse">
              <a:avLst/>
            </a:prstGeom>
            <a:solidFill>
              <a:schemeClr val="accent1"/>
            </a:solidFill>
            <a:ln w="6350" cap="sq" cmpd="sng" algn="ctr">
              <a:solidFill>
                <a:schemeClr val="accent1"/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1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300"/>
                </a:spcBef>
                <a:spcAft>
                  <a:spcPts val="3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Itau Display" panose="020B0503020204020204" pitchFamily="34" charset="0"/>
                  <a:ea typeface="+mn-ea"/>
                  <a:cs typeface="+mn-cs"/>
                  <a:sym typeface="Itau Display" panose="020B0503020204020204" pitchFamily="34" charset="0"/>
                </a:rPr>
                <a:t>6</a:t>
              </a:r>
            </a:p>
          </p:txBody>
        </p:sp>
      </p:grpSp>
      <p:pic>
        <p:nvPicPr>
          <p:cNvPr id="16" name="CustomIcon">
            <a:extLst>
              <a:ext uri="{FF2B5EF4-FFF2-40B4-BE49-F238E27FC236}">
                <a16:creationId xmlns:a16="http://schemas.microsoft.com/office/drawing/2014/main" id="{40C498CF-CA0E-4088-837F-8F9E152D7F6C}"/>
              </a:ext>
            </a:extLst>
          </p:cNvPr>
          <p:cNvPicPr>
            <a:picLocks/>
          </p:cNvPicPr>
          <p:nvPr>
            <p:custDataLst>
              <p:tags r:id="rId4"/>
            </p:custDataLst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1263131" y="1706879"/>
            <a:ext cx="269596" cy="269596"/>
          </a:xfrm>
          <a:prstGeom prst="rect">
            <a:avLst/>
          </a:prstGeom>
        </p:spPr>
      </p:pic>
      <p:pic>
        <p:nvPicPr>
          <p:cNvPr id="19" name="CustomIcon">
            <a:extLst>
              <a:ext uri="{FF2B5EF4-FFF2-40B4-BE49-F238E27FC236}">
                <a16:creationId xmlns:a16="http://schemas.microsoft.com/office/drawing/2014/main" id="{7968F618-63DB-4311-818E-70CAEF6C72CE}"/>
              </a:ext>
            </a:extLst>
          </p:cNvPr>
          <p:cNvPicPr>
            <a:picLocks/>
          </p:cNvPicPr>
          <p:nvPr>
            <p:custDataLst>
              <p:tags r:id="rId5"/>
            </p:custDataLst>
          </p:nvPr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1257849" y="2441101"/>
            <a:ext cx="289246" cy="273455"/>
          </a:xfrm>
          <a:prstGeom prst="rect">
            <a:avLst/>
          </a:prstGeom>
        </p:spPr>
      </p:pic>
      <p:pic>
        <p:nvPicPr>
          <p:cNvPr id="66" name="CustomIcon">
            <a:extLst>
              <a:ext uri="{FF2B5EF4-FFF2-40B4-BE49-F238E27FC236}">
                <a16:creationId xmlns:a16="http://schemas.microsoft.com/office/drawing/2014/main" id="{2E1DF9C9-DC12-4D54-9F01-E9F017859181}"/>
              </a:ext>
            </a:extLst>
          </p:cNvPr>
          <p:cNvPicPr>
            <a:picLocks/>
          </p:cNvPicPr>
          <p:nvPr>
            <p:custDataLst>
              <p:tags r:id="rId6"/>
            </p:custDataLst>
          </p:nvPr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1267104" y="3163776"/>
            <a:ext cx="298475" cy="298475"/>
          </a:xfrm>
          <a:prstGeom prst="rect">
            <a:avLst/>
          </a:prstGeom>
        </p:spPr>
      </p:pic>
      <p:pic>
        <p:nvPicPr>
          <p:cNvPr id="68" name="CustomIcon">
            <a:extLst>
              <a:ext uri="{FF2B5EF4-FFF2-40B4-BE49-F238E27FC236}">
                <a16:creationId xmlns:a16="http://schemas.microsoft.com/office/drawing/2014/main" id="{05017090-F03B-49F3-B1CD-D9FE796051CF}"/>
              </a:ext>
            </a:extLst>
          </p:cNvPr>
          <p:cNvPicPr>
            <a:picLocks/>
          </p:cNvPicPr>
          <p:nvPr>
            <p:custDataLst>
              <p:tags r:id="rId7"/>
            </p:custDataLst>
          </p:nvPr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1256704" y="4716391"/>
            <a:ext cx="319176" cy="319176"/>
          </a:xfrm>
          <a:prstGeom prst="rect">
            <a:avLst/>
          </a:prstGeom>
        </p:spPr>
      </p:pic>
      <p:pic>
        <p:nvPicPr>
          <p:cNvPr id="70" name="CustomIcon">
            <a:extLst>
              <a:ext uri="{FF2B5EF4-FFF2-40B4-BE49-F238E27FC236}">
                <a16:creationId xmlns:a16="http://schemas.microsoft.com/office/drawing/2014/main" id="{CCE50CC9-2D3F-40C0-A71D-72859C8EF700}"/>
              </a:ext>
            </a:extLst>
          </p:cNvPr>
          <p:cNvPicPr>
            <a:picLocks/>
          </p:cNvPicPr>
          <p:nvPr>
            <p:custDataLst>
              <p:tags r:id="rId8"/>
            </p:custDataLst>
          </p:nvPr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1267999" y="5538088"/>
            <a:ext cx="289465" cy="318411"/>
          </a:xfrm>
          <a:prstGeom prst="rect">
            <a:avLst/>
          </a:prstGeom>
        </p:spPr>
      </p:pic>
      <p:pic>
        <p:nvPicPr>
          <p:cNvPr id="72" name="CustomIcon">
            <a:extLst>
              <a:ext uri="{FF2B5EF4-FFF2-40B4-BE49-F238E27FC236}">
                <a16:creationId xmlns:a16="http://schemas.microsoft.com/office/drawing/2014/main" id="{FD95D4DD-18CE-424F-92EF-2B54CDF31BB3}"/>
              </a:ext>
            </a:extLst>
          </p:cNvPr>
          <p:cNvPicPr>
            <a:picLocks/>
          </p:cNvPicPr>
          <p:nvPr>
            <p:custDataLst>
              <p:tags r:id="rId9"/>
            </p:custDataLst>
          </p:nvPr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1264287" y="3867282"/>
            <a:ext cx="289246" cy="273455"/>
          </a:xfrm>
          <a:prstGeom prst="rect">
            <a:avLst/>
          </a:prstGeom>
        </p:spPr>
      </p:pic>
      <p:sp>
        <p:nvSpPr>
          <p:cNvPr id="73" name="2. Slide Title">
            <a:extLst>
              <a:ext uri="{FF2B5EF4-FFF2-40B4-BE49-F238E27FC236}">
                <a16:creationId xmlns:a16="http://schemas.microsoft.com/office/drawing/2014/main" id="{F6D82A78-4FAF-4ECD-92A8-2EDF2063D666}"/>
              </a:ext>
            </a:extLst>
          </p:cNvPr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554736" y="641990"/>
            <a:ext cx="11082528" cy="33239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anchor="b" anchorCtr="0">
            <a:spAutoFit/>
          </a:bodyPr>
          <a:lstStyle/>
          <a:p>
            <a:r>
              <a:rPr lang="pt-BR" sz="2400" dirty="0">
                <a:latin typeface="Itau Display" panose="020B0604020202020204" charset="0"/>
                <a:cs typeface="Itau Display" panose="020B0604020202020204" charset="0"/>
              </a:rPr>
              <a:t>Pretensão da Autora e Fundamentos Jurídicos do Pedido</a:t>
            </a:r>
          </a:p>
        </p:txBody>
      </p:sp>
      <p:pic>
        <p:nvPicPr>
          <p:cNvPr id="74" name="Picture 47" descr="Faculdade de Direito da USP - FDUSP - Home | Facebook">
            <a:extLst>
              <a:ext uri="{FF2B5EF4-FFF2-40B4-BE49-F238E27FC236}">
                <a16:creationId xmlns:a16="http://schemas.microsoft.com/office/drawing/2014/main" id="{6BA9DBDF-F008-43F7-9D47-8A69B2F57B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60908" y="6416207"/>
            <a:ext cx="424005" cy="4240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4671178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1" hidden="1">
            <a:extLst>
              <a:ext uri="{FF2B5EF4-FFF2-40B4-BE49-F238E27FC236}">
                <a16:creationId xmlns:a16="http://schemas.microsoft.com/office/drawing/2014/main" id="{E1C75FA9-89FD-4A44-8104-A3AAE63EC338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02022" name="think-cell Slide" r:id="rId12" imgW="395" imgH="396" progId="TCLayout.ActiveDocument.1">
                  <p:embed/>
                </p:oleObj>
              </mc:Choice>
              <mc:Fallback>
                <p:oleObj name="think-cell Slide" r:id="rId12" imgW="395" imgH="396" progId="TCLayout.ActiveDocument.1">
                  <p:embed/>
                  <p:pic>
                    <p:nvPicPr>
                      <p:cNvPr id="5" name="Object 1" hidden="1">
                        <a:extLst>
                          <a:ext uri="{FF2B5EF4-FFF2-40B4-BE49-F238E27FC236}">
                            <a16:creationId xmlns:a16="http://schemas.microsoft.com/office/drawing/2014/main" id="{E1C75FA9-89FD-4A44-8104-A3AAE63EC33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5" hidden="1">
            <a:extLst>
              <a:ext uri="{FF2B5EF4-FFF2-40B4-BE49-F238E27FC236}">
                <a16:creationId xmlns:a16="http://schemas.microsoft.com/office/drawing/2014/main" id="{E82C399B-15AE-456A-8461-9AC4950CDE40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tx1"/>
          </a:solidFill>
          <a:ln w="6350" cap="sq">
            <a:noFill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endParaRPr lang="pt-BR" sz="2500" b="1" dirty="0">
              <a:solidFill>
                <a:schemeClr val="bg1"/>
              </a:solidFill>
              <a:latin typeface="Itau Display" panose="020B0503020204020204" pitchFamily="34" charset="0"/>
              <a:ea typeface="+mj-ea"/>
              <a:cs typeface="+mj-cs"/>
              <a:sym typeface="Itau Display" panose="020B0503020204020204" pitchFamily="34" charset="0"/>
            </a:endParaRPr>
          </a:p>
        </p:txBody>
      </p:sp>
      <p:sp>
        <p:nvSpPr>
          <p:cNvPr id="3" name="2. Slide Title">
            <a:extLst>
              <a:ext uri="{FF2B5EF4-FFF2-40B4-BE49-F238E27FC236}">
                <a16:creationId xmlns:a16="http://schemas.microsoft.com/office/drawing/2014/main" id="{AEA4FDBC-BE37-463D-8893-EB8D2E3B0652}"/>
              </a:ext>
            </a:extLst>
          </p:cNvPr>
          <p:cNvSpPr>
            <a:spLocks noGrp="1"/>
          </p:cNvSpPr>
          <p:nvPr>
            <p:ph type="title"/>
            <p:custDataLst>
              <p:tags r:id="rId4"/>
            </p:custDataLst>
          </p:nvPr>
        </p:nvSpPr>
        <p:spPr/>
        <p:txBody>
          <a:bodyPr/>
          <a:lstStyle/>
          <a:p>
            <a:r>
              <a:rPr lang="pt-BR" dirty="0"/>
              <a:t>Agenda</a:t>
            </a:r>
          </a:p>
        </p:txBody>
      </p:sp>
      <p:sp>
        <p:nvSpPr>
          <p:cNvPr id="7" name="TextBox 81">
            <a:extLst>
              <a:ext uri="{FF2B5EF4-FFF2-40B4-BE49-F238E27FC236}">
                <a16:creationId xmlns:a16="http://schemas.microsoft.com/office/drawing/2014/main" id="{18CB12B0-9EA9-4786-98B0-847CE0FA2D10}"/>
              </a:ext>
            </a:extLst>
          </p:cNvPr>
          <p:cNvSpPr txBox="1"/>
          <p:nvPr/>
        </p:nvSpPr>
        <p:spPr>
          <a:xfrm>
            <a:off x="4781006" y="1947181"/>
            <a:ext cx="6856258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 marL="285750" indent="-285750"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buFontTx/>
              <a:buChar char="‒"/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Síntese do Caso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4" name="TrackerNumBlue 9">
            <a:extLst>
              <a:ext uri="{FF2B5EF4-FFF2-40B4-BE49-F238E27FC236}">
                <a16:creationId xmlns:a16="http://schemas.microsoft.com/office/drawing/2014/main" id="{B62A62C8-2369-4E35-9042-D8E4E0921DF4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4673826" y="1964599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1</a:t>
            </a:r>
          </a:p>
        </p:txBody>
      </p:sp>
      <p:sp>
        <p:nvSpPr>
          <p:cNvPr id="11" name="TrackerNumBlue 9">
            <a:extLst>
              <a:ext uri="{FF2B5EF4-FFF2-40B4-BE49-F238E27FC236}">
                <a16:creationId xmlns:a16="http://schemas.microsoft.com/office/drawing/2014/main" id="{8F0C1CCE-C5CB-474D-9840-288E3FF3A99D}"/>
              </a:ext>
            </a:extLst>
          </p:cNvPr>
          <p:cNvSpPr/>
          <p:nvPr>
            <p:custDataLst>
              <p:tags r:id="rId6"/>
            </p:custDataLst>
          </p:nvPr>
        </p:nvSpPr>
        <p:spPr>
          <a:xfrm>
            <a:off x="4673826" y="2464329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2</a:t>
            </a:r>
          </a:p>
        </p:txBody>
      </p:sp>
      <p:sp>
        <p:nvSpPr>
          <p:cNvPr id="12" name="TrackerNumBlue 9">
            <a:extLst>
              <a:ext uri="{FF2B5EF4-FFF2-40B4-BE49-F238E27FC236}">
                <a16:creationId xmlns:a16="http://schemas.microsoft.com/office/drawing/2014/main" id="{36F5F4F5-29F9-47CA-961D-4D87B10CE7E2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673826" y="2965043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3</a:t>
            </a:r>
          </a:p>
        </p:txBody>
      </p:sp>
      <p:sp>
        <p:nvSpPr>
          <p:cNvPr id="14" name="TextBox 81">
            <a:extLst>
              <a:ext uri="{FF2B5EF4-FFF2-40B4-BE49-F238E27FC236}">
                <a16:creationId xmlns:a16="http://schemas.microsoft.com/office/drawing/2014/main" id="{D56C8C98-5AA6-48C5-8E03-AB33B9A3314A}"/>
              </a:ext>
            </a:extLst>
          </p:cNvPr>
          <p:cNvSpPr txBox="1"/>
          <p:nvPr/>
        </p:nvSpPr>
        <p:spPr>
          <a:xfrm>
            <a:off x="5062843" y="2464329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Alegações da Autora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5" name="TextBox 81">
            <a:extLst>
              <a:ext uri="{FF2B5EF4-FFF2-40B4-BE49-F238E27FC236}">
                <a16:creationId xmlns:a16="http://schemas.microsoft.com/office/drawing/2014/main" id="{C507B50D-0A09-4CAF-A5EF-B80E04A59715}"/>
              </a:ext>
            </a:extLst>
          </p:cNvPr>
          <p:cNvSpPr txBox="1"/>
          <p:nvPr/>
        </p:nvSpPr>
        <p:spPr>
          <a:xfrm>
            <a:off x="5062842" y="3437841"/>
            <a:ext cx="2403077" cy="12311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Parecer do MPF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buFontTx/>
              <a:buChar char="-"/>
              <a:defRPr/>
            </a:pPr>
            <a:r>
              <a:rPr lang="pt-BR" sz="2000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Preliminares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buFontTx/>
              <a:buChar char="-"/>
              <a:defRPr/>
            </a:pPr>
            <a:r>
              <a:rPr lang="pt-BR" sz="2000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Mérito</a:t>
            </a:r>
          </a:p>
        </p:txBody>
      </p:sp>
      <p:sp>
        <p:nvSpPr>
          <p:cNvPr id="16" name="TrackerNumBlue 9">
            <a:extLst>
              <a:ext uri="{FF2B5EF4-FFF2-40B4-BE49-F238E27FC236}">
                <a16:creationId xmlns:a16="http://schemas.microsoft.com/office/drawing/2014/main" id="{34DA45C0-282A-4EB7-A9C5-E83BF13BAE04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4673826" y="3441443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4</a:t>
            </a:r>
          </a:p>
        </p:txBody>
      </p:sp>
      <p:sp>
        <p:nvSpPr>
          <p:cNvPr id="17" name="TextBox 81">
            <a:extLst>
              <a:ext uri="{FF2B5EF4-FFF2-40B4-BE49-F238E27FC236}">
                <a16:creationId xmlns:a16="http://schemas.microsoft.com/office/drawing/2014/main" id="{7C0D7F91-5843-4EB5-9570-739A955DF53A}"/>
              </a:ext>
            </a:extLst>
          </p:cNvPr>
          <p:cNvSpPr txBox="1"/>
          <p:nvPr/>
        </p:nvSpPr>
        <p:spPr>
          <a:xfrm>
            <a:off x="5062843" y="4796939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Análise das Decisões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18" name="TrackerNumBlue 9">
            <a:extLst>
              <a:ext uri="{FF2B5EF4-FFF2-40B4-BE49-F238E27FC236}">
                <a16:creationId xmlns:a16="http://schemas.microsoft.com/office/drawing/2014/main" id="{4BDA0647-9628-4419-A68E-64EDB424BAC9}"/>
              </a:ext>
            </a:extLst>
          </p:cNvPr>
          <p:cNvSpPr/>
          <p:nvPr>
            <p:custDataLst>
              <p:tags r:id="rId9"/>
            </p:custDataLst>
          </p:nvPr>
        </p:nvSpPr>
        <p:spPr>
          <a:xfrm>
            <a:off x="4677305" y="4797519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5</a:t>
            </a:r>
          </a:p>
        </p:txBody>
      </p:sp>
      <p:sp>
        <p:nvSpPr>
          <p:cNvPr id="19" name="TextBox 81">
            <a:extLst>
              <a:ext uri="{FF2B5EF4-FFF2-40B4-BE49-F238E27FC236}">
                <a16:creationId xmlns:a16="http://schemas.microsoft.com/office/drawing/2014/main" id="{9BF0BDEB-DB97-4D6F-A25C-4EBA06D6E570}"/>
              </a:ext>
            </a:extLst>
          </p:cNvPr>
          <p:cNvSpPr txBox="1"/>
          <p:nvPr/>
        </p:nvSpPr>
        <p:spPr>
          <a:xfrm>
            <a:off x="5062841" y="5257116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Comentários Finais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pic>
        <p:nvPicPr>
          <p:cNvPr id="20" name="Picture 47" descr="Faculdade de Direito da USP - FDUSP - Home | Facebook">
            <a:extLst>
              <a:ext uri="{FF2B5EF4-FFF2-40B4-BE49-F238E27FC236}">
                <a16:creationId xmlns:a16="http://schemas.microsoft.com/office/drawing/2014/main" id="{1126985E-D745-4C97-ABD7-34944159E1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60908" y="6416207"/>
            <a:ext cx="424005" cy="4240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xtBox 81">
            <a:extLst>
              <a:ext uri="{FF2B5EF4-FFF2-40B4-BE49-F238E27FC236}">
                <a16:creationId xmlns:a16="http://schemas.microsoft.com/office/drawing/2014/main" id="{147BEB8A-2F00-4BF6-ADDB-31F6EBF1C4B0}"/>
              </a:ext>
            </a:extLst>
          </p:cNvPr>
          <p:cNvSpPr txBox="1"/>
          <p:nvPr/>
        </p:nvSpPr>
        <p:spPr>
          <a:xfrm>
            <a:off x="5062840" y="2957506"/>
            <a:ext cx="2403077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 marL="0" lvl="0" indent="0" defTabSz="1193860" eaLnBrk="1" latinLnBrk="0" hangingPunct="1">
              <a:buClr>
                <a:schemeClr val="tx2"/>
              </a:buClr>
              <a:buSzPct val="100000"/>
              <a:defRPr lang="es-ES" baseline="0">
                <a:latin typeface="+mn-lt"/>
              </a:defRPr>
            </a:lvl1pPr>
            <a:lvl2pPr marL="194400" indent="-190800" defTabSz="1193860" eaLnBrk="1" hangingPunct="1">
              <a:buClr>
                <a:schemeClr val="tx2"/>
              </a:buClr>
              <a:buSzPct val="125000"/>
              <a:buFont typeface="Arial" charset="0"/>
              <a:buChar char="▪"/>
              <a:defRPr lang="es-ES" baseline="0">
                <a:latin typeface="+mn-lt"/>
              </a:defRPr>
            </a:lvl2pPr>
            <a:lvl3pPr marL="609630" indent="-349268" defTabSz="1193860" eaLnBrk="1" hangingPunct="1">
              <a:buClr>
                <a:schemeClr val="tx2"/>
              </a:buClr>
              <a:buSzPct val="120000"/>
              <a:buFont typeface="Arial" charset="0"/>
              <a:buChar char="–"/>
              <a:defRPr lang="es-ES" baseline="0">
                <a:latin typeface="+mn-lt"/>
              </a:defRPr>
            </a:lvl3pPr>
            <a:lvl4pPr marL="819192" indent="-207444" defTabSz="1193860" eaLnBrk="1" hangingPunct="1">
              <a:buClr>
                <a:schemeClr val="tx2"/>
              </a:buClr>
              <a:buSzPct val="120000"/>
              <a:buFont typeface="Arial" charset="0"/>
              <a:buChar char="▫"/>
              <a:defRPr lang="es-ES" baseline="0">
                <a:latin typeface="+mn-lt"/>
              </a:defRPr>
            </a:lvl4pPr>
            <a:lvl5pPr marL="999794" indent="-173575" defTabSz="1193860" eaLnBrk="1" hangingPunct="1">
              <a:buClr>
                <a:schemeClr val="tx2"/>
              </a:buClr>
              <a:buSzPct val="89000"/>
              <a:buFont typeface="Arial" charset="0"/>
              <a:buChar char="-"/>
              <a:defRPr lang="es-ES" baseline="0">
                <a:latin typeface="+mn-lt"/>
              </a:defRPr>
            </a:lvl5pPr>
            <a:lvl6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6pPr>
            <a:lvl7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7pPr>
            <a:lvl8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8pPr>
            <a:lvl9pPr marL="999794" indent="-173575" defTabSz="1193860" fontAlgn="base">
              <a:spcBef>
                <a:spcPct val="0"/>
              </a:spcBef>
              <a:spcAft>
                <a:spcPct val="0"/>
              </a:spcAft>
              <a:buClr>
                <a:schemeClr val="tx2"/>
              </a:buClr>
              <a:buSzPct val="89000"/>
              <a:buFont typeface="Arial" charset="0"/>
              <a:buChar char="-"/>
              <a:defRPr lang="es-ES" sz="2133" baseline="0">
                <a:latin typeface="+mn-lt"/>
              </a:defRPr>
            </a:lvl9pPr>
          </a:lstStyle>
          <a:p>
            <a:pPr>
              <a:spcBef>
                <a:spcPts val="600"/>
              </a:spcBef>
              <a:spcAft>
                <a:spcPts val="600"/>
              </a:spcAft>
              <a:buClr>
                <a:srgbClr val="3C424E"/>
              </a:buClr>
              <a:defRPr/>
            </a:pPr>
            <a:r>
              <a:rPr lang="pt-BR" sz="2000" b="1" dirty="0">
                <a:solidFill>
                  <a:srgbClr val="1C2D5A"/>
                </a:solidFill>
                <a:latin typeface="Itau Display" panose="020B0503020204020204" pitchFamily="34" charset="0"/>
                <a:sym typeface="Itau Display" panose="020B0503020204020204" pitchFamily="34" charset="0"/>
              </a:rPr>
              <a:t>Alegações da Ré</a:t>
            </a:r>
            <a:endParaRPr lang="pt-BR" sz="2000" dirty="0">
              <a:solidFill>
                <a:srgbClr val="1C2D5A"/>
              </a:solidFill>
              <a:latin typeface="Itau Display" panose="020B0503020204020204" pitchFamily="34" charset="0"/>
              <a:sym typeface="Itau Display" panose="020B0503020204020204" pitchFamily="34" charset="0"/>
            </a:endParaRPr>
          </a:p>
        </p:txBody>
      </p:sp>
      <p:sp>
        <p:nvSpPr>
          <p:cNvPr id="22" name="TrackerNumBlue 9">
            <a:extLst>
              <a:ext uri="{FF2B5EF4-FFF2-40B4-BE49-F238E27FC236}">
                <a16:creationId xmlns:a16="http://schemas.microsoft.com/office/drawing/2014/main" id="{8BC9FB3D-C2AE-46D1-8E5A-D4578FBE1787}"/>
              </a:ext>
            </a:extLst>
          </p:cNvPr>
          <p:cNvSpPr/>
          <p:nvPr>
            <p:custDataLst>
              <p:tags r:id="rId10"/>
            </p:custDataLst>
          </p:nvPr>
        </p:nvSpPr>
        <p:spPr>
          <a:xfrm>
            <a:off x="4677305" y="5271334"/>
            <a:ext cx="279340" cy="279340"/>
          </a:xfrm>
          <a:prstGeom prst="ellipse">
            <a:avLst/>
          </a:prstGeom>
          <a:solidFill>
            <a:schemeClr val="accent1"/>
          </a:solidFill>
          <a:ln w="6350" cap="sq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6350" cap="sq" cmpd="sng" algn="ctr">
                <a:solidFill>
                  <a:schemeClr val="accent1"/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1" forceAA="0" compatLnSpc="1">
            <a:prstTxWarp prst="textNoShape">
              <a:avLst/>
            </a:prstTxWarp>
            <a:noAutofit/>
          </a:bodyPr>
          <a:lstStyle/>
          <a:p>
            <a:pPr algn="ctr">
              <a:spcBef>
                <a:spcPts val="300"/>
              </a:spcBef>
              <a:spcAft>
                <a:spcPts val="300"/>
              </a:spcAft>
            </a:pPr>
            <a:r>
              <a:rPr lang="pt-BR" sz="1400" b="1" dirty="0">
                <a:solidFill>
                  <a:schemeClr val="bg1"/>
                </a:solidFill>
                <a:latin typeface="Itau Display" panose="020B0503020204020204" pitchFamily="34" charset="0"/>
                <a:cs typeface="Itau Display" panose="020B0503020204020204" pitchFamily="34" charset="0"/>
              </a:rPr>
              <a:t>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2AE0050C-421B-4C2F-B001-FDC7DEEB97A2}"/>
              </a:ext>
            </a:extLst>
          </p:cNvPr>
          <p:cNvSpPr/>
          <p:nvPr/>
        </p:nvSpPr>
        <p:spPr>
          <a:xfrm>
            <a:off x="4437342" y="2839510"/>
            <a:ext cx="7199922" cy="507785"/>
          </a:xfrm>
          <a:prstGeom prst="roundRect">
            <a:avLst>
              <a:gd name="adj" fmla="val 9324"/>
            </a:avLst>
          </a:prstGeom>
          <a:noFill/>
          <a:ln w="19050" cap="sq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3297" tIns="46649" rIns="93297" bIns="4664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962" rtl="0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306"/>
              </a:spcAft>
              <a:buClrTx/>
              <a:buSzTx/>
              <a:buFontTx/>
              <a:buNone/>
              <a:tabLst/>
              <a:defRPr/>
            </a:pPr>
            <a:endParaRPr kumimoji="0" lang="pt-BR" sz="1837" b="0" i="0" u="none" strike="noStrike" kern="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31C999FA-617B-4516-A955-63186127F576}"/>
              </a:ext>
            </a:extLst>
          </p:cNvPr>
          <p:cNvSpPr/>
          <p:nvPr/>
        </p:nvSpPr>
        <p:spPr>
          <a:xfrm>
            <a:off x="4437342" y="3431303"/>
            <a:ext cx="6987112" cy="2121479"/>
          </a:xfrm>
          <a:prstGeom prst="roundRect">
            <a:avLst>
              <a:gd name="adj" fmla="val 9324"/>
            </a:avLst>
          </a:prstGeom>
          <a:solidFill>
            <a:schemeClr val="bg1">
              <a:alpha val="82000"/>
            </a:schemeClr>
          </a:solidFill>
          <a:ln w="19050" cap="sq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3297" tIns="46649" rIns="93297" bIns="4664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962" rtl="0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306"/>
              </a:spcAft>
              <a:buClrTx/>
              <a:buSzTx/>
              <a:buFontTx/>
              <a:buNone/>
              <a:tabLst/>
              <a:defRPr/>
            </a:pPr>
            <a:endParaRPr kumimoji="0" lang="pt-BR" sz="1837" b="0" i="0" u="none" strike="noStrike" kern="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B843EABF-121F-4F02-9CF2-303EBB8C7C2D}"/>
              </a:ext>
            </a:extLst>
          </p:cNvPr>
          <p:cNvSpPr/>
          <p:nvPr/>
        </p:nvSpPr>
        <p:spPr>
          <a:xfrm>
            <a:off x="4589742" y="1949486"/>
            <a:ext cx="6987112" cy="817923"/>
          </a:xfrm>
          <a:prstGeom prst="roundRect">
            <a:avLst>
              <a:gd name="adj" fmla="val 9324"/>
            </a:avLst>
          </a:prstGeom>
          <a:solidFill>
            <a:schemeClr val="bg1">
              <a:alpha val="82000"/>
            </a:schemeClr>
          </a:solidFill>
          <a:ln w="19050" cap="sq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3297" tIns="46649" rIns="93297" bIns="46649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32962" rtl="0" eaLnBrk="1" fontAlgn="auto" latinLnBrk="0" hangingPunct="1">
              <a:lnSpc>
                <a:spcPct val="100000"/>
              </a:lnSpc>
              <a:spcBef>
                <a:spcPts val="306"/>
              </a:spcBef>
              <a:spcAft>
                <a:spcPts val="306"/>
              </a:spcAft>
              <a:buClrTx/>
              <a:buSzTx/>
              <a:buFontTx/>
              <a:buNone/>
              <a:tabLst/>
              <a:defRPr/>
            </a:pPr>
            <a:endParaRPr kumimoji="0" lang="pt-BR" sz="1837" b="0" i="0" u="none" strike="noStrike" kern="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2867654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STYLE_ID" val="c90ee1e1-c015-415f-8aa1-dd21303cc84c"/>
  <p:tag name="NEWVI" val="true"/>
  <p:tag name="TEMPLATELASTEDITTED" val="2019-02-25 12:05 PM"/>
  <p:tag name="TEMPLATECREATED" val="2019-02-27 01:18 PM"/>
  <p:tag name="TEMPLATEVERSION" val="2"/>
  <p:tag name="TEMPLATELASTEDITED" val="2019-03-15 07:01 PM"/>
  <p:tag name="NEWLAYOUTNAMES" val="true"/>
  <p:tag name="BLUEONEFOURTHTITLEFONTCOLORFIXED" val="true"/>
  <p:tag name="DARKLAYOUTNAMESCHANGEDTOCONTRAST" val="true"/>
  <p:tag name="MTBTACCENT" val="Accent1ColorBoldText"/>
  <p:tag name="THINKCELLPRESENTATIONDONOTDELETE" val="&lt;?xml version=&quot;1.0&quot; encoding=&quot;UTF-16&quot; standalone=&quot;yes&quot;?&gt;&lt;root reqver=&quot;25060&quot;&gt;&lt;version val=&quot;28408&quot;/&gt;&lt;CPresentation id=&quot;1&quot;&gt;&lt;m_precDefaultNumber&gt;&lt;m_bNumberIsYear val=&quot;1&quot;/&gt;&lt;m_chMinusSymbol&gt;-&lt;/m_chMinusSymbol&gt;&lt;m_chDecimalSymbol17909&gt;,&lt;/m_chDecimalSymbol17909&gt;&lt;m_nGroupingDigits17909 val=&quot;3&quot;/&gt;&lt;m_chGroupingSymbol17909&gt;.&lt;/m_chGroupingSymbol17909&gt;&lt;m_yearfmt&gt;&lt;begin val=&quot;0&quot;/&gt;&lt;end val=&quot;4&quot;/&gt;&lt;/m_yearfmt&gt;&lt;/m_precDefaultNumber&gt;&lt;m_precDefaultPercent&gt;&lt;m_bNumberIsYear val=&quot;1&quot;/&gt;&lt;m_chMinusSymbol&gt;-&lt;/m_chMinusSymbol&gt;&lt;m_nDecimalDigits17909 val=&quot;0&quot;/&gt;&lt;m_chDecimalSymbol17909&gt;,&lt;/m_chDecimalSymbol17909&gt;&lt;m_nGroupingDigits17909 val=&quot;3&quot;/&gt;&lt;m_chGroupingSymbol17909&gt;.&lt;/m_chGroupingSymbol17909&gt;&lt;m_strSuffix17909&gt;%&lt;/m_strSuffix17909&gt;&lt;m_yearfmt&gt;&lt;begin val=&quot;0&quot;/&gt;&lt;end val=&quot;4&quot;/&gt;&lt;/m_yearfmt&gt;&lt;/m_precDefaultPercent&gt;&lt;m_precDefaultDate&gt;&lt;m_bNumberIsYear val=&quot;0&quot;/&gt;&lt;m_strFormatTime&gt;%d-%1-%Y&lt;/m_strFormatTime&gt;&lt;m_yearfmt&gt;&lt;begin val=&quot;0&quot;/&gt;&lt;end val=&quot;0&quot;/&gt;&lt;/m_yearfmt&gt;&lt;/m_precDefaultDate&gt;&lt;m_precDefaultYear&gt;&lt;m_bNumberIsYear val=&quot;0&quot;/&gt;&lt;m_strFormatTime&gt;%y&lt;/m_strFormatTime&gt;&lt;m_yearfmt&gt;&lt;begin val=&quot;4&quot;/&gt;&lt;end val=&quot;4&quot;/&gt;&lt;/m_yearfmt&gt;&lt;/m_precDefaultYear&gt;&lt;m_precDefaultQuarter&gt;&lt;m_bNumberIsYear val=&quot;0&quot;/&gt;&lt;m_strFormatTime&gt;Q%5&lt;/m_strFormatTime&gt;&lt;m_yearfmt&gt;&lt;begin val=&quot;0&quot;/&gt;&lt;end val=&quot;4&quot;/&gt;&lt;/m_yearfmt&gt;&lt;/m_precDefaultQuarter&gt;&lt;m_precDefaultMonth&gt;&lt;m_bNumberIsYear val=&quot;0&quot;/&gt;&lt;m_strFormatTime&gt;%1&lt;/m_strFormatTime&gt;&lt;m_yearfmt&gt;&lt;begin val=&quot;0&quot;/&gt;&lt;end val=&quot;4&quot;/&gt;&lt;/m_yearfmt&gt;&lt;/m_precDefaultMonth&gt;&lt;m_precDefaultWeek&gt;&lt;m_bNumberIsYear val=&quot;0&quot;/&gt;&lt;m_strFormatTime&gt;%d.&lt;/m_strFormatTime&gt;&lt;m_yearfmt&gt;&lt;begin val=&quot;0&quot;/&gt;&lt;end val=&quot;4&quot;/&gt;&lt;/m_yearfmt&gt;&lt;/m_precDefaultWeek&gt;&lt;m_precDefaultDay&gt;&lt;m_bNumberIsYear val=&quot;0&quot;/&gt;&lt;m_strFormatTime&gt;%d&lt;/m_strFormatTime&gt;&lt;m_yearfmt&gt;&lt;begin val=&quot;0&quot;/&gt;&lt;end val=&quot;4&quot;/&gt;&lt;/m_yearfmt&gt;&lt;/m_precDefaultDay&gt;&lt;m_mruColor&gt;&lt;m_vecMRU length=&quot;1&quot;&gt;&lt;elem m_fUsage=&quot;1.89999999999999991118E+00&quot;&gt;&lt;m_msothmcolidx val=&quot;0&quot;/&gt;&lt;m_rgb r=&quot;3E&quot; g=&quot;A5&quot; b=&quot;FF&quot;/&gt;&lt;m_nBrightness endver=&quot;26206&quot; val=&quot;0&quot;/&gt;&lt;/elem&gt;&lt;/m_vecMRU&gt;&lt;/m_mruColor&gt;&lt;m_eweekdayFirstOfWeek val=&quot;2&quot;/&gt;&lt;m_eweekdayFirstOfWorkweek val=&quot;2&quot;/&gt;&lt;m_eweekdayFirstOfWeekend val=&quot;7&quot;/&gt;&lt;/CPresentation&gt;&lt;/root&gt;"/>
  <p:tag name="THINKCELLUNDODONOTDELETE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10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ElA8jJNSXWrys.FwbHQMg"/>
</p:tagLst>
</file>

<file path=ppt/tags/tag10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0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0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10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10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10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0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0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0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0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0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0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0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0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0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10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10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0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0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0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10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B4JokDwOal_oyHGVuL9lQ"/>
</p:tagLst>
</file>

<file path=ppt/tags/tag10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10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10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0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0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ElA8jJNSXWrys.FwbHQMg"/>
</p:tagLst>
</file>

<file path=ppt/tags/tag10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0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10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10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10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0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0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0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0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0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0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0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0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0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10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10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0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0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10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JnYPiF9BjOkCsQBsvmX2Q"/>
</p:tagLst>
</file>

<file path=ppt/tags/tag10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10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10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0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10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UVaNioeQEy1srSxzx_jYw"/>
</p:tagLst>
</file>

<file path=ppt/tags/tag10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3"/>
</p:tagLst>
</file>

<file path=ppt/tags/tag10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5"/>
</p:tagLst>
</file>

<file path=ppt/tags/tag10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5"/>
</p:tagLst>
</file>

<file path=ppt/tags/tag10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4"/>
</p:tagLst>
</file>

<file path=ppt/tags/tag10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ags/tag10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2"/>
</p:tagLst>
</file>

<file path=ppt/tags/tag10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2"/>
</p:tagLst>
</file>

<file path=ppt/tags/tag10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1"/>
</p:tagLst>
</file>

<file path=ppt/tags/tag10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1"/>
</p:tagLst>
</file>

<file path=ppt/tags/tag10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ogo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ogo"/>
</p:tagLst>
</file>

<file path=ppt/tags/tag10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yZq0atZwOjYfAhKYvT_og"/>
</p:tagLst>
</file>

<file path=ppt/tags/tag10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MzLjNzL.pnDRQEfEFm7g"/>
</p:tagLst>
</file>

<file path=ppt/tags/tag10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0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0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10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10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0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0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0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0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0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0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0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0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0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76mAUbI3qGIaKzxbSmH9Q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CqUmR.kJ56ZXLiRPQCN5w"/>
</p:tagLst>
</file>

<file path=ppt/tags/tag10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10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10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7QhyJ84a7HgB.57vlvwvg"/>
</p:tagLst>
</file>

<file path=ppt/tags/tag10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0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0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10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ivRGey5jUBhR6vJkFhCQ"/>
</p:tagLst>
</file>

<file path=ppt/tags/tag10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W4H4pQQ_5TEXBCSsPo7Fw"/>
</p:tagLst>
</file>

<file path=ppt/tags/tag10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C0RqzjRvBLUj7Zix5ZTTg"/>
</p:tagLst>
</file>

<file path=ppt/tags/tag10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RPBtLOI0vvswgjJK0JceQ"/>
</p:tagLst>
</file>

<file path=ppt/tags/tag10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H6pNMqZ74n.9LihPXb10Q"/>
</p:tagLst>
</file>

<file path=ppt/tags/tag10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4pwV477liTDkewCOkX25w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WTJnYwxl6fWzPd_n8TQOw"/>
</p:tagLst>
</file>

<file path=ppt/tags/tag10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10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aSCpyodaZ6q5c4QxPBWFA"/>
</p:tagLst>
</file>

<file path=ppt/tags/tag10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10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0EaHg7kNOAGkphEO9BXkQ"/>
</p:tagLst>
</file>

<file path=ppt/tags/tag10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0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10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brWeZu_jYKKBHbUiglYgQ"/>
</p:tagLst>
</file>

<file path=ppt/tags/tag10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10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10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0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0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0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ags/tag10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10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MzLjNzL.pnDRQEfEFm7g"/>
</p:tagLst>
</file>

<file path=ppt/tags/tag10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0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0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10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10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10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7QhyJ84a7HgB.57vlvwvg"/>
</p:tagLst>
</file>

<file path=ppt/tags/tag10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0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0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0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0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0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0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0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0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0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76mAUbI3qGIaKzxbSmH9Q"/>
</p:tagLst>
</file>

<file path=ppt/tags/tag10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CqUmR.kJ56ZXLiRPQCN5w"/>
</p:tagLst>
</file>

<file path=ppt/tags/tag10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10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10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0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0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0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10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ivRGey5jUBhR6vJkFhCQ"/>
</p:tagLst>
</file>

<file path=ppt/tags/tag10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W4H4pQQ_5TEXBCSsPo7Fw"/>
</p:tagLst>
</file>

<file path=ppt/tags/tag10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C0RqzjRvBLUj7Zix5ZTTg"/>
</p:tagLst>
</file>

<file path=ppt/tags/tag10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RPBtLOI0vvswgjJK0JceQ"/>
</p:tagLst>
</file>

<file path=ppt/tags/tag10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H6pNMqZ74n.9LihPXb10Q"/>
</p:tagLst>
</file>

<file path=ppt/tags/tag10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4pwV477liTDkewCOkX25w"/>
</p:tagLst>
</file>

<file path=ppt/tags/tag10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WTJnYwxl6fWzPd_n8TQOw"/>
</p:tagLst>
</file>

<file path=ppt/tags/tag10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10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aSCpyodaZ6q5c4QxPBWFA"/>
</p:tagLst>
</file>

<file path=ppt/tags/tag10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10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10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0EaHg7kNOAGkphEO9BXkQ"/>
</p:tagLst>
</file>

<file path=ppt/tags/tag10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0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0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brWeZu_jYKKBHbUiglYgQ"/>
</p:tagLst>
</file>

<file path=ppt/tags/tag10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10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10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0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0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7QhyJ84a7HgB.57vlvwvg"/>
</p:tagLst>
</file>

<file path=ppt/tags/tag10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ags/tag10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10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Ub1LmWUTH66PHUHOGMc5A"/>
</p:tagLst>
</file>

<file path=ppt/tags/tag10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10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0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0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10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10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0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0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0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0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0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0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0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0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0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0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a5NG5p6QVlH6GlSHMQ0RQ"/>
</p:tagLst>
</file>

<file path=ppt/tags/tag10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LogoImage"/>
</p:tagLst>
</file>

<file path=ppt/tags/tag10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0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0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0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0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10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tNN_OdVRnC_8Tatiiw6bA"/>
</p:tagLst>
</file>

<file path=ppt/tags/tag10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e.WNeMwRPaNOv4PeDFU5Q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10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kXdkIixRi6Hs.rBsPur2w"/>
</p:tagLst>
</file>

<file path=ppt/tags/tag10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10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10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KNm6U2RZKJH1GvudQSPw"/>
</p:tagLst>
</file>

<file path=ppt/tags/tag10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10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10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e4Ps3taQqK3C0NeBEvQLA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FJrOK..UnCsq4NXVd2vvg"/>
</p:tagLst>
</file>

<file path=ppt/tags/tag10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10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10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0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KNm6U2RZKJH1GvudQSPw"/>
</p:tagLst>
</file>

<file path=ppt/tags/tag10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0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10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0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0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0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10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LogoText"/>
</p:tagLst>
</file>

<file path=ppt/tags/tag10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LogoImage"/>
</p:tagLst>
</file>

<file path=ppt/tags/tag10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V0uBo8waqpvxTCiRrj1wg"/>
</p:tagLst>
</file>

<file path=ppt/tags/tag10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0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0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0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0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w7tJluIb6EHvmz6CZNdMQ"/>
</p:tagLst>
</file>

<file path=ppt/tags/tag10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ineBasicDefault"/>
</p:tagLst>
</file>

<file path=ppt/tags/tag10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ineBasicDefault"/>
</p:tagLst>
</file>

<file path=ppt/tags/tag10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ineBasicDefault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ineBasicDefault"/>
</p:tagLst>
</file>

<file path=ppt/tags/tag10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ineBasicDefault"/>
</p:tagLst>
</file>

<file path=ppt/tags/tag10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X8LOoBxGvPG6gQVDjn2yQ"/>
</p:tagLst>
</file>

<file path=ppt/tags/tag10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X8LOoBxGvPG6gQVDjn2yQ"/>
</p:tagLst>
</file>

<file path=ppt/tags/tag10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bEn1CLggygWfsSp5aUVKA"/>
</p:tagLst>
</file>

<file path=ppt/tags/tag10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4_X8evDbUeUr0myd_8P0g"/>
</p:tagLst>
</file>

<file path=ppt/tags/tag10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4_X8evDbUeUr0myd_8P0g"/>
</p:tagLst>
</file>

<file path=ppt/tags/tag10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4_X8evDbUeUr0myd_8P0g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4_X8evDbUeUr0myd_8P0g"/>
</p:tagLst>
</file>

<file path=ppt/tags/tag10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4_X8evDbUeUr0myd_8P0g"/>
</p:tagLst>
</file>

<file path=ppt/tags/tag10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4_X8evDbUeUr0myd_8P0g"/>
</p:tagLst>
</file>

<file path=ppt/tags/tag10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Oi05ZGOsLYzuxSGi0agiQ"/>
</p:tagLst>
</file>

<file path=ppt/tags/tag10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SingleBoatShape"/>
</p:tagLst>
</file>

<file path=ppt/tags/tag10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SingleBoatShape"/>
</p:tagLst>
</file>

<file path=ppt/tags/tag10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ineBasicVerticalDefault"/>
</p:tagLst>
</file>

<file path=ppt/tags/tag10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ineBasicVerticalDefault"/>
</p:tagLst>
</file>

<file path=ppt/tags/tag10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ineBasicVerticalDefault"/>
</p:tagLst>
</file>

<file path=ppt/tags/tag10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ineBasicVerticalDefault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ineBasicVerticalDefault"/>
</p:tagLst>
</file>

<file path=ppt/tags/tag10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ineBasicVerticalDefault"/>
</p:tagLst>
</file>

<file path=ppt/tags/tag10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1LEVEL" val="6"/>
  <p:tag name="2LEVEL" val="3"/>
  <p:tag name="3LEVEL" val="1.5"/>
  <p:tag name="4LEVEL" val="0.75"/>
  <p:tag name="5LEVEL" val="0.38"/>
</p:tagLst>
</file>

<file path=ppt/tags/tag10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X8LOoBxGvPG6gQVDjn2yQ"/>
</p:tagLst>
</file>

<file path=ppt/tags/tag10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gzPCdVKFFl.Trmnz0M9GA"/>
</p:tagLst>
</file>

<file path=ppt/tags/tag10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X8LOoBxGvPG6gQVDjn2yQ"/>
</p:tagLst>
</file>

<file path=ppt/tags/tag10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gzPCdVKFFl.Trmnz0M9GA"/>
</p:tagLst>
</file>

<file path=ppt/tags/tag10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NSenzWuhNGk6MIjiH9QpA"/>
</p:tagLst>
</file>

<file path=ppt/tags/tag10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X8LOoBxGvPG6gQVDjn2yQ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10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HPZLlPUTMEsFki1Va00zQ"/>
</p:tagLst>
</file>

<file path=ppt/tags/tag10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0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CustomIcon"/>
</p:tagLst>
</file>

<file path=ppt/tags/tag10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0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gzPCdVKFFl.Trmnz0M9GA"/>
</p:tagLst>
</file>

<file path=ppt/tags/tag10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ineBasicVerticalDefault"/>
</p:tagLst>
</file>

<file path=ppt/tags/tag10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ineBasicVerticalDefault"/>
</p:tagLst>
</file>

<file path=ppt/tags/tag10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X8LOoBxGvPG6gQVDjn2yQ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0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TUEOTV9lfDKXZ9NpF2kFQ"/>
</p:tagLst>
</file>

<file path=ppt/tags/tag10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1LEVEL" val="0.2"/>
  <p:tag name="2LEVEL" val="0.1"/>
  <p:tag name="3LEVEL" val="0.05"/>
  <p:tag name="4LEVEL" val="0.03"/>
  <p:tag name="5LEVEL" val="0.01"/>
</p:tagLst>
</file>

<file path=ppt/tags/tag10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AlphaBlue"/>
</p:tagLst>
</file>

<file path=ppt/tags/tag10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1LEVEL" val="0.1"/>
  <p:tag name="2LEVEL" val="0.05"/>
  <p:tag name="3LEVEL" val="0.03"/>
  <p:tag name="4LEVEL" val="0.01"/>
  <p:tag name="5LEVEL" val="0.01"/>
</p:tagLst>
</file>

<file path=ppt/tags/tag10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1LEVEL" val="3"/>
  <p:tag name="2LEVEL" val="1.5"/>
  <p:tag name="3LEVEL" val="0.75"/>
  <p:tag name="4LEVEL" val="0.38"/>
  <p:tag name="5LEVEL" val="0.19"/>
</p:tagLst>
</file>

<file path=ppt/tags/tag10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AlphaBlue"/>
</p:tagLst>
</file>

<file path=ppt/tags/tag10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AlphaBlue"/>
</p:tagLst>
</file>

<file path=ppt/tags/tag10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AlphaBlue"/>
</p:tagLst>
</file>

<file path=ppt/tags/tag10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1LEVEL" val="0"/>
  <p:tag name="2LEVEL" val="0"/>
  <p:tag name="3LEVEL" val="0"/>
  <p:tag name="4LEVEL" val="0"/>
  <p:tag name="5LEVEL" val="0"/>
</p:tagLst>
</file>

<file path=ppt/tags/tag10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AlphaBlue"/>
</p:tagLst>
</file>

<file path=ppt/tags/tag10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1LEVEL" val="3"/>
  <p:tag name="2LEVEL" val="1.5"/>
  <p:tag name="3LEVEL" val="0.75"/>
  <p:tag name="4LEVEL" val="0.38"/>
  <p:tag name="5LEVEL" val="0.19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pY2bIxuWYJX7.5PDt4N0A"/>
</p:tagLst>
</file>

<file path=ppt/tags/tag10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AlphaBlue"/>
</p:tagLst>
</file>

<file path=ppt/tags/tag10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1LEVEL" val="3"/>
  <p:tag name="2LEVEL" val="1.5"/>
  <p:tag name="3LEVEL" val="0.75"/>
  <p:tag name="4LEVEL" val="0.38"/>
  <p:tag name="5LEVEL" val="0.19"/>
</p:tagLst>
</file>

<file path=ppt/tags/tag10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AlphaBlue"/>
</p:tagLst>
</file>

<file path=ppt/tags/tag10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1LEVEL" val="0.2"/>
  <p:tag name="2LEVEL" val="0.1"/>
  <p:tag name="3LEVEL" val="0.05"/>
  <p:tag name="4LEVEL" val="0.03"/>
  <p:tag name="5LEVEL" val="0.01"/>
</p:tagLst>
</file>

<file path=ppt/tags/tag10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X8LOoBxGvPG6gQVDjn2yQ"/>
</p:tagLst>
</file>

<file path=ppt/tags/tag10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10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TrackerNumBlue"/>
</p:tagLst>
</file>

<file path=ppt/tags/tag10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RkctlE0o2bla5_ZRw4M1A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ogo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26KT4aqVtmfYk8OpVrNgw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KNm6U2RZKJH1GvudQSPw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KNm6U2RZKJH1GvudQSPw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pY2bIxuWYJX7.5PDt4N0A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9eziOe1eDUpHTHElitUvw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l0FDRFTxxyFpq2s0mdstA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UGlDaBGzy08F1yflNuVBQ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1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1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1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1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1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1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1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1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1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1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1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1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1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1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1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1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1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1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1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1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1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1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1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1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ElA8jJNSXWrys.FwbHQMg"/>
</p:tagLst>
</file>

<file path=ppt/tags/tag1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1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1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1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zPcSZf4ZCXV3Oo_v34RFQ"/>
</p:tagLst>
</file>

<file path=ppt/tags/tag1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2dTqcL4CYUTviwb841TbQ"/>
</p:tagLst>
</file>

<file path=ppt/tags/tag1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1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1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1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RLNxoBpp5Nh0V1._UM_wQ"/>
</p:tagLst>
</file>

<file path=ppt/tags/tag1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IBn5BPzl4KkFs0pJYeDLw"/>
</p:tagLst>
</file>

<file path=ppt/tags/tag1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Ohx6LsHGzCd6gSt7yUTaQ"/>
</p:tagLst>
</file>

<file path=ppt/tags/tag1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hJZZE8.GFGTwjm6Q36nw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T4yz8M_56aXvTKMLyVYwQ"/>
</p:tagLst>
</file>

<file path=ppt/tags/tag1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ewpLlIfLjNKR2GWttmDdA"/>
</p:tagLst>
</file>

<file path=ppt/tags/tag1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1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gProyZzQt6WLSWGHV6PDQ"/>
</p:tagLst>
</file>

<file path=ppt/tags/tag1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1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4RMv7JAlSvLh_xBxsG0zw"/>
</p:tagLst>
</file>

<file path=ppt/tags/tag1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1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N4vKmwOiwmor2ynDTOqYg"/>
</p:tagLst>
</file>

<file path=ppt/tags/tag1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fz7yI9JK56Y1LEL5w8EKQ"/>
</p:tagLst>
</file>

<file path=ppt/tags/tag1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1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1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1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1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1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1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1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1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1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1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1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1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1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1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1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1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1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1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1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1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1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hQIIl1Lqw6UMYms_JuxNw"/>
</p:tagLst>
</file>

<file path=ppt/tags/tag1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1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1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1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1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1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1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1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1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1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1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1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1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1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1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1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1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1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1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1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1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1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1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1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1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1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1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1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1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1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1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1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1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1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1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2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2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2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2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2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2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2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ERAv2qTS9WX9Mo_DXGEvw"/>
</p:tagLst>
</file>

<file path=ppt/tags/tag2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2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2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2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t0rTbEC935Qo7wMpuRnWg"/>
</p:tagLst>
</file>

<file path=ppt/tags/tag2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2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LMfTcr2V14cMPTGUiurmg"/>
</p:tagLst>
</file>

<file path=ppt/tags/tag2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2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2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2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2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2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2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2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2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2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2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2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2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2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2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2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2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2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2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2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2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2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2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2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2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2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2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2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2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2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2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2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2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2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2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2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2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ERAv2qTS9WX9Mo_DXGEvw"/>
</p:tagLst>
</file>

<file path=ppt/tags/tag2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2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2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2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t0rTbEC935Qo7wMpuRnWg"/>
</p:tagLst>
</file>

<file path=ppt/tags/tag2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2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adLdABBHs4cLAvRoR6wHg"/>
</p:tagLst>
</file>

<file path=ppt/tags/tag2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2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2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2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2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2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2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2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2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2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2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2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2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2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esG9SeK3D86uelPvYaJdA"/>
</p:tagLst>
</file>

<file path=ppt/tags/tag2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ldzZIY4f9O_oEH_6UUy1w"/>
</p:tagLst>
</file>

<file path=ppt/tags/tag2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2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2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2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2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2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2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vpbHVAZMBWmzPekbGegEQ"/>
</p:tagLst>
</file>

<file path=ppt/tags/tag2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teOVg3jPd.Clx3NTkYfqQ"/>
</p:tagLst>
</file>

<file path=ppt/tags/tag2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r2qGHLZKAdL1FQ8tGfSnQ"/>
</p:tagLst>
</file>

<file path=ppt/tags/tag2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WIasW5dm_Wx8WLEcuNHSg"/>
</p:tagLst>
</file>

<file path=ppt/tags/tag2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.jGuCihHbV_ituLRn3gsA"/>
</p:tagLst>
</file>

<file path=ppt/tags/tag2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dsYJjiAJ_SKhksSkyjc5g"/>
</p:tagLst>
</file>

<file path=ppt/tags/tag2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rAwkERiyuoJbDasc.q4.w"/>
</p:tagLst>
</file>

<file path=ppt/tags/tag2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2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4.7HgOPF3G46aIVDhi8iw"/>
</p:tagLst>
</file>

<file path=ppt/tags/tag2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VJXkbSvry_kMgTvUgW65g"/>
</p:tagLst>
</file>

<file path=ppt/tags/tag2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2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EkDsOHipHKnOsAwTuD6Bw"/>
</p:tagLst>
</file>

<file path=ppt/tags/tag2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ogo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2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2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2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2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2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2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2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2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2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2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2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2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2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2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Sd.SLUgN0WRwifmSVSTpQ"/>
</p:tagLst>
</file>

<file path=ppt/tags/tag2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ags/tag2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oYZ0hewwfj8TIf.TPGRQw"/>
</p:tagLst>
</file>

<file path=ppt/tags/tag2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2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2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2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2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2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2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npKEIESh771hVEjFrBJ0w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2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NRjpSVlCGBG73wZStAadw"/>
</p:tagLst>
</file>

<file path=ppt/tags/tag2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d8bjhr2YdCj7RnDwGRTkw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IQADFm8QsrNDQPs3Dfe6w"/>
</p:tagLst>
</file>

<file path=ppt/tags/tag2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vAIUYdhgI9_r65m9kQPwg"/>
</p:tagLst>
</file>

<file path=ppt/tags/tag2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B4JokDwOal_oyHGVuL9lQ"/>
</p:tagLst>
</file>

<file path=ppt/tags/tag2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JnYPiF9BjOkCsQBsvmX2Q"/>
</p:tagLst>
</file>

<file path=ppt/tags/tag2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2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7QhyJ84a7HgB.57vlvwvg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2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7QhyJ84a7HgB.57vlvwvg"/>
</p:tagLst>
</file>

<file path=ppt/tags/tag2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2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7QhyJ84a7HgB.57vlvwvg"/>
</p:tagLst>
</file>

<file path=ppt/tags/tag2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2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FJrOK..UnCsq4NXVd2vvg"/>
</p:tagLst>
</file>

<file path=ppt/tags/tag2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2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NSenzWuhNGk6MIjiH9QpA"/>
</p:tagLst>
</file>

<file path=ppt/tags/tag2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2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2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2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2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5IrTSfl7Olx6kNynLLqnA"/>
</p:tagLst>
</file>

<file path=ppt/tags/tag2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IN9uJ6.aO.a2KCb9ycWig"/>
</p:tagLst>
</file>

<file path=ppt/tags/tag2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2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2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2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2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2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2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2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2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2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2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2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2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2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2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2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2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2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2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2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2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2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2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2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2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2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2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2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2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2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2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2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2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2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2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2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2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2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2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2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2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2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2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2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ERAv2qTS9WX9Mo_DXGEvw"/>
</p:tagLst>
</file>

<file path=ppt/tags/tag2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2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2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2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2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t0rTbEC935Qo7wMpuRnWg"/>
</p:tagLst>
</file>

<file path=ppt/tags/tag2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2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2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2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2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2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2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2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2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2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2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2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2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2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2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2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2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2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Sd.SLUgN0WRwifmSVSTpQ"/>
</p:tagLst>
</file>

<file path=ppt/tags/tag2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2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oYZ0hewwfj8TIf.TPGRQw"/>
</p:tagLst>
</file>

<file path=ppt/tags/tag2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2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2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2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2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2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2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npKEIESh771hVEjFrBJ0w"/>
</p:tagLst>
</file>

<file path=ppt/tags/tag2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NRjpSVlCGBG73wZStAadw"/>
</p:tagLst>
</file>

<file path=ppt/tags/tag2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d8bjhr2YdCj7RnDwGRTkw"/>
</p:tagLst>
</file>

<file path=ppt/tags/tag2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IQADFm8QsrNDQPs3Dfe6w"/>
</p:tagLst>
</file>

<file path=ppt/tags/tag2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vAIUYdhgI9_r65m9kQPwg"/>
</p:tagLst>
</file>

<file path=ppt/tags/tag2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B4JokDwOal_oyHGVuL9lQ"/>
</p:tagLst>
</file>

<file path=ppt/tags/tag2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JnYPiF9BjOkCsQBsvmX2Q"/>
</p:tagLst>
</file>

<file path=ppt/tags/tag2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2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7QhyJ84a7HgB.57vlvwvg"/>
</p:tagLst>
</file>

<file path=ppt/tags/tag2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7QhyJ84a7HgB.57vlvwvg"/>
</p:tagLst>
</file>

<file path=ppt/tags/tag2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2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2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7QhyJ84a7HgB.57vlvwvg"/>
</p:tagLst>
</file>

<file path=ppt/tags/tag2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2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2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2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FJrOK..UnCsq4NXVd2vvg"/>
</p:tagLst>
</file>

<file path=ppt/tags/tag2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2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2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2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NSenzWuhNGk6MIjiH9QpA"/>
</p:tagLst>
</file>

<file path=ppt/tags/tag2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2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2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2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2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IN9uJ6.aO.a2KCb9ycWig"/>
</p:tagLst>
</file>

<file path=ppt/tags/tag2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2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2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2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2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2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2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2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2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2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2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2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2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2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2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2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2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2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2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Sd.SLUgN0WRwifmSVSTpQ"/>
</p:tagLst>
</file>

<file path=ppt/tags/tag2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oYZ0hewwfj8TIf.TPGRQw"/>
</p:tagLst>
</file>

<file path=ppt/tags/tag2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2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2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2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2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2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2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npKEIESh771hVEjFrBJ0w"/>
</p:tagLst>
</file>

<file path=ppt/tags/tag2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NRjpSVlCGBG73wZStAadw"/>
</p:tagLst>
</file>

<file path=ppt/tags/tag2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d8bjhr2YdCj7RnDwGRTkw"/>
</p:tagLst>
</file>

<file path=ppt/tags/tag2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IQADFm8QsrNDQPs3Dfe6w"/>
</p:tagLst>
</file>

<file path=ppt/tags/tag2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vAIUYdhgI9_r65m9kQPwg"/>
</p:tagLst>
</file>

<file path=ppt/tags/tag2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B4JokDwOal_oyHGVuL9lQ"/>
</p:tagLst>
</file>

<file path=ppt/tags/tag2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JnYPiF9BjOkCsQBsvmX2Q"/>
</p:tagLst>
</file>

<file path=ppt/tags/tag2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2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7QhyJ84a7HgB.57vlvwvg"/>
</p:tagLst>
</file>

<file path=ppt/tags/tag2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2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7QhyJ84a7HgB.57vlvwvg"/>
</p:tagLst>
</file>

<file path=ppt/tags/tag2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2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7QhyJ84a7HgB.57vlvwvg"/>
</p:tagLst>
</file>

<file path=ppt/tags/tag2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2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2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2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FJrOK..UnCsq4NXVd2vvg"/>
</p:tagLst>
</file>

<file path=ppt/tags/tag2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2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2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NSenzWuhNGk6MIjiH9QpA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2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2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2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2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5IrTSfl7Olx6kNynLLqnA"/>
</p:tagLst>
</file>

<file path=ppt/tags/tag2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IN9uJ6.aO.a2KCb9ycWig"/>
</p:tagLst>
</file>

<file path=ppt/tags/tag2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2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2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2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2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2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2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2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2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2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3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3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3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3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3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3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3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3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3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3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3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3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26KT4aqVtmfYk8OpVrNgw"/>
</p:tagLst>
</file>

<file path=ppt/tags/tag3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3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3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3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3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3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3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3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3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3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3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3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3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3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3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3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3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3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3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3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3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KNm6U2RZKJH1GvudQSPw"/>
</p:tagLst>
</file>

<file path=ppt/tags/tag3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KNm6U2RZKJH1GvudQSPw"/>
</p:tagLst>
</file>

<file path=ppt/tags/tag3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3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3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pY2bIxuWYJX7.5PDt4N0A"/>
</p:tagLst>
</file>

<file path=ppt/tags/tag3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3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9eziOe1eDUpHTHElitUvw"/>
</p:tagLst>
</file>

<file path=ppt/tags/tag3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3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l0FDRFTxxyFpq2s0mdstA"/>
</p:tagLst>
</file>

<file path=ppt/tags/tag3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3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3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3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3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3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3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3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3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3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3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3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3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3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3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3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3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3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3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3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3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3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3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3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3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3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3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3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3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3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3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3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3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3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3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3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26KT4aqVtmfYk8OpVrNgw"/>
</p:tagLst>
</file>

<file path=ppt/tags/tag3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3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3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3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3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3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3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3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3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3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3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3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3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3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3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3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3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3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3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3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3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3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3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3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3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3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3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3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3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3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3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3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3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3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3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3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26KT4aqVtmfYk8OpVrNgw"/>
</p:tagLst>
</file>

<file path=ppt/tags/tag3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3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3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3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3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3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3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3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3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3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3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3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3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3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3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3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3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3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3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3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3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3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3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3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3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3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3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3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3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3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3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3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3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3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3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3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3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3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3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ags/tag3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3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MzLjNzL.pnDRQEfEFm7g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3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3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3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3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3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3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3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3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3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3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3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3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3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76mAUbI3qGIaKzxbSmH9Q"/>
</p:tagLst>
</file>

<file path=ppt/tags/tag3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CqUmR.kJ56ZXLiRPQCN5w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3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3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3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3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3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3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3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ivRGey5jUBhR6vJkFhCQ"/>
</p:tagLst>
</file>

<file path=ppt/tags/tag3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W4H4pQQ_5TEXBCSsPo7Fw"/>
</p:tagLst>
</file>

<file path=ppt/tags/tag3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C0RqzjRvBLUj7Zix5ZTTg"/>
</p:tagLst>
</file>

<file path=ppt/tags/tag3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3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RPBtLOI0vvswgjJK0JceQ"/>
</p:tagLst>
</file>

<file path=ppt/tags/tag3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3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H6pNMqZ74n.9LihPXb10Q"/>
</p:tagLst>
</file>

<file path=ppt/tags/tag3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3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4pwV477liTDkewCOkX25w"/>
</p:tagLst>
</file>

<file path=ppt/tags/tag3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WTJnYwxl6fWzPd_n8TQOw"/>
</p:tagLst>
</file>

<file path=ppt/tags/tag3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3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3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aSCpyodaZ6q5c4QxPBWFA"/>
</p:tagLst>
</file>

<file path=ppt/tags/tag3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3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0EaHg7kNOAGkphEO9BXkQ"/>
</p:tagLst>
</file>

<file path=ppt/tags/tag3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3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brWeZu_jYKKBHbUiglYgQ"/>
</p:tagLst>
</file>

<file path=ppt/tags/tag3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3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3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3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3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3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MCD0W4guHmjiVhF56163g"/>
</p:tagLst>
</file>

<file path=ppt/tags/tag3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ogo"/>
</p:tagLst>
</file>

<file path=ppt/tags/tag3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ElA8jJNSXWrys.FwbHQMg"/>
</p:tagLst>
</file>

<file path=ppt/tags/tag3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3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3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3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3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3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3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3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3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3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3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3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3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3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3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3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3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3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3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3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3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3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3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3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3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3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3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3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3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3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3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3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3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3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3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3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3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3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3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3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3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3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3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3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3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3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3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3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3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3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3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3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3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3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3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3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3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3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3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3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3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3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3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3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3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3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3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3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3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3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3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3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t0rTbEC935Qo7wMpuRnWg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3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3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3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3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3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9eziOe1eDUpHTHElitUvw"/>
</p:tagLst>
</file>

<file path=ppt/tags/tag3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3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3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3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3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3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3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3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4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4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4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4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4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4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4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4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4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4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4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4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4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4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J5je9hYI1E.yyGgOZ_pug"/>
</p:tagLst>
</file>

<file path=ppt/tags/tag4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i7V5s5TcR7DGq0k51sirw"/>
</p:tagLst>
</file>

<file path=ppt/tags/tag4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4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4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4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4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4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q_.Je6if7uUwkE.YdH6.w"/>
</p:tagLst>
</file>

<file path=ppt/tags/tag4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uHwkTdLWc14yy2fivJulg"/>
</p:tagLst>
</file>

<file path=ppt/tags/tag4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4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XESVl2zVQLqkh7vmEDqkA"/>
</p:tagLst>
</file>

<file path=ppt/tags/tag4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nnhYIhGQG_OH.B6mebdw"/>
</p:tagLst>
</file>

<file path=ppt/tags/tag4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bIq3eVQzRKlfSa75wmutA"/>
</p:tagLst>
</file>

<file path=ppt/tags/tag4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x7u8BxdqNLVUte2kPqXPA"/>
</p:tagLst>
</file>

<file path=ppt/tags/tag4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ZjO7Wza155zoGEOhZoC8Q"/>
</p:tagLst>
</file>

<file path=ppt/tags/tag4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4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6j4eQTktlwlEHydH5JVsg"/>
</p:tagLst>
</file>

<file path=ppt/tags/tag4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4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K1CjMK9ICExneIDIKWIkg"/>
</p:tagLst>
</file>

<file path=ppt/tags/tag4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4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TQTwxwdleJqXh59Plc8QQ"/>
</p:tagLst>
</file>

<file path=ppt/tags/tag4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gQaghXi7qyxFjXEMji1wg"/>
</p:tagLst>
</file>

<file path=ppt/tags/tag4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.QyT3nYnKNJtsIiToZN4g"/>
</p:tagLst>
</file>

<file path=ppt/tags/tag4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ogo"/>
</p:tagLst>
</file>

<file path=ppt/tags/tag4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4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4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4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4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4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4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4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4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4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4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4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4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4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4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J5je9hYI1E.yyGgOZ_pug"/>
</p:tagLst>
</file>

<file path=ppt/tags/tag4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i7V5s5TcR7DGq0k51sirw"/>
</p:tagLst>
</file>

<file path=ppt/tags/tag4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4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4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4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4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4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4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q_.Je6if7uUwkE.YdH6.w"/>
</p:tagLst>
</file>

<file path=ppt/tags/tag4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uHwkTdLWc14yy2fivJulg"/>
</p:tagLst>
</file>

<file path=ppt/tags/tag4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XESVl2zVQLqkh7vmEDqkA"/>
</p:tagLst>
</file>

<file path=ppt/tags/tag4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fnnhYIhGQG_OH.B6mebdw"/>
</p:tagLst>
</file>

<file path=ppt/tags/tag4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bIq3eVQzRKlfSa75wmutA"/>
</p:tagLst>
</file>

<file path=ppt/tags/tag4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x7u8BxdqNLVUte2kPqXPA"/>
</p:tagLst>
</file>

<file path=ppt/tags/tag4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ZjO7Wza155zoGEOhZoC8Q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4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6j4eQTktlwlEHydH5JVsg"/>
</p:tagLst>
</file>

<file path=ppt/tags/tag4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4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4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K1CjMK9ICExneIDIKWIkg"/>
</p:tagLst>
</file>

<file path=ppt/tags/tag4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4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TQTwxwdleJqXh59Plc8QQ"/>
</p:tagLst>
</file>

<file path=ppt/tags/tag4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gQaghXi7qyxFjXEMji1wg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.QyT3nYnKNJtsIiToZN4g"/>
</p:tagLst>
</file>

<file path=ppt/tags/tag4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ogo"/>
</p:tagLst>
</file>

<file path=ppt/tags/tag4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4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4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4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4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4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4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4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4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4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4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4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4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4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Sd.SLUgN0WRwifmSVSTpQ"/>
</p:tagLst>
</file>

<file path=ppt/tags/tag4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oYZ0hewwfj8TIf.TPGRQw"/>
</p:tagLst>
</file>

<file path=ppt/tags/tag4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4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4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4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4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4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npKEIESh771hVEjFrBJ0w"/>
</p:tagLst>
</file>

<file path=ppt/tags/tag4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NRjpSVlCGBG73wZStAadw"/>
</p:tagLst>
</file>

<file path=ppt/tags/tag4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d8bjhr2YdCj7RnDwGRTkw"/>
</p:tagLst>
</file>

<file path=ppt/tags/tag4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IQADFm8QsrNDQPs3Dfe6w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vAIUYdhgI9_r65m9kQPwg"/>
</p:tagLst>
</file>

<file path=ppt/tags/tag4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B4JokDwOal_oyHGVuL9lQ"/>
</p:tagLst>
</file>

<file path=ppt/tags/tag4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JnYPiF9BjOkCsQBsvmX2Q"/>
</p:tagLst>
</file>

<file path=ppt/tags/tag4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4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4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7QhyJ84a7HgB.57vlvwvg"/>
</p:tagLst>
</file>

<file path=ppt/tags/tag4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4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7QhyJ84a7HgB.57vlvwvg"/>
</p:tagLst>
</file>

<file path=ppt/tags/tag4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4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7QhyJ84a7HgB.57vlvwvg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4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4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FJrOK..UnCsq4NXVd2vvg"/>
</p:tagLst>
</file>

<file path=ppt/tags/tag4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4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4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4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4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4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4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4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4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4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4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4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4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4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4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4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4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4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4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4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4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4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4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4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4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4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4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4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4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4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4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4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4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4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4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Qytg3DG4lWcI72svBhMzQ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4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4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4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4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4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4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4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4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4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4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4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4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4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4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idY3iTDFw1g24r_uJ4CZg"/>
</p:tagLst>
</file>

<file path=ppt/tags/tag4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26KT4aqVtmfYk8OpVrNgw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4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4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4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4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meEUtcYAhhaUofPm0h4Ww"/>
</p:tagLst>
</file>

<file path=ppt/tags/tag4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rXfQc9_sO_TNf2SFykpg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5FI1ecqQiE8y4tYeyyESg"/>
</p:tagLst>
</file>

<file path=ppt/tags/tag4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3ahE39YmjzAjAGE1dm6UQ"/>
</p:tagLst>
</file>

<file path=ppt/tags/tag4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9eziOe1eDUpHTHElitUvw"/>
</p:tagLst>
</file>

<file path=ppt/tags/tag4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4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pY2bIxuWYJX7.5PDt4N0A"/>
</p:tagLst>
</file>

<file path=ppt/tags/tag4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4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t0rTbEC935Qo7wMpuRnWg"/>
</p:tagLst>
</file>

<file path=ppt/tags/tag4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4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IN9uJ6.aO.a2KCb9ycWig"/>
</p:tagLst>
</file>

<file path=ppt/tags/tag4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4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7j5GQ2LciCJYIxZnff_AQ"/>
</p:tagLst>
</file>

<file path=ppt/tags/tag4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4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XWqOzkW0QWMzgiXudnbLg"/>
</p:tagLst>
</file>

<file path=ppt/tags/tag4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iz3H29sfpkNzln0VXaOIw"/>
</p:tagLst>
</file>

<file path=ppt/tags/tag4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4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4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4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4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4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4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4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4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4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4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4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4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4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4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4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4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4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4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4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4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4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4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4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4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4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4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4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4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4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4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4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4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4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4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4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ERAv2qTS9WX9Mo_DXGEvw"/>
</p:tagLst>
</file>

<file path=ppt/tags/tag4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4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4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4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4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t0rTbEC935Qo7wMpuRnWg"/>
</p:tagLst>
</file>

<file path=ppt/tags/tag4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4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4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4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4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4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4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4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4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4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4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4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4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4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4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4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4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4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4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4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4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4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4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4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4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4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4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4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4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26KT4aqVtmfYk8OpVrNgw"/>
</p:tagLst>
</file>

<file path=ppt/tags/tag4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4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4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4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4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4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4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4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4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4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4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4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4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ags/tag4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4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4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4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4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4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4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4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UVaNioeQEy1srSxzx_jYw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3"/>
</p:tagLst>
</file>

<file path=ppt/tags/tag4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ags/tag4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5"/>
</p:tagLst>
</file>

<file path=ppt/tags/tag4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5"/>
</p:tagLst>
</file>

<file path=ppt/tags/tag4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4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4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4"/>
</p:tagLst>
</file>

<file path=ppt/tags/tag4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2"/>
</p:tagLst>
</file>

<file path=ppt/tags/tag4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2"/>
</p:tagLst>
</file>

<file path=ppt/tags/tag4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Shape"/>
  <p:tag name="ANGLE" val="1"/>
</p:tagLst>
</file>

<file path=ppt/tags/tag4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HalfShape"/>
  <p:tag name="ANGLE" val="1"/>
</p:tagLst>
</file>

<file path=ppt/tags/tag4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MCD0W4guHmjiVhF56163g"/>
</p:tagLst>
</file>

<file path=ppt/tags/tag4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ogo"/>
</p:tagLst>
</file>

<file path=ppt/tags/tag4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Logo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4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4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4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4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4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4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4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4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4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4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4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4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4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4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4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4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4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4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4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4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4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4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4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5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5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5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5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5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5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5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5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5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5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5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5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5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5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5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5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5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5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5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5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5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5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pY2bIxuWYJX7.5PDt4N0A"/>
</p:tagLst>
</file>

<file path=ppt/tags/tag5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5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5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5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5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5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5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5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5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5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5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5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5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5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5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5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5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5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5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26KT4aqVtmfYk8OpVrNgw"/>
</p:tagLst>
</file>

<file path=ppt/tags/tag5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5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5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5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5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5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5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5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5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5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5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5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5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5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5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5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5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5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5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5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5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5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5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5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5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KNm6U2RZKJH1GvudQSPw"/>
</p:tagLst>
</file>

<file path=ppt/tags/tag5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5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KNm6U2RZKJH1GvudQSPw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5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5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5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5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5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pY2bIxuWYJX7.5PDt4N0A"/>
</p:tagLst>
</file>

<file path=ppt/tags/tag5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5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5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9eziOe1eDUpHTHElitUvw"/>
</p:tagLst>
</file>

<file path=ppt/tags/tag5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5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5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l0FDRFTxxyFpq2s0mdstA"/>
</p:tagLst>
</file>

<file path=ppt/tags/tag5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5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5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5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5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5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5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5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5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5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5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5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5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5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5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5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5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5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5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5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5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5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5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5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5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5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5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5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5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5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5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5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5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5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5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5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5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5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5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5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5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5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5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5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5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5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5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5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5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5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5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5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5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5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5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5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5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5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5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5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5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5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5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5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5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5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5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5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5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5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5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5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5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5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ElA8jJNSXWrys.FwbHQMg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5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5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5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5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5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5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5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5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5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5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5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5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5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5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5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5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5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5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5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5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5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5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5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5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5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5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5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5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5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5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5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5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5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5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5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5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5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5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5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5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5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5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5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5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5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5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5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5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5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5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5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5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5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5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5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5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5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5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5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5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5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5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5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5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5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5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5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5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5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5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5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5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5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5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5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5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5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5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5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5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5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5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5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5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5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5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5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5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5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5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5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5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5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5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5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ags/tag5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5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5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5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5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5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5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5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5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5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5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5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5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5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5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5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5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5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5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5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5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5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5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5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5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5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5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5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5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5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5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5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5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5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5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5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6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6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6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6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6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6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6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6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6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6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ags/tag6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6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6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6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6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6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6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6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6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6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6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6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6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6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6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6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6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6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6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6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6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6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6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6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6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6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6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6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6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6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6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6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6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6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6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6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6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ags/tag6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6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6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6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6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6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6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t0rTbEC935Qo7wMpuRnWg"/>
</p:tagLst>
</file>

<file path=ppt/tags/tag6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6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6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6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6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6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6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6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6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6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6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6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6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6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6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6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6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6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6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6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6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6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6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6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6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6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6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6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6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6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6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ags/tag6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6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6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6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6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6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6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6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6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6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6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6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6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6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6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6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6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6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6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6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6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6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6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6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6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6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6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6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6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6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6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6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6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6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6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6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6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6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6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6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6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ags/tag6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6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6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6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6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6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6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6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6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6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6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6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6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6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6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6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6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6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6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6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6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6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6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6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6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6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6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6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6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6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6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6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6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6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Sd.SLUgN0WRwifmSVSTpQ"/>
</p:tagLst>
</file>

<file path=ppt/tags/tag6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6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6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6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6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6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pY2bIxuWYJX7.5PDt4N0A"/>
</p:tagLst>
</file>

<file path=ppt/tags/tag6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6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6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6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6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6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6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6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6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6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oYZ0hewwfj8TIf.TPGRQw"/>
</p:tagLst>
</file>

<file path=ppt/tags/tag6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6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6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6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6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6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6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6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6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6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6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6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6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6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6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6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6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6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6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6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6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6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6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6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6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6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6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npKEIESh771hVEjFrBJ0w"/>
</p:tagLst>
</file>

<file path=ppt/tags/tag6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6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6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6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ags/tag6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NRjpSVlCGBG73wZStAadw"/>
</p:tagLst>
</file>

<file path=ppt/tags/tag6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MzLjNzL.pnDRQEfEFm7g"/>
</p:tagLst>
</file>

<file path=ppt/tags/tag6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6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6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6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6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6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6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6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6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6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6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6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6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6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76mAUbI3qGIaKzxbSmH9Q"/>
</p:tagLst>
</file>

<file path=ppt/tags/tag6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CqUmR.kJ56ZXLiRPQCN5w"/>
</p:tagLst>
</file>

<file path=ppt/tags/tag6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6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6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6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6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6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6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ivRGey5jUBhR6vJkFhCQ"/>
</p:tagLst>
</file>

<file path=ppt/tags/tag6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W4H4pQQ_5TEXBCSsPo7Fw"/>
</p:tagLst>
</file>

<file path=ppt/tags/tag6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C0RqzjRvBLUj7Zix5ZTTg"/>
</p:tagLst>
</file>

<file path=ppt/tags/tag6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RPBtLOI0vvswgjJK0JceQ"/>
</p:tagLst>
</file>

<file path=ppt/tags/tag6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d8bjhr2YdCj7RnDwGRTkw"/>
</p:tagLst>
</file>

<file path=ppt/tags/tag6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H6pNMqZ74n.9LihPXb10Q"/>
</p:tagLst>
</file>

<file path=ppt/tags/tag6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4pwV477liTDkewCOkX25w"/>
</p:tagLst>
</file>

<file path=ppt/tags/tag6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WTJnYwxl6fWzPd_n8TQOw"/>
</p:tagLst>
</file>

<file path=ppt/tags/tag6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6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aSCpyodaZ6q5c4QxPBWFA"/>
</p:tagLst>
</file>

<file path=ppt/tags/tag6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6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0EaHg7kNOAGkphEO9BXkQ"/>
</p:tagLst>
</file>

<file path=ppt/tags/tag6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6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IQADFm8QsrNDQPs3Dfe6w"/>
</p:tagLst>
</file>

<file path=ppt/tags/tag6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brWeZu_jYKKBHbUiglYgQ"/>
</p:tagLst>
</file>

<file path=ppt/tags/tag6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6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6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6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6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ags/tag6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6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MzLjNzL.pnDRQEfEFm7g"/>
</p:tagLst>
</file>

<file path=ppt/tags/tag6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6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6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6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6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6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6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6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6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6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6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6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6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6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6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6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76mAUbI3qGIaKzxbSmH9Q"/>
</p:tagLst>
</file>

<file path=ppt/tags/tag6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CqUmR.kJ56ZXLiRPQCN5w"/>
</p:tagLst>
</file>

<file path=ppt/tags/tag6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6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6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6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6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vAIUYdhgI9_r65m9kQPwg"/>
</p:tagLst>
</file>

<file path=ppt/tags/tag6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6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ivRGey5jUBhR6vJkFhCQ"/>
</p:tagLst>
</file>

<file path=ppt/tags/tag6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W4H4pQQ_5TEXBCSsPo7Fw"/>
</p:tagLst>
</file>

<file path=ppt/tags/tag6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C0RqzjRvBLUj7Zix5ZTTg"/>
</p:tagLst>
</file>

<file path=ppt/tags/tag6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RPBtLOI0vvswgjJK0JceQ"/>
</p:tagLst>
</file>

<file path=ppt/tags/tag6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H6pNMqZ74n.9LihPXb10Q"/>
</p:tagLst>
</file>

<file path=ppt/tags/tag6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6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6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6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6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6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6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6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6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4pwV477liTDkewCOkX25w"/>
</p:tagLst>
</file>

<file path=ppt/tags/tag6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6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WTJnYwxl6fWzPd_n8TQOw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7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aSCpyodaZ6q5c4QxPBWFA"/>
</p:tagLst>
</file>

<file path=ppt/tags/tag7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7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0EaHg7kNOAGkphEO9BXkQ"/>
</p:tagLst>
</file>

<file path=ppt/tags/tag7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7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7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brWeZu_jYKKBHbUiglYgQ"/>
</p:tagLst>
</file>

<file path=ppt/tags/tag7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7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7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7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7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ags/tag7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7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MzLjNzL.pnDRQEfEFm7g"/>
</p:tagLst>
</file>

<file path=ppt/tags/tag7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B4JokDwOal_oyHGVuL9lQ"/>
</p:tagLst>
</file>

<file path=ppt/tags/tag7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7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7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7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7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7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7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7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7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7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7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7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7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7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76mAUbI3qGIaKzxbSmH9Q"/>
</p:tagLst>
</file>

<file path=ppt/tags/tag7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CqUmR.kJ56ZXLiRPQCN5w"/>
</p:tagLst>
</file>

<file path=ppt/tags/tag7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7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7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7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7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7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ivRGey5jUBhR6vJkFhCQ"/>
</p:tagLst>
</file>

<file path=ppt/tags/tag7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W4H4pQQ_5TEXBCSsPo7Fw"/>
</p:tagLst>
</file>

<file path=ppt/tags/tag7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C0RqzjRvBLUj7Zix5ZTTg"/>
</p:tagLst>
</file>

<file path=ppt/tags/tag7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RPBtLOI0vvswgjJK0JceQ"/>
</p:tagLst>
</file>

<file path=ppt/tags/tag7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H6pNMqZ74n.9LihPXb10Q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4pwV477liTDkewCOkX25w"/>
</p:tagLst>
</file>

<file path=ppt/tags/tag7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WTJnYwxl6fWzPd_n8TQOw"/>
</p:tagLst>
</file>

<file path=ppt/tags/tag7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7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aSCpyodaZ6q5c4QxPBWFA"/>
</p:tagLst>
</file>

<file path=ppt/tags/tag7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7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0EaHg7kNOAGkphEO9BXkQ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7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7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JnYPiF9BjOkCsQBsvmX2Q"/>
</p:tagLst>
</file>

<file path=ppt/tags/tag7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brWeZu_jYKKBHbUiglYgQ"/>
</p:tagLst>
</file>

<file path=ppt/tags/tag7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7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7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7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7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7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7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MzLjNzL.pnDRQEfEFm7g"/>
</p:tagLst>
</file>

<file path=ppt/tags/tag7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7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7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7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7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7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7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7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7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7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7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7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7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7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7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76mAUbI3qGIaKzxbSmH9Q"/>
</p:tagLst>
</file>

<file path=ppt/tags/tag7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CqUmR.kJ56ZXLiRPQCN5w"/>
</p:tagLst>
</file>

<file path=ppt/tags/tag7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7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7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7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7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7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7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7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ivRGey5jUBhR6vJkFhCQ"/>
</p:tagLst>
</file>

<file path=ppt/tags/tag7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W4H4pQQ_5TEXBCSsPo7Fw"/>
</p:tagLst>
</file>

<file path=ppt/tags/tag7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C0RqzjRvBLUj7Zix5ZTTg"/>
</p:tagLst>
</file>

<file path=ppt/tags/tag7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RPBtLOI0vvswgjJK0JceQ"/>
</p:tagLst>
</file>

<file path=ppt/tags/tag7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H6pNMqZ74n.9LihPXb10Q"/>
</p:tagLst>
</file>

<file path=ppt/tags/tag7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4pwV477liTDkewCOkX25w"/>
</p:tagLst>
</file>

<file path=ppt/tags/tag7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WTJnYwxl6fWzPd_n8TQOw"/>
</p:tagLst>
</file>

<file path=ppt/tags/tag7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7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7QhyJ84a7HgB.57vlvwvg"/>
</p:tagLst>
</file>

<file path=ppt/tags/tag7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aSCpyodaZ6q5c4QxPBWFA"/>
</p:tagLst>
</file>

<file path=ppt/tags/tag7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7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0EaHg7kNOAGkphEO9BXkQ"/>
</p:tagLst>
</file>

<file path=ppt/tags/tag7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7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7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brWeZu_jYKKBHbUiglYgQ"/>
</p:tagLst>
</file>

<file path=ppt/tags/tag7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7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7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7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7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ags/tag7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7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MzLjNzL.pnDRQEfEFm7g"/>
</p:tagLst>
</file>

<file path=ppt/tags/tag7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7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7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7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7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7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7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7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7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7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7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7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7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7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76mAUbI3qGIaKzxbSmH9Q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7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CqUmR.kJ56ZXLiRPQCN5w"/>
</p:tagLst>
</file>

<file path=ppt/tags/tag7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7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7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7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7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7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ivRGey5jUBhR6vJkFhCQ"/>
</p:tagLst>
</file>

<file path=ppt/tags/tag7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W4H4pQQ_5TEXBCSsPo7Fw"/>
</p:tagLst>
</file>

<file path=ppt/tags/tag7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C0RqzjRvBLUj7Zix5ZTTg"/>
</p:tagLst>
</file>

<file path=ppt/tags/tag7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RPBtLOI0vvswgjJK0JceQ"/>
</p:tagLst>
</file>

<file path=ppt/tags/tag7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H6pNMqZ74n.9LihPXb10Q"/>
</p:tagLst>
</file>

<file path=ppt/tags/tag7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4pwV477liTDkewCOkX25w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7QhyJ84a7HgB.57vlvwvg"/>
</p:tagLst>
</file>

<file path=ppt/tags/tag7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WTJnYwxl6fWzPd_n8TQOw"/>
</p:tagLst>
</file>

<file path=ppt/tags/tag7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7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aSCpyodaZ6q5c4QxPBWFA"/>
</p:tagLst>
</file>

<file path=ppt/tags/tag7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7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0EaHg7kNOAGkphEO9BXkQ"/>
</p:tagLst>
</file>

<file path=ppt/tags/tag7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7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brWeZu_jYKKBHbUiglYgQ"/>
</p:tagLst>
</file>

<file path=ppt/tags/tag7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7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7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7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7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7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ags/tag7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7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7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7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7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7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7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7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7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7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7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7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7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7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7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7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7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7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7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7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7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7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7QhyJ84a7HgB.57vlvwvg"/>
</p:tagLst>
</file>

<file path=ppt/tags/tag7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7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7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7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7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7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7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7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7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7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7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7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7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7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7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7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7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7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7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7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7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7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7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7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7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7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7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FJrOK..UnCsq4NXVd2vvg"/>
</p:tagLst>
</file>

<file path=ppt/tags/tag7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7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7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7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7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7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7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brWeZu_jYKKBHbUiglYgQ"/>
</p:tagLst>
</file>

<file path=ppt/tags/tag7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7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ags/tag7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7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MzLjNzL.pnDRQEfEFm7g"/>
</p:tagLst>
</file>

<file path=ppt/tags/tag7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7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7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7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7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7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7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7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7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7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7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7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7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7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76mAUbI3qGIaKzxbSmH9Q"/>
</p:tagLst>
</file>

<file path=ppt/tags/tag7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CqUmR.kJ56ZXLiRPQCN5w"/>
</p:tagLst>
</file>

<file path=ppt/tags/tag7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7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7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7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7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7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ivRGey5jUBhR6vJkFhCQ"/>
</p:tagLst>
</file>

<file path=ppt/tags/tag7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W4H4pQQ_5TEXBCSsPo7Fw"/>
</p:tagLst>
</file>

<file path=ppt/tags/tag7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C0RqzjRvBLUj7Zix5ZTTg"/>
</p:tagLst>
</file>

<file path=ppt/tags/tag7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RPBtLOI0vvswgjJK0JceQ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NSenzWuhNGk6MIjiH9QpA"/>
</p:tagLst>
</file>

<file path=ppt/tags/tag7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H6pNMqZ74n.9LihPXb10Q"/>
</p:tagLst>
</file>

<file path=ppt/tags/tag7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7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4pwV477liTDkewCOkX25w"/>
</p:tagLst>
</file>

<file path=ppt/tags/tag7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7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7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WTJnYwxl6fWzPd_n8TQOw"/>
</p:tagLst>
</file>

<file path=ppt/tags/tag7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7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7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aSCpyodaZ6q5c4QxPBWFA"/>
</p:tagLst>
</file>

<file path=ppt/tags/tag7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7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0EaHg7kNOAGkphEO9BXkQ"/>
</p:tagLst>
</file>

<file path=ppt/tags/tag7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7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7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pY2bIxuWYJX7.5PDt4N0A"/>
</p:tagLst>
</file>

<file path=ppt/tags/tag7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MzLjNzL.pnDRQEfEFm7g"/>
</p:tagLst>
</file>

<file path=ppt/tags/tag7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7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7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7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7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7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7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7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7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7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7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7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7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7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7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76mAUbI3qGIaKzxbSmH9Q"/>
</p:tagLst>
</file>

<file path=ppt/tags/tag7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CqUmR.kJ56ZXLiRPQCN5w"/>
</p:tagLst>
</file>

<file path=ppt/tags/tag7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7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7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7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7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7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ivRGey5jUBhR6vJkFhCQ"/>
</p:tagLst>
</file>

<file path=ppt/tags/tag7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W4H4pQQ_5TEXBCSsPo7Fw"/>
</p:tagLst>
</file>

<file path=ppt/tags/tag7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C0RqzjRvBLUj7Zix5ZTTg"/>
</p:tagLst>
</file>

<file path=ppt/tags/tag7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RPBtLOI0vvswgjJK0JceQ"/>
</p:tagLst>
</file>

<file path=ppt/tags/tag7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H6pNMqZ74n.9LihPXb10Q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4pwV477liTDkewCOkX25w"/>
</p:tagLst>
</file>

<file path=ppt/tags/tag7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7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7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7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7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WTJnYwxl6fWzPd_n8TQOw"/>
</p:tagLst>
</file>

<file path=ppt/tags/tag7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7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7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7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7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7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8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aSCpyodaZ6q5c4QxPBWFA"/>
</p:tagLst>
</file>

<file path=ppt/tags/tag8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8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0EaHg7kNOAGkphEO9BXkQ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Qytg3DG4lWcI72svBhMzQ"/>
</p:tagLst>
</file>

<file path=ppt/tags/tag8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8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MzLjNzL.pnDRQEfEFm7g"/>
</p:tagLst>
</file>

<file path=ppt/tags/tag8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8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8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8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8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8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8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8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8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8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8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8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8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8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8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76mAUbI3qGIaKzxbSmH9Q"/>
</p:tagLst>
</file>

<file path=ppt/tags/tag8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8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CqUmR.kJ56ZXLiRPQCN5w"/>
</p:tagLst>
</file>

<file path=ppt/tags/tag8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8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8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8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8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8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8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ivRGey5jUBhR6vJkFhCQ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8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W4H4pQQ_5TEXBCSsPo7Fw"/>
</p:tagLst>
</file>

<file path=ppt/tags/tag8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C0RqzjRvBLUj7Zix5ZTTg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8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RPBtLOI0vvswgjJK0JceQ"/>
</p:tagLst>
</file>

<file path=ppt/tags/tag8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H6pNMqZ74n.9LihPXb10Q"/>
</p:tagLst>
</file>

<file path=ppt/tags/tag8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4pwV477liTDkewCOkX25w"/>
</p:tagLst>
</file>

<file path=ppt/tags/tag8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WTJnYwxl6fWzPd_n8TQOw"/>
</p:tagLst>
</file>

<file path=ppt/tags/tag8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8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aSCpyodaZ6q5c4QxPBWFA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8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8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0EaHg7kNOAGkphEO9BXkQ"/>
</p:tagLst>
</file>

<file path=ppt/tags/tag8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8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8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8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8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8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8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8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8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8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8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8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8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8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8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8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8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8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26KT4aqVtmfYk8OpVrNgw"/>
</p:tagLst>
</file>

<file path=ppt/tags/tag8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8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8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8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8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8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8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8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8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8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8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8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8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8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8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8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8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idY3iTDFw1g24r_uJ4CZg"/>
</p:tagLst>
</file>

<file path=ppt/tags/tag8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8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8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8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8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8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8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KNm6U2RZKJH1GvudQSPw"/>
</p:tagLst>
</file>

<file path=ppt/tags/tag8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KNm6U2RZKJH1GvudQSPw"/>
</p:tagLst>
</file>

<file path=ppt/tags/tag8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8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8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26KT4aqVtmfYk8OpVrNgw"/>
</p:tagLst>
</file>

<file path=ppt/tags/tag8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pY2bIxuWYJX7.5PDt4N0A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8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8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8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9eziOe1eDUpHTHElitUvw"/>
</p:tagLst>
</file>

<file path=ppt/tags/tag8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8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8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l0FDRFTxxyFpq2s0mdstA"/>
</p:tagLst>
</file>

<file path=ppt/tags/tag8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MzLjNzL.pnDRQEfEFm7g"/>
</p:tagLst>
</file>

<file path=ppt/tags/tag8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8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8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8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8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8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8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8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8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8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8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8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8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8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76mAUbI3qGIaKzxbSmH9Q"/>
</p:tagLst>
</file>

<file path=ppt/tags/tag8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meEUtcYAhhaUofPm0h4Ww"/>
</p:tagLst>
</file>

<file path=ppt/tags/tag8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CqUmR.kJ56ZXLiRPQCN5w"/>
</p:tagLst>
</file>

<file path=ppt/tags/tag8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8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8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8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8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8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ivRGey5jUBhR6vJkFhCQ"/>
</p:tagLst>
</file>

<file path=ppt/tags/tag8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W4H4pQQ_5TEXBCSsPo7Fw"/>
</p:tagLst>
</file>

<file path=ppt/tags/tag8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C0RqzjRvBLUj7Zix5ZTTg"/>
</p:tagLst>
</file>

<file path=ppt/tags/tag8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RPBtLOI0vvswgjJK0JceQ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H6pNMqZ74n.9LihPXb10Q"/>
</p:tagLst>
</file>

<file path=ppt/tags/tag8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DrXfQc9_sO_TNf2SFykpg"/>
</p:tagLst>
</file>

<file path=ppt/tags/tag8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4pwV477liTDkewCOkX25w"/>
</p:tagLst>
</file>

<file path=ppt/tags/tag8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WTJnYwxl6fWzPd_n8TQOw"/>
</p:tagLst>
</file>

<file path=ppt/tags/tag8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8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aSCpyodaZ6q5c4QxPBWFA"/>
</p:tagLst>
</file>

<file path=ppt/tags/tag8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8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0EaHg7kNOAGkphEO9BXkQ"/>
</p:tagLst>
</file>

<file path=ppt/tags/tag8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8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MzLjNzL.pnDRQEfEFm7g"/>
</p:tagLst>
</file>

<file path=ppt/tags/tag8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5FI1ecqQiE8y4tYeyyESg"/>
</p:tagLst>
</file>

<file path=ppt/tags/tag8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8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8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8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8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8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8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8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8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8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8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8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8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8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76mAUbI3qGIaKzxbSmH9Q"/>
</p:tagLst>
</file>

<file path=ppt/tags/tag8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CqUmR.kJ56ZXLiRPQCN5w"/>
</p:tagLst>
</file>

<file path=ppt/tags/tag8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8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8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8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8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8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ivRGey5jUBhR6vJkFhCQ"/>
</p:tagLst>
</file>

<file path=ppt/tags/tag8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W4H4pQQ_5TEXBCSsPo7Fw"/>
</p:tagLst>
</file>

<file path=ppt/tags/tag8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C0RqzjRvBLUj7Zix5ZTTg"/>
</p:tagLst>
</file>

<file path=ppt/tags/tag8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RPBtLOI0vvswgjJK0JceQ"/>
</p:tagLst>
</file>

<file path=ppt/tags/tag8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H6pNMqZ74n.9LihPXb10Q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3ahE39YmjzAjAGE1dm6UQ"/>
</p:tagLst>
</file>

<file path=ppt/tags/tag8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4pwV477liTDkewCOkX25w"/>
</p:tagLst>
</file>

<file path=ppt/tags/tag8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WTJnYwxl6fWzPd_n8TQOw"/>
</p:tagLst>
</file>

<file path=ppt/tags/tag8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8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aSCpyodaZ6q5c4QxPBWFA"/>
</p:tagLst>
</file>

<file path=ppt/tags/tag8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8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0EaHg7kNOAGkphEO9BXkQ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8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MzLjNzL.pnDRQEfEFm7g"/>
</p:tagLst>
</file>

<file path=ppt/tags/tag8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8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8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8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8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9eziOe1eDUpHTHElitUvw"/>
</p:tagLst>
</file>

<file path=ppt/tags/tag8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8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8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8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8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8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8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8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8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8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8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76mAUbI3qGIaKzxbSmH9Q"/>
</p:tagLst>
</file>

<file path=ppt/tags/tag8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CqUmR.kJ56ZXLiRPQCN5w"/>
</p:tagLst>
</file>

<file path=ppt/tags/tag8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8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8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8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8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8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8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ivRGey5jUBhR6vJkFhCQ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W4H4pQQ_5TEXBCSsPo7Fw"/>
</p:tagLst>
</file>

<file path=ppt/tags/tag8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C0RqzjRvBLUj7Zix5ZTTg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RPBtLOI0vvswgjJK0JceQ"/>
</p:tagLst>
</file>

<file path=ppt/tags/tag8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H6pNMqZ74n.9LihPXb10Q"/>
</p:tagLst>
</file>

<file path=ppt/tags/tag8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4pwV477liTDkewCOkX25w"/>
</p:tagLst>
</file>

<file path=ppt/tags/tag8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WTJnYwxl6fWzPd_n8TQOw"/>
</p:tagLst>
</file>

<file path=ppt/tags/tag8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8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aSCpyodaZ6q5c4QxPBWFA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8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0EaHg7kNOAGkphEO9BXkQ"/>
</p:tagLst>
</file>

<file path=ppt/tags/tag8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8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brWeZu_jYKKBHbUiglYgQ"/>
</p:tagLst>
</file>

<file path=ppt/tags/tag8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8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pY2bIxuWYJX7.5PDt4N0A"/>
</p:tagLst>
</file>

<file path=ppt/tags/tag8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8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8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8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8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ags/tag8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8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MzLjNzL.pnDRQEfEFm7g"/>
</p:tagLst>
</file>

<file path=ppt/tags/tag8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8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8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8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8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8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8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8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8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8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8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8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8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76mAUbI3qGIaKzxbSmH9Q"/>
</p:tagLst>
</file>

<file path=ppt/tags/tag8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CqUmR.kJ56ZXLiRPQCN5w"/>
</p:tagLst>
</file>

<file path=ppt/tags/tag8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8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8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8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8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8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ivRGey5jUBhR6vJkFhCQ"/>
</p:tagLst>
</file>

<file path=ppt/tags/tag8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W4H4pQQ_5TEXBCSsPo7Fw"/>
</p:tagLst>
</file>

<file path=ppt/tags/tag8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C0RqzjRvBLUj7Zix5ZTTg"/>
</p:tagLst>
</file>

<file path=ppt/tags/tag8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RPBtLOI0vvswgjJK0JceQ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H6pNMqZ74n.9LihPXb10Q"/>
</p:tagLst>
</file>

<file path=ppt/tags/tag8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4pwV477liTDkewCOkX25w"/>
</p:tagLst>
</file>

<file path=ppt/tags/tag8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WTJnYwxl6fWzPd_n8TQOw"/>
</p:tagLst>
</file>

<file path=ppt/tags/tag8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8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t0rTbEC935Qo7wMpuRnWg"/>
</p:tagLst>
</file>

<file path=ppt/tags/tag8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aSCpyodaZ6q5c4QxPBWFA"/>
</p:tagLst>
</file>

<file path=ppt/tags/tag8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8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8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0EaHg7kNOAGkphEO9BXkQ"/>
</p:tagLst>
</file>

<file path=ppt/tags/tag8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8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brWeZu_jYKKBHbUiglYgQ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8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8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8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8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8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ags/tag8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8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8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8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8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8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8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8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8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8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8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8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8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8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8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8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8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8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8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8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8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8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8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8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8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8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8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8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IN9uJ6.aO.a2KCb9ycWig"/>
</p:tagLst>
</file>

<file path=ppt/tags/tag8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8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8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8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8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8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8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8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8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8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8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8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8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8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9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9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9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9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9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9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9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9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9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9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9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9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9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9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9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9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9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9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26KT4aqVtmfYk8OpVrNgw"/>
</p:tagLst>
</file>

<file path=ppt/tags/tag9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9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9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9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9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9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9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9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7j5GQ2LciCJYIxZnff_AQ"/>
</p:tagLst>
</file>

<file path=ppt/tags/tag9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9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9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9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9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9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9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9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9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9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9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KNm6U2RZKJH1GvudQSPw"/>
</p:tagLst>
</file>

<file path=ppt/tags/tag9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KNm6U2RZKJH1GvudQSPw"/>
</p:tagLst>
</file>

<file path=ppt/tags/tag9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9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9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pY2bIxuWYJX7.5PDt4N0A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9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9eziOe1eDUpHTHElitUvw"/>
</p:tagLst>
</file>

<file path=ppt/tags/tag9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9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XWqOzkW0QWMzgiXudnbLg"/>
</p:tagLst>
</file>

<file path=ppt/tags/tag9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l0FDRFTxxyFpq2s0mdstA"/>
</p:tagLst>
</file>

<file path=ppt/tags/tag9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MzLjNzL.pnDRQEfEFm7g"/>
</p:tagLst>
</file>

<file path=ppt/tags/tag9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9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9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9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9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9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iz3H29sfpkNzln0VXaOIw"/>
</p:tagLst>
</file>

<file path=ppt/tags/tag9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9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9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9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9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9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9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9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76mAUbI3qGIaKzxbSmH9Q"/>
</p:tagLst>
</file>

<file path=ppt/tags/tag9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CqUmR.kJ56ZXLiRPQCN5w"/>
</p:tagLst>
</file>

<file path=ppt/tags/tag9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9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9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9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9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9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ivRGey5jUBhR6vJkFhCQ"/>
</p:tagLst>
</file>

<file path=ppt/tags/tag9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W4H4pQQ_5TEXBCSsPo7Fw"/>
</p:tagLst>
</file>

<file path=ppt/tags/tag9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C0RqzjRvBLUj7Zix5ZTTg"/>
</p:tagLst>
</file>

<file path=ppt/tags/tag9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RPBtLOI0vvswgjJK0JceQ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H6pNMqZ74n.9LihPXb10Q"/>
</p:tagLst>
</file>

<file path=ppt/tags/tag9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4pwV477liTDkewCOkX25w"/>
</p:tagLst>
</file>

<file path=ppt/tags/tag9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9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WTJnYwxl6fWzPd_n8TQOw"/>
</p:tagLst>
</file>

<file path=ppt/tags/tag9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9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aSCpyodaZ6q5c4QxPBWFA"/>
</p:tagLst>
</file>

<file path=ppt/tags/tag9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9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9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0EaHg7kNOAGkphEO9BXkQ"/>
</p:tagLst>
</file>

<file path=ppt/tags/tag9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9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9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brWeZu_jYKKBHbUiglYgQ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9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9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9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9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9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9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ags/tag9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9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9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9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9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9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9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9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9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9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9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9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9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9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9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26KT4aqVtmfYk8OpVrNgw"/>
</p:tagLst>
</file>

<file path=ppt/tags/tag9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9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9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9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9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9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9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9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9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9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9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9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9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9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9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9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9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9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9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9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9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9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9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9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9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9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9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9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9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9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KNm6U2RZKJH1GvudQSPw"/>
</p:tagLst>
</file>

<file path=ppt/tags/tag9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9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HKNm6U2RZKJH1GvudQSPw"/>
</p:tagLst>
</file>

<file path=ppt/tags/tag9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Sd.SLUgN0WRwifmSVSTpQ"/>
</p:tagLst>
</file>

<file path=ppt/tags/tag9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9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9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pY2bIxuWYJX7.5PDt4N0A"/>
</p:tagLst>
</file>

<file path=ppt/tags/tag9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9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9eziOe1eDUpHTHElitUvw"/>
</p:tagLst>
</file>

<file path=ppt/tags/tag9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9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l0FDRFTxxyFpq2s0mdstA"/>
</p:tagLst>
</file>

<file path=ppt/tags/tag9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9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9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9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9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9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9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9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9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9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9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9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9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9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9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9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oYZ0hewwfj8TIf.TPGRQw"/>
</p:tagLst>
</file>

<file path=ppt/tags/tag9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9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9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9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9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9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9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9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9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9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9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9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9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9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9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9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9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9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9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9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9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9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9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9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npKEIESh771hVEjFrBJ0w"/>
</p:tagLst>
</file>

<file path=ppt/tags/tag9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9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9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ERAv2qTS9WX9Mo_DXGEvw"/>
</p:tagLst>
</file>

<file path=ppt/tags/tag9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9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9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9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t0rTbEC935Qo7wMpuRnWg"/>
</p:tagLst>
</file>

<file path=ppt/tags/tag9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9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0_zBJKeVxCq1zTyWrrFNA"/>
</p:tagLst>
</file>

<file path=ppt/tags/tag9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9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9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9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NRjpSVlCGBG73wZStAadw"/>
</p:tagLst>
</file>

<file path=ppt/tags/tag9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9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9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9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9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9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9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9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9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9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5NJ0LecZpeZk2Tx3QXKBQ"/>
</p:tagLst>
</file>

<file path=ppt/tags/tag9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kk0TeL8qqI7AjrqneUzrA"/>
</p:tagLst>
</file>

<file path=ppt/tags/tag9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9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9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9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9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9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oke6mRmMHEkoEYf6Ng1ZA"/>
</p:tagLst>
</file>

<file path=ppt/tags/tag9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rHdrey3PbbH7w6LngcF5A"/>
</p:tagLst>
</file>

<file path=ppt/tags/tag9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2799VQZt7TQqVaaZiivOw"/>
</p:tagLst>
</file>

<file path=ppt/tags/tag9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7LNZz4Y_AvPEg1A1Erxzw"/>
</p:tagLst>
</file>

<file path=ppt/tags/tag9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WYD5cr6Z7EnERq7UV0M0Q"/>
</p:tagLst>
</file>

<file path=ppt/tags/tag9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d8bjhr2YdCj7RnDwGRTkw"/>
</p:tagLst>
</file>

<file path=ppt/tags/tag9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.3IX9IhGaiYa0NjWC9siQ"/>
</p:tagLst>
</file>

<file path=ppt/tags/tag9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5Ne5CWsFgGWbjUEh41haQ"/>
</p:tagLst>
</file>

<file path=ppt/tags/tag9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9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d2Ep6kyfYXGtwmcEBj2w"/>
</p:tagLst>
</file>

<file path=ppt/tags/tag9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vg1AGpXE6CSho2eBMOOhQ"/>
</p:tagLst>
</file>

<file path=ppt/tags/tag9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9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MzLjNzL.pnDRQEfEFm7g"/>
</p:tagLst>
</file>

<file path=ppt/tags/tag9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IQADFm8QsrNDQPs3Dfe6w"/>
</p:tagLst>
</file>

<file path=ppt/tags/tag9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9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icker"/>
</p:tagLst>
</file>

<file path=ppt/tags/tag9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4. Footnote"/>
</p:tagLst>
</file>

<file path=ppt/tags/tag9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Grid"/>
</p:tagLst>
</file>

<file path=ppt/tags/tag9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AME" val="Moon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9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5"/>
</p:tagLst>
</file>

<file path=ppt/tags/tag9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9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4"/>
</p:tagLst>
</file>

<file path=ppt/tags/tag9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9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3"/>
</p:tagLst>
</file>

<file path=ppt/tags/tag9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9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2"/>
</p:tagLst>
</file>

<file path=ppt/tags/tag9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9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GLE" val="1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76mAUbI3qGIaKzxbSmH9Q"/>
</p:tagLst>
</file>

<file path=ppt/tags/tag9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CqUmR.kJ56ZXLiRPQCN5w"/>
</p:tagLst>
</file>

<file path=ppt/tags/tag9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Partnership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9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9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9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9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isclaimer-template"/>
</p:tagLst>
</file>

<file path=ppt/tags/tag9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MivRGey5jUBhR6vJkFhCQ"/>
</p:tagLst>
</file>

<file path=ppt/tags/tag9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W4H4pQQ_5TEXBCSsPo7Fw"/>
</p:tagLst>
</file>

<file path=ppt/tags/tag9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C0RqzjRvBLUj7Zix5ZTTg"/>
</p:tagLst>
</file>

<file path=ppt/tags/tag9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RPBtLOI0vvswgjJK0JceQ"/>
</p:tagLst>
</file>

<file path=ppt/tags/tag9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H6pNMqZ74n.9LihPXb10Q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vAIUYdhgI9_r65m9kQPwg"/>
</p:tagLst>
</file>

<file path=ppt/tags/tag9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4pwV477liTDkewCOkX25w"/>
</p:tagLst>
</file>

<file path=ppt/tags/tag9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WTJnYwxl6fWzPd_n8TQOw"/>
</p:tagLst>
</file>

<file path=ppt/tags/tag9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5"/>
</p:tagLst>
</file>

<file path=ppt/tags/tag9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aSCpyodaZ6q5c4QxPBWFA"/>
</p:tagLst>
</file>

<file path=ppt/tags/tag9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Light"/>
</p:tagLst>
</file>

<file path=ppt/tags/tag9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traight Connector 17"/>
</p:tagLst>
</file>

<file path=ppt/tags/tag9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0EaHg7kNOAGkphEO9BXkQ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"/>
</p:tagLst>
</file>

<file path=ppt/tags/tag9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"/>
</p:tagLst>
</file>

<file path=ppt/tags/tag9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brWeZu_jYKKBHbUiglYgQ"/>
</p:tagLst>
</file>

<file path=ppt/tags/tag9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RectangleDark"/>
</p:tagLst>
</file>

<file path=ppt/tags/tag9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lide Number"/>
</p:tagLst>
</file>

<file path=ppt/tags/tag9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Left"/>
</p:tagLst>
</file>

<file path=ppt/tags/tag9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BottomLineRight"/>
</p:tagLst>
</file>

<file path=ppt/tags/tag9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Right"/>
</p:tagLst>
</file>

<file path=ppt/tags/tag9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1. On-page tracker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opLineLeft"/>
</p:tagLst>
</file>

<file path=ppt/tags/tag9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2. Slide Title"/>
</p:tagLst>
</file>

<file path=ppt/tags/tag9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3. Subtitle"/>
</p:tagLst>
</file>

<file path=ppt/tags/tag9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5. Source"/>
</p:tagLst>
</file>

<file path=ppt/tags/tag9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ClientLogo"/>
</p:tagLst>
</file>

<file path=ppt/tags/tag9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Documenttype"/>
</p:tagLst>
</file>

<file path=ppt/tags/tag9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Subtitle"/>
</p:tagLst>
</file>

<file path=ppt/tags/tag9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NAME" val="Title"/>
</p:tagLst>
</file>

<file path=ppt/tags/tag9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ucbsr2.pfGoNJNxx.IUtA"/>
</p:tagLst>
</file>

<file path=ppt/theme/theme1.xml><?xml version="1.0" encoding="utf-8"?>
<a:theme xmlns:a="http://schemas.openxmlformats.org/drawingml/2006/main" name="Contrast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Scheme Blue Fonts">
      <a:majorFont>
        <a:latin typeface="Georgia"/>
        <a:ea typeface=""/>
        <a:cs typeface=""/>
      </a:majorFont>
      <a:minorFont>
        <a:latin typeface="Arial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 smtClean="0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chemeClr val="tx1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Blue">
        <a:dk1>
          <a:srgbClr val="FFFFFF"/>
        </a:dk1>
        <a:lt1>
          <a:srgbClr val="051C2C"/>
        </a:lt1>
        <a:dk2>
          <a:srgbClr val="FFFFFF"/>
        </a:dk2>
        <a:lt2>
          <a:srgbClr val="000000"/>
        </a:lt2>
        <a:accent1>
          <a:srgbClr val="FFFFFF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51ABB06A-C040-204A-B8B1-CB011EA154A1}"/>
    </a:ext>
  </a:extLst>
</a:theme>
</file>

<file path=ppt/theme/theme10.xml><?xml version="1.0" encoding="utf-8"?>
<a:theme xmlns:a="http://schemas.openxmlformats.org/drawingml/2006/main" name="8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11.xml><?xml version="1.0" encoding="utf-8"?>
<a:theme xmlns:a="http://schemas.openxmlformats.org/drawingml/2006/main" name="19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12.xml><?xml version="1.0" encoding="utf-8"?>
<a:theme xmlns:a="http://schemas.openxmlformats.org/drawingml/2006/main" name="6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13.xml><?xml version="1.0" encoding="utf-8"?>
<a:theme xmlns:a="http://schemas.openxmlformats.org/drawingml/2006/main" name="31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14.xml><?xml version="1.0" encoding="utf-8"?>
<a:theme xmlns:a="http://schemas.openxmlformats.org/drawingml/2006/main" name="9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15.xml><?xml version="1.0" encoding="utf-8"?>
<a:theme xmlns:a="http://schemas.openxmlformats.org/drawingml/2006/main" name="27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16.xml><?xml version="1.0" encoding="utf-8"?>
<a:theme xmlns:a="http://schemas.openxmlformats.org/drawingml/2006/main" name="32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17.xml><?xml version="1.0" encoding="utf-8"?>
<a:theme xmlns:a="http://schemas.openxmlformats.org/drawingml/2006/main" name="36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18.xml><?xml version="1.0" encoding="utf-8"?>
<a:theme xmlns:a="http://schemas.openxmlformats.org/drawingml/2006/main" name="37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19.xml><?xml version="1.0" encoding="utf-8"?>
<a:theme xmlns:a="http://schemas.openxmlformats.org/drawingml/2006/main" name="38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2.xml><?xml version="1.0" encoding="utf-8"?>
<a:theme xmlns:a="http://schemas.openxmlformats.org/drawingml/2006/main" name="7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20.xml><?xml version="1.0" encoding="utf-8"?>
<a:theme xmlns:a="http://schemas.openxmlformats.org/drawingml/2006/main" name="39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Custom 1">
      <a:majorFont>
        <a:latin typeface="Itau Display Heavy"/>
        <a:ea typeface=""/>
        <a:cs typeface=""/>
      </a:majorFont>
      <a:minorFont>
        <a:latin typeface="Itau Display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21.xml><?xml version="1.0" encoding="utf-8"?>
<a:theme xmlns:a="http://schemas.openxmlformats.org/drawingml/2006/main" name="40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22.xml><?xml version="1.0" encoding="utf-8"?>
<a:theme xmlns:a="http://schemas.openxmlformats.org/drawingml/2006/main" name="12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23.xml><?xml version="1.0" encoding="utf-8"?>
<a:theme xmlns:a="http://schemas.openxmlformats.org/drawingml/2006/main" name="2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24.xml><?xml version="1.0" encoding="utf-8"?>
<a:theme xmlns:a="http://schemas.openxmlformats.org/drawingml/2006/main" name="14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25.xml><?xml version="1.0" encoding="utf-8"?>
<a:theme xmlns:a="http://schemas.openxmlformats.org/drawingml/2006/main" name="15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26.xml><?xml version="1.0" encoding="utf-8"?>
<a:theme xmlns:a="http://schemas.openxmlformats.org/drawingml/2006/main" name="33_White">
  <a:themeElements>
    <a:clrScheme name="Custom 8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A5300"/>
      </a:accent3>
      <a:accent4>
        <a:srgbClr val="FDC177"/>
      </a:accent4>
      <a:accent5>
        <a:srgbClr val="BFC6E0"/>
      </a:accent5>
      <a:accent6>
        <a:srgbClr val="7F7F7F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27.xml><?xml version="1.0" encoding="utf-8"?>
<a:theme xmlns:a="http://schemas.openxmlformats.org/drawingml/2006/main" name="35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28.xml><?xml version="1.0" encoding="utf-8"?>
<a:theme xmlns:a="http://schemas.openxmlformats.org/drawingml/2006/main" name="47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29.xml><?xml version="1.0" encoding="utf-8"?>
<a:theme xmlns:a="http://schemas.openxmlformats.org/drawingml/2006/main" name="26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Custom 1">
      <a:majorFont>
        <a:latin typeface="Itau Display Heavy"/>
        <a:ea typeface=""/>
        <a:cs typeface=""/>
      </a:majorFont>
      <a:minorFont>
        <a:latin typeface="Itau Display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3.xml><?xml version="1.0" encoding="utf-8"?>
<a:theme xmlns:a="http://schemas.openxmlformats.org/drawingml/2006/main" name="16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30.xml><?xml version="1.0" encoding="utf-8"?>
<a:theme xmlns:a="http://schemas.openxmlformats.org/drawingml/2006/main" name="44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Custom 1">
      <a:majorFont>
        <a:latin typeface="Itau Display Heavy"/>
        <a:ea typeface=""/>
        <a:cs typeface=""/>
      </a:majorFont>
      <a:minorFont>
        <a:latin typeface="Itau Display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31.xml><?xml version="1.0" encoding="utf-8"?>
<a:theme xmlns:a="http://schemas.openxmlformats.org/drawingml/2006/main" name="49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32.xml><?xml version="1.0" encoding="utf-8"?>
<a:theme xmlns:a="http://schemas.openxmlformats.org/drawingml/2006/main" name="50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33.xml><?xml version="1.0" encoding="utf-8"?>
<a:theme xmlns:a="http://schemas.openxmlformats.org/drawingml/2006/main" name="3_Contrast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Scheme Blue Fonts">
      <a:majorFont>
        <a:latin typeface="Georgia"/>
        <a:ea typeface=""/>
        <a:cs typeface=""/>
      </a:majorFont>
      <a:minorFont>
        <a:latin typeface="Arial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 smtClean="0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chemeClr val="tx1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Blue">
        <a:dk1>
          <a:srgbClr val="FFFFFF"/>
        </a:dk1>
        <a:lt1>
          <a:srgbClr val="051C2C"/>
        </a:lt1>
        <a:dk2>
          <a:srgbClr val="FFFFFF"/>
        </a:dk2>
        <a:lt2>
          <a:srgbClr val="000000"/>
        </a:lt2>
        <a:accent1>
          <a:srgbClr val="FFFFFF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51ABB06A-C040-204A-B8B1-CB011EA154A1}"/>
    </a:ext>
  </a:extLst>
</a:theme>
</file>

<file path=ppt/theme/theme34.xml><?xml version="1.0" encoding="utf-8"?>
<a:theme xmlns:a="http://schemas.openxmlformats.org/drawingml/2006/main" name="51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35.xml><?xml version="1.0" encoding="utf-8"?>
<a:theme xmlns:a="http://schemas.openxmlformats.org/drawingml/2006/main" name="52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36.xml><?xml version="1.0" encoding="utf-8"?>
<a:theme xmlns:a="http://schemas.openxmlformats.org/drawingml/2006/main" name="8_Firm Format - template">
  <a:themeElements>
    <a:clrScheme name="TEMPLATE ITAU COLOMBIA">
      <a:dk1>
        <a:srgbClr val="000000"/>
      </a:dk1>
      <a:lt1>
        <a:srgbClr val="FFFFFF"/>
      </a:lt1>
      <a:dk2>
        <a:srgbClr val="3C424E"/>
      </a:dk2>
      <a:lt2>
        <a:srgbClr val="FFFFFF"/>
      </a:lt2>
      <a:accent1>
        <a:srgbClr val="F5D1A5"/>
      </a:accent1>
      <a:accent2>
        <a:srgbClr val="EC7404"/>
      </a:accent2>
      <a:accent3>
        <a:srgbClr val="FFC82D"/>
      </a:accent3>
      <a:accent4>
        <a:srgbClr val="00177D"/>
      </a:accent4>
      <a:accent5>
        <a:srgbClr val="999BCC"/>
      </a:accent5>
      <a:accent6>
        <a:srgbClr val="808080"/>
      </a:accent6>
      <a:hlink>
        <a:srgbClr val="FFC82D"/>
      </a:hlink>
      <a:folHlink>
        <a:srgbClr val="00177D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9525">
          <a:solidFill>
            <a:schemeClr val="accent6"/>
          </a:solidFill>
        </a:ln>
      </a:spPr>
      <a:bodyPr rtlCol="0" anchor="ctr"/>
      <a:lstStyle>
        <a:defPPr algn="ctr">
          <a:defRPr dirty="0" err="1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6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>
    <a:extraClrScheme>
      <a:clrScheme name="McKinsey Blue with Orange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C5C5C5"/>
        </a:accent1>
        <a:accent2>
          <a:srgbClr val="00ADEF"/>
        </a:accent2>
        <a:accent3>
          <a:srgbClr val="0065BD"/>
        </a:accent3>
        <a:accent4>
          <a:srgbClr val="002960"/>
        </a:accent4>
        <a:accent5>
          <a:srgbClr val="F27F00"/>
        </a:accent5>
        <a:accent6>
          <a:srgbClr val="808080"/>
        </a:accent6>
        <a:hlink>
          <a:srgbClr val="0065BD"/>
        </a:hlink>
        <a:folHlink>
          <a:srgbClr val="0029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cKinsey Blue with Pink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C5C5C5"/>
        </a:accent1>
        <a:accent2>
          <a:srgbClr val="00ADEF"/>
        </a:accent2>
        <a:accent3>
          <a:srgbClr val="006983"/>
        </a:accent3>
        <a:accent4>
          <a:srgbClr val="002960"/>
        </a:accent4>
        <a:accent5>
          <a:srgbClr val="AD005B"/>
        </a:accent5>
        <a:accent6>
          <a:srgbClr val="808080"/>
        </a:accent6>
        <a:hlink>
          <a:srgbClr val="006983"/>
        </a:hlink>
        <a:folHlink>
          <a:srgbClr val="333333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Firm Format - template - LOP - wide" id="{063BA770-08F2-48D3-966F-15E5D9C5126C}" vid="{3003236F-DD21-45E3-9CB8-9F94A5FBD58D}"/>
    </a:ext>
  </a:extLst>
</a:theme>
</file>

<file path=ppt/theme/theme37.xml><?xml version="1.0" encoding="utf-8"?>
<a:theme xmlns:a="http://schemas.openxmlformats.org/drawingml/2006/main" name="1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38.xml><?xml version="1.0" encoding="utf-8"?>
<a:theme xmlns:a="http://schemas.openxmlformats.org/drawingml/2006/main" name="58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39.xml><?xml version="1.0" encoding="utf-8"?>
<a:theme xmlns:a="http://schemas.openxmlformats.org/drawingml/2006/main" name="54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4.xml><?xml version="1.0" encoding="utf-8"?>
<a:theme xmlns:a="http://schemas.openxmlformats.org/drawingml/2006/main" name="17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40.xml><?xml version="1.0" encoding="utf-8"?>
<a:theme xmlns:a="http://schemas.openxmlformats.org/drawingml/2006/main" name="53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41.xml><?xml version="1.0" encoding="utf-8"?>
<a:theme xmlns:a="http://schemas.openxmlformats.org/drawingml/2006/main" name="23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42.xml><?xml version="1.0" encoding="utf-8"?>
<a:theme xmlns:a="http://schemas.openxmlformats.org/drawingml/2006/main" name="10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43.xml><?xml version="1.0" encoding="utf-8"?>
<a:theme xmlns:a="http://schemas.openxmlformats.org/drawingml/2006/main" name="11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44.xml><?xml version="1.0" encoding="utf-8"?>
<a:theme xmlns:a="http://schemas.openxmlformats.org/drawingml/2006/main" name="13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45.xml><?xml version="1.0" encoding="utf-8"?>
<a:theme xmlns:a="http://schemas.openxmlformats.org/drawingml/2006/main" name="24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46.xml><?xml version="1.0" encoding="utf-8"?>
<a:theme xmlns:a="http://schemas.openxmlformats.org/drawingml/2006/main" name="28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47.xml><?xml version="1.0" encoding="utf-8"?>
<a:theme xmlns:a="http://schemas.openxmlformats.org/drawingml/2006/main" name="48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48.xml><?xml version="1.0" encoding="utf-8"?>
<a:theme xmlns:a="http://schemas.openxmlformats.org/drawingml/2006/main" name="55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49.xml><?xml version="1.0" encoding="utf-8"?>
<a:theme xmlns:a="http://schemas.openxmlformats.org/drawingml/2006/main" name="59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5.xml><?xml version="1.0" encoding="utf-8"?>
<a:theme xmlns:a="http://schemas.openxmlformats.org/drawingml/2006/main" name="18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50.xml><?xml version="1.0" encoding="utf-8"?>
<a:theme xmlns:a="http://schemas.openxmlformats.org/drawingml/2006/main" name="20_White">
  <a:themeElements>
    <a:clrScheme name="Custom 8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A5300"/>
      </a:accent3>
      <a:accent4>
        <a:srgbClr val="FDC177"/>
      </a:accent4>
      <a:accent5>
        <a:srgbClr val="BFC6E0"/>
      </a:accent5>
      <a:accent6>
        <a:srgbClr val="7F7F7F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51.xml><?xml version="1.0" encoding="utf-8"?>
<a:theme xmlns:a="http://schemas.openxmlformats.org/drawingml/2006/main" name="22_White">
  <a:themeElements>
    <a:clrScheme name="Custom 8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A5300"/>
      </a:accent3>
      <a:accent4>
        <a:srgbClr val="FDC177"/>
      </a:accent4>
      <a:accent5>
        <a:srgbClr val="BFC6E0"/>
      </a:accent5>
      <a:accent6>
        <a:srgbClr val="7F7F7F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52.xml><?xml version="1.0" encoding="utf-8"?>
<a:theme xmlns:a="http://schemas.openxmlformats.org/drawingml/2006/main" name="25_White">
  <a:themeElements>
    <a:clrScheme name="Custom 8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A5300"/>
      </a:accent3>
      <a:accent4>
        <a:srgbClr val="FDC177"/>
      </a:accent4>
      <a:accent5>
        <a:srgbClr val="BFC6E0"/>
      </a:accent5>
      <a:accent6>
        <a:srgbClr val="7F7F7F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53.xml><?xml version="1.0" encoding="utf-8"?>
<a:theme xmlns:a="http://schemas.openxmlformats.org/drawingml/2006/main" name="29_White">
  <a:themeElements>
    <a:clrScheme name="Custom 8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A5300"/>
      </a:accent3>
      <a:accent4>
        <a:srgbClr val="FDC177"/>
      </a:accent4>
      <a:accent5>
        <a:srgbClr val="BFC6E0"/>
      </a:accent5>
      <a:accent6>
        <a:srgbClr val="7F7F7F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54.xml><?xml version="1.0" encoding="utf-8"?>
<a:theme xmlns:a="http://schemas.openxmlformats.org/drawingml/2006/main" name="41_White">
  <a:themeElements>
    <a:clrScheme name="Custom 8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A5300"/>
      </a:accent3>
      <a:accent4>
        <a:srgbClr val="FDC177"/>
      </a:accent4>
      <a:accent5>
        <a:srgbClr val="BFC6E0"/>
      </a:accent5>
      <a:accent6>
        <a:srgbClr val="7F7F7F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55.xml><?xml version="1.0" encoding="utf-8"?>
<a:theme xmlns:a="http://schemas.openxmlformats.org/drawingml/2006/main" name="43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56.xml><?xml version="1.0" encoding="utf-8"?>
<a:theme xmlns:a="http://schemas.openxmlformats.org/drawingml/2006/main" name="24_Office Theme">
  <a:themeElements>
    <a:clrScheme name="Itaú">
      <a:dk1>
        <a:srgbClr val="000000"/>
      </a:dk1>
      <a:lt1>
        <a:srgbClr val="FFFFFF"/>
      </a:lt1>
      <a:dk2>
        <a:srgbClr val="3C424E"/>
      </a:dk2>
      <a:lt2>
        <a:srgbClr val="FFFFFF"/>
      </a:lt2>
      <a:accent1>
        <a:srgbClr val="EC7404"/>
      </a:accent1>
      <a:accent2>
        <a:srgbClr val="00167C"/>
      </a:accent2>
      <a:accent3>
        <a:srgbClr val="FFC82D"/>
      </a:accent3>
      <a:accent4>
        <a:srgbClr val="27AFEC"/>
      </a:accent4>
      <a:accent5>
        <a:srgbClr val="5B7E94"/>
      </a:accent5>
      <a:accent6>
        <a:srgbClr val="808080"/>
      </a:accent6>
      <a:hlink>
        <a:srgbClr val="FFC82D"/>
      </a:hlink>
      <a:folHlink>
        <a:srgbClr val="00177D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7.xml><?xml version="1.0" encoding="utf-8"?>
<a:theme xmlns:a="http://schemas.openxmlformats.org/drawingml/2006/main" name="42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58.xml><?xml version="1.0" encoding="utf-8"?>
<a:theme xmlns:a="http://schemas.openxmlformats.org/drawingml/2006/main" name="White">
  <a:themeElements>
    <a:clrScheme name="Custom 8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A5300"/>
      </a:accent3>
      <a:accent4>
        <a:srgbClr val="FDC177"/>
      </a:accent4>
      <a:accent5>
        <a:srgbClr val="BFC6E0"/>
      </a:accent5>
      <a:accent6>
        <a:srgbClr val="7F7F7F"/>
      </a:accent6>
      <a:hlink>
        <a:srgbClr val="00A9F4"/>
      </a:hlink>
      <a:folHlink>
        <a:srgbClr val="00A9F4"/>
      </a:folHlink>
    </a:clrScheme>
    <a:fontScheme name="Custom 1">
      <a:majorFont>
        <a:latin typeface="Itau Display Heavy"/>
        <a:ea typeface=""/>
        <a:cs typeface=""/>
      </a:majorFont>
      <a:minorFont>
        <a:latin typeface="Itau Display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59.xml><?xml version="1.0" encoding="utf-8"?>
<a:theme xmlns:a="http://schemas.openxmlformats.org/drawingml/2006/main" name="3_White">
  <a:themeElements>
    <a:clrScheme name="Custom 8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A5300"/>
      </a:accent3>
      <a:accent4>
        <a:srgbClr val="FDC177"/>
      </a:accent4>
      <a:accent5>
        <a:srgbClr val="BFC6E0"/>
      </a:accent5>
      <a:accent6>
        <a:srgbClr val="7F7F7F"/>
      </a:accent6>
      <a:hlink>
        <a:srgbClr val="00A9F4"/>
      </a:hlink>
      <a:folHlink>
        <a:srgbClr val="00A9F4"/>
      </a:folHlink>
    </a:clrScheme>
    <a:fontScheme name="Custom 1">
      <a:majorFont>
        <a:latin typeface="Itau Display Heavy"/>
        <a:ea typeface=""/>
        <a:cs typeface=""/>
      </a:majorFont>
      <a:minorFont>
        <a:latin typeface="Itau Display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6.xml><?xml version="1.0" encoding="utf-8"?>
<a:theme xmlns:a="http://schemas.openxmlformats.org/drawingml/2006/main" name="21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60.xml><?xml version="1.0" encoding="utf-8"?>
<a:theme xmlns:a="http://schemas.openxmlformats.org/drawingml/2006/main" name="4_White">
  <a:themeElements>
    <a:clrScheme name="Custom 8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A5300"/>
      </a:accent3>
      <a:accent4>
        <a:srgbClr val="FDC177"/>
      </a:accent4>
      <a:accent5>
        <a:srgbClr val="BFC6E0"/>
      </a:accent5>
      <a:accent6>
        <a:srgbClr val="7F7F7F"/>
      </a:accent6>
      <a:hlink>
        <a:srgbClr val="00A9F4"/>
      </a:hlink>
      <a:folHlink>
        <a:srgbClr val="00A9F4"/>
      </a:folHlink>
    </a:clrScheme>
    <a:fontScheme name="Custom 1">
      <a:majorFont>
        <a:latin typeface="Itau Display Heavy"/>
        <a:ea typeface=""/>
        <a:cs typeface=""/>
      </a:majorFont>
      <a:minorFont>
        <a:latin typeface="Itau Display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61.xml><?xml version="1.0" encoding="utf-8"?>
<a:theme xmlns:a="http://schemas.openxmlformats.org/drawingml/2006/main" name="45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62.xml><?xml version="1.0" encoding="utf-8"?>
<a:theme xmlns:a="http://schemas.openxmlformats.org/drawingml/2006/main" name="5_White">
  <a:themeElements>
    <a:clrScheme name="Custom 8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A5300"/>
      </a:accent3>
      <a:accent4>
        <a:srgbClr val="FDC177"/>
      </a:accent4>
      <a:accent5>
        <a:srgbClr val="BFC6E0"/>
      </a:accent5>
      <a:accent6>
        <a:srgbClr val="7F7F7F"/>
      </a:accent6>
      <a:hlink>
        <a:srgbClr val="00A9F4"/>
      </a:hlink>
      <a:folHlink>
        <a:srgbClr val="00A9F4"/>
      </a:folHlink>
    </a:clrScheme>
    <a:fontScheme name="Custom 1">
      <a:majorFont>
        <a:latin typeface="Itau Display Heavy"/>
        <a:ea typeface=""/>
        <a:cs typeface=""/>
      </a:majorFont>
      <a:minorFont>
        <a:latin typeface="Itau Display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63.xml><?xml version="1.0" encoding="utf-8"?>
<a:theme xmlns:a="http://schemas.openxmlformats.org/drawingml/2006/main" name="46_White">
  <a:themeElements>
    <a:clrScheme name="Custom 8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A5300"/>
      </a:accent3>
      <a:accent4>
        <a:srgbClr val="FDC177"/>
      </a:accent4>
      <a:accent5>
        <a:srgbClr val="BFC6E0"/>
      </a:accent5>
      <a:accent6>
        <a:srgbClr val="7F7F7F"/>
      </a:accent6>
      <a:hlink>
        <a:srgbClr val="00A9F4"/>
      </a:hlink>
      <a:folHlink>
        <a:srgbClr val="00A9F4"/>
      </a:folHlink>
    </a:clrScheme>
    <a:fontScheme name="Custom 1">
      <a:majorFont>
        <a:latin typeface="Itau Display Heavy"/>
        <a:ea typeface=""/>
        <a:cs typeface=""/>
      </a:majorFont>
      <a:minorFont>
        <a:latin typeface="Itau Display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64.xml><?xml version="1.0" encoding="utf-8"?>
<a:theme xmlns:a="http://schemas.openxmlformats.org/drawingml/2006/main" name="56_White">
  <a:themeElements>
    <a:clrScheme name="Custom 8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A5300"/>
      </a:accent3>
      <a:accent4>
        <a:srgbClr val="FDC177"/>
      </a:accent4>
      <a:accent5>
        <a:srgbClr val="BFC6E0"/>
      </a:accent5>
      <a:accent6>
        <a:srgbClr val="7F7F7F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65.xml><?xml version="1.0" encoding="utf-8"?>
<a:theme xmlns:a="http://schemas.openxmlformats.org/drawingml/2006/main" name="57_White">
  <a:themeElements>
    <a:clrScheme name="Custom 8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A5300"/>
      </a:accent3>
      <a:accent4>
        <a:srgbClr val="FDC177"/>
      </a:accent4>
      <a:accent5>
        <a:srgbClr val="BFC6E0"/>
      </a:accent5>
      <a:accent6>
        <a:srgbClr val="7F7F7F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66.xml><?xml version="1.0" encoding="utf-8"?>
<a:theme xmlns:a="http://schemas.openxmlformats.org/drawingml/2006/main" name="60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67.xml><?xml version="1.0" encoding="utf-8"?>
<a:theme xmlns:a="http://schemas.openxmlformats.org/drawingml/2006/main" name="61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68.xml><?xml version="1.0" encoding="utf-8"?>
<a:theme xmlns:a="http://schemas.openxmlformats.org/drawingml/2006/main" name="62_White">
  <a:themeElements>
    <a:clrScheme name="Custom 8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A5300"/>
      </a:accent3>
      <a:accent4>
        <a:srgbClr val="FDC177"/>
      </a:accent4>
      <a:accent5>
        <a:srgbClr val="BFC6E0"/>
      </a:accent5>
      <a:accent6>
        <a:srgbClr val="7F7F7F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69.xml><?xml version="1.0" encoding="utf-8"?>
<a:theme xmlns:a="http://schemas.openxmlformats.org/drawingml/2006/main" name="63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7.xml><?xml version="1.0" encoding="utf-8"?>
<a:theme xmlns:a="http://schemas.openxmlformats.org/drawingml/2006/main" name="1_Contrast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Scheme Blue Fonts">
      <a:majorFont>
        <a:latin typeface="Georgia"/>
        <a:ea typeface=""/>
        <a:cs typeface=""/>
      </a:majorFont>
      <a:minorFont>
        <a:latin typeface="Arial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 smtClean="0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chemeClr val="tx1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Blue">
        <a:dk1>
          <a:srgbClr val="FFFFFF"/>
        </a:dk1>
        <a:lt1>
          <a:srgbClr val="051C2C"/>
        </a:lt1>
        <a:dk2>
          <a:srgbClr val="FFFFFF"/>
        </a:dk2>
        <a:lt2>
          <a:srgbClr val="000000"/>
        </a:lt2>
        <a:accent1>
          <a:srgbClr val="FFFFFF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51ABB06A-C040-204A-B8B1-CB011EA154A1}"/>
    </a:ext>
  </a:extLst>
</a:theme>
</file>

<file path=ppt/theme/theme70.xml><?xml version="1.0" encoding="utf-8"?>
<a:theme xmlns:a="http://schemas.openxmlformats.org/drawingml/2006/main" name="64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71.xml><?xml version="1.0" encoding="utf-8"?>
<a:theme xmlns:a="http://schemas.openxmlformats.org/drawingml/2006/main" name="65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72.xml><?xml version="1.0" encoding="utf-8"?>
<a:theme xmlns:a="http://schemas.openxmlformats.org/drawingml/2006/main" name="66_White">
  <a:themeElements>
    <a:clrScheme name="Custom 8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A5300"/>
      </a:accent3>
      <a:accent4>
        <a:srgbClr val="FDC177"/>
      </a:accent4>
      <a:accent5>
        <a:srgbClr val="BFC6E0"/>
      </a:accent5>
      <a:accent6>
        <a:srgbClr val="7F7F7F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73.xml><?xml version="1.0" encoding="utf-8"?>
<a:theme xmlns:a="http://schemas.openxmlformats.org/drawingml/2006/main" name="67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74.xml><?xml version="1.0" encoding="utf-8"?>
<a:theme xmlns:a="http://schemas.openxmlformats.org/drawingml/2006/main" name="68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75.xml><?xml version="1.0" encoding="utf-8"?>
<a:theme xmlns:a="http://schemas.openxmlformats.org/drawingml/2006/main" name="12_Firm Format - template">
  <a:themeElements>
    <a:clrScheme name="TEMPLATE ITAU COLOMBIA">
      <a:dk1>
        <a:srgbClr val="000000"/>
      </a:dk1>
      <a:lt1>
        <a:srgbClr val="FFFFFF"/>
      </a:lt1>
      <a:dk2>
        <a:srgbClr val="3C424E"/>
      </a:dk2>
      <a:lt2>
        <a:srgbClr val="FFFFFF"/>
      </a:lt2>
      <a:accent1>
        <a:srgbClr val="F5D1A5"/>
      </a:accent1>
      <a:accent2>
        <a:srgbClr val="EC7404"/>
      </a:accent2>
      <a:accent3>
        <a:srgbClr val="FFC82D"/>
      </a:accent3>
      <a:accent4>
        <a:srgbClr val="00177D"/>
      </a:accent4>
      <a:accent5>
        <a:srgbClr val="999BCC"/>
      </a:accent5>
      <a:accent6>
        <a:srgbClr val="808080"/>
      </a:accent6>
      <a:hlink>
        <a:srgbClr val="FFC82D"/>
      </a:hlink>
      <a:folHlink>
        <a:srgbClr val="00177D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9525">
          <a:solidFill>
            <a:schemeClr val="accent6"/>
          </a:solidFill>
        </a:ln>
      </a:spPr>
      <a:bodyPr rtlCol="0" anchor="ctr"/>
      <a:lstStyle>
        <a:defPPr algn="ctr">
          <a:defRPr dirty="0" err="1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6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>
    <a:extraClrScheme>
      <a:clrScheme name="McKinsey Blue with Orange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C5C5C5"/>
        </a:accent1>
        <a:accent2>
          <a:srgbClr val="00ADEF"/>
        </a:accent2>
        <a:accent3>
          <a:srgbClr val="0065BD"/>
        </a:accent3>
        <a:accent4>
          <a:srgbClr val="002960"/>
        </a:accent4>
        <a:accent5>
          <a:srgbClr val="F27F00"/>
        </a:accent5>
        <a:accent6>
          <a:srgbClr val="808080"/>
        </a:accent6>
        <a:hlink>
          <a:srgbClr val="0065BD"/>
        </a:hlink>
        <a:folHlink>
          <a:srgbClr val="00296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cKinsey Blue with Pink">
        <a:dk1>
          <a:srgbClr val="000000"/>
        </a:dk1>
        <a:lt1>
          <a:srgbClr val="FFFFFF"/>
        </a:lt1>
        <a:dk2>
          <a:srgbClr val="002960"/>
        </a:dk2>
        <a:lt2>
          <a:srgbClr val="FFFFFF"/>
        </a:lt2>
        <a:accent1>
          <a:srgbClr val="C5C5C5"/>
        </a:accent1>
        <a:accent2>
          <a:srgbClr val="00ADEF"/>
        </a:accent2>
        <a:accent3>
          <a:srgbClr val="006983"/>
        </a:accent3>
        <a:accent4>
          <a:srgbClr val="002960"/>
        </a:accent4>
        <a:accent5>
          <a:srgbClr val="AD005B"/>
        </a:accent5>
        <a:accent6>
          <a:srgbClr val="808080"/>
        </a:accent6>
        <a:hlink>
          <a:srgbClr val="006983"/>
        </a:hlink>
        <a:folHlink>
          <a:srgbClr val="333333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Firm Format - template - LOP - wide" id="{063BA770-08F2-48D3-966F-15E5D9C5126C}" vid="{3003236F-DD21-45E3-9CB8-9F94A5FBD58D}"/>
    </a:ext>
  </a:extLst>
</a:theme>
</file>

<file path=ppt/theme/theme76.xml><?xml version="1.0" encoding="utf-8"?>
<a:theme xmlns:a="http://schemas.openxmlformats.org/drawingml/2006/main" name="69_White">
  <a:themeElements>
    <a:clrScheme name="Custom 8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A5300"/>
      </a:accent3>
      <a:accent4>
        <a:srgbClr val="FDC177"/>
      </a:accent4>
      <a:accent5>
        <a:srgbClr val="BFC6E0"/>
      </a:accent5>
      <a:accent6>
        <a:srgbClr val="7F7F7F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77.xml><?xml version="1.0" encoding="utf-8"?>
<a:theme xmlns:a="http://schemas.openxmlformats.org/drawingml/2006/main" name="70_White">
  <a:themeElements>
    <a:clrScheme name="Custom 8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A5300"/>
      </a:accent3>
      <a:accent4>
        <a:srgbClr val="FDC177"/>
      </a:accent4>
      <a:accent5>
        <a:srgbClr val="BFC6E0"/>
      </a:accent5>
      <a:accent6>
        <a:srgbClr val="7F7F7F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78.xml><?xml version="1.0" encoding="utf-8"?>
<a:theme xmlns:a="http://schemas.openxmlformats.org/drawingml/2006/main" name="71_White">
  <a:themeElements>
    <a:clrScheme name="Custom 10">
      <a:dk1>
        <a:srgbClr val="000000"/>
      </a:dk1>
      <a:lt1>
        <a:srgbClr val="FFFFFF"/>
      </a:lt1>
      <a:dk2>
        <a:srgbClr val="FFFFFF"/>
      </a:dk2>
      <a:lt2>
        <a:srgbClr val="FFFFFF"/>
      </a:lt2>
      <a:accent1>
        <a:srgbClr val="051C2C"/>
      </a:accent1>
      <a:accent2>
        <a:srgbClr val="00A9F4"/>
      </a:accent2>
      <a:accent3>
        <a:srgbClr val="2251FF"/>
      </a:accent3>
      <a:accent4>
        <a:srgbClr val="AAE6F0"/>
      </a:accent4>
      <a:accent5>
        <a:srgbClr val="3C96B4"/>
      </a:accent5>
      <a:accent6>
        <a:srgbClr val="AFC3FF"/>
      </a:accent6>
      <a:hlink>
        <a:srgbClr val="1F40E6"/>
      </a:hlink>
      <a:folHlink>
        <a:srgbClr val="8C5AC8"/>
      </a:folHlink>
    </a:clrScheme>
    <a:fontScheme name="White Fonts">
      <a:majorFont>
        <a:latin typeface="Georgia"/>
        <a:ea typeface=""/>
        <a:cs typeface=""/>
      </a:majorFont>
      <a:minorFont>
        <a:latin typeface="Arial"/>
        <a:ea typeface=""/>
        <a:cs typeface="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flat">
          <a:solidFill>
            <a:schemeClr val="tx1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FFFFFF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1F40E6"/>
        </a:hlink>
        <a:folHlink>
          <a:srgbClr val="8C5AC8"/>
        </a:folHlink>
      </a:clrScheme>
    </a:extraClrScheme>
  </a:extraClrSchemeLst>
  <a:custClrLst>
    <a:custClr name="Electric Blue">
      <a:srgbClr val="2251FF"/>
    </a:custClr>
    <a:custClr name="Cyan">
      <a:srgbClr val="00A9F4"/>
    </a:custClr>
    <a:custClr name="Pale Blue">
      <a:srgbClr val="6DC1DB"/>
    </a:custClr>
    <a:custClr name="Super Light Gray">
      <a:srgbClr val="D0D0D0"/>
    </a:custClr>
    <a:custClr name="Pink">
      <a:srgbClr val="E8BDAD"/>
    </a:custClr>
    <a:custClr name="Orange">
      <a:srgbClr val="FAA082"/>
    </a:custClr>
    <a:custClr name="Red">
      <a:srgbClr val="E5546C"/>
    </a:custClr>
    <a:custClr name="Null">
      <a:srgbClr val="FEFFFF"/>
    </a:custClr>
    <a:custClr name="Null">
      <a:srgbClr val="FEFFFF"/>
    </a:custClr>
    <a:custClr name="Null">
      <a:srgbClr val="FE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EFFFF"/>
    </a:custClr>
    <a:custClr name="Null">
      <a:srgbClr val="FEFFFF"/>
    </a:custClr>
    <a:custClr name="Null">
      <a:srgbClr val="FEFFFF"/>
    </a:custClr>
    <a:custClr name="Null">
      <a:srgbClr val="FEFFFF"/>
    </a:custClr>
    <a:custClr name="Null">
      <a:srgbClr val="FEFFFF"/>
    </a:custClr>
    <a:custClr name="Linear 1 (Deep Blue)">
      <a:srgbClr val="051C2C"/>
    </a:custClr>
    <a:custClr name="Linear 2">
      <a:srgbClr val="034B6F"/>
    </a:custClr>
    <a:custClr name="Linear 3">
      <a:srgbClr val="027AB1"/>
    </a:custClr>
    <a:custClr name="Linear 4 (Cyan)">
      <a:srgbClr val="00A9F4"/>
    </a:custClr>
    <a:custClr name="Linear 5">
      <a:srgbClr val="39BDF3"/>
    </a:custClr>
    <a:custClr name="Linear 6">
      <a:srgbClr val="71D2F1"/>
    </a:custClr>
    <a:custClr name="Linear 7 (Pale Blue)">
      <a:srgbClr val="AAE6F0"/>
    </a:custClr>
    <a:custClr name="Null">
      <a:srgbClr val="FEFFFF"/>
    </a:custClr>
    <a:custClr name="Null">
      <a:srgbClr val="FEFFFF"/>
    </a:custClr>
    <a:custClr name="Null">
      <a:srgbClr val="FEFFFF"/>
    </a:custClr>
  </a:custClrLst>
  <a:extLst>
    <a:ext uri="{05A4C25C-085E-4340-85A3-A5531E510DB2}">
      <thm15:themeFamily xmlns:thm15="http://schemas.microsoft.com/office/thememl/2012/main" name="OneFirm-English (United States)-Normal.potx" id="{62466BB0-13DA-437B-8DE7-97FD25D2A341}" vid="{8811DD9E-8123-46B5-828A-C04C9662DDCB}"/>
    </a:ext>
  </a:extLst>
</a:theme>
</file>

<file path=ppt/theme/theme79.xml><?xml version="1.0" encoding="utf-8"?>
<a:theme xmlns:a="http://schemas.openxmlformats.org/drawingml/2006/main" name="Office Theme">
  <a:themeElements>
    <a:clrScheme name="Custom Scheme">
      <a:dk1>
        <a:srgbClr val="000000"/>
      </a:dk1>
      <a:lt1>
        <a:srgbClr val="FFFFFF"/>
      </a:lt1>
      <a:dk2>
        <a:srgbClr val="051C2C"/>
      </a:dk2>
      <a:lt2>
        <a:srgbClr val="FFFFFF"/>
      </a:lt2>
      <a:accent1>
        <a:srgbClr val="051C2C"/>
      </a:accent1>
      <a:accent2>
        <a:srgbClr val="00A9F4"/>
      </a:accent2>
      <a:accent3>
        <a:srgbClr val="1F40E6"/>
      </a:accent3>
      <a:accent4>
        <a:srgbClr val="AAE6F0"/>
      </a:accent4>
      <a:accent5>
        <a:srgbClr val="3C96B4"/>
      </a:accent5>
      <a:accent6>
        <a:srgbClr val="AFC3FF"/>
      </a:accent6>
      <a:hlink>
        <a:srgbClr val="00A9F4"/>
      </a:hlink>
      <a:folHlink>
        <a:srgbClr val="00A9F4"/>
      </a:folHlink>
    </a:clrScheme>
    <a:fontScheme name="Custom Scheme Fonts">
      <a:majorFont>
        <a:latin typeface="Georgi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30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ppt/theme/theme80.xml><?xml version="1.0" encoding="utf-8"?>
<a:theme xmlns:a="http://schemas.openxmlformats.org/drawingml/2006/main" name="Office Theme">
  <a:themeElements>
    <a:clrScheme name="Custom Scheme">
      <a:dk1>
        <a:srgbClr val="000000"/>
      </a:dk1>
      <a:lt1>
        <a:srgbClr val="FFFFFF"/>
      </a:lt1>
      <a:dk2>
        <a:srgbClr val="051C2C"/>
      </a:dk2>
      <a:lt2>
        <a:srgbClr val="FFFFFF"/>
      </a:lt2>
      <a:accent1>
        <a:srgbClr val="051C2C"/>
      </a:accent1>
      <a:accent2>
        <a:srgbClr val="00A9F4"/>
      </a:accent2>
      <a:accent3>
        <a:srgbClr val="1F40E6"/>
      </a:accent3>
      <a:accent4>
        <a:srgbClr val="AAE6F0"/>
      </a:accent4>
      <a:accent5>
        <a:srgbClr val="3C96B4"/>
      </a:accent5>
      <a:accent6>
        <a:srgbClr val="AFC3FF"/>
      </a:accent6>
      <a:hlink>
        <a:srgbClr val="00A9F4"/>
      </a:hlink>
      <a:folHlink>
        <a:srgbClr val="00A9F4"/>
      </a:folHlink>
    </a:clrScheme>
    <a:fontScheme name="Custom Scheme2 Fonts">
      <a:majorFont>
        <a:latin typeface="Georgi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34_White">
  <a:themeElements>
    <a:clrScheme name="ITAU_V1">
      <a:dk1>
        <a:srgbClr val="1C2D5A"/>
      </a:dk1>
      <a:lt1>
        <a:srgbClr val="FFFFFF"/>
      </a:lt1>
      <a:dk2>
        <a:srgbClr val="DD4D2A"/>
      </a:dk2>
      <a:lt2>
        <a:srgbClr val="FFFFFF"/>
      </a:lt2>
      <a:accent1>
        <a:srgbClr val="FA5300"/>
      </a:accent1>
      <a:accent2>
        <a:srgbClr val="00498F"/>
      </a:accent2>
      <a:accent3>
        <a:srgbClr val="FCEE1F"/>
      </a:accent3>
      <a:accent4>
        <a:srgbClr val="FDC177"/>
      </a:accent4>
      <a:accent5>
        <a:srgbClr val="BFC6E0"/>
      </a:accent5>
      <a:accent6>
        <a:srgbClr val="FFF9AE"/>
      </a:accent6>
      <a:hlink>
        <a:srgbClr val="00A9F4"/>
      </a:hlink>
      <a:folHlink>
        <a:srgbClr val="00A9F4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ubtle Solids">
      <a:fillStyleLst>
        <a:solidFill>
          <a:schemeClr val="phClr"/>
        </a:solidFill>
        <a:solidFill>
          <a:schemeClr val="phClr">
            <a:tint val="65000"/>
          </a:schemeClr>
        </a:solidFill>
        <a:solidFill>
          <a:schemeClr val="phClr">
            <a:shade val="80000"/>
            <a:satMod val="150000"/>
          </a:schemeClr>
        </a:solidFill>
      </a:fillStyleLst>
      <a:lnStyleLst>
        <a:ln w="9525" cap="flat" cmpd="sng" algn="ctr">
          <a:solidFill>
            <a:schemeClr val="phClr"/>
          </a:solidFill>
          <a:prstDash val="solid"/>
        </a:ln>
        <a:ln w="10795" cap="flat" cmpd="sng" algn="ctr">
          <a:solidFill>
            <a:schemeClr val="phClr"/>
          </a:solidFill>
          <a:prstDash val="solid"/>
        </a:ln>
        <a:ln w="17145" cap="flat" cmpd="sng" algn="ctr">
          <a:solidFill>
            <a:schemeClr val="phClr">
              <a:shade val="95000"/>
              <a:alpha val="50000"/>
              <a:satMod val="150000"/>
            </a:schemeClr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44450" dist="1397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twoPt" dir="tl"/>
          </a:scene3d>
          <a:sp3d prstMaterial="flat">
            <a:bevelT w="12700" h="25400" prst="coolSlant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6350" cap="sq">
          <a:noFill/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spcBef>
            <a:spcPts val="300"/>
          </a:spcBef>
          <a:spcAft>
            <a:spcPts val="300"/>
          </a:spcAft>
          <a:defRPr sz="1600" dirty="0" err="1">
            <a:solidFill>
              <a:schemeClr val="bg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>
          <a:solidFill>
            <a:srgbClr val="000000"/>
          </a:solidFill>
          <a:miter lim="800000"/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ln w="6350">
          <a:noFill/>
          <a:miter lim="800000"/>
        </a:ln>
      </a:spPr>
      <a:bodyPr vert="horz" wrap="square" lIns="0" tIns="0" rIns="0" bIns="0" rtlCol="0">
        <a:noAutofit/>
      </a:bodyPr>
      <a:lstStyle>
        <a:defPPr algn="l">
          <a:spcBef>
            <a:spcPts val="300"/>
          </a:spcBef>
          <a:spcAft>
            <a:spcPts val="300"/>
          </a:spcAft>
          <a:buNone/>
          <a:defRPr sz="1600" dirty="0" smtClean="0"/>
        </a:defPPr>
      </a:lstStyle>
    </a:txDef>
  </a:objectDefaults>
  <a:extraClrSchemeLst>
    <a:extraClrScheme>
      <a:clrScheme name="Scheme White">
        <a:dk1>
          <a:srgbClr val="000000"/>
        </a:dk1>
        <a:lt1>
          <a:srgbClr val="FFFFFF"/>
        </a:lt1>
        <a:dk2>
          <a:srgbClr val="051C2C"/>
        </a:dk2>
        <a:lt2>
          <a:srgbClr val="FFFFFF"/>
        </a:lt2>
        <a:accent1>
          <a:srgbClr val="051C2C"/>
        </a:accent1>
        <a:accent2>
          <a:srgbClr val="00A9F4"/>
        </a:accent2>
        <a:accent3>
          <a:srgbClr val="1F40E6"/>
        </a:accent3>
        <a:accent4>
          <a:srgbClr val="AAE6F0"/>
        </a:accent4>
        <a:accent5>
          <a:srgbClr val="3C96B4"/>
        </a:accent5>
        <a:accent6>
          <a:srgbClr val="AFC3FF"/>
        </a:accent6>
        <a:hlink>
          <a:srgbClr val="00A9F4"/>
        </a:hlink>
        <a:folHlink>
          <a:srgbClr val="00A9F4"/>
        </a:folHlink>
      </a:clrScheme>
    </a:extraClrScheme>
  </a:extraClrSchemeLst>
  <a:custClrLst>
    <a:custClr name="White">
      <a:srgbClr val="FFFFFF"/>
    </a:custClr>
    <a:custClr name="Black">
      <a:srgbClr val="000000"/>
    </a:custClr>
    <a:custClr name="Electric Blue">
      <a:srgbClr val="1F40E6"/>
    </a:custClr>
    <a:custClr name="Deep Blue">
      <a:srgbClr val="051C2C"/>
    </a:custClr>
    <a:custClr name="Cyan">
      <a:srgbClr val="00A9F4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ark Gray">
      <a:srgbClr val="4D4D4D"/>
    </a:custClr>
    <a:custClr name="Mid Gray">
      <a:srgbClr val="7F7F7F"/>
    </a:custClr>
    <a:custClr name="Light Gray">
      <a:srgbClr val="B3B3B3"/>
    </a:custClr>
    <a:custClr name="Super Light Gray">
      <a:srgbClr val="D0D0D0"/>
    </a:custClr>
    <a:custClr name="Pale Gray">
      <a:srgbClr val="E6E6E6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Null">
      <a:srgbClr val="FFFFFF"/>
    </a:custClr>
    <a:custClr name="Deep Blue">
      <a:srgbClr val="051C2C"/>
    </a:custClr>
    <a:custClr name="Cyan">
      <a:srgbClr val="00A9F4"/>
    </a:custClr>
    <a:custClr name="Electric Blue">
      <a:srgbClr val="1F40E6"/>
    </a:custClr>
    <a:custClr name="Pale Blue">
      <a:srgbClr val="AAE6F0"/>
    </a:custClr>
    <a:custClr name="Turquoise">
      <a:srgbClr val="3C96B4"/>
    </a:custClr>
    <a:custClr name="Pale Electric Blue">
      <a:srgbClr val="AFC3FF"/>
    </a:custClr>
    <a:custClr name="Purple">
      <a:srgbClr val="8C5AC8"/>
    </a:custClr>
    <a:custClr name="Pink">
      <a:srgbClr val="E6A0C8"/>
    </a:custClr>
    <a:custClr name="Red">
      <a:srgbClr val="E5546C"/>
    </a:custClr>
    <a:custClr name="Orange">
      <a:srgbClr val="FAA082"/>
    </a:custClr>
  </a:custClrLst>
  <a:extLst>
    <a:ext uri="{05A4C25C-085E-4340-85A3-A5531E510DB2}">
      <thm15:themeFamily xmlns:thm15="http://schemas.microsoft.com/office/thememl/2012/main" name="OneFirm_PPT_Template_16x9" id="{A0346D79-EAF9-8E45-9990-EF79A7E014F6}" vid="{0333F1E0-95EB-6747-A457-5E6146912A61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White</Template>
  <TotalTime>65320</TotalTime>
  <Words>1307</Words>
  <Application>Microsoft Office PowerPoint</Application>
  <PresentationFormat>Widescreen</PresentationFormat>
  <Paragraphs>261</Paragraphs>
  <Slides>17</Slides>
  <Notes>5</Notes>
  <HiddenSlides>0</HiddenSlides>
  <MMClips>0</MMClips>
  <ScaleCrop>false</ScaleCrop>
  <HeadingPairs>
    <vt:vector size="8" baseType="variant">
      <vt:variant>
        <vt:lpstr>Fontes usadas</vt:lpstr>
      </vt:variant>
      <vt:variant>
        <vt:i4>10</vt:i4>
      </vt:variant>
      <vt:variant>
        <vt:lpstr>Tema</vt:lpstr>
      </vt:variant>
      <vt:variant>
        <vt:i4>78</vt:i4>
      </vt:variant>
      <vt:variant>
        <vt:lpstr>Servidores OLE inseridos</vt:lpstr>
      </vt:variant>
      <vt:variant>
        <vt:i4>1</vt:i4>
      </vt:variant>
      <vt:variant>
        <vt:lpstr>Títulos de slides</vt:lpstr>
      </vt:variant>
      <vt:variant>
        <vt:i4>17</vt:i4>
      </vt:variant>
    </vt:vector>
  </HeadingPairs>
  <TitlesOfParts>
    <vt:vector size="106" baseType="lpstr">
      <vt:lpstr>Arial</vt:lpstr>
      <vt:lpstr>Calibri</vt:lpstr>
      <vt:lpstr>Courier New</vt:lpstr>
      <vt:lpstr>Georgia</vt:lpstr>
      <vt:lpstr>Itau Display</vt:lpstr>
      <vt:lpstr>Itau Display Heavy</vt:lpstr>
      <vt:lpstr>Itau Display XBold</vt:lpstr>
      <vt:lpstr>Myriad Pro</vt:lpstr>
      <vt:lpstr>Segoe UI</vt:lpstr>
      <vt:lpstr>Wingdings</vt:lpstr>
      <vt:lpstr>Contrast</vt:lpstr>
      <vt:lpstr>7_White</vt:lpstr>
      <vt:lpstr>16_White</vt:lpstr>
      <vt:lpstr>17_White</vt:lpstr>
      <vt:lpstr>18_White</vt:lpstr>
      <vt:lpstr>21_White</vt:lpstr>
      <vt:lpstr>1_Contrast</vt:lpstr>
      <vt:lpstr>30_White</vt:lpstr>
      <vt:lpstr>34_White</vt:lpstr>
      <vt:lpstr>8_White</vt:lpstr>
      <vt:lpstr>19_White</vt:lpstr>
      <vt:lpstr>6_White</vt:lpstr>
      <vt:lpstr>31_White</vt:lpstr>
      <vt:lpstr>9_White</vt:lpstr>
      <vt:lpstr>27_White</vt:lpstr>
      <vt:lpstr>32_White</vt:lpstr>
      <vt:lpstr>36_White</vt:lpstr>
      <vt:lpstr>37_White</vt:lpstr>
      <vt:lpstr>38_White</vt:lpstr>
      <vt:lpstr>39_White</vt:lpstr>
      <vt:lpstr>40_White</vt:lpstr>
      <vt:lpstr>12_White</vt:lpstr>
      <vt:lpstr>2_White</vt:lpstr>
      <vt:lpstr>14_White</vt:lpstr>
      <vt:lpstr>15_White</vt:lpstr>
      <vt:lpstr>33_White</vt:lpstr>
      <vt:lpstr>35_White</vt:lpstr>
      <vt:lpstr>47_White</vt:lpstr>
      <vt:lpstr>26_White</vt:lpstr>
      <vt:lpstr>44_White</vt:lpstr>
      <vt:lpstr>49_White</vt:lpstr>
      <vt:lpstr>50_White</vt:lpstr>
      <vt:lpstr>3_Contrast</vt:lpstr>
      <vt:lpstr>51_White</vt:lpstr>
      <vt:lpstr>52_White</vt:lpstr>
      <vt:lpstr>8_Firm Format - template</vt:lpstr>
      <vt:lpstr>1_White</vt:lpstr>
      <vt:lpstr>58_White</vt:lpstr>
      <vt:lpstr>54_White</vt:lpstr>
      <vt:lpstr>53_White</vt:lpstr>
      <vt:lpstr>23_White</vt:lpstr>
      <vt:lpstr>10_White</vt:lpstr>
      <vt:lpstr>11_White</vt:lpstr>
      <vt:lpstr>13_White</vt:lpstr>
      <vt:lpstr>24_White</vt:lpstr>
      <vt:lpstr>28_White</vt:lpstr>
      <vt:lpstr>48_White</vt:lpstr>
      <vt:lpstr>55_White</vt:lpstr>
      <vt:lpstr>59_White</vt:lpstr>
      <vt:lpstr>20_White</vt:lpstr>
      <vt:lpstr>22_White</vt:lpstr>
      <vt:lpstr>25_White</vt:lpstr>
      <vt:lpstr>29_White</vt:lpstr>
      <vt:lpstr>41_White</vt:lpstr>
      <vt:lpstr>43_White</vt:lpstr>
      <vt:lpstr>24_Office Theme</vt:lpstr>
      <vt:lpstr>42_White</vt:lpstr>
      <vt:lpstr>White</vt:lpstr>
      <vt:lpstr>3_White</vt:lpstr>
      <vt:lpstr>4_White</vt:lpstr>
      <vt:lpstr>45_White</vt:lpstr>
      <vt:lpstr>5_White</vt:lpstr>
      <vt:lpstr>46_White</vt:lpstr>
      <vt:lpstr>56_White</vt:lpstr>
      <vt:lpstr>57_White</vt:lpstr>
      <vt:lpstr>60_White</vt:lpstr>
      <vt:lpstr>61_White</vt:lpstr>
      <vt:lpstr>62_White</vt:lpstr>
      <vt:lpstr>63_White</vt:lpstr>
      <vt:lpstr>64_White</vt:lpstr>
      <vt:lpstr>65_White</vt:lpstr>
      <vt:lpstr>66_White</vt:lpstr>
      <vt:lpstr>67_White</vt:lpstr>
      <vt:lpstr>68_White</vt:lpstr>
      <vt:lpstr>12_Firm Format - template</vt:lpstr>
      <vt:lpstr>69_White</vt:lpstr>
      <vt:lpstr>70_White</vt:lpstr>
      <vt:lpstr>71_White</vt:lpstr>
      <vt:lpstr>think-cell Slide</vt:lpstr>
      <vt:lpstr>Denise Loli| Giulia Dal Mas | Heloisa Lescova | Letícia Dias | Mariana Corrêa | Renan Sequeira | Vitória Velho</vt:lpstr>
      <vt:lpstr>Características Gerais do Caso</vt:lpstr>
      <vt:lpstr>Agenda</vt:lpstr>
      <vt:lpstr>Agenda</vt:lpstr>
      <vt:lpstr>Reforma Administrativa</vt:lpstr>
      <vt:lpstr>Linha do tempo – datas relevantes para entendimento do caso</vt:lpstr>
      <vt:lpstr>Agenda</vt:lpstr>
      <vt:lpstr>Pretensão da Autora e Fundamentos Jurídicos do Pedido</vt:lpstr>
      <vt:lpstr>Agenda</vt:lpstr>
      <vt:lpstr>Fundamentos Jurídicos da Defesa</vt:lpstr>
      <vt:lpstr>Agenda</vt:lpstr>
      <vt:lpstr>Apresentação do PowerPoint</vt:lpstr>
      <vt:lpstr>Parecer do Ministério Público Federal - Mérito</vt:lpstr>
      <vt:lpstr>Agenda</vt:lpstr>
      <vt:lpstr>Análie das Decisões já emitidas</vt:lpstr>
      <vt:lpstr>Agenda</vt:lpstr>
      <vt:lpstr>Apresentação do PowerPoint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Implementação da Estratégia do Varejo</dc:title>
  <dc:subject/>
  <dc:creator>Everton Avila</dc:creator>
  <cp:keywords/>
  <dc:description/>
  <cp:lastModifiedBy>Vitória Velho</cp:lastModifiedBy>
  <cp:revision>3891</cp:revision>
  <cp:lastPrinted>2018-10-30T20:37:12Z</cp:lastPrinted>
  <dcterms:created xsi:type="dcterms:W3CDTF">2020-01-07T21:12:29Z</dcterms:created>
  <dcterms:modified xsi:type="dcterms:W3CDTF">2020-11-15T21:56:22Z</dcterms:modified>
  <cp:category/>
  <cp:contentStatus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NXPowerLiteLastOptimized">
    <vt:lpwstr>1628964</vt:lpwstr>
  </property>
  <property fmtid="{D5CDD505-2E9C-101B-9397-08002B2CF9AE}" pid="3" name="NXPowerLiteSettings">
    <vt:lpwstr>C9000A38044001</vt:lpwstr>
  </property>
  <property fmtid="{D5CDD505-2E9C-101B-9397-08002B2CF9AE}" pid="4" name="NXPowerLiteVersion">
    <vt:lpwstr>D7.1.14</vt:lpwstr>
  </property>
  <property fmtid="{D5CDD505-2E9C-101B-9397-08002B2CF9AE}" pid="5" name="PPT">
    <vt:lpwstr>Hello</vt:lpwstr>
  </property>
  <property fmtid="{D5CDD505-2E9C-101B-9397-08002B2CF9AE}" pid="6" name="TemplateVersion">
    <vt:lpwstr>2</vt:lpwstr>
  </property>
  <property fmtid="{D5CDD505-2E9C-101B-9397-08002B2CF9AE}" pid="7" name="TemplateLastEdited">
    <vt:lpwstr>2019-03-15 07:01 PM</vt:lpwstr>
  </property>
  <property fmtid="{D5CDD505-2E9C-101B-9397-08002B2CF9AE}" pid="8" name="TemplateCreated">
    <vt:lpwstr>2019-02-27 01:18 PM</vt:lpwstr>
  </property>
  <property fmtid="{D5CDD505-2E9C-101B-9397-08002B2CF9AE}" pid="9" name="MSIP_Label_7bc6e253-7033-4299-b83e-6575a0ec40c3_Enabled">
    <vt:lpwstr>True</vt:lpwstr>
  </property>
  <property fmtid="{D5CDD505-2E9C-101B-9397-08002B2CF9AE}" pid="10" name="MSIP_Label_7bc6e253-7033-4299-b83e-6575a0ec40c3_SiteId">
    <vt:lpwstr>591669a0-183f-49a5-98f4-9aa0d0b63d81</vt:lpwstr>
  </property>
  <property fmtid="{D5CDD505-2E9C-101B-9397-08002B2CF9AE}" pid="11" name="MSIP_Label_7bc6e253-7033-4299-b83e-6575a0ec40c3_Owner">
    <vt:lpwstr>felipe.lima-nascimento@itau-unibanco.com.br</vt:lpwstr>
  </property>
  <property fmtid="{D5CDD505-2E9C-101B-9397-08002B2CF9AE}" pid="12" name="MSIP_Label_7bc6e253-7033-4299-b83e-6575a0ec40c3_SetDate">
    <vt:lpwstr>2020-07-17T01:03:34.6394207Z</vt:lpwstr>
  </property>
  <property fmtid="{D5CDD505-2E9C-101B-9397-08002B2CF9AE}" pid="13" name="MSIP_Label_7bc6e253-7033-4299-b83e-6575a0ec40c3_Name">
    <vt:lpwstr>Corporativo</vt:lpwstr>
  </property>
  <property fmtid="{D5CDD505-2E9C-101B-9397-08002B2CF9AE}" pid="14" name="MSIP_Label_7bc6e253-7033-4299-b83e-6575a0ec40c3_Application">
    <vt:lpwstr>Microsoft Azure Information Protection</vt:lpwstr>
  </property>
  <property fmtid="{D5CDD505-2E9C-101B-9397-08002B2CF9AE}" pid="15" name="MSIP_Label_7bc6e253-7033-4299-b83e-6575a0ec40c3_ActionId">
    <vt:lpwstr>4b1157c9-7005-4653-819e-817ec7a770d5</vt:lpwstr>
  </property>
  <property fmtid="{D5CDD505-2E9C-101B-9397-08002B2CF9AE}" pid="16" name="MSIP_Label_7bc6e253-7033-4299-b83e-6575a0ec40c3_Extended_MSFT_Method">
    <vt:lpwstr>Automatic</vt:lpwstr>
  </property>
  <property fmtid="{D5CDD505-2E9C-101B-9397-08002B2CF9AE}" pid="17" name="MSIP_Label_4fc996bf-6aee-415c-aa4c-e35ad0009c67_Enabled">
    <vt:lpwstr>True</vt:lpwstr>
  </property>
  <property fmtid="{D5CDD505-2E9C-101B-9397-08002B2CF9AE}" pid="18" name="MSIP_Label_4fc996bf-6aee-415c-aa4c-e35ad0009c67_SiteId">
    <vt:lpwstr>591669a0-183f-49a5-98f4-9aa0d0b63d81</vt:lpwstr>
  </property>
  <property fmtid="{D5CDD505-2E9C-101B-9397-08002B2CF9AE}" pid="19" name="MSIP_Label_4fc996bf-6aee-415c-aa4c-e35ad0009c67_Owner">
    <vt:lpwstr>felipe.lima-nascimento@itau-unibanco.com.br</vt:lpwstr>
  </property>
  <property fmtid="{D5CDD505-2E9C-101B-9397-08002B2CF9AE}" pid="20" name="MSIP_Label_4fc996bf-6aee-415c-aa4c-e35ad0009c67_SetDate">
    <vt:lpwstr>2020-07-17T01:03:34.6394207Z</vt:lpwstr>
  </property>
  <property fmtid="{D5CDD505-2E9C-101B-9397-08002B2CF9AE}" pid="21" name="MSIP_Label_4fc996bf-6aee-415c-aa4c-e35ad0009c67_Name">
    <vt:lpwstr>Compartilhamento Interno</vt:lpwstr>
  </property>
  <property fmtid="{D5CDD505-2E9C-101B-9397-08002B2CF9AE}" pid="22" name="MSIP_Label_4fc996bf-6aee-415c-aa4c-e35ad0009c67_Application">
    <vt:lpwstr>Microsoft Azure Information Protection</vt:lpwstr>
  </property>
  <property fmtid="{D5CDD505-2E9C-101B-9397-08002B2CF9AE}" pid="23" name="MSIP_Label_4fc996bf-6aee-415c-aa4c-e35ad0009c67_ActionId">
    <vt:lpwstr>4b1157c9-7005-4653-819e-817ec7a770d5</vt:lpwstr>
  </property>
  <property fmtid="{D5CDD505-2E9C-101B-9397-08002B2CF9AE}" pid="24" name="MSIP_Label_4fc996bf-6aee-415c-aa4c-e35ad0009c67_Parent">
    <vt:lpwstr>7bc6e253-7033-4299-b83e-6575a0ec40c3</vt:lpwstr>
  </property>
  <property fmtid="{D5CDD505-2E9C-101B-9397-08002B2CF9AE}" pid="25" name="MSIP_Label_4fc996bf-6aee-415c-aa4c-e35ad0009c67_Extended_MSFT_Method">
    <vt:lpwstr>Automatic</vt:lpwstr>
  </property>
  <property fmtid="{D5CDD505-2E9C-101B-9397-08002B2CF9AE}" pid="26" name="Sensitivity">
    <vt:lpwstr>Corporativo Compartilhamento Interno</vt:lpwstr>
  </property>
</Properties>
</file>