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77" r:id="rId6"/>
    <p:sldId id="275" r:id="rId7"/>
    <p:sldId id="276" r:id="rId8"/>
    <p:sldId id="263" r:id="rId9"/>
    <p:sldId id="278" r:id="rId10"/>
    <p:sldId id="264" r:id="rId11"/>
    <p:sldId id="265" r:id="rId12"/>
    <p:sldId id="270" r:id="rId13"/>
    <p:sldId id="271" r:id="rId14"/>
    <p:sldId id="266" r:id="rId15"/>
    <p:sldId id="267" r:id="rId16"/>
    <p:sldId id="268" r:id="rId17"/>
    <p:sldId id="269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D9E83-5129-4BDD-B780-E218AE76B8A4}" v="87" dt="2020-08-31T03:22:02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Esposto" userId="bbea39c3ad709b84" providerId="LiveId" clId="{138D9E83-5129-4BDD-B780-E218AE76B8A4}"/>
    <pc:docChg chg="undo custSel addSld delSld modSld sldOrd">
      <pc:chgData name="Ricardo Esposto" userId="bbea39c3ad709b84" providerId="LiveId" clId="{138D9E83-5129-4BDD-B780-E218AE76B8A4}" dt="2020-08-31T03:24:39.115" v="3416" actId="113"/>
      <pc:docMkLst>
        <pc:docMk/>
      </pc:docMkLst>
      <pc:sldChg chg="addSp delSp modSp mod">
        <pc:chgData name="Ricardo Esposto" userId="bbea39c3ad709b84" providerId="LiveId" clId="{138D9E83-5129-4BDD-B780-E218AE76B8A4}" dt="2020-08-30T23:33:16.413" v="36" actId="1076"/>
        <pc:sldMkLst>
          <pc:docMk/>
          <pc:sldMk cId="1385887733" sldId="256"/>
        </pc:sldMkLst>
        <pc:spChg chg="mod">
          <ac:chgData name="Ricardo Esposto" userId="bbea39c3ad709b84" providerId="LiveId" clId="{138D9E83-5129-4BDD-B780-E218AE76B8A4}" dt="2020-08-30T23:33:16.413" v="36" actId="1076"/>
          <ac:spMkLst>
            <pc:docMk/>
            <pc:sldMk cId="1385887733" sldId="256"/>
            <ac:spMk id="2" creationId="{30D6E823-80D0-4A37-9B54-E710C5F8E0F7}"/>
          </ac:spMkLst>
        </pc:spChg>
        <pc:spChg chg="add del mod">
          <ac:chgData name="Ricardo Esposto" userId="bbea39c3ad709b84" providerId="LiveId" clId="{138D9E83-5129-4BDD-B780-E218AE76B8A4}" dt="2020-08-30T23:32:58.600" v="31" actId="478"/>
          <ac:spMkLst>
            <pc:docMk/>
            <pc:sldMk cId="1385887733" sldId="256"/>
            <ac:spMk id="8" creationId="{73B100B0-1CAA-4838-AA80-24DE8D14676B}"/>
          </ac:spMkLst>
        </pc:spChg>
      </pc:sldChg>
      <pc:sldChg chg="addSp delSp modSp mod">
        <pc:chgData name="Ricardo Esposto" userId="bbea39c3ad709b84" providerId="LiveId" clId="{138D9E83-5129-4BDD-B780-E218AE76B8A4}" dt="2020-08-30T23:41:49.890" v="314" actId="1076"/>
        <pc:sldMkLst>
          <pc:docMk/>
          <pc:sldMk cId="3163844784" sldId="257"/>
        </pc:sldMkLst>
        <pc:spChg chg="mod">
          <ac:chgData name="Ricardo Esposto" userId="bbea39c3ad709b84" providerId="LiveId" clId="{138D9E83-5129-4BDD-B780-E218AE76B8A4}" dt="2020-08-30T23:37:08.747" v="182" actId="20577"/>
          <ac:spMkLst>
            <pc:docMk/>
            <pc:sldMk cId="3163844784" sldId="257"/>
            <ac:spMk id="4" creationId="{00B2395F-6ECD-40F4-90FD-C7D5B2132C1F}"/>
          </ac:spMkLst>
        </pc:spChg>
        <pc:spChg chg="mod">
          <ac:chgData name="Ricardo Esposto" userId="bbea39c3ad709b84" providerId="LiveId" clId="{138D9E83-5129-4BDD-B780-E218AE76B8A4}" dt="2020-08-30T23:39:03.271" v="223" actId="20577"/>
          <ac:spMkLst>
            <pc:docMk/>
            <pc:sldMk cId="3163844784" sldId="257"/>
            <ac:spMk id="6" creationId="{D5E36C79-30D5-4BBB-BC2B-D2BC47EDF32E}"/>
          </ac:spMkLst>
        </pc:spChg>
        <pc:spChg chg="mod">
          <ac:chgData name="Ricardo Esposto" userId="bbea39c3ad709b84" providerId="LiveId" clId="{138D9E83-5129-4BDD-B780-E218AE76B8A4}" dt="2020-08-30T23:41:49.890" v="314" actId="1076"/>
          <ac:spMkLst>
            <pc:docMk/>
            <pc:sldMk cId="3163844784" sldId="257"/>
            <ac:spMk id="7" creationId="{E6625FEB-A03B-4654-B5DC-788A6D888616}"/>
          </ac:spMkLst>
        </pc:spChg>
        <pc:picChg chg="add mod">
          <ac:chgData name="Ricardo Esposto" userId="bbea39c3ad709b84" providerId="LiveId" clId="{138D9E83-5129-4BDD-B780-E218AE76B8A4}" dt="2020-08-30T23:34:12.457" v="72" actId="1076"/>
          <ac:picMkLst>
            <pc:docMk/>
            <pc:sldMk cId="3163844784" sldId="257"/>
            <ac:picMk id="3" creationId="{34423373-0DE6-4B60-9A98-B2726EDD42B3}"/>
          </ac:picMkLst>
        </pc:picChg>
        <pc:picChg chg="add mod">
          <ac:chgData name="Ricardo Esposto" userId="bbea39c3ad709b84" providerId="LiveId" clId="{138D9E83-5129-4BDD-B780-E218AE76B8A4}" dt="2020-08-30T23:38:04.620" v="211" actId="14100"/>
          <ac:picMkLst>
            <pc:docMk/>
            <pc:sldMk cId="3163844784" sldId="257"/>
            <ac:picMk id="5" creationId="{4491FC39-CA51-4B70-A98B-F704C440DA55}"/>
          </ac:picMkLst>
        </pc:picChg>
        <pc:picChg chg="del">
          <ac:chgData name="Ricardo Esposto" userId="bbea39c3ad709b84" providerId="LiveId" clId="{138D9E83-5129-4BDD-B780-E218AE76B8A4}" dt="2020-08-30T23:37:55.641" v="207" actId="478"/>
          <ac:picMkLst>
            <pc:docMk/>
            <pc:sldMk cId="3163844784" sldId="257"/>
            <ac:picMk id="1026" creationId="{3077CF78-5EFF-4BD4-8F5A-A6B3C630D6A4}"/>
          </ac:picMkLst>
        </pc:picChg>
        <pc:picChg chg="del">
          <ac:chgData name="Ricardo Esposto" userId="bbea39c3ad709b84" providerId="LiveId" clId="{138D9E83-5129-4BDD-B780-E218AE76B8A4}" dt="2020-08-30T23:34:00.062" v="67" actId="478"/>
          <ac:picMkLst>
            <pc:docMk/>
            <pc:sldMk cId="3163844784" sldId="257"/>
            <ac:picMk id="1028" creationId="{8CE322C9-6D14-41F6-B312-16982F50649A}"/>
          </ac:picMkLst>
        </pc:picChg>
        <pc:picChg chg="add mod">
          <ac:chgData name="Ricardo Esposto" userId="bbea39c3ad709b84" providerId="LiveId" clId="{138D9E83-5129-4BDD-B780-E218AE76B8A4}" dt="2020-08-30T23:41:46.520" v="313" actId="14100"/>
          <ac:picMkLst>
            <pc:docMk/>
            <pc:sldMk cId="3163844784" sldId="257"/>
            <ac:picMk id="1030" creationId="{5B3F3F1C-FA97-4EF1-8467-77BB9B4C9F21}"/>
          </ac:picMkLst>
        </pc:picChg>
      </pc:sldChg>
      <pc:sldChg chg="addSp delSp modSp mod">
        <pc:chgData name="Ricardo Esposto" userId="bbea39c3ad709b84" providerId="LiveId" clId="{138D9E83-5129-4BDD-B780-E218AE76B8A4}" dt="2020-08-31T03:20:54.035" v="3381" actId="6549"/>
        <pc:sldMkLst>
          <pc:docMk/>
          <pc:sldMk cId="3026639268" sldId="259"/>
        </pc:sldMkLst>
        <pc:spChg chg="mod">
          <ac:chgData name="Ricardo Esposto" userId="bbea39c3ad709b84" providerId="LiveId" clId="{138D9E83-5129-4BDD-B780-E218AE76B8A4}" dt="2020-08-31T01:25:16.208" v="645" actId="1076"/>
          <ac:spMkLst>
            <pc:docMk/>
            <pc:sldMk cId="3026639268" sldId="259"/>
            <ac:spMk id="2" creationId="{BDF0057F-CB65-4DBE-AD73-780A6773C483}"/>
          </ac:spMkLst>
        </pc:spChg>
        <pc:spChg chg="add mod">
          <ac:chgData name="Ricardo Esposto" userId="bbea39c3ad709b84" providerId="LiveId" clId="{138D9E83-5129-4BDD-B780-E218AE76B8A4}" dt="2020-08-31T01:16:58.857" v="317" actId="21"/>
          <ac:spMkLst>
            <pc:docMk/>
            <pc:sldMk cId="3026639268" sldId="259"/>
            <ac:spMk id="3" creationId="{98819251-03E4-4518-9C7E-43224D15269A}"/>
          </ac:spMkLst>
        </pc:spChg>
        <pc:spChg chg="mod">
          <ac:chgData name="Ricardo Esposto" userId="bbea39c3ad709b84" providerId="LiveId" clId="{138D9E83-5129-4BDD-B780-E218AE76B8A4}" dt="2020-08-31T03:20:54.035" v="3381" actId="6549"/>
          <ac:spMkLst>
            <pc:docMk/>
            <pc:sldMk cId="3026639268" sldId="259"/>
            <ac:spMk id="4" creationId="{00B2395F-6ECD-40F4-90FD-C7D5B2132C1F}"/>
          </ac:spMkLst>
        </pc:spChg>
        <pc:spChg chg="add mod">
          <ac:chgData name="Ricardo Esposto" userId="bbea39c3ad709b84" providerId="LiveId" clId="{138D9E83-5129-4BDD-B780-E218AE76B8A4}" dt="2020-08-31T01:17:42.140" v="323" actId="21"/>
          <ac:spMkLst>
            <pc:docMk/>
            <pc:sldMk cId="3026639268" sldId="259"/>
            <ac:spMk id="5" creationId="{9879ABF4-17BD-4399-9095-F83FAAF95F9C}"/>
          </ac:spMkLst>
        </pc:spChg>
        <pc:spChg chg="add mod">
          <ac:chgData name="Ricardo Esposto" userId="bbea39c3ad709b84" providerId="LiveId" clId="{138D9E83-5129-4BDD-B780-E218AE76B8A4}" dt="2020-08-31T01:19:22.053" v="365" actId="21"/>
          <ac:spMkLst>
            <pc:docMk/>
            <pc:sldMk cId="3026639268" sldId="259"/>
            <ac:spMk id="6" creationId="{CFD86E00-FCAA-4A7C-970E-8EECC11E2EA2}"/>
          </ac:spMkLst>
        </pc:spChg>
        <pc:spChg chg="add mod">
          <ac:chgData name="Ricardo Esposto" userId="bbea39c3ad709b84" providerId="LiveId" clId="{138D9E83-5129-4BDD-B780-E218AE76B8A4}" dt="2020-08-31T01:20:32.295" v="388" actId="21"/>
          <ac:spMkLst>
            <pc:docMk/>
            <pc:sldMk cId="3026639268" sldId="259"/>
            <ac:spMk id="7" creationId="{4B102259-6AF2-42A7-ACB4-06429F8D89B5}"/>
          </ac:spMkLst>
        </pc:spChg>
        <pc:spChg chg="add del mod">
          <ac:chgData name="Ricardo Esposto" userId="bbea39c3ad709b84" providerId="LiveId" clId="{138D9E83-5129-4BDD-B780-E218AE76B8A4}" dt="2020-08-31T01:23:30.392" v="594" actId="478"/>
          <ac:spMkLst>
            <pc:docMk/>
            <pc:sldMk cId="3026639268" sldId="259"/>
            <ac:spMk id="9" creationId="{27B5B29E-0D81-4926-8EC4-57DC162E6A4C}"/>
          </ac:spMkLst>
        </pc:spChg>
        <pc:spChg chg="add del mod">
          <ac:chgData name="Ricardo Esposto" userId="bbea39c3ad709b84" providerId="LiveId" clId="{138D9E83-5129-4BDD-B780-E218AE76B8A4}" dt="2020-08-31T01:24:16.643" v="603" actId="478"/>
          <ac:spMkLst>
            <pc:docMk/>
            <pc:sldMk cId="3026639268" sldId="259"/>
            <ac:spMk id="10" creationId="{E419B468-3A63-4A3B-8AC4-CE8A6C9571F3}"/>
          </ac:spMkLst>
        </pc:spChg>
      </pc:sldChg>
      <pc:sldChg chg="addSp delSp modSp mod">
        <pc:chgData name="Ricardo Esposto" userId="bbea39c3ad709b84" providerId="LiveId" clId="{138D9E83-5129-4BDD-B780-E218AE76B8A4}" dt="2020-08-31T03:21:53.258" v="3391" actId="403"/>
        <pc:sldMkLst>
          <pc:docMk/>
          <pc:sldMk cId="472104926" sldId="261"/>
        </pc:sldMkLst>
        <pc:spChg chg="del">
          <ac:chgData name="Ricardo Esposto" userId="bbea39c3ad709b84" providerId="LiveId" clId="{138D9E83-5129-4BDD-B780-E218AE76B8A4}" dt="2020-08-31T01:27:10.062" v="649" actId="478"/>
          <ac:spMkLst>
            <pc:docMk/>
            <pc:sldMk cId="472104926" sldId="261"/>
            <ac:spMk id="3" creationId="{869D311F-DC1D-4E97-A9DB-A190ADD5502A}"/>
          </ac:spMkLst>
        </pc:spChg>
        <pc:spChg chg="mod">
          <ac:chgData name="Ricardo Esposto" userId="bbea39c3ad709b84" providerId="LiveId" clId="{138D9E83-5129-4BDD-B780-E218AE76B8A4}" dt="2020-08-31T03:21:53.258" v="3391" actId="403"/>
          <ac:spMkLst>
            <pc:docMk/>
            <pc:sldMk cId="472104926" sldId="261"/>
            <ac:spMk id="4" creationId="{00B2395F-6ECD-40F4-90FD-C7D5B2132C1F}"/>
          </ac:spMkLst>
        </pc:spChg>
        <pc:spChg chg="add del mod">
          <ac:chgData name="Ricardo Esposto" userId="bbea39c3ad709b84" providerId="LiveId" clId="{138D9E83-5129-4BDD-B780-E218AE76B8A4}" dt="2020-08-31T01:27:57.112" v="652" actId="478"/>
          <ac:spMkLst>
            <pc:docMk/>
            <pc:sldMk cId="472104926" sldId="261"/>
            <ac:spMk id="7" creationId="{C6F6069E-89DF-4CC5-8701-0C367305D94A}"/>
          </ac:spMkLst>
        </pc:spChg>
        <pc:spChg chg="add del mod">
          <ac:chgData name="Ricardo Esposto" userId="bbea39c3ad709b84" providerId="LiveId" clId="{138D9E83-5129-4BDD-B780-E218AE76B8A4}" dt="2020-08-31T01:28:58.902" v="662" actId="478"/>
          <ac:spMkLst>
            <pc:docMk/>
            <pc:sldMk cId="472104926" sldId="261"/>
            <ac:spMk id="8" creationId="{D897AEF5-2941-415E-A194-6D791300966C}"/>
          </ac:spMkLst>
        </pc:spChg>
        <pc:spChg chg="add del mod">
          <ac:chgData name="Ricardo Esposto" userId="bbea39c3ad709b84" providerId="LiveId" clId="{138D9E83-5129-4BDD-B780-E218AE76B8A4}" dt="2020-08-31T01:31:13.631" v="678" actId="478"/>
          <ac:spMkLst>
            <pc:docMk/>
            <pc:sldMk cId="472104926" sldId="261"/>
            <ac:spMk id="9" creationId="{59BEA0A2-CD2F-4F2F-9B6D-12F669A3BEB6}"/>
          </ac:spMkLst>
        </pc:spChg>
        <pc:spChg chg="add del mod">
          <ac:chgData name="Ricardo Esposto" userId="bbea39c3ad709b84" providerId="LiveId" clId="{138D9E83-5129-4BDD-B780-E218AE76B8A4}" dt="2020-08-31T01:33:18.840" v="745" actId="478"/>
          <ac:spMkLst>
            <pc:docMk/>
            <pc:sldMk cId="472104926" sldId="261"/>
            <ac:spMk id="10" creationId="{C0BDE438-E033-4F8E-A26D-E625EC2D6416}"/>
          </ac:spMkLst>
        </pc:spChg>
        <pc:spChg chg="add del mod">
          <ac:chgData name="Ricardo Esposto" userId="bbea39c3ad709b84" providerId="LiveId" clId="{138D9E83-5129-4BDD-B780-E218AE76B8A4}" dt="2020-08-31T01:34:25.981" v="771" actId="478"/>
          <ac:spMkLst>
            <pc:docMk/>
            <pc:sldMk cId="472104926" sldId="261"/>
            <ac:spMk id="11" creationId="{EFAF3B47-A970-44F1-A67F-9441F120D63E}"/>
          </ac:spMkLst>
        </pc:spChg>
        <pc:spChg chg="add del mod">
          <ac:chgData name="Ricardo Esposto" userId="bbea39c3ad709b84" providerId="LiveId" clId="{138D9E83-5129-4BDD-B780-E218AE76B8A4}" dt="2020-08-31T01:35:12.683" v="783" actId="478"/>
          <ac:spMkLst>
            <pc:docMk/>
            <pc:sldMk cId="472104926" sldId="261"/>
            <ac:spMk id="12" creationId="{EB7BD6E2-1133-427D-A9DA-883FC99E5866}"/>
          </ac:spMkLst>
        </pc:spChg>
        <pc:picChg chg="del">
          <ac:chgData name="Ricardo Esposto" userId="bbea39c3ad709b84" providerId="LiveId" clId="{138D9E83-5129-4BDD-B780-E218AE76B8A4}" dt="2020-08-31T01:27:10.062" v="649" actId="478"/>
          <ac:picMkLst>
            <pc:docMk/>
            <pc:sldMk cId="472104926" sldId="261"/>
            <ac:picMk id="5" creationId="{010BB0FC-ABB5-4E85-953E-EEDAA5BB7C39}"/>
          </ac:picMkLst>
        </pc:picChg>
      </pc:sldChg>
      <pc:sldChg chg="addSp delSp modSp mod">
        <pc:chgData name="Ricardo Esposto" userId="bbea39c3ad709b84" providerId="LiveId" clId="{138D9E83-5129-4BDD-B780-E218AE76B8A4}" dt="2020-08-31T03:22:40.827" v="3401" actId="404"/>
        <pc:sldMkLst>
          <pc:docMk/>
          <pc:sldMk cId="93850280" sldId="263"/>
        </pc:sldMkLst>
        <pc:spChg chg="mod">
          <ac:chgData name="Ricardo Esposto" userId="bbea39c3ad709b84" providerId="LiveId" clId="{138D9E83-5129-4BDD-B780-E218AE76B8A4}" dt="2020-08-31T01:56:34.875" v="1938" actId="1076"/>
          <ac:spMkLst>
            <pc:docMk/>
            <pc:sldMk cId="93850280" sldId="263"/>
            <ac:spMk id="2" creationId="{BDF0057F-CB65-4DBE-AD73-780A6773C483}"/>
          </ac:spMkLst>
        </pc:spChg>
        <pc:spChg chg="add mod">
          <ac:chgData name="Ricardo Esposto" userId="bbea39c3ad709b84" providerId="LiveId" clId="{138D9E83-5129-4BDD-B780-E218AE76B8A4}" dt="2020-08-31T01:54:31.496" v="1872" actId="21"/>
          <ac:spMkLst>
            <pc:docMk/>
            <pc:sldMk cId="93850280" sldId="263"/>
            <ac:spMk id="3" creationId="{4F1FB687-B370-4EC3-8560-0B3F4AD568F8}"/>
          </ac:spMkLst>
        </pc:spChg>
        <pc:spChg chg="mod">
          <ac:chgData name="Ricardo Esposto" userId="bbea39c3ad709b84" providerId="LiveId" clId="{138D9E83-5129-4BDD-B780-E218AE76B8A4}" dt="2020-08-31T03:22:40.827" v="3401" actId="404"/>
          <ac:spMkLst>
            <pc:docMk/>
            <pc:sldMk cId="93850280" sldId="263"/>
            <ac:spMk id="4" creationId="{00B2395F-6ECD-40F4-90FD-C7D5B2132C1F}"/>
          </ac:spMkLst>
        </pc:spChg>
        <pc:spChg chg="add mod">
          <ac:chgData name="Ricardo Esposto" userId="bbea39c3ad709b84" providerId="LiveId" clId="{138D9E83-5129-4BDD-B780-E218AE76B8A4}" dt="2020-08-31T01:55:28.946" v="1908" actId="21"/>
          <ac:spMkLst>
            <pc:docMk/>
            <pc:sldMk cId="93850280" sldId="263"/>
            <ac:spMk id="5" creationId="{B1937F23-58C6-4264-9A4A-ECEF15248592}"/>
          </ac:spMkLst>
        </pc:spChg>
        <pc:spChg chg="add del mod">
          <ac:chgData name="Ricardo Esposto" userId="bbea39c3ad709b84" providerId="LiveId" clId="{138D9E83-5129-4BDD-B780-E218AE76B8A4}" dt="2020-08-31T01:55:56.386" v="1912" actId="478"/>
          <ac:spMkLst>
            <pc:docMk/>
            <pc:sldMk cId="93850280" sldId="263"/>
            <ac:spMk id="6" creationId="{81B8A8FC-E9C8-4350-8A2E-87B17889A829}"/>
          </ac:spMkLst>
        </pc:spChg>
      </pc:sldChg>
      <pc:sldChg chg="addSp delSp modSp new mod">
        <pc:chgData name="Ricardo Esposto" userId="bbea39c3ad709b84" providerId="LiveId" clId="{138D9E83-5129-4BDD-B780-E218AE76B8A4}" dt="2020-08-31T01:59:36.175" v="1971" actId="14100"/>
        <pc:sldMkLst>
          <pc:docMk/>
          <pc:sldMk cId="2901063026" sldId="264"/>
        </pc:sldMkLst>
        <pc:spChg chg="del">
          <ac:chgData name="Ricardo Esposto" userId="bbea39c3ad709b84" providerId="LiveId" clId="{138D9E83-5129-4BDD-B780-E218AE76B8A4}" dt="2020-08-31T01:57:59.357" v="1952" actId="478"/>
          <ac:spMkLst>
            <pc:docMk/>
            <pc:sldMk cId="2901063026" sldId="264"/>
            <ac:spMk id="2" creationId="{8057FC29-B87F-431E-B1F4-4B58AE8D7414}"/>
          </ac:spMkLst>
        </pc:spChg>
        <pc:spChg chg="del">
          <ac:chgData name="Ricardo Esposto" userId="bbea39c3ad709b84" providerId="LiveId" clId="{138D9E83-5129-4BDD-B780-E218AE76B8A4}" dt="2020-08-31T01:57:59.357" v="1952" actId="478"/>
          <ac:spMkLst>
            <pc:docMk/>
            <pc:sldMk cId="2901063026" sldId="264"/>
            <ac:spMk id="3" creationId="{76C55B21-7352-4E1A-ACE4-71851E9CF236}"/>
          </ac:spMkLst>
        </pc:spChg>
        <pc:spChg chg="add mod">
          <ac:chgData name="Ricardo Esposto" userId="bbea39c3ad709b84" providerId="LiveId" clId="{138D9E83-5129-4BDD-B780-E218AE76B8A4}" dt="2020-08-31T01:58:37.004" v="1961" actId="1076"/>
          <ac:spMkLst>
            <pc:docMk/>
            <pc:sldMk cId="2901063026" sldId="264"/>
            <ac:spMk id="6" creationId="{0A70EFCB-5718-4FE5-8431-0108EF8DD326}"/>
          </ac:spMkLst>
        </pc:spChg>
        <pc:picChg chg="add mod">
          <ac:chgData name="Ricardo Esposto" userId="bbea39c3ad709b84" providerId="LiveId" clId="{138D9E83-5129-4BDD-B780-E218AE76B8A4}" dt="2020-08-31T01:59:36.175" v="1971" actId="14100"/>
          <ac:picMkLst>
            <pc:docMk/>
            <pc:sldMk cId="2901063026" sldId="264"/>
            <ac:picMk id="4" creationId="{69A8393E-7680-492C-ABCF-1111B5F07E0E}"/>
          </ac:picMkLst>
        </pc:picChg>
      </pc:sldChg>
      <pc:sldChg chg="del">
        <pc:chgData name="Ricardo Esposto" userId="bbea39c3ad709b84" providerId="LiveId" clId="{138D9E83-5129-4BDD-B780-E218AE76B8A4}" dt="2020-08-31T01:57:01.765" v="1949" actId="47"/>
        <pc:sldMkLst>
          <pc:docMk/>
          <pc:sldMk cId="1795678705" sldId="265"/>
        </pc:sldMkLst>
      </pc:sldChg>
      <pc:sldChg chg="addSp delSp modSp add mod">
        <pc:chgData name="Ricardo Esposto" userId="bbea39c3ad709b84" providerId="LiveId" clId="{138D9E83-5129-4BDD-B780-E218AE76B8A4}" dt="2020-08-31T01:59:23.108" v="1969" actId="1076"/>
        <pc:sldMkLst>
          <pc:docMk/>
          <pc:sldMk cId="1818942784" sldId="265"/>
        </pc:sldMkLst>
        <pc:picChg chg="del">
          <ac:chgData name="Ricardo Esposto" userId="bbea39c3ad709b84" providerId="LiveId" clId="{138D9E83-5129-4BDD-B780-E218AE76B8A4}" dt="2020-08-31T01:58:54.974" v="1963" actId="478"/>
          <ac:picMkLst>
            <pc:docMk/>
            <pc:sldMk cId="1818942784" sldId="265"/>
            <ac:picMk id="4" creationId="{69A8393E-7680-492C-ABCF-1111B5F07E0E}"/>
          </ac:picMkLst>
        </pc:picChg>
        <pc:picChg chg="add mod modCrop">
          <ac:chgData name="Ricardo Esposto" userId="bbea39c3ad709b84" providerId="LiveId" clId="{138D9E83-5129-4BDD-B780-E218AE76B8A4}" dt="2020-08-31T01:59:23.108" v="1969" actId="1076"/>
          <ac:picMkLst>
            <pc:docMk/>
            <pc:sldMk cId="1818942784" sldId="265"/>
            <ac:picMk id="5" creationId="{2E687629-911C-4454-A243-EA8918C19F50}"/>
          </ac:picMkLst>
        </pc:picChg>
      </pc:sldChg>
      <pc:sldChg chg="del">
        <pc:chgData name="Ricardo Esposto" userId="bbea39c3ad709b84" providerId="LiveId" clId="{138D9E83-5129-4BDD-B780-E218AE76B8A4}" dt="2020-08-31T01:57:53.374" v="1950" actId="47"/>
        <pc:sldMkLst>
          <pc:docMk/>
          <pc:sldMk cId="1950173911" sldId="266"/>
        </pc:sldMkLst>
      </pc:sldChg>
      <pc:sldChg chg="addSp delSp modSp add mod">
        <pc:chgData name="Ricardo Esposto" userId="bbea39c3ad709b84" providerId="LiveId" clId="{138D9E83-5129-4BDD-B780-E218AE76B8A4}" dt="2020-08-31T03:23:47.894" v="3408" actId="1076"/>
        <pc:sldMkLst>
          <pc:docMk/>
          <pc:sldMk cId="3756872295" sldId="266"/>
        </pc:sldMkLst>
        <pc:spChg chg="add mod">
          <ac:chgData name="Ricardo Esposto" userId="bbea39c3ad709b84" providerId="LiveId" clId="{138D9E83-5129-4BDD-B780-E218AE76B8A4}" dt="2020-08-31T03:23:39.630" v="3406" actId="1076"/>
          <ac:spMkLst>
            <pc:docMk/>
            <pc:sldMk cId="3756872295" sldId="266"/>
            <ac:spMk id="7" creationId="{C53CD09B-D8EE-444D-8B6D-2FA87E5E4922}"/>
          </ac:spMkLst>
        </pc:spChg>
        <pc:spChg chg="add mod">
          <ac:chgData name="Ricardo Esposto" userId="bbea39c3ad709b84" providerId="LiveId" clId="{138D9E83-5129-4BDD-B780-E218AE76B8A4}" dt="2020-08-31T03:23:47.894" v="3408" actId="1076"/>
          <ac:spMkLst>
            <pc:docMk/>
            <pc:sldMk cId="3756872295" sldId="266"/>
            <ac:spMk id="8" creationId="{D91EDF1D-D48A-40DE-9C99-15EE1F4207E2}"/>
          </ac:spMkLst>
        </pc:spChg>
        <pc:picChg chg="del">
          <ac:chgData name="Ricardo Esposto" userId="bbea39c3ad709b84" providerId="LiveId" clId="{138D9E83-5129-4BDD-B780-E218AE76B8A4}" dt="2020-08-31T02:01:51.042" v="1973" actId="478"/>
          <ac:picMkLst>
            <pc:docMk/>
            <pc:sldMk cId="3756872295" sldId="266"/>
            <ac:picMk id="5" creationId="{2E687629-911C-4454-A243-EA8918C19F50}"/>
          </ac:picMkLst>
        </pc:picChg>
      </pc:sldChg>
      <pc:sldChg chg="modSp add mod ord">
        <pc:chgData name="Ricardo Esposto" userId="bbea39c3ad709b84" providerId="LiveId" clId="{138D9E83-5129-4BDD-B780-E218AE76B8A4}" dt="2020-08-31T03:24:08.472" v="3414" actId="1076"/>
        <pc:sldMkLst>
          <pc:docMk/>
          <pc:sldMk cId="699483552" sldId="267"/>
        </pc:sldMkLst>
        <pc:spChg chg="mod">
          <ac:chgData name="Ricardo Esposto" userId="bbea39c3ad709b84" providerId="LiveId" clId="{138D9E83-5129-4BDD-B780-E218AE76B8A4}" dt="2020-08-31T03:24:08.472" v="3414" actId="1076"/>
          <ac:spMkLst>
            <pc:docMk/>
            <pc:sldMk cId="699483552" sldId="267"/>
            <ac:spMk id="6" creationId="{0A70EFCB-5718-4FE5-8431-0108EF8DD326}"/>
          </ac:spMkLst>
        </pc:spChg>
        <pc:spChg chg="mod">
          <ac:chgData name="Ricardo Esposto" userId="bbea39c3ad709b84" providerId="LiveId" clId="{138D9E83-5129-4BDD-B780-E218AE76B8A4}" dt="2020-08-31T03:24:06.555" v="3413" actId="1076"/>
          <ac:spMkLst>
            <pc:docMk/>
            <pc:sldMk cId="699483552" sldId="267"/>
            <ac:spMk id="7" creationId="{C53CD09B-D8EE-444D-8B6D-2FA87E5E4922}"/>
          </ac:spMkLst>
        </pc:spChg>
        <pc:spChg chg="mod">
          <ac:chgData name="Ricardo Esposto" userId="bbea39c3ad709b84" providerId="LiveId" clId="{138D9E83-5129-4BDD-B780-E218AE76B8A4}" dt="2020-08-31T03:24:04.774" v="3412" actId="1076"/>
          <ac:spMkLst>
            <pc:docMk/>
            <pc:sldMk cId="699483552" sldId="267"/>
            <ac:spMk id="8" creationId="{D91EDF1D-D48A-40DE-9C99-15EE1F4207E2}"/>
          </ac:spMkLst>
        </pc:spChg>
      </pc:sldChg>
      <pc:sldChg chg="del">
        <pc:chgData name="Ricardo Esposto" userId="bbea39c3ad709b84" providerId="LiveId" clId="{138D9E83-5129-4BDD-B780-E218AE76B8A4}" dt="2020-08-31T01:57:53.374" v="1950" actId="47"/>
        <pc:sldMkLst>
          <pc:docMk/>
          <pc:sldMk cId="3877944350" sldId="267"/>
        </pc:sldMkLst>
      </pc:sldChg>
      <pc:sldChg chg="add del">
        <pc:chgData name="Ricardo Esposto" userId="bbea39c3ad709b84" providerId="LiveId" clId="{138D9E83-5129-4BDD-B780-E218AE76B8A4}" dt="2020-08-31T02:07:19.842" v="2070" actId="47"/>
        <pc:sldMkLst>
          <pc:docMk/>
          <pc:sldMk cId="2587179760" sldId="268"/>
        </pc:sldMkLst>
      </pc:sldChg>
      <pc:sldChg chg="addSp delSp modSp add mod">
        <pc:chgData name="Ricardo Esposto" userId="bbea39c3ad709b84" providerId="LiveId" clId="{138D9E83-5129-4BDD-B780-E218AE76B8A4}" dt="2020-08-31T02:34:58.890" v="2331" actId="1076"/>
        <pc:sldMkLst>
          <pc:docMk/>
          <pc:sldMk cId="3772492117" sldId="268"/>
        </pc:sldMkLst>
        <pc:spChg chg="mod">
          <ac:chgData name="Ricardo Esposto" userId="bbea39c3ad709b84" providerId="LiveId" clId="{138D9E83-5129-4BDD-B780-E218AE76B8A4}" dt="2020-08-31T02:14:27.593" v="2142" actId="108"/>
          <ac:spMkLst>
            <pc:docMk/>
            <pc:sldMk cId="3772492117" sldId="268"/>
            <ac:spMk id="6" creationId="{0A70EFCB-5718-4FE5-8431-0108EF8DD326}"/>
          </ac:spMkLst>
        </pc:spChg>
        <pc:spChg chg="del">
          <ac:chgData name="Ricardo Esposto" userId="bbea39c3ad709b84" providerId="LiveId" clId="{138D9E83-5129-4BDD-B780-E218AE76B8A4}" dt="2020-08-31T02:14:52.306" v="2143" actId="478"/>
          <ac:spMkLst>
            <pc:docMk/>
            <pc:sldMk cId="3772492117" sldId="268"/>
            <ac:spMk id="7" creationId="{C53CD09B-D8EE-444D-8B6D-2FA87E5E4922}"/>
          </ac:spMkLst>
        </pc:spChg>
        <pc:spChg chg="del">
          <ac:chgData name="Ricardo Esposto" userId="bbea39c3ad709b84" providerId="LiveId" clId="{138D9E83-5129-4BDD-B780-E218AE76B8A4}" dt="2020-08-31T02:14:53.543" v="2144" actId="478"/>
          <ac:spMkLst>
            <pc:docMk/>
            <pc:sldMk cId="3772492117" sldId="268"/>
            <ac:spMk id="8" creationId="{D91EDF1D-D48A-40DE-9C99-15EE1F4207E2}"/>
          </ac:spMkLst>
        </pc:spChg>
        <pc:spChg chg="add mod">
          <ac:chgData name="Ricardo Esposto" userId="bbea39c3ad709b84" providerId="LiveId" clId="{138D9E83-5129-4BDD-B780-E218AE76B8A4}" dt="2020-08-31T02:34:53.927" v="2330" actId="2710"/>
          <ac:spMkLst>
            <pc:docMk/>
            <pc:sldMk cId="3772492117" sldId="268"/>
            <ac:spMk id="9" creationId="{FC17961F-CF7E-4EA2-A4CD-C0C21A01AFD6}"/>
          </ac:spMkLst>
        </pc:spChg>
        <pc:spChg chg="add mod">
          <ac:chgData name="Ricardo Esposto" userId="bbea39c3ad709b84" providerId="LiveId" clId="{138D9E83-5129-4BDD-B780-E218AE76B8A4}" dt="2020-08-31T02:34:58.890" v="2331" actId="1076"/>
          <ac:spMkLst>
            <pc:docMk/>
            <pc:sldMk cId="3772492117" sldId="268"/>
            <ac:spMk id="10" creationId="{E9307692-1E8F-4DC8-B36D-69838D175C27}"/>
          </ac:spMkLst>
        </pc:spChg>
        <pc:spChg chg="add del mod">
          <ac:chgData name="Ricardo Esposto" userId="bbea39c3ad709b84" providerId="LiveId" clId="{138D9E83-5129-4BDD-B780-E218AE76B8A4}" dt="2020-08-31T02:17:24.681" v="2156" actId="478"/>
          <ac:spMkLst>
            <pc:docMk/>
            <pc:sldMk cId="3772492117" sldId="268"/>
            <ac:spMk id="11" creationId="{ECE1C217-B812-417F-A4D1-25928E3DFDA8}"/>
          </ac:spMkLst>
        </pc:spChg>
        <pc:spChg chg="add del mod">
          <ac:chgData name="Ricardo Esposto" userId="bbea39c3ad709b84" providerId="LiveId" clId="{138D9E83-5129-4BDD-B780-E218AE76B8A4}" dt="2020-08-31T02:33:38.864" v="2318" actId="478"/>
          <ac:spMkLst>
            <pc:docMk/>
            <pc:sldMk cId="3772492117" sldId="268"/>
            <ac:spMk id="12" creationId="{636BEB28-AE4F-465C-8EBC-C67539E6E45F}"/>
          </ac:spMkLst>
        </pc:spChg>
      </pc:sldChg>
      <pc:sldChg chg="del">
        <pc:chgData name="Ricardo Esposto" userId="bbea39c3ad709b84" providerId="LiveId" clId="{138D9E83-5129-4BDD-B780-E218AE76B8A4}" dt="2020-08-31T01:57:53.374" v="1950" actId="47"/>
        <pc:sldMkLst>
          <pc:docMk/>
          <pc:sldMk cId="448802105" sldId="269"/>
        </pc:sldMkLst>
      </pc:sldChg>
      <pc:sldChg chg="addSp delSp modSp add mod">
        <pc:chgData name="Ricardo Esposto" userId="bbea39c3ad709b84" providerId="LiveId" clId="{138D9E83-5129-4BDD-B780-E218AE76B8A4}" dt="2020-08-31T03:24:26.219" v="3415" actId="113"/>
        <pc:sldMkLst>
          <pc:docMk/>
          <pc:sldMk cId="3903204686" sldId="269"/>
        </pc:sldMkLst>
        <pc:spChg chg="add mod">
          <ac:chgData name="Ricardo Esposto" userId="bbea39c3ad709b84" providerId="LiveId" clId="{138D9E83-5129-4BDD-B780-E218AE76B8A4}" dt="2020-08-31T03:24:26.219" v="3415" actId="113"/>
          <ac:spMkLst>
            <pc:docMk/>
            <pc:sldMk cId="3903204686" sldId="269"/>
            <ac:spMk id="7" creationId="{C081FAC6-24A9-499A-BDDC-F69E8571C244}"/>
          </ac:spMkLst>
        </pc:spChg>
        <pc:spChg chg="del">
          <ac:chgData name="Ricardo Esposto" userId="bbea39c3ad709b84" providerId="LiveId" clId="{138D9E83-5129-4BDD-B780-E218AE76B8A4}" dt="2020-08-31T02:32:22.458" v="2309" actId="478"/>
          <ac:spMkLst>
            <pc:docMk/>
            <pc:sldMk cId="3903204686" sldId="269"/>
            <ac:spMk id="9" creationId="{FC17961F-CF7E-4EA2-A4CD-C0C21A01AFD6}"/>
          </ac:spMkLst>
        </pc:spChg>
        <pc:spChg chg="del">
          <ac:chgData name="Ricardo Esposto" userId="bbea39c3ad709b84" providerId="LiveId" clId="{138D9E83-5129-4BDD-B780-E218AE76B8A4}" dt="2020-08-31T02:32:22.458" v="2309" actId="478"/>
          <ac:spMkLst>
            <pc:docMk/>
            <pc:sldMk cId="3903204686" sldId="269"/>
            <ac:spMk id="10" creationId="{E9307692-1E8F-4DC8-B36D-69838D175C27}"/>
          </ac:spMkLst>
        </pc:spChg>
        <pc:spChg chg="add mod">
          <ac:chgData name="Ricardo Esposto" userId="bbea39c3ad709b84" providerId="LiveId" clId="{138D9E83-5129-4BDD-B780-E218AE76B8A4}" dt="2020-08-31T02:36:40.963" v="2368" actId="2710"/>
          <ac:spMkLst>
            <pc:docMk/>
            <pc:sldMk cId="3903204686" sldId="269"/>
            <ac:spMk id="11" creationId="{086CD272-5FF0-4390-ADF1-A8964B21A28D}"/>
          </ac:spMkLst>
        </pc:spChg>
        <pc:spChg chg="del">
          <ac:chgData name="Ricardo Esposto" userId="bbea39c3ad709b84" providerId="LiveId" clId="{138D9E83-5129-4BDD-B780-E218AE76B8A4}" dt="2020-08-31T02:32:22.458" v="2309" actId="478"/>
          <ac:spMkLst>
            <pc:docMk/>
            <pc:sldMk cId="3903204686" sldId="269"/>
            <ac:spMk id="12" creationId="{636BEB28-AE4F-465C-8EBC-C67539E6E45F}"/>
          </ac:spMkLst>
        </pc:spChg>
      </pc:sldChg>
      <pc:sldChg chg="addSp delSp modSp add mod">
        <pc:chgData name="Ricardo Esposto" userId="bbea39c3ad709b84" providerId="LiveId" clId="{138D9E83-5129-4BDD-B780-E218AE76B8A4}" dt="2020-08-31T02:39:34.363" v="2399" actId="1035"/>
        <pc:sldMkLst>
          <pc:docMk/>
          <pc:sldMk cId="353234311" sldId="270"/>
        </pc:sldMkLst>
        <pc:picChg chg="add mod">
          <ac:chgData name="Ricardo Esposto" userId="bbea39c3ad709b84" providerId="LiveId" clId="{138D9E83-5129-4BDD-B780-E218AE76B8A4}" dt="2020-08-31T02:39:14.419" v="2378" actId="14100"/>
          <ac:picMkLst>
            <pc:docMk/>
            <pc:sldMk cId="353234311" sldId="270"/>
            <ac:picMk id="4" creationId="{57973B4E-EA83-4A78-954A-0C87CCC8C3F2}"/>
          </ac:picMkLst>
        </pc:picChg>
        <pc:picChg chg="del">
          <ac:chgData name="Ricardo Esposto" userId="bbea39c3ad709b84" providerId="LiveId" clId="{138D9E83-5129-4BDD-B780-E218AE76B8A4}" dt="2020-08-31T02:38:42.222" v="2371" actId="478"/>
          <ac:picMkLst>
            <pc:docMk/>
            <pc:sldMk cId="353234311" sldId="270"/>
            <ac:picMk id="5" creationId="{2E687629-911C-4454-A243-EA8918C19F50}"/>
          </ac:picMkLst>
        </pc:picChg>
        <pc:picChg chg="add mod">
          <ac:chgData name="Ricardo Esposto" userId="bbea39c3ad709b84" providerId="LiveId" clId="{138D9E83-5129-4BDD-B780-E218AE76B8A4}" dt="2020-08-31T02:39:34.363" v="2399" actId="1035"/>
          <ac:picMkLst>
            <pc:docMk/>
            <pc:sldMk cId="353234311" sldId="270"/>
            <ac:picMk id="7" creationId="{065A99EC-D3B4-4BEE-9A48-01F8726BF686}"/>
          </ac:picMkLst>
        </pc:picChg>
      </pc:sldChg>
      <pc:sldChg chg="del">
        <pc:chgData name="Ricardo Esposto" userId="bbea39c3ad709b84" providerId="LiveId" clId="{138D9E83-5129-4BDD-B780-E218AE76B8A4}" dt="2020-08-31T01:57:53.374" v="1950" actId="47"/>
        <pc:sldMkLst>
          <pc:docMk/>
          <pc:sldMk cId="2840698472" sldId="270"/>
        </pc:sldMkLst>
      </pc:sldChg>
      <pc:sldChg chg="del">
        <pc:chgData name="Ricardo Esposto" userId="bbea39c3ad709b84" providerId="LiveId" clId="{138D9E83-5129-4BDD-B780-E218AE76B8A4}" dt="2020-08-31T01:57:53.374" v="1950" actId="47"/>
        <pc:sldMkLst>
          <pc:docMk/>
          <pc:sldMk cId="1056887168" sldId="271"/>
        </pc:sldMkLst>
      </pc:sldChg>
      <pc:sldChg chg="add">
        <pc:chgData name="Ricardo Esposto" userId="bbea39c3ad709b84" providerId="LiveId" clId="{138D9E83-5129-4BDD-B780-E218AE76B8A4}" dt="2020-08-31T02:39:02.022" v="2377"/>
        <pc:sldMkLst>
          <pc:docMk/>
          <pc:sldMk cId="1481421316" sldId="271"/>
        </pc:sldMkLst>
      </pc:sldChg>
      <pc:sldChg chg="del">
        <pc:chgData name="Ricardo Esposto" userId="bbea39c3ad709b84" providerId="LiveId" clId="{138D9E83-5129-4BDD-B780-E218AE76B8A4}" dt="2020-08-31T01:57:53.374" v="1950" actId="47"/>
        <pc:sldMkLst>
          <pc:docMk/>
          <pc:sldMk cId="811370312" sldId="272"/>
        </pc:sldMkLst>
      </pc:sldChg>
      <pc:sldChg chg="addSp delSp modSp add mod">
        <pc:chgData name="Ricardo Esposto" userId="bbea39c3ad709b84" providerId="LiveId" clId="{138D9E83-5129-4BDD-B780-E218AE76B8A4}" dt="2020-08-31T02:58:52.512" v="2790" actId="403"/>
        <pc:sldMkLst>
          <pc:docMk/>
          <pc:sldMk cId="2860081725" sldId="272"/>
        </pc:sldMkLst>
        <pc:spChg chg="add del mod">
          <ac:chgData name="Ricardo Esposto" userId="bbea39c3ad709b84" providerId="LiveId" clId="{138D9E83-5129-4BDD-B780-E218AE76B8A4}" dt="2020-08-31T02:45:49.418" v="2561" actId="478"/>
          <ac:spMkLst>
            <pc:docMk/>
            <pc:sldMk cId="2860081725" sldId="272"/>
            <ac:spMk id="2" creationId="{D5256AFD-C41C-46BC-8031-080C49B978BA}"/>
          </ac:spMkLst>
        </pc:spChg>
        <pc:spChg chg="add del mod">
          <ac:chgData name="Ricardo Esposto" userId="bbea39c3ad709b84" providerId="LiveId" clId="{138D9E83-5129-4BDD-B780-E218AE76B8A4}" dt="2020-08-31T02:47:04.726" v="2619" actId="478"/>
          <ac:spMkLst>
            <pc:docMk/>
            <pc:sldMk cId="2860081725" sldId="272"/>
            <ac:spMk id="3" creationId="{9A5EE139-4F14-4CE2-8BA6-BB2BBBDF5F2A}"/>
          </ac:spMkLst>
        </pc:spChg>
        <pc:spChg chg="add del mod">
          <ac:chgData name="Ricardo Esposto" userId="bbea39c3ad709b84" providerId="LiveId" clId="{138D9E83-5129-4BDD-B780-E218AE76B8A4}" dt="2020-08-31T02:48:24.486" v="2634" actId="478"/>
          <ac:spMkLst>
            <pc:docMk/>
            <pc:sldMk cId="2860081725" sldId="272"/>
            <ac:spMk id="4" creationId="{25E3A4F7-EB31-49BE-A3A9-5150977159C0}"/>
          </ac:spMkLst>
        </pc:spChg>
        <pc:spChg chg="add del mod">
          <ac:chgData name="Ricardo Esposto" userId="bbea39c3ad709b84" providerId="LiveId" clId="{138D9E83-5129-4BDD-B780-E218AE76B8A4}" dt="2020-08-31T02:51:40.974" v="2680" actId="478"/>
          <ac:spMkLst>
            <pc:docMk/>
            <pc:sldMk cId="2860081725" sldId="272"/>
            <ac:spMk id="5" creationId="{8C647B1C-C33E-4BF3-B72A-01E772609A10}"/>
          </ac:spMkLst>
        </pc:spChg>
        <pc:spChg chg="mod">
          <ac:chgData name="Ricardo Esposto" userId="bbea39c3ad709b84" providerId="LiveId" clId="{138D9E83-5129-4BDD-B780-E218AE76B8A4}" dt="2020-08-31T02:43:32.218" v="2409" actId="404"/>
          <ac:spMkLst>
            <pc:docMk/>
            <pc:sldMk cId="2860081725" sldId="272"/>
            <ac:spMk id="6" creationId="{0A70EFCB-5718-4FE5-8431-0108EF8DD326}"/>
          </ac:spMkLst>
        </pc:spChg>
        <pc:spChg chg="del">
          <ac:chgData name="Ricardo Esposto" userId="bbea39c3ad709b84" providerId="LiveId" clId="{138D9E83-5129-4BDD-B780-E218AE76B8A4}" dt="2020-08-31T02:45:13.460" v="2558" actId="478"/>
          <ac:spMkLst>
            <pc:docMk/>
            <pc:sldMk cId="2860081725" sldId="272"/>
            <ac:spMk id="7" creationId="{C081FAC6-24A9-499A-BDDC-F69E8571C244}"/>
          </ac:spMkLst>
        </pc:spChg>
        <pc:spChg chg="add del mod">
          <ac:chgData name="Ricardo Esposto" userId="bbea39c3ad709b84" providerId="LiveId" clId="{138D9E83-5129-4BDD-B780-E218AE76B8A4}" dt="2020-08-31T02:53:04.138" v="2685" actId="478"/>
          <ac:spMkLst>
            <pc:docMk/>
            <pc:sldMk cId="2860081725" sldId="272"/>
            <ac:spMk id="8" creationId="{B2BF3320-BD83-48D6-9CD4-8CDF0E236D0C}"/>
          </ac:spMkLst>
        </pc:spChg>
        <pc:spChg chg="add del mod">
          <ac:chgData name="Ricardo Esposto" userId="bbea39c3ad709b84" providerId="LiveId" clId="{138D9E83-5129-4BDD-B780-E218AE76B8A4}" dt="2020-08-31T02:58:17.747" v="2779" actId="478"/>
          <ac:spMkLst>
            <pc:docMk/>
            <pc:sldMk cId="2860081725" sldId="272"/>
            <ac:spMk id="9" creationId="{4B30DD14-6C7A-401E-ABCE-646768192673}"/>
          </ac:spMkLst>
        </pc:spChg>
        <pc:spChg chg="mod">
          <ac:chgData name="Ricardo Esposto" userId="bbea39c3ad709b84" providerId="LiveId" clId="{138D9E83-5129-4BDD-B780-E218AE76B8A4}" dt="2020-08-31T02:58:52.512" v="2790" actId="403"/>
          <ac:spMkLst>
            <pc:docMk/>
            <pc:sldMk cId="2860081725" sldId="272"/>
            <ac:spMk id="11" creationId="{086CD272-5FF0-4390-ADF1-A8964B21A28D}"/>
          </ac:spMkLst>
        </pc:spChg>
      </pc:sldChg>
      <pc:sldChg chg="modSp add mod">
        <pc:chgData name="Ricardo Esposto" userId="bbea39c3ad709b84" providerId="LiveId" clId="{138D9E83-5129-4BDD-B780-E218AE76B8A4}" dt="2020-08-31T03:01:33.712" v="2894" actId="20577"/>
        <pc:sldMkLst>
          <pc:docMk/>
          <pc:sldMk cId="479361854" sldId="273"/>
        </pc:sldMkLst>
        <pc:spChg chg="mod">
          <ac:chgData name="Ricardo Esposto" userId="bbea39c3ad709b84" providerId="LiveId" clId="{138D9E83-5129-4BDD-B780-E218AE76B8A4}" dt="2020-08-31T03:01:33.712" v="2894" actId="20577"/>
          <ac:spMkLst>
            <pc:docMk/>
            <pc:sldMk cId="479361854" sldId="273"/>
            <ac:spMk id="11" creationId="{086CD272-5FF0-4390-ADF1-A8964B21A28D}"/>
          </ac:spMkLst>
        </pc:spChg>
      </pc:sldChg>
      <pc:sldChg chg="del">
        <pc:chgData name="Ricardo Esposto" userId="bbea39c3ad709b84" providerId="LiveId" clId="{138D9E83-5129-4BDD-B780-E218AE76B8A4}" dt="2020-08-31T01:57:53.374" v="1950" actId="47"/>
        <pc:sldMkLst>
          <pc:docMk/>
          <pc:sldMk cId="858601387" sldId="273"/>
        </pc:sldMkLst>
      </pc:sldChg>
      <pc:sldChg chg="del">
        <pc:chgData name="Ricardo Esposto" userId="bbea39c3ad709b84" providerId="LiveId" clId="{138D9E83-5129-4BDD-B780-E218AE76B8A4}" dt="2020-08-31T01:57:53.374" v="1950" actId="47"/>
        <pc:sldMkLst>
          <pc:docMk/>
          <pc:sldMk cId="1751726013" sldId="274"/>
        </pc:sldMkLst>
      </pc:sldChg>
      <pc:sldChg chg="addSp delSp modSp add mod">
        <pc:chgData name="Ricardo Esposto" userId="bbea39c3ad709b84" providerId="LiveId" clId="{138D9E83-5129-4BDD-B780-E218AE76B8A4}" dt="2020-08-31T03:24:39.115" v="3416" actId="113"/>
        <pc:sldMkLst>
          <pc:docMk/>
          <pc:sldMk cId="4077272019" sldId="274"/>
        </pc:sldMkLst>
        <pc:spChg chg="add del mod">
          <ac:chgData name="Ricardo Esposto" userId="bbea39c3ad709b84" providerId="LiveId" clId="{138D9E83-5129-4BDD-B780-E218AE76B8A4}" dt="2020-08-31T03:03:35.778" v="2905"/>
          <ac:spMkLst>
            <pc:docMk/>
            <pc:sldMk cId="4077272019" sldId="274"/>
            <ac:spMk id="3" creationId="{0D436D92-D738-4DC2-A982-50CD23317454}"/>
          </ac:spMkLst>
        </pc:spChg>
        <pc:spChg chg="add del mod">
          <ac:chgData name="Ricardo Esposto" userId="bbea39c3ad709b84" providerId="LiveId" clId="{138D9E83-5129-4BDD-B780-E218AE76B8A4}" dt="2020-08-31T03:03:44.548" v="2908" actId="478"/>
          <ac:spMkLst>
            <pc:docMk/>
            <pc:sldMk cId="4077272019" sldId="274"/>
            <ac:spMk id="5" creationId="{03A03D9A-CBC1-4F3D-AD66-110BDBCB1477}"/>
          </ac:spMkLst>
        </pc:spChg>
        <pc:spChg chg="mod">
          <ac:chgData name="Ricardo Esposto" userId="bbea39c3ad709b84" providerId="LiveId" clId="{138D9E83-5129-4BDD-B780-E218AE76B8A4}" dt="2020-08-31T03:03:01.071" v="2902" actId="404"/>
          <ac:spMkLst>
            <pc:docMk/>
            <pc:sldMk cId="4077272019" sldId="274"/>
            <ac:spMk id="6" creationId="{0A70EFCB-5718-4FE5-8431-0108EF8DD326}"/>
          </ac:spMkLst>
        </pc:spChg>
        <pc:spChg chg="add del mod">
          <ac:chgData name="Ricardo Esposto" userId="bbea39c3ad709b84" providerId="LiveId" clId="{138D9E83-5129-4BDD-B780-E218AE76B8A4}" dt="2020-08-31T03:03:51.571" v="2910" actId="478"/>
          <ac:spMkLst>
            <pc:docMk/>
            <pc:sldMk cId="4077272019" sldId="274"/>
            <ac:spMk id="8" creationId="{B6D9DC73-53E2-4872-A552-D3350CF2695F}"/>
          </ac:spMkLst>
        </pc:spChg>
        <pc:spChg chg="add mod">
          <ac:chgData name="Ricardo Esposto" userId="bbea39c3ad709b84" providerId="LiveId" clId="{138D9E83-5129-4BDD-B780-E218AE76B8A4}" dt="2020-08-31T03:04:02.488" v="2912" actId="21"/>
          <ac:spMkLst>
            <pc:docMk/>
            <pc:sldMk cId="4077272019" sldId="274"/>
            <ac:spMk id="9" creationId="{3A0CDBD5-49DC-486F-92CF-890FAEC7FF46}"/>
          </ac:spMkLst>
        </pc:spChg>
        <pc:spChg chg="del mod">
          <ac:chgData name="Ricardo Esposto" userId="bbea39c3ad709b84" providerId="LiveId" clId="{138D9E83-5129-4BDD-B780-E218AE76B8A4}" dt="2020-08-31T03:03:39.068" v="2906" actId="478"/>
          <ac:spMkLst>
            <pc:docMk/>
            <pc:sldMk cId="4077272019" sldId="274"/>
            <ac:spMk id="11" creationId="{086CD272-5FF0-4390-ADF1-A8964B21A28D}"/>
          </ac:spMkLst>
        </pc:spChg>
        <pc:spChg chg="add mod">
          <ac:chgData name="Ricardo Esposto" userId="bbea39c3ad709b84" providerId="LiveId" clId="{138D9E83-5129-4BDD-B780-E218AE76B8A4}" dt="2020-08-31T03:24:39.115" v="3416" actId="113"/>
          <ac:spMkLst>
            <pc:docMk/>
            <pc:sldMk cId="4077272019" sldId="274"/>
            <ac:spMk id="12" creationId="{38980902-B13D-40B0-83D2-962ADEAA59AE}"/>
          </ac:spMkLst>
        </pc:spChg>
        <pc:spChg chg="add del mod">
          <ac:chgData name="Ricardo Esposto" userId="bbea39c3ad709b84" providerId="LiveId" clId="{138D9E83-5129-4BDD-B780-E218AE76B8A4}" dt="2020-08-31T03:05:32.984" v="2943" actId="478"/>
          <ac:spMkLst>
            <pc:docMk/>
            <pc:sldMk cId="4077272019" sldId="274"/>
            <ac:spMk id="13" creationId="{F54EE3F4-70BE-43D0-AA81-7512E6780AFB}"/>
          </ac:spMkLst>
        </pc:spChg>
        <pc:spChg chg="add del mod">
          <ac:chgData name="Ricardo Esposto" userId="bbea39c3ad709b84" providerId="LiveId" clId="{138D9E83-5129-4BDD-B780-E218AE76B8A4}" dt="2020-08-31T03:06:25.129" v="2949" actId="478"/>
          <ac:spMkLst>
            <pc:docMk/>
            <pc:sldMk cId="4077272019" sldId="274"/>
            <ac:spMk id="14" creationId="{D849244B-FA6D-49C3-8E68-619B53005AA2}"/>
          </ac:spMkLst>
        </pc:spChg>
        <pc:spChg chg="add del mod">
          <ac:chgData name="Ricardo Esposto" userId="bbea39c3ad709b84" providerId="LiveId" clId="{138D9E83-5129-4BDD-B780-E218AE76B8A4}" dt="2020-08-31T03:10:11.176" v="3010" actId="478"/>
          <ac:spMkLst>
            <pc:docMk/>
            <pc:sldMk cId="4077272019" sldId="274"/>
            <ac:spMk id="15" creationId="{7312F53E-285A-44B1-868D-637BA53A0EF3}"/>
          </ac:spMkLst>
        </pc:spChg>
        <pc:graphicFrameChg chg="add del mod">
          <ac:chgData name="Ricardo Esposto" userId="bbea39c3ad709b84" providerId="LiveId" clId="{138D9E83-5129-4BDD-B780-E218AE76B8A4}" dt="2020-08-31T03:03:35.778" v="2905"/>
          <ac:graphicFrameMkLst>
            <pc:docMk/>
            <pc:sldMk cId="4077272019" sldId="274"/>
            <ac:graphicFrameMk id="2" creationId="{25F9D526-2593-409D-B0AE-E2A9E66E227B}"/>
          </ac:graphicFrameMkLst>
        </pc:graphicFrameChg>
        <pc:graphicFrameChg chg="add del mod">
          <ac:chgData name="Ricardo Esposto" userId="bbea39c3ad709b84" providerId="LiveId" clId="{138D9E83-5129-4BDD-B780-E218AE76B8A4}" dt="2020-08-31T03:03:44.548" v="2908" actId="478"/>
          <ac:graphicFrameMkLst>
            <pc:docMk/>
            <pc:sldMk cId="4077272019" sldId="274"/>
            <ac:graphicFrameMk id="4" creationId="{CAC6BF81-304B-4528-A076-52F6BA361AA4}"/>
          </ac:graphicFrameMkLst>
        </pc:graphicFrameChg>
        <pc:graphicFrameChg chg="add del mod">
          <ac:chgData name="Ricardo Esposto" userId="bbea39c3ad709b84" providerId="LiveId" clId="{138D9E83-5129-4BDD-B780-E218AE76B8A4}" dt="2020-08-31T03:03:51.571" v="2910" actId="478"/>
          <ac:graphicFrameMkLst>
            <pc:docMk/>
            <pc:sldMk cId="4077272019" sldId="274"/>
            <ac:graphicFrameMk id="7" creationId="{F0B0B4A1-0DB8-4E58-AAAA-55847544E546}"/>
          </ac:graphicFrameMkLst>
        </pc:graphicFrameChg>
      </pc:sldChg>
      <pc:sldChg chg="addSp delSp modSp add mod">
        <pc:chgData name="Ricardo Esposto" userId="bbea39c3ad709b84" providerId="LiveId" clId="{138D9E83-5129-4BDD-B780-E218AE76B8A4}" dt="2020-08-31T03:17:08.700" v="3320" actId="1076"/>
        <pc:sldMkLst>
          <pc:docMk/>
          <pc:sldMk cId="2455074476" sldId="275"/>
        </pc:sldMkLst>
        <pc:spChg chg="del">
          <ac:chgData name="Ricardo Esposto" userId="bbea39c3ad709b84" providerId="LiveId" clId="{138D9E83-5129-4BDD-B780-E218AE76B8A4}" dt="2020-08-31T03:15:41.084" v="3294" actId="478"/>
          <ac:spMkLst>
            <pc:docMk/>
            <pc:sldMk cId="2455074476" sldId="275"/>
            <ac:spMk id="4" creationId="{00B2395F-6ECD-40F4-90FD-C7D5B2132C1F}"/>
          </ac:spMkLst>
        </pc:spChg>
        <pc:picChg chg="add mod">
          <ac:chgData name="Ricardo Esposto" userId="bbea39c3ad709b84" providerId="LiveId" clId="{138D9E83-5129-4BDD-B780-E218AE76B8A4}" dt="2020-08-31T03:17:05.440" v="3319" actId="1076"/>
          <ac:picMkLst>
            <pc:docMk/>
            <pc:sldMk cId="2455074476" sldId="275"/>
            <ac:picMk id="5" creationId="{F7FAEC08-63FC-4E60-9DED-3E67510637E8}"/>
          </ac:picMkLst>
        </pc:picChg>
        <pc:picChg chg="add mod">
          <ac:chgData name="Ricardo Esposto" userId="bbea39c3ad709b84" providerId="LiveId" clId="{138D9E83-5129-4BDD-B780-E218AE76B8A4}" dt="2020-08-31T03:17:00.185" v="3317" actId="1076"/>
          <ac:picMkLst>
            <pc:docMk/>
            <pc:sldMk cId="2455074476" sldId="275"/>
            <ac:picMk id="6" creationId="{621FFE72-8922-4F68-8442-AA760ACB655D}"/>
          </ac:picMkLst>
        </pc:picChg>
        <pc:picChg chg="add mod">
          <ac:chgData name="Ricardo Esposto" userId="bbea39c3ad709b84" providerId="LiveId" clId="{138D9E83-5129-4BDD-B780-E218AE76B8A4}" dt="2020-08-31T03:17:08.700" v="3320" actId="1076"/>
          <ac:picMkLst>
            <pc:docMk/>
            <pc:sldMk cId="2455074476" sldId="275"/>
            <ac:picMk id="7" creationId="{29F2DB88-EA1C-4C84-B9C7-1342DEC1B055}"/>
          </ac:picMkLst>
        </pc:picChg>
      </pc:sldChg>
      <pc:sldChg chg="del">
        <pc:chgData name="Ricardo Esposto" userId="bbea39c3ad709b84" providerId="LiveId" clId="{138D9E83-5129-4BDD-B780-E218AE76B8A4}" dt="2020-08-31T01:57:53.374" v="1950" actId="47"/>
        <pc:sldMkLst>
          <pc:docMk/>
          <pc:sldMk cId="3443866602" sldId="275"/>
        </pc:sldMkLst>
      </pc:sldChg>
      <pc:sldChg chg="del">
        <pc:chgData name="Ricardo Esposto" userId="bbea39c3ad709b84" providerId="LiveId" clId="{138D9E83-5129-4BDD-B780-E218AE76B8A4}" dt="2020-08-31T01:57:53.374" v="1950" actId="47"/>
        <pc:sldMkLst>
          <pc:docMk/>
          <pc:sldMk cId="410455888" sldId="276"/>
        </pc:sldMkLst>
      </pc:sldChg>
      <pc:sldChg chg="addSp delSp modSp add mod">
        <pc:chgData name="Ricardo Esposto" userId="bbea39c3ad709b84" providerId="LiveId" clId="{138D9E83-5129-4BDD-B780-E218AE76B8A4}" dt="2020-08-31T03:19:21.808" v="3342" actId="1076"/>
        <pc:sldMkLst>
          <pc:docMk/>
          <pc:sldMk cId="2585157643" sldId="276"/>
        </pc:sldMkLst>
        <pc:picChg chg="del">
          <ac:chgData name="Ricardo Esposto" userId="bbea39c3ad709b84" providerId="LiveId" clId="{138D9E83-5129-4BDD-B780-E218AE76B8A4}" dt="2020-08-31T03:18:04.593" v="3322" actId="478"/>
          <ac:picMkLst>
            <pc:docMk/>
            <pc:sldMk cId="2585157643" sldId="276"/>
            <ac:picMk id="5" creationId="{F7FAEC08-63FC-4E60-9DED-3E67510637E8}"/>
          </ac:picMkLst>
        </pc:picChg>
        <pc:picChg chg="del">
          <ac:chgData name="Ricardo Esposto" userId="bbea39c3ad709b84" providerId="LiveId" clId="{138D9E83-5129-4BDD-B780-E218AE76B8A4}" dt="2020-08-31T03:18:04.593" v="3322" actId="478"/>
          <ac:picMkLst>
            <pc:docMk/>
            <pc:sldMk cId="2585157643" sldId="276"/>
            <ac:picMk id="6" creationId="{621FFE72-8922-4F68-8442-AA760ACB655D}"/>
          </ac:picMkLst>
        </pc:picChg>
        <pc:picChg chg="del">
          <ac:chgData name="Ricardo Esposto" userId="bbea39c3ad709b84" providerId="LiveId" clId="{138D9E83-5129-4BDD-B780-E218AE76B8A4}" dt="2020-08-31T03:18:04.593" v="3322" actId="478"/>
          <ac:picMkLst>
            <pc:docMk/>
            <pc:sldMk cId="2585157643" sldId="276"/>
            <ac:picMk id="7" creationId="{29F2DB88-EA1C-4C84-B9C7-1342DEC1B055}"/>
          </ac:picMkLst>
        </pc:picChg>
        <pc:picChg chg="add mod">
          <ac:chgData name="Ricardo Esposto" userId="bbea39c3ad709b84" providerId="LiveId" clId="{138D9E83-5129-4BDD-B780-E218AE76B8A4}" dt="2020-08-31T03:19:21.808" v="3342" actId="1076"/>
          <ac:picMkLst>
            <pc:docMk/>
            <pc:sldMk cId="2585157643" sldId="276"/>
            <ac:picMk id="8" creationId="{E4F86E25-8432-4F76-974A-E4FA23A98CE9}"/>
          </ac:picMkLst>
        </pc:picChg>
        <pc:picChg chg="add mod">
          <ac:chgData name="Ricardo Esposto" userId="bbea39c3ad709b84" providerId="LiveId" clId="{138D9E83-5129-4BDD-B780-E218AE76B8A4}" dt="2020-08-31T03:19:10.236" v="3339" actId="1076"/>
          <ac:picMkLst>
            <pc:docMk/>
            <pc:sldMk cId="2585157643" sldId="276"/>
            <ac:picMk id="9" creationId="{3E02D818-E546-44FB-8F41-5B3C33156FA7}"/>
          </ac:picMkLst>
        </pc:picChg>
        <pc:picChg chg="add del mod">
          <ac:chgData name="Ricardo Esposto" userId="bbea39c3ad709b84" providerId="LiveId" clId="{138D9E83-5129-4BDD-B780-E218AE76B8A4}" dt="2020-08-31T03:18:42.226" v="3333" actId="478"/>
          <ac:picMkLst>
            <pc:docMk/>
            <pc:sldMk cId="2585157643" sldId="276"/>
            <ac:picMk id="10" creationId="{65770C2B-49D0-44CE-BA60-4660C763088D}"/>
          </ac:picMkLst>
        </pc:picChg>
        <pc:picChg chg="add mod">
          <ac:chgData name="Ricardo Esposto" userId="bbea39c3ad709b84" providerId="LiveId" clId="{138D9E83-5129-4BDD-B780-E218AE76B8A4}" dt="2020-08-31T03:19:17.973" v="3341" actId="1076"/>
          <ac:picMkLst>
            <pc:docMk/>
            <pc:sldMk cId="2585157643" sldId="276"/>
            <ac:picMk id="11" creationId="{B3D43D9C-208E-4D84-9417-81CA301984F1}"/>
          </ac:picMkLst>
        </pc:picChg>
      </pc:sldChg>
      <pc:sldChg chg="modSp add mod">
        <pc:chgData name="Ricardo Esposto" userId="bbea39c3ad709b84" providerId="LiveId" clId="{138D9E83-5129-4BDD-B780-E218AE76B8A4}" dt="2020-08-31T03:21:48.601" v="3390" actId="404"/>
        <pc:sldMkLst>
          <pc:docMk/>
          <pc:sldMk cId="939519229" sldId="277"/>
        </pc:sldMkLst>
        <pc:spChg chg="mod">
          <ac:chgData name="Ricardo Esposto" userId="bbea39c3ad709b84" providerId="LiveId" clId="{138D9E83-5129-4BDD-B780-E218AE76B8A4}" dt="2020-08-31T03:21:48.601" v="3390" actId="404"/>
          <ac:spMkLst>
            <pc:docMk/>
            <pc:sldMk cId="939519229" sldId="277"/>
            <ac:spMk id="4" creationId="{00B2395F-6ECD-40F4-90FD-C7D5B2132C1F}"/>
          </ac:spMkLst>
        </pc:spChg>
      </pc:sldChg>
      <pc:sldChg chg="del">
        <pc:chgData name="Ricardo Esposto" userId="bbea39c3ad709b84" providerId="LiveId" clId="{138D9E83-5129-4BDD-B780-E218AE76B8A4}" dt="2020-08-31T01:57:53.374" v="1950" actId="47"/>
        <pc:sldMkLst>
          <pc:docMk/>
          <pc:sldMk cId="2968676676" sldId="277"/>
        </pc:sldMkLst>
      </pc:sldChg>
      <pc:sldChg chg="modSp add mod">
        <pc:chgData name="Ricardo Esposto" userId="bbea39c3ad709b84" providerId="LiveId" clId="{138D9E83-5129-4BDD-B780-E218AE76B8A4}" dt="2020-08-31T03:23:13.598" v="3404" actId="1076"/>
        <pc:sldMkLst>
          <pc:docMk/>
          <pc:sldMk cId="3499530736" sldId="278"/>
        </pc:sldMkLst>
        <pc:spChg chg="mod">
          <ac:chgData name="Ricardo Esposto" userId="bbea39c3ad709b84" providerId="LiveId" clId="{138D9E83-5129-4BDD-B780-E218AE76B8A4}" dt="2020-08-31T03:23:13.598" v="3404" actId="1076"/>
          <ac:spMkLst>
            <pc:docMk/>
            <pc:sldMk cId="3499530736" sldId="278"/>
            <ac:spMk id="4" creationId="{00B2395F-6ECD-40F4-90FD-C7D5B2132C1F}"/>
          </ac:spMkLst>
        </pc:spChg>
      </pc:sldChg>
      <pc:sldChg chg="del">
        <pc:chgData name="Ricardo Esposto" userId="bbea39c3ad709b84" providerId="LiveId" clId="{138D9E83-5129-4BDD-B780-E218AE76B8A4}" dt="2020-08-31T01:57:53.374" v="1950" actId="47"/>
        <pc:sldMkLst>
          <pc:docMk/>
          <pc:sldMk cId="379042299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5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95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9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6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8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80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30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1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2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92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44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5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D6E823-80D0-4A37-9B54-E710C5F8E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330" y="1354909"/>
            <a:ext cx="9905215" cy="1630680"/>
          </a:xfrm>
        </p:spPr>
        <p:txBody>
          <a:bodyPr>
            <a:normAutofit fontScale="90000"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Paper review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pt-BR" sz="3400" b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  <a:r>
              <a:rPr lang="pt-BR" sz="3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400" b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BR" sz="3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400" b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graphical</a:t>
            </a:r>
            <a:r>
              <a:rPr lang="pt-BR" sz="3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400" b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representation</a:t>
            </a:r>
            <a:r>
              <a:rPr lang="pt-BR" sz="3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t-BR" sz="3400" b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lang="pt-BR" sz="3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management: a </a:t>
            </a:r>
            <a:r>
              <a:rPr lang="pt-BR" sz="3400" b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BR" sz="3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review</a:t>
            </a:r>
            <a:br>
              <a:rPr lang="pt-BR" sz="3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Raoni Barros Bagno, Mario Sergio Salerno and</a:t>
            </a:r>
            <a:r>
              <a:rPr lang="pt-BR" sz="2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Debora Oliveira da Silva</a:t>
            </a:r>
            <a:endParaRPr lang="pt-BR" sz="3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AEE48E-DCD8-4222-9E91-DF1FFA884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760" y="6213736"/>
            <a:ext cx="4035253" cy="635386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000" b="1" i="0" u="none" strike="noStrike" baseline="0" dirty="0">
                <a:solidFill>
                  <a:schemeClr val="bg1"/>
                </a:solidFill>
                <a:latin typeface="Calibri-Bold"/>
              </a:rPr>
              <a:t>SEP5848 - Integrated Innovation and Technology Management (IITM)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ítulo 2">
            <a:extLst>
              <a:ext uri="{FF2B5EF4-FFF2-40B4-BE49-F238E27FC236}">
                <a16:creationId xmlns:a16="http://schemas.microsoft.com/office/drawing/2014/main" id="{87945144-F362-4370-8C08-789528CC0E9C}"/>
              </a:ext>
            </a:extLst>
          </p:cNvPr>
          <p:cNvSpPr txBox="1">
            <a:spLocks/>
          </p:cNvSpPr>
          <p:nvPr/>
        </p:nvSpPr>
        <p:spPr>
          <a:xfrm>
            <a:off x="9265920" y="6456294"/>
            <a:ext cx="2897333" cy="38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chemeClr val="bg1"/>
                </a:solidFill>
                <a:latin typeface="Calibri-Bold"/>
              </a:rPr>
              <a:t>Ricardo Francisco Esposto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87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9A8393E-7680-492C-ABCF-1111B5F07E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4" y="618373"/>
            <a:ext cx="10992806" cy="61265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A70EFCB-5718-4FE5-8431-0108EF8DD326}"/>
              </a:ext>
            </a:extLst>
          </p:cNvPr>
          <p:cNvSpPr txBox="1"/>
          <p:nvPr/>
        </p:nvSpPr>
        <p:spPr>
          <a:xfrm>
            <a:off x="869623" y="113121"/>
            <a:ext cx="6094428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/>
              <a:t>Models</a:t>
            </a:r>
            <a:r>
              <a:rPr lang="pt-BR" dirty="0"/>
              <a:t> </a:t>
            </a:r>
            <a:r>
              <a:rPr lang="pt-BR" dirty="0" err="1"/>
              <a:t>descriptions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analysis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1063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A70EFCB-5718-4FE5-8431-0108EF8DD326}"/>
              </a:ext>
            </a:extLst>
          </p:cNvPr>
          <p:cNvSpPr txBox="1"/>
          <p:nvPr/>
        </p:nvSpPr>
        <p:spPr>
          <a:xfrm>
            <a:off x="869623" y="113121"/>
            <a:ext cx="6094428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/>
              <a:t>Models</a:t>
            </a:r>
            <a:r>
              <a:rPr lang="pt-BR" dirty="0"/>
              <a:t> </a:t>
            </a:r>
            <a:r>
              <a:rPr lang="pt-BR" dirty="0" err="1"/>
              <a:t>descriptions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analysis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687629-911C-4454-A243-EA8918C19F5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9"/>
          <a:stretch/>
        </p:blipFill>
        <p:spPr bwMode="auto">
          <a:xfrm>
            <a:off x="1143942" y="922207"/>
            <a:ext cx="10519737" cy="4614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942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A70EFCB-5718-4FE5-8431-0108EF8DD326}"/>
              </a:ext>
            </a:extLst>
          </p:cNvPr>
          <p:cNvSpPr txBox="1"/>
          <p:nvPr/>
        </p:nvSpPr>
        <p:spPr>
          <a:xfrm>
            <a:off x="869623" y="113121"/>
            <a:ext cx="6094428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/>
              <a:t>Models</a:t>
            </a:r>
            <a:r>
              <a:rPr lang="pt-BR" dirty="0"/>
              <a:t> </a:t>
            </a:r>
            <a:r>
              <a:rPr lang="pt-BR" dirty="0" err="1"/>
              <a:t>descriptions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analysis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973B4E-EA83-4A78-954A-0C87CCC8C3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10" y="636341"/>
            <a:ext cx="10781830" cy="4657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65A99EC-D3B4-4BEE-9A48-01F8726BF6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10" y="5120639"/>
            <a:ext cx="10781830" cy="1451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34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A70EFCB-5718-4FE5-8431-0108EF8DD326}"/>
              </a:ext>
            </a:extLst>
          </p:cNvPr>
          <p:cNvSpPr txBox="1"/>
          <p:nvPr/>
        </p:nvSpPr>
        <p:spPr>
          <a:xfrm>
            <a:off x="869623" y="113121"/>
            <a:ext cx="6094428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/>
              <a:t>Models</a:t>
            </a:r>
            <a:r>
              <a:rPr lang="pt-BR" dirty="0"/>
              <a:t> </a:t>
            </a:r>
            <a:r>
              <a:rPr lang="pt-BR" dirty="0" err="1"/>
              <a:t>descriptions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analysis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973B4E-EA83-4A78-954A-0C87CCC8C3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10" y="636341"/>
            <a:ext cx="10781830" cy="5966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421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A70EFCB-5718-4FE5-8431-0108EF8DD326}"/>
              </a:ext>
            </a:extLst>
          </p:cNvPr>
          <p:cNvSpPr txBox="1"/>
          <p:nvPr/>
        </p:nvSpPr>
        <p:spPr>
          <a:xfrm>
            <a:off x="869623" y="113121"/>
            <a:ext cx="6094428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/>
              <a:t>Models</a:t>
            </a:r>
            <a:r>
              <a:rPr lang="pt-BR" dirty="0"/>
              <a:t> </a:t>
            </a:r>
            <a:r>
              <a:rPr lang="pt-BR" dirty="0" err="1"/>
              <a:t>descriptions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analysis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3CD09B-D8EE-444D-8B6D-2FA87E5E4922}"/>
              </a:ext>
            </a:extLst>
          </p:cNvPr>
          <p:cNvSpPr txBox="1"/>
          <p:nvPr/>
        </p:nvSpPr>
        <p:spPr>
          <a:xfrm>
            <a:off x="794209" y="713146"/>
            <a:ext cx="11130699" cy="2850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 Linear de Desenvolvimento de Novos Produtos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Desenvolvimento de inovações segue uma trilha de decisões que se iniciam desde a ideia até o desenvolvimento e lançamento da iniciativa.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rocesso tende a convergir para uma continua redução de riscos;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Construção é direcionada pelas tecnologias existentes da própria organização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com 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resultado de uma maior aderência às inovações incrementais.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91EDF1D-D48A-40DE-9C99-15EE1F4207E2}"/>
              </a:ext>
            </a:extLst>
          </p:cNvPr>
          <p:cNvSpPr txBox="1"/>
          <p:nvPr/>
        </p:nvSpPr>
        <p:spPr>
          <a:xfrm>
            <a:off x="869623" y="4021549"/>
            <a:ext cx="11130698" cy="2434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 de Funil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processo de desenvolvimento e gestão da inovação ocorre em ambientes com recursos mais escassos;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Nem todas as ideias tornam-se projetos e nem todos os projetos serão lançados;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Induz mudanças significativas em termos de alocação de recursos, gestão do conhecimento, propriedade intelectual e terceirização de competências.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72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A70EFCB-5718-4FE5-8431-0108EF8DD326}"/>
              </a:ext>
            </a:extLst>
          </p:cNvPr>
          <p:cNvSpPr txBox="1"/>
          <p:nvPr/>
        </p:nvSpPr>
        <p:spPr>
          <a:xfrm>
            <a:off x="869623" y="282803"/>
            <a:ext cx="6094428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/>
              <a:t>Models</a:t>
            </a:r>
            <a:r>
              <a:rPr lang="pt-BR" dirty="0"/>
              <a:t> </a:t>
            </a:r>
            <a:r>
              <a:rPr lang="pt-BR" dirty="0" err="1"/>
              <a:t>descriptions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analysis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3CD09B-D8EE-444D-8B6D-2FA87E5E4922}"/>
              </a:ext>
            </a:extLst>
          </p:cNvPr>
          <p:cNvSpPr txBox="1"/>
          <p:nvPr/>
        </p:nvSpPr>
        <p:spPr>
          <a:xfrm>
            <a:off x="869623" y="1261902"/>
            <a:ext cx="11130699" cy="233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 Focado em Estratégia Organizacional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Enfatizam o papel da estratégia, estrutura e alocação de recursos para apoiar o processo de inovação;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desenvolvimento de iniciativas relacionadas a inovação transforma continuamente a organização e esta transformação consolida a organização na capacidade de inovar, formando assim uma rotina para tal procedimento.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91EDF1D-D48A-40DE-9C99-15EE1F4207E2}"/>
              </a:ext>
            </a:extLst>
          </p:cNvPr>
          <p:cNvSpPr txBox="1"/>
          <p:nvPr/>
        </p:nvSpPr>
        <p:spPr>
          <a:xfrm>
            <a:off x="869623" y="4219513"/>
            <a:ext cx="11130698" cy="2019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Modelos centrados na </a:t>
            </a:r>
            <a:r>
              <a:rPr lang="pt-B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capabilidade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inovação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Estas abordagens vão além do desenvolvimento de novos produtos;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eforça a necessidade de existência de um balanço organizacional de “hardware e software”;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este modelo, o foco não é no processo, mas sim na organização geral para o desenvolvimento da inovação.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83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A70EFCB-5718-4FE5-8431-0108EF8DD326}"/>
              </a:ext>
            </a:extLst>
          </p:cNvPr>
          <p:cNvSpPr txBox="1"/>
          <p:nvPr/>
        </p:nvSpPr>
        <p:spPr>
          <a:xfrm>
            <a:off x="869623" y="113121"/>
            <a:ext cx="6094428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/>
              <a:t>Analysis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implications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C17961F-CF7E-4EA2-A4CD-C0C21A01AFD6}"/>
              </a:ext>
            </a:extLst>
          </p:cNvPr>
          <p:cNvSpPr txBox="1"/>
          <p:nvPr/>
        </p:nvSpPr>
        <p:spPr>
          <a:xfrm>
            <a:off x="869623" y="992899"/>
            <a:ext cx="10979870" cy="222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Modelos baseados em desenvolvimento de novos produtos (</a:t>
            </a:r>
            <a:r>
              <a:rPr lang="pt-B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stage-gates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 funil)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desenvolvidos para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melhorar a qualidade dos processos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lógica de seleção de projetos e avaliação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diminuir os riscos de investir em projetos ruins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trazem percepções teóricas ou práticas 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 muitos aspectos da gestão da inovação (inovação aberta, gestão do ciclo de vida, organização para inovação, ou inovação radical sistemática);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9307692-1E8F-4DC8-B36D-69838D175C27}"/>
              </a:ext>
            </a:extLst>
          </p:cNvPr>
          <p:cNvSpPr txBox="1"/>
          <p:nvPr/>
        </p:nvSpPr>
        <p:spPr>
          <a:xfrm>
            <a:off x="869623" y="3806072"/>
            <a:ext cx="10979869" cy="261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Ponto central para os modelos de inovação</a:t>
            </a:r>
            <a:r>
              <a:rPr lang="pt-PT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t-PT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quais modelos se adaptam melhor a inovações radicais ou incrementais: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Inovação incremental - desafios previsíveis em fases previsíveis;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pt-PT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novação radical - níveis mais elevados de incerteza - afeta a previsibilidade do projeto, quebrando a sequência de atividades pré-definidas</a:t>
            </a:r>
            <a:r>
              <a:rPr lang="pt-PT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endParaRPr lang="pt-PT" sz="1800" b="1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pt-PT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novação radical e incremental - </a:t>
            </a:r>
            <a:r>
              <a:rPr lang="pt-PT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requerem </a:t>
            </a:r>
            <a:r>
              <a:rPr lang="pt-PT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diferentes abordagens</a:t>
            </a:r>
            <a:r>
              <a:rPr lang="pt-PT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em termos de organização e gestão - </a:t>
            </a:r>
            <a:r>
              <a:rPr lang="pt-PT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organizações com estudos de ambidestria;</a:t>
            </a:r>
            <a:endParaRPr lang="pt-B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92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A70EFCB-5718-4FE5-8431-0108EF8DD326}"/>
              </a:ext>
            </a:extLst>
          </p:cNvPr>
          <p:cNvSpPr txBox="1"/>
          <p:nvPr/>
        </p:nvSpPr>
        <p:spPr>
          <a:xfrm>
            <a:off x="869623" y="113121"/>
            <a:ext cx="6094428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/>
              <a:t>Analysis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implications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81FAC6-24A9-499A-BDDC-F69E8571C244}"/>
              </a:ext>
            </a:extLst>
          </p:cNvPr>
          <p:cNvSpPr txBox="1"/>
          <p:nvPr/>
        </p:nvSpPr>
        <p:spPr>
          <a:xfrm>
            <a:off x="869623" y="2093271"/>
            <a:ext cx="10989297" cy="3646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PT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preocupação central</a:t>
            </a:r>
            <a:r>
              <a:rPr lang="pt-PT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processo único </a:t>
            </a:r>
            <a:r>
              <a:rPr lang="pt-PT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pt-PT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atenderá às demandas de diferentes pacotes de oportunidades de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inovação. </a:t>
            </a:r>
          </a:p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enhum dos artigos trouxe uma abordagem de como configurar a </a:t>
            </a:r>
            <a:r>
              <a:rPr lang="pt-B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ambidestria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o gerenciamento efetivo das inovações incrementais e radicais em um ambiente organizacional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Modelos de inovação radical em grandes empresas e em startups são menos frequentes na literatura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importância de inovação radical provavelmente levará a um aumento do interesse em tais abordagens.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86CD272-5FF0-4390-ADF1-A8964B21A28D}"/>
              </a:ext>
            </a:extLst>
          </p:cNvPr>
          <p:cNvSpPr txBox="1"/>
          <p:nvPr/>
        </p:nvSpPr>
        <p:spPr>
          <a:xfrm>
            <a:off x="869623" y="803979"/>
            <a:ext cx="10989296" cy="11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Modelos de inovação baseados no conceito de </a:t>
            </a:r>
            <a:r>
              <a:rPr lang="pt-PT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ambidestria</a:t>
            </a:r>
            <a:r>
              <a:rPr lang="pt-PT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gestão da inovação radical exige estruturas organizacionais específicas que diferem daqueles envolvidos na inovação incremental.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3204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A70EFCB-5718-4FE5-8431-0108EF8DD326}"/>
              </a:ext>
            </a:extLst>
          </p:cNvPr>
          <p:cNvSpPr txBox="1"/>
          <p:nvPr/>
        </p:nvSpPr>
        <p:spPr>
          <a:xfrm>
            <a:off x="869622" y="113121"/>
            <a:ext cx="1123439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err="1"/>
              <a:t>Emerging</a:t>
            </a:r>
            <a:r>
              <a:rPr lang="pt-BR" sz="2400" dirty="0"/>
              <a:t> </a:t>
            </a:r>
            <a:r>
              <a:rPr lang="pt-BR" sz="2400" dirty="0" err="1"/>
              <a:t>trends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potential</a:t>
            </a:r>
            <a:r>
              <a:rPr lang="pt-BR" sz="2400" dirty="0"/>
              <a:t> </a:t>
            </a:r>
            <a:r>
              <a:rPr lang="pt-BR" sz="2400" dirty="0" err="1"/>
              <a:t>impacts</a:t>
            </a:r>
            <a:r>
              <a:rPr lang="pt-BR" sz="2400" dirty="0"/>
              <a:t> in </a:t>
            </a:r>
            <a:r>
              <a:rPr lang="pt-BR" sz="2400" dirty="0" err="1"/>
              <a:t>innovation</a:t>
            </a:r>
            <a:r>
              <a:rPr lang="pt-BR" sz="2400" dirty="0"/>
              <a:t> management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86CD272-5FF0-4390-ADF1-A8964B21A28D}"/>
              </a:ext>
            </a:extLst>
          </p:cNvPr>
          <p:cNvSpPr txBox="1"/>
          <p:nvPr/>
        </p:nvSpPr>
        <p:spPr>
          <a:xfrm>
            <a:off x="869623" y="803979"/>
            <a:ext cx="10989296" cy="53409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en-US" sz="2000" b="1" dirty="0" err="1"/>
              <a:t>Características</a:t>
            </a:r>
            <a:r>
              <a:rPr lang="en-US" sz="2000" b="1" dirty="0"/>
              <a:t> </a:t>
            </a:r>
            <a:r>
              <a:rPr lang="en-US" sz="2000" b="1" dirty="0" err="1"/>
              <a:t>comuns</a:t>
            </a:r>
            <a:r>
              <a:rPr lang="en-US" sz="2000" b="1" dirty="0"/>
              <a:t> dos </a:t>
            </a:r>
            <a:r>
              <a:rPr lang="en-US" sz="2000" b="1" dirty="0" err="1"/>
              <a:t>modelos</a:t>
            </a:r>
            <a:r>
              <a:rPr lang="en-US" sz="2000" b="1" dirty="0"/>
              <a:t> </a:t>
            </a:r>
            <a:r>
              <a:rPr lang="en-US" sz="2000" b="1" dirty="0" err="1"/>
              <a:t>gráficos</a:t>
            </a:r>
            <a:r>
              <a:rPr lang="en-US" sz="2000" b="1" dirty="0"/>
              <a:t> </a:t>
            </a:r>
            <a:r>
              <a:rPr lang="en-US" sz="2000" b="1" dirty="0" err="1"/>
              <a:t>analisados</a:t>
            </a:r>
            <a:endParaRPr lang="en-US" sz="2000" b="1" dirty="0"/>
          </a:p>
          <a:p>
            <a:r>
              <a:rPr lang="en-US" sz="2000" dirty="0" err="1"/>
              <a:t>Focam</a:t>
            </a:r>
            <a:r>
              <a:rPr lang="en-US" sz="2000" dirty="0"/>
              <a:t> </a:t>
            </a:r>
            <a:r>
              <a:rPr lang="en-US" sz="2000" dirty="0" err="1"/>
              <a:t>principalmente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processos</a:t>
            </a:r>
            <a:r>
              <a:rPr lang="en-US" sz="2000" dirty="0"/>
              <a:t>, </a:t>
            </a:r>
            <a:r>
              <a:rPr lang="en-US" sz="2000" dirty="0" err="1"/>
              <a:t>sejam</a:t>
            </a:r>
            <a:r>
              <a:rPr lang="en-US" sz="2000" dirty="0"/>
              <a:t> </a:t>
            </a:r>
            <a:r>
              <a:rPr lang="en-US" sz="2000" dirty="0" err="1"/>
              <a:t>eles</a:t>
            </a:r>
            <a:r>
              <a:rPr lang="en-US" sz="2000" dirty="0"/>
              <a:t> stage-gate </a:t>
            </a:r>
            <a:r>
              <a:rPr lang="en-US" sz="2000" dirty="0" err="1"/>
              <a:t>ou</a:t>
            </a:r>
            <a:r>
              <a:rPr lang="en-US" sz="2000" dirty="0"/>
              <a:t> macro </a:t>
            </a:r>
            <a:r>
              <a:rPr lang="en-US" sz="2000" dirty="0" err="1"/>
              <a:t>processos</a:t>
            </a:r>
            <a:r>
              <a:rPr lang="en-US" sz="2000" dirty="0"/>
              <a:t>;</a:t>
            </a:r>
          </a:p>
          <a:p>
            <a:r>
              <a:rPr lang="pt-PT" altLang="pt-BR" sz="2000" dirty="0"/>
              <a:t>Foram concebidos com base em empresas de médio/grande porte já estabelecidas, com projetos suficientes para justificar a criação de um processo organizacional;</a:t>
            </a:r>
          </a:p>
          <a:p>
            <a:r>
              <a:rPr lang="pt-PT" altLang="pt-BR" sz="2000" dirty="0"/>
              <a:t>a metodologia deles também é semelhante: olhar o que as empresas fizeram, obter padrões, racionalizá-los e propor um modelo;</a:t>
            </a:r>
          </a:p>
          <a:p>
            <a:r>
              <a:rPr lang="pt-PT" altLang="pt-BR" sz="2000" dirty="0"/>
              <a:t>O foco geral é inovação incremental, uma vez que as empresas não se envolvem em muitos projetos radicais simultaneamente, caso existam;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60081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A70EFCB-5718-4FE5-8431-0108EF8DD326}"/>
              </a:ext>
            </a:extLst>
          </p:cNvPr>
          <p:cNvSpPr txBox="1"/>
          <p:nvPr/>
        </p:nvSpPr>
        <p:spPr>
          <a:xfrm>
            <a:off x="869622" y="113121"/>
            <a:ext cx="1123439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err="1"/>
              <a:t>Emerging</a:t>
            </a:r>
            <a:r>
              <a:rPr lang="pt-BR" sz="2400" dirty="0"/>
              <a:t> </a:t>
            </a:r>
            <a:r>
              <a:rPr lang="pt-BR" sz="2400" dirty="0" err="1"/>
              <a:t>trends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potential</a:t>
            </a:r>
            <a:r>
              <a:rPr lang="pt-BR" sz="2400" dirty="0"/>
              <a:t> </a:t>
            </a:r>
            <a:r>
              <a:rPr lang="pt-BR" sz="2400" dirty="0" err="1"/>
              <a:t>impacts</a:t>
            </a:r>
            <a:r>
              <a:rPr lang="pt-BR" sz="2400" dirty="0"/>
              <a:t> in </a:t>
            </a:r>
            <a:r>
              <a:rPr lang="pt-BR" sz="2400" dirty="0" err="1"/>
              <a:t>innovation</a:t>
            </a:r>
            <a:r>
              <a:rPr lang="pt-BR" sz="2400" dirty="0"/>
              <a:t> management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86CD272-5FF0-4390-ADF1-A8964B21A28D}"/>
              </a:ext>
            </a:extLst>
          </p:cNvPr>
          <p:cNvSpPr txBox="1"/>
          <p:nvPr/>
        </p:nvSpPr>
        <p:spPr>
          <a:xfrm>
            <a:off x="869623" y="803979"/>
            <a:ext cx="10989296" cy="9678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en-US" b="1" dirty="0" err="1"/>
              <a:t>Características</a:t>
            </a:r>
            <a:r>
              <a:rPr lang="en-US" b="1" dirty="0"/>
              <a:t> </a:t>
            </a:r>
            <a:r>
              <a:rPr lang="en-US" b="1" dirty="0" err="1"/>
              <a:t>comuns</a:t>
            </a:r>
            <a:r>
              <a:rPr lang="en-US" b="1" dirty="0"/>
              <a:t> dos </a:t>
            </a:r>
            <a:r>
              <a:rPr lang="en-US" b="1" dirty="0" err="1"/>
              <a:t>modelos</a:t>
            </a:r>
            <a:r>
              <a:rPr lang="en-US" b="1" dirty="0"/>
              <a:t> </a:t>
            </a:r>
            <a:r>
              <a:rPr lang="en-US" b="1" dirty="0" err="1"/>
              <a:t>gráficos</a:t>
            </a:r>
            <a:r>
              <a:rPr lang="en-US" b="1" dirty="0"/>
              <a:t> </a:t>
            </a:r>
            <a:r>
              <a:rPr lang="en-US" b="1" dirty="0" err="1"/>
              <a:t>analisados</a:t>
            </a:r>
            <a:endParaRPr lang="en-US" b="1" dirty="0"/>
          </a:p>
          <a:p>
            <a:r>
              <a:rPr lang="pt-PT" altLang="pt-BR" sz="2000" dirty="0"/>
              <a:t>abordagens emergentes para modelos de inovação focados na inovação radical para empresas estabelecidas e cultura on-the-web para startups, design thinking e algumas atividades de apoio como crowdfunding ou espaços makers não eram esperados de serem identificados por este estudo;</a:t>
            </a:r>
          </a:p>
          <a:p>
            <a:r>
              <a:rPr lang="pt-PT" altLang="pt-BR" sz="2000" dirty="0"/>
              <a:t> Para uma investigação mais aprofundada, sugerimos que o design thinking seja avaliado na atuação principalmente na geração de ideias; além disso, o design requer mais estudos para formalizar uma definição melhor - pode estar relacionado a um formulário, a um projeto de engenharia tradicional ou para que a inovação tenha sentido.</a:t>
            </a:r>
          </a:p>
          <a:p>
            <a:endParaRPr kumimoji="0" lang="pt-PT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kumimoji="0" lang="pt-PT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pt-PT" altLang="pt-BR" dirty="0"/>
          </a:p>
          <a:p>
            <a:endParaRPr lang="pt-PT" altLang="pt-BR" dirty="0"/>
          </a:p>
          <a:p>
            <a:endParaRPr lang="pt-PT" altLang="pt-BR" dirty="0"/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936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0057F-CB65-4DBE-AD73-780A6773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86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err="1"/>
              <a:t>Autores</a:t>
            </a:r>
            <a:endParaRPr lang="pt-BR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B2395F-6ECD-40F4-90FD-C7D5B2132C1F}"/>
              </a:ext>
            </a:extLst>
          </p:cNvPr>
          <p:cNvSpPr txBox="1"/>
          <p:nvPr/>
        </p:nvSpPr>
        <p:spPr>
          <a:xfrm>
            <a:off x="3449424" y="1202285"/>
            <a:ext cx="7365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Raoni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Barros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Bagno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Professor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departamento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Engenharia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Produção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UFMG;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Graduado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Engenharia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Controle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Automação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pela PUC-MG;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Engenharia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Produção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pela UFMG;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Engenharia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Produção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pela USP.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E36C79-30D5-4BBB-BC2B-D2BC47EDF32E}"/>
              </a:ext>
            </a:extLst>
          </p:cNvPr>
          <p:cNvSpPr txBox="1"/>
          <p:nvPr/>
        </p:nvSpPr>
        <p:spPr>
          <a:xfrm>
            <a:off x="3449424" y="2968030"/>
            <a:ext cx="6825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Mario Sergio Salerno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Professor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departamento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Engenharia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Produção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-USP;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Graduado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Engenharia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Produção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pela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-USP;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Engenharia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Produção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pela UFRJ;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Engenharia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Produção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pela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-USP.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6625FEB-A03B-4654-B5DC-788A6D888616}"/>
              </a:ext>
            </a:extLst>
          </p:cNvPr>
          <p:cNvSpPr txBox="1"/>
          <p:nvPr/>
        </p:nvSpPr>
        <p:spPr>
          <a:xfrm>
            <a:off x="3449424" y="4877048"/>
            <a:ext cx="6825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i="0" dirty="0">
                <a:solidFill>
                  <a:srgbClr val="333333"/>
                </a:solidFill>
                <a:effectLst/>
                <a:latin typeface="Montserrat"/>
              </a:rPr>
              <a:t>Debora Oliveira da Silva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i="0" dirty="0">
                <a:effectLst/>
                <a:latin typeface="-apple-system"/>
              </a:rPr>
              <a:t>Professora Pesquisadora do Programa de Pós-Graduação em Engenharia de Produção e Sistemas – PPGEPS – </a:t>
            </a:r>
            <a:r>
              <a:rPr lang="pt-BR" i="0" dirty="0" err="1">
                <a:effectLst/>
                <a:latin typeface="-apple-system"/>
              </a:rPr>
              <a:t>Unisinos</a:t>
            </a:r>
            <a:r>
              <a:rPr lang="pt-BR" i="0" dirty="0">
                <a:effectLst/>
                <a:latin typeface="-apple-system"/>
              </a:rPr>
              <a:t> (RS);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Graduada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Engenharia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Produção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pela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Unisinos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Engenharia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Produção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pela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Unisinos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Engenharia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Produção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pela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-USP.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23373-0DE6-4B60-9A98-B2726EDD4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70" y="1319339"/>
            <a:ext cx="1238029" cy="140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91FC39-CA51-4B70-A98B-F704C440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70" y="3097094"/>
            <a:ext cx="1238029" cy="13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ébora Oliveira da Silva">
            <a:extLst>
              <a:ext uri="{FF2B5EF4-FFF2-40B4-BE49-F238E27FC236}">
                <a16:creationId xmlns:a16="http://schemas.microsoft.com/office/drawing/2014/main" id="{5B3F3F1C-FA97-4EF1-8467-77BB9B4C9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70" y="5015547"/>
            <a:ext cx="1238029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44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A70EFCB-5718-4FE5-8431-0108EF8DD326}"/>
              </a:ext>
            </a:extLst>
          </p:cNvPr>
          <p:cNvSpPr txBox="1"/>
          <p:nvPr/>
        </p:nvSpPr>
        <p:spPr>
          <a:xfrm>
            <a:off x="869622" y="113121"/>
            <a:ext cx="1123439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4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/>
              <a:t>Final </a:t>
            </a:r>
            <a:r>
              <a:rPr lang="pt-BR" sz="2000" dirty="0" err="1"/>
              <a:t>considerations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implications</a:t>
            </a:r>
            <a:r>
              <a:rPr lang="pt-BR" sz="2000" dirty="0"/>
              <a:t> for </a:t>
            </a:r>
            <a:r>
              <a:rPr lang="pt-BR" sz="2000" dirty="0" err="1"/>
              <a:t>research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management </a:t>
            </a:r>
            <a:r>
              <a:rPr lang="pt-BR" sz="2000" dirty="0" err="1"/>
              <a:t>practice</a:t>
            </a:r>
            <a:endParaRPr lang="pt-BR" sz="2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A0CDBD5-49DC-486F-92CF-890FAEC7F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8980902-B13D-40B0-83D2-962ADEAA59AE}"/>
              </a:ext>
            </a:extLst>
          </p:cNvPr>
          <p:cNvSpPr txBox="1"/>
          <p:nvPr/>
        </p:nvSpPr>
        <p:spPr>
          <a:xfrm>
            <a:off x="784780" y="636341"/>
            <a:ext cx="11074139" cy="6108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São todos os modelos avaliados e apresentados são chamados na literatura de modelos de gestão da inovação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Limitação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não aborda toda a literatura sobre gestão da inovação, mas apenas aqueles modelos com representações gráficas</a:t>
            </a:r>
            <a:r>
              <a:rPr lang="pt-PT" altLang="pt-BR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kumimoji="0" lang="pt-PT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importância de definir os pontos que desencadeiam e terminam processos de inovação</a:t>
            </a:r>
          </a:p>
          <a:p>
            <a:pPr marL="742950" lvl="1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fim de tais processos são não muito claros e este estudo forneceu uma melhor clareza da fase final (lançamento, divulgação, mercado, etc.), cobrindo seus vários significados possíveis e implicações para a gestão da inovação nas organizações</a:t>
            </a:r>
            <a:r>
              <a:rPr lang="pt-PT" altLang="pt-BR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kumimoji="0" lang="pt-PT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pt-PT" altLang="pt-B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a maioria dos modelos aborda inovação incremental, embora não explicitamente diga isso;</a:t>
            </a:r>
            <a:endParaRPr lang="pt-PT" altLang="pt-BR" dirty="0">
              <a:solidFill>
                <a:srgbClr val="222222"/>
              </a:solidFill>
              <a:latin typeface="inherit"/>
            </a:endParaRPr>
          </a:p>
          <a:p>
            <a:pPr marL="28575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pt-PT" altLang="pt-B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A compreensão das competências desenvolvidas e a relação delas com as instâncias organizacionais relacionadas a inovação radical (R&amp;D, NPD, engenharia, unidade de negócios, finanças etc) possuem futuros promissores de estudo.</a:t>
            </a:r>
            <a:endParaRPr kumimoji="0" lang="pt-PT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7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0057F-CB65-4DBE-AD73-780A6773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07"/>
            <a:ext cx="10515600" cy="5086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Abstract</a:t>
            </a:r>
            <a:endParaRPr lang="pt-BR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B2395F-6ECD-40F4-90FD-C7D5B2132C1F}"/>
              </a:ext>
            </a:extLst>
          </p:cNvPr>
          <p:cNvSpPr txBox="1"/>
          <p:nvPr/>
        </p:nvSpPr>
        <p:spPr>
          <a:xfrm>
            <a:off x="838200" y="676002"/>
            <a:ext cx="11160760" cy="5549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Gestão da inovação </a:t>
            </a: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tem ganhado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importância crescente </a:t>
            </a: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tanto no ambiente acadêmico quanto no empresarial</a:t>
            </a: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;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Proposição de uma tipologia de modelos de gestão da inovação</a:t>
            </a: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, destacando os vieses, lacunas, pontos fortes e fracos do modelo;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Discute os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conflitos relativos aos limites do processo de inovação</a:t>
            </a: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, os limites do foco em processos, a diferenciação das atividades de P&amp;D e de desenvolvimento de novos produtos;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Metodologia baseada em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busca em banco de dados acadêmico (Web of Knowledge, Scopus e ScienceDirect) </a:t>
            </a:r>
            <a:r>
              <a:rPr kumimoji="0" lang="pt-PT" altLang="pt-BR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e utilização de técnica de </a:t>
            </a:r>
            <a:r>
              <a:rPr kumimoji="0" lang="pt-PT" altLang="pt-BR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snowball </a:t>
            </a:r>
            <a:r>
              <a:rPr kumimoji="0" lang="pt-PT" altLang="pt-BR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Calibri" panose="020F0502020204030204" pitchFamily="34" charset="0"/>
              </a:rPr>
              <a:t>para a seleção dos artigos e livros avaliados;</a:t>
            </a:r>
            <a:endParaRPr lang="pt-PT" altLang="pt-BR" dirty="0"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altLang="pt-BR" dirty="0">
                <a:solidFill>
                  <a:srgbClr val="222222"/>
                </a:solidFill>
              </a:rPr>
              <a:t>Identificação de 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bordagens emergentes </a:t>
            </a:r>
            <a:r>
              <a:rPr kumimoji="0" lang="pt-PT" altLang="pt-BR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relacionadas à inovação radical, design thinking e startups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e contribuições para a pesquisa e a aplicação prática.</a:t>
            </a: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pt-BR" dirty="0"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8819251-03E4-4518-9C7E-43224D152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879ABF4-17BD-4399-9095-F83FAAF95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FD86E00-FCAA-4A7C-970E-8EECC11E2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102259-6AF2-42A7-ACB4-06429F8D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3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0057F-CB65-4DBE-AD73-780A6773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86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Introduction</a:t>
            </a:r>
            <a:endParaRPr lang="pt-BR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B2395F-6ECD-40F4-90FD-C7D5B2132C1F}"/>
              </a:ext>
            </a:extLst>
          </p:cNvPr>
          <p:cNvSpPr txBox="1"/>
          <p:nvPr/>
        </p:nvSpPr>
        <p:spPr>
          <a:xfrm>
            <a:off x="838200" y="918278"/>
            <a:ext cx="11160760" cy="534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222222"/>
                </a:solidFill>
                <a:effectLst/>
              </a:rPr>
              <a:t>A gestão da inovação é um </a:t>
            </a:r>
            <a:r>
              <a:rPr lang="pt-BR" sz="2000" b="1" i="0" dirty="0">
                <a:solidFill>
                  <a:srgbClr val="222222"/>
                </a:solidFill>
                <a:effectLst/>
              </a:rPr>
              <a:t>fenômeno complexo com fortes características interdisciplinares </a:t>
            </a:r>
            <a:r>
              <a:rPr lang="pt-BR" sz="2000" b="0" i="0" dirty="0">
                <a:solidFill>
                  <a:srgbClr val="222222"/>
                </a:solidFill>
                <a:effectLst/>
              </a:rPr>
              <a:t>e sua prática permeia muitos dos focos e atividades funcionais de uma organização;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Utterback (1970) foi um dos </a:t>
            </a:r>
            <a:r>
              <a:rPr kumimoji="0" lang="pt-PT" altLang="pt-BR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primeiros autores 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que tentou </a:t>
            </a:r>
            <a:r>
              <a:rPr kumimoji="0" lang="pt-PT" altLang="pt-BR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modelar o processo de inovação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, sintetizando-o em uma </a:t>
            </a:r>
            <a:r>
              <a:rPr kumimoji="0" lang="pt-PT" altLang="pt-BR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representação gráfica simples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;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O objetivo deste estudo é </a:t>
            </a:r>
            <a:r>
              <a:rPr kumimoji="0" lang="pt-PT" altLang="pt-BR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gerar insights 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que possibilitem uma </a:t>
            </a:r>
            <a:r>
              <a:rPr kumimoji="0" lang="pt-PT" altLang="pt-BR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compreensão mais profunda 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do campo da gestão da inovação;</a:t>
            </a:r>
          </a:p>
        </p:txBody>
      </p:sp>
    </p:spTree>
    <p:extLst>
      <p:ext uri="{BB962C8B-B14F-4D97-AF65-F5344CB8AC3E}">
        <p14:creationId xmlns:p14="http://schemas.microsoft.com/office/powerpoint/2010/main" val="47210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0057F-CB65-4DBE-AD73-780A6773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86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Introduction</a:t>
            </a:r>
            <a:endParaRPr lang="pt-BR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B2395F-6ECD-40F4-90FD-C7D5B2132C1F}"/>
              </a:ext>
            </a:extLst>
          </p:cNvPr>
          <p:cNvSpPr txBox="1"/>
          <p:nvPr/>
        </p:nvSpPr>
        <p:spPr>
          <a:xfrm>
            <a:off x="838200" y="918278"/>
            <a:ext cx="11160760" cy="457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Qualquer representação gráfica tende a enfatizar aspectos específicos dos pilares sobre os quais é construído;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PT" altLang="pt-BR" sz="2000" dirty="0">
                <a:solidFill>
                  <a:srgbClr val="222222"/>
                </a:solidFill>
              </a:rPr>
              <a:t>R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epresentações gráficas dão </a:t>
            </a:r>
            <a:r>
              <a:rPr kumimoji="0" lang="pt-PT" altLang="pt-BR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força e visibilidade aos modelos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, tornando sua compreensão e sua difusão muito mais fácil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;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modelos gráficos podem considerar </a:t>
            </a:r>
            <a:r>
              <a:rPr kumimoji="0" lang="pt-PT" altLang="pt-BR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estratégia, organização, </a:t>
            </a:r>
            <a:r>
              <a:rPr kumimoji="0" lang="pt-PT" altLang="pt-BR" sz="2000" b="1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forecasting</a:t>
            </a:r>
            <a:r>
              <a:rPr kumimoji="0" lang="pt-PT" altLang="pt-BR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 e inovação aberta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, abrangendo uma vasta lista e mostrando a </a:t>
            </a:r>
            <a:r>
              <a:rPr kumimoji="0" lang="pt-PT" altLang="pt-BR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diversidade de abordagens</a:t>
            </a:r>
            <a:r>
              <a:rPr lang="pt-PT" altLang="pt-BR" sz="2000" dirty="0"/>
              <a:t>.</a:t>
            </a:r>
            <a:endParaRPr lang="en-US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1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0057F-CB65-4DBE-AD73-780A6773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86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Introduction</a:t>
            </a:r>
            <a:endParaRPr lang="pt-BR" sz="28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FAEC08-63FC-4E60-9DED-3E67510637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77602" y="1077082"/>
            <a:ext cx="8036796" cy="207251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21FFE72-8922-4F68-8442-AA760ACB65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" y="3352801"/>
            <a:ext cx="4722395" cy="281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9F2DB88-EA1C-4C84-B9C7-1342DEC1B0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47" y="3337670"/>
            <a:ext cx="5171101" cy="2831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07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0057F-CB65-4DBE-AD73-780A6773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86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Introduction</a:t>
            </a:r>
            <a:endParaRPr lang="pt-BR" sz="28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4F86E25-8432-4F76-974A-E4FA23A98C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16" y="1047114"/>
            <a:ext cx="3497966" cy="3189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E02D818-E546-44FB-8F41-5B3C33156F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60" y="4318187"/>
            <a:ext cx="7101840" cy="264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3D43D9C-208E-4D84-9417-81CA301984F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39" y="944339"/>
            <a:ext cx="3623945" cy="32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15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0057F-CB65-4DBE-AD73-780A6773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20"/>
            <a:ext cx="10515600" cy="5086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 err="1"/>
              <a:t>Methodological</a:t>
            </a:r>
            <a:r>
              <a:rPr lang="pt-BR" sz="2800" b="1" dirty="0"/>
              <a:t> </a:t>
            </a:r>
            <a:r>
              <a:rPr lang="pt-BR" sz="2800" b="1" dirty="0" err="1"/>
              <a:t>aspects</a:t>
            </a:r>
            <a:endParaRPr lang="pt-BR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B2395F-6ECD-40F4-90FD-C7D5B2132C1F}"/>
              </a:ext>
            </a:extLst>
          </p:cNvPr>
          <p:cNvSpPr txBox="1"/>
          <p:nvPr/>
        </p:nvSpPr>
        <p:spPr>
          <a:xfrm>
            <a:off x="838200" y="522352"/>
            <a:ext cx="11160760" cy="6207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cs typeface="Calibri" panose="020F0502020204030204" pitchFamily="34" charset="0"/>
              </a:rPr>
              <a:t>Busca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inicial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na</a:t>
            </a:r>
            <a:r>
              <a:rPr lang="en-US" dirty="0">
                <a:cs typeface="Calibri" panose="020F0502020204030204" pitchFamily="34" charset="0"/>
              </a:rPr>
              <a:t> base </a:t>
            </a:r>
            <a:r>
              <a:rPr lang="en-US" i="1" dirty="0">
                <a:cs typeface="Calibri" panose="020F0502020204030204" pitchFamily="34" charset="0"/>
              </a:rPr>
              <a:t>Web of Knowledge </a:t>
            </a:r>
            <a:r>
              <a:rPr lang="en-US" dirty="0" err="1">
                <a:cs typeface="Calibri" panose="020F0502020204030204" pitchFamily="34" charset="0"/>
              </a:rPr>
              <a:t>em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Setembro</a:t>
            </a:r>
            <a:r>
              <a:rPr lang="en-US" dirty="0">
                <a:cs typeface="Calibri" panose="020F0502020204030204" pitchFamily="34" charset="0"/>
              </a:rPr>
              <a:t> de 2016</a:t>
            </a:r>
          </a:p>
          <a:p>
            <a:pPr marL="742950" lvl="1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cs typeface="Calibri" panose="020F0502020204030204" pitchFamily="34" charset="0"/>
              </a:rPr>
              <a:t>“innovation process” – </a:t>
            </a:r>
            <a:r>
              <a:rPr lang="en-US" dirty="0">
                <a:cs typeface="Calibri" panose="020F0502020204030204" pitchFamily="34" charset="0"/>
              </a:rPr>
              <a:t>2.647 </a:t>
            </a:r>
            <a:r>
              <a:rPr lang="en-US" dirty="0" err="1">
                <a:cs typeface="Calibri" panose="020F0502020204030204" pitchFamily="34" charset="0"/>
              </a:rPr>
              <a:t>artigos</a:t>
            </a:r>
            <a:r>
              <a:rPr lang="en-US" dirty="0">
                <a:cs typeface="Calibri" panose="020F0502020204030204" pitchFamily="34" charset="0"/>
              </a:rPr>
              <a:t>; “innovation management” + “model” – 593 </a:t>
            </a:r>
            <a:r>
              <a:rPr lang="en-US" dirty="0" err="1">
                <a:cs typeface="Calibri" panose="020F0502020204030204" pitchFamily="34" charset="0"/>
              </a:rPr>
              <a:t>documentos</a:t>
            </a:r>
            <a:r>
              <a:rPr lang="en-US" dirty="0">
                <a:cs typeface="Calibri" panose="020F0502020204030204" pitchFamily="34" charset="0"/>
              </a:rPr>
              <a:t>;</a:t>
            </a:r>
          </a:p>
          <a:p>
            <a:pPr marL="742950" lvl="1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cs typeface="Calibri" panose="020F0502020204030204" pitchFamily="34" charset="0"/>
              </a:rPr>
              <a:t>Maioria</a:t>
            </a:r>
            <a:r>
              <a:rPr lang="en-US" dirty="0">
                <a:cs typeface="Calibri" panose="020F0502020204030204" pitchFamily="34" charset="0"/>
              </a:rPr>
              <a:t> dos </a:t>
            </a:r>
            <a:r>
              <a:rPr lang="en-US" dirty="0" err="1">
                <a:cs typeface="Calibri" panose="020F0502020204030204" pitchFamily="34" charset="0"/>
              </a:rPr>
              <a:t>artigos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encontrados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não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estavam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alinhados</a:t>
            </a:r>
            <a:r>
              <a:rPr lang="en-US" dirty="0">
                <a:cs typeface="Calibri" panose="020F0502020204030204" pitchFamily="34" charset="0"/>
              </a:rPr>
              <a:t> com o </a:t>
            </a:r>
            <a:r>
              <a:rPr lang="en-US" dirty="0" err="1">
                <a:cs typeface="Calibri" panose="020F0502020204030204" pitchFamily="34" charset="0"/>
              </a:rPr>
              <a:t>objetivo</a:t>
            </a:r>
            <a:r>
              <a:rPr lang="en-US" dirty="0">
                <a:cs typeface="Calibri" panose="020F0502020204030204" pitchFamily="34" charset="0"/>
              </a:rPr>
              <a:t> da </a:t>
            </a:r>
            <a:r>
              <a:rPr lang="en-US" dirty="0" err="1">
                <a:cs typeface="Calibri" panose="020F0502020204030204" pitchFamily="34" charset="0"/>
              </a:rPr>
              <a:t>pesquisa</a:t>
            </a:r>
            <a:r>
              <a:rPr lang="en-US" dirty="0"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cs typeface="Calibri" panose="020F0502020204030204" pitchFamily="34" charset="0"/>
              </a:rPr>
              <a:t>Busca</a:t>
            </a:r>
            <a:r>
              <a:rPr lang="en-US" dirty="0">
                <a:cs typeface="Calibri" panose="020F0502020204030204" pitchFamily="34" charset="0"/>
              </a:rPr>
              <a:t> por </a:t>
            </a:r>
            <a:r>
              <a:rPr lang="en-US" dirty="0" err="1">
                <a:cs typeface="Calibri" panose="020F0502020204030204" pitchFamily="34" charset="0"/>
              </a:rPr>
              <a:t>artigos</a:t>
            </a:r>
            <a:r>
              <a:rPr lang="en-US" dirty="0">
                <a:cs typeface="Calibri" panose="020F0502020204030204" pitchFamily="34" charset="0"/>
              </a:rPr>
              <a:t> com </a:t>
            </a:r>
            <a:r>
              <a:rPr lang="en-US" dirty="0" err="1">
                <a:cs typeface="Calibri" panose="020F0502020204030204" pitchFamily="34" charset="0"/>
              </a:rPr>
              <a:t>representação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gráfica</a:t>
            </a:r>
            <a:r>
              <a:rPr lang="en-US" dirty="0">
                <a:cs typeface="Calibri" panose="020F0502020204030204" pitchFamily="34" charset="0"/>
              </a:rPr>
              <a:t> dos </a:t>
            </a:r>
            <a:r>
              <a:rPr lang="en-US" dirty="0" err="1">
                <a:cs typeface="Calibri" panose="020F0502020204030204" pitchFamily="34" charset="0"/>
              </a:rPr>
              <a:t>modelos</a:t>
            </a:r>
            <a:r>
              <a:rPr lang="en-US" dirty="0">
                <a:cs typeface="Calibri" panose="020F0502020204030204" pitchFamily="34" charset="0"/>
              </a:rPr>
              <a:t> com </a:t>
            </a:r>
            <a:r>
              <a:rPr lang="en-US" dirty="0" err="1">
                <a:cs typeface="Calibri" panose="020F0502020204030204" pitchFamily="34" charset="0"/>
              </a:rPr>
              <a:t>direcionamento</a:t>
            </a:r>
            <a:r>
              <a:rPr lang="en-US" dirty="0">
                <a:cs typeface="Calibri" panose="020F0502020204030204" pitchFamily="34" charset="0"/>
              </a:rPr>
              <a:t> para “</a:t>
            </a:r>
            <a:r>
              <a:rPr lang="pt-BR" b="0" i="0" u="none" strike="noStrike" baseline="0" dirty="0">
                <a:solidFill>
                  <a:srgbClr val="231F20"/>
                </a:solidFill>
              </a:rPr>
              <a:t>Business, Management </a:t>
            </a:r>
            <a:r>
              <a:rPr lang="pt-BR" b="0" i="0" u="none" strike="noStrike" baseline="0" dirty="0" err="1">
                <a:solidFill>
                  <a:srgbClr val="231F20"/>
                </a:solidFill>
              </a:rPr>
              <a:t>and</a:t>
            </a:r>
            <a:r>
              <a:rPr lang="pt-BR" b="0" i="0" u="none" strike="noStrike" baseline="0" dirty="0">
                <a:solidFill>
                  <a:srgbClr val="231F20"/>
                </a:solidFill>
              </a:rPr>
              <a:t> </a:t>
            </a:r>
            <a:r>
              <a:rPr lang="pt-BR" b="0" i="0" u="none" strike="noStrike" baseline="0" dirty="0" err="1">
                <a:solidFill>
                  <a:srgbClr val="231F20"/>
                </a:solidFill>
              </a:rPr>
              <a:t>Accounting</a:t>
            </a:r>
            <a:r>
              <a:rPr lang="pt-BR" b="0" i="0" u="none" strike="noStrike" baseline="0" dirty="0">
                <a:solidFill>
                  <a:srgbClr val="231F20"/>
                </a:solidFill>
              </a:rPr>
              <a:t>” – Base Scopus com o termo </a:t>
            </a:r>
            <a:r>
              <a:rPr lang="pt-BR" b="0" i="1" u="none" strike="noStrike" baseline="0" dirty="0" err="1">
                <a:solidFill>
                  <a:srgbClr val="231F20"/>
                </a:solidFill>
              </a:rPr>
              <a:t>innovation</a:t>
            </a:r>
            <a:r>
              <a:rPr lang="pt-BR" b="0" i="1" u="none" strike="noStrike" baseline="0" dirty="0">
                <a:solidFill>
                  <a:srgbClr val="231F20"/>
                </a:solidFill>
              </a:rPr>
              <a:t> </a:t>
            </a:r>
            <a:r>
              <a:rPr lang="pt-BR" b="0" i="1" u="none" strike="noStrike" baseline="0" dirty="0" err="1">
                <a:solidFill>
                  <a:srgbClr val="231F20"/>
                </a:solidFill>
              </a:rPr>
              <a:t>process</a:t>
            </a:r>
            <a:r>
              <a:rPr lang="pt-BR" b="0" i="1" u="none" strike="noStrike" baseline="0" dirty="0">
                <a:solidFill>
                  <a:srgbClr val="231F20"/>
                </a:solidFill>
              </a:rPr>
              <a:t> – 10.730 artigos encontrados;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b="0" u="none" strike="noStrike" baseline="0" dirty="0">
                <a:solidFill>
                  <a:srgbClr val="231F20"/>
                </a:solidFill>
              </a:rPr>
              <a:t>Na </a:t>
            </a:r>
            <a:r>
              <a:rPr lang="pt-BR" dirty="0">
                <a:solidFill>
                  <a:srgbClr val="231F20"/>
                </a:solidFill>
              </a:rPr>
              <a:t>base </a:t>
            </a:r>
            <a:r>
              <a:rPr lang="pt-BR" dirty="0" err="1">
                <a:solidFill>
                  <a:srgbClr val="231F20"/>
                </a:solidFill>
              </a:rPr>
              <a:t>ScienceDirect</a:t>
            </a:r>
            <a:r>
              <a:rPr lang="pt-BR" dirty="0">
                <a:solidFill>
                  <a:srgbClr val="231F20"/>
                </a:solidFill>
              </a:rPr>
              <a:t> fez-se a mesma busca, porém para imagens e priorizando correspondência para dois bancos de dados – 1.204 artigos encontrados;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F1FB687-B370-4EC3-8560-0B3F4AD56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937F23-58C6-4264-9A4A-ECEF15248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0057F-CB65-4DBE-AD73-780A6773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20"/>
            <a:ext cx="10515600" cy="5086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 err="1"/>
              <a:t>Methodological</a:t>
            </a:r>
            <a:r>
              <a:rPr lang="pt-BR" sz="2800" b="1" dirty="0"/>
              <a:t> </a:t>
            </a:r>
            <a:r>
              <a:rPr lang="pt-BR" sz="2800" b="1" dirty="0" err="1"/>
              <a:t>aspects</a:t>
            </a:r>
            <a:endParaRPr lang="pt-BR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B2395F-6ECD-40F4-90FD-C7D5B2132C1F}"/>
              </a:ext>
            </a:extLst>
          </p:cNvPr>
          <p:cNvSpPr txBox="1"/>
          <p:nvPr/>
        </p:nvSpPr>
        <p:spPr>
          <a:xfrm>
            <a:off x="838200" y="611555"/>
            <a:ext cx="11160760" cy="7597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  <a:defRPr>
                <a:cs typeface="Calibri" panose="020F0502020204030204" pitchFamily="34" charset="0"/>
              </a:defRPr>
            </a:lvl1pPr>
            <a:lvl2pPr marL="742950" lvl="1" indent="-285750" algn="just">
              <a:lnSpc>
                <a:spcPct val="250000"/>
              </a:lnSpc>
              <a:buFont typeface="Arial" panose="020B0604020202020204" pitchFamily="34" charset="0"/>
              <a:buChar char="•"/>
              <a:defRPr i="1">
                <a:cs typeface="Calibri" panose="020F0502020204030204" pitchFamily="34" charset="0"/>
              </a:defRPr>
            </a:lvl2pPr>
          </a:lstStyle>
          <a:p>
            <a:r>
              <a:rPr lang="pt-BR" dirty="0"/>
              <a:t>Classificou-se os resultados por relevância e analisando 120 registros mais referenciados, escolheu-se 24 artigos como realmente atribuídos a modelos de gestão de inovação;</a:t>
            </a:r>
          </a:p>
          <a:p>
            <a:r>
              <a:rPr lang="pt-BR" dirty="0"/>
              <a:t>Estudos que abordavam </a:t>
            </a:r>
            <a:r>
              <a:rPr lang="pt-BR" dirty="0" err="1"/>
              <a:t>Fuzzy</a:t>
            </a:r>
            <a:r>
              <a:rPr lang="pt-BR" dirty="0"/>
              <a:t> front </a:t>
            </a:r>
            <a:r>
              <a:rPr lang="pt-BR" dirty="0" err="1"/>
              <a:t>End</a:t>
            </a:r>
            <a:r>
              <a:rPr lang="pt-BR" dirty="0"/>
              <a:t> (FFE) foram descartados;</a:t>
            </a:r>
          </a:p>
          <a:p>
            <a:r>
              <a:rPr lang="pt-BR" dirty="0"/>
              <a:t>Selecionados então 16 arquivos que demonstraram significantes pontos de </a:t>
            </a:r>
            <a:r>
              <a:rPr lang="pt-BR" dirty="0" err="1"/>
              <a:t>dissimiliraridade</a:t>
            </a:r>
            <a:r>
              <a:rPr lang="pt-BR" dirty="0"/>
              <a:t>:</a:t>
            </a:r>
          </a:p>
          <a:p>
            <a:pPr lvl="1"/>
            <a:r>
              <a:rPr lang="pt-PT" altLang="pt-BR" dirty="0"/>
              <a:t>ideia de seletividade do projeto;</a:t>
            </a:r>
          </a:p>
          <a:p>
            <a:pPr lvl="1"/>
            <a:r>
              <a:rPr lang="pt-BR" dirty="0"/>
              <a:t>Presença de um processo base;</a:t>
            </a:r>
          </a:p>
          <a:p>
            <a:pPr lvl="1"/>
            <a:r>
              <a:rPr lang="pt-PT" altLang="pt-BR" dirty="0"/>
              <a:t>importância dada a elementos estratégicos e organizacionais; </a:t>
            </a:r>
          </a:p>
          <a:p>
            <a:pPr lvl="1"/>
            <a:r>
              <a:rPr lang="pt-PT" altLang="pt-BR" dirty="0"/>
              <a:t>noção de capabilidades que permitem a condução da organização para esforços de inovação.</a:t>
            </a:r>
          </a:p>
          <a:p>
            <a:pPr lvl="1"/>
            <a:endParaRPr lang="pt-BR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F1FB687-B370-4EC3-8560-0B3F4AD56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937F23-58C6-4264-9A4A-ECEF15248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3073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1468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-apple-system</vt:lpstr>
      <vt:lpstr>Arial</vt:lpstr>
      <vt:lpstr>Calibri</vt:lpstr>
      <vt:lpstr>Calibri-Bold</vt:lpstr>
      <vt:lpstr>inherit</vt:lpstr>
      <vt:lpstr>Montserrat</vt:lpstr>
      <vt:lpstr>Univers</vt:lpstr>
      <vt:lpstr>GradientVTI</vt:lpstr>
      <vt:lpstr>Paper review Models with graphical representation for innovation management: a literature review Raoni Barros Bagno, Mario Sergio Salerno and Debora Oliveira da Silva</vt:lpstr>
      <vt:lpstr>Autores</vt:lpstr>
      <vt:lpstr>Abstract</vt:lpstr>
      <vt:lpstr>Introduction</vt:lpstr>
      <vt:lpstr>Introduction</vt:lpstr>
      <vt:lpstr>Introduction</vt:lpstr>
      <vt:lpstr>Introduction</vt:lpstr>
      <vt:lpstr>Methodological aspects</vt:lpstr>
      <vt:lpstr>Methodological aspects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review An overview of the literature on technology roadmapping (TRM): Contributions and trends</dc:title>
  <dc:creator>Ricardo Esposto</dc:creator>
  <cp:lastModifiedBy>Ricardo Esposto</cp:lastModifiedBy>
  <cp:revision>15</cp:revision>
  <dcterms:created xsi:type="dcterms:W3CDTF">2020-08-24T01:09:05Z</dcterms:created>
  <dcterms:modified xsi:type="dcterms:W3CDTF">2020-08-31T03:24:50Z</dcterms:modified>
</cp:coreProperties>
</file>