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325" autoAdjust="0"/>
  </p:normalViewPr>
  <p:slideViewPr>
    <p:cSldViewPr snapToGrid="0">
      <p:cViewPr>
        <p:scale>
          <a:sx n="75" d="100"/>
          <a:sy n="75" d="100"/>
        </p:scale>
        <p:origin x="456" y="-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952CD-2017-496C-BF50-C45D6879A8AD}" type="doc">
      <dgm:prSet loTypeId="urn:microsoft.com/office/officeart/2005/8/layout/cycle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CF7854F-DDE0-40F7-A2BA-7B07CA586649}">
      <dgm:prSet phldrT="[Texto]"/>
      <dgm:spPr/>
      <dgm:t>
        <a:bodyPr/>
        <a:lstStyle/>
        <a:p>
          <a:r>
            <a:rPr lang="es-MX" dirty="0" err="1"/>
            <a:t>Ideação</a:t>
          </a:r>
          <a:endParaRPr lang="es-MX" dirty="0"/>
        </a:p>
      </dgm:t>
    </dgm:pt>
    <dgm:pt modelId="{25DAD180-B233-4842-AEDF-F6E9049DDFE0}" type="parTrans" cxnId="{08AE2112-42B1-44B8-AD49-07C4A6DB538C}">
      <dgm:prSet/>
      <dgm:spPr/>
      <dgm:t>
        <a:bodyPr/>
        <a:lstStyle/>
        <a:p>
          <a:endParaRPr lang="es-MX"/>
        </a:p>
      </dgm:t>
    </dgm:pt>
    <dgm:pt modelId="{D6232CC4-09FD-48C1-A039-4C34490DCED3}" type="sibTrans" cxnId="{08AE2112-42B1-44B8-AD49-07C4A6DB538C}">
      <dgm:prSet/>
      <dgm:spPr/>
      <dgm:t>
        <a:bodyPr/>
        <a:lstStyle/>
        <a:p>
          <a:endParaRPr lang="es-MX"/>
        </a:p>
      </dgm:t>
    </dgm:pt>
    <dgm:pt modelId="{3DCE8831-F5E0-428D-AD45-A6A0EF631C63}">
      <dgm:prSet phldrT="[Texto]"/>
      <dgm:spPr/>
      <dgm:t>
        <a:bodyPr/>
        <a:lstStyle/>
        <a:p>
          <a:r>
            <a:rPr lang="es-MX" dirty="0" err="1"/>
            <a:t>Protótipo</a:t>
          </a:r>
          <a:r>
            <a:rPr lang="es-MX" dirty="0"/>
            <a:t> e testes</a:t>
          </a:r>
        </a:p>
      </dgm:t>
    </dgm:pt>
    <dgm:pt modelId="{3261A11A-60E4-4B2B-AB73-26366BFD7BAE}" type="parTrans" cxnId="{6E3D5C8E-8872-466C-B98B-E65228CB1E72}">
      <dgm:prSet/>
      <dgm:spPr/>
      <dgm:t>
        <a:bodyPr/>
        <a:lstStyle/>
        <a:p>
          <a:endParaRPr lang="es-MX"/>
        </a:p>
      </dgm:t>
    </dgm:pt>
    <dgm:pt modelId="{4CA80E23-0AE9-44A1-854A-51279907C3E8}" type="sibTrans" cxnId="{6E3D5C8E-8872-466C-B98B-E65228CB1E72}">
      <dgm:prSet/>
      <dgm:spPr/>
      <dgm:t>
        <a:bodyPr/>
        <a:lstStyle/>
        <a:p>
          <a:endParaRPr lang="es-MX"/>
        </a:p>
      </dgm:t>
    </dgm:pt>
    <dgm:pt modelId="{F109A99A-A79F-46B9-A8B4-B8889155A95F}">
      <dgm:prSet phldrT="[Texto]"/>
      <dgm:spPr/>
      <dgm:t>
        <a:bodyPr/>
        <a:lstStyle/>
        <a:p>
          <a:r>
            <a:rPr lang="es-MX" dirty="0" err="1"/>
            <a:t>Implementação</a:t>
          </a:r>
          <a:endParaRPr lang="es-MX" dirty="0"/>
        </a:p>
      </dgm:t>
    </dgm:pt>
    <dgm:pt modelId="{16609AA6-C70F-4268-9DDE-C926BDF58C99}" type="parTrans" cxnId="{7D050EB9-2D5E-4225-9462-3B96FA48146B}">
      <dgm:prSet/>
      <dgm:spPr/>
      <dgm:t>
        <a:bodyPr/>
        <a:lstStyle/>
        <a:p>
          <a:endParaRPr lang="es-MX"/>
        </a:p>
      </dgm:t>
    </dgm:pt>
    <dgm:pt modelId="{0B11950D-89CE-4021-91F9-C96856612DC2}" type="sibTrans" cxnId="{7D050EB9-2D5E-4225-9462-3B96FA48146B}">
      <dgm:prSet/>
      <dgm:spPr/>
      <dgm:t>
        <a:bodyPr/>
        <a:lstStyle/>
        <a:p>
          <a:endParaRPr lang="es-MX"/>
        </a:p>
      </dgm:t>
    </dgm:pt>
    <dgm:pt modelId="{C1717FB4-9894-469B-9140-751194F4CA2A}">
      <dgm:prSet phldrT="[Texto]"/>
      <dgm:spPr/>
      <dgm:t>
        <a:bodyPr/>
        <a:lstStyle/>
        <a:p>
          <a:r>
            <a:rPr lang="es-MX" dirty="0" err="1"/>
            <a:t>Descrição</a:t>
          </a:r>
          <a:r>
            <a:rPr lang="es-MX" dirty="0"/>
            <a:t> do problema</a:t>
          </a:r>
        </a:p>
      </dgm:t>
    </dgm:pt>
    <dgm:pt modelId="{FF930F86-0F8C-443E-BFDE-2DAA22394EE4}" type="sibTrans" cxnId="{0F27F672-2181-458C-8940-554D292CA244}">
      <dgm:prSet/>
      <dgm:spPr/>
      <dgm:t>
        <a:bodyPr/>
        <a:lstStyle/>
        <a:p>
          <a:endParaRPr lang="es-MX"/>
        </a:p>
      </dgm:t>
    </dgm:pt>
    <dgm:pt modelId="{2E2C68F3-27B8-44B7-A735-9A292A1C4297}" type="parTrans" cxnId="{0F27F672-2181-458C-8940-554D292CA244}">
      <dgm:prSet/>
      <dgm:spPr/>
      <dgm:t>
        <a:bodyPr/>
        <a:lstStyle/>
        <a:p>
          <a:endParaRPr lang="es-MX"/>
        </a:p>
      </dgm:t>
    </dgm:pt>
    <dgm:pt modelId="{D7001A66-E766-419A-AE78-85B5B30BAC0C}" type="pres">
      <dgm:prSet presAssocID="{761952CD-2017-496C-BF50-C45D6879A8AD}" presName="cycle" presStyleCnt="0">
        <dgm:presLayoutVars>
          <dgm:dir/>
          <dgm:resizeHandles val="exact"/>
        </dgm:presLayoutVars>
      </dgm:prSet>
      <dgm:spPr/>
    </dgm:pt>
    <dgm:pt modelId="{7DC86FC2-2F9B-4A00-AF02-2BD00709E571}" type="pres">
      <dgm:prSet presAssocID="{C1717FB4-9894-469B-9140-751194F4CA2A}" presName="dummy" presStyleCnt="0"/>
      <dgm:spPr/>
    </dgm:pt>
    <dgm:pt modelId="{E0626780-F142-40B1-AF20-C87C0A415BD1}" type="pres">
      <dgm:prSet presAssocID="{C1717FB4-9894-469B-9140-751194F4CA2A}" presName="node" presStyleLbl="revTx" presStyleIdx="0" presStyleCnt="4">
        <dgm:presLayoutVars>
          <dgm:bulletEnabled val="1"/>
        </dgm:presLayoutVars>
      </dgm:prSet>
      <dgm:spPr/>
    </dgm:pt>
    <dgm:pt modelId="{F5BDB09A-6BCD-45A9-8477-9B9A6DAC9B40}" type="pres">
      <dgm:prSet presAssocID="{FF930F86-0F8C-443E-BFDE-2DAA22394EE4}" presName="sibTrans" presStyleLbl="node1" presStyleIdx="0" presStyleCnt="4"/>
      <dgm:spPr/>
    </dgm:pt>
    <dgm:pt modelId="{D33C33ED-0D58-47D6-B3C3-BB690B44C82C}" type="pres">
      <dgm:prSet presAssocID="{7CF7854F-DDE0-40F7-A2BA-7B07CA586649}" presName="dummy" presStyleCnt="0"/>
      <dgm:spPr/>
    </dgm:pt>
    <dgm:pt modelId="{DE19E72A-1F14-4094-B040-E381F8BC9C80}" type="pres">
      <dgm:prSet presAssocID="{7CF7854F-DDE0-40F7-A2BA-7B07CA586649}" presName="node" presStyleLbl="revTx" presStyleIdx="1" presStyleCnt="4">
        <dgm:presLayoutVars>
          <dgm:bulletEnabled val="1"/>
        </dgm:presLayoutVars>
      </dgm:prSet>
      <dgm:spPr/>
    </dgm:pt>
    <dgm:pt modelId="{D779BF7F-E263-41E1-AD06-8337B42EEE35}" type="pres">
      <dgm:prSet presAssocID="{D6232CC4-09FD-48C1-A039-4C34490DCED3}" presName="sibTrans" presStyleLbl="node1" presStyleIdx="1" presStyleCnt="4"/>
      <dgm:spPr/>
    </dgm:pt>
    <dgm:pt modelId="{66F6ABF7-5979-4746-AB67-CEA35A092819}" type="pres">
      <dgm:prSet presAssocID="{3DCE8831-F5E0-428D-AD45-A6A0EF631C63}" presName="dummy" presStyleCnt="0"/>
      <dgm:spPr/>
    </dgm:pt>
    <dgm:pt modelId="{70F02B41-9A3E-4739-9177-F23BB331E070}" type="pres">
      <dgm:prSet presAssocID="{3DCE8831-F5E0-428D-AD45-A6A0EF631C63}" presName="node" presStyleLbl="revTx" presStyleIdx="2" presStyleCnt="4">
        <dgm:presLayoutVars>
          <dgm:bulletEnabled val="1"/>
        </dgm:presLayoutVars>
      </dgm:prSet>
      <dgm:spPr/>
    </dgm:pt>
    <dgm:pt modelId="{BD41E9A4-9ECD-4919-94AB-DA5CB2CF5528}" type="pres">
      <dgm:prSet presAssocID="{4CA80E23-0AE9-44A1-854A-51279907C3E8}" presName="sibTrans" presStyleLbl="node1" presStyleIdx="2" presStyleCnt="4"/>
      <dgm:spPr/>
    </dgm:pt>
    <dgm:pt modelId="{3F908C66-9E7A-425C-BF20-49AE593D8C1A}" type="pres">
      <dgm:prSet presAssocID="{F109A99A-A79F-46B9-A8B4-B8889155A95F}" presName="dummy" presStyleCnt="0"/>
      <dgm:spPr/>
    </dgm:pt>
    <dgm:pt modelId="{BABAB26D-DB9A-43ED-821F-07BC651F33A5}" type="pres">
      <dgm:prSet presAssocID="{F109A99A-A79F-46B9-A8B4-B8889155A95F}" presName="node" presStyleLbl="revTx" presStyleIdx="3" presStyleCnt="4">
        <dgm:presLayoutVars>
          <dgm:bulletEnabled val="1"/>
        </dgm:presLayoutVars>
      </dgm:prSet>
      <dgm:spPr/>
    </dgm:pt>
    <dgm:pt modelId="{E7728857-8E96-4161-8315-AF30DA3B244C}" type="pres">
      <dgm:prSet presAssocID="{0B11950D-89CE-4021-91F9-C96856612DC2}" presName="sibTrans" presStyleLbl="node1" presStyleIdx="3" presStyleCnt="4"/>
      <dgm:spPr/>
    </dgm:pt>
  </dgm:ptLst>
  <dgm:cxnLst>
    <dgm:cxn modelId="{16590B06-6FBE-4671-A6B5-7F09E8D05A8F}" type="presOf" srcId="{761952CD-2017-496C-BF50-C45D6879A8AD}" destId="{D7001A66-E766-419A-AE78-85B5B30BAC0C}" srcOrd="0" destOrd="0" presId="urn:microsoft.com/office/officeart/2005/8/layout/cycle1"/>
    <dgm:cxn modelId="{08AE2112-42B1-44B8-AD49-07C4A6DB538C}" srcId="{761952CD-2017-496C-BF50-C45D6879A8AD}" destId="{7CF7854F-DDE0-40F7-A2BA-7B07CA586649}" srcOrd="1" destOrd="0" parTransId="{25DAD180-B233-4842-AEDF-F6E9049DDFE0}" sibTransId="{D6232CC4-09FD-48C1-A039-4C34490DCED3}"/>
    <dgm:cxn modelId="{9B236214-476E-490B-8F99-E1648B0C939A}" type="presOf" srcId="{4CA80E23-0AE9-44A1-854A-51279907C3E8}" destId="{BD41E9A4-9ECD-4919-94AB-DA5CB2CF5528}" srcOrd="0" destOrd="0" presId="urn:microsoft.com/office/officeart/2005/8/layout/cycle1"/>
    <dgm:cxn modelId="{B9D7B567-BBAC-42C6-A3C7-5237CB15E68B}" type="presOf" srcId="{7CF7854F-DDE0-40F7-A2BA-7B07CA586649}" destId="{DE19E72A-1F14-4094-B040-E381F8BC9C80}" srcOrd="0" destOrd="0" presId="urn:microsoft.com/office/officeart/2005/8/layout/cycle1"/>
    <dgm:cxn modelId="{0F27F672-2181-458C-8940-554D292CA244}" srcId="{761952CD-2017-496C-BF50-C45D6879A8AD}" destId="{C1717FB4-9894-469B-9140-751194F4CA2A}" srcOrd="0" destOrd="0" parTransId="{2E2C68F3-27B8-44B7-A735-9A292A1C4297}" sibTransId="{FF930F86-0F8C-443E-BFDE-2DAA22394EE4}"/>
    <dgm:cxn modelId="{3CB1AA55-CA0E-479E-9D1F-83673A66E928}" type="presOf" srcId="{F109A99A-A79F-46B9-A8B4-B8889155A95F}" destId="{BABAB26D-DB9A-43ED-821F-07BC651F33A5}" srcOrd="0" destOrd="0" presId="urn:microsoft.com/office/officeart/2005/8/layout/cycle1"/>
    <dgm:cxn modelId="{960D5456-F3ED-41FD-BB32-E03759B78AEF}" type="presOf" srcId="{3DCE8831-F5E0-428D-AD45-A6A0EF631C63}" destId="{70F02B41-9A3E-4739-9177-F23BB331E070}" srcOrd="0" destOrd="0" presId="urn:microsoft.com/office/officeart/2005/8/layout/cycle1"/>
    <dgm:cxn modelId="{6E3D5C8E-8872-466C-B98B-E65228CB1E72}" srcId="{761952CD-2017-496C-BF50-C45D6879A8AD}" destId="{3DCE8831-F5E0-428D-AD45-A6A0EF631C63}" srcOrd="2" destOrd="0" parTransId="{3261A11A-60E4-4B2B-AB73-26366BFD7BAE}" sibTransId="{4CA80E23-0AE9-44A1-854A-51279907C3E8}"/>
    <dgm:cxn modelId="{F969628F-5A40-46A0-B1FB-1580A53EC35D}" type="presOf" srcId="{0B11950D-89CE-4021-91F9-C96856612DC2}" destId="{E7728857-8E96-4161-8315-AF30DA3B244C}" srcOrd="0" destOrd="0" presId="urn:microsoft.com/office/officeart/2005/8/layout/cycle1"/>
    <dgm:cxn modelId="{2E5B77B1-87A1-498D-BD16-BFAC9D49FB97}" type="presOf" srcId="{D6232CC4-09FD-48C1-A039-4C34490DCED3}" destId="{D779BF7F-E263-41E1-AD06-8337B42EEE35}" srcOrd="0" destOrd="0" presId="urn:microsoft.com/office/officeart/2005/8/layout/cycle1"/>
    <dgm:cxn modelId="{7D050EB9-2D5E-4225-9462-3B96FA48146B}" srcId="{761952CD-2017-496C-BF50-C45D6879A8AD}" destId="{F109A99A-A79F-46B9-A8B4-B8889155A95F}" srcOrd="3" destOrd="0" parTransId="{16609AA6-C70F-4268-9DDE-C926BDF58C99}" sibTransId="{0B11950D-89CE-4021-91F9-C96856612DC2}"/>
    <dgm:cxn modelId="{1C025DE9-83B7-47EF-8EFB-38913A11983A}" type="presOf" srcId="{FF930F86-0F8C-443E-BFDE-2DAA22394EE4}" destId="{F5BDB09A-6BCD-45A9-8477-9B9A6DAC9B40}" srcOrd="0" destOrd="0" presId="urn:microsoft.com/office/officeart/2005/8/layout/cycle1"/>
    <dgm:cxn modelId="{16AD6DF4-AA4E-4464-8D58-AD371DC330C8}" type="presOf" srcId="{C1717FB4-9894-469B-9140-751194F4CA2A}" destId="{E0626780-F142-40B1-AF20-C87C0A415BD1}" srcOrd="0" destOrd="0" presId="urn:microsoft.com/office/officeart/2005/8/layout/cycle1"/>
    <dgm:cxn modelId="{B8429194-F2AA-4639-B58D-1FEE7E5B40C6}" type="presParOf" srcId="{D7001A66-E766-419A-AE78-85B5B30BAC0C}" destId="{7DC86FC2-2F9B-4A00-AF02-2BD00709E571}" srcOrd="0" destOrd="0" presId="urn:microsoft.com/office/officeart/2005/8/layout/cycle1"/>
    <dgm:cxn modelId="{48CCF9BE-A6D8-420C-9B4D-C75D2D1605A5}" type="presParOf" srcId="{D7001A66-E766-419A-AE78-85B5B30BAC0C}" destId="{E0626780-F142-40B1-AF20-C87C0A415BD1}" srcOrd="1" destOrd="0" presId="urn:microsoft.com/office/officeart/2005/8/layout/cycle1"/>
    <dgm:cxn modelId="{1B3B3707-E0EF-46AA-9738-2DD95B6363A1}" type="presParOf" srcId="{D7001A66-E766-419A-AE78-85B5B30BAC0C}" destId="{F5BDB09A-6BCD-45A9-8477-9B9A6DAC9B40}" srcOrd="2" destOrd="0" presId="urn:microsoft.com/office/officeart/2005/8/layout/cycle1"/>
    <dgm:cxn modelId="{9622435D-5F0C-494E-BC95-9A13C0190B22}" type="presParOf" srcId="{D7001A66-E766-419A-AE78-85B5B30BAC0C}" destId="{D33C33ED-0D58-47D6-B3C3-BB690B44C82C}" srcOrd="3" destOrd="0" presId="urn:microsoft.com/office/officeart/2005/8/layout/cycle1"/>
    <dgm:cxn modelId="{DBB01756-7051-4D63-93C3-501AE92114A0}" type="presParOf" srcId="{D7001A66-E766-419A-AE78-85B5B30BAC0C}" destId="{DE19E72A-1F14-4094-B040-E381F8BC9C80}" srcOrd="4" destOrd="0" presId="urn:microsoft.com/office/officeart/2005/8/layout/cycle1"/>
    <dgm:cxn modelId="{0FE456FF-348B-4984-877B-F73C588F8E14}" type="presParOf" srcId="{D7001A66-E766-419A-AE78-85B5B30BAC0C}" destId="{D779BF7F-E263-41E1-AD06-8337B42EEE35}" srcOrd="5" destOrd="0" presId="urn:microsoft.com/office/officeart/2005/8/layout/cycle1"/>
    <dgm:cxn modelId="{6B0C501A-D060-4942-AF0F-150DC4063824}" type="presParOf" srcId="{D7001A66-E766-419A-AE78-85B5B30BAC0C}" destId="{66F6ABF7-5979-4746-AB67-CEA35A092819}" srcOrd="6" destOrd="0" presId="urn:microsoft.com/office/officeart/2005/8/layout/cycle1"/>
    <dgm:cxn modelId="{1D48F155-E579-491B-AAD5-3A5234B5914F}" type="presParOf" srcId="{D7001A66-E766-419A-AE78-85B5B30BAC0C}" destId="{70F02B41-9A3E-4739-9177-F23BB331E070}" srcOrd="7" destOrd="0" presId="urn:microsoft.com/office/officeart/2005/8/layout/cycle1"/>
    <dgm:cxn modelId="{B29A6A00-50E4-4DA8-8226-A9B8D4FA8946}" type="presParOf" srcId="{D7001A66-E766-419A-AE78-85B5B30BAC0C}" destId="{BD41E9A4-9ECD-4919-94AB-DA5CB2CF5528}" srcOrd="8" destOrd="0" presId="urn:microsoft.com/office/officeart/2005/8/layout/cycle1"/>
    <dgm:cxn modelId="{67A8AB40-C007-4D38-B125-302E4A556122}" type="presParOf" srcId="{D7001A66-E766-419A-AE78-85B5B30BAC0C}" destId="{3F908C66-9E7A-425C-BF20-49AE593D8C1A}" srcOrd="9" destOrd="0" presId="urn:microsoft.com/office/officeart/2005/8/layout/cycle1"/>
    <dgm:cxn modelId="{F83E89E3-A1F4-4CDE-AE3F-CED48B66F274}" type="presParOf" srcId="{D7001A66-E766-419A-AE78-85B5B30BAC0C}" destId="{BABAB26D-DB9A-43ED-821F-07BC651F33A5}" srcOrd="10" destOrd="0" presId="urn:microsoft.com/office/officeart/2005/8/layout/cycle1"/>
    <dgm:cxn modelId="{72741D88-EBF5-43DF-944D-0E65C29C728A}" type="presParOf" srcId="{D7001A66-E766-419A-AE78-85B5B30BAC0C}" destId="{E7728857-8E96-4161-8315-AF30DA3B244C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851B1-3423-4120-88D6-0313B31F65BF}" type="doc">
      <dgm:prSet loTypeId="urn:microsoft.com/office/officeart/2005/8/layout/hChevron3" loCatId="process" qsTypeId="urn:microsoft.com/office/officeart/2005/8/quickstyle/simple3" qsCatId="simple" csTypeId="urn:microsoft.com/office/officeart/2005/8/colors/colorful1" csCatId="colorful" phldr="1"/>
      <dgm:spPr/>
    </dgm:pt>
    <dgm:pt modelId="{D7B29BB0-BE6F-4432-8211-AF6132D79BB6}">
      <dgm:prSet phldrT="[Texto]"/>
      <dgm:spPr/>
      <dgm:t>
        <a:bodyPr/>
        <a:lstStyle/>
        <a:p>
          <a:r>
            <a:rPr lang="es-MX" dirty="0"/>
            <a:t>O mercado</a:t>
          </a:r>
        </a:p>
      </dgm:t>
    </dgm:pt>
    <dgm:pt modelId="{EDBABACC-1088-4C2E-A321-D787A8D2B42E}" type="parTrans" cxnId="{5AE8A4DE-5A3F-46DC-BC51-FF34FA4B3BB6}">
      <dgm:prSet/>
      <dgm:spPr/>
      <dgm:t>
        <a:bodyPr/>
        <a:lstStyle/>
        <a:p>
          <a:endParaRPr lang="es-MX"/>
        </a:p>
      </dgm:t>
    </dgm:pt>
    <dgm:pt modelId="{F88A649A-A109-4EEA-A50C-E7CBB6AABF67}" type="sibTrans" cxnId="{5AE8A4DE-5A3F-46DC-BC51-FF34FA4B3BB6}">
      <dgm:prSet/>
      <dgm:spPr/>
      <dgm:t>
        <a:bodyPr/>
        <a:lstStyle/>
        <a:p>
          <a:endParaRPr lang="es-MX"/>
        </a:p>
      </dgm:t>
    </dgm:pt>
    <dgm:pt modelId="{5318F094-032C-40F3-A275-23E7A56388D9}">
      <dgm:prSet phldrT="[Texto]"/>
      <dgm:spPr/>
      <dgm:t>
        <a:bodyPr/>
        <a:lstStyle/>
        <a:p>
          <a:r>
            <a:rPr lang="es-MX" dirty="0" err="1"/>
            <a:t>Intenção</a:t>
          </a:r>
          <a:r>
            <a:rPr lang="es-MX" dirty="0"/>
            <a:t> de compra</a:t>
          </a:r>
        </a:p>
      </dgm:t>
    </dgm:pt>
    <dgm:pt modelId="{72292B38-05DE-45F0-A839-4F3842E5B82B}" type="parTrans" cxnId="{B5B0B08F-BA6D-4C72-8595-3EE526FB0A65}">
      <dgm:prSet/>
      <dgm:spPr/>
      <dgm:t>
        <a:bodyPr/>
        <a:lstStyle/>
        <a:p>
          <a:endParaRPr lang="es-MX"/>
        </a:p>
      </dgm:t>
    </dgm:pt>
    <dgm:pt modelId="{E6563CC8-A2CE-417D-9A3F-28304643065F}" type="sibTrans" cxnId="{B5B0B08F-BA6D-4C72-8595-3EE526FB0A65}">
      <dgm:prSet/>
      <dgm:spPr/>
      <dgm:t>
        <a:bodyPr/>
        <a:lstStyle/>
        <a:p>
          <a:endParaRPr lang="es-MX"/>
        </a:p>
      </dgm:t>
    </dgm:pt>
    <dgm:pt modelId="{64475BF0-272C-49ED-9651-277A8AE914A4}">
      <dgm:prSet phldrT="[Texto]"/>
      <dgm:spPr/>
      <dgm:t>
        <a:bodyPr/>
        <a:lstStyle/>
        <a:p>
          <a:r>
            <a:rPr lang="es-MX" dirty="0" err="1"/>
            <a:t>Melhorar</a:t>
          </a:r>
          <a:r>
            <a:rPr lang="es-MX" dirty="0"/>
            <a:t> o </a:t>
          </a:r>
          <a:r>
            <a:rPr lang="es-MX" dirty="0" err="1"/>
            <a:t>novo</a:t>
          </a:r>
          <a:r>
            <a:rPr lang="es-MX" dirty="0"/>
            <a:t> </a:t>
          </a:r>
          <a:r>
            <a:rPr lang="es-MX" dirty="0" err="1"/>
            <a:t>produto</a:t>
          </a:r>
          <a:endParaRPr lang="es-MX" dirty="0"/>
        </a:p>
      </dgm:t>
    </dgm:pt>
    <dgm:pt modelId="{CD76FD0B-049F-44EB-A69C-B2C6E70C6457}" type="parTrans" cxnId="{AAD899FE-C7DE-4750-997F-F485B61CD03C}">
      <dgm:prSet/>
      <dgm:spPr/>
      <dgm:t>
        <a:bodyPr/>
        <a:lstStyle/>
        <a:p>
          <a:endParaRPr lang="es-MX"/>
        </a:p>
      </dgm:t>
    </dgm:pt>
    <dgm:pt modelId="{8C362293-D8FF-4870-9C14-1AC8D20948F6}" type="sibTrans" cxnId="{AAD899FE-C7DE-4750-997F-F485B61CD03C}">
      <dgm:prSet/>
      <dgm:spPr/>
      <dgm:t>
        <a:bodyPr/>
        <a:lstStyle/>
        <a:p>
          <a:endParaRPr lang="es-MX"/>
        </a:p>
      </dgm:t>
    </dgm:pt>
    <dgm:pt modelId="{72819B72-FEC4-4834-A5EB-54D08446A432}" type="pres">
      <dgm:prSet presAssocID="{6C3851B1-3423-4120-88D6-0313B31F65BF}" presName="Name0" presStyleCnt="0">
        <dgm:presLayoutVars>
          <dgm:dir/>
          <dgm:resizeHandles val="exact"/>
        </dgm:presLayoutVars>
      </dgm:prSet>
      <dgm:spPr/>
    </dgm:pt>
    <dgm:pt modelId="{FE2AEB13-1DDB-4B2B-B28F-694C507E0CC7}" type="pres">
      <dgm:prSet presAssocID="{D7B29BB0-BE6F-4432-8211-AF6132D79BB6}" presName="parTxOnly" presStyleLbl="node1" presStyleIdx="0" presStyleCnt="3">
        <dgm:presLayoutVars>
          <dgm:bulletEnabled val="1"/>
        </dgm:presLayoutVars>
      </dgm:prSet>
      <dgm:spPr/>
    </dgm:pt>
    <dgm:pt modelId="{A2CE2AFF-6F9B-4DFB-BD9A-DC4BD5DB6309}" type="pres">
      <dgm:prSet presAssocID="{F88A649A-A109-4EEA-A50C-E7CBB6AABF67}" presName="parSpace" presStyleCnt="0"/>
      <dgm:spPr/>
    </dgm:pt>
    <dgm:pt modelId="{8C5A8EEB-C625-44A0-AA2F-734E565409F8}" type="pres">
      <dgm:prSet presAssocID="{5318F094-032C-40F3-A275-23E7A56388D9}" presName="parTxOnly" presStyleLbl="node1" presStyleIdx="1" presStyleCnt="3">
        <dgm:presLayoutVars>
          <dgm:bulletEnabled val="1"/>
        </dgm:presLayoutVars>
      </dgm:prSet>
      <dgm:spPr/>
    </dgm:pt>
    <dgm:pt modelId="{9DCDA5E2-E956-4B6E-9E86-089628E3722E}" type="pres">
      <dgm:prSet presAssocID="{E6563CC8-A2CE-417D-9A3F-28304643065F}" presName="parSpace" presStyleCnt="0"/>
      <dgm:spPr/>
    </dgm:pt>
    <dgm:pt modelId="{F84A7C32-1513-406E-988D-54AE572A5114}" type="pres">
      <dgm:prSet presAssocID="{64475BF0-272C-49ED-9651-277A8AE914A4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17E40320-B3BF-4178-92E0-526CFBBF3296}" type="presOf" srcId="{6C3851B1-3423-4120-88D6-0313B31F65BF}" destId="{72819B72-FEC4-4834-A5EB-54D08446A432}" srcOrd="0" destOrd="0" presId="urn:microsoft.com/office/officeart/2005/8/layout/hChevron3"/>
    <dgm:cxn modelId="{E1BDF333-A118-483E-9340-FB8DBAD969F3}" type="presOf" srcId="{64475BF0-272C-49ED-9651-277A8AE914A4}" destId="{F84A7C32-1513-406E-988D-54AE572A5114}" srcOrd="0" destOrd="0" presId="urn:microsoft.com/office/officeart/2005/8/layout/hChevron3"/>
    <dgm:cxn modelId="{92E73B65-70F9-4AA7-819A-E27AF22489D4}" type="presOf" srcId="{D7B29BB0-BE6F-4432-8211-AF6132D79BB6}" destId="{FE2AEB13-1DDB-4B2B-B28F-694C507E0CC7}" srcOrd="0" destOrd="0" presId="urn:microsoft.com/office/officeart/2005/8/layout/hChevron3"/>
    <dgm:cxn modelId="{4A37E485-D55D-4D26-9FAF-4C5223564166}" type="presOf" srcId="{5318F094-032C-40F3-A275-23E7A56388D9}" destId="{8C5A8EEB-C625-44A0-AA2F-734E565409F8}" srcOrd="0" destOrd="0" presId="urn:microsoft.com/office/officeart/2005/8/layout/hChevron3"/>
    <dgm:cxn modelId="{B5B0B08F-BA6D-4C72-8595-3EE526FB0A65}" srcId="{6C3851B1-3423-4120-88D6-0313B31F65BF}" destId="{5318F094-032C-40F3-A275-23E7A56388D9}" srcOrd="1" destOrd="0" parTransId="{72292B38-05DE-45F0-A839-4F3842E5B82B}" sibTransId="{E6563CC8-A2CE-417D-9A3F-28304643065F}"/>
    <dgm:cxn modelId="{5AE8A4DE-5A3F-46DC-BC51-FF34FA4B3BB6}" srcId="{6C3851B1-3423-4120-88D6-0313B31F65BF}" destId="{D7B29BB0-BE6F-4432-8211-AF6132D79BB6}" srcOrd="0" destOrd="0" parTransId="{EDBABACC-1088-4C2E-A321-D787A8D2B42E}" sibTransId="{F88A649A-A109-4EEA-A50C-E7CBB6AABF67}"/>
    <dgm:cxn modelId="{AAD899FE-C7DE-4750-997F-F485B61CD03C}" srcId="{6C3851B1-3423-4120-88D6-0313B31F65BF}" destId="{64475BF0-272C-49ED-9651-277A8AE914A4}" srcOrd="2" destOrd="0" parTransId="{CD76FD0B-049F-44EB-A69C-B2C6E70C6457}" sibTransId="{8C362293-D8FF-4870-9C14-1AC8D20948F6}"/>
    <dgm:cxn modelId="{461550F7-1C93-4A8C-BAF9-9E753E3F9E7C}" type="presParOf" srcId="{72819B72-FEC4-4834-A5EB-54D08446A432}" destId="{FE2AEB13-1DDB-4B2B-B28F-694C507E0CC7}" srcOrd="0" destOrd="0" presId="urn:microsoft.com/office/officeart/2005/8/layout/hChevron3"/>
    <dgm:cxn modelId="{0125E766-13C1-4B9F-8CC6-940D3D4A0BFC}" type="presParOf" srcId="{72819B72-FEC4-4834-A5EB-54D08446A432}" destId="{A2CE2AFF-6F9B-4DFB-BD9A-DC4BD5DB6309}" srcOrd="1" destOrd="0" presId="urn:microsoft.com/office/officeart/2005/8/layout/hChevron3"/>
    <dgm:cxn modelId="{1B245C9B-F6AE-43E0-9A3F-F19989394566}" type="presParOf" srcId="{72819B72-FEC4-4834-A5EB-54D08446A432}" destId="{8C5A8EEB-C625-44A0-AA2F-734E565409F8}" srcOrd="2" destOrd="0" presId="urn:microsoft.com/office/officeart/2005/8/layout/hChevron3"/>
    <dgm:cxn modelId="{70295828-31FD-4B2B-8BED-AF32842F30A7}" type="presParOf" srcId="{72819B72-FEC4-4834-A5EB-54D08446A432}" destId="{9DCDA5E2-E956-4B6E-9E86-089628E3722E}" srcOrd="3" destOrd="0" presId="urn:microsoft.com/office/officeart/2005/8/layout/hChevron3"/>
    <dgm:cxn modelId="{767AB4D8-7A24-4AC4-9EB0-2A5EF3F3D801}" type="presParOf" srcId="{72819B72-FEC4-4834-A5EB-54D08446A432}" destId="{F84A7C32-1513-406E-988D-54AE572A511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865A4A-825D-42A9-9898-CE876FF0B51E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2D3CB4A-E477-4A42-903E-96801E1988B5}">
      <dgm:prSet phldrT="[Texto]"/>
      <dgm:spPr/>
      <dgm:t>
        <a:bodyPr/>
        <a:lstStyle/>
        <a:p>
          <a:r>
            <a:rPr lang="pt-BR" noProof="0" dirty="0"/>
            <a:t>Comprador</a:t>
          </a:r>
        </a:p>
      </dgm:t>
    </dgm:pt>
    <dgm:pt modelId="{220622CE-3A61-4E81-8FC5-48D8ABF21FDD}" type="parTrans" cxnId="{A5C6137B-607B-42AC-A834-A4B214556CC3}">
      <dgm:prSet/>
      <dgm:spPr/>
      <dgm:t>
        <a:bodyPr/>
        <a:lstStyle/>
        <a:p>
          <a:endParaRPr lang="es-MX"/>
        </a:p>
      </dgm:t>
    </dgm:pt>
    <dgm:pt modelId="{A06C3560-690A-4603-A5E8-EEEE2050D63B}" type="sibTrans" cxnId="{A5C6137B-607B-42AC-A834-A4B214556CC3}">
      <dgm:prSet/>
      <dgm:spPr/>
      <dgm:t>
        <a:bodyPr/>
        <a:lstStyle/>
        <a:p>
          <a:endParaRPr lang="es-MX"/>
        </a:p>
      </dgm:t>
    </dgm:pt>
    <dgm:pt modelId="{41F5A29D-1800-4F22-9435-CC3AA5A844B9}">
      <dgm:prSet phldrT="[Texto]"/>
      <dgm:spPr/>
      <dgm:t>
        <a:bodyPr/>
        <a:lstStyle/>
        <a:p>
          <a:r>
            <a:rPr lang="pt-BR" noProof="0" dirty="0"/>
            <a:t>Vendedor</a:t>
          </a:r>
        </a:p>
      </dgm:t>
    </dgm:pt>
    <dgm:pt modelId="{E66DB96D-10CA-4BD8-ABAD-7CC3B2C9BE62}" type="parTrans" cxnId="{25096244-18A0-446F-B5DB-A545D4377616}">
      <dgm:prSet/>
      <dgm:spPr/>
      <dgm:t>
        <a:bodyPr/>
        <a:lstStyle/>
        <a:p>
          <a:endParaRPr lang="es-MX"/>
        </a:p>
      </dgm:t>
    </dgm:pt>
    <dgm:pt modelId="{087DE162-7AD7-4E16-864B-1EE37BA90324}" type="sibTrans" cxnId="{25096244-18A0-446F-B5DB-A545D4377616}">
      <dgm:prSet/>
      <dgm:spPr/>
      <dgm:t>
        <a:bodyPr/>
        <a:lstStyle/>
        <a:p>
          <a:endParaRPr lang="es-MX"/>
        </a:p>
      </dgm:t>
    </dgm:pt>
    <dgm:pt modelId="{367BF7EE-BEF4-4471-9F3A-1F25E9481EB6}">
      <dgm:prSet phldrT="[Texto]"/>
      <dgm:spPr/>
      <dgm:t>
        <a:bodyPr/>
        <a:lstStyle/>
        <a:p>
          <a:r>
            <a:rPr lang="pt-BR" noProof="0" dirty="0"/>
            <a:t>Produto</a:t>
          </a:r>
        </a:p>
      </dgm:t>
    </dgm:pt>
    <dgm:pt modelId="{A7AD2671-194C-46AA-92F0-4E6C8D16A176}" type="parTrans" cxnId="{900C10C5-B067-4685-BB23-5FBC42601A9A}">
      <dgm:prSet/>
      <dgm:spPr/>
      <dgm:t>
        <a:bodyPr/>
        <a:lstStyle/>
        <a:p>
          <a:endParaRPr lang="es-MX"/>
        </a:p>
      </dgm:t>
    </dgm:pt>
    <dgm:pt modelId="{43B20209-A826-47B0-9444-55DC28E9E9EB}" type="sibTrans" cxnId="{900C10C5-B067-4685-BB23-5FBC42601A9A}">
      <dgm:prSet/>
      <dgm:spPr/>
      <dgm:t>
        <a:bodyPr/>
        <a:lstStyle/>
        <a:p>
          <a:endParaRPr lang="es-MX"/>
        </a:p>
      </dgm:t>
    </dgm:pt>
    <dgm:pt modelId="{2A4F0482-A2B8-406D-BBE4-1FFCBC275458}" type="pres">
      <dgm:prSet presAssocID="{5D865A4A-825D-42A9-9898-CE876FF0B51E}" presName="Name0" presStyleCnt="0">
        <dgm:presLayoutVars>
          <dgm:dir/>
          <dgm:resizeHandles val="exact"/>
        </dgm:presLayoutVars>
      </dgm:prSet>
      <dgm:spPr/>
    </dgm:pt>
    <dgm:pt modelId="{CD62BEB9-E183-4F2C-97D1-DF3A56C321BF}" type="pres">
      <dgm:prSet presAssocID="{82D3CB4A-E477-4A42-903E-96801E1988B5}" presName="node" presStyleLbl="node1" presStyleIdx="0" presStyleCnt="3">
        <dgm:presLayoutVars>
          <dgm:bulletEnabled val="1"/>
        </dgm:presLayoutVars>
      </dgm:prSet>
      <dgm:spPr/>
    </dgm:pt>
    <dgm:pt modelId="{F9C64C05-982F-41C4-890D-152E11670D19}" type="pres">
      <dgm:prSet presAssocID="{A06C3560-690A-4603-A5E8-EEEE2050D63B}" presName="sibTrans" presStyleLbl="sibTrans2D1" presStyleIdx="0" presStyleCnt="3"/>
      <dgm:spPr/>
    </dgm:pt>
    <dgm:pt modelId="{7859B751-AFE1-415C-8670-06F8AD4635ED}" type="pres">
      <dgm:prSet presAssocID="{A06C3560-690A-4603-A5E8-EEEE2050D63B}" presName="connectorText" presStyleLbl="sibTrans2D1" presStyleIdx="0" presStyleCnt="3"/>
      <dgm:spPr/>
    </dgm:pt>
    <dgm:pt modelId="{70259B72-DF98-4C15-8F33-78E4517C4936}" type="pres">
      <dgm:prSet presAssocID="{41F5A29D-1800-4F22-9435-CC3AA5A844B9}" presName="node" presStyleLbl="node1" presStyleIdx="1" presStyleCnt="3">
        <dgm:presLayoutVars>
          <dgm:bulletEnabled val="1"/>
        </dgm:presLayoutVars>
      </dgm:prSet>
      <dgm:spPr/>
    </dgm:pt>
    <dgm:pt modelId="{4D69CE9E-C2D9-4538-AF04-F10AD65C8B51}" type="pres">
      <dgm:prSet presAssocID="{087DE162-7AD7-4E16-864B-1EE37BA90324}" presName="sibTrans" presStyleLbl="sibTrans2D1" presStyleIdx="1" presStyleCnt="3"/>
      <dgm:spPr/>
    </dgm:pt>
    <dgm:pt modelId="{A3360938-4D01-423D-83D4-A16302935055}" type="pres">
      <dgm:prSet presAssocID="{087DE162-7AD7-4E16-864B-1EE37BA90324}" presName="connectorText" presStyleLbl="sibTrans2D1" presStyleIdx="1" presStyleCnt="3"/>
      <dgm:spPr/>
    </dgm:pt>
    <dgm:pt modelId="{D8454C1A-91B4-4A24-B32A-8BFFBD240115}" type="pres">
      <dgm:prSet presAssocID="{367BF7EE-BEF4-4471-9F3A-1F25E9481EB6}" presName="node" presStyleLbl="node1" presStyleIdx="2" presStyleCnt="3">
        <dgm:presLayoutVars>
          <dgm:bulletEnabled val="1"/>
        </dgm:presLayoutVars>
      </dgm:prSet>
      <dgm:spPr/>
    </dgm:pt>
    <dgm:pt modelId="{EBD7563A-2E6A-4E53-8452-B96F509C527E}" type="pres">
      <dgm:prSet presAssocID="{43B20209-A826-47B0-9444-55DC28E9E9EB}" presName="sibTrans" presStyleLbl="sibTrans2D1" presStyleIdx="2" presStyleCnt="3"/>
      <dgm:spPr/>
    </dgm:pt>
    <dgm:pt modelId="{23D1BAB1-DDAB-4CEC-95B0-92B8697EB6FC}" type="pres">
      <dgm:prSet presAssocID="{43B20209-A826-47B0-9444-55DC28E9E9EB}" presName="connectorText" presStyleLbl="sibTrans2D1" presStyleIdx="2" presStyleCnt="3"/>
      <dgm:spPr/>
    </dgm:pt>
  </dgm:ptLst>
  <dgm:cxnLst>
    <dgm:cxn modelId="{2DB3AA14-EFB3-4BF6-9FE1-CFDB73BA7F8C}" type="presOf" srcId="{43B20209-A826-47B0-9444-55DC28E9E9EB}" destId="{EBD7563A-2E6A-4E53-8452-B96F509C527E}" srcOrd="0" destOrd="0" presId="urn:microsoft.com/office/officeart/2005/8/layout/cycle7"/>
    <dgm:cxn modelId="{AAB16421-443E-42B6-AE36-AB3053985ED0}" type="presOf" srcId="{5D865A4A-825D-42A9-9898-CE876FF0B51E}" destId="{2A4F0482-A2B8-406D-BBE4-1FFCBC275458}" srcOrd="0" destOrd="0" presId="urn:microsoft.com/office/officeart/2005/8/layout/cycle7"/>
    <dgm:cxn modelId="{E1904328-D2DF-4C60-A932-397963B3A76A}" type="presOf" srcId="{367BF7EE-BEF4-4471-9F3A-1F25E9481EB6}" destId="{D8454C1A-91B4-4A24-B32A-8BFFBD240115}" srcOrd="0" destOrd="0" presId="urn:microsoft.com/office/officeart/2005/8/layout/cycle7"/>
    <dgm:cxn modelId="{0FC58738-3069-4107-98C0-C33BF8D87BF3}" type="presOf" srcId="{087DE162-7AD7-4E16-864B-1EE37BA90324}" destId="{A3360938-4D01-423D-83D4-A16302935055}" srcOrd="1" destOrd="0" presId="urn:microsoft.com/office/officeart/2005/8/layout/cycle7"/>
    <dgm:cxn modelId="{25096244-18A0-446F-B5DB-A545D4377616}" srcId="{5D865A4A-825D-42A9-9898-CE876FF0B51E}" destId="{41F5A29D-1800-4F22-9435-CC3AA5A844B9}" srcOrd="1" destOrd="0" parTransId="{E66DB96D-10CA-4BD8-ABAD-7CC3B2C9BE62}" sibTransId="{087DE162-7AD7-4E16-864B-1EE37BA90324}"/>
    <dgm:cxn modelId="{CBCCD04C-103A-4744-A10C-9691D1D140AC}" type="presOf" srcId="{A06C3560-690A-4603-A5E8-EEEE2050D63B}" destId="{F9C64C05-982F-41C4-890D-152E11670D19}" srcOrd="0" destOrd="0" presId="urn:microsoft.com/office/officeart/2005/8/layout/cycle7"/>
    <dgm:cxn modelId="{A5C6137B-607B-42AC-A834-A4B214556CC3}" srcId="{5D865A4A-825D-42A9-9898-CE876FF0B51E}" destId="{82D3CB4A-E477-4A42-903E-96801E1988B5}" srcOrd="0" destOrd="0" parTransId="{220622CE-3A61-4E81-8FC5-48D8ABF21FDD}" sibTransId="{A06C3560-690A-4603-A5E8-EEEE2050D63B}"/>
    <dgm:cxn modelId="{564F647D-494F-4DE8-A123-946CEAB4B5A9}" type="presOf" srcId="{A06C3560-690A-4603-A5E8-EEEE2050D63B}" destId="{7859B751-AFE1-415C-8670-06F8AD4635ED}" srcOrd="1" destOrd="0" presId="urn:microsoft.com/office/officeart/2005/8/layout/cycle7"/>
    <dgm:cxn modelId="{EFF08A9D-7D72-4B58-BF76-E542D5B68C50}" type="presOf" srcId="{41F5A29D-1800-4F22-9435-CC3AA5A844B9}" destId="{70259B72-DF98-4C15-8F33-78E4517C4936}" srcOrd="0" destOrd="0" presId="urn:microsoft.com/office/officeart/2005/8/layout/cycle7"/>
    <dgm:cxn modelId="{900C10C5-B067-4685-BB23-5FBC42601A9A}" srcId="{5D865A4A-825D-42A9-9898-CE876FF0B51E}" destId="{367BF7EE-BEF4-4471-9F3A-1F25E9481EB6}" srcOrd="2" destOrd="0" parTransId="{A7AD2671-194C-46AA-92F0-4E6C8D16A176}" sibTransId="{43B20209-A826-47B0-9444-55DC28E9E9EB}"/>
    <dgm:cxn modelId="{83AB02DD-4FAC-422A-BD04-74734988BFBF}" type="presOf" srcId="{43B20209-A826-47B0-9444-55DC28E9E9EB}" destId="{23D1BAB1-DDAB-4CEC-95B0-92B8697EB6FC}" srcOrd="1" destOrd="0" presId="urn:microsoft.com/office/officeart/2005/8/layout/cycle7"/>
    <dgm:cxn modelId="{56825FE5-C9B7-4494-A52C-62A4AD8963EB}" type="presOf" srcId="{82D3CB4A-E477-4A42-903E-96801E1988B5}" destId="{CD62BEB9-E183-4F2C-97D1-DF3A56C321BF}" srcOrd="0" destOrd="0" presId="urn:microsoft.com/office/officeart/2005/8/layout/cycle7"/>
    <dgm:cxn modelId="{9E92DFEB-82F5-4BEB-BA1A-F97FCE1066DB}" type="presOf" srcId="{087DE162-7AD7-4E16-864B-1EE37BA90324}" destId="{4D69CE9E-C2D9-4538-AF04-F10AD65C8B51}" srcOrd="0" destOrd="0" presId="urn:microsoft.com/office/officeart/2005/8/layout/cycle7"/>
    <dgm:cxn modelId="{E6EC4A3A-8BC8-46C8-998D-8F0EF5F0039F}" type="presParOf" srcId="{2A4F0482-A2B8-406D-BBE4-1FFCBC275458}" destId="{CD62BEB9-E183-4F2C-97D1-DF3A56C321BF}" srcOrd="0" destOrd="0" presId="urn:microsoft.com/office/officeart/2005/8/layout/cycle7"/>
    <dgm:cxn modelId="{351A25DD-3FAA-49D4-B95E-4189337F2583}" type="presParOf" srcId="{2A4F0482-A2B8-406D-BBE4-1FFCBC275458}" destId="{F9C64C05-982F-41C4-890D-152E11670D19}" srcOrd="1" destOrd="0" presId="urn:microsoft.com/office/officeart/2005/8/layout/cycle7"/>
    <dgm:cxn modelId="{25B8F724-02CF-4596-8312-47039ED2E671}" type="presParOf" srcId="{F9C64C05-982F-41C4-890D-152E11670D19}" destId="{7859B751-AFE1-415C-8670-06F8AD4635ED}" srcOrd="0" destOrd="0" presId="urn:microsoft.com/office/officeart/2005/8/layout/cycle7"/>
    <dgm:cxn modelId="{D674DC9B-5698-4B84-AFC6-340807BCE27C}" type="presParOf" srcId="{2A4F0482-A2B8-406D-BBE4-1FFCBC275458}" destId="{70259B72-DF98-4C15-8F33-78E4517C4936}" srcOrd="2" destOrd="0" presId="urn:microsoft.com/office/officeart/2005/8/layout/cycle7"/>
    <dgm:cxn modelId="{319FB1E4-4DA9-4213-8984-70F057FC0BAA}" type="presParOf" srcId="{2A4F0482-A2B8-406D-BBE4-1FFCBC275458}" destId="{4D69CE9E-C2D9-4538-AF04-F10AD65C8B51}" srcOrd="3" destOrd="0" presId="urn:microsoft.com/office/officeart/2005/8/layout/cycle7"/>
    <dgm:cxn modelId="{A3587B4B-EDF3-4A92-8711-B4F50D2FB94F}" type="presParOf" srcId="{4D69CE9E-C2D9-4538-AF04-F10AD65C8B51}" destId="{A3360938-4D01-423D-83D4-A16302935055}" srcOrd="0" destOrd="0" presId="urn:microsoft.com/office/officeart/2005/8/layout/cycle7"/>
    <dgm:cxn modelId="{C3707975-90A8-44AD-9BDD-8939D0416B27}" type="presParOf" srcId="{2A4F0482-A2B8-406D-BBE4-1FFCBC275458}" destId="{D8454C1A-91B4-4A24-B32A-8BFFBD240115}" srcOrd="4" destOrd="0" presId="urn:microsoft.com/office/officeart/2005/8/layout/cycle7"/>
    <dgm:cxn modelId="{AF7B2CA2-76E4-40F9-944F-257FA3BAFEF7}" type="presParOf" srcId="{2A4F0482-A2B8-406D-BBE4-1FFCBC275458}" destId="{EBD7563A-2E6A-4E53-8452-B96F509C527E}" srcOrd="5" destOrd="0" presId="urn:microsoft.com/office/officeart/2005/8/layout/cycle7"/>
    <dgm:cxn modelId="{047B218F-C87C-4D53-9599-34FA41E863FD}" type="presParOf" srcId="{EBD7563A-2E6A-4E53-8452-B96F509C527E}" destId="{23D1BAB1-DDAB-4CEC-95B0-92B8697EB6F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F01E7A-ABD0-4014-BDB5-30A6A5D95A60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7951D50-F183-4403-98C1-C9225E980513}">
      <dgm:prSet phldrT="[Texto]"/>
      <dgm:spPr/>
      <dgm:t>
        <a:bodyPr/>
        <a:lstStyle/>
        <a:p>
          <a:r>
            <a:rPr lang="pt-BR" dirty="0"/>
            <a:t>Os clientes podem ser ignorados </a:t>
          </a:r>
          <a:endParaRPr lang="es-MX" dirty="0"/>
        </a:p>
      </dgm:t>
    </dgm:pt>
    <dgm:pt modelId="{CC592BE6-7CE7-4D9F-9477-35BF32D6CE2F}" type="parTrans" cxnId="{99710A2D-8F4E-4425-8131-2985425975CB}">
      <dgm:prSet/>
      <dgm:spPr/>
      <dgm:t>
        <a:bodyPr/>
        <a:lstStyle/>
        <a:p>
          <a:endParaRPr lang="es-MX"/>
        </a:p>
      </dgm:t>
    </dgm:pt>
    <dgm:pt modelId="{9C8C13DD-225A-4853-B07A-1CAA13AD8162}" type="sibTrans" cxnId="{99710A2D-8F4E-4425-8131-2985425975CB}">
      <dgm:prSet/>
      <dgm:spPr/>
      <dgm:t>
        <a:bodyPr/>
        <a:lstStyle/>
        <a:p>
          <a:endParaRPr lang="es-MX"/>
        </a:p>
      </dgm:t>
    </dgm:pt>
    <dgm:pt modelId="{6E75BAF5-E658-4280-ACD6-8292B2D3CEB2}">
      <dgm:prSet phldrT="[Texto]"/>
      <dgm:spPr/>
      <dgm:t>
        <a:bodyPr/>
        <a:lstStyle/>
        <a:p>
          <a:r>
            <a:rPr lang="pt-BR" dirty="0"/>
            <a:t>Quando a empresa cria os mesmos produtos ( estancamento)</a:t>
          </a:r>
          <a:endParaRPr lang="es-MX" dirty="0"/>
        </a:p>
      </dgm:t>
    </dgm:pt>
    <dgm:pt modelId="{0B4E8645-1F83-4FBB-B362-A1053E5EA8D0}" type="parTrans" cxnId="{34E9AAB1-8A32-4BB3-9C7D-E9AD190B5912}">
      <dgm:prSet/>
      <dgm:spPr/>
      <dgm:t>
        <a:bodyPr/>
        <a:lstStyle/>
        <a:p>
          <a:endParaRPr lang="es-MX"/>
        </a:p>
      </dgm:t>
    </dgm:pt>
    <dgm:pt modelId="{F5CA68B2-2CAE-406E-8BC4-05701116A05D}" type="sibTrans" cxnId="{34E9AAB1-8A32-4BB3-9C7D-E9AD190B5912}">
      <dgm:prSet/>
      <dgm:spPr/>
      <dgm:t>
        <a:bodyPr/>
        <a:lstStyle/>
        <a:p>
          <a:endParaRPr lang="es-MX"/>
        </a:p>
      </dgm:t>
    </dgm:pt>
    <dgm:pt modelId="{80384D18-09D8-4FBA-B2E7-06082C87F2D5}" type="pres">
      <dgm:prSet presAssocID="{B2F01E7A-ABD0-4014-BDB5-30A6A5D95A60}" presName="diagram" presStyleCnt="0">
        <dgm:presLayoutVars>
          <dgm:dir/>
          <dgm:resizeHandles val="exact"/>
        </dgm:presLayoutVars>
      </dgm:prSet>
      <dgm:spPr/>
    </dgm:pt>
    <dgm:pt modelId="{223A93DA-C2C2-4BB4-8C00-3D7D7CCF955C}" type="pres">
      <dgm:prSet presAssocID="{B7951D50-F183-4403-98C1-C9225E980513}" presName="arrow" presStyleLbl="node1" presStyleIdx="0" presStyleCnt="2">
        <dgm:presLayoutVars>
          <dgm:bulletEnabled val="1"/>
        </dgm:presLayoutVars>
      </dgm:prSet>
      <dgm:spPr/>
    </dgm:pt>
    <dgm:pt modelId="{EA31594A-9183-4891-A120-F9E51A090FD4}" type="pres">
      <dgm:prSet presAssocID="{6E75BAF5-E658-4280-ACD6-8292B2D3CEB2}" presName="arrow" presStyleLbl="node1" presStyleIdx="1" presStyleCnt="2">
        <dgm:presLayoutVars>
          <dgm:bulletEnabled val="1"/>
        </dgm:presLayoutVars>
      </dgm:prSet>
      <dgm:spPr/>
    </dgm:pt>
  </dgm:ptLst>
  <dgm:cxnLst>
    <dgm:cxn modelId="{0901182C-4790-4DDE-977C-0670012387F7}" type="presOf" srcId="{6E75BAF5-E658-4280-ACD6-8292B2D3CEB2}" destId="{EA31594A-9183-4891-A120-F9E51A090FD4}" srcOrd="0" destOrd="0" presId="urn:microsoft.com/office/officeart/2005/8/layout/arrow5"/>
    <dgm:cxn modelId="{99710A2D-8F4E-4425-8131-2985425975CB}" srcId="{B2F01E7A-ABD0-4014-BDB5-30A6A5D95A60}" destId="{B7951D50-F183-4403-98C1-C9225E980513}" srcOrd="0" destOrd="0" parTransId="{CC592BE6-7CE7-4D9F-9477-35BF32D6CE2F}" sibTransId="{9C8C13DD-225A-4853-B07A-1CAA13AD8162}"/>
    <dgm:cxn modelId="{34E9AAB1-8A32-4BB3-9C7D-E9AD190B5912}" srcId="{B2F01E7A-ABD0-4014-BDB5-30A6A5D95A60}" destId="{6E75BAF5-E658-4280-ACD6-8292B2D3CEB2}" srcOrd="1" destOrd="0" parTransId="{0B4E8645-1F83-4FBB-B362-A1053E5EA8D0}" sibTransId="{F5CA68B2-2CAE-406E-8BC4-05701116A05D}"/>
    <dgm:cxn modelId="{902A69BB-33FF-43B9-91A8-7E8DEA0C6987}" type="presOf" srcId="{B2F01E7A-ABD0-4014-BDB5-30A6A5D95A60}" destId="{80384D18-09D8-4FBA-B2E7-06082C87F2D5}" srcOrd="0" destOrd="0" presId="urn:microsoft.com/office/officeart/2005/8/layout/arrow5"/>
    <dgm:cxn modelId="{443985D1-8CF3-44DF-A6C1-B64A26B8DA2E}" type="presOf" srcId="{B7951D50-F183-4403-98C1-C9225E980513}" destId="{223A93DA-C2C2-4BB4-8C00-3D7D7CCF955C}" srcOrd="0" destOrd="0" presId="urn:microsoft.com/office/officeart/2005/8/layout/arrow5"/>
    <dgm:cxn modelId="{B15B83FD-0919-49E4-BD9A-5F5DD7647230}" type="presParOf" srcId="{80384D18-09D8-4FBA-B2E7-06082C87F2D5}" destId="{223A93DA-C2C2-4BB4-8C00-3D7D7CCF955C}" srcOrd="0" destOrd="0" presId="urn:microsoft.com/office/officeart/2005/8/layout/arrow5"/>
    <dgm:cxn modelId="{4DF79EA3-38A8-4AE9-AC0E-59542B8CCD6E}" type="presParOf" srcId="{80384D18-09D8-4FBA-B2E7-06082C87F2D5}" destId="{EA31594A-9183-4891-A120-F9E51A090FD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57F0D9-69FA-49B1-A209-EE470C0FF7F8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24B6115-9366-4C35-B528-6A32BB55E0FC}">
      <dgm:prSet phldrT="[Texto]"/>
      <dgm:spPr/>
      <dgm:t>
        <a:bodyPr/>
        <a:lstStyle/>
        <a:p>
          <a:r>
            <a:rPr lang="pt-BR" dirty="0"/>
            <a:t>Ouvir as opiniões dos clientes</a:t>
          </a:r>
          <a:endParaRPr lang="es-MX" dirty="0"/>
        </a:p>
      </dgm:t>
    </dgm:pt>
    <dgm:pt modelId="{EBA67B02-2199-4CA2-A443-0420A7FF7E25}" type="parTrans" cxnId="{8BD95362-75AC-4E2B-9D5C-E62B6EAF69D1}">
      <dgm:prSet/>
      <dgm:spPr/>
      <dgm:t>
        <a:bodyPr/>
        <a:lstStyle/>
        <a:p>
          <a:endParaRPr lang="es-MX"/>
        </a:p>
      </dgm:t>
    </dgm:pt>
    <dgm:pt modelId="{37E9F5E2-5E0D-44CB-B0E6-67149241B746}" type="sibTrans" cxnId="{8BD95362-75AC-4E2B-9D5C-E62B6EAF69D1}">
      <dgm:prSet/>
      <dgm:spPr/>
      <dgm:t>
        <a:bodyPr/>
        <a:lstStyle/>
        <a:p>
          <a:endParaRPr lang="es-MX"/>
        </a:p>
      </dgm:t>
    </dgm:pt>
    <dgm:pt modelId="{0C52EBCF-61EE-4B1C-8F2F-579A3F7BB75C}">
      <dgm:prSet phldrT="[Texto]"/>
      <dgm:spPr/>
      <dgm:t>
        <a:bodyPr/>
        <a:lstStyle/>
        <a:p>
          <a:r>
            <a:rPr lang="es-MX" dirty="0"/>
            <a:t>Concentrar </a:t>
          </a:r>
          <a:r>
            <a:rPr lang="es-MX" dirty="0" err="1"/>
            <a:t>esforços</a:t>
          </a:r>
          <a:r>
            <a:rPr lang="es-MX" dirty="0"/>
            <a:t> </a:t>
          </a:r>
          <a:r>
            <a:rPr lang="es-MX" dirty="0" err="1"/>
            <a:t>na</a:t>
          </a:r>
          <a:r>
            <a:rPr lang="es-MX" dirty="0"/>
            <a:t> </a:t>
          </a:r>
          <a:r>
            <a:rPr lang="es-MX" dirty="0" err="1"/>
            <a:t>inovação</a:t>
          </a:r>
          <a:endParaRPr lang="es-MX" dirty="0"/>
        </a:p>
      </dgm:t>
    </dgm:pt>
    <dgm:pt modelId="{6D951631-B499-4018-B314-FCB8883DECD2}" type="parTrans" cxnId="{04167719-B9AE-47CB-85C8-2C16500D559F}">
      <dgm:prSet/>
      <dgm:spPr/>
      <dgm:t>
        <a:bodyPr/>
        <a:lstStyle/>
        <a:p>
          <a:endParaRPr lang="es-MX"/>
        </a:p>
      </dgm:t>
    </dgm:pt>
    <dgm:pt modelId="{C990F580-2065-42C7-8309-7ACE2F063099}" type="sibTrans" cxnId="{04167719-B9AE-47CB-85C8-2C16500D559F}">
      <dgm:prSet/>
      <dgm:spPr/>
      <dgm:t>
        <a:bodyPr/>
        <a:lstStyle/>
        <a:p>
          <a:endParaRPr lang="es-MX"/>
        </a:p>
      </dgm:t>
    </dgm:pt>
    <dgm:pt modelId="{735267E3-A90E-4ACB-B22D-2E77685968C0}" type="pres">
      <dgm:prSet presAssocID="{6657F0D9-69FA-49B1-A209-EE470C0FF7F8}" presName="compositeShape" presStyleCnt="0">
        <dgm:presLayoutVars>
          <dgm:chMax val="2"/>
          <dgm:dir/>
          <dgm:resizeHandles val="exact"/>
        </dgm:presLayoutVars>
      </dgm:prSet>
      <dgm:spPr/>
    </dgm:pt>
    <dgm:pt modelId="{B5E37FAF-5C40-4862-A2C9-50BF51015FAB}" type="pres">
      <dgm:prSet presAssocID="{6657F0D9-69FA-49B1-A209-EE470C0FF7F8}" presName="divider" presStyleLbl="fgShp" presStyleIdx="0" presStyleCnt="1"/>
      <dgm:spPr/>
    </dgm:pt>
    <dgm:pt modelId="{F793DD9A-8465-49E1-9C96-06358F5A44A7}" type="pres">
      <dgm:prSet presAssocID="{624B6115-9366-4C35-B528-6A32BB55E0FC}" presName="downArrow" presStyleLbl="node1" presStyleIdx="0" presStyleCnt="2"/>
      <dgm:spPr/>
    </dgm:pt>
    <dgm:pt modelId="{E751546F-6B52-4B92-8B6C-38AAF7825FEA}" type="pres">
      <dgm:prSet presAssocID="{624B6115-9366-4C35-B528-6A32BB55E0FC}" presName="downArrowText" presStyleLbl="revTx" presStyleIdx="0" presStyleCnt="2">
        <dgm:presLayoutVars>
          <dgm:bulletEnabled val="1"/>
        </dgm:presLayoutVars>
      </dgm:prSet>
      <dgm:spPr/>
    </dgm:pt>
    <dgm:pt modelId="{A9190EE8-958B-450A-92B2-E52EFE318D6B}" type="pres">
      <dgm:prSet presAssocID="{0C52EBCF-61EE-4B1C-8F2F-579A3F7BB75C}" presName="upArrow" presStyleLbl="node1" presStyleIdx="1" presStyleCnt="2"/>
      <dgm:spPr/>
    </dgm:pt>
    <dgm:pt modelId="{4924246D-1DBD-4766-A0DD-81409761F9E4}" type="pres">
      <dgm:prSet presAssocID="{0C52EBCF-61EE-4B1C-8F2F-579A3F7BB75C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4167719-B9AE-47CB-85C8-2C16500D559F}" srcId="{6657F0D9-69FA-49B1-A209-EE470C0FF7F8}" destId="{0C52EBCF-61EE-4B1C-8F2F-579A3F7BB75C}" srcOrd="1" destOrd="0" parTransId="{6D951631-B499-4018-B314-FCB8883DECD2}" sibTransId="{C990F580-2065-42C7-8309-7ACE2F063099}"/>
    <dgm:cxn modelId="{50904420-8B80-4612-95B9-270AF82DF166}" type="presOf" srcId="{0C52EBCF-61EE-4B1C-8F2F-579A3F7BB75C}" destId="{4924246D-1DBD-4766-A0DD-81409761F9E4}" srcOrd="0" destOrd="0" presId="urn:microsoft.com/office/officeart/2005/8/layout/arrow3"/>
    <dgm:cxn modelId="{D423C73D-9ED8-4286-9C84-8EB6DAC504A9}" type="presOf" srcId="{624B6115-9366-4C35-B528-6A32BB55E0FC}" destId="{E751546F-6B52-4B92-8B6C-38AAF7825FEA}" srcOrd="0" destOrd="0" presId="urn:microsoft.com/office/officeart/2005/8/layout/arrow3"/>
    <dgm:cxn modelId="{8BD95362-75AC-4E2B-9D5C-E62B6EAF69D1}" srcId="{6657F0D9-69FA-49B1-A209-EE470C0FF7F8}" destId="{624B6115-9366-4C35-B528-6A32BB55E0FC}" srcOrd="0" destOrd="0" parTransId="{EBA67B02-2199-4CA2-A443-0420A7FF7E25}" sibTransId="{37E9F5E2-5E0D-44CB-B0E6-67149241B746}"/>
    <dgm:cxn modelId="{61D66459-6254-4E4A-9CE3-24A18ECA09C4}" type="presOf" srcId="{6657F0D9-69FA-49B1-A209-EE470C0FF7F8}" destId="{735267E3-A90E-4ACB-B22D-2E77685968C0}" srcOrd="0" destOrd="0" presId="urn:microsoft.com/office/officeart/2005/8/layout/arrow3"/>
    <dgm:cxn modelId="{9C807DC8-27F4-4DFE-945F-F9FAB14F63FD}" type="presParOf" srcId="{735267E3-A90E-4ACB-B22D-2E77685968C0}" destId="{B5E37FAF-5C40-4862-A2C9-50BF51015FAB}" srcOrd="0" destOrd="0" presId="urn:microsoft.com/office/officeart/2005/8/layout/arrow3"/>
    <dgm:cxn modelId="{8BFB72B6-09E7-4A47-BE44-1D3F7CB78D93}" type="presParOf" srcId="{735267E3-A90E-4ACB-B22D-2E77685968C0}" destId="{F793DD9A-8465-49E1-9C96-06358F5A44A7}" srcOrd="1" destOrd="0" presId="urn:microsoft.com/office/officeart/2005/8/layout/arrow3"/>
    <dgm:cxn modelId="{1C742668-DE9E-4686-95AD-3DDF6136B0B1}" type="presParOf" srcId="{735267E3-A90E-4ACB-B22D-2E77685968C0}" destId="{E751546F-6B52-4B92-8B6C-38AAF7825FEA}" srcOrd="2" destOrd="0" presId="urn:microsoft.com/office/officeart/2005/8/layout/arrow3"/>
    <dgm:cxn modelId="{269D2582-99B8-4BF8-9CA3-7D23DE171B57}" type="presParOf" srcId="{735267E3-A90E-4ACB-B22D-2E77685968C0}" destId="{A9190EE8-958B-450A-92B2-E52EFE318D6B}" srcOrd="3" destOrd="0" presId="urn:microsoft.com/office/officeart/2005/8/layout/arrow3"/>
    <dgm:cxn modelId="{3B15C9D4-F11F-46C8-BFDC-BE5C0EF4AF69}" type="presParOf" srcId="{735267E3-A90E-4ACB-B22D-2E77685968C0}" destId="{4924246D-1DBD-4766-A0DD-81409761F9E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26780-F142-40B1-AF20-C87C0A415BD1}">
      <dsp:nvSpPr>
        <dsp:cNvPr id="0" name=""/>
        <dsp:cNvSpPr/>
      </dsp:nvSpPr>
      <dsp:spPr>
        <a:xfrm>
          <a:off x="4735144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 err="1"/>
            <a:t>Descrição</a:t>
          </a:r>
          <a:r>
            <a:rPr lang="es-MX" sz="2300" kern="1200" dirty="0"/>
            <a:t> do problema</a:t>
          </a:r>
        </a:p>
      </dsp:txBody>
      <dsp:txXfrm>
        <a:off x="4735144" y="121283"/>
        <a:ext cx="1916906" cy="1916906"/>
      </dsp:txXfrm>
    </dsp:sp>
    <dsp:sp modelId="{F5BDB09A-6BCD-45A9-8477-9B9A6DAC9B40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50847"/>
            <a:gd name="adj4" fmla="val 20584141"/>
            <a:gd name="adj5" fmla="val 80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9E72A-1F14-4094-B040-E381F8BC9C80}">
      <dsp:nvSpPr>
        <dsp:cNvPr id="0" name=""/>
        <dsp:cNvSpPr/>
      </dsp:nvSpPr>
      <dsp:spPr>
        <a:xfrm>
          <a:off x="4735144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 err="1"/>
            <a:t>Ideação</a:t>
          </a:r>
          <a:endParaRPr lang="es-MX" sz="2300" kern="1200" dirty="0"/>
        </a:p>
      </dsp:txBody>
      <dsp:txXfrm>
        <a:off x="4735144" y="3380477"/>
        <a:ext cx="1916906" cy="1916906"/>
      </dsp:txXfrm>
    </dsp:sp>
    <dsp:sp modelId="{D779BF7F-E263-41E1-AD06-8337B42EEE35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5950847"/>
            <a:gd name="adj4" fmla="val 4384141"/>
            <a:gd name="adj5" fmla="val 80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02B41-9A3E-4739-9177-F23BB331E070}">
      <dsp:nvSpPr>
        <dsp:cNvPr id="0" name=""/>
        <dsp:cNvSpPr/>
      </dsp:nvSpPr>
      <dsp:spPr>
        <a:xfrm>
          <a:off x="1475949" y="3380477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 err="1"/>
            <a:t>Protótipo</a:t>
          </a:r>
          <a:r>
            <a:rPr lang="es-MX" sz="2300" kern="1200" dirty="0"/>
            <a:t> e testes</a:t>
          </a:r>
        </a:p>
      </dsp:txBody>
      <dsp:txXfrm>
        <a:off x="1475949" y="3380477"/>
        <a:ext cx="1916906" cy="1916906"/>
      </dsp:txXfrm>
    </dsp:sp>
    <dsp:sp modelId="{BD41E9A4-9ECD-4919-94AB-DA5CB2CF5528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11350847"/>
            <a:gd name="adj4" fmla="val 9784141"/>
            <a:gd name="adj5" fmla="val 80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AB26D-DB9A-43ED-821F-07BC651F33A5}">
      <dsp:nvSpPr>
        <dsp:cNvPr id="0" name=""/>
        <dsp:cNvSpPr/>
      </dsp:nvSpPr>
      <dsp:spPr>
        <a:xfrm>
          <a:off x="1475949" y="121283"/>
          <a:ext cx="1916906" cy="191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 err="1"/>
            <a:t>Implementação</a:t>
          </a:r>
          <a:endParaRPr lang="es-MX" sz="2300" kern="1200" dirty="0"/>
        </a:p>
      </dsp:txBody>
      <dsp:txXfrm>
        <a:off x="1475949" y="121283"/>
        <a:ext cx="1916906" cy="1916906"/>
      </dsp:txXfrm>
    </dsp:sp>
    <dsp:sp modelId="{E7728857-8E96-4161-8315-AF30DA3B244C}">
      <dsp:nvSpPr>
        <dsp:cNvPr id="0" name=""/>
        <dsp:cNvSpPr/>
      </dsp:nvSpPr>
      <dsp:spPr>
        <a:xfrm>
          <a:off x="1354454" y="-211"/>
          <a:ext cx="5419090" cy="5419090"/>
        </a:xfrm>
        <a:prstGeom prst="circularArrow">
          <a:avLst>
            <a:gd name="adj1" fmla="val 6898"/>
            <a:gd name="adj2" fmla="val 465012"/>
            <a:gd name="adj3" fmla="val 16750847"/>
            <a:gd name="adj4" fmla="val 15184141"/>
            <a:gd name="adj5" fmla="val 804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AEB13-1DDB-4B2B-B28F-694C507E0CC7}">
      <dsp:nvSpPr>
        <dsp:cNvPr id="0" name=""/>
        <dsp:cNvSpPr/>
      </dsp:nvSpPr>
      <dsp:spPr>
        <a:xfrm>
          <a:off x="3571" y="2084652"/>
          <a:ext cx="3123406" cy="124936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O mercado</a:t>
          </a:r>
        </a:p>
      </dsp:txBody>
      <dsp:txXfrm>
        <a:off x="3571" y="2084652"/>
        <a:ext cx="2811066" cy="1249362"/>
      </dsp:txXfrm>
    </dsp:sp>
    <dsp:sp modelId="{8C5A8EEB-C625-44A0-AA2F-734E565409F8}">
      <dsp:nvSpPr>
        <dsp:cNvPr id="0" name=""/>
        <dsp:cNvSpPr/>
      </dsp:nvSpPr>
      <dsp:spPr>
        <a:xfrm>
          <a:off x="2502296" y="2084652"/>
          <a:ext cx="3123406" cy="12493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 err="1"/>
            <a:t>Intenção</a:t>
          </a:r>
          <a:r>
            <a:rPr lang="es-MX" sz="2600" kern="1200" dirty="0"/>
            <a:t> de compra</a:t>
          </a:r>
        </a:p>
      </dsp:txBody>
      <dsp:txXfrm>
        <a:off x="3126977" y="2084652"/>
        <a:ext cx="1874044" cy="1249362"/>
      </dsp:txXfrm>
    </dsp:sp>
    <dsp:sp modelId="{F84A7C32-1513-406E-988D-54AE572A5114}">
      <dsp:nvSpPr>
        <dsp:cNvPr id="0" name=""/>
        <dsp:cNvSpPr/>
      </dsp:nvSpPr>
      <dsp:spPr>
        <a:xfrm>
          <a:off x="5001021" y="2084652"/>
          <a:ext cx="3123406" cy="124936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 err="1"/>
            <a:t>Melhorar</a:t>
          </a:r>
          <a:r>
            <a:rPr lang="es-MX" sz="2600" kern="1200" dirty="0"/>
            <a:t> o </a:t>
          </a:r>
          <a:r>
            <a:rPr lang="es-MX" sz="2600" kern="1200" dirty="0" err="1"/>
            <a:t>novo</a:t>
          </a:r>
          <a:r>
            <a:rPr lang="es-MX" sz="2600" kern="1200" dirty="0"/>
            <a:t> </a:t>
          </a:r>
          <a:r>
            <a:rPr lang="es-MX" sz="2600" kern="1200" dirty="0" err="1"/>
            <a:t>produto</a:t>
          </a:r>
          <a:endParaRPr lang="es-MX" sz="2600" kern="1200" dirty="0"/>
        </a:p>
      </dsp:txBody>
      <dsp:txXfrm>
        <a:off x="5625702" y="2084652"/>
        <a:ext cx="1874044" cy="124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2BEB9-E183-4F2C-97D1-DF3A56C321BF}">
      <dsp:nvSpPr>
        <dsp:cNvPr id="0" name=""/>
        <dsp:cNvSpPr/>
      </dsp:nvSpPr>
      <dsp:spPr>
        <a:xfrm>
          <a:off x="977171" y="347357"/>
          <a:ext cx="1182407" cy="5912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noProof="0" dirty="0"/>
            <a:t>Comprador</a:t>
          </a:r>
        </a:p>
      </dsp:txBody>
      <dsp:txXfrm>
        <a:off x="994487" y="364673"/>
        <a:ext cx="1147775" cy="556571"/>
      </dsp:txXfrm>
    </dsp:sp>
    <dsp:sp modelId="{F9C64C05-982F-41C4-890D-152E11670D19}">
      <dsp:nvSpPr>
        <dsp:cNvPr id="0" name=""/>
        <dsp:cNvSpPr/>
      </dsp:nvSpPr>
      <dsp:spPr>
        <a:xfrm rot="3600000">
          <a:off x="1748213" y="1385676"/>
          <a:ext cx="617403" cy="2069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1810289" y="1427060"/>
        <a:ext cx="493251" cy="124153"/>
      </dsp:txXfrm>
    </dsp:sp>
    <dsp:sp modelId="{70259B72-DF98-4C15-8F33-78E4517C4936}">
      <dsp:nvSpPr>
        <dsp:cNvPr id="0" name=""/>
        <dsp:cNvSpPr/>
      </dsp:nvSpPr>
      <dsp:spPr>
        <a:xfrm>
          <a:off x="1954252" y="2039712"/>
          <a:ext cx="1182407" cy="591203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noProof="0" dirty="0"/>
            <a:t>Vendedor</a:t>
          </a:r>
        </a:p>
      </dsp:txBody>
      <dsp:txXfrm>
        <a:off x="1971568" y="2057028"/>
        <a:ext cx="1147775" cy="556571"/>
      </dsp:txXfrm>
    </dsp:sp>
    <dsp:sp modelId="{4D69CE9E-C2D9-4538-AF04-F10AD65C8B51}">
      <dsp:nvSpPr>
        <dsp:cNvPr id="0" name=""/>
        <dsp:cNvSpPr/>
      </dsp:nvSpPr>
      <dsp:spPr>
        <a:xfrm rot="10800000">
          <a:off x="1259673" y="2231853"/>
          <a:ext cx="617403" cy="2069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 rot="10800000">
        <a:off x="1321749" y="2273237"/>
        <a:ext cx="493251" cy="124153"/>
      </dsp:txXfrm>
    </dsp:sp>
    <dsp:sp modelId="{D8454C1A-91B4-4A24-B32A-8BFFBD240115}">
      <dsp:nvSpPr>
        <dsp:cNvPr id="0" name=""/>
        <dsp:cNvSpPr/>
      </dsp:nvSpPr>
      <dsp:spPr>
        <a:xfrm>
          <a:off x="89" y="2039712"/>
          <a:ext cx="1182407" cy="59120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noProof="0" dirty="0"/>
            <a:t>Produto</a:t>
          </a:r>
        </a:p>
      </dsp:txBody>
      <dsp:txXfrm>
        <a:off x="17405" y="2057028"/>
        <a:ext cx="1147775" cy="556571"/>
      </dsp:txXfrm>
    </dsp:sp>
    <dsp:sp modelId="{EBD7563A-2E6A-4E53-8452-B96F509C527E}">
      <dsp:nvSpPr>
        <dsp:cNvPr id="0" name=""/>
        <dsp:cNvSpPr/>
      </dsp:nvSpPr>
      <dsp:spPr>
        <a:xfrm rot="18000000">
          <a:off x="771132" y="1385676"/>
          <a:ext cx="617403" cy="20692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kern="1200"/>
        </a:p>
      </dsp:txBody>
      <dsp:txXfrm>
        <a:off x="833208" y="1427060"/>
        <a:ext cx="493251" cy="124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A93DA-C2C2-4BB4-8C00-3D7D7CCF955C}">
      <dsp:nvSpPr>
        <dsp:cNvPr id="0" name=""/>
        <dsp:cNvSpPr/>
      </dsp:nvSpPr>
      <dsp:spPr>
        <a:xfrm rot="16200000">
          <a:off x="316" y="334778"/>
          <a:ext cx="2448705" cy="244870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Os clientes podem ser ignorados </a:t>
          </a:r>
          <a:endParaRPr lang="es-MX" sz="1700" kern="1200" dirty="0"/>
        </a:p>
      </dsp:txBody>
      <dsp:txXfrm rot="5400000">
        <a:off x="317" y="946953"/>
        <a:ext cx="2020182" cy="1224353"/>
      </dsp:txXfrm>
    </dsp:sp>
    <dsp:sp modelId="{EA31594A-9183-4891-A120-F9E51A090FD4}">
      <dsp:nvSpPr>
        <dsp:cNvPr id="0" name=""/>
        <dsp:cNvSpPr/>
      </dsp:nvSpPr>
      <dsp:spPr>
        <a:xfrm rot="5400000">
          <a:off x="2601279" y="334778"/>
          <a:ext cx="2448705" cy="244870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Quando a empresa cria os mesmos produtos ( estancamento)</a:t>
          </a:r>
          <a:endParaRPr lang="es-MX" sz="1700" kern="1200" dirty="0"/>
        </a:p>
      </dsp:txBody>
      <dsp:txXfrm rot="-5400000">
        <a:off x="3029803" y="946954"/>
        <a:ext cx="2020182" cy="12243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37FAF-5C40-4862-A2C9-50BF51015FAB}">
      <dsp:nvSpPr>
        <dsp:cNvPr id="0" name=""/>
        <dsp:cNvSpPr/>
      </dsp:nvSpPr>
      <dsp:spPr>
        <a:xfrm rot="21300000">
          <a:off x="20184" y="1724199"/>
          <a:ext cx="6537059" cy="748591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3DD9A-8465-49E1-9C96-06358F5A44A7}">
      <dsp:nvSpPr>
        <dsp:cNvPr id="0" name=""/>
        <dsp:cNvSpPr/>
      </dsp:nvSpPr>
      <dsp:spPr>
        <a:xfrm>
          <a:off x="789291" y="209849"/>
          <a:ext cx="1973228" cy="1678796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1546F-6B52-4B92-8B6C-38AAF7825FEA}">
      <dsp:nvSpPr>
        <dsp:cNvPr id="0" name=""/>
        <dsp:cNvSpPr/>
      </dsp:nvSpPr>
      <dsp:spPr>
        <a:xfrm>
          <a:off x="3486036" y="0"/>
          <a:ext cx="2104776" cy="1762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Ouvir as opiniões dos clientes</a:t>
          </a:r>
          <a:endParaRPr lang="es-MX" sz="2800" kern="1200" dirty="0"/>
        </a:p>
      </dsp:txBody>
      <dsp:txXfrm>
        <a:off x="3486036" y="0"/>
        <a:ext cx="2104776" cy="1762736"/>
      </dsp:txXfrm>
    </dsp:sp>
    <dsp:sp modelId="{A9190EE8-958B-450A-92B2-E52EFE318D6B}">
      <dsp:nvSpPr>
        <dsp:cNvPr id="0" name=""/>
        <dsp:cNvSpPr/>
      </dsp:nvSpPr>
      <dsp:spPr>
        <a:xfrm>
          <a:off x="3814908" y="2308345"/>
          <a:ext cx="1973228" cy="1678796"/>
        </a:xfrm>
        <a:prstGeom prst="upArrow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4246D-1DBD-4766-A0DD-81409761F9E4}">
      <dsp:nvSpPr>
        <dsp:cNvPr id="0" name=""/>
        <dsp:cNvSpPr/>
      </dsp:nvSpPr>
      <dsp:spPr>
        <a:xfrm>
          <a:off x="986614" y="2434254"/>
          <a:ext cx="2104776" cy="1762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Concentrar </a:t>
          </a:r>
          <a:r>
            <a:rPr lang="es-MX" sz="2800" kern="1200" dirty="0" err="1"/>
            <a:t>esforços</a:t>
          </a:r>
          <a:r>
            <a:rPr lang="es-MX" sz="2800" kern="1200" dirty="0"/>
            <a:t> </a:t>
          </a:r>
          <a:r>
            <a:rPr lang="es-MX" sz="2800" kern="1200" dirty="0" err="1"/>
            <a:t>na</a:t>
          </a:r>
          <a:r>
            <a:rPr lang="es-MX" sz="2800" kern="1200" dirty="0"/>
            <a:t> </a:t>
          </a:r>
          <a:r>
            <a:rPr lang="es-MX" sz="2800" kern="1200" dirty="0" err="1"/>
            <a:t>inovação</a:t>
          </a:r>
          <a:endParaRPr lang="es-MX" sz="2800" kern="1200" dirty="0"/>
        </a:p>
      </dsp:txBody>
      <dsp:txXfrm>
        <a:off x="986614" y="2434254"/>
        <a:ext cx="2104776" cy="1762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3178-3572-48B9-A86A-5452EC036C56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60AE-A11D-487A-AEE5-B0FB64FF1F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219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termo genérico "pensamento de design", abordado aqui como um pensamento organizacional</a:t>
            </a:r>
          </a:p>
          <a:p>
            <a:r>
              <a:rPr lang="pt-BR" dirty="0"/>
              <a:t>tem etiquetado caixas de ferramentas da moda cheias de criatividade e centradas no usuário.</a:t>
            </a:r>
          </a:p>
          <a:p>
            <a:r>
              <a:rPr lang="pt-BR" dirty="0"/>
              <a:t>métodos. Tornou-se uma abordagem popular, flexível e criativa, utilizada por muitos líderes</a:t>
            </a:r>
          </a:p>
          <a:p>
            <a:r>
              <a:rPr lang="pt-BR" dirty="0"/>
              <a:t>empresas para apoiar a inovação. O procedimento DT emprega basicamente a concepção</a:t>
            </a:r>
          </a:p>
          <a:p>
            <a:r>
              <a:rPr lang="pt-BR" dirty="0"/>
              <a:t>métodos e padrões de raciocínio para a solução de problemas. É um método centrado no usuário.</a:t>
            </a:r>
          </a:p>
          <a:p>
            <a:r>
              <a:rPr lang="pt-BR" dirty="0"/>
              <a:t>que visa gerar inovação por meio da chamada abordagem integradora</a:t>
            </a:r>
          </a:p>
          <a:p>
            <a:r>
              <a:rPr lang="pt-BR" dirty="0"/>
              <a:t>pensando1 (BROWN, 2008, p. 3), enfatizando, de acordo com </a:t>
            </a:r>
            <a:r>
              <a:rPr lang="pt-BR" dirty="0" err="1"/>
              <a:t>Lockwood</a:t>
            </a:r>
            <a:r>
              <a:rPr lang="pt-BR" dirty="0"/>
              <a:t> (2009, p. 32),</a:t>
            </a:r>
          </a:p>
          <a:p>
            <a:r>
              <a:rPr lang="pt-BR" dirty="0"/>
              <a:t>"observação, colaboração, aprendizado rápido, visualização de </a:t>
            </a:r>
            <a:r>
              <a:rPr lang="pt-BR" dirty="0" err="1"/>
              <a:t>idéias</a:t>
            </a:r>
            <a:r>
              <a:rPr lang="pt-BR" dirty="0"/>
              <a:t>, conceito rápido</a:t>
            </a:r>
          </a:p>
          <a:p>
            <a:r>
              <a:rPr lang="pt-BR" dirty="0"/>
              <a:t>prototipagem e análise de negócios simultâneos".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60AE-A11D-487A-AEE5-B0FB64FF1FF2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31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800" b="0" i="0" u="none" strike="noStrike" baseline="0" dirty="0" err="1">
                <a:latin typeface="Arial" panose="020B0604020202020204" pitchFamily="34" charset="0"/>
              </a:rPr>
              <a:t>Meinel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 and </a:t>
            </a:r>
            <a:r>
              <a:rPr lang="es-MX" sz="1800" b="0" i="0" u="none" strike="noStrike" baseline="0" dirty="0" err="1">
                <a:latin typeface="Arial" panose="020B0604020202020204" pitchFamily="34" charset="0"/>
              </a:rPr>
              <a:t>Leifer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 (2011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60AE-A11D-487A-AEE5-B0FB64FF1FF2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19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800" b="0" i="0" u="none" strike="noStrike" baseline="0" dirty="0" err="1">
                <a:latin typeface="Arial" panose="020B0604020202020204" pitchFamily="34" charset="0"/>
              </a:rPr>
              <a:t>Meinel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 and </a:t>
            </a:r>
            <a:r>
              <a:rPr lang="es-MX" sz="1800" b="0" i="0" u="none" strike="noStrike" baseline="0" dirty="0" err="1">
                <a:latin typeface="Arial" panose="020B0604020202020204" pitchFamily="34" charset="0"/>
              </a:rPr>
              <a:t>Leifer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 (2011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60AE-A11D-487A-AEE5-B0FB64FF1FF2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74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B4F85-7429-4685-BB9B-D819323B6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84A94D-7B3C-4D9B-9E44-5485C350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AA4F46-4127-43CB-9AA1-0F24FE50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FFDB0-3AB8-499D-91B4-AE77BF30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D5119A-8BFE-4546-A5A8-F852F6D4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35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D2597-B80C-4DAB-94D8-5D7C6A9B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2457C2-AA10-4639-8FB1-D6E49E8FC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BDDE1D-E300-4808-B470-557D0C4C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70326-0000-4D55-85C1-31B62D24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2BCDB-03DC-489C-BEE6-02E98B5E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593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D82EB3-3AFD-4237-958F-26A38F02F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149668-6117-49BE-82B6-5DA253EFB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2C109-FBF8-4C27-B93C-3B2E7E03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2F9ABF-1615-44DF-89B8-36E22CF5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BC878D-93E3-4EFC-9FBE-0A0FCD38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90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DF7AD-1459-4534-8023-D7A7E0E3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38991-1CAB-49F2-A32C-3DC53ADC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9C5386-ABDE-44D4-A5AF-3C43C006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6EDC39-66BC-4466-AAB4-279F9F44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773B2C-680E-4302-8F39-F34843C6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354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CA1E7-F629-49D3-B9DA-C55B95BE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8FDDB3-475D-42E4-9D01-E757A1326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C8AE08-B3B2-4771-9F15-E9318E1D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FE1F1-D105-4601-8829-0B96C3159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CDC42-FC5E-471F-B61B-7F6C5FAF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4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17ADB-27F1-445D-A4B6-D7DEE82C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A73EB-38A1-4721-8CF1-B24480816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399E41-7D41-4997-B3E9-0865CC3D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82B871-A00C-4B7C-8429-296E2C46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3C08B1-43F2-44A0-B7E0-9EA6D77B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69D967-6DF2-4A99-9376-86AA7D87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17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32E93-D41E-4829-B334-919BCB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39B488-D442-447F-A8AD-A0F0BDDD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94A7A-9374-4824-BF10-4A308B902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6B8BCB-D749-46E1-978B-C692B7A4D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635CA1-BBE8-463A-A3B6-5A2E934BA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F93C26-E59B-446F-A56E-039BD868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A4EDFE-A381-456D-832E-FD1889A7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A638E7D-61CF-4FCB-9B73-ED1B95BD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97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854E8-E8C6-4DF8-A93B-DE84FE32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088227-34CB-4BEC-B5C4-D72BC2FD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62F614D-F05C-40DA-B89A-FE5E76B0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8CC136-4387-4AE8-8212-A62797E0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78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A21EFF-7E8B-46F7-A623-5629423E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0EACC9-38E1-44FF-B5CD-8B2CF915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8CE7C1-7F26-40A6-A758-BB3F8980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9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3B280-5ECE-42AF-AB65-46534962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30D57-B222-4C11-B571-0F5B3EB1B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4C7C31-A50D-4449-831D-6FE328B62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8FD3DE-8EFD-441F-AF02-CE2A152E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9A8584-C847-4F5F-B035-D27D14E8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E786DD-76A6-4F57-B9EE-EFB14ECB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689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E65C8-9650-4E8F-B834-1C9A1501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8FEED6-1580-40F5-92CD-1B652C61E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F25230-8AB3-4CA9-9AFD-E15151457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4A6F8C-F759-41A4-94BA-12C824F1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EFB1E9-90A9-4F9D-8F4A-2FD17F5A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E7495F-21C7-451B-852A-DA902B06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2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EA9DC1-57D5-4DD4-B601-D4F7A066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BF67B3-7F5D-4075-AC99-41A0EC990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94D44E-D341-4482-AE2C-ADE6E13C5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8ED7-81E5-4363-AFC2-87C93E04D3B4}" type="datetimeFigureOut">
              <a:rPr lang="es-MX" smtClean="0"/>
              <a:t>24/08/2020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DCE43-92C1-4B2F-8ECD-2527CFD1A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13995-BE1A-4E8E-A34F-85C1009DC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1C56-66AB-4AD5-AD26-FFD56289CE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64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0F477-3CA6-4BAA-97DA-FA2013FDE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Design Thinking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DE90F-1451-489B-A3B9-EF618411D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5263"/>
            <a:ext cx="9144000" cy="1655762"/>
          </a:xfrm>
        </p:spPr>
        <p:txBody>
          <a:bodyPr/>
          <a:lstStyle/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Characterizing design thinking towards integration with product-service</a:t>
            </a:r>
          </a:p>
          <a:p>
            <a:r>
              <a:rPr lang="es-MX" sz="1800" b="0" i="0" u="none" strike="noStrike" baseline="0" dirty="0" err="1">
                <a:latin typeface="Arial" panose="020B0604020202020204" pitchFamily="34" charset="0"/>
              </a:rPr>
              <a:t>system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MX" sz="1800" b="0" i="0" u="none" strike="noStrike" baseline="0" dirty="0" err="1">
                <a:latin typeface="Arial" panose="020B0604020202020204" pitchFamily="34" charset="0"/>
              </a:rPr>
              <a:t>development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s-MX" sz="1800" b="0" i="0" u="none" strike="noStrike" baseline="0" dirty="0" err="1">
                <a:latin typeface="Arial" panose="020B0604020202020204" pitchFamily="34" charset="0"/>
              </a:rPr>
              <a:t>process</a:t>
            </a:r>
            <a:r>
              <a:rPr lang="es-MX" sz="1800" b="0" i="0" u="none" strike="noStrike" baseline="0" dirty="0">
                <a:latin typeface="Arial" panose="020B0604020202020204" pitchFamily="34" charset="0"/>
              </a:rPr>
              <a:t> (Rosa, 2017).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C0D530-37CD-427C-A476-E14BB75A14F6}"/>
              </a:ext>
            </a:extLst>
          </p:cNvPr>
          <p:cNvSpPr txBox="1"/>
          <p:nvPr/>
        </p:nvSpPr>
        <p:spPr>
          <a:xfrm>
            <a:off x="9728200" y="5087425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Fernando Montenegro Dos Santos</a:t>
            </a:r>
          </a:p>
          <a:p>
            <a:r>
              <a:rPr lang="es-MX" sz="900" dirty="0"/>
              <a:t>24/08/2020 </a:t>
            </a:r>
          </a:p>
        </p:txBody>
      </p:sp>
    </p:spTree>
    <p:extLst>
      <p:ext uri="{BB962C8B-B14F-4D97-AF65-F5344CB8AC3E}">
        <p14:creationId xmlns:p14="http://schemas.microsoft.com/office/powerpoint/2010/main" val="21519935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7760A-ACD1-4CA0-9DB8-90582487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propósito dos testes de novos produtos</a:t>
            </a:r>
            <a:endParaRPr lang="es-MX" dirty="0"/>
          </a:p>
        </p:txBody>
      </p:sp>
      <p:pic>
        <p:nvPicPr>
          <p:cNvPr id="5" name="Imagen 4" descr="Imagen que contiene recamara, cuarto&#10;&#10;Descripción generada automáticamente">
            <a:extLst>
              <a:ext uri="{FF2B5EF4-FFF2-40B4-BE49-F238E27FC236}">
                <a16:creationId xmlns:a16="http://schemas.microsoft.com/office/drawing/2014/main" id="{794B3E08-8B31-4A68-AA49-5442D2DB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40" y="1327514"/>
            <a:ext cx="5161475" cy="3114683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3E9DAA0-E4E4-4CD1-9F40-C81E946F5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810193"/>
              </p:ext>
            </p:extLst>
          </p:nvPr>
        </p:nvGraphicFramePr>
        <p:xfrm>
          <a:off x="2032000" y="22108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4778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8B3D9-3CA8-488A-B2FA-82E1DCFA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Necessidades</a:t>
            </a:r>
            <a:r>
              <a:rPr lang="es-MX" dirty="0"/>
              <a:t> do cliente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17255C-2941-4BF7-8AA6-279061271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6" y="2479313"/>
            <a:ext cx="3034266" cy="21239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745C65-2C73-4C9D-8728-B52ECEA1F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91" y="1878540"/>
            <a:ext cx="3100919" cy="31009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66BED6-A668-419D-8B53-0B71CA304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97" y="1622124"/>
            <a:ext cx="3357335" cy="335733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260E398-9746-4271-9F2B-F9344CCDED17}"/>
              </a:ext>
            </a:extLst>
          </p:cNvPr>
          <p:cNvSpPr/>
          <p:nvPr/>
        </p:nvSpPr>
        <p:spPr>
          <a:xfrm>
            <a:off x="1354671" y="4769218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Básicas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BD006E8-1556-4B81-9541-7DDE1061585B}"/>
              </a:ext>
            </a:extLst>
          </p:cNvPr>
          <p:cNvSpPr/>
          <p:nvPr/>
        </p:nvSpPr>
        <p:spPr>
          <a:xfrm>
            <a:off x="5225923" y="4769217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Articuladas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763C94B-814A-42AA-B41E-C3E1154AA9AD}"/>
              </a:ext>
            </a:extLst>
          </p:cNvPr>
          <p:cNvSpPr/>
          <p:nvPr/>
        </p:nvSpPr>
        <p:spPr>
          <a:xfrm>
            <a:off x="9033935" y="4769217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Excitantes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DFFE8B-C74A-4835-852D-78AC052C11C7}"/>
              </a:ext>
            </a:extLst>
          </p:cNvPr>
          <p:cNvSpPr txBox="1"/>
          <p:nvPr/>
        </p:nvSpPr>
        <p:spPr>
          <a:xfrm>
            <a:off x="5359725" y="6518275"/>
            <a:ext cx="1924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(</a:t>
            </a:r>
            <a:r>
              <a:rPr lang="es-MX" sz="1000" dirty="0" err="1"/>
              <a:t>Pictures</a:t>
            </a:r>
            <a:r>
              <a:rPr lang="es-MX" sz="1000" dirty="0"/>
              <a:t> </a:t>
            </a:r>
            <a:r>
              <a:rPr lang="es-MX" sz="1000" dirty="0" err="1"/>
              <a:t>from</a:t>
            </a:r>
            <a:r>
              <a:rPr lang="es-MX" sz="1000" dirty="0"/>
              <a:t> freepik.com)</a:t>
            </a:r>
          </a:p>
        </p:txBody>
      </p:sp>
    </p:spTree>
    <p:extLst>
      <p:ext uri="{BB962C8B-B14F-4D97-AF65-F5344CB8AC3E}">
        <p14:creationId xmlns:p14="http://schemas.microsoft.com/office/powerpoint/2010/main" val="29932884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F420F-0B6C-45AC-B48F-5BFD5DEE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215"/>
            <a:ext cx="10515600" cy="1325563"/>
          </a:xfrm>
        </p:spPr>
        <p:txBody>
          <a:bodyPr/>
          <a:lstStyle/>
          <a:p>
            <a:r>
              <a:rPr lang="pt-BR" dirty="0"/>
              <a:t>Teste de novos produtos (Técnicas)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BC019D-AD17-45E3-939C-628C2A576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590" y="1045361"/>
            <a:ext cx="2563210" cy="23752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12EDEB-E13C-4A4B-8E86-C50014AFB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94" y="1279279"/>
            <a:ext cx="2690584" cy="19825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F94D6A-8A2D-48E5-B4A7-A61047A79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63" y="1551749"/>
            <a:ext cx="3053689" cy="17100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FB6A95-8BF8-4FAE-AAE6-D4BB76361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55" y="1259009"/>
            <a:ext cx="1884091" cy="18840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37643E-7F1F-42CC-B17D-02DD44141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556" y="4125460"/>
            <a:ext cx="1861457" cy="1861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BA50DBA-5502-4198-94EB-CB6328FC7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705316"/>
            <a:ext cx="2852057" cy="2320861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FE0FC37-8735-4524-9F66-64D0CE57C461}"/>
              </a:ext>
            </a:extLst>
          </p:cNvPr>
          <p:cNvSpPr/>
          <p:nvPr/>
        </p:nvSpPr>
        <p:spPr>
          <a:xfrm>
            <a:off x="426624" y="3282426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Centro de testes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2F6AF23-946B-4438-A765-7C4124E7D299}"/>
              </a:ext>
            </a:extLst>
          </p:cNvPr>
          <p:cNvSpPr/>
          <p:nvPr/>
        </p:nvSpPr>
        <p:spPr>
          <a:xfrm>
            <a:off x="3131457" y="3282426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Mobile Shops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0F721FF7-0BA6-4F3C-89A4-D3D41C862852}"/>
              </a:ext>
            </a:extLst>
          </p:cNvPr>
          <p:cNvSpPr/>
          <p:nvPr/>
        </p:nvSpPr>
        <p:spPr>
          <a:xfrm>
            <a:off x="6096000" y="3282426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Uso do </a:t>
            </a:r>
            <a:r>
              <a:rPr lang="es-MX" dirty="0" err="1"/>
              <a:t>produto</a:t>
            </a:r>
            <a:endParaRPr lang="es-MX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0B099D8A-CB8F-4B08-9074-3ED6E02497B1}"/>
              </a:ext>
            </a:extLst>
          </p:cNvPr>
          <p:cNvSpPr/>
          <p:nvPr/>
        </p:nvSpPr>
        <p:spPr>
          <a:xfrm>
            <a:off x="8976366" y="3282426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Ferias comerciales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2119EFD-A010-49FA-94F7-404E0F31092E}"/>
              </a:ext>
            </a:extLst>
          </p:cNvPr>
          <p:cNvSpPr/>
          <p:nvPr/>
        </p:nvSpPr>
        <p:spPr>
          <a:xfrm>
            <a:off x="3131457" y="6026177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Comparação</a:t>
            </a:r>
            <a:endParaRPr lang="es-MX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340BE8E1-4C08-4947-87B5-AC7599E4CA1C}"/>
              </a:ext>
            </a:extLst>
          </p:cNvPr>
          <p:cNvSpPr/>
          <p:nvPr/>
        </p:nvSpPr>
        <p:spPr>
          <a:xfrm>
            <a:off x="6426199" y="5971192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Paneis</a:t>
            </a:r>
            <a:r>
              <a:rPr lang="es-MX" dirty="0"/>
              <a:t> de testes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44B256-C114-47DF-BB6B-C4B66E4D6CB3}"/>
              </a:ext>
            </a:extLst>
          </p:cNvPr>
          <p:cNvSpPr txBox="1"/>
          <p:nvPr/>
        </p:nvSpPr>
        <p:spPr>
          <a:xfrm>
            <a:off x="8976366" y="6377564"/>
            <a:ext cx="1924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(</a:t>
            </a:r>
            <a:r>
              <a:rPr lang="es-MX" sz="1000" dirty="0" err="1"/>
              <a:t>Pictures</a:t>
            </a:r>
            <a:r>
              <a:rPr lang="es-MX" sz="1000" dirty="0"/>
              <a:t> </a:t>
            </a:r>
            <a:r>
              <a:rPr lang="es-MX" sz="1000" dirty="0" err="1"/>
              <a:t>from</a:t>
            </a:r>
            <a:r>
              <a:rPr lang="es-MX" sz="1000" dirty="0"/>
              <a:t> freepik.com)</a:t>
            </a:r>
          </a:p>
        </p:txBody>
      </p:sp>
    </p:spTree>
    <p:extLst>
      <p:ext uri="{BB962C8B-B14F-4D97-AF65-F5344CB8AC3E}">
        <p14:creationId xmlns:p14="http://schemas.microsoft.com/office/powerpoint/2010/main" val="3520674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817A3-E4CD-411F-926B-32B39E1C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60"/>
            <a:ext cx="10515600" cy="1325563"/>
          </a:xfrm>
        </p:spPr>
        <p:txBody>
          <a:bodyPr/>
          <a:lstStyle/>
          <a:p>
            <a:r>
              <a:rPr lang="pt-BR" dirty="0"/>
              <a:t>Pesquisa de mercado e produtos descontinuados (</a:t>
            </a:r>
            <a:r>
              <a:rPr lang="pt-BR" b="1" dirty="0"/>
              <a:t>altamente inovadores</a:t>
            </a:r>
            <a:r>
              <a:rPr lang="pt-BR" dirty="0"/>
              <a:t>)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CED42E-46E9-45FD-81E6-9FA5A74F5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8" y="2179440"/>
            <a:ext cx="3136750" cy="313675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03CE5FD-C496-407B-BCDB-16716491CDE2}"/>
              </a:ext>
            </a:extLst>
          </p:cNvPr>
          <p:cNvSpPr/>
          <p:nvPr/>
        </p:nvSpPr>
        <p:spPr>
          <a:xfrm>
            <a:off x="838200" y="2018714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Produto</a:t>
            </a:r>
            <a:r>
              <a:rPr lang="es-MX" dirty="0"/>
              <a:t> descontinuado MP3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D379D1-33AC-42D8-ACD5-8DEA1C70DE75}"/>
              </a:ext>
            </a:extLst>
          </p:cNvPr>
          <p:cNvSpPr txBox="1"/>
          <p:nvPr/>
        </p:nvSpPr>
        <p:spPr>
          <a:xfrm>
            <a:off x="5585742" y="1772750"/>
            <a:ext cx="6260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Muitas vesses não tem mercado.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Uma investigação de mercado pode mostrar malos resultados mais se é do jeito tradicional.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Problemas para escolher as pessoas para entrevista-las.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 Entender a nova inovação.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2E264C-6B92-4DB2-BE6B-4B674C2ED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254" y="1535791"/>
            <a:ext cx="1085886" cy="1085886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BA8F334F-786B-4267-B459-433241184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513637"/>
              </p:ext>
            </p:extLst>
          </p:nvPr>
        </p:nvGraphicFramePr>
        <p:xfrm>
          <a:off x="5668064" y="3607923"/>
          <a:ext cx="3136750" cy="297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85192059-B47C-44ED-A92B-F44DDF9FF9AC}"/>
              </a:ext>
            </a:extLst>
          </p:cNvPr>
          <p:cNvSpPr/>
          <p:nvPr/>
        </p:nvSpPr>
        <p:spPr>
          <a:xfrm>
            <a:off x="3545058" y="4593983"/>
            <a:ext cx="2040684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Considerações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017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40A62-168C-4875-99CD-988E7AC9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Produtos de alta tecnologia e conquistando novos mercados</a:t>
            </a:r>
          </a:p>
        </p:txBody>
      </p:sp>
      <p:pic>
        <p:nvPicPr>
          <p:cNvPr id="5" name="Imagen 4" descr="Imagen que contiene competencia de atletismo&#10;&#10;Descripción generada automáticamente">
            <a:extLst>
              <a:ext uri="{FF2B5EF4-FFF2-40B4-BE49-F238E27FC236}">
                <a16:creationId xmlns:a16="http://schemas.microsoft.com/office/drawing/2014/main" id="{02D975A3-B561-439A-8656-1295896E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24" y="2090056"/>
            <a:ext cx="2172009" cy="2397537"/>
          </a:xfrm>
          <a:prstGeom prst="rect">
            <a:avLst/>
          </a:prstGeom>
        </p:spPr>
      </p:pic>
      <p:sp>
        <p:nvSpPr>
          <p:cNvPr id="6" name="Nube 5">
            <a:extLst>
              <a:ext uri="{FF2B5EF4-FFF2-40B4-BE49-F238E27FC236}">
                <a16:creationId xmlns:a16="http://schemas.microsoft.com/office/drawing/2014/main" id="{D30B71DE-77A4-4072-B71F-ADF97A5A59D0}"/>
              </a:ext>
            </a:extLst>
          </p:cNvPr>
          <p:cNvSpPr/>
          <p:nvPr/>
        </p:nvSpPr>
        <p:spPr>
          <a:xfrm>
            <a:off x="3286481" y="1669289"/>
            <a:ext cx="2351314" cy="13255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Base criada </a:t>
            </a:r>
          </a:p>
        </p:txBody>
      </p:sp>
      <p:pic>
        <p:nvPicPr>
          <p:cNvPr id="8" name="Imagen 7" descr="Imagen que contiene tabla, cuarto&#10;&#10;Descripción generada automáticamente">
            <a:extLst>
              <a:ext uri="{FF2B5EF4-FFF2-40B4-BE49-F238E27FC236}">
                <a16:creationId xmlns:a16="http://schemas.microsoft.com/office/drawing/2014/main" id="{EA721E00-EE36-4E8B-A384-64D8AFF5D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71" y="2488750"/>
            <a:ext cx="2780714" cy="2780714"/>
          </a:xfrm>
          <a:prstGeom prst="rect">
            <a:avLst/>
          </a:prstGeom>
        </p:spPr>
      </p:pic>
      <p:sp>
        <p:nvSpPr>
          <p:cNvPr id="9" name="Bocadillo: rectángulo con esquinas redondeadas 8">
            <a:extLst>
              <a:ext uri="{FF2B5EF4-FFF2-40B4-BE49-F238E27FC236}">
                <a16:creationId xmlns:a16="http://schemas.microsoft.com/office/drawing/2014/main" id="{4513F3FF-1BDA-4A9E-997A-285A83041775}"/>
              </a:ext>
            </a:extLst>
          </p:cNvPr>
          <p:cNvSpPr/>
          <p:nvPr/>
        </p:nvSpPr>
        <p:spPr>
          <a:xfrm>
            <a:off x="8383630" y="1465904"/>
            <a:ext cx="1702905" cy="8351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Tomar riscos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92214B-2370-4B42-82EA-8FAF6583B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685560"/>
              </p:ext>
            </p:extLst>
          </p:nvPr>
        </p:nvGraphicFramePr>
        <p:xfrm>
          <a:off x="1617784" y="3739738"/>
          <a:ext cx="5050302" cy="311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4124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A9AAA-DA8D-40BA-B7E9-A9DC5EE8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 entre nova tecnologia e pesquisa de mercado</a:t>
            </a:r>
            <a:endParaRPr lang="es-MX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9263100-A7A4-420B-95DE-4737CBB47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561366"/>
              </p:ext>
            </p:extLst>
          </p:nvPr>
        </p:nvGraphicFramePr>
        <p:xfrm>
          <a:off x="2032000" y="1941342"/>
          <a:ext cx="6577428" cy="419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810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78489-77D0-43ED-8EB2-175A50FC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Conclusões</a:t>
            </a:r>
            <a:endParaRPr lang="es-MX" dirty="0"/>
          </a:p>
        </p:txBody>
      </p:sp>
      <p:pic>
        <p:nvPicPr>
          <p:cNvPr id="5" name="Imagen 4" descr="Imagen que contiene luz&#10;&#10;Descripción generada automáticamente">
            <a:extLst>
              <a:ext uri="{FF2B5EF4-FFF2-40B4-BE49-F238E27FC236}">
                <a16:creationId xmlns:a16="http://schemas.microsoft.com/office/drawing/2014/main" id="{58FC18DE-7604-45A6-ADD2-7F3F0C766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06600"/>
            <a:ext cx="2438400" cy="24384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F61951-01AE-4862-B0CC-F2260CC9B23D}"/>
              </a:ext>
            </a:extLst>
          </p:cNvPr>
          <p:cNvSpPr txBox="1"/>
          <p:nvPr/>
        </p:nvSpPr>
        <p:spPr>
          <a:xfrm>
            <a:off x="4061466" y="4760912"/>
            <a:ext cx="1924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(Picture </a:t>
            </a:r>
            <a:r>
              <a:rPr lang="es-MX" sz="1000" dirty="0" err="1"/>
              <a:t>from</a:t>
            </a:r>
            <a:r>
              <a:rPr lang="es-MX" sz="1000" dirty="0"/>
              <a:t> freepik.com)</a:t>
            </a:r>
          </a:p>
        </p:txBody>
      </p:sp>
    </p:spTree>
    <p:extLst>
      <p:ext uri="{BB962C8B-B14F-4D97-AF65-F5344CB8AC3E}">
        <p14:creationId xmlns:p14="http://schemas.microsoft.com/office/powerpoint/2010/main" val="1045310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3A2E5-6448-472C-889E-590352B3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Minha proposição DT+ Pesquisa de Mercado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AC230C-BE3E-4443-9248-196443BA55FE}"/>
              </a:ext>
            </a:extLst>
          </p:cNvPr>
          <p:cNvSpPr txBox="1"/>
          <p:nvPr/>
        </p:nvSpPr>
        <p:spPr>
          <a:xfrm>
            <a:off x="2067951" y="3165231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Test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E0FD8C-8F18-4864-9575-D36035C42069}"/>
              </a:ext>
            </a:extLst>
          </p:cNvPr>
          <p:cNvSpPr txBox="1"/>
          <p:nvPr/>
        </p:nvSpPr>
        <p:spPr>
          <a:xfrm>
            <a:off x="4451252" y="2049556"/>
            <a:ext cx="23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Definir o problema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E54EDC-0D1F-40E8-8CFA-DBA7444C447D}"/>
              </a:ext>
            </a:extLst>
          </p:cNvPr>
          <p:cNvSpPr txBox="1"/>
          <p:nvPr/>
        </p:nvSpPr>
        <p:spPr>
          <a:xfrm>
            <a:off x="6710289" y="2842065"/>
            <a:ext cx="299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Compreensão do usuário e desenho do espaço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5AB647-A0EF-433E-B262-50836A55B867}"/>
              </a:ext>
            </a:extLst>
          </p:cNvPr>
          <p:cNvSpPr txBox="1"/>
          <p:nvPr/>
        </p:nvSpPr>
        <p:spPr>
          <a:xfrm>
            <a:off x="6501620" y="4270441"/>
            <a:ext cx="170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Ideias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74EA37-CE01-4E20-AE5C-AECABB777521}"/>
              </a:ext>
            </a:extLst>
          </p:cNvPr>
          <p:cNvSpPr txBox="1"/>
          <p:nvPr/>
        </p:nvSpPr>
        <p:spPr>
          <a:xfrm>
            <a:off x="3226190" y="4455107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Protótipo </a:t>
            </a:r>
            <a:endParaRPr lang="es-MX" dirty="0"/>
          </a:p>
        </p:txBody>
      </p: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5AEA2A98-0514-406F-AD64-E369B2866383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2999097" y="2056563"/>
            <a:ext cx="845738" cy="137159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8C3E26AA-014B-4DB9-AD77-6E683DF1CA2D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>
            <a:off x="6774766" y="2234222"/>
            <a:ext cx="1433733" cy="60784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9F9ADFFA-3D93-481A-94CB-F96C1C113009}"/>
              </a:ext>
            </a:extLst>
          </p:cNvPr>
          <p:cNvCxnSpPr>
            <a:cxnSpLocks/>
            <a:endCxn id="15" idx="2"/>
          </p:cNvCxnSpPr>
          <p:nvPr/>
        </p:nvCxnSpPr>
        <p:spPr>
          <a:xfrm rot="5400000">
            <a:off x="7294015" y="3549442"/>
            <a:ext cx="1151377" cy="1029285"/>
          </a:xfrm>
          <a:prstGeom prst="curvedConnector3">
            <a:avLst>
              <a:gd name="adj1" fmla="val 978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80B33FC1-8EF6-40D2-A938-A24C811F532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7766" y="4639772"/>
            <a:ext cx="2989720" cy="353139"/>
          </a:xfrm>
          <a:prstGeom prst="curvedConnector3">
            <a:avLst>
              <a:gd name="adj1" fmla="val 402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curvado 39">
            <a:extLst>
              <a:ext uri="{FF2B5EF4-FFF2-40B4-BE49-F238E27FC236}">
                <a16:creationId xmlns:a16="http://schemas.microsoft.com/office/drawing/2014/main" id="{EB0D6610-DFB0-4D2E-929A-1B53C11EFEEF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2532186" y="3596699"/>
            <a:ext cx="694005" cy="10430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curvado 42">
            <a:extLst>
              <a:ext uri="{FF2B5EF4-FFF2-40B4-BE49-F238E27FC236}">
                <a16:creationId xmlns:a16="http://schemas.microsoft.com/office/drawing/2014/main" id="{DA793DCC-A8C8-4F3D-A1A5-F1CAC6FC946D}"/>
              </a:ext>
            </a:extLst>
          </p:cNvPr>
          <p:cNvCxnSpPr>
            <a:cxnSpLocks/>
            <a:stCxn id="9" idx="2"/>
            <a:endCxn id="13" idx="1"/>
          </p:cNvCxnSpPr>
          <p:nvPr/>
        </p:nvCxnSpPr>
        <p:spPr>
          <a:xfrm rot="5400000" flipH="1" flipV="1">
            <a:off x="4538562" y="1362836"/>
            <a:ext cx="369332" cy="3974122"/>
          </a:xfrm>
          <a:prstGeom prst="curvedConnector4">
            <a:avLst>
              <a:gd name="adj1" fmla="val -61896"/>
              <a:gd name="adj2" fmla="val 5840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curvado 45">
            <a:extLst>
              <a:ext uri="{FF2B5EF4-FFF2-40B4-BE49-F238E27FC236}">
                <a16:creationId xmlns:a16="http://schemas.microsoft.com/office/drawing/2014/main" id="{AF78BA03-2F40-4B4B-A3D7-677DC73798A8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H="1">
            <a:off x="5110688" y="3064175"/>
            <a:ext cx="1828776" cy="953088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id="{4A134B95-E61E-4078-884C-A6C8C935E00A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3404383" y="3349898"/>
            <a:ext cx="2906737" cy="118756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curvado 51">
            <a:extLst>
              <a:ext uri="{FF2B5EF4-FFF2-40B4-BE49-F238E27FC236}">
                <a16:creationId xmlns:a16="http://schemas.microsoft.com/office/drawing/2014/main" id="{0E267E92-B6F0-4AE5-8248-6AEC5D87AB63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5400000">
            <a:off x="4150596" y="2992693"/>
            <a:ext cx="2036219" cy="888609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curvado 54">
            <a:extLst>
              <a:ext uri="{FF2B5EF4-FFF2-40B4-BE49-F238E27FC236}">
                <a16:creationId xmlns:a16="http://schemas.microsoft.com/office/drawing/2014/main" id="{852E5250-9152-4499-AB8A-1E19266CEFBE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5680165" y="2595546"/>
            <a:ext cx="1732298" cy="1617492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echa: a la derecha 60">
            <a:extLst>
              <a:ext uri="{FF2B5EF4-FFF2-40B4-BE49-F238E27FC236}">
                <a16:creationId xmlns:a16="http://schemas.microsoft.com/office/drawing/2014/main" id="{5E2CCF64-D6F2-4F8B-B8DF-60301863A1D2}"/>
              </a:ext>
            </a:extLst>
          </p:cNvPr>
          <p:cNvSpPr/>
          <p:nvPr/>
        </p:nvSpPr>
        <p:spPr>
          <a:xfrm rot="19268479">
            <a:off x="1484867" y="3621941"/>
            <a:ext cx="674077" cy="2396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51B807-1D04-43F2-81AD-4E4DB35218D8}"/>
              </a:ext>
            </a:extLst>
          </p:cNvPr>
          <p:cNvSpPr txBox="1"/>
          <p:nvPr/>
        </p:nvSpPr>
        <p:spPr>
          <a:xfrm>
            <a:off x="4723229" y="5412639"/>
            <a:ext cx="205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0" i="0" u="none" strike="noStrike" baseline="0" dirty="0" err="1">
                <a:latin typeface="Arial" panose="020B0604020202020204" pitchFamily="34" charset="0"/>
              </a:rPr>
              <a:t>Meinel</a:t>
            </a:r>
            <a:r>
              <a:rPr lang="es-MX" sz="1050" b="0" i="0" u="none" strike="noStrike" baseline="0" dirty="0">
                <a:latin typeface="Arial" panose="020B0604020202020204" pitchFamily="34" charset="0"/>
              </a:rPr>
              <a:t> and </a:t>
            </a:r>
            <a:r>
              <a:rPr lang="es-MX" sz="1050" b="0" i="0" u="none" strike="noStrike" baseline="0" dirty="0" err="1">
                <a:latin typeface="Arial" panose="020B0604020202020204" pitchFamily="34" charset="0"/>
              </a:rPr>
              <a:t>Leifer</a:t>
            </a:r>
            <a:r>
              <a:rPr lang="es-MX" sz="1050" b="0" i="0" u="none" strike="noStrike" baseline="0" dirty="0">
                <a:latin typeface="Arial" panose="020B0604020202020204" pitchFamily="34" charset="0"/>
              </a:rPr>
              <a:t> (2011)</a:t>
            </a:r>
            <a:endParaRPr lang="es-MX" sz="105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70B128-C5BF-4939-958A-3B487C3085E9}"/>
              </a:ext>
            </a:extLst>
          </p:cNvPr>
          <p:cNvSpPr txBox="1"/>
          <p:nvPr/>
        </p:nvSpPr>
        <p:spPr>
          <a:xfrm>
            <a:off x="512203" y="4178108"/>
            <a:ext cx="23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Pesquisa de Mercado</a:t>
            </a:r>
          </a:p>
        </p:txBody>
      </p:sp>
    </p:spTree>
    <p:extLst>
      <p:ext uri="{BB962C8B-B14F-4D97-AF65-F5344CB8AC3E}">
        <p14:creationId xmlns:p14="http://schemas.microsoft.com/office/powerpoint/2010/main" val="2597284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8D5CA-DEE3-4083-ADF9-DE427FD5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 (DT) Generic Characteristics</a:t>
            </a:r>
            <a:endParaRPr lang="es-MX" dirty="0"/>
          </a:p>
        </p:txBody>
      </p:sp>
      <p:sp>
        <p:nvSpPr>
          <p:cNvPr id="4" name="Rombo 3">
            <a:extLst>
              <a:ext uri="{FF2B5EF4-FFF2-40B4-BE49-F238E27FC236}">
                <a16:creationId xmlns:a16="http://schemas.microsoft.com/office/drawing/2014/main" id="{D307E9F6-26C4-4C76-A95D-C2244FE3A59D}"/>
              </a:ext>
            </a:extLst>
          </p:cNvPr>
          <p:cNvSpPr/>
          <p:nvPr/>
        </p:nvSpPr>
        <p:spPr>
          <a:xfrm>
            <a:off x="2527300" y="1993900"/>
            <a:ext cx="3225800" cy="2870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ombo 5">
            <a:extLst>
              <a:ext uri="{FF2B5EF4-FFF2-40B4-BE49-F238E27FC236}">
                <a16:creationId xmlns:a16="http://schemas.microsoft.com/office/drawing/2014/main" id="{2825E88A-0C9B-40D2-B0E3-6899795C02D4}"/>
              </a:ext>
            </a:extLst>
          </p:cNvPr>
          <p:cNvSpPr/>
          <p:nvPr/>
        </p:nvSpPr>
        <p:spPr>
          <a:xfrm>
            <a:off x="5753100" y="1993900"/>
            <a:ext cx="3225800" cy="287020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371906-0080-41F9-A8E1-29F780540EDB}"/>
              </a:ext>
            </a:extLst>
          </p:cNvPr>
          <p:cNvSpPr txBox="1"/>
          <p:nvPr/>
        </p:nvSpPr>
        <p:spPr>
          <a:xfrm>
            <a:off x="2730500" y="32385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Descobrir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CD3E2B-03AE-4ADC-A794-64E307E1AD57}"/>
              </a:ext>
            </a:extLst>
          </p:cNvPr>
          <p:cNvSpPr txBox="1"/>
          <p:nvPr/>
        </p:nvSpPr>
        <p:spPr>
          <a:xfrm>
            <a:off x="4343400" y="32385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Definir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B502AF-1244-4359-8346-E5A7BFFD4F23}"/>
              </a:ext>
            </a:extLst>
          </p:cNvPr>
          <p:cNvSpPr txBox="1"/>
          <p:nvPr/>
        </p:nvSpPr>
        <p:spPr>
          <a:xfrm>
            <a:off x="5956300" y="32385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Desenvolver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DA8046-FE0E-4D21-976F-6092B92EF0CE}"/>
              </a:ext>
            </a:extLst>
          </p:cNvPr>
          <p:cNvSpPr txBox="1"/>
          <p:nvPr/>
        </p:nvSpPr>
        <p:spPr>
          <a:xfrm>
            <a:off x="7632700" y="32385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Entregar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56E5C1E-D260-4EFE-993E-B8AAF5C26749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140200" y="1993900"/>
            <a:ext cx="0" cy="287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EC08591-B0A6-4901-AD5C-8E964195AE78}"/>
              </a:ext>
            </a:extLst>
          </p:cNvPr>
          <p:cNvCxnSpPr>
            <a:cxnSpLocks/>
          </p:cNvCxnSpPr>
          <p:nvPr/>
        </p:nvCxnSpPr>
        <p:spPr>
          <a:xfrm>
            <a:off x="7366000" y="1993900"/>
            <a:ext cx="0" cy="287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2985FAF-A3E7-4494-8993-CF09667C497F}"/>
              </a:ext>
            </a:extLst>
          </p:cNvPr>
          <p:cNvSpPr txBox="1"/>
          <p:nvPr/>
        </p:nvSpPr>
        <p:spPr>
          <a:xfrm>
            <a:off x="4978400" y="5145986"/>
            <a:ext cx="1816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0" i="0" u="none" strike="noStrike" baseline="0" dirty="0" err="1">
                <a:latin typeface="Arial" panose="020B0604020202020204" pitchFamily="34" charset="0"/>
              </a:rPr>
              <a:t>Stickdorn</a:t>
            </a:r>
            <a:r>
              <a:rPr lang="es-MX" sz="900" b="0" i="0" u="none" strike="noStrike" baseline="0" dirty="0">
                <a:latin typeface="Arial" panose="020B0604020202020204" pitchFamily="34" charset="0"/>
              </a:rPr>
              <a:t> and Schneider (2011)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2966630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3A2E5-6448-472C-889E-590352B3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 (DT) Generic Characteristics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AC230C-BE3E-4443-9248-196443BA55FE}"/>
              </a:ext>
            </a:extLst>
          </p:cNvPr>
          <p:cNvSpPr txBox="1"/>
          <p:nvPr/>
        </p:nvSpPr>
        <p:spPr>
          <a:xfrm>
            <a:off x="2067951" y="3165231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Test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E0FD8C-8F18-4864-9575-D36035C42069}"/>
              </a:ext>
            </a:extLst>
          </p:cNvPr>
          <p:cNvSpPr txBox="1"/>
          <p:nvPr/>
        </p:nvSpPr>
        <p:spPr>
          <a:xfrm>
            <a:off x="4451252" y="2049556"/>
            <a:ext cx="232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Definir o problema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E54EDC-0D1F-40E8-8CFA-DBA7444C447D}"/>
              </a:ext>
            </a:extLst>
          </p:cNvPr>
          <p:cNvSpPr txBox="1"/>
          <p:nvPr/>
        </p:nvSpPr>
        <p:spPr>
          <a:xfrm>
            <a:off x="6710289" y="2842065"/>
            <a:ext cx="299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Compreensão do usuário e desenho do espaço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5AB647-A0EF-433E-B262-50836A55B867}"/>
              </a:ext>
            </a:extLst>
          </p:cNvPr>
          <p:cNvSpPr txBox="1"/>
          <p:nvPr/>
        </p:nvSpPr>
        <p:spPr>
          <a:xfrm>
            <a:off x="6501620" y="4270441"/>
            <a:ext cx="170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Ideias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74EA37-CE01-4E20-AE5C-AECABB777521}"/>
              </a:ext>
            </a:extLst>
          </p:cNvPr>
          <p:cNvSpPr txBox="1"/>
          <p:nvPr/>
        </p:nvSpPr>
        <p:spPr>
          <a:xfrm>
            <a:off x="3226190" y="4455107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Protótipo </a:t>
            </a:r>
            <a:endParaRPr lang="es-MX" dirty="0"/>
          </a:p>
        </p:txBody>
      </p:sp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5AEA2A98-0514-406F-AD64-E369B2866383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2999097" y="2056563"/>
            <a:ext cx="845738" cy="137159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8C3E26AA-014B-4DB9-AD77-6E683DF1CA2D}"/>
              </a:ext>
            </a:extLst>
          </p:cNvPr>
          <p:cNvCxnSpPr>
            <a:cxnSpLocks/>
            <a:stCxn id="11" idx="3"/>
            <a:endCxn id="13" idx="0"/>
          </p:cNvCxnSpPr>
          <p:nvPr/>
        </p:nvCxnSpPr>
        <p:spPr>
          <a:xfrm>
            <a:off x="6774766" y="2234222"/>
            <a:ext cx="1433733" cy="60784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9F9ADFFA-3D93-481A-94CB-F96C1C113009}"/>
              </a:ext>
            </a:extLst>
          </p:cNvPr>
          <p:cNvCxnSpPr>
            <a:cxnSpLocks/>
            <a:endCxn id="15" idx="2"/>
          </p:cNvCxnSpPr>
          <p:nvPr/>
        </p:nvCxnSpPr>
        <p:spPr>
          <a:xfrm rot="5400000">
            <a:off x="7294015" y="3549442"/>
            <a:ext cx="1151377" cy="1029285"/>
          </a:xfrm>
          <a:prstGeom prst="curvedConnector3">
            <a:avLst>
              <a:gd name="adj1" fmla="val 978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curvado 34">
            <a:extLst>
              <a:ext uri="{FF2B5EF4-FFF2-40B4-BE49-F238E27FC236}">
                <a16:creationId xmlns:a16="http://schemas.microsoft.com/office/drawing/2014/main" id="{80B33FC1-8EF6-40D2-A938-A24C811F532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7766" y="4639772"/>
            <a:ext cx="2989720" cy="353139"/>
          </a:xfrm>
          <a:prstGeom prst="curvedConnector3">
            <a:avLst>
              <a:gd name="adj1" fmla="val 402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curvado 39">
            <a:extLst>
              <a:ext uri="{FF2B5EF4-FFF2-40B4-BE49-F238E27FC236}">
                <a16:creationId xmlns:a16="http://schemas.microsoft.com/office/drawing/2014/main" id="{EB0D6610-DFB0-4D2E-929A-1B53C11EFEEF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2532186" y="3596699"/>
            <a:ext cx="694005" cy="10430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curvado 42">
            <a:extLst>
              <a:ext uri="{FF2B5EF4-FFF2-40B4-BE49-F238E27FC236}">
                <a16:creationId xmlns:a16="http://schemas.microsoft.com/office/drawing/2014/main" id="{DA793DCC-A8C8-4F3D-A1A5-F1CAC6FC946D}"/>
              </a:ext>
            </a:extLst>
          </p:cNvPr>
          <p:cNvCxnSpPr>
            <a:cxnSpLocks/>
            <a:stCxn id="9" idx="2"/>
            <a:endCxn id="13" idx="1"/>
          </p:cNvCxnSpPr>
          <p:nvPr/>
        </p:nvCxnSpPr>
        <p:spPr>
          <a:xfrm rot="5400000" flipH="1" flipV="1">
            <a:off x="4538562" y="1362836"/>
            <a:ext cx="369332" cy="3974122"/>
          </a:xfrm>
          <a:prstGeom prst="curvedConnector4">
            <a:avLst>
              <a:gd name="adj1" fmla="val -61896"/>
              <a:gd name="adj2" fmla="val 5840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curvado 45">
            <a:extLst>
              <a:ext uri="{FF2B5EF4-FFF2-40B4-BE49-F238E27FC236}">
                <a16:creationId xmlns:a16="http://schemas.microsoft.com/office/drawing/2014/main" id="{AF78BA03-2F40-4B4B-A3D7-677DC73798A8}"/>
              </a:ext>
            </a:extLst>
          </p:cNvPr>
          <p:cNvCxnSpPr>
            <a:cxnSpLocks/>
            <a:endCxn id="15" idx="1"/>
          </p:cNvCxnSpPr>
          <p:nvPr/>
        </p:nvCxnSpPr>
        <p:spPr>
          <a:xfrm rot="16200000" flipH="1">
            <a:off x="5110688" y="3064175"/>
            <a:ext cx="1828776" cy="953088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id="{4A134B95-E61E-4078-884C-A6C8C935E00A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3404383" y="3349898"/>
            <a:ext cx="2906737" cy="1187565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curvado 51">
            <a:extLst>
              <a:ext uri="{FF2B5EF4-FFF2-40B4-BE49-F238E27FC236}">
                <a16:creationId xmlns:a16="http://schemas.microsoft.com/office/drawing/2014/main" id="{0E267E92-B6F0-4AE5-8248-6AEC5D87AB63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5400000">
            <a:off x="4150596" y="2992693"/>
            <a:ext cx="2036219" cy="888609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curvado 54">
            <a:extLst>
              <a:ext uri="{FF2B5EF4-FFF2-40B4-BE49-F238E27FC236}">
                <a16:creationId xmlns:a16="http://schemas.microsoft.com/office/drawing/2014/main" id="{852E5250-9152-4499-AB8A-1E19266CEFBE}"/>
              </a:ext>
            </a:extLst>
          </p:cNvPr>
          <p:cNvCxnSpPr>
            <a:cxnSpLocks/>
            <a:stCxn id="15" idx="0"/>
          </p:cNvCxnSpPr>
          <p:nvPr/>
        </p:nvCxnSpPr>
        <p:spPr>
          <a:xfrm rot="16200000" flipV="1">
            <a:off x="5680165" y="2595546"/>
            <a:ext cx="1732298" cy="1617492"/>
          </a:xfrm>
          <a:prstGeom prst="curved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echa: a la derecha 60">
            <a:extLst>
              <a:ext uri="{FF2B5EF4-FFF2-40B4-BE49-F238E27FC236}">
                <a16:creationId xmlns:a16="http://schemas.microsoft.com/office/drawing/2014/main" id="{5E2CCF64-D6F2-4F8B-B8DF-60301863A1D2}"/>
              </a:ext>
            </a:extLst>
          </p:cNvPr>
          <p:cNvSpPr/>
          <p:nvPr/>
        </p:nvSpPr>
        <p:spPr>
          <a:xfrm>
            <a:off x="5548532" y="1690688"/>
            <a:ext cx="674077" cy="2396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51B807-1D04-43F2-81AD-4E4DB35218D8}"/>
              </a:ext>
            </a:extLst>
          </p:cNvPr>
          <p:cNvSpPr txBox="1"/>
          <p:nvPr/>
        </p:nvSpPr>
        <p:spPr>
          <a:xfrm>
            <a:off x="4723229" y="5412639"/>
            <a:ext cx="2051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0" i="0" u="none" strike="noStrike" baseline="0" dirty="0" err="1">
                <a:latin typeface="Arial" panose="020B0604020202020204" pitchFamily="34" charset="0"/>
              </a:rPr>
              <a:t>Meinel</a:t>
            </a:r>
            <a:r>
              <a:rPr lang="es-MX" sz="1050" b="0" i="0" u="none" strike="noStrike" baseline="0" dirty="0">
                <a:latin typeface="Arial" panose="020B0604020202020204" pitchFamily="34" charset="0"/>
              </a:rPr>
              <a:t> and </a:t>
            </a:r>
            <a:r>
              <a:rPr lang="es-MX" sz="1050" b="0" i="0" u="none" strike="noStrike" baseline="0" dirty="0" err="1">
                <a:latin typeface="Arial" panose="020B0604020202020204" pitchFamily="34" charset="0"/>
              </a:rPr>
              <a:t>Leifer</a:t>
            </a:r>
            <a:r>
              <a:rPr lang="es-MX" sz="1050" b="0" i="0" u="none" strike="noStrike" baseline="0" dirty="0">
                <a:latin typeface="Arial" panose="020B0604020202020204" pitchFamily="34" charset="0"/>
              </a:rPr>
              <a:t> (2011)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705975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83705-144B-44C0-A3E1-5F8E687E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 regras como diretriz para a realização do DT</a:t>
            </a:r>
            <a:endParaRPr lang="es-MX" dirty="0"/>
          </a:p>
        </p:txBody>
      </p:sp>
      <p:pic>
        <p:nvPicPr>
          <p:cNvPr id="5" name="Imagen 4" descr="Imagen que contiene esquiando, nieve, competencia de atletismo, gente&#10;&#10;Descripción generada automáticamente">
            <a:extLst>
              <a:ext uri="{FF2B5EF4-FFF2-40B4-BE49-F238E27FC236}">
                <a16:creationId xmlns:a16="http://schemas.microsoft.com/office/drawing/2014/main" id="{36F60C3A-8A45-4502-A39F-F8F4FBD6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47" y="1935163"/>
            <a:ext cx="2965185" cy="1975211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8B0F5D0-7473-452C-9AD6-5787590E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09" y="1827848"/>
            <a:ext cx="2549842" cy="2549842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5B7A997-9480-4152-9EAF-FEC47AB2C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14" y="4154849"/>
            <a:ext cx="2338026" cy="23380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B431C2-DCC2-43E1-832A-2839BFA6A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553" y="4771230"/>
            <a:ext cx="2657617" cy="17108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693692-043D-4956-A71B-13D4AF56D9E7}"/>
              </a:ext>
            </a:extLst>
          </p:cNvPr>
          <p:cNvSpPr txBox="1"/>
          <p:nvPr/>
        </p:nvSpPr>
        <p:spPr>
          <a:xfrm>
            <a:off x="4171950" y="6482124"/>
            <a:ext cx="1924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(</a:t>
            </a:r>
            <a:r>
              <a:rPr lang="es-MX" sz="1000" dirty="0" err="1"/>
              <a:t>Pictures</a:t>
            </a:r>
            <a:r>
              <a:rPr lang="es-MX" sz="1000" dirty="0"/>
              <a:t> </a:t>
            </a:r>
            <a:r>
              <a:rPr lang="es-MX" sz="1000" dirty="0" err="1"/>
              <a:t>from</a:t>
            </a:r>
            <a:r>
              <a:rPr lang="es-MX" sz="1000" dirty="0"/>
              <a:t> freepik.com)</a:t>
            </a:r>
          </a:p>
        </p:txBody>
      </p:sp>
    </p:spTree>
    <p:extLst>
      <p:ext uri="{BB962C8B-B14F-4D97-AF65-F5344CB8AC3E}">
        <p14:creationId xmlns:p14="http://schemas.microsoft.com/office/powerpoint/2010/main" val="33731349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0B43B-23CE-4B88-A38B-A3068712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Aplicações</a:t>
            </a:r>
            <a:r>
              <a:rPr lang="en-US" dirty="0"/>
              <a:t> do Design Thinking</a:t>
            </a:r>
            <a:endParaRPr lang="es-MX" dirty="0"/>
          </a:p>
        </p:txBody>
      </p:sp>
      <p:pic>
        <p:nvPicPr>
          <p:cNvPr id="6" name="Marcador de contenido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4B6E14C-1447-4EFF-ABE6-08B28B7F9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5" y="3016670"/>
            <a:ext cx="2574925" cy="1715246"/>
          </a:xfr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7B67F2-4C99-40B6-B20A-0658AD725CE6}"/>
              </a:ext>
            </a:extLst>
          </p:cNvPr>
          <p:cNvSpPr/>
          <p:nvPr/>
        </p:nvSpPr>
        <p:spPr>
          <a:xfrm>
            <a:off x="696685" y="1959979"/>
            <a:ext cx="1712686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Desenho</a:t>
            </a:r>
            <a:r>
              <a:rPr lang="es-MX" dirty="0"/>
              <a:t> social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98EC81A-1D6F-4DEB-B2C8-D821B41E67DE}"/>
              </a:ext>
            </a:extLst>
          </p:cNvPr>
          <p:cNvSpPr/>
          <p:nvPr/>
        </p:nvSpPr>
        <p:spPr>
          <a:xfrm>
            <a:off x="3214007" y="1977572"/>
            <a:ext cx="1712686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Perspectiva empresarial</a:t>
            </a:r>
          </a:p>
        </p:txBody>
      </p:sp>
      <p:pic>
        <p:nvPicPr>
          <p:cNvPr id="10" name="Imagen 9" descr="Imagen que contiene competencia de atletismo&#10;&#10;Descripción generada automáticamente">
            <a:extLst>
              <a:ext uri="{FF2B5EF4-FFF2-40B4-BE49-F238E27FC236}">
                <a16:creationId xmlns:a16="http://schemas.microsoft.com/office/drawing/2014/main" id="{C1384724-AC9D-48E4-914E-E3BF256D7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62" y="2812597"/>
            <a:ext cx="2085975" cy="2190750"/>
          </a:xfrm>
          <a:prstGeom prst="rect">
            <a:avLst/>
          </a:prstGeom>
        </p:spPr>
      </p:pic>
      <p:pic>
        <p:nvPicPr>
          <p:cNvPr id="12" name="Imagen 11" descr="Imagen que contiene edificio, ventana&#10;&#10;Descripción generada automáticamente">
            <a:extLst>
              <a:ext uri="{FF2B5EF4-FFF2-40B4-BE49-F238E27FC236}">
                <a16:creationId xmlns:a16="http://schemas.microsoft.com/office/drawing/2014/main" id="{1BBE72A3-53F8-42F2-9149-AB42A7D67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29" y="2764972"/>
            <a:ext cx="1943100" cy="2096029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146AC1F-AF61-4517-A5E0-6956B0560F31}"/>
              </a:ext>
            </a:extLst>
          </p:cNvPr>
          <p:cNvSpPr/>
          <p:nvPr/>
        </p:nvSpPr>
        <p:spPr>
          <a:xfrm>
            <a:off x="5731329" y="1977572"/>
            <a:ext cx="1712686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Educação</a:t>
            </a:r>
            <a:endParaRPr lang="es-MX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BC656CB-1ED1-4288-8758-DAA7917E3473}"/>
              </a:ext>
            </a:extLst>
          </p:cNvPr>
          <p:cNvSpPr/>
          <p:nvPr/>
        </p:nvSpPr>
        <p:spPr>
          <a:xfrm>
            <a:off x="8382908" y="2022215"/>
            <a:ext cx="1712686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Informatica</a:t>
            </a:r>
            <a:endParaRPr lang="es-MX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3D3D5E4-4C63-4D52-8067-0D6696E62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11" y="2856886"/>
            <a:ext cx="2483304" cy="20348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6281053-F721-42A2-84C7-AC2D20C1DF21}"/>
              </a:ext>
            </a:extLst>
          </p:cNvPr>
          <p:cNvSpPr txBox="1"/>
          <p:nvPr/>
        </p:nvSpPr>
        <p:spPr>
          <a:xfrm>
            <a:off x="5257800" y="6494462"/>
            <a:ext cx="19240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(</a:t>
            </a:r>
            <a:r>
              <a:rPr lang="es-MX" sz="1000" dirty="0" err="1"/>
              <a:t>Pictures</a:t>
            </a:r>
            <a:r>
              <a:rPr lang="es-MX" sz="1000" dirty="0"/>
              <a:t> </a:t>
            </a:r>
            <a:r>
              <a:rPr lang="es-MX" sz="1000" dirty="0" err="1"/>
              <a:t>from</a:t>
            </a:r>
            <a:r>
              <a:rPr lang="es-MX" sz="1000" dirty="0"/>
              <a:t> freepik.com)</a:t>
            </a:r>
          </a:p>
        </p:txBody>
      </p:sp>
    </p:spTree>
    <p:extLst>
      <p:ext uri="{BB962C8B-B14F-4D97-AF65-F5344CB8AC3E}">
        <p14:creationId xmlns:p14="http://schemas.microsoft.com/office/powerpoint/2010/main" val="4162823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31704-F32B-41C2-AD4E-AB0210AD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Críticas do pensamento </a:t>
            </a:r>
            <a:r>
              <a:rPr lang="es-MX" dirty="0"/>
              <a:t>em </a:t>
            </a:r>
            <a:r>
              <a:rPr lang="en-US" dirty="0"/>
              <a:t>Design Thinking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97265C-BDA7-4882-9905-FC06A1971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Fraca relação com a tecnologia na inovação.</a:t>
            </a:r>
          </a:p>
          <a:p>
            <a:r>
              <a:rPr lang="pt-BR" dirty="0"/>
              <a:t>Medo de que o dinheiro de P&amp;D vá para a DT.</a:t>
            </a:r>
          </a:p>
          <a:p>
            <a:r>
              <a:rPr lang="pt-BR" dirty="0"/>
              <a:t>É considerada uma metodologia muito simplificada.</a:t>
            </a:r>
          </a:p>
          <a:p>
            <a:r>
              <a:rPr lang="pt-BR" dirty="0"/>
              <a:t>Autores consideram que lhe falta uma base acadêmica.</a:t>
            </a:r>
          </a:p>
          <a:p>
            <a:r>
              <a:rPr lang="es-MX" dirty="0" err="1"/>
              <a:t>Ausência</a:t>
            </a:r>
            <a:r>
              <a:rPr lang="es-MX" dirty="0"/>
              <a:t> de </a:t>
            </a:r>
            <a:r>
              <a:rPr lang="es-MX" dirty="0" err="1"/>
              <a:t>estudos</a:t>
            </a:r>
            <a:r>
              <a:rPr lang="es-MX" dirty="0"/>
              <a:t> sistemáticos.</a:t>
            </a:r>
          </a:p>
        </p:txBody>
      </p:sp>
    </p:spTree>
    <p:extLst>
      <p:ext uri="{BB962C8B-B14F-4D97-AF65-F5344CB8AC3E}">
        <p14:creationId xmlns:p14="http://schemas.microsoft.com/office/powerpoint/2010/main" val="158819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20396-9FB1-4772-AEE8-FEA7E3E2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Metodologías DT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F477AED-B5F1-4A38-9562-0BDBAEDAB70C}"/>
              </a:ext>
            </a:extLst>
          </p:cNvPr>
          <p:cNvSpPr/>
          <p:nvPr/>
        </p:nvSpPr>
        <p:spPr>
          <a:xfrm>
            <a:off x="1059542" y="2293807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Bootcamp</a:t>
            </a:r>
            <a:r>
              <a:rPr lang="es-MX" dirty="0"/>
              <a:t> Bootleg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F9C6490-80C3-46DC-9B70-ED67DC6DC49E}"/>
              </a:ext>
            </a:extLst>
          </p:cNvPr>
          <p:cNvSpPr/>
          <p:nvPr/>
        </p:nvSpPr>
        <p:spPr>
          <a:xfrm>
            <a:off x="4325250" y="3260985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Design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growth</a:t>
            </a:r>
            <a:endParaRPr lang="es-MX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D9C0D0F-8276-4816-8AB5-B444EB020945}"/>
              </a:ext>
            </a:extLst>
          </p:cNvPr>
          <p:cNvSpPr/>
          <p:nvPr/>
        </p:nvSpPr>
        <p:spPr>
          <a:xfrm>
            <a:off x="1059541" y="3260985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Design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people</a:t>
            </a:r>
            <a:endParaRPr lang="es-MX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F5BBF9A-D32D-437D-9FC6-867C626D29BB}"/>
              </a:ext>
            </a:extLst>
          </p:cNvPr>
          <p:cNvSpPr/>
          <p:nvPr/>
        </p:nvSpPr>
        <p:spPr>
          <a:xfrm>
            <a:off x="1059541" y="4306141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Field </a:t>
            </a:r>
            <a:r>
              <a:rPr lang="es-MX" dirty="0" err="1"/>
              <a:t>guide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human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409B0BB-1B1F-4083-B6BB-6D1711E07B7F}"/>
              </a:ext>
            </a:extLst>
          </p:cNvPr>
          <p:cNvSpPr/>
          <p:nvPr/>
        </p:nvSpPr>
        <p:spPr>
          <a:xfrm>
            <a:off x="4317999" y="2293807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Colective</a:t>
            </a:r>
            <a:r>
              <a:rPr lang="es-MX" dirty="0"/>
              <a:t> </a:t>
            </a:r>
            <a:r>
              <a:rPr lang="es-MX" dirty="0" err="1"/>
              <a:t>action</a:t>
            </a:r>
            <a:r>
              <a:rPr lang="es-MX" dirty="0"/>
              <a:t> </a:t>
            </a:r>
            <a:r>
              <a:rPr lang="es-MX" dirty="0" err="1"/>
              <a:t>toolkit</a:t>
            </a:r>
            <a:endParaRPr lang="es-MX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DBE343C2-AEC1-4CEB-A6B1-E5D69FA21218}"/>
              </a:ext>
            </a:extLst>
          </p:cNvPr>
          <p:cNvSpPr/>
          <p:nvPr/>
        </p:nvSpPr>
        <p:spPr>
          <a:xfrm>
            <a:off x="7576456" y="2293807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Service</a:t>
            </a:r>
            <a:r>
              <a:rPr lang="es-MX" dirty="0"/>
              <a:t> DT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DAB5F283-61B7-447D-B38F-9DDC98FCE4A5}"/>
              </a:ext>
            </a:extLst>
          </p:cNvPr>
          <p:cNvSpPr/>
          <p:nvPr/>
        </p:nvSpPr>
        <p:spPr>
          <a:xfrm>
            <a:off x="7590959" y="3295970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Social </a:t>
            </a:r>
            <a:r>
              <a:rPr lang="es-MX" dirty="0" err="1"/>
              <a:t>design</a:t>
            </a:r>
            <a:r>
              <a:rPr lang="es-MX" dirty="0"/>
              <a:t> </a:t>
            </a:r>
            <a:r>
              <a:rPr lang="es-MX" dirty="0" err="1"/>
              <a:t>methods</a:t>
            </a:r>
            <a:r>
              <a:rPr lang="es-MX" dirty="0"/>
              <a:t> </a:t>
            </a:r>
            <a:r>
              <a:rPr lang="es-MX" dirty="0" err="1"/>
              <a:t>menu</a:t>
            </a:r>
            <a:endParaRPr lang="es-MX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36049B5-E705-44A9-B765-EA84B84E6493}"/>
              </a:ext>
            </a:extLst>
          </p:cNvPr>
          <p:cNvSpPr/>
          <p:nvPr/>
        </p:nvSpPr>
        <p:spPr>
          <a:xfrm>
            <a:off x="7576455" y="4225385"/>
            <a:ext cx="2191657" cy="652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101 </a:t>
            </a:r>
            <a:r>
              <a:rPr lang="es-MX" dirty="0" err="1"/>
              <a:t>design</a:t>
            </a:r>
            <a:r>
              <a:rPr lang="es-MX" dirty="0"/>
              <a:t> </a:t>
            </a:r>
            <a:r>
              <a:rPr lang="es-MX" dirty="0" err="1"/>
              <a:t>methods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09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ADF2D-BC12-4407-86A0-273D85CE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comuns das metodologias DT</a:t>
            </a:r>
            <a:endParaRPr lang="es-MX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4DB1D75-2EF3-48D5-9F68-6035B62E2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435049"/>
              </p:ext>
            </p:extLst>
          </p:nvPr>
        </p:nvGraphicFramePr>
        <p:xfrm>
          <a:off x="239351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320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0F477-3CA6-4BAA-97DA-FA2013FDE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3022600"/>
          </a:xfrm>
        </p:spPr>
        <p:txBody>
          <a:bodyPr>
            <a:normAutofit/>
          </a:bodyPr>
          <a:lstStyle/>
          <a:p>
            <a:r>
              <a:rPr lang="en-US" dirty="0"/>
              <a:t>Market research and its</a:t>
            </a:r>
            <a:br>
              <a:rPr lang="en-US" dirty="0"/>
            </a:br>
            <a:r>
              <a:rPr lang="en-US" dirty="0"/>
              <a:t>influence on new product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FDE90F-1451-489B-A3B9-EF618411D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30174"/>
            <a:ext cx="9144000" cy="1655762"/>
          </a:xfrm>
        </p:spPr>
        <p:txBody>
          <a:bodyPr/>
          <a:lstStyle/>
          <a:p>
            <a:r>
              <a:rPr lang="es-MX" sz="1800" b="0" i="0" u="none" strike="noStrike" baseline="0" dirty="0">
                <a:latin typeface="Arial" panose="020B0604020202020204" pitchFamily="34" charset="0"/>
              </a:rPr>
              <a:t>(Trott, 2017).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7834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</TotalTime>
  <Words>534</Words>
  <Application>Microsoft Office PowerPoint</Application>
  <PresentationFormat>Panorámica</PresentationFormat>
  <Paragraphs>107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Design Thinking</vt:lpstr>
      <vt:lpstr>Design Thinking (DT) Generic Characteristics</vt:lpstr>
      <vt:lpstr>Design Thinking (DT) Generic Characteristics</vt:lpstr>
      <vt:lpstr>4 regras como diretriz para a realização do DT</vt:lpstr>
      <vt:lpstr>Aplicações do Design Thinking</vt:lpstr>
      <vt:lpstr>Críticas do pensamento em Design Thinking</vt:lpstr>
      <vt:lpstr>Metodologías DT</vt:lpstr>
      <vt:lpstr>Etapas comuns das metodologias DT</vt:lpstr>
      <vt:lpstr>Market research and its influence on new product development</vt:lpstr>
      <vt:lpstr>O propósito dos testes de novos produtos</vt:lpstr>
      <vt:lpstr>Necessidades do cliente</vt:lpstr>
      <vt:lpstr>Teste de novos produtos (Técnicas)</vt:lpstr>
      <vt:lpstr>Pesquisa de mercado e produtos descontinuados (altamente inovadores)</vt:lpstr>
      <vt:lpstr>Produtos de alta tecnologia e conquistando novos mercados</vt:lpstr>
      <vt:lpstr>Equilíbrio entre nova tecnologia e pesquisa de mercado</vt:lpstr>
      <vt:lpstr>Conclusões</vt:lpstr>
      <vt:lpstr>Minha proposição DT+ Pesquisa de Mercado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Thinking</dc:title>
  <dc:creator>Pedro Montenegro</dc:creator>
  <cp:lastModifiedBy>Pedro Montenegro</cp:lastModifiedBy>
  <cp:revision>33</cp:revision>
  <dcterms:created xsi:type="dcterms:W3CDTF">2020-08-21T00:55:01Z</dcterms:created>
  <dcterms:modified xsi:type="dcterms:W3CDTF">2020-08-24T16:10:43Z</dcterms:modified>
</cp:coreProperties>
</file>