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473EBE-A0D9-4F1E-A92C-22112782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EACD-BE94-4C11-837C-CE80076E5A41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3FBDE-98CF-44F6-A0EE-02294A99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8581BE-41AD-4B7B-B3E8-6A4C8506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025CA-EF94-456D-9B90-46CA6D361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806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C0989E-2F37-442B-A034-A6E1D271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DD65-3E87-4343-AF31-2FD4095C307D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145CF3-6E14-470A-A9F2-2BF82A4D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22AE56-B373-4983-8E7F-51693AA4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8BFCF-CB3A-4922-A67C-14510AE8D0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72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0090C-9646-4510-9D95-377A08F0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7DE0-BB52-4ABA-93FB-2C6AE7E99EB1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C37E9E-BDA6-46DA-9510-08AB3E3E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F4485-9F1D-4B88-BF9F-D85D8073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8CD51-65D7-4A1B-ABF5-39784ABABE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69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164DBC-3B69-4541-9C08-D29895CF9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ED6B-13FC-4C04-9542-4DC7A1D11A13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8AD498-D5C7-4520-A40E-1AF904E0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8F3EDF-0541-413D-95B7-8F30D342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9721-79AE-4CB4-A916-2BEE83C9D0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337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39329E-DEA5-4804-A1E9-500B0A6C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B9DF-D588-42F4-BC70-B50B0C0AFA97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40BC0A-7863-4B0E-A742-E279EEDA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670AFA-6D6A-4FC9-A0A8-64BAEBA5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1255-6FDE-4806-843F-977D51091E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50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4C2BDAD-CF8D-43A2-A62E-EEC85F9A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83EC-BA98-42D0-85B7-BCD46B5BD580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01FBFC3-5302-4022-9B7C-6178B8A6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75E6540-4151-4D7A-B9F6-198BB621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A19A3-35D7-477D-967E-496DE1E4C6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31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8466EF45-2313-4FB0-92C3-29C8EAD4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2610-C12A-4BF7-964A-6BD67FF85118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9EF09F83-4E6B-41C0-ABA6-9FA272A4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F9FB4E9B-5238-471C-8968-C58620AA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3161-588E-4E1A-A1A4-2E4B090F1C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106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97BD0A4A-A367-47F9-BE68-E2C782E8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E635-6539-4E4B-81E0-3348FC03DF5B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9872C00-C9BD-43A7-B4EC-25DA90DA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E65E4163-BC94-4612-BD0C-500791FF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74F5-0D45-486A-8D08-1E7183DF23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1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01B437A9-19D7-484E-A049-7BF85144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08EF-24A8-4E98-9CBF-CC337CCE811D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E691B38F-B29B-4E14-B287-26B3B198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15F7016-9290-48B5-8C8F-A16F35B3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E11F3-1F2D-4D0E-8B7C-9374F299E5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252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2CCD823-EB8A-4311-B53B-562B5511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9198-C9DE-42D4-ABBE-F323D55C8958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270BC46-E47F-41B0-87E4-7890E008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DCC3A87-53D8-4088-8598-6FF1D0E3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CACAF-6188-4DC5-9E31-0D254FF5AD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173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B124064-E52F-4A79-A3B3-E492A69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269F-98FE-4646-AACC-69682038F875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B4C7808-BB9D-4DE3-A844-FE7F5538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25E9B04-5C74-4A3D-8C10-02C2EBC4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043E-7A67-41AF-92D6-775706034E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737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9C2B9DC3-CFE5-4051-B668-93703689D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AB712EDD-8233-4AAB-9DC9-14FF2C60CE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530191-6AE7-413E-8C76-0B7BBB211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A84122-EC87-43CF-9F50-E4F13F1FB691}" type="datetimeFigureOut">
              <a:rPr lang="pt-BR"/>
              <a:pPr>
                <a:defRPr/>
              </a:pPr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607E6F-DCC4-47BB-9FFB-CFDFD3E94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1E73BB-1426-4683-9C48-C853B1B42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280019D5-DD94-4548-9CDB-8EF688F961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795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D4E35EAF-DB09-491C-A260-75841A1D9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5400" b="1" dirty="0"/>
              <a:t>DIREITO COLETIVO DO TRABALHO</a:t>
            </a:r>
            <a:br>
              <a:rPr lang="pt-BR" altLang="pt-BR" sz="5400" b="1" dirty="0"/>
            </a:br>
            <a:r>
              <a:rPr lang="pt-BR" altLang="pt-BR" sz="5400" b="1" dirty="0"/>
              <a:t>conceito e divisão</a:t>
            </a:r>
            <a:br>
              <a:rPr lang="pt-BR" altLang="pt-BR" sz="4000" b="1" dirty="0"/>
            </a:br>
            <a:endParaRPr lang="pt-BR" altLang="pt-BR" sz="4000" b="1" dirty="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B6F9A8F6-DBF4-4B0C-9F2F-9F837B3C2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b="1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b="1" dirty="0">
                <a:solidFill>
                  <a:schemeClr val="tx1"/>
                </a:solidFill>
              </a:rPr>
              <a:t>OTAVIO PINTO E SILVA</a:t>
            </a:r>
          </a:p>
          <a:p>
            <a:pPr eaLnBrk="1" hangingPunct="1"/>
            <a:r>
              <a:rPr lang="pt-BR" altLang="pt-BR" b="1" dirty="0">
                <a:solidFill>
                  <a:schemeClr val="tx1"/>
                </a:solidFill>
              </a:rPr>
              <a:t>Faculdade de Direito - USP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486A5-0E86-4C4E-88AF-119450B2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/>
              <a:t>Nomenclatura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240A60-1D38-460E-9E00-65962360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5400" dirty="0"/>
          </a:p>
          <a:p>
            <a:pPr marL="0" indent="0" algn="ctr">
              <a:buNone/>
            </a:pPr>
            <a:r>
              <a:rPr lang="pt-BR" sz="5400" dirty="0"/>
              <a:t>Direito sindical </a:t>
            </a:r>
          </a:p>
          <a:p>
            <a:pPr marL="0" indent="0" algn="ctr">
              <a:buNone/>
            </a:pPr>
            <a:r>
              <a:rPr lang="pt-BR" sz="5400" dirty="0"/>
              <a:t>x </a:t>
            </a:r>
          </a:p>
          <a:p>
            <a:pPr marL="0" indent="0" algn="ctr">
              <a:buNone/>
            </a:pPr>
            <a:r>
              <a:rPr lang="pt-BR" sz="5400" dirty="0"/>
              <a:t>Direito coletivo do trabalho</a:t>
            </a:r>
          </a:p>
        </p:txBody>
      </p:sp>
    </p:spTree>
    <p:extLst>
      <p:ext uri="{BB962C8B-B14F-4D97-AF65-F5344CB8AC3E}">
        <p14:creationId xmlns:p14="http://schemas.microsoft.com/office/powerpoint/2010/main" val="94319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400" dirty="0"/>
              <a:t>Segmento do direito do trabalho que trata da organização sindical, dos conflitos coletivos de trabalho e suas formas de solução, da negociação coletiva de trabalho e da representação dos trabalhadores no local de trabalho</a:t>
            </a:r>
          </a:p>
        </p:txBody>
      </p:sp>
    </p:spTree>
    <p:extLst>
      <p:ext uri="{BB962C8B-B14F-4D97-AF65-F5344CB8AC3E}">
        <p14:creationId xmlns:p14="http://schemas.microsoft.com/office/powerpoint/2010/main" val="370604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Organização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400" dirty="0"/>
              <a:t>Normas que regulam a formação dos sindicatos - Art. 8º CF</a:t>
            </a:r>
          </a:p>
          <a:p>
            <a:pPr algn="just"/>
            <a:r>
              <a:rPr lang="pt-BR" sz="4400" dirty="0"/>
              <a:t>Modelos intervencionistas ou espontâneos </a:t>
            </a:r>
          </a:p>
          <a:p>
            <a:pPr algn="just"/>
            <a:r>
              <a:rPr lang="pt-BR" sz="4400" dirty="0"/>
              <a:t>A questão da liberdade sindical </a:t>
            </a:r>
          </a:p>
          <a:p>
            <a:pPr algn="just"/>
            <a:r>
              <a:rPr lang="pt-BR" sz="4400" dirty="0"/>
              <a:t>Funções dos sindicatos, custeio de suas atividades, proteção contra atos </a:t>
            </a:r>
            <a:r>
              <a:rPr lang="pt-BR" sz="4400" dirty="0" err="1"/>
              <a:t>antissindicais</a:t>
            </a:r>
            <a:r>
              <a:rPr lang="pt-BR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25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Conflitos coletivos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400" dirty="0"/>
              <a:t>Estudo das diversas manifestações dos conflitos coletivos de trabalho </a:t>
            </a:r>
          </a:p>
          <a:p>
            <a:pPr algn="just"/>
            <a:r>
              <a:rPr lang="pt-BR" sz="4400" dirty="0"/>
              <a:t>A questão do direito de greve – art. 9º CF</a:t>
            </a:r>
          </a:p>
          <a:p>
            <a:pPr algn="just"/>
            <a:r>
              <a:rPr lang="pt-BR" sz="4400" dirty="0"/>
              <a:t>Estudo das suas formas de solução</a:t>
            </a:r>
          </a:p>
          <a:p>
            <a:pPr algn="just"/>
            <a:r>
              <a:rPr lang="pt-BR" sz="4400" dirty="0"/>
              <a:t>Modelos autônomos x heterônomos</a:t>
            </a:r>
          </a:p>
        </p:txBody>
      </p:sp>
    </p:spTree>
    <p:extLst>
      <p:ext uri="{BB962C8B-B14F-4D97-AF65-F5344CB8AC3E}">
        <p14:creationId xmlns:p14="http://schemas.microsoft.com/office/powerpoint/2010/main" val="279959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Negociação coletiva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400" dirty="0"/>
              <a:t>Criação das normas jurídicas trabalhistas pela via negocial</a:t>
            </a:r>
          </a:p>
          <a:p>
            <a:pPr algn="just"/>
            <a:r>
              <a:rPr lang="pt-BR" sz="4400" dirty="0"/>
              <a:t>Autonomia privada coletiva</a:t>
            </a:r>
          </a:p>
          <a:p>
            <a:pPr algn="just"/>
            <a:r>
              <a:rPr lang="pt-BR" sz="4400" dirty="0"/>
              <a:t>Instrumentos normativos negociados</a:t>
            </a:r>
          </a:p>
          <a:p>
            <a:pPr algn="just"/>
            <a:r>
              <a:rPr lang="pt-BR" sz="4400" dirty="0"/>
              <a:t>A questão da prevalência do negociado sobre o legislado (Reforma Trabalhista de 2017)</a:t>
            </a:r>
          </a:p>
        </p:txBody>
      </p:sp>
    </p:spTree>
    <p:extLst>
      <p:ext uri="{BB962C8B-B14F-4D97-AF65-F5344CB8AC3E}">
        <p14:creationId xmlns:p14="http://schemas.microsoft.com/office/powerpoint/2010/main" val="31880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Representação dos trabalhadores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400" dirty="0"/>
              <a:t>Os diferentes órgãos de representação dos trabalhadores no local de trabalho</a:t>
            </a:r>
          </a:p>
          <a:p>
            <a:pPr algn="just"/>
            <a:r>
              <a:rPr lang="pt-BR" sz="4400" dirty="0"/>
              <a:t>Sindicais e não sindicais</a:t>
            </a:r>
          </a:p>
          <a:p>
            <a:pPr algn="just"/>
            <a:r>
              <a:rPr lang="pt-BR" sz="4400" dirty="0"/>
              <a:t>Regulamentação art. 11 CF </a:t>
            </a:r>
          </a:p>
          <a:p>
            <a:pPr algn="just"/>
            <a:r>
              <a:rPr lang="pt-BR" sz="4400" dirty="0"/>
              <a:t>Reforma Trabalhista de 2017</a:t>
            </a:r>
          </a:p>
          <a:p>
            <a:pPr algn="just"/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543624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DE945-848E-463B-9BCE-D1866AFE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600" dirty="0"/>
              <a:t>FIM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AFA2BC-5DEC-4094-9920-F63C4755A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46951418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do Office</vt:lpstr>
      <vt:lpstr>DIREITO COLETIVO DO TRABALHO conceito e divisão </vt:lpstr>
      <vt:lpstr>Nomenclatura</vt:lpstr>
      <vt:lpstr>Conceito</vt:lpstr>
      <vt:lpstr>Organização sindical</vt:lpstr>
      <vt:lpstr>Conflitos coletivos de trabalho</vt:lpstr>
      <vt:lpstr>Negociação coletiva de trabalho</vt:lpstr>
      <vt:lpstr>Representação dos trabalhadores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COLETIVO DO TRABALHO conceito e divisão</dc:title>
  <dc:creator>Otavio</dc:creator>
  <cp:lastModifiedBy>Otavio</cp:lastModifiedBy>
  <cp:revision>3</cp:revision>
  <dcterms:created xsi:type="dcterms:W3CDTF">2020-08-17T00:50:54Z</dcterms:created>
  <dcterms:modified xsi:type="dcterms:W3CDTF">2020-08-17T01:18:42Z</dcterms:modified>
</cp:coreProperties>
</file>