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8" r:id="rId4"/>
    <p:sldId id="257" r:id="rId5"/>
    <p:sldId id="259" r:id="rId6"/>
    <p:sldId id="260" r:id="rId7"/>
    <p:sldId id="264" r:id="rId8"/>
    <p:sldId id="261" r:id="rId9"/>
    <p:sldId id="262" r:id="rId10"/>
    <p:sldId id="263" r:id="rId11"/>
    <p:sldId id="265" r:id="rId12"/>
    <p:sldId id="267" r:id="rId13"/>
    <p:sldId id="268" r:id="rId1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udia Riolfi" userId="e6ae4ebb1091cfbe" providerId="LiveId" clId="{F20A2536-9D25-44B6-AE83-ACDDF4A4A19F}"/>
    <pc:docChg chg="undo custSel addSld delSld modSld sldOrd">
      <pc:chgData name="Claudia Riolfi" userId="e6ae4ebb1091cfbe" providerId="LiveId" clId="{F20A2536-9D25-44B6-AE83-ACDDF4A4A19F}" dt="2020-08-17T14:21:28.869" v="4859" actId="20577"/>
      <pc:docMkLst>
        <pc:docMk/>
      </pc:docMkLst>
      <pc:sldChg chg="modSp mod">
        <pc:chgData name="Claudia Riolfi" userId="e6ae4ebb1091cfbe" providerId="LiveId" clId="{F20A2536-9D25-44B6-AE83-ACDDF4A4A19F}" dt="2020-08-17T14:21:28.869" v="4859" actId="20577"/>
        <pc:sldMkLst>
          <pc:docMk/>
          <pc:sldMk cId="3685740817" sldId="256"/>
        </pc:sldMkLst>
        <pc:spChg chg="mod">
          <ac:chgData name="Claudia Riolfi" userId="e6ae4ebb1091cfbe" providerId="LiveId" clId="{F20A2536-9D25-44B6-AE83-ACDDF4A4A19F}" dt="2020-08-17T11:49:03.946" v="371" actId="20577"/>
          <ac:spMkLst>
            <pc:docMk/>
            <pc:sldMk cId="3685740817" sldId="256"/>
            <ac:spMk id="2" creationId="{F434E5BF-452A-48CA-8FC6-89D467A914B6}"/>
          </ac:spMkLst>
        </pc:spChg>
        <pc:spChg chg="mod">
          <ac:chgData name="Claudia Riolfi" userId="e6ae4ebb1091cfbe" providerId="LiveId" clId="{F20A2536-9D25-44B6-AE83-ACDDF4A4A19F}" dt="2020-08-17T14:21:28.869" v="4859" actId="20577"/>
          <ac:spMkLst>
            <pc:docMk/>
            <pc:sldMk cId="3685740817" sldId="256"/>
            <ac:spMk id="3" creationId="{8DB419F3-5979-4B94-BA86-5D32EC193896}"/>
          </ac:spMkLst>
        </pc:spChg>
      </pc:sldChg>
      <pc:sldChg chg="modSp mod">
        <pc:chgData name="Claudia Riolfi" userId="e6ae4ebb1091cfbe" providerId="LiveId" clId="{F20A2536-9D25-44B6-AE83-ACDDF4A4A19F}" dt="2020-08-17T12:10:55.872" v="1268" actId="20577"/>
        <pc:sldMkLst>
          <pc:docMk/>
          <pc:sldMk cId="2898760918" sldId="257"/>
        </pc:sldMkLst>
        <pc:spChg chg="mod">
          <ac:chgData name="Claudia Riolfi" userId="e6ae4ebb1091cfbe" providerId="LiveId" clId="{F20A2536-9D25-44B6-AE83-ACDDF4A4A19F}" dt="2020-08-17T12:10:55.872" v="1268" actId="20577"/>
          <ac:spMkLst>
            <pc:docMk/>
            <pc:sldMk cId="2898760918" sldId="257"/>
            <ac:spMk id="2" creationId="{4FD1FB63-8D99-4CEB-9A0F-B67B1DAFD9C0}"/>
          </ac:spMkLst>
        </pc:spChg>
        <pc:spChg chg="mod">
          <ac:chgData name="Claudia Riolfi" userId="e6ae4ebb1091cfbe" providerId="LiveId" clId="{F20A2536-9D25-44B6-AE83-ACDDF4A4A19F}" dt="2020-08-17T12:07:50.021" v="920" actId="113"/>
          <ac:spMkLst>
            <pc:docMk/>
            <pc:sldMk cId="2898760918" sldId="257"/>
            <ac:spMk id="3" creationId="{7FA62901-D2E8-4F3E-B29B-9C42237EDC4E}"/>
          </ac:spMkLst>
        </pc:spChg>
      </pc:sldChg>
      <pc:sldChg chg="modSp new mod">
        <pc:chgData name="Claudia Riolfi" userId="e6ae4ebb1091cfbe" providerId="LiveId" clId="{F20A2536-9D25-44B6-AE83-ACDDF4A4A19F}" dt="2020-08-17T13:30:00.377" v="3999" actId="21"/>
        <pc:sldMkLst>
          <pc:docMk/>
          <pc:sldMk cId="280013771" sldId="258"/>
        </pc:sldMkLst>
        <pc:spChg chg="mod">
          <ac:chgData name="Claudia Riolfi" userId="e6ae4ebb1091cfbe" providerId="LiveId" clId="{F20A2536-9D25-44B6-AE83-ACDDF4A4A19F}" dt="2020-08-17T11:43:26.712" v="29" actId="20577"/>
          <ac:spMkLst>
            <pc:docMk/>
            <pc:sldMk cId="280013771" sldId="258"/>
            <ac:spMk id="2" creationId="{A94A461F-F22F-4993-893E-2718AFC4A716}"/>
          </ac:spMkLst>
        </pc:spChg>
        <pc:spChg chg="mod">
          <ac:chgData name="Claudia Riolfi" userId="e6ae4ebb1091cfbe" providerId="LiveId" clId="{F20A2536-9D25-44B6-AE83-ACDDF4A4A19F}" dt="2020-08-17T13:30:00.377" v="3999" actId="21"/>
          <ac:spMkLst>
            <pc:docMk/>
            <pc:sldMk cId="280013771" sldId="258"/>
            <ac:spMk id="3" creationId="{02E81E1B-3378-4EDE-A246-B77C0C5186E1}"/>
          </ac:spMkLst>
        </pc:spChg>
      </pc:sldChg>
      <pc:sldChg chg="addSp delSp modSp new mod modClrScheme chgLayout">
        <pc:chgData name="Claudia Riolfi" userId="e6ae4ebb1091cfbe" providerId="LiveId" clId="{F20A2536-9D25-44B6-AE83-ACDDF4A4A19F}" dt="2020-08-17T12:10:24.269" v="1218" actId="20577"/>
        <pc:sldMkLst>
          <pc:docMk/>
          <pc:sldMk cId="1549522693" sldId="259"/>
        </pc:sldMkLst>
        <pc:spChg chg="del mod ord">
          <ac:chgData name="Claudia Riolfi" userId="e6ae4ebb1091cfbe" providerId="LiveId" clId="{F20A2536-9D25-44B6-AE83-ACDDF4A4A19F}" dt="2020-08-17T11:53:43.081" v="428" actId="700"/>
          <ac:spMkLst>
            <pc:docMk/>
            <pc:sldMk cId="1549522693" sldId="259"/>
            <ac:spMk id="2" creationId="{03286C0D-8825-4F34-B741-C8D0975FA36D}"/>
          </ac:spMkLst>
        </pc:spChg>
        <pc:spChg chg="mod ord">
          <ac:chgData name="Claudia Riolfi" userId="e6ae4ebb1091cfbe" providerId="LiveId" clId="{F20A2536-9D25-44B6-AE83-ACDDF4A4A19F}" dt="2020-08-17T12:10:02.307" v="1177" actId="20577"/>
          <ac:spMkLst>
            <pc:docMk/>
            <pc:sldMk cId="1549522693" sldId="259"/>
            <ac:spMk id="3" creationId="{4D5A70F4-7F00-4B17-97AE-D2FABC92D941}"/>
          </ac:spMkLst>
        </pc:spChg>
        <pc:spChg chg="add mod ord">
          <ac:chgData name="Claudia Riolfi" userId="e6ae4ebb1091cfbe" providerId="LiveId" clId="{F20A2536-9D25-44B6-AE83-ACDDF4A4A19F}" dt="2020-08-17T12:10:24.269" v="1218" actId="20577"/>
          <ac:spMkLst>
            <pc:docMk/>
            <pc:sldMk cId="1549522693" sldId="259"/>
            <ac:spMk id="4" creationId="{6FCBECFF-3F2A-4D96-A884-6A1EC3261397}"/>
          </ac:spMkLst>
        </pc:spChg>
        <pc:spChg chg="add del mod ord">
          <ac:chgData name="Claudia Riolfi" userId="e6ae4ebb1091cfbe" providerId="LiveId" clId="{F20A2536-9D25-44B6-AE83-ACDDF4A4A19F}" dt="2020-08-17T11:53:47.573" v="430"/>
          <ac:spMkLst>
            <pc:docMk/>
            <pc:sldMk cId="1549522693" sldId="259"/>
            <ac:spMk id="5" creationId="{320B6160-094B-4A37-B6AB-ED133CF18D38}"/>
          </ac:spMkLst>
        </pc:spChg>
        <pc:picChg chg="add mod">
          <ac:chgData name="Claudia Riolfi" userId="e6ae4ebb1091cfbe" providerId="LiveId" clId="{F20A2536-9D25-44B6-AE83-ACDDF4A4A19F}" dt="2020-08-17T11:56:17.973" v="432" actId="20358"/>
          <ac:picMkLst>
            <pc:docMk/>
            <pc:sldMk cId="1549522693" sldId="259"/>
            <ac:picMk id="6" creationId="{1C8D7316-4CC1-46EA-8C10-C4D60CF2FD87}"/>
          </ac:picMkLst>
        </pc:picChg>
      </pc:sldChg>
      <pc:sldChg chg="new del">
        <pc:chgData name="Claudia Riolfi" userId="e6ae4ebb1091cfbe" providerId="LiveId" clId="{F20A2536-9D25-44B6-AE83-ACDDF4A4A19F}" dt="2020-08-17T11:51:50.101" v="406" actId="680"/>
        <pc:sldMkLst>
          <pc:docMk/>
          <pc:sldMk cId="3687486700" sldId="259"/>
        </pc:sldMkLst>
      </pc:sldChg>
      <pc:sldChg chg="addSp delSp modSp new mod">
        <pc:chgData name="Claudia Riolfi" userId="e6ae4ebb1091cfbe" providerId="LiveId" clId="{F20A2536-9D25-44B6-AE83-ACDDF4A4A19F}" dt="2020-08-17T12:27:40.643" v="1902" actId="6549"/>
        <pc:sldMkLst>
          <pc:docMk/>
          <pc:sldMk cId="129206819" sldId="260"/>
        </pc:sldMkLst>
        <pc:spChg chg="mod">
          <ac:chgData name="Claudia Riolfi" userId="e6ae4ebb1091cfbe" providerId="LiveId" clId="{F20A2536-9D25-44B6-AE83-ACDDF4A4A19F}" dt="2020-08-17T12:15:23.795" v="1298" actId="20577"/>
          <ac:spMkLst>
            <pc:docMk/>
            <pc:sldMk cId="129206819" sldId="260"/>
            <ac:spMk id="2" creationId="{83D7B236-3DBC-4D5D-8C45-8F92240DF887}"/>
          </ac:spMkLst>
        </pc:spChg>
        <pc:spChg chg="mod">
          <ac:chgData name="Claudia Riolfi" userId="e6ae4ebb1091cfbe" providerId="LiveId" clId="{F20A2536-9D25-44B6-AE83-ACDDF4A4A19F}" dt="2020-08-17T12:27:40.643" v="1902" actId="6549"/>
          <ac:spMkLst>
            <pc:docMk/>
            <pc:sldMk cId="129206819" sldId="260"/>
            <ac:spMk id="3" creationId="{0F791362-A7EC-4E98-AC71-0B71A18EFD30}"/>
          </ac:spMkLst>
        </pc:spChg>
        <pc:spChg chg="del">
          <ac:chgData name="Claudia Riolfi" userId="e6ae4ebb1091cfbe" providerId="LiveId" clId="{F20A2536-9D25-44B6-AE83-ACDDF4A4A19F}" dt="2020-08-17T12:14:58.178" v="1269"/>
          <ac:spMkLst>
            <pc:docMk/>
            <pc:sldMk cId="129206819" sldId="260"/>
            <ac:spMk id="4" creationId="{B5E272A2-4BC4-42E9-B096-B8DE20708C5B}"/>
          </ac:spMkLst>
        </pc:spChg>
        <pc:picChg chg="add mod">
          <ac:chgData name="Claudia Riolfi" userId="e6ae4ebb1091cfbe" providerId="LiveId" clId="{F20A2536-9D25-44B6-AE83-ACDDF4A4A19F}" dt="2020-08-17T12:14:58.178" v="1269"/>
          <ac:picMkLst>
            <pc:docMk/>
            <pc:sldMk cId="129206819" sldId="260"/>
            <ac:picMk id="5" creationId="{6ABB68CC-F5CE-4EAB-91E2-FC65B8C71540}"/>
          </ac:picMkLst>
        </pc:picChg>
      </pc:sldChg>
      <pc:sldChg chg="addSp modSp new mod">
        <pc:chgData name="Claudia Riolfi" userId="e6ae4ebb1091cfbe" providerId="LiveId" clId="{F20A2536-9D25-44B6-AE83-ACDDF4A4A19F}" dt="2020-08-17T12:39:02.110" v="2618" actId="20577"/>
        <pc:sldMkLst>
          <pc:docMk/>
          <pc:sldMk cId="4090985980" sldId="261"/>
        </pc:sldMkLst>
        <pc:spChg chg="mod">
          <ac:chgData name="Claudia Riolfi" userId="e6ae4ebb1091cfbe" providerId="LiveId" clId="{F20A2536-9D25-44B6-AE83-ACDDF4A4A19F}" dt="2020-08-17T12:29:13.667" v="1916" actId="20577"/>
          <ac:spMkLst>
            <pc:docMk/>
            <pc:sldMk cId="4090985980" sldId="261"/>
            <ac:spMk id="2" creationId="{26372AFD-E341-4416-BF90-9DF3748E9C12}"/>
          </ac:spMkLst>
        </pc:spChg>
        <pc:spChg chg="mod">
          <ac:chgData name="Claudia Riolfi" userId="e6ae4ebb1091cfbe" providerId="LiveId" clId="{F20A2536-9D25-44B6-AE83-ACDDF4A4A19F}" dt="2020-08-17T12:36:26.854" v="2557" actId="27636"/>
          <ac:spMkLst>
            <pc:docMk/>
            <pc:sldMk cId="4090985980" sldId="261"/>
            <ac:spMk id="3" creationId="{AE7BD895-DE62-461E-999D-1D0B839EB5DD}"/>
          </ac:spMkLst>
        </pc:spChg>
        <pc:spChg chg="mod">
          <ac:chgData name="Claudia Riolfi" userId="e6ae4ebb1091cfbe" providerId="LiveId" clId="{F20A2536-9D25-44B6-AE83-ACDDF4A4A19F}" dt="2020-08-17T12:39:02.110" v="2618" actId="20577"/>
          <ac:spMkLst>
            <pc:docMk/>
            <pc:sldMk cId="4090985980" sldId="261"/>
            <ac:spMk id="4" creationId="{6F60DEE8-9030-4E6F-AAD3-55572FD5A18A}"/>
          </ac:spMkLst>
        </pc:spChg>
        <pc:cxnChg chg="add">
          <ac:chgData name="Claudia Riolfi" userId="e6ae4ebb1091cfbe" providerId="LiveId" clId="{F20A2536-9D25-44B6-AE83-ACDDF4A4A19F}" dt="2020-08-17T12:37:50.650" v="2612" actId="11529"/>
          <ac:cxnSpMkLst>
            <pc:docMk/>
            <pc:sldMk cId="4090985980" sldId="261"/>
            <ac:cxnSpMk id="6" creationId="{497016E5-29FA-48B1-8977-7A1321608647}"/>
          </ac:cxnSpMkLst>
        </pc:cxnChg>
        <pc:cxnChg chg="add">
          <ac:chgData name="Claudia Riolfi" userId="e6ae4ebb1091cfbe" providerId="LiveId" clId="{F20A2536-9D25-44B6-AE83-ACDDF4A4A19F}" dt="2020-08-17T12:38:05.893" v="2613" actId="11529"/>
          <ac:cxnSpMkLst>
            <pc:docMk/>
            <pc:sldMk cId="4090985980" sldId="261"/>
            <ac:cxnSpMk id="8" creationId="{9F72A9F6-76B1-4E11-81FF-75E27A163551}"/>
          </ac:cxnSpMkLst>
        </pc:cxnChg>
        <pc:cxnChg chg="add">
          <ac:chgData name="Claudia Riolfi" userId="e6ae4ebb1091cfbe" providerId="LiveId" clId="{F20A2536-9D25-44B6-AE83-ACDDF4A4A19F}" dt="2020-08-17T12:38:18.555" v="2614" actId="11529"/>
          <ac:cxnSpMkLst>
            <pc:docMk/>
            <pc:sldMk cId="4090985980" sldId="261"/>
            <ac:cxnSpMk id="10" creationId="{986166F9-F303-4CB6-8B7F-D91DAC6E8361}"/>
          </ac:cxnSpMkLst>
        </pc:cxnChg>
        <pc:cxnChg chg="add">
          <ac:chgData name="Claudia Riolfi" userId="e6ae4ebb1091cfbe" providerId="LiveId" clId="{F20A2536-9D25-44B6-AE83-ACDDF4A4A19F}" dt="2020-08-17T12:38:37.097" v="2615" actId="11529"/>
          <ac:cxnSpMkLst>
            <pc:docMk/>
            <pc:sldMk cId="4090985980" sldId="261"/>
            <ac:cxnSpMk id="12" creationId="{5C2F2EA1-D6A2-4C08-8B37-2A1C07805E8F}"/>
          </ac:cxnSpMkLst>
        </pc:cxnChg>
        <pc:cxnChg chg="add">
          <ac:chgData name="Claudia Riolfi" userId="e6ae4ebb1091cfbe" providerId="LiveId" clId="{F20A2536-9D25-44B6-AE83-ACDDF4A4A19F}" dt="2020-08-17T12:38:53.293" v="2616" actId="11529"/>
          <ac:cxnSpMkLst>
            <pc:docMk/>
            <pc:sldMk cId="4090985980" sldId="261"/>
            <ac:cxnSpMk id="14" creationId="{EFAFE4F8-BF0B-4AA9-AED1-8C78EA789F9F}"/>
          </ac:cxnSpMkLst>
        </pc:cxnChg>
      </pc:sldChg>
      <pc:sldChg chg="modSp new mod">
        <pc:chgData name="Claudia Riolfi" userId="e6ae4ebb1091cfbe" providerId="LiveId" clId="{F20A2536-9D25-44B6-AE83-ACDDF4A4A19F}" dt="2020-08-17T12:52:04.491" v="3598" actId="20577"/>
        <pc:sldMkLst>
          <pc:docMk/>
          <pc:sldMk cId="964521983" sldId="262"/>
        </pc:sldMkLst>
        <pc:spChg chg="mod">
          <ac:chgData name="Claudia Riolfi" userId="e6ae4ebb1091cfbe" providerId="LiveId" clId="{F20A2536-9D25-44B6-AE83-ACDDF4A4A19F}" dt="2020-08-17T12:41:54.633" v="2694" actId="20577"/>
          <ac:spMkLst>
            <pc:docMk/>
            <pc:sldMk cId="964521983" sldId="262"/>
            <ac:spMk id="2" creationId="{3E24FC29-762F-4687-80A0-DAE355401D99}"/>
          </ac:spMkLst>
        </pc:spChg>
        <pc:spChg chg="mod">
          <ac:chgData name="Claudia Riolfi" userId="e6ae4ebb1091cfbe" providerId="LiveId" clId="{F20A2536-9D25-44B6-AE83-ACDDF4A4A19F}" dt="2020-08-17T12:52:04.491" v="3598" actId="20577"/>
          <ac:spMkLst>
            <pc:docMk/>
            <pc:sldMk cId="964521983" sldId="262"/>
            <ac:spMk id="3" creationId="{8AB5E216-09F4-4049-ACD7-CDD88BEBF2CF}"/>
          </ac:spMkLst>
        </pc:spChg>
        <pc:spChg chg="mod">
          <ac:chgData name="Claudia Riolfi" userId="e6ae4ebb1091cfbe" providerId="LiveId" clId="{F20A2536-9D25-44B6-AE83-ACDDF4A4A19F}" dt="2020-08-17T12:51:10.203" v="3596" actId="20577"/>
          <ac:spMkLst>
            <pc:docMk/>
            <pc:sldMk cId="964521983" sldId="262"/>
            <ac:spMk id="4" creationId="{6B9E3DDB-AF09-43F5-B1B1-5B0B391FE1B5}"/>
          </ac:spMkLst>
        </pc:spChg>
      </pc:sldChg>
      <pc:sldChg chg="delSp modSp new mod modClrScheme chgLayout">
        <pc:chgData name="Claudia Riolfi" userId="e6ae4ebb1091cfbe" providerId="LiveId" clId="{F20A2536-9D25-44B6-AE83-ACDDF4A4A19F}" dt="2020-08-17T13:28:14.647" v="3993" actId="20577"/>
        <pc:sldMkLst>
          <pc:docMk/>
          <pc:sldMk cId="3900030349" sldId="263"/>
        </pc:sldMkLst>
        <pc:spChg chg="mod ord">
          <ac:chgData name="Claudia Riolfi" userId="e6ae4ebb1091cfbe" providerId="LiveId" clId="{F20A2536-9D25-44B6-AE83-ACDDF4A4A19F}" dt="2020-08-17T13:27:17.468" v="3886" actId="700"/>
          <ac:spMkLst>
            <pc:docMk/>
            <pc:sldMk cId="3900030349" sldId="263"/>
            <ac:spMk id="2" creationId="{22B32538-B833-44D3-B401-A0B1D27FDD79}"/>
          </ac:spMkLst>
        </pc:spChg>
        <pc:spChg chg="mod ord">
          <ac:chgData name="Claudia Riolfi" userId="e6ae4ebb1091cfbe" providerId="LiveId" clId="{F20A2536-9D25-44B6-AE83-ACDDF4A4A19F}" dt="2020-08-17T13:28:14.647" v="3993" actId="20577"/>
          <ac:spMkLst>
            <pc:docMk/>
            <pc:sldMk cId="3900030349" sldId="263"/>
            <ac:spMk id="3" creationId="{70D3F071-7635-47E6-B0D5-28D1B916A24C}"/>
          </ac:spMkLst>
        </pc:spChg>
        <pc:spChg chg="del mod">
          <ac:chgData name="Claudia Riolfi" userId="e6ae4ebb1091cfbe" providerId="LiveId" clId="{F20A2536-9D25-44B6-AE83-ACDDF4A4A19F}" dt="2020-08-17T13:27:17.468" v="3886" actId="700"/>
          <ac:spMkLst>
            <pc:docMk/>
            <pc:sldMk cId="3900030349" sldId="263"/>
            <ac:spMk id="4" creationId="{1112AE51-118A-4FF4-8F8B-853E4404D4AB}"/>
          </ac:spMkLst>
        </pc:spChg>
      </pc:sldChg>
      <pc:sldChg chg="modSp new del mod">
        <pc:chgData name="Claudia Riolfi" userId="e6ae4ebb1091cfbe" providerId="LiveId" clId="{F20A2536-9D25-44B6-AE83-ACDDF4A4A19F}" dt="2020-08-17T13:29:59.046" v="3998" actId="680"/>
        <pc:sldMkLst>
          <pc:docMk/>
          <pc:sldMk cId="3473641516" sldId="264"/>
        </pc:sldMkLst>
        <pc:spChg chg="mod">
          <ac:chgData name="Claudia Riolfi" userId="e6ae4ebb1091cfbe" providerId="LiveId" clId="{F20A2536-9D25-44B6-AE83-ACDDF4A4A19F}" dt="2020-08-17T13:29:58.289" v="3997" actId="20577"/>
          <ac:spMkLst>
            <pc:docMk/>
            <pc:sldMk cId="3473641516" sldId="264"/>
            <ac:spMk id="3" creationId="{6EA3CF2C-783B-4EA8-A3FE-913D84316F88}"/>
          </ac:spMkLst>
        </pc:spChg>
      </pc:sldChg>
      <pc:sldChg chg="modSp new mod">
        <pc:chgData name="Claudia Riolfi" userId="e6ae4ebb1091cfbe" providerId="LiveId" clId="{F20A2536-9D25-44B6-AE83-ACDDF4A4A19F}" dt="2020-08-17T13:34:34.434" v="4085" actId="27636"/>
        <pc:sldMkLst>
          <pc:docMk/>
          <pc:sldMk cId="4133263726" sldId="264"/>
        </pc:sldMkLst>
        <pc:spChg chg="mod">
          <ac:chgData name="Claudia Riolfi" userId="e6ae4ebb1091cfbe" providerId="LiveId" clId="{F20A2536-9D25-44B6-AE83-ACDDF4A4A19F}" dt="2020-08-17T13:32:56.417" v="4044" actId="20577"/>
          <ac:spMkLst>
            <pc:docMk/>
            <pc:sldMk cId="4133263726" sldId="264"/>
            <ac:spMk id="2" creationId="{30CB612D-D2C1-4D61-8F99-83800959D055}"/>
          </ac:spMkLst>
        </pc:spChg>
        <pc:spChg chg="mod">
          <ac:chgData name="Claudia Riolfi" userId="e6ae4ebb1091cfbe" providerId="LiveId" clId="{F20A2536-9D25-44B6-AE83-ACDDF4A4A19F}" dt="2020-08-17T13:34:34.434" v="4085" actId="27636"/>
          <ac:spMkLst>
            <pc:docMk/>
            <pc:sldMk cId="4133263726" sldId="264"/>
            <ac:spMk id="3" creationId="{F4303DA1-08A2-4929-9857-B7B409CE2EBA}"/>
          </ac:spMkLst>
        </pc:spChg>
        <pc:spChg chg="mod">
          <ac:chgData name="Claudia Riolfi" userId="e6ae4ebb1091cfbe" providerId="LiveId" clId="{F20A2536-9D25-44B6-AE83-ACDDF4A4A19F}" dt="2020-08-17T13:34:34.434" v="4084" actId="27636"/>
          <ac:spMkLst>
            <pc:docMk/>
            <pc:sldMk cId="4133263726" sldId="264"/>
            <ac:spMk id="4" creationId="{E2984330-29F3-48EE-94B3-4B257870BB4B}"/>
          </ac:spMkLst>
        </pc:spChg>
      </pc:sldChg>
      <pc:sldChg chg="modSp new mod">
        <pc:chgData name="Claudia Riolfi" userId="e6ae4ebb1091cfbe" providerId="LiveId" clId="{F20A2536-9D25-44B6-AE83-ACDDF4A4A19F}" dt="2020-08-17T13:36:50.434" v="4196" actId="20577"/>
        <pc:sldMkLst>
          <pc:docMk/>
          <pc:sldMk cId="968650578" sldId="265"/>
        </pc:sldMkLst>
        <pc:spChg chg="mod">
          <ac:chgData name="Claudia Riolfi" userId="e6ae4ebb1091cfbe" providerId="LiveId" clId="{F20A2536-9D25-44B6-AE83-ACDDF4A4A19F}" dt="2020-08-17T13:35:59.684" v="4144" actId="20577"/>
          <ac:spMkLst>
            <pc:docMk/>
            <pc:sldMk cId="968650578" sldId="265"/>
            <ac:spMk id="2" creationId="{70470617-3E45-4874-8DB8-63C598528F5D}"/>
          </ac:spMkLst>
        </pc:spChg>
        <pc:spChg chg="mod">
          <ac:chgData name="Claudia Riolfi" userId="e6ae4ebb1091cfbe" providerId="LiveId" clId="{F20A2536-9D25-44B6-AE83-ACDDF4A4A19F}" dt="2020-08-17T13:36:50.434" v="4196" actId="20577"/>
          <ac:spMkLst>
            <pc:docMk/>
            <pc:sldMk cId="968650578" sldId="265"/>
            <ac:spMk id="3" creationId="{881720BA-8EB0-4EC7-950F-C7B38E2D7166}"/>
          </ac:spMkLst>
        </pc:spChg>
      </pc:sldChg>
      <pc:sldChg chg="addSp delSp modSp new mod ord modClrScheme chgLayout">
        <pc:chgData name="Claudia Riolfi" userId="e6ae4ebb1091cfbe" providerId="LiveId" clId="{F20A2536-9D25-44B6-AE83-ACDDF4A4A19F}" dt="2020-08-17T13:42:14.371" v="4300"/>
        <pc:sldMkLst>
          <pc:docMk/>
          <pc:sldMk cId="1267669943" sldId="266"/>
        </pc:sldMkLst>
        <pc:spChg chg="mod ord">
          <ac:chgData name="Claudia Riolfi" userId="e6ae4ebb1091cfbe" providerId="LiveId" clId="{F20A2536-9D25-44B6-AE83-ACDDF4A4A19F}" dt="2020-08-17T13:39:08.031" v="4206" actId="700"/>
          <ac:spMkLst>
            <pc:docMk/>
            <pc:sldMk cId="1267669943" sldId="266"/>
            <ac:spMk id="2" creationId="{A3422CE5-7971-4A0C-8450-B1B108FBC755}"/>
          </ac:spMkLst>
        </pc:spChg>
        <pc:spChg chg="del mod ord">
          <ac:chgData name="Claudia Riolfi" userId="e6ae4ebb1091cfbe" providerId="LiveId" clId="{F20A2536-9D25-44B6-AE83-ACDDF4A4A19F}" dt="2020-08-17T13:39:08.031" v="4206" actId="700"/>
          <ac:spMkLst>
            <pc:docMk/>
            <pc:sldMk cId="1267669943" sldId="266"/>
            <ac:spMk id="3" creationId="{0519565A-C155-4E5E-88C6-942599D70377}"/>
          </ac:spMkLst>
        </pc:spChg>
        <pc:spChg chg="add mod ord">
          <ac:chgData name="Claudia Riolfi" userId="e6ae4ebb1091cfbe" providerId="LiveId" clId="{F20A2536-9D25-44B6-AE83-ACDDF4A4A19F}" dt="2020-08-17T13:42:03.422" v="4298" actId="20577"/>
          <ac:spMkLst>
            <pc:docMk/>
            <pc:sldMk cId="1267669943" sldId="266"/>
            <ac:spMk id="4" creationId="{12AE8F64-2210-48EC-88B0-4B9171CFB54A}"/>
          </ac:spMkLst>
        </pc:spChg>
        <pc:spChg chg="add mod ord">
          <ac:chgData name="Claudia Riolfi" userId="e6ae4ebb1091cfbe" providerId="LiveId" clId="{F20A2536-9D25-44B6-AE83-ACDDF4A4A19F}" dt="2020-08-17T13:41:48.630" v="4296" actId="6549"/>
          <ac:spMkLst>
            <pc:docMk/>
            <pc:sldMk cId="1267669943" sldId="266"/>
            <ac:spMk id="5" creationId="{C9FC102B-BEDF-4EDD-AB8F-25D3896FDA1F}"/>
          </ac:spMkLst>
        </pc:spChg>
      </pc:sldChg>
      <pc:sldChg chg="modSp new mod">
        <pc:chgData name="Claudia Riolfi" userId="e6ae4ebb1091cfbe" providerId="LiveId" clId="{F20A2536-9D25-44B6-AE83-ACDDF4A4A19F}" dt="2020-08-17T14:12:28.186" v="4407" actId="313"/>
        <pc:sldMkLst>
          <pc:docMk/>
          <pc:sldMk cId="368551450" sldId="267"/>
        </pc:sldMkLst>
        <pc:spChg chg="mod">
          <ac:chgData name="Claudia Riolfi" userId="e6ae4ebb1091cfbe" providerId="LiveId" clId="{F20A2536-9D25-44B6-AE83-ACDDF4A4A19F}" dt="2020-08-17T14:11:44.924" v="4400" actId="20577"/>
          <ac:spMkLst>
            <pc:docMk/>
            <pc:sldMk cId="368551450" sldId="267"/>
            <ac:spMk id="2" creationId="{F122EDC9-9C0D-4E80-8854-A1B77DEB9861}"/>
          </ac:spMkLst>
        </pc:spChg>
        <pc:spChg chg="mod">
          <ac:chgData name="Claudia Riolfi" userId="e6ae4ebb1091cfbe" providerId="LiveId" clId="{F20A2536-9D25-44B6-AE83-ACDDF4A4A19F}" dt="2020-08-17T14:12:28.186" v="4407" actId="313"/>
          <ac:spMkLst>
            <pc:docMk/>
            <pc:sldMk cId="368551450" sldId="267"/>
            <ac:spMk id="3" creationId="{12E2A799-59A5-40DA-96E4-AC719CAE2C32}"/>
          </ac:spMkLst>
        </pc:spChg>
      </pc:sldChg>
      <pc:sldChg chg="modSp new mod">
        <pc:chgData name="Claudia Riolfi" userId="e6ae4ebb1091cfbe" providerId="LiveId" clId="{F20A2536-9D25-44B6-AE83-ACDDF4A4A19F}" dt="2020-08-17T14:20:56.397" v="4857" actId="20577"/>
        <pc:sldMkLst>
          <pc:docMk/>
          <pc:sldMk cId="703397438" sldId="268"/>
        </pc:sldMkLst>
        <pc:spChg chg="mod">
          <ac:chgData name="Claudia Riolfi" userId="e6ae4ebb1091cfbe" providerId="LiveId" clId="{F20A2536-9D25-44B6-AE83-ACDDF4A4A19F}" dt="2020-08-17T14:19:51.595" v="4856" actId="20577"/>
          <ac:spMkLst>
            <pc:docMk/>
            <pc:sldMk cId="703397438" sldId="268"/>
            <ac:spMk id="2" creationId="{029A94AA-77C9-43D7-A299-EB2E31907C34}"/>
          </ac:spMkLst>
        </pc:spChg>
        <pc:spChg chg="mod">
          <ac:chgData name="Claudia Riolfi" userId="e6ae4ebb1091cfbe" providerId="LiveId" clId="{F20A2536-9D25-44B6-AE83-ACDDF4A4A19F}" dt="2020-08-17T14:20:56.397" v="4857" actId="20577"/>
          <ac:spMkLst>
            <pc:docMk/>
            <pc:sldMk cId="703397438" sldId="268"/>
            <ac:spMk id="3" creationId="{CD03C049-8B3C-4709-BF81-AEAC12ED915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70D55A-772A-470C-9303-7C6733E03A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8243085-DED1-4B73-A0C1-0791B89889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206D286-9282-44AC-A060-D0E7A0656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D61AE-C7C7-4226-9DBD-1FF5E0013B50}" type="datetimeFigureOut">
              <a:rPr lang="pt-BR" smtClean="0"/>
              <a:t>17/08/2020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459CCF5-7520-4B46-9DD1-89C1C79E1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3E18C2C-E60A-4F62-B73E-DE123A588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39CC4-7821-448B-94A6-42788C02025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7356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FCD2D0-82EA-445D-908C-BC0EBCA38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7FBEAC9-7371-42C4-9E72-3B288E1158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2F71A9D-8712-4E4B-8932-0B15CFDCD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D61AE-C7C7-4226-9DBD-1FF5E0013B50}" type="datetimeFigureOut">
              <a:rPr lang="pt-BR" smtClean="0"/>
              <a:t>17/08/2020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135AFA0-C74F-4278-9A39-FA8C1F0B8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114A997-4148-4DBB-81F8-0DF1E3C69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39CC4-7821-448B-94A6-42788C02025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7723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5EBA6DA-FBE2-4308-AFB0-9636EDACBF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BD40BA6-04E4-480F-B017-F37526506B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BEC13FA-EB30-4E3E-B0DF-0A831F8CB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D61AE-C7C7-4226-9DBD-1FF5E0013B50}" type="datetimeFigureOut">
              <a:rPr lang="pt-BR" smtClean="0"/>
              <a:t>17/08/2020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EDFF65B-890C-48EC-97EB-F3DDAA42D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85FF355-00C4-4BA5-851C-E19666251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39CC4-7821-448B-94A6-42788C02025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7490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F22EBC-3DA0-41D5-8C90-6B010BEFF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CB0F520-5890-4747-A434-E3D06E033D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36DCE40-7AAF-47A4-824C-7610DE161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D61AE-C7C7-4226-9DBD-1FF5E0013B50}" type="datetimeFigureOut">
              <a:rPr lang="pt-BR" smtClean="0"/>
              <a:t>17/08/2020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2605861-C3A7-45BE-BD8E-A6748EDD7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7D3B890-9B81-4894-BCBE-353456059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39CC4-7821-448B-94A6-42788C02025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6332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E3F7D0-CDC7-4674-ACED-FA4F7E0A6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9E25B2A-9BDF-48D6-A830-D4ABED1EDE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0530B8A-F23E-47F2-8352-76EF1E04A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D61AE-C7C7-4226-9DBD-1FF5E0013B50}" type="datetimeFigureOut">
              <a:rPr lang="pt-BR" smtClean="0"/>
              <a:t>17/08/2020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4743940-A551-4861-A783-65DED8A1D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095185C-7A78-4859-9DC8-680DCB79B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39CC4-7821-448B-94A6-42788C02025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7502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183F06-3B5C-4C69-9963-F2B680FC3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C366B53-3FDA-4726-9CED-5C1EB1E204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4DEA9B5-0A3D-4880-874E-6D2F51AEE9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A9CA75E-3A47-45DF-B4B4-9E1EC9B9D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D61AE-C7C7-4226-9DBD-1FF5E0013B50}" type="datetimeFigureOut">
              <a:rPr lang="pt-BR" smtClean="0"/>
              <a:t>17/08/2020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47D4B8A-D65E-40B9-925C-78C66848C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CB1D271-0ADF-484F-8A16-E7A246A96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39CC4-7821-448B-94A6-42788C02025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1646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A1AC8C-D980-4D9B-A5C3-4F556BFF1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BFE2107-94F4-45E5-808E-6783AD030F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96E0076-6020-45AE-9A92-3F7345596C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6EB28D8-5409-443D-9E66-D6384CD242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94A9F20C-069A-4B8F-9360-1245D9597F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E388934-DD82-4354-9D8C-3EE345B29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D61AE-C7C7-4226-9DBD-1FF5E0013B50}" type="datetimeFigureOut">
              <a:rPr lang="pt-BR" smtClean="0"/>
              <a:t>17/08/2020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9B8DFF86-A089-4D16-86C1-29B7A4161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5FAE9943-4B1B-4A06-81D2-87AE7C468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39CC4-7821-448B-94A6-42788C02025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8746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6789F8-3E70-478E-A91F-E81C04712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2FC26C29-A5EF-405C-8EA9-08A7B8464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D61AE-C7C7-4226-9DBD-1FF5E0013B50}" type="datetimeFigureOut">
              <a:rPr lang="pt-BR" smtClean="0"/>
              <a:t>17/08/2020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0C857D7-2028-497C-86AD-8352C3C27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045E39F-ED40-49C9-B261-E022EB84F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39CC4-7821-448B-94A6-42788C02025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6841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2EB9FD60-B505-49DB-9B64-5A94B1C07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D61AE-C7C7-4226-9DBD-1FF5E0013B50}" type="datetimeFigureOut">
              <a:rPr lang="pt-BR" smtClean="0"/>
              <a:t>17/08/2020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C6B5CA2-2D82-4A03-A9A0-DA6AD27C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D71F373-F75D-4B07-8FD3-C6D8E6A97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39CC4-7821-448B-94A6-42788C02025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9262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1B3E05-5F26-4CAA-8C79-A6537C1A0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2E21D30-4579-4B39-ACA6-32E0125CBF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1AB1BC2-C14B-40D0-BAC7-E6EB7E4CA8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773E0ED-DCA9-4050-836F-86E101B65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D61AE-C7C7-4226-9DBD-1FF5E0013B50}" type="datetimeFigureOut">
              <a:rPr lang="pt-BR" smtClean="0"/>
              <a:t>17/08/2020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A61F6B6-DDD3-48B7-9AC5-F4681BEB2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E700919-6CC9-469C-B338-AA74EC3F4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39CC4-7821-448B-94A6-42788C02025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0953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183405-53FC-4BB8-A499-97E462D9F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8525058-F2A6-44B2-962D-C15AD4B435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82D0DE5-5946-4526-BAF5-72D66AF322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1C90F76-732C-40F0-AC46-56642E0FC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D61AE-C7C7-4226-9DBD-1FF5E0013B50}" type="datetimeFigureOut">
              <a:rPr lang="pt-BR" smtClean="0"/>
              <a:t>17/08/2020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EBDEB3B-21E7-442E-A1AE-0750E3605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4639058-A4DE-4058-9252-DE27C64A1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39CC4-7821-448B-94A6-42788C02025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735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08ACA025-D3B7-42F7-9F74-FDC589AC8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FC59F5A-6E8E-474A-90CD-273E12D8D3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F76D74C-3E87-4B76-B54B-8D43A7A7AD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BD61AE-C7C7-4226-9DBD-1FF5E0013B50}" type="datetimeFigureOut">
              <a:rPr lang="pt-BR" smtClean="0"/>
              <a:t>17/08/2020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3963BA6-A60D-48CD-9D96-B090BB3E78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9B201FB-7A97-420D-9ADB-C6F918C661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39CC4-7821-448B-94A6-42788C02025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5422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Riolfi@usp.br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34E5BF-452A-48CA-8FC6-89D467A914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Assunto: </a:t>
            </a:r>
            <a:br>
              <a:rPr lang="pt-BR" dirty="0"/>
            </a:br>
            <a:r>
              <a:rPr lang="pt-BR" dirty="0"/>
              <a:t>Concepções de Linguagem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DB419F3-5979-4B94-BA86-5D32EC1938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endParaRPr lang="pt-BR"/>
          </a:p>
          <a:p>
            <a:pPr algn="r"/>
            <a:r>
              <a:rPr lang="pt-BR"/>
              <a:t>Claudia </a:t>
            </a:r>
            <a:r>
              <a:rPr lang="pt-BR" dirty="0"/>
              <a:t>Riolfi</a:t>
            </a:r>
          </a:p>
          <a:p>
            <a:pPr algn="r"/>
            <a:r>
              <a:rPr lang="pt-BR" dirty="0">
                <a:hlinkClick r:id="rId2"/>
              </a:rPr>
              <a:t>riolfi@usp.br</a:t>
            </a:r>
            <a:r>
              <a:rPr lang="pt-BR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6857408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B32538-B833-44D3-B401-A0B1D27FD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Linguística gerativa (Chomsky)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0D3F071-7635-47E6-B0D5-28D1B916A2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/>
              <a:t>Aluno dos </a:t>
            </a:r>
            <a:r>
              <a:rPr lang="pt-BR" dirty="0" err="1"/>
              <a:t>distribucionistas</a:t>
            </a:r>
            <a:r>
              <a:rPr lang="pt-BR" dirty="0"/>
              <a:t>, Chomsky desejou manter seu caráter explícito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A principal diferença é que ele entende que uma língua é maior do que um </a:t>
            </a:r>
            <a:r>
              <a:rPr lang="pt-BR" i="1" dirty="0"/>
              <a:t>corpus</a:t>
            </a:r>
            <a:r>
              <a:rPr lang="pt-BR" dirty="0"/>
              <a:t>, posto que o humano tem criatividade infinita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Gramática gerativa: conjunto de regras, de instruções, cuja aplicação mecânica produz os enunciados admissíveis dessa língua</a:t>
            </a:r>
          </a:p>
        </p:txBody>
      </p:sp>
    </p:spTree>
    <p:extLst>
      <p:ext uri="{BB962C8B-B14F-4D97-AF65-F5344CB8AC3E}">
        <p14:creationId xmlns:p14="http://schemas.microsoft.com/office/powerpoint/2010/main" val="39000303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470617-3E45-4874-8DB8-63C598528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Uma linguística da língua oral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81720BA-8EB0-4EC7-950F-C7B38E2D71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Língua e escrita são dois sistemas distintos de signos; a única razão de ser do segundo é representar o primeiro; o objeto linguístico não se define pela combinação da palavra escrita e da palavra falada; esta última, por si só, constitui tal objeto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Ferdinand de Saussure, Capítulo 6, Representação da língua pela escrita</a:t>
            </a:r>
          </a:p>
        </p:txBody>
      </p:sp>
    </p:spTree>
    <p:extLst>
      <p:ext uri="{BB962C8B-B14F-4D97-AF65-F5344CB8AC3E}">
        <p14:creationId xmlns:p14="http://schemas.microsoft.com/office/powerpoint/2010/main" val="9686505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22EDC9-9C0D-4E80-8854-A1B77DEB9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Concepção de linguagem de Carlos Franchi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2E2A799-59A5-40DA-96E4-AC719CAE2C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“Não há nada imanente na linguagem, salvo sua força criadora e constitutiva, embora certos “cortes” metodológicos e restrições possam mostrar um quadro estável e constituído. Não há nada de universal, salvo o processo – a forma, a estrutura dessa atividade. A linguagem pois, não é um dado ou resultado; mas um trabalho que `dá forma´ ao conteúdo variável de nossas experiências, trabalho de construção, de retificação do ´vivido´, que ao mesmo tempo constitui o sistema simbólico mediante o qual se opera sobre a realidade e constitui a realidade como um sistema de referências em que aquele se torna significativo. Um trabalho coletivo em que cada um se identifica com os outros e a eles se contrapõe, seja assumindo a história e a presença, seja exercendo suas opções solitárias”. Pp. 31-32</a:t>
            </a:r>
          </a:p>
        </p:txBody>
      </p:sp>
    </p:spTree>
    <p:extLst>
      <p:ext uri="{BB962C8B-B14F-4D97-AF65-F5344CB8AC3E}">
        <p14:creationId xmlns:p14="http://schemas.microsoft.com/office/powerpoint/2010/main" val="3685514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9A94AA-77C9-43D7-A299-EB2E31907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 linguagem é um trabalho, uma atividade constitutiva quase-estruturante (p. 35)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D03C049-8B3C-4709-BF81-AEAC12ED91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  <a:p>
            <a:r>
              <a:rPr lang="pt-BR" dirty="0"/>
              <a:t>Meio de revisão de categorias e criação de novas estruturas</a:t>
            </a:r>
          </a:p>
          <a:p>
            <a:r>
              <a:rPr lang="pt-BR" dirty="0"/>
              <a:t>Prática imaginativa que permite passar, no pensamento e no tempo, universos existentes e imaginados</a:t>
            </a:r>
          </a:p>
          <a:p>
            <a:r>
              <a:rPr lang="pt-BR" dirty="0"/>
              <a:t>Instrumento de retificação do todo anteriormente organizado</a:t>
            </a:r>
          </a:p>
          <a:p>
            <a:r>
              <a:rPr lang="pt-BR" dirty="0"/>
              <a:t>Retorno sobre si mesma, em uma progressiva atividade </a:t>
            </a:r>
            <a:r>
              <a:rPr lang="pt-BR" dirty="0" err="1"/>
              <a:t>epilinguística</a:t>
            </a:r>
            <a:r>
              <a:rPr lang="pt-BR" dirty="0"/>
              <a:t>, inconsciente e consciente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03397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422CE5-7971-4A0C-8450-B1B108FBC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Lembrete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2AE8F64-2210-48EC-88B0-4B9171CFB54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Está nas referências da disciplina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FRANCHI, Carlos. Linguagem – Atividade constitutiva. </a:t>
            </a:r>
            <a:r>
              <a:rPr lang="pt-BR" b="1" dirty="0"/>
              <a:t>Cad. Est. Ling.</a:t>
            </a:r>
            <a:r>
              <a:rPr lang="pt-BR" dirty="0"/>
              <a:t>, Campinas, v. 22, p. 9-39, jan./jun. 1992.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C9FC102B-BEDF-4EDD-AB8F-25D3896FDA1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b="1" dirty="0"/>
              <a:t>Tese</a:t>
            </a:r>
            <a:r>
              <a:rPr lang="pt-BR" dirty="0"/>
              <a:t>: A linguagem é uma atividade constitutiva</a:t>
            </a:r>
          </a:p>
          <a:p>
            <a:pPr marL="0" indent="0">
              <a:buNone/>
            </a:pPr>
            <a:r>
              <a:rPr lang="pt-BR" dirty="0"/>
              <a:t>Com esta tese, o autor reafirma:</a:t>
            </a:r>
          </a:p>
          <a:p>
            <a:pPr marL="0" indent="0">
              <a:buNone/>
            </a:pPr>
            <a:r>
              <a:rPr lang="pt-BR" dirty="0"/>
              <a:t>a) O caráter histórico e o condicionamento contextual das línguas </a:t>
            </a:r>
          </a:p>
          <a:p>
            <a:pPr marL="0" indent="0">
              <a:buNone/>
            </a:pPr>
            <a:r>
              <a:rPr lang="pt-BR" dirty="0"/>
              <a:t>b) A irredutibilidade de seus processos expressivos a um sistema 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67669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4A461F-F22F-4993-893E-2718AFC4A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Objetivo desta apresentação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2E81E1B-3378-4EDE-A246-B77C0C5186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/>
              <a:t>Contextualizar a discussão que permita entender melhor a concepção de linguagem da qual partimos na disciplina.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Fonte:</a:t>
            </a:r>
          </a:p>
          <a:p>
            <a:pPr marL="0" indent="0">
              <a:buNone/>
            </a:pPr>
            <a:r>
              <a:rPr lang="pt-BR" dirty="0"/>
              <a:t>DUCROT, Oswald; TODOROV, </a:t>
            </a:r>
            <a:r>
              <a:rPr lang="pt-BR" dirty="0" err="1"/>
              <a:t>Tzvetan</a:t>
            </a:r>
            <a:r>
              <a:rPr lang="pt-BR" dirty="0"/>
              <a:t>. As escolas. In: </a:t>
            </a:r>
            <a:r>
              <a:rPr lang="pt-BR" b="1" dirty="0"/>
              <a:t>Dicionário enciclopédico das ciências da linguagem</a:t>
            </a:r>
            <a:r>
              <a:rPr lang="pt-BR" dirty="0"/>
              <a:t>. São Paulo: Perspectiva, 1972. pp. 13-55.</a:t>
            </a:r>
          </a:p>
        </p:txBody>
      </p:sp>
    </p:spTree>
    <p:extLst>
      <p:ext uri="{BB962C8B-B14F-4D97-AF65-F5344CB8AC3E}">
        <p14:creationId xmlns:p14="http://schemas.microsoft.com/office/powerpoint/2010/main" val="280013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D1FB63-8D99-4CEB-9A0F-B67B1DAFD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Linguística histórica no século XIX: línguas representam estruturas do pensamento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FA62901-D2E8-4F3E-B29B-9C42237EDC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t-BR" dirty="0"/>
              <a:t>A transformação das línguas com o tempo tornou-se objeto de uma ciência somente no final do século 18. Duas ideias estavam ligadas a isso:</a:t>
            </a:r>
          </a:p>
          <a:p>
            <a:pPr marL="0" indent="0">
              <a:buNone/>
            </a:pPr>
            <a:endParaRPr lang="pt-BR" dirty="0"/>
          </a:p>
          <a:p>
            <a:pPr marL="514350" indent="-514350">
              <a:buAutoNum type="arabicParenR"/>
            </a:pPr>
            <a:r>
              <a:rPr lang="pt-BR" dirty="0"/>
              <a:t>A transformação das línguas não se refere somente à vontade dos homens, mas à uma necessidade interna</a:t>
            </a:r>
          </a:p>
          <a:p>
            <a:pPr marL="514350" indent="-514350">
              <a:buAutoNum type="arabicParenR"/>
            </a:pPr>
            <a:r>
              <a:rPr lang="pt-BR" dirty="0"/>
              <a:t>Consequentemente, a mudança linguística é irregular e respeita a organização interna das línguas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Inicialmente, investiu-se na comparação dos elementos gramaticais entre duas ou mais línguas</a:t>
            </a:r>
          </a:p>
          <a:p>
            <a:pPr marL="0" indent="0">
              <a:buNone/>
            </a:pPr>
            <a:r>
              <a:rPr lang="pt-BR" dirty="0"/>
              <a:t>Um pouco mais tarde, tentou-se construir hipóteses explicativas das </a:t>
            </a:r>
            <a:r>
              <a:rPr lang="pt-BR" b="1" i="1" dirty="0"/>
              <a:t>causas</a:t>
            </a:r>
            <a:r>
              <a:rPr lang="pt-BR" dirty="0"/>
              <a:t> dos fenômenos</a:t>
            </a:r>
          </a:p>
          <a:p>
            <a:pPr marL="0" indent="0">
              <a:buNone/>
            </a:pPr>
            <a:r>
              <a:rPr lang="pt-BR" b="1" dirty="0"/>
              <a:t>Tese: </a:t>
            </a:r>
            <a:r>
              <a:rPr lang="pt-BR" dirty="0"/>
              <a:t>as línguas se desorganizam progressivamente, na atividade de comunicação, sob influência das leis fonéticas</a:t>
            </a:r>
          </a:p>
        </p:txBody>
      </p:sp>
    </p:spTree>
    <p:extLst>
      <p:ext uri="{BB962C8B-B14F-4D97-AF65-F5344CB8AC3E}">
        <p14:creationId xmlns:p14="http://schemas.microsoft.com/office/powerpoint/2010/main" val="2898760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6FCBECFF-3F2A-4D96-A884-6A1EC3261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Saussurianismo</a:t>
            </a:r>
            <a:r>
              <a:rPr lang="pt-BR" dirty="0"/>
              <a:t>: línguas são instrumentos de comunicação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D5A70F4-7F00-4B17-97AE-D2FABC92D94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t-BR" dirty="0"/>
              <a:t>Tendo abandonado os estudos de Linguística Histórica, Saussure apresenta os resultados de seus trabalhos em três cursos, em Genebra, entre 1906 e 1911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Em 1916, em Paris, saiu a publicação da primeira transcrição, por seus alunos, com o título </a:t>
            </a:r>
            <a:r>
              <a:rPr lang="pt-BR" i="1" dirty="0" err="1"/>
              <a:t>Cours</a:t>
            </a:r>
            <a:r>
              <a:rPr lang="pt-BR" i="1" dirty="0"/>
              <a:t> de </a:t>
            </a:r>
            <a:r>
              <a:rPr lang="pt-BR" i="1" dirty="0" err="1"/>
              <a:t>linguistique</a:t>
            </a:r>
            <a:r>
              <a:rPr lang="pt-BR" i="1" dirty="0"/>
              <a:t> </a:t>
            </a:r>
            <a:r>
              <a:rPr lang="pt-BR" i="1" dirty="0" err="1"/>
              <a:t>générale</a:t>
            </a: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Saussure coloca em dúvida o fato de que seja possível ler no presente a gramática do estado passado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Para ele, a comunicação não pode causar degeneração, já que as línguas, primordialmente, se prestam para isso</a:t>
            </a:r>
          </a:p>
        </p:txBody>
      </p:sp>
      <p:pic>
        <p:nvPicPr>
          <p:cNvPr id="6" name="Espaço Reservado para Conteúdo 5">
            <a:extLst>
              <a:ext uri="{FF2B5EF4-FFF2-40B4-BE49-F238E27FC236}">
                <a16:creationId xmlns:a16="http://schemas.microsoft.com/office/drawing/2014/main" id="{1C8D7316-4CC1-46EA-8C10-C4D60CF2FD8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19925" y="1891506"/>
            <a:ext cx="3486150" cy="421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522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D7B236-3DBC-4D5D-8C45-8F92240DF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Elementos do </a:t>
            </a:r>
            <a:r>
              <a:rPr lang="pt-BR" dirty="0" err="1"/>
              <a:t>Saussurianismo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F791362-A7EC-4E98-AC71-0B71A18EFD3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pt-BR" b="1" dirty="0"/>
              <a:t>Sistema (estrutura): </a:t>
            </a:r>
            <a:r>
              <a:rPr lang="pt-BR" dirty="0"/>
              <a:t>a linguagem se apresenta como uma organização a todo momento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b="1" dirty="0"/>
              <a:t>Unidade: </a:t>
            </a:r>
            <a:r>
              <a:rPr lang="pt-BR" dirty="0"/>
              <a:t>Para determinar uma unidade, é necessário que as operações voltadas a este fim certifiquem-se que a unidade seja relacionada com as outras e recolocada no âmbito de uma organização de conjunto. 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b="1" dirty="0"/>
              <a:t>Valor linguístico: </a:t>
            </a:r>
            <a:r>
              <a:rPr lang="pt-BR" dirty="0"/>
              <a:t>Os elementos linguísticos não tem nenhuma realidade, independente de sua relação com o todo. A unidade linguística é um valor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É preciso, ao mesmo tempo, conhecer o elemento (o signo linguístico) e o sistema que lhe confere valor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6ABB68CC-F5CE-4EAB-91E2-FC65B8C7154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543969"/>
            <a:ext cx="5181600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06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CB612D-D2C1-4D61-8F99-83800959D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Capítulo 3: Objeto da linguística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4303DA1-08A2-4929-9857-B7B409CE2E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724048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dirty="0"/>
              <a:t>É a língua. 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Oque é? 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Não se confunde com a linguagem; é somente uma parte determinada, essencial dela</a:t>
            </a:r>
          </a:p>
          <a:p>
            <a:pPr marL="0" indent="0">
              <a:buNone/>
            </a:pPr>
            <a:r>
              <a:rPr lang="pt-BR" dirty="0"/>
              <a:t>Principal sistema de signos que exprimem ideias</a:t>
            </a:r>
          </a:p>
          <a:p>
            <a:pPr marL="0" indent="0">
              <a:buNone/>
            </a:pPr>
            <a:r>
              <a:rPr lang="pt-BR" dirty="0"/>
              <a:t>É um todo por si e um princípio de classificação</a:t>
            </a:r>
          </a:p>
          <a:p>
            <a:pPr marL="0" indent="0">
              <a:buNone/>
            </a:pPr>
            <a:r>
              <a:rPr lang="pt-BR" dirty="0"/>
              <a:t>Constitui uma instituição social</a:t>
            </a:r>
          </a:p>
          <a:p>
            <a:endParaRPr lang="pt-BR" dirty="0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2984330-29F3-48EE-94B3-4B257870BB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9398" y="1825625"/>
            <a:ext cx="2964402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Fonte: SAUSSURE, Ferdinand de. </a:t>
            </a:r>
            <a:r>
              <a:rPr lang="pt-BR" b="1" dirty="0"/>
              <a:t>Curso de linguística geral</a:t>
            </a:r>
            <a:r>
              <a:rPr lang="pt-BR" dirty="0"/>
              <a:t>.  (Organizado por CHARLES BALLY e ALBERT SECHEHAYE). São Paulo: </a:t>
            </a:r>
            <a:r>
              <a:rPr lang="pt-BR" dirty="0" err="1"/>
              <a:t>Cultrix</a:t>
            </a:r>
            <a:r>
              <a:rPr lang="pt-BR" dirty="0"/>
              <a:t>, 2006</a:t>
            </a:r>
          </a:p>
        </p:txBody>
      </p:sp>
    </p:spTree>
    <p:extLst>
      <p:ext uri="{BB962C8B-B14F-4D97-AF65-F5344CB8AC3E}">
        <p14:creationId xmlns:p14="http://schemas.microsoft.com/office/powerpoint/2010/main" val="4133263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372AFD-E341-4416-BF90-9DF3748E9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Funcionalismo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E7BD895-DE62-461E-999D-1D0B839EB5D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t-BR" dirty="0"/>
              <a:t>Lembrete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Para os </a:t>
            </a:r>
            <a:r>
              <a:rPr lang="pt-BR" dirty="0" err="1"/>
              <a:t>comparativistas</a:t>
            </a:r>
            <a:r>
              <a:rPr lang="pt-BR" dirty="0"/>
              <a:t>, a evolução das línguas era uma degenerescência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Saussure declara que seu papel de instrumento de comunicação é </a:t>
            </a:r>
            <a:r>
              <a:rPr lang="pt-BR" dirty="0" err="1"/>
              <a:t>essencialEntão</a:t>
            </a:r>
            <a:r>
              <a:rPr lang="pt-BR" dirty="0"/>
              <a:t>, algum de seus herdeiros consideram que estudar uma língua significa </a:t>
            </a:r>
            <a:r>
              <a:rPr lang="pt-BR" b="1" dirty="0"/>
              <a:t>pesquisar as funções </a:t>
            </a:r>
            <a:r>
              <a:rPr lang="pt-BR" dirty="0"/>
              <a:t>desempenhadas pelos elementos, classes e mecanismos nela intervenientes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Exemplo de pergunta chave: Qual é a função essencial, na comunicação, dos sons elementares cuja combinação constitui a cadeia falada?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F60DEE8-9030-4E6F-AAD3-55572FD5A18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t-BR" dirty="0"/>
              <a:t>O funcionalismo isola os traços fonéticos que tem valor distintivo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sz="4600" dirty="0"/>
              <a:t>P</a:t>
            </a:r>
          </a:p>
          <a:p>
            <a:pPr marL="0" indent="0">
              <a:buNone/>
            </a:pPr>
            <a:r>
              <a:rPr lang="pt-BR" sz="4600" dirty="0"/>
              <a:t>B</a:t>
            </a:r>
          </a:p>
          <a:p>
            <a:pPr marL="0" indent="0">
              <a:buNone/>
            </a:pPr>
            <a:r>
              <a:rPr lang="pt-BR" sz="4600" dirty="0"/>
              <a:t>M                          ATO</a:t>
            </a:r>
          </a:p>
          <a:p>
            <a:pPr marL="0" indent="0">
              <a:buNone/>
            </a:pPr>
            <a:r>
              <a:rPr lang="pt-BR" sz="4600" dirty="0"/>
              <a:t>L</a:t>
            </a:r>
          </a:p>
          <a:p>
            <a:pPr marL="0" indent="0">
              <a:buNone/>
            </a:pPr>
            <a:r>
              <a:rPr lang="pt-BR" sz="4600" dirty="0"/>
              <a:t>CH</a:t>
            </a:r>
          </a:p>
        </p:txBody>
      </p:sp>
      <p:cxnSp>
        <p:nvCxnSpPr>
          <p:cNvPr id="6" name="Conector de Seta Reta 5">
            <a:extLst>
              <a:ext uri="{FF2B5EF4-FFF2-40B4-BE49-F238E27FC236}">
                <a16:creationId xmlns:a16="http://schemas.microsoft.com/office/drawing/2014/main" id="{497016E5-29FA-48B1-8977-7A1321608647}"/>
              </a:ext>
            </a:extLst>
          </p:cNvPr>
          <p:cNvCxnSpPr/>
          <p:nvPr/>
        </p:nvCxnSpPr>
        <p:spPr>
          <a:xfrm>
            <a:off x="6613864" y="3231472"/>
            <a:ext cx="2210540" cy="8877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id="{9F72A9F6-76B1-4E11-81FF-75E27A163551}"/>
              </a:ext>
            </a:extLst>
          </p:cNvPr>
          <p:cNvCxnSpPr/>
          <p:nvPr/>
        </p:nvCxnSpPr>
        <p:spPr>
          <a:xfrm>
            <a:off x="6631619" y="3746377"/>
            <a:ext cx="2112886" cy="4705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>
            <a:extLst>
              <a:ext uri="{FF2B5EF4-FFF2-40B4-BE49-F238E27FC236}">
                <a16:creationId xmlns:a16="http://schemas.microsoft.com/office/drawing/2014/main" id="{986166F9-F303-4CB6-8B7F-D91DAC6E8361}"/>
              </a:ext>
            </a:extLst>
          </p:cNvPr>
          <p:cNvCxnSpPr/>
          <p:nvPr/>
        </p:nvCxnSpPr>
        <p:spPr>
          <a:xfrm>
            <a:off x="6711518" y="4243526"/>
            <a:ext cx="1988599" cy="621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id="{5C2F2EA1-D6A2-4C08-8B37-2A1C07805E8F}"/>
              </a:ext>
            </a:extLst>
          </p:cNvPr>
          <p:cNvCxnSpPr/>
          <p:nvPr/>
        </p:nvCxnSpPr>
        <p:spPr>
          <a:xfrm flipV="1">
            <a:off x="6729274" y="4376691"/>
            <a:ext cx="2015231" cy="2840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>
            <a:extLst>
              <a:ext uri="{FF2B5EF4-FFF2-40B4-BE49-F238E27FC236}">
                <a16:creationId xmlns:a16="http://schemas.microsoft.com/office/drawing/2014/main" id="{EFAFE4F8-BF0B-4AA9-AED1-8C78EA789F9F}"/>
              </a:ext>
            </a:extLst>
          </p:cNvPr>
          <p:cNvCxnSpPr/>
          <p:nvPr/>
        </p:nvCxnSpPr>
        <p:spPr>
          <a:xfrm flipV="1">
            <a:off x="6897950" y="4492101"/>
            <a:ext cx="1802167" cy="6214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0985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24FC29-762F-4687-80A0-DAE355401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Distribucionismo</a:t>
            </a:r>
            <a:r>
              <a:rPr lang="pt-BR" dirty="0"/>
              <a:t> (escola independente norte-americana até 1950)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AB5E216-09F4-4049-ACD7-CDD88BEBF2C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Ponto de partida é a psicologia behaviorista, na qual um ato de fala é um comportamento de um tipo particular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b="1" dirty="0"/>
              <a:t>Tese do Mecanismo</a:t>
            </a:r>
            <a:r>
              <a:rPr lang="pt-BR" dirty="0"/>
              <a:t>: Seguindo a herança do behaviorismo, Bloomfield acreditava que a fala deve ser explicada por suas condições externas de surgimento. Ele se opunha ao que acreditava ser o “</a:t>
            </a:r>
            <a:r>
              <a:rPr lang="pt-BR" dirty="0" err="1"/>
              <a:t>mentalismo</a:t>
            </a:r>
            <a:r>
              <a:rPr lang="pt-BR" dirty="0"/>
              <a:t>”. 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B9E3DDB-AF09-43F5-B1B1-5B0B391FE1B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endParaRPr lang="pt-BR" dirty="0"/>
          </a:p>
          <a:p>
            <a:pPr marL="0" indent="0">
              <a:buNone/>
            </a:pPr>
            <a:r>
              <a:rPr lang="pt-BR" dirty="0"/>
              <a:t>COMO ERA FEITA A ANÁLISE DISTRIBUCIONISTA?</a:t>
            </a:r>
          </a:p>
          <a:p>
            <a:pPr marL="0" indent="0">
              <a:buNone/>
            </a:pPr>
            <a:endParaRPr lang="pt-BR" dirty="0"/>
          </a:p>
          <a:p>
            <a:pPr marL="514350" indent="-514350">
              <a:buAutoNum type="arabicParenR"/>
            </a:pPr>
            <a:r>
              <a:rPr lang="pt-BR" dirty="0"/>
              <a:t>Reunia-se o corpus, um conjunto tão variado quanto possível de enunciados efetivamente emitidos de uma língua X em uma época</a:t>
            </a:r>
          </a:p>
          <a:p>
            <a:pPr marL="514350" indent="-514350">
              <a:buAutoNum type="arabicParenR"/>
            </a:pPr>
            <a:r>
              <a:rPr lang="pt-BR" dirty="0"/>
              <a:t>Sem se indagar a respeito da significação dos enunciados, busca-se as regularidades do corpus para fazer uma descrição ordenada</a:t>
            </a:r>
          </a:p>
          <a:p>
            <a:pPr marL="514350" indent="-514350">
              <a:buAutoNum type="arabicParenR"/>
            </a:pPr>
            <a:r>
              <a:rPr lang="pt-BR" dirty="0"/>
              <a:t>Localiza-se os constituintes imediatos (</a:t>
            </a:r>
            <a:r>
              <a:rPr lang="pt-BR" dirty="0" err="1"/>
              <a:t>CIs</a:t>
            </a:r>
            <a:r>
              <a:rPr lang="pt-BR" dirty="0"/>
              <a:t>) e tenta-se representa-los em caixas</a:t>
            </a:r>
          </a:p>
          <a:p>
            <a:pPr marL="514350" indent="-514350">
              <a:buAutoNum type="arabicParenR"/>
            </a:pPr>
            <a:r>
              <a:rPr lang="pt-BR" dirty="0"/>
              <a:t>Reagrupa-se os Cis de distribuição idêntica para obter classes distribucionais</a:t>
            </a:r>
          </a:p>
          <a:p>
            <a:pPr marL="514350" indent="-514350">
              <a:buAutoNum type="arabicParenR"/>
            </a:pPr>
            <a:endParaRPr lang="pt-BR" dirty="0"/>
          </a:p>
          <a:p>
            <a:pPr marL="514350" indent="-514350">
              <a:buAutoNum type="arabicParenR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6452198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1090</Words>
  <Application>Microsoft Office PowerPoint</Application>
  <PresentationFormat>Widescreen</PresentationFormat>
  <Paragraphs>108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Tema do Office</vt:lpstr>
      <vt:lpstr>Assunto:  Concepções de Linguagem</vt:lpstr>
      <vt:lpstr>Lembrete</vt:lpstr>
      <vt:lpstr>Objetivo desta apresentação</vt:lpstr>
      <vt:lpstr>Linguística histórica no século XIX: línguas representam estruturas do pensamento</vt:lpstr>
      <vt:lpstr>Saussurianismo: línguas são instrumentos de comunicação</vt:lpstr>
      <vt:lpstr>Elementos do Saussurianismo</vt:lpstr>
      <vt:lpstr>Capítulo 3: Objeto da linguística</vt:lpstr>
      <vt:lpstr>Funcionalismo</vt:lpstr>
      <vt:lpstr>Distribucionismo (escola independente norte-americana até 1950)</vt:lpstr>
      <vt:lpstr>Linguística gerativa (Chomsky)</vt:lpstr>
      <vt:lpstr>Uma linguística da língua oral</vt:lpstr>
      <vt:lpstr>Concepção de linguagem de Carlos Franchi</vt:lpstr>
      <vt:lpstr>A linguagem é um trabalho, uma atividade constitutiva quase-estruturante (p. 35)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Claudia Riolfi</dc:creator>
  <cp:lastModifiedBy>Claudia Riolfi</cp:lastModifiedBy>
  <cp:revision>3</cp:revision>
  <dcterms:created xsi:type="dcterms:W3CDTF">2020-08-17T11:34:06Z</dcterms:created>
  <dcterms:modified xsi:type="dcterms:W3CDTF">2020-08-17T14:21:32Z</dcterms:modified>
</cp:coreProperties>
</file>