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7" r:id="rId6"/>
    <p:sldId id="262" r:id="rId7"/>
    <p:sldId id="258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mone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8-11T12:07:17.935" idx="1">
    <p:pos x="10" y="10"/>
    <p:text>Fundador: Feodor Ingvar Kamprad (Suécia, 1926 - 2018)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8-11T12:09:29.336" idx="3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9628-46D2-477F-AE14-D5B5837646B3}" type="datetimeFigureOut">
              <a:rPr lang="pt-BR" smtClean="0"/>
              <a:t>13/08/2019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0E52-94DA-4495-B2A8-CDD79EDFDF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437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9628-46D2-477F-AE14-D5B5837646B3}" type="datetimeFigureOut">
              <a:rPr lang="pt-BR" smtClean="0"/>
              <a:t>13/08/2019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0E52-94DA-4495-B2A8-CDD79EDFDF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6980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9628-46D2-477F-AE14-D5B5837646B3}" type="datetimeFigureOut">
              <a:rPr lang="pt-BR" smtClean="0"/>
              <a:t>13/08/2019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0E52-94DA-4495-B2A8-CDD79EDFDF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557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9628-46D2-477F-AE14-D5B5837646B3}" type="datetimeFigureOut">
              <a:rPr lang="pt-BR" smtClean="0"/>
              <a:t>13/08/2019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0E52-94DA-4495-B2A8-CDD79EDFDF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55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9628-46D2-477F-AE14-D5B5837646B3}" type="datetimeFigureOut">
              <a:rPr lang="pt-BR" smtClean="0"/>
              <a:t>13/08/2019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0E52-94DA-4495-B2A8-CDD79EDFDF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9907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9628-46D2-477F-AE14-D5B5837646B3}" type="datetimeFigureOut">
              <a:rPr lang="pt-BR" smtClean="0"/>
              <a:t>13/08/2019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0E52-94DA-4495-B2A8-CDD79EDFDF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728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9628-46D2-477F-AE14-D5B5837646B3}" type="datetimeFigureOut">
              <a:rPr lang="pt-BR" smtClean="0"/>
              <a:t>13/08/2019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0E52-94DA-4495-B2A8-CDD79EDFDF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9531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9628-46D2-477F-AE14-D5B5837646B3}" type="datetimeFigureOut">
              <a:rPr lang="pt-BR" smtClean="0"/>
              <a:t>13/08/2019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0E52-94DA-4495-B2A8-CDD79EDFDF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2033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9628-46D2-477F-AE14-D5B5837646B3}" type="datetimeFigureOut">
              <a:rPr lang="pt-BR" smtClean="0"/>
              <a:t>13/08/2019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0E52-94DA-4495-B2A8-CDD79EDFDF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0845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9628-46D2-477F-AE14-D5B5837646B3}" type="datetimeFigureOut">
              <a:rPr lang="pt-BR" smtClean="0"/>
              <a:t>13/08/2019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0E52-94DA-4495-B2A8-CDD79EDFDF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6499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9628-46D2-477F-AE14-D5B5837646B3}" type="datetimeFigureOut">
              <a:rPr lang="pt-BR" smtClean="0"/>
              <a:t>13/08/2019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0E52-94DA-4495-B2A8-CDD79EDFDF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123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79628-46D2-477F-AE14-D5B5837646B3}" type="datetimeFigureOut">
              <a:rPr lang="pt-BR" smtClean="0"/>
              <a:t>13/08/2019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80E52-94DA-4495-B2A8-CDD79EDFDF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237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highlights.ikea.com/2018/facts-and-figures/home/This_is_IKEA_Oct_2017.pd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ood52.com/blog/24420-ikea-2020-catalogue-launch" TargetMode="External"/><Relationship Id="rId2" Type="http://schemas.openxmlformats.org/officeDocument/2006/relationships/hyperlink" Target="https://www.youtube.com/watch?v=eoLa4hYrhe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.ikea.com/ms/pt_PT/this-is-ikea/on-the-factory-floor/creating-better-solutions/index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QFAlmBPlps&amp;t=655s" TargetMode="External"/><Relationship Id="rId2" Type="http://schemas.openxmlformats.org/officeDocument/2006/relationships/hyperlink" Target="https://www.youtube.com/watch?v=eoLa4hYrhe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XI6Z3t6PDY&amp;index=1&amp;list=PLjI4rjNupaK9JiezOsAxgEpWJVbiyCm2L" TargetMode="External"/><Relationship Id="rId2" Type="http://schemas.openxmlformats.org/officeDocument/2006/relationships/hyperlink" Target="https://www.youtube.com/watch?v=B_Le-lVAaSY&amp;index=3&amp;list=PLjI4rjNupaK9JiezOsAxgEpWJVbiyCm2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_znFPj5Lis&amp;list=PLjI4rjNupaK9JiezOsAxgEpWJVbiyCm2L&amp;index=3&amp;t=0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594699"/>
            <a:ext cx="6715587" cy="2409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06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4544" y="1772816"/>
            <a:ext cx="9568407" cy="3451200"/>
          </a:xfrm>
          <a:prstGeom prst="rect">
            <a:avLst/>
          </a:prstGeom>
        </p:spPr>
      </p:pic>
      <p:pic>
        <p:nvPicPr>
          <p:cNvPr id="7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32656"/>
            <a:ext cx="3043179" cy="109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29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409700"/>
            <a:ext cx="6096000" cy="5448300"/>
          </a:xfrm>
          <a:prstGeom prst="rect">
            <a:avLst/>
          </a:prstGeom>
        </p:spPr>
      </p:pic>
      <p:pic>
        <p:nvPicPr>
          <p:cNvPr id="5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32656"/>
            <a:ext cx="3043179" cy="109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28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Franquias</a:t>
            </a:r>
            <a:r>
              <a:rPr lang="en-US" dirty="0" smtClean="0"/>
              <a:t> IKEA</a:t>
            </a:r>
            <a:endParaRPr lang="pt-BR" dirty="0"/>
          </a:p>
        </p:txBody>
      </p:sp>
      <p:pic>
        <p:nvPicPr>
          <p:cNvPr id="1026" name="Picture 2" descr="C:\Users\svgalina.FEA-RP\Downloads\image (4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1702740"/>
            <a:ext cx="9395470" cy="4246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0" y="6303803"/>
            <a:ext cx="6948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hlinkClick r:id="rId3"/>
              </a:rPr>
              <a:t>Acesso agosto, 2019: http</a:t>
            </a:r>
            <a:r>
              <a:rPr lang="pt-BR" sz="1200" dirty="0">
                <a:hlinkClick r:id="rId3"/>
              </a:rPr>
              <a:t>://highlights.ikea.com/2018/facts-and-figures/home/This_is_IKEA_Oct_2017.pdf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83121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507288" cy="5904656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Dados atualizados – Arquivo </a:t>
            </a:r>
            <a:r>
              <a:rPr lang="pt-BR" dirty="0" err="1" smtClean="0"/>
              <a:t>pdf</a:t>
            </a:r>
            <a:r>
              <a:rPr lang="pt-BR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i="1" dirty="0" smtClean="0"/>
              <a:t>Design</a:t>
            </a:r>
            <a:r>
              <a:rPr lang="en-US" dirty="0" smtClean="0"/>
              <a:t>” (</a:t>
            </a:r>
            <a:r>
              <a:rPr lang="en-US" dirty="0" err="1" smtClean="0"/>
              <a:t>beleza</a:t>
            </a:r>
            <a:r>
              <a:rPr lang="en-US" dirty="0" smtClean="0"/>
              <a:t>, com </a:t>
            </a:r>
            <a:r>
              <a:rPr lang="en-US" dirty="0" err="1" smtClean="0"/>
              <a:t>preco</a:t>
            </a:r>
            <a:r>
              <a:rPr lang="en-US" dirty="0" smtClean="0"/>
              <a:t> </a:t>
            </a:r>
            <a:r>
              <a:rPr lang="en-US" dirty="0" err="1" smtClean="0"/>
              <a:t>baixo</a:t>
            </a:r>
            <a:r>
              <a:rPr lang="en-US" dirty="0" smtClean="0"/>
              <a:t>, packaging, </a:t>
            </a:r>
            <a:r>
              <a:rPr lang="en-US" dirty="0" err="1" smtClean="0"/>
              <a:t>facilidade</a:t>
            </a:r>
            <a:r>
              <a:rPr lang="en-US" dirty="0" smtClean="0"/>
              <a:t> </a:t>
            </a:r>
            <a:r>
              <a:rPr lang="en-US" dirty="0" err="1" smtClean="0"/>
              <a:t>montar</a:t>
            </a:r>
            <a:r>
              <a:rPr lang="en-US" dirty="0"/>
              <a:t>)</a:t>
            </a:r>
            <a:endParaRPr lang="en-US" dirty="0" smtClean="0"/>
          </a:p>
          <a:p>
            <a:pPr marL="0" indent="0">
              <a:buNone/>
            </a:pPr>
            <a:endParaRPr lang="pt-BR" dirty="0"/>
          </a:p>
          <a:p>
            <a:r>
              <a:rPr lang="pt-BR" dirty="0" err="1" smtClean="0"/>
              <a:t>Lancamento</a:t>
            </a:r>
            <a:r>
              <a:rPr lang="pt-BR" dirty="0" smtClean="0"/>
              <a:t> anual design (2019/2020)</a:t>
            </a:r>
            <a:endParaRPr lang="pt-BR" dirty="0">
              <a:hlinkClick r:id="rId2"/>
            </a:endParaRPr>
          </a:p>
          <a:p>
            <a:pPr marL="0" indent="0">
              <a:buNone/>
            </a:pPr>
            <a:r>
              <a:rPr lang="pt-BR" dirty="0">
                <a:hlinkClick r:id="rId3"/>
              </a:rPr>
              <a:t>https://food52.com/blog/24420-ikea-2020-catalogue-launch</a:t>
            </a:r>
            <a:endParaRPr lang="pt-BR" dirty="0" smtClean="0"/>
          </a:p>
          <a:p>
            <a:r>
              <a:rPr lang="en-US" dirty="0" err="1" smtClean="0"/>
              <a:t>Projeto</a:t>
            </a:r>
            <a:r>
              <a:rPr lang="en-US" dirty="0" smtClean="0"/>
              <a:t> do </a:t>
            </a:r>
            <a:r>
              <a:rPr lang="en-US" dirty="0" err="1" smtClean="0"/>
              <a:t>Produto</a:t>
            </a:r>
            <a:r>
              <a:rPr lang="en-US" dirty="0" smtClean="0"/>
              <a:t> </a:t>
            </a:r>
            <a:r>
              <a:rPr lang="en-US" dirty="0" smtClean="0"/>
              <a:t>–&gt; </a:t>
            </a:r>
            <a:r>
              <a:rPr lang="en-US" dirty="0" err="1" smtClean="0"/>
              <a:t>fabricacao</a:t>
            </a:r>
            <a:endParaRPr lang="en-US" dirty="0" smtClean="0"/>
          </a:p>
          <a:p>
            <a:r>
              <a:rPr lang="pt-BR" dirty="0">
                <a:hlinkClick r:id="rId4"/>
              </a:rPr>
              <a:t>https://m.ikea.com/ms/pt_PT/this-is-ikea/on-the-factory-floor/creating-better-solutions/index.html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106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507288" cy="5904656"/>
          </a:xfrm>
        </p:spPr>
        <p:txBody>
          <a:bodyPr>
            <a:normAutofit/>
          </a:bodyPr>
          <a:lstStyle/>
          <a:p>
            <a:r>
              <a:rPr lang="pt-BR" dirty="0" smtClean="0"/>
              <a:t>Dados atualizados – Arquivo </a:t>
            </a:r>
            <a:r>
              <a:rPr lang="pt-BR" dirty="0" err="1" smtClean="0"/>
              <a:t>pdf</a:t>
            </a:r>
            <a:r>
              <a:rPr lang="pt-BR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i="1" dirty="0" smtClean="0"/>
              <a:t>Shopping Experience</a:t>
            </a:r>
            <a:r>
              <a:rPr lang="en-US" dirty="0" smtClean="0"/>
              <a:t>” 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Mostra padronização das lojas</a:t>
            </a:r>
            <a:endParaRPr lang="pt-BR" dirty="0" smtClean="0">
              <a:hlinkClick r:id="rId2"/>
            </a:endParaRPr>
          </a:p>
          <a:p>
            <a:pPr marL="0" indent="0">
              <a:buNone/>
            </a:pPr>
            <a:r>
              <a:rPr lang="pt-BR" dirty="0" smtClean="0">
                <a:hlinkClick r:id="rId2"/>
              </a:rPr>
              <a:t>https://www.youtube.com/watch?v=eoLa4hYrhe0</a:t>
            </a:r>
            <a:endParaRPr lang="pt-BR" dirty="0" smtClean="0"/>
          </a:p>
          <a:p>
            <a:r>
              <a:rPr lang="pt-BR" dirty="0" smtClean="0"/>
              <a:t>Vídeo </a:t>
            </a:r>
            <a:r>
              <a:rPr lang="pt-BR" dirty="0" smtClean="0"/>
              <a:t>de experiência na Suécia</a:t>
            </a:r>
          </a:p>
          <a:p>
            <a:pPr marL="0" indent="0">
              <a:buNone/>
            </a:pPr>
            <a:r>
              <a:rPr lang="pt-BR" dirty="0" smtClean="0">
                <a:hlinkClick r:id="rId3"/>
              </a:rPr>
              <a:t>https://www.youtube.com/watch?v=WQFAlmBPlps&amp;t=655s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2´13´´ e 9´38´´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252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6632"/>
            <a:ext cx="8507288" cy="65527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Lojas Realmente padronizadas?</a:t>
            </a:r>
          </a:p>
          <a:p>
            <a:pPr marL="0" indent="0">
              <a:buNone/>
            </a:pPr>
            <a:r>
              <a:rPr lang="pt-BR" dirty="0" err="1" smtClean="0"/>
              <a:t>Video</a:t>
            </a:r>
            <a:r>
              <a:rPr lang="pt-BR" dirty="0"/>
              <a:t> </a:t>
            </a:r>
            <a:r>
              <a:rPr lang="pt-BR" dirty="0" smtClean="0"/>
              <a:t>na China:</a:t>
            </a:r>
          </a:p>
          <a:p>
            <a:pPr marL="0" indent="0">
              <a:buNone/>
            </a:pPr>
            <a:r>
              <a:rPr lang="pt-BR" dirty="0">
                <a:hlinkClick r:id="rId2"/>
              </a:rPr>
              <a:t>https://www.youtube.com/watch?v=B_Le-lVAaSY&amp;index=3&amp;list=</a:t>
            </a:r>
            <a:r>
              <a:rPr lang="pt-BR" dirty="0" smtClean="0">
                <a:hlinkClick r:id="rId2"/>
              </a:rPr>
              <a:t>PLjI4rjNupaK9JiezOsAxgEpWJVbiyCm2L</a:t>
            </a:r>
            <a:endParaRPr lang="pt-BR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pt-BR" dirty="0" smtClean="0"/>
          </a:p>
          <a:p>
            <a:r>
              <a:rPr lang="pt-BR" dirty="0" smtClean="0"/>
              <a:t>Fabrica </a:t>
            </a:r>
            <a:r>
              <a:rPr lang="mr-IN" dirty="0" smtClean="0"/>
              <a:t>–</a:t>
            </a:r>
            <a:r>
              <a:rPr lang="pt-BR" dirty="0" smtClean="0"/>
              <a:t> fornecedores </a:t>
            </a:r>
            <a:r>
              <a:rPr lang="mr-IN" dirty="0" smtClean="0"/>
              <a:t>–</a:t>
            </a:r>
            <a:r>
              <a:rPr lang="pt-BR" dirty="0" smtClean="0"/>
              <a:t> Design </a:t>
            </a:r>
            <a:r>
              <a:rPr lang="mr-IN" dirty="0" smtClean="0"/>
              <a:t>de produtos e packing: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>
                <a:hlinkClick r:id="rId3"/>
              </a:rPr>
              <a:t>https</a:t>
            </a:r>
            <a:r>
              <a:rPr lang="pt-BR" dirty="0">
                <a:hlinkClick r:id="rId3"/>
              </a:rPr>
              <a:t>://www.youtube.com/watch?v=vXI6Z3t6PDY&amp;index=1&amp;list=</a:t>
            </a:r>
            <a:r>
              <a:rPr lang="pt-BR" dirty="0" smtClean="0">
                <a:hlinkClick r:id="rId3"/>
              </a:rPr>
              <a:t>PLjI4rjNupaK9JiezOsAxgEpWJVbiyCm2L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18’51’’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8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76872"/>
            <a:ext cx="8507288" cy="4392488"/>
          </a:xfrm>
        </p:spPr>
        <p:txBody>
          <a:bodyPr>
            <a:normAutofit/>
          </a:bodyPr>
          <a:lstStyle/>
          <a:p>
            <a:r>
              <a:rPr lang="pt-BR" dirty="0" smtClean="0"/>
              <a:t>Novidades – Realidade virtual</a:t>
            </a:r>
          </a:p>
          <a:p>
            <a:pPr marL="0" indent="0">
              <a:buNone/>
            </a:pPr>
            <a:r>
              <a:rPr lang="pt-BR" dirty="0" smtClean="0">
                <a:hlinkClick r:id="rId2"/>
              </a:rPr>
              <a:t>https://www.youtube.com/watch?v=5_znFPj5Lis&amp;list=PLjI4rjNupaK9JiezOsAxgEpWJVbiyCm2L&amp;index=3&amp;t=0s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70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94</Words>
  <Application>Microsoft Office PowerPoint</Application>
  <PresentationFormat>Apresentação na tela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Apresentação do PowerPoint</vt:lpstr>
      <vt:lpstr>Apresentação do PowerPoint</vt:lpstr>
      <vt:lpstr>Apresentação do PowerPoint</vt:lpstr>
      <vt:lpstr>Franquias IKEA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Luisa Vendruscolo</dc:creator>
  <cp:lastModifiedBy>Simone Vasconcelos Ribeiro Galina</cp:lastModifiedBy>
  <cp:revision>13</cp:revision>
  <dcterms:created xsi:type="dcterms:W3CDTF">2018-07-30T03:54:15Z</dcterms:created>
  <dcterms:modified xsi:type="dcterms:W3CDTF">2019-08-13T15:22:11Z</dcterms:modified>
</cp:coreProperties>
</file>