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  <p:sldId id="267" r:id="rId11"/>
    <p:sldId id="262" r:id="rId12"/>
    <p:sldId id="268" r:id="rId13"/>
    <p:sldId id="269" r:id="rId14"/>
    <p:sldId id="272" r:id="rId15"/>
    <p:sldId id="273" r:id="rId16"/>
    <p:sldId id="274" r:id="rId17"/>
    <p:sldId id="275" r:id="rId18"/>
    <p:sldId id="270" r:id="rId19"/>
    <p:sldId id="271" r:id="rId20"/>
    <p:sldId id="263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6FD42-FBD9-794C-81F0-4D2090F77072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18E0E2-08A5-594A-A7EC-5D239358A6A0}">
      <dgm:prSet/>
      <dgm:spPr/>
      <dgm:t>
        <a:bodyPr/>
        <a:lstStyle/>
        <a:p>
          <a:pPr rtl="0"/>
          <a:r>
            <a:rPr lang="en-US" smtClean="0"/>
            <a:t>Minas de carvão em Durham, Inglaterra, 1949.</a:t>
          </a:r>
          <a:endParaRPr lang="en-US"/>
        </a:p>
      </dgm:t>
    </dgm:pt>
    <dgm:pt modelId="{B95A3B63-F598-B040-8DC9-2986B2DD3833}" type="parTrans" cxnId="{400832D6-9796-F34E-8D7F-C8DE9DD9C0CC}">
      <dgm:prSet/>
      <dgm:spPr/>
      <dgm:t>
        <a:bodyPr/>
        <a:lstStyle/>
        <a:p>
          <a:endParaRPr lang="en-US"/>
        </a:p>
      </dgm:t>
    </dgm:pt>
    <dgm:pt modelId="{A74FC9D1-3D61-2E47-B352-6522FF50DFF6}" type="sibTrans" cxnId="{400832D6-9796-F34E-8D7F-C8DE9DD9C0CC}">
      <dgm:prSet/>
      <dgm:spPr/>
      <dgm:t>
        <a:bodyPr/>
        <a:lstStyle/>
        <a:p>
          <a:endParaRPr lang="en-US"/>
        </a:p>
      </dgm:t>
    </dgm:pt>
    <dgm:pt modelId="{F4D8A625-0F55-6E46-AFDD-2357A4F61786}">
      <dgm:prSet/>
      <dgm:spPr/>
      <dgm:t>
        <a:bodyPr/>
        <a:lstStyle/>
        <a:p>
          <a:pPr rtl="0"/>
          <a:r>
            <a:rPr lang="en-US" smtClean="0"/>
            <a:t>Inicialmente: hand-got-system.</a:t>
          </a:r>
          <a:endParaRPr lang="en-US"/>
        </a:p>
      </dgm:t>
    </dgm:pt>
    <dgm:pt modelId="{69C347DF-E012-CC4F-8BFC-A53F27E0E850}" type="parTrans" cxnId="{55BB6CF7-CBE0-5D44-AEDF-EAB6F4D1D0D6}">
      <dgm:prSet/>
      <dgm:spPr/>
      <dgm:t>
        <a:bodyPr/>
        <a:lstStyle/>
        <a:p>
          <a:endParaRPr lang="en-US"/>
        </a:p>
      </dgm:t>
    </dgm:pt>
    <dgm:pt modelId="{01F1FB2A-AFA0-8B42-9D21-E0A96BF29504}" type="sibTrans" cxnId="{55BB6CF7-CBE0-5D44-AEDF-EAB6F4D1D0D6}">
      <dgm:prSet/>
      <dgm:spPr/>
      <dgm:t>
        <a:bodyPr/>
        <a:lstStyle/>
        <a:p>
          <a:endParaRPr lang="en-US"/>
        </a:p>
      </dgm:t>
    </dgm:pt>
    <dgm:pt modelId="{B1C70B24-4FF7-CD48-AD72-FF91BBAC70C8}">
      <dgm:prSet/>
      <dgm:spPr/>
      <dgm:t>
        <a:bodyPr/>
        <a:lstStyle/>
        <a:p>
          <a:pPr rtl="0"/>
          <a:r>
            <a:rPr lang="en-US" smtClean="0"/>
            <a:t>Transição para o long wall method</a:t>
          </a:r>
          <a:endParaRPr lang="en-US"/>
        </a:p>
      </dgm:t>
    </dgm:pt>
    <dgm:pt modelId="{549BA0EB-65E6-DF41-95E1-962B230F05C0}" type="parTrans" cxnId="{FEC83CEE-8486-B846-99A5-6EA06D3E963F}">
      <dgm:prSet/>
      <dgm:spPr/>
      <dgm:t>
        <a:bodyPr/>
        <a:lstStyle/>
        <a:p>
          <a:endParaRPr lang="en-US"/>
        </a:p>
      </dgm:t>
    </dgm:pt>
    <dgm:pt modelId="{D93B98E2-FBF2-0A49-ACB1-3FD69A7289F5}" type="sibTrans" cxnId="{FEC83CEE-8486-B846-99A5-6EA06D3E963F}">
      <dgm:prSet/>
      <dgm:spPr/>
      <dgm:t>
        <a:bodyPr/>
        <a:lstStyle/>
        <a:p>
          <a:endParaRPr lang="en-US"/>
        </a:p>
      </dgm:t>
    </dgm:pt>
    <dgm:pt modelId="{54DA4C3E-BA50-8349-B526-62D293B2D70F}">
      <dgm:prSet/>
      <dgm:spPr/>
      <dgm:t>
        <a:bodyPr/>
        <a:lstStyle/>
        <a:p>
          <a:r>
            <a:rPr lang="en-US" dirty="0" smtClean="0"/>
            <a:t>Composite long-wall method (ST)</a:t>
          </a:r>
          <a:endParaRPr lang="en-US" dirty="0"/>
        </a:p>
      </dgm:t>
    </dgm:pt>
    <dgm:pt modelId="{440C58E9-45E9-3D45-B8C4-B5C9424ECCB9}" type="parTrans" cxnId="{27DAB43D-BB7F-9C48-A08D-393122354CB5}">
      <dgm:prSet/>
      <dgm:spPr/>
      <dgm:t>
        <a:bodyPr/>
        <a:lstStyle/>
        <a:p>
          <a:endParaRPr lang="en-US"/>
        </a:p>
      </dgm:t>
    </dgm:pt>
    <dgm:pt modelId="{4739CB1F-EFD7-BD4D-9A72-1431E42CF947}" type="sibTrans" cxnId="{27DAB43D-BB7F-9C48-A08D-393122354CB5}">
      <dgm:prSet/>
      <dgm:spPr/>
      <dgm:t>
        <a:bodyPr/>
        <a:lstStyle/>
        <a:p>
          <a:endParaRPr lang="en-US"/>
        </a:p>
      </dgm:t>
    </dgm:pt>
    <dgm:pt modelId="{10FA82CE-4E81-BC49-9E0E-4202CCD9DEF5}" type="pres">
      <dgm:prSet presAssocID="{CA66FD42-FBD9-794C-81F0-4D2090F7707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21C11D-DC45-2941-8032-B3CBE3D8F8B6}" type="pres">
      <dgm:prSet presAssocID="{CA66FD42-FBD9-794C-81F0-4D2090F77072}" presName="dummyMaxCanvas" presStyleCnt="0">
        <dgm:presLayoutVars/>
      </dgm:prSet>
      <dgm:spPr/>
    </dgm:pt>
    <dgm:pt modelId="{3CB7D67D-61D5-C343-8F00-40E78AB815B8}" type="pres">
      <dgm:prSet presAssocID="{CA66FD42-FBD9-794C-81F0-4D2090F7707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015055-F653-9543-AE7D-B9F98F5A9780}" type="pres">
      <dgm:prSet presAssocID="{CA66FD42-FBD9-794C-81F0-4D2090F7707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4100B2-CE17-AD4C-8DDC-491309712855}" type="pres">
      <dgm:prSet presAssocID="{CA66FD42-FBD9-794C-81F0-4D2090F7707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12D133-AAA6-3241-BB45-777DB4F6AAF0}" type="pres">
      <dgm:prSet presAssocID="{CA66FD42-FBD9-794C-81F0-4D2090F7707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E2F7E-714B-C141-9B77-6FC99744C690}" type="pres">
      <dgm:prSet presAssocID="{CA66FD42-FBD9-794C-81F0-4D2090F7707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044D2B-7719-484E-A7E8-F03A9148E555}" type="pres">
      <dgm:prSet presAssocID="{CA66FD42-FBD9-794C-81F0-4D2090F7707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387832-D1B8-EB4D-B3F1-7E6D91D675F7}" type="pres">
      <dgm:prSet presAssocID="{CA66FD42-FBD9-794C-81F0-4D2090F7707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F912F1-DEA1-E449-B74C-B7CE32B99E1F}" type="pres">
      <dgm:prSet presAssocID="{CA66FD42-FBD9-794C-81F0-4D2090F7707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B4D9DA-D49C-164E-ADA0-7EFC839A0949}" type="pres">
      <dgm:prSet presAssocID="{CA66FD42-FBD9-794C-81F0-4D2090F7707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47591C-7EFC-044E-925D-C8F1532EFAF6}" type="pres">
      <dgm:prSet presAssocID="{CA66FD42-FBD9-794C-81F0-4D2090F7707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6C2DF2-BA67-B447-8E0A-BB925DF496E1}" type="pres">
      <dgm:prSet presAssocID="{CA66FD42-FBD9-794C-81F0-4D2090F7707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A24A2E-20C8-5546-9437-437DE9D7F9CA}" type="presOf" srcId="{F4D8A625-0F55-6E46-AFDD-2357A4F61786}" destId="{53015055-F653-9543-AE7D-B9F98F5A9780}" srcOrd="0" destOrd="0" presId="urn:microsoft.com/office/officeart/2005/8/layout/vProcess5"/>
    <dgm:cxn modelId="{02E98A9E-E240-A346-BA3D-0B4D285BA6EB}" type="presOf" srcId="{6418E0E2-08A5-594A-A7EC-5D239358A6A0}" destId="{3CB7D67D-61D5-C343-8F00-40E78AB815B8}" srcOrd="0" destOrd="0" presId="urn:microsoft.com/office/officeart/2005/8/layout/vProcess5"/>
    <dgm:cxn modelId="{E687BE92-F368-8846-A6B8-2ED79FC8ED70}" type="presOf" srcId="{A74FC9D1-3D61-2E47-B352-6522FF50DFF6}" destId="{DE0E2F7E-714B-C141-9B77-6FC99744C690}" srcOrd="0" destOrd="0" presId="urn:microsoft.com/office/officeart/2005/8/layout/vProcess5"/>
    <dgm:cxn modelId="{AF609F54-D8D9-5A42-8D12-AA11EEC97DC5}" type="presOf" srcId="{D93B98E2-FBF2-0A49-ACB1-3FD69A7289F5}" destId="{7C387832-D1B8-EB4D-B3F1-7E6D91D675F7}" srcOrd="0" destOrd="0" presId="urn:microsoft.com/office/officeart/2005/8/layout/vProcess5"/>
    <dgm:cxn modelId="{FEC83CEE-8486-B846-99A5-6EA06D3E963F}" srcId="{CA66FD42-FBD9-794C-81F0-4D2090F77072}" destId="{B1C70B24-4FF7-CD48-AD72-FF91BBAC70C8}" srcOrd="2" destOrd="0" parTransId="{549BA0EB-65E6-DF41-95E1-962B230F05C0}" sibTransId="{D93B98E2-FBF2-0A49-ACB1-3FD69A7289F5}"/>
    <dgm:cxn modelId="{27DAB43D-BB7F-9C48-A08D-393122354CB5}" srcId="{CA66FD42-FBD9-794C-81F0-4D2090F77072}" destId="{54DA4C3E-BA50-8349-B526-62D293B2D70F}" srcOrd="3" destOrd="0" parTransId="{440C58E9-45E9-3D45-B8C4-B5C9424ECCB9}" sibTransId="{4739CB1F-EFD7-BD4D-9A72-1431E42CF947}"/>
    <dgm:cxn modelId="{1B0C57A7-5D18-DD4E-948A-2837622BDB2A}" type="presOf" srcId="{54DA4C3E-BA50-8349-B526-62D293B2D70F}" destId="{DC6C2DF2-BA67-B447-8E0A-BB925DF496E1}" srcOrd="1" destOrd="0" presId="urn:microsoft.com/office/officeart/2005/8/layout/vProcess5"/>
    <dgm:cxn modelId="{FCB6513C-B8E2-2F4F-816D-6703A345AE74}" type="presOf" srcId="{54DA4C3E-BA50-8349-B526-62D293B2D70F}" destId="{C712D133-AAA6-3241-BB45-777DB4F6AAF0}" srcOrd="0" destOrd="0" presId="urn:microsoft.com/office/officeart/2005/8/layout/vProcess5"/>
    <dgm:cxn modelId="{8AF63FAD-5B47-CA44-97A0-D878BE765E0E}" type="presOf" srcId="{B1C70B24-4FF7-CD48-AD72-FF91BBAC70C8}" destId="{C347591C-7EFC-044E-925D-C8F1532EFAF6}" srcOrd="1" destOrd="0" presId="urn:microsoft.com/office/officeart/2005/8/layout/vProcess5"/>
    <dgm:cxn modelId="{C8BAF62D-D527-C74F-BD21-2B955EA53CE7}" type="presOf" srcId="{B1C70B24-4FF7-CD48-AD72-FF91BBAC70C8}" destId="{C44100B2-CE17-AD4C-8DDC-491309712855}" srcOrd="0" destOrd="0" presId="urn:microsoft.com/office/officeart/2005/8/layout/vProcess5"/>
    <dgm:cxn modelId="{400832D6-9796-F34E-8D7F-C8DE9DD9C0CC}" srcId="{CA66FD42-FBD9-794C-81F0-4D2090F77072}" destId="{6418E0E2-08A5-594A-A7EC-5D239358A6A0}" srcOrd="0" destOrd="0" parTransId="{B95A3B63-F598-B040-8DC9-2986B2DD3833}" sibTransId="{A74FC9D1-3D61-2E47-B352-6522FF50DFF6}"/>
    <dgm:cxn modelId="{92CE392F-BB08-1C49-B2BB-7B38260B7516}" type="presOf" srcId="{F4D8A625-0F55-6E46-AFDD-2357A4F61786}" destId="{1DB4D9DA-D49C-164E-ADA0-7EFC839A0949}" srcOrd="1" destOrd="0" presId="urn:microsoft.com/office/officeart/2005/8/layout/vProcess5"/>
    <dgm:cxn modelId="{FB18362A-C359-184D-99B6-97051D6A3267}" type="presOf" srcId="{CA66FD42-FBD9-794C-81F0-4D2090F77072}" destId="{10FA82CE-4E81-BC49-9E0E-4202CCD9DEF5}" srcOrd="0" destOrd="0" presId="urn:microsoft.com/office/officeart/2005/8/layout/vProcess5"/>
    <dgm:cxn modelId="{9DB926A5-4384-BE45-B546-71F67F169C3B}" type="presOf" srcId="{6418E0E2-08A5-594A-A7EC-5D239358A6A0}" destId="{E0F912F1-DEA1-E449-B74C-B7CE32B99E1F}" srcOrd="1" destOrd="0" presId="urn:microsoft.com/office/officeart/2005/8/layout/vProcess5"/>
    <dgm:cxn modelId="{607FC9EA-3C84-BD4D-8410-98961BA05238}" type="presOf" srcId="{01F1FB2A-AFA0-8B42-9D21-E0A96BF29504}" destId="{C8044D2B-7719-484E-A7E8-F03A9148E555}" srcOrd="0" destOrd="0" presId="urn:microsoft.com/office/officeart/2005/8/layout/vProcess5"/>
    <dgm:cxn modelId="{55BB6CF7-CBE0-5D44-AEDF-EAB6F4D1D0D6}" srcId="{CA66FD42-FBD9-794C-81F0-4D2090F77072}" destId="{F4D8A625-0F55-6E46-AFDD-2357A4F61786}" srcOrd="1" destOrd="0" parTransId="{69C347DF-E012-CC4F-8BFC-A53F27E0E850}" sibTransId="{01F1FB2A-AFA0-8B42-9D21-E0A96BF29504}"/>
    <dgm:cxn modelId="{CDE3A2C9-DD3A-1743-9C17-70F18095AA64}" type="presParOf" srcId="{10FA82CE-4E81-BC49-9E0E-4202CCD9DEF5}" destId="{CC21C11D-DC45-2941-8032-B3CBE3D8F8B6}" srcOrd="0" destOrd="0" presId="urn:microsoft.com/office/officeart/2005/8/layout/vProcess5"/>
    <dgm:cxn modelId="{7FCE5733-7474-E94E-AD7F-5ED1D37FC473}" type="presParOf" srcId="{10FA82CE-4E81-BC49-9E0E-4202CCD9DEF5}" destId="{3CB7D67D-61D5-C343-8F00-40E78AB815B8}" srcOrd="1" destOrd="0" presId="urn:microsoft.com/office/officeart/2005/8/layout/vProcess5"/>
    <dgm:cxn modelId="{C8DFC98B-EE66-664E-ACD5-0F034A6B3991}" type="presParOf" srcId="{10FA82CE-4E81-BC49-9E0E-4202CCD9DEF5}" destId="{53015055-F653-9543-AE7D-B9F98F5A9780}" srcOrd="2" destOrd="0" presId="urn:microsoft.com/office/officeart/2005/8/layout/vProcess5"/>
    <dgm:cxn modelId="{D5B44E87-99FC-2046-9191-9E0AA24912ED}" type="presParOf" srcId="{10FA82CE-4E81-BC49-9E0E-4202CCD9DEF5}" destId="{C44100B2-CE17-AD4C-8DDC-491309712855}" srcOrd="3" destOrd="0" presId="urn:microsoft.com/office/officeart/2005/8/layout/vProcess5"/>
    <dgm:cxn modelId="{2E14C6D0-7421-1340-92E6-59A4DED0D077}" type="presParOf" srcId="{10FA82CE-4E81-BC49-9E0E-4202CCD9DEF5}" destId="{C712D133-AAA6-3241-BB45-777DB4F6AAF0}" srcOrd="4" destOrd="0" presId="urn:microsoft.com/office/officeart/2005/8/layout/vProcess5"/>
    <dgm:cxn modelId="{F8857B70-D0CA-9A45-BB06-996D7B0B4B6F}" type="presParOf" srcId="{10FA82CE-4E81-BC49-9E0E-4202CCD9DEF5}" destId="{DE0E2F7E-714B-C141-9B77-6FC99744C690}" srcOrd="5" destOrd="0" presId="urn:microsoft.com/office/officeart/2005/8/layout/vProcess5"/>
    <dgm:cxn modelId="{AE135133-0F0A-814E-AD5D-201B9D102E02}" type="presParOf" srcId="{10FA82CE-4E81-BC49-9E0E-4202CCD9DEF5}" destId="{C8044D2B-7719-484E-A7E8-F03A9148E555}" srcOrd="6" destOrd="0" presId="urn:microsoft.com/office/officeart/2005/8/layout/vProcess5"/>
    <dgm:cxn modelId="{762D4550-D6E7-0D47-9937-F176D58DFA3F}" type="presParOf" srcId="{10FA82CE-4E81-BC49-9E0E-4202CCD9DEF5}" destId="{7C387832-D1B8-EB4D-B3F1-7E6D91D675F7}" srcOrd="7" destOrd="0" presId="urn:microsoft.com/office/officeart/2005/8/layout/vProcess5"/>
    <dgm:cxn modelId="{2B6C0834-8BE8-1145-B5E6-BCD411A744C7}" type="presParOf" srcId="{10FA82CE-4E81-BC49-9E0E-4202CCD9DEF5}" destId="{E0F912F1-DEA1-E449-B74C-B7CE32B99E1F}" srcOrd="8" destOrd="0" presId="urn:microsoft.com/office/officeart/2005/8/layout/vProcess5"/>
    <dgm:cxn modelId="{6462A441-D4FB-FE4B-96CE-121429AFA536}" type="presParOf" srcId="{10FA82CE-4E81-BC49-9E0E-4202CCD9DEF5}" destId="{1DB4D9DA-D49C-164E-ADA0-7EFC839A0949}" srcOrd="9" destOrd="0" presId="urn:microsoft.com/office/officeart/2005/8/layout/vProcess5"/>
    <dgm:cxn modelId="{729C7579-63D7-984D-8791-0235F2809DE3}" type="presParOf" srcId="{10FA82CE-4E81-BC49-9E0E-4202CCD9DEF5}" destId="{C347591C-7EFC-044E-925D-C8F1532EFAF6}" srcOrd="10" destOrd="0" presId="urn:microsoft.com/office/officeart/2005/8/layout/vProcess5"/>
    <dgm:cxn modelId="{D2C93FD8-4487-7C4F-B328-1BEC1B12D043}" type="presParOf" srcId="{10FA82CE-4E81-BC49-9E0E-4202CCD9DEF5}" destId="{DC6C2DF2-BA67-B447-8E0A-BB925DF496E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184BB-8B30-574D-A6FB-BB3FDCAB71B8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ABB9AF0F-0144-4F42-8FED-D90CB99ADC55}">
      <dgm:prSet phldrT="[Text]"/>
      <dgm:spPr/>
      <dgm:t>
        <a:bodyPr/>
        <a:lstStyle/>
        <a:p>
          <a:r>
            <a:rPr lang="en-US" dirty="0" smtClean="0"/>
            <a:t>Subsist. </a:t>
          </a:r>
          <a:r>
            <a:rPr lang="en-US" dirty="0" err="1" smtClean="0"/>
            <a:t>Técnico</a:t>
          </a:r>
          <a:endParaRPr lang="en-US" dirty="0"/>
        </a:p>
      </dgm:t>
    </dgm:pt>
    <dgm:pt modelId="{6134CB20-E569-E546-BE7B-13DEFE96C10B}" type="parTrans" cxnId="{F233F24F-C48E-EB44-B286-3F7DF81A1E45}">
      <dgm:prSet/>
      <dgm:spPr/>
      <dgm:t>
        <a:bodyPr/>
        <a:lstStyle/>
        <a:p>
          <a:endParaRPr lang="en-US"/>
        </a:p>
      </dgm:t>
    </dgm:pt>
    <dgm:pt modelId="{411C38A3-F4AC-2C45-871C-453911FD7DE1}" type="sibTrans" cxnId="{F233F24F-C48E-EB44-B286-3F7DF81A1E45}">
      <dgm:prSet/>
      <dgm:spPr/>
      <dgm:t>
        <a:bodyPr/>
        <a:lstStyle/>
        <a:p>
          <a:endParaRPr lang="en-US"/>
        </a:p>
      </dgm:t>
    </dgm:pt>
    <dgm:pt modelId="{560262B8-0AF7-A24D-A1FB-EE4247C050C3}">
      <dgm:prSet phldrT="[Text]"/>
      <dgm:spPr/>
      <dgm:t>
        <a:bodyPr/>
        <a:lstStyle/>
        <a:p>
          <a:r>
            <a:rPr lang="en-US" dirty="0" smtClean="0"/>
            <a:t>Subsist. Social</a:t>
          </a:r>
          <a:endParaRPr lang="en-US" dirty="0"/>
        </a:p>
      </dgm:t>
    </dgm:pt>
    <dgm:pt modelId="{64F51638-8D6E-B548-9E8E-0104C9D1AF43}" type="parTrans" cxnId="{A628B0D4-54BC-6C4B-AC6A-3587D0C849C5}">
      <dgm:prSet/>
      <dgm:spPr/>
      <dgm:t>
        <a:bodyPr/>
        <a:lstStyle/>
        <a:p>
          <a:endParaRPr lang="en-US"/>
        </a:p>
      </dgm:t>
    </dgm:pt>
    <dgm:pt modelId="{4C5427B8-4077-434F-867D-7FDA09756702}" type="sibTrans" cxnId="{A628B0D4-54BC-6C4B-AC6A-3587D0C849C5}">
      <dgm:prSet/>
      <dgm:spPr/>
      <dgm:t>
        <a:bodyPr/>
        <a:lstStyle/>
        <a:p>
          <a:endParaRPr lang="en-US"/>
        </a:p>
      </dgm:t>
    </dgm:pt>
    <dgm:pt modelId="{D7EF8DCA-869F-1B4A-B712-41431DDC1FC9}">
      <dgm:prSet phldrT="[Text]"/>
      <dgm:spPr/>
      <dgm:t>
        <a:bodyPr/>
        <a:lstStyle/>
        <a:p>
          <a:r>
            <a:rPr lang="en-US" dirty="0" err="1" smtClean="0"/>
            <a:t>Organização</a:t>
          </a:r>
          <a:endParaRPr lang="en-US" dirty="0" smtClean="0"/>
        </a:p>
        <a:p>
          <a:r>
            <a:rPr lang="en-US" dirty="0" smtClean="0"/>
            <a:t>(</a:t>
          </a:r>
          <a:r>
            <a:rPr lang="en-US" dirty="0" err="1" smtClean="0"/>
            <a:t>sistema</a:t>
          </a:r>
          <a:r>
            <a:rPr lang="en-US" dirty="0" smtClean="0"/>
            <a:t> </a:t>
          </a:r>
          <a:r>
            <a:rPr lang="en-US" dirty="0" err="1" smtClean="0"/>
            <a:t>aberto</a:t>
          </a:r>
          <a:r>
            <a:rPr lang="en-US" dirty="0" smtClean="0"/>
            <a:t>)</a:t>
          </a:r>
          <a:endParaRPr lang="en-US" dirty="0"/>
        </a:p>
      </dgm:t>
    </dgm:pt>
    <dgm:pt modelId="{375CDC86-7453-F74D-92FD-D8A014DE115F}" type="parTrans" cxnId="{595CEBBB-42A5-7A4A-817A-BFB424C32124}">
      <dgm:prSet/>
      <dgm:spPr/>
      <dgm:t>
        <a:bodyPr/>
        <a:lstStyle/>
        <a:p>
          <a:endParaRPr lang="en-US"/>
        </a:p>
      </dgm:t>
    </dgm:pt>
    <dgm:pt modelId="{553276CA-2062-5D45-AA27-3F899A27F849}" type="sibTrans" cxnId="{595CEBBB-42A5-7A4A-817A-BFB424C32124}">
      <dgm:prSet/>
      <dgm:spPr/>
      <dgm:t>
        <a:bodyPr/>
        <a:lstStyle/>
        <a:p>
          <a:endParaRPr lang="en-US"/>
        </a:p>
      </dgm:t>
    </dgm:pt>
    <dgm:pt modelId="{5C4A2F2E-3075-1A4D-A590-4E69BFF06EAE}" type="pres">
      <dgm:prSet presAssocID="{1FD184BB-8B30-574D-A6FB-BB3FDCAB71B8}" presName="Name0" presStyleCnt="0">
        <dgm:presLayoutVars>
          <dgm:dir/>
          <dgm:resizeHandles val="exact"/>
        </dgm:presLayoutVars>
      </dgm:prSet>
      <dgm:spPr/>
    </dgm:pt>
    <dgm:pt modelId="{5ABAEDB8-3211-A14A-B24A-A0E7B8AC3546}" type="pres">
      <dgm:prSet presAssocID="{1FD184BB-8B30-574D-A6FB-BB3FDCAB71B8}" presName="vNodes" presStyleCnt="0"/>
      <dgm:spPr/>
    </dgm:pt>
    <dgm:pt modelId="{D64E0E81-4A27-B746-9A7A-4D455A093F0E}" type="pres">
      <dgm:prSet presAssocID="{ABB9AF0F-0144-4F42-8FED-D90CB99ADC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9DE2C-A388-8542-8831-9A294A5AF5E6}" type="pres">
      <dgm:prSet presAssocID="{411C38A3-F4AC-2C45-871C-453911FD7DE1}" presName="spacerT" presStyleCnt="0"/>
      <dgm:spPr/>
    </dgm:pt>
    <dgm:pt modelId="{3C0BDFD9-6BA9-C641-8A06-B75FAD6E9E0C}" type="pres">
      <dgm:prSet presAssocID="{411C38A3-F4AC-2C45-871C-453911FD7DE1}" presName="sibTrans" presStyleLbl="sibTrans2D1" presStyleIdx="0" presStyleCnt="2"/>
      <dgm:spPr/>
      <dgm:t>
        <a:bodyPr/>
        <a:lstStyle/>
        <a:p>
          <a:endParaRPr lang="pt-BR"/>
        </a:p>
      </dgm:t>
    </dgm:pt>
    <dgm:pt modelId="{821F3FB8-302E-D240-9BB7-379BA339EAB7}" type="pres">
      <dgm:prSet presAssocID="{411C38A3-F4AC-2C45-871C-453911FD7DE1}" presName="spacerB" presStyleCnt="0"/>
      <dgm:spPr/>
    </dgm:pt>
    <dgm:pt modelId="{5255CBCA-E1BC-B647-9DD3-576FB2620F60}" type="pres">
      <dgm:prSet presAssocID="{560262B8-0AF7-A24D-A1FB-EE4247C050C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86948-3550-DD47-BBD9-85A3AC299337}" type="pres">
      <dgm:prSet presAssocID="{1FD184BB-8B30-574D-A6FB-BB3FDCAB71B8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BA4BBC7F-8129-A848-BFB5-DC5EF7B4901E}" type="pres">
      <dgm:prSet presAssocID="{1FD184BB-8B30-574D-A6FB-BB3FDCAB71B8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4781D257-4DD9-AB4B-A1AA-AFF54AA1B24B}" type="pres">
      <dgm:prSet presAssocID="{1FD184BB-8B30-574D-A6FB-BB3FDCAB71B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FAF66B-8F52-AA4F-B86B-9EEB33B1F40E}" type="presOf" srcId="{1FD184BB-8B30-574D-A6FB-BB3FDCAB71B8}" destId="{5C4A2F2E-3075-1A4D-A590-4E69BFF06EAE}" srcOrd="0" destOrd="0" presId="urn:microsoft.com/office/officeart/2005/8/layout/equation2"/>
    <dgm:cxn modelId="{BB71286A-103C-C844-98A9-E6F28F7BD090}" type="presOf" srcId="{411C38A3-F4AC-2C45-871C-453911FD7DE1}" destId="{3C0BDFD9-6BA9-C641-8A06-B75FAD6E9E0C}" srcOrd="0" destOrd="0" presId="urn:microsoft.com/office/officeart/2005/8/layout/equation2"/>
    <dgm:cxn modelId="{765FFCBB-BE5C-8D48-AB5C-16405985E715}" type="presOf" srcId="{D7EF8DCA-869F-1B4A-B712-41431DDC1FC9}" destId="{4781D257-4DD9-AB4B-A1AA-AFF54AA1B24B}" srcOrd="0" destOrd="0" presId="urn:microsoft.com/office/officeart/2005/8/layout/equation2"/>
    <dgm:cxn modelId="{E54BC346-3654-9A40-988A-DC9F53379EA3}" type="presOf" srcId="{4C5427B8-4077-434F-867D-7FDA09756702}" destId="{BA4BBC7F-8129-A848-BFB5-DC5EF7B4901E}" srcOrd="1" destOrd="0" presId="urn:microsoft.com/office/officeart/2005/8/layout/equation2"/>
    <dgm:cxn modelId="{43CD4733-0044-5044-8029-8F63AE7194AA}" type="presOf" srcId="{4C5427B8-4077-434F-867D-7FDA09756702}" destId="{38786948-3550-DD47-BBD9-85A3AC299337}" srcOrd="0" destOrd="0" presId="urn:microsoft.com/office/officeart/2005/8/layout/equation2"/>
    <dgm:cxn modelId="{595CEBBB-42A5-7A4A-817A-BFB424C32124}" srcId="{1FD184BB-8B30-574D-A6FB-BB3FDCAB71B8}" destId="{D7EF8DCA-869F-1B4A-B712-41431DDC1FC9}" srcOrd="2" destOrd="0" parTransId="{375CDC86-7453-F74D-92FD-D8A014DE115F}" sibTransId="{553276CA-2062-5D45-AA27-3F899A27F849}"/>
    <dgm:cxn modelId="{E2863DA7-255E-F749-B1EF-73281D9804DA}" type="presOf" srcId="{ABB9AF0F-0144-4F42-8FED-D90CB99ADC55}" destId="{D64E0E81-4A27-B746-9A7A-4D455A093F0E}" srcOrd="0" destOrd="0" presId="urn:microsoft.com/office/officeart/2005/8/layout/equation2"/>
    <dgm:cxn modelId="{56DD0BA9-6CC5-B642-939A-41C24BE2146F}" type="presOf" srcId="{560262B8-0AF7-A24D-A1FB-EE4247C050C3}" destId="{5255CBCA-E1BC-B647-9DD3-576FB2620F60}" srcOrd="0" destOrd="0" presId="urn:microsoft.com/office/officeart/2005/8/layout/equation2"/>
    <dgm:cxn modelId="{F233F24F-C48E-EB44-B286-3F7DF81A1E45}" srcId="{1FD184BB-8B30-574D-A6FB-BB3FDCAB71B8}" destId="{ABB9AF0F-0144-4F42-8FED-D90CB99ADC55}" srcOrd="0" destOrd="0" parTransId="{6134CB20-E569-E546-BE7B-13DEFE96C10B}" sibTransId="{411C38A3-F4AC-2C45-871C-453911FD7DE1}"/>
    <dgm:cxn modelId="{A628B0D4-54BC-6C4B-AC6A-3587D0C849C5}" srcId="{1FD184BB-8B30-574D-A6FB-BB3FDCAB71B8}" destId="{560262B8-0AF7-A24D-A1FB-EE4247C050C3}" srcOrd="1" destOrd="0" parTransId="{64F51638-8D6E-B548-9E8E-0104C9D1AF43}" sibTransId="{4C5427B8-4077-434F-867D-7FDA09756702}"/>
    <dgm:cxn modelId="{71C8E333-6935-4640-80E8-CAF9826565CF}" type="presParOf" srcId="{5C4A2F2E-3075-1A4D-A590-4E69BFF06EAE}" destId="{5ABAEDB8-3211-A14A-B24A-A0E7B8AC3546}" srcOrd="0" destOrd="0" presId="urn:microsoft.com/office/officeart/2005/8/layout/equation2"/>
    <dgm:cxn modelId="{ED61CD15-9CCE-A64B-85A1-0512DD3BFF3D}" type="presParOf" srcId="{5ABAEDB8-3211-A14A-B24A-A0E7B8AC3546}" destId="{D64E0E81-4A27-B746-9A7A-4D455A093F0E}" srcOrd="0" destOrd="0" presId="urn:microsoft.com/office/officeart/2005/8/layout/equation2"/>
    <dgm:cxn modelId="{C83078E8-9203-7044-9761-709017FF2509}" type="presParOf" srcId="{5ABAEDB8-3211-A14A-B24A-A0E7B8AC3546}" destId="{C629DE2C-A388-8542-8831-9A294A5AF5E6}" srcOrd="1" destOrd="0" presId="urn:microsoft.com/office/officeart/2005/8/layout/equation2"/>
    <dgm:cxn modelId="{F17D3D58-2774-8444-9C35-A9402A07B7C7}" type="presParOf" srcId="{5ABAEDB8-3211-A14A-B24A-A0E7B8AC3546}" destId="{3C0BDFD9-6BA9-C641-8A06-B75FAD6E9E0C}" srcOrd="2" destOrd="0" presId="urn:microsoft.com/office/officeart/2005/8/layout/equation2"/>
    <dgm:cxn modelId="{84473137-4347-DB47-B45C-915A61685A57}" type="presParOf" srcId="{5ABAEDB8-3211-A14A-B24A-A0E7B8AC3546}" destId="{821F3FB8-302E-D240-9BB7-379BA339EAB7}" srcOrd="3" destOrd="0" presId="urn:microsoft.com/office/officeart/2005/8/layout/equation2"/>
    <dgm:cxn modelId="{DECC3AA3-A7CD-CA46-8DA7-635C33CAC0C6}" type="presParOf" srcId="{5ABAEDB8-3211-A14A-B24A-A0E7B8AC3546}" destId="{5255CBCA-E1BC-B647-9DD3-576FB2620F60}" srcOrd="4" destOrd="0" presId="urn:microsoft.com/office/officeart/2005/8/layout/equation2"/>
    <dgm:cxn modelId="{EF0B6FAE-AB10-F442-8040-BDC0D5E90D62}" type="presParOf" srcId="{5C4A2F2E-3075-1A4D-A590-4E69BFF06EAE}" destId="{38786948-3550-DD47-BBD9-85A3AC299337}" srcOrd="1" destOrd="0" presId="urn:microsoft.com/office/officeart/2005/8/layout/equation2"/>
    <dgm:cxn modelId="{915EF4A2-B10F-2847-9167-8512BC174C3A}" type="presParOf" srcId="{38786948-3550-DD47-BBD9-85A3AC299337}" destId="{BA4BBC7F-8129-A848-BFB5-DC5EF7B4901E}" srcOrd="0" destOrd="0" presId="urn:microsoft.com/office/officeart/2005/8/layout/equation2"/>
    <dgm:cxn modelId="{A56BC657-671E-A34F-8BB6-16367043479E}" type="presParOf" srcId="{5C4A2F2E-3075-1A4D-A590-4E69BFF06EAE}" destId="{4781D257-4DD9-AB4B-A1AA-AFF54AA1B24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0EDEC-D192-3745-BB2F-E18636A57EBB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57D64F-0327-584B-B4B1-FCDE34615F27}">
      <dgm:prSet phldrT="[Text]"/>
      <dgm:spPr/>
      <dgm:t>
        <a:bodyPr/>
        <a:lstStyle/>
        <a:p>
          <a:r>
            <a:rPr lang="en-US" dirty="0" err="1" smtClean="0"/>
            <a:t>Empregado</a:t>
          </a:r>
          <a:endParaRPr lang="en-US" dirty="0"/>
        </a:p>
      </dgm:t>
    </dgm:pt>
    <dgm:pt modelId="{A225DA10-A994-9249-BAF7-908FD936A4F6}" type="parTrans" cxnId="{A4D259DB-2169-7145-9697-574B8A8F385C}">
      <dgm:prSet/>
      <dgm:spPr/>
      <dgm:t>
        <a:bodyPr/>
        <a:lstStyle/>
        <a:p>
          <a:endParaRPr lang="en-US"/>
        </a:p>
      </dgm:t>
    </dgm:pt>
    <dgm:pt modelId="{0BBBAD30-FE5A-D34F-AAAF-40764D878704}" type="sibTrans" cxnId="{A4D259DB-2169-7145-9697-574B8A8F385C}">
      <dgm:prSet/>
      <dgm:spPr/>
      <dgm:t>
        <a:bodyPr/>
        <a:lstStyle/>
        <a:p>
          <a:endParaRPr lang="en-US"/>
        </a:p>
      </dgm:t>
    </dgm:pt>
    <dgm:pt modelId="{BEA02B83-DA64-6D48-9275-5EEF24FD6FA3}">
      <dgm:prSet phldrT="[Text]"/>
      <dgm:spPr/>
      <dgm:t>
        <a:bodyPr/>
        <a:lstStyle/>
        <a:p>
          <a:r>
            <a:rPr lang="en-US" dirty="0" smtClean="0"/>
            <a:t>Leal</a:t>
          </a:r>
          <a:endParaRPr lang="en-US" dirty="0"/>
        </a:p>
      </dgm:t>
    </dgm:pt>
    <dgm:pt modelId="{37AB180A-53FA-1340-BABD-D5C014E6837D}" type="parTrans" cxnId="{A6426F8F-1B0A-CE4C-B5EC-102BBD511EF8}">
      <dgm:prSet/>
      <dgm:spPr/>
      <dgm:t>
        <a:bodyPr/>
        <a:lstStyle/>
        <a:p>
          <a:endParaRPr lang="en-US"/>
        </a:p>
      </dgm:t>
    </dgm:pt>
    <dgm:pt modelId="{1BEDC8F1-EEFB-7B40-A7B0-26A78ADCD5E2}" type="sibTrans" cxnId="{A6426F8F-1B0A-CE4C-B5EC-102BBD511EF8}">
      <dgm:prSet/>
      <dgm:spPr/>
      <dgm:t>
        <a:bodyPr/>
        <a:lstStyle/>
        <a:p>
          <a:endParaRPr lang="en-US"/>
        </a:p>
      </dgm:t>
    </dgm:pt>
    <dgm:pt modelId="{084CB7B2-39C4-7842-A2C8-E27195A28DE5}">
      <dgm:prSet phldrT="[Text]"/>
      <dgm:spPr/>
      <dgm:t>
        <a:bodyPr/>
        <a:lstStyle/>
        <a:p>
          <a:r>
            <a:rPr lang="en-US" dirty="0" err="1" smtClean="0"/>
            <a:t>Habilidoso</a:t>
          </a:r>
          <a:endParaRPr lang="en-US" dirty="0"/>
        </a:p>
      </dgm:t>
    </dgm:pt>
    <dgm:pt modelId="{8730AFF1-64EF-2049-AA8B-65490DDEAF98}" type="parTrans" cxnId="{86FEC8B6-B87B-9340-8CA8-532CE17BB462}">
      <dgm:prSet/>
      <dgm:spPr/>
      <dgm:t>
        <a:bodyPr/>
        <a:lstStyle/>
        <a:p>
          <a:endParaRPr lang="en-US"/>
        </a:p>
      </dgm:t>
    </dgm:pt>
    <dgm:pt modelId="{22015726-CAAF-9C42-A76E-578432F6A1BD}" type="sibTrans" cxnId="{86FEC8B6-B87B-9340-8CA8-532CE17BB462}">
      <dgm:prSet/>
      <dgm:spPr/>
      <dgm:t>
        <a:bodyPr/>
        <a:lstStyle/>
        <a:p>
          <a:endParaRPr lang="en-US"/>
        </a:p>
      </dgm:t>
    </dgm:pt>
    <dgm:pt modelId="{0F22DFEE-2740-8C47-A0E5-7ECBCBD98237}">
      <dgm:prSet phldrT="[Text]"/>
      <dgm:spPr/>
      <dgm:t>
        <a:bodyPr/>
        <a:lstStyle/>
        <a:p>
          <a:r>
            <a:rPr lang="en-US" dirty="0" err="1" smtClean="0"/>
            <a:t>Empregador</a:t>
          </a:r>
          <a:endParaRPr lang="en-US" dirty="0"/>
        </a:p>
      </dgm:t>
    </dgm:pt>
    <dgm:pt modelId="{E5804D27-CF9E-5C4A-BF87-2D9F1955D385}" type="parTrans" cxnId="{02B98FC2-48A4-2044-97F1-952A7AA949CC}">
      <dgm:prSet/>
      <dgm:spPr/>
      <dgm:t>
        <a:bodyPr/>
        <a:lstStyle/>
        <a:p>
          <a:endParaRPr lang="en-US"/>
        </a:p>
      </dgm:t>
    </dgm:pt>
    <dgm:pt modelId="{389F96F8-B238-8A43-B562-17BED9ED4E91}" type="sibTrans" cxnId="{02B98FC2-48A4-2044-97F1-952A7AA949CC}">
      <dgm:prSet/>
      <dgm:spPr/>
      <dgm:t>
        <a:bodyPr/>
        <a:lstStyle/>
        <a:p>
          <a:endParaRPr lang="en-US"/>
        </a:p>
      </dgm:t>
    </dgm:pt>
    <dgm:pt modelId="{839A6CDC-A109-204E-A013-C69D69E75C3C}">
      <dgm:prSet phldrT="[Text]"/>
      <dgm:spPr/>
      <dgm:t>
        <a:bodyPr/>
        <a:lstStyle/>
        <a:p>
          <a:r>
            <a:rPr lang="en-US" dirty="0" smtClean="0"/>
            <a:t>Boa </a:t>
          </a:r>
          <a:r>
            <a:rPr lang="en-US" dirty="0" err="1" smtClean="0"/>
            <a:t>remuneração</a:t>
          </a:r>
          <a:endParaRPr lang="en-US" dirty="0"/>
        </a:p>
      </dgm:t>
    </dgm:pt>
    <dgm:pt modelId="{AC6EE306-0652-0346-87F2-CCFFCCA485E7}" type="parTrans" cxnId="{D3F0FB47-467E-5C41-ABA1-1878144196FE}">
      <dgm:prSet/>
      <dgm:spPr/>
      <dgm:t>
        <a:bodyPr/>
        <a:lstStyle/>
        <a:p>
          <a:endParaRPr lang="en-US"/>
        </a:p>
      </dgm:t>
    </dgm:pt>
    <dgm:pt modelId="{560900BC-0661-7E4D-A192-24C7313B3CC6}" type="sibTrans" cxnId="{D3F0FB47-467E-5C41-ABA1-1878144196FE}">
      <dgm:prSet/>
      <dgm:spPr/>
      <dgm:t>
        <a:bodyPr/>
        <a:lstStyle/>
        <a:p>
          <a:endParaRPr lang="en-US"/>
        </a:p>
      </dgm:t>
    </dgm:pt>
    <dgm:pt modelId="{B4F4BC09-488B-FC4E-B143-FB7091E7D79F}">
      <dgm:prSet phldrT="[Text]"/>
      <dgm:spPr/>
      <dgm:t>
        <a:bodyPr/>
        <a:lstStyle/>
        <a:p>
          <a:r>
            <a:rPr lang="en-US" dirty="0" err="1" smtClean="0"/>
            <a:t>Interesses</a:t>
          </a:r>
          <a:r>
            <a:rPr lang="en-US" dirty="0" smtClean="0"/>
            <a:t> </a:t>
          </a:r>
          <a:r>
            <a:rPr lang="en-US" dirty="0" err="1" smtClean="0"/>
            <a:t>convergentes</a:t>
          </a:r>
          <a:r>
            <a:rPr lang="en-US" dirty="0" smtClean="0"/>
            <a:t> com </a:t>
          </a:r>
          <a:r>
            <a:rPr lang="en-US" dirty="0" err="1" smtClean="0"/>
            <a:t>os</a:t>
          </a:r>
          <a:r>
            <a:rPr lang="en-US" dirty="0" smtClean="0"/>
            <a:t> da </a:t>
          </a:r>
          <a:r>
            <a:rPr lang="en-US" dirty="0" err="1" smtClean="0"/>
            <a:t>empresa</a:t>
          </a:r>
          <a:endParaRPr lang="en-US" dirty="0"/>
        </a:p>
      </dgm:t>
    </dgm:pt>
    <dgm:pt modelId="{8485405B-4BDE-BA44-B5C3-954763DC28C0}" type="parTrans" cxnId="{F179DABA-BA7A-504C-94BA-A047D9FA5E83}">
      <dgm:prSet/>
      <dgm:spPr/>
      <dgm:t>
        <a:bodyPr/>
        <a:lstStyle/>
        <a:p>
          <a:endParaRPr lang="en-US"/>
        </a:p>
      </dgm:t>
    </dgm:pt>
    <dgm:pt modelId="{F7FD1304-6B5D-844F-9BDE-5C1F3BCBB2C5}" type="sibTrans" cxnId="{F179DABA-BA7A-504C-94BA-A047D9FA5E83}">
      <dgm:prSet/>
      <dgm:spPr/>
      <dgm:t>
        <a:bodyPr/>
        <a:lstStyle/>
        <a:p>
          <a:endParaRPr lang="en-US"/>
        </a:p>
      </dgm:t>
    </dgm:pt>
    <dgm:pt modelId="{2DDA3E53-17D2-614A-8CAC-6BEED7899B7E}">
      <dgm:prSet phldrT="[Text]"/>
      <dgm:spPr/>
      <dgm:t>
        <a:bodyPr/>
        <a:lstStyle/>
        <a:p>
          <a:endParaRPr lang="en-US" dirty="0"/>
        </a:p>
      </dgm:t>
    </dgm:pt>
    <dgm:pt modelId="{034ED729-2A75-2745-893D-D7B33288284F}" type="parTrans" cxnId="{C2A15EB9-D701-7341-8108-8CBAE86438A2}">
      <dgm:prSet/>
      <dgm:spPr/>
      <dgm:t>
        <a:bodyPr/>
        <a:lstStyle/>
        <a:p>
          <a:endParaRPr lang="en-US"/>
        </a:p>
      </dgm:t>
    </dgm:pt>
    <dgm:pt modelId="{4B58F182-21D5-4E4E-B775-C90E72B9852D}" type="sibTrans" cxnId="{C2A15EB9-D701-7341-8108-8CBAE86438A2}">
      <dgm:prSet/>
      <dgm:spPr/>
      <dgm:t>
        <a:bodyPr/>
        <a:lstStyle/>
        <a:p>
          <a:endParaRPr lang="en-US"/>
        </a:p>
      </dgm:t>
    </dgm:pt>
    <dgm:pt modelId="{4F65ABD6-1B99-6A4B-B91D-85B3A1C2C065}">
      <dgm:prSet phldrT="[Text]"/>
      <dgm:spPr/>
      <dgm:t>
        <a:bodyPr/>
        <a:lstStyle/>
        <a:p>
          <a:endParaRPr lang="en-US" dirty="0"/>
        </a:p>
      </dgm:t>
    </dgm:pt>
    <dgm:pt modelId="{8078462D-F321-2940-A7F8-B65448094FEC}" type="parTrans" cxnId="{EC7B878F-2135-D449-A35D-32084382574A}">
      <dgm:prSet/>
      <dgm:spPr/>
      <dgm:t>
        <a:bodyPr/>
        <a:lstStyle/>
        <a:p>
          <a:endParaRPr lang="en-US"/>
        </a:p>
      </dgm:t>
    </dgm:pt>
    <dgm:pt modelId="{3D51FE69-18E4-8A40-B47B-6278A02ED716}" type="sibTrans" cxnId="{EC7B878F-2135-D449-A35D-32084382574A}">
      <dgm:prSet/>
      <dgm:spPr/>
      <dgm:t>
        <a:bodyPr/>
        <a:lstStyle/>
        <a:p>
          <a:endParaRPr lang="en-US"/>
        </a:p>
      </dgm:t>
    </dgm:pt>
    <dgm:pt modelId="{21545BB6-DBF5-8241-B513-F9BA3FB5B477}">
      <dgm:prSet phldrT="[Text]"/>
      <dgm:spPr/>
      <dgm:t>
        <a:bodyPr/>
        <a:lstStyle/>
        <a:p>
          <a:endParaRPr lang="en-US" dirty="0"/>
        </a:p>
      </dgm:t>
    </dgm:pt>
    <dgm:pt modelId="{D4EDB884-D737-0D46-9E42-FE5C94BC201A}" type="parTrans" cxnId="{D399F2F3-D723-AB40-A65E-1E90A400A9B8}">
      <dgm:prSet/>
      <dgm:spPr/>
      <dgm:t>
        <a:bodyPr/>
        <a:lstStyle/>
        <a:p>
          <a:endParaRPr lang="en-US"/>
        </a:p>
      </dgm:t>
    </dgm:pt>
    <dgm:pt modelId="{D5E784BA-B2CF-A844-8FEE-ACAF758ACA90}" type="sibTrans" cxnId="{D399F2F3-D723-AB40-A65E-1E90A400A9B8}">
      <dgm:prSet/>
      <dgm:spPr/>
      <dgm:t>
        <a:bodyPr/>
        <a:lstStyle/>
        <a:p>
          <a:endParaRPr lang="en-US"/>
        </a:p>
      </dgm:t>
    </dgm:pt>
    <dgm:pt modelId="{8B88C9D3-576F-A347-9255-44BAEA99B02A}">
      <dgm:prSet phldrT="[Text]"/>
      <dgm:spPr/>
      <dgm:t>
        <a:bodyPr/>
        <a:lstStyle/>
        <a:p>
          <a:r>
            <a:rPr lang="en-US" dirty="0" err="1" smtClean="0"/>
            <a:t>Trabalho</a:t>
          </a:r>
          <a:r>
            <a:rPr lang="en-US" dirty="0" smtClean="0"/>
            <a:t> </a:t>
          </a:r>
          <a:r>
            <a:rPr lang="en-US" dirty="0" err="1" smtClean="0"/>
            <a:t>satisfatório</a:t>
          </a:r>
          <a:endParaRPr lang="en-US" dirty="0"/>
        </a:p>
      </dgm:t>
    </dgm:pt>
    <dgm:pt modelId="{D7A48F3B-551C-264C-9797-2B42392BF15A}" type="parTrans" cxnId="{2D69D76D-6482-2746-8DFF-F5A80DEC02CA}">
      <dgm:prSet/>
      <dgm:spPr/>
      <dgm:t>
        <a:bodyPr/>
        <a:lstStyle/>
        <a:p>
          <a:endParaRPr lang="en-US"/>
        </a:p>
      </dgm:t>
    </dgm:pt>
    <dgm:pt modelId="{7C607CA4-F292-1342-A448-0ACCE672CB06}" type="sibTrans" cxnId="{2D69D76D-6482-2746-8DFF-F5A80DEC02CA}">
      <dgm:prSet/>
      <dgm:spPr/>
      <dgm:t>
        <a:bodyPr/>
        <a:lstStyle/>
        <a:p>
          <a:endParaRPr lang="en-US"/>
        </a:p>
      </dgm:t>
    </dgm:pt>
    <dgm:pt modelId="{39B62DD5-235A-5044-B9F4-0A39A8099EEA}">
      <dgm:prSet phldrT="[Text]"/>
      <dgm:spPr/>
      <dgm:t>
        <a:bodyPr/>
        <a:lstStyle/>
        <a:p>
          <a:endParaRPr lang="en-US" dirty="0"/>
        </a:p>
      </dgm:t>
    </dgm:pt>
    <dgm:pt modelId="{C66F7EB5-3C46-4E42-926F-6708D7A9D937}" type="parTrans" cxnId="{712E1C5F-D0EA-D64F-93C4-1CDD9EAE717F}">
      <dgm:prSet/>
      <dgm:spPr/>
      <dgm:t>
        <a:bodyPr/>
        <a:lstStyle/>
        <a:p>
          <a:endParaRPr lang="en-US"/>
        </a:p>
      </dgm:t>
    </dgm:pt>
    <dgm:pt modelId="{D9011FF5-EB0F-F440-8074-637A56FE7299}" type="sibTrans" cxnId="{712E1C5F-D0EA-D64F-93C4-1CDD9EAE717F}">
      <dgm:prSet/>
      <dgm:spPr/>
      <dgm:t>
        <a:bodyPr/>
        <a:lstStyle/>
        <a:p>
          <a:endParaRPr lang="en-US"/>
        </a:p>
      </dgm:t>
    </dgm:pt>
    <dgm:pt modelId="{945C2C66-B9D0-5B41-AB71-19AE6D1E6F10}">
      <dgm:prSet phldrT="[Text]"/>
      <dgm:spPr/>
      <dgm:t>
        <a:bodyPr/>
        <a:lstStyle/>
        <a:p>
          <a:r>
            <a:rPr lang="en-US" dirty="0" err="1" smtClean="0"/>
            <a:t>Adequado</a:t>
          </a:r>
          <a:r>
            <a:rPr lang="en-US" dirty="0" smtClean="0"/>
            <a:t> </a:t>
          </a:r>
          <a:r>
            <a:rPr lang="en-US" dirty="0" err="1" smtClean="0"/>
            <a:t>grau</a:t>
          </a:r>
          <a:r>
            <a:rPr lang="en-US" dirty="0" smtClean="0"/>
            <a:t> de </a:t>
          </a:r>
          <a:r>
            <a:rPr lang="en-US" dirty="0" err="1" smtClean="0"/>
            <a:t>segurança</a:t>
          </a:r>
          <a:endParaRPr lang="en-US" dirty="0"/>
        </a:p>
      </dgm:t>
    </dgm:pt>
    <dgm:pt modelId="{8ABBC687-6B7E-1843-A2DB-79D82ED715B2}" type="parTrans" cxnId="{053BA2D6-6D84-6049-AFFE-329384275255}">
      <dgm:prSet/>
      <dgm:spPr/>
      <dgm:t>
        <a:bodyPr/>
        <a:lstStyle/>
        <a:p>
          <a:endParaRPr lang="en-US"/>
        </a:p>
      </dgm:t>
    </dgm:pt>
    <dgm:pt modelId="{5C0418B2-5AAD-234F-9EC9-94BB12629881}" type="sibTrans" cxnId="{053BA2D6-6D84-6049-AFFE-329384275255}">
      <dgm:prSet/>
      <dgm:spPr/>
      <dgm:t>
        <a:bodyPr/>
        <a:lstStyle/>
        <a:p>
          <a:endParaRPr lang="en-US"/>
        </a:p>
      </dgm:t>
    </dgm:pt>
    <dgm:pt modelId="{8A6DD2B7-9B44-424E-85FC-A51C9E18652C}">
      <dgm:prSet phldrT="[Text]"/>
      <dgm:spPr/>
      <dgm:t>
        <a:bodyPr/>
        <a:lstStyle/>
        <a:p>
          <a:endParaRPr lang="en-US" dirty="0"/>
        </a:p>
      </dgm:t>
    </dgm:pt>
    <dgm:pt modelId="{5952CF76-190D-7448-80FB-7CBA5150307F}" type="parTrans" cxnId="{77660C2F-36A4-2F40-9097-8ED3E09D7F2F}">
      <dgm:prSet/>
      <dgm:spPr/>
      <dgm:t>
        <a:bodyPr/>
        <a:lstStyle/>
        <a:p>
          <a:endParaRPr lang="en-US"/>
        </a:p>
      </dgm:t>
    </dgm:pt>
    <dgm:pt modelId="{EB68F684-7770-B34A-A87D-3E1E075B12EC}" type="sibTrans" cxnId="{77660C2F-36A4-2F40-9097-8ED3E09D7F2F}">
      <dgm:prSet/>
      <dgm:spPr/>
      <dgm:t>
        <a:bodyPr/>
        <a:lstStyle/>
        <a:p>
          <a:endParaRPr lang="en-US"/>
        </a:p>
      </dgm:t>
    </dgm:pt>
    <dgm:pt modelId="{682417B2-E97B-1941-AACF-F294761B07BC}" type="pres">
      <dgm:prSet presAssocID="{1BE0EDEC-D192-3745-BB2F-E18636A57EB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1E813A95-2031-F742-A184-B11DFB5B2911}" type="pres">
      <dgm:prSet presAssocID="{1BE0EDEC-D192-3745-BB2F-E18636A57EB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47C6F-B9D8-1841-BE79-12A2D1C338E3}" type="pres">
      <dgm:prSet presAssocID="{1BE0EDEC-D192-3745-BB2F-E18636A57EBB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F73E12AF-58CC-A742-B8D4-993C466665C2}" type="pres">
      <dgm:prSet presAssocID="{1BE0EDEC-D192-3745-BB2F-E18636A57EB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F98C6-85B0-6145-B3E5-0045E974AAB3}" type="pres">
      <dgm:prSet presAssocID="{1BE0EDEC-D192-3745-BB2F-E18636A57EBB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0E27BF7-8DDB-1744-B2C9-80ECFD369A1D}" type="pres">
      <dgm:prSet presAssocID="{1BE0EDEC-D192-3745-BB2F-E18636A57EBB}" presName="TopArrow" presStyleLbl="node1" presStyleIdx="0" presStyleCnt="2"/>
      <dgm:spPr/>
    </dgm:pt>
    <dgm:pt modelId="{D2D2776A-9AEC-D445-92A9-FFAEF37C3FE5}" type="pres">
      <dgm:prSet presAssocID="{1BE0EDEC-D192-3745-BB2F-E18636A57EBB}" presName="BottomArrow" presStyleLbl="node1" presStyleIdx="1" presStyleCnt="2"/>
      <dgm:spPr/>
    </dgm:pt>
  </dgm:ptLst>
  <dgm:cxnLst>
    <dgm:cxn modelId="{053BA2D6-6D84-6049-AFFE-329384275255}" srcId="{0F22DFEE-2740-8C47-A0E5-7ECBCBD98237}" destId="{945C2C66-B9D0-5B41-AB71-19AE6D1E6F10}" srcOrd="4" destOrd="0" parTransId="{8ABBC687-6B7E-1843-A2DB-79D82ED715B2}" sibTransId="{5C0418B2-5AAD-234F-9EC9-94BB12629881}"/>
    <dgm:cxn modelId="{D3F0FB47-467E-5C41-ABA1-1878144196FE}" srcId="{0F22DFEE-2740-8C47-A0E5-7ECBCBD98237}" destId="{839A6CDC-A109-204E-A013-C69D69E75C3C}" srcOrd="0" destOrd="0" parTransId="{AC6EE306-0652-0346-87F2-CCFFCCA485E7}" sibTransId="{560900BC-0661-7E4D-A192-24C7313B3CC6}"/>
    <dgm:cxn modelId="{C577C099-81A1-9B48-B6B7-775E42E01D4E}" type="presOf" srcId="{0F22DFEE-2740-8C47-A0E5-7ECBCBD98237}" destId="{16EF98C6-85B0-6145-B3E5-0045E974AAB3}" srcOrd="1" destOrd="0" presId="urn:microsoft.com/office/officeart/2009/layout/ReverseList"/>
    <dgm:cxn modelId="{ADEA930E-1E4E-9847-BA1F-7A9471BF60A9}" type="presOf" srcId="{21545BB6-DBF5-8241-B513-F9BA3FB5B477}" destId="{F73E12AF-58CC-A742-B8D4-993C466665C2}" srcOrd="0" destOrd="6" presId="urn:microsoft.com/office/officeart/2009/layout/ReverseList"/>
    <dgm:cxn modelId="{712E1C5F-D0EA-D64F-93C4-1CDD9EAE717F}" srcId="{0F22DFEE-2740-8C47-A0E5-7ECBCBD98237}" destId="{39B62DD5-235A-5044-B9F4-0A39A8099EEA}" srcOrd="1" destOrd="0" parTransId="{C66F7EB5-3C46-4E42-926F-6708D7A9D937}" sibTransId="{D9011FF5-EB0F-F440-8074-637A56FE7299}"/>
    <dgm:cxn modelId="{662A55B4-4E2C-0D43-BEEE-2AFCD03E9EDA}" type="presOf" srcId="{BEA02B83-DA64-6D48-9275-5EEF24FD6FA3}" destId="{2FB47C6F-B9D8-1841-BE79-12A2D1C338E3}" srcOrd="1" destOrd="1" presId="urn:microsoft.com/office/officeart/2009/layout/ReverseList"/>
    <dgm:cxn modelId="{645DB1BC-1D8A-7F4C-9B86-CD2D3FC72B3A}" type="presOf" srcId="{2DDA3E53-17D2-614A-8CAC-6BEED7899B7E}" destId="{2FB47C6F-B9D8-1841-BE79-12A2D1C338E3}" srcOrd="1" destOrd="2" presId="urn:microsoft.com/office/officeart/2009/layout/ReverseList"/>
    <dgm:cxn modelId="{9EF3435A-C561-BF4F-A609-4E799DD13F95}" type="presOf" srcId="{8A6DD2B7-9B44-424E-85FC-A51C9E18652C}" destId="{F73E12AF-58CC-A742-B8D4-993C466665C2}" srcOrd="0" destOrd="4" presId="urn:microsoft.com/office/officeart/2009/layout/ReverseList"/>
    <dgm:cxn modelId="{B5BFD889-0547-5340-A7B5-8194EF397E86}" type="presOf" srcId="{39B62DD5-235A-5044-B9F4-0A39A8099EEA}" destId="{F73E12AF-58CC-A742-B8D4-993C466665C2}" srcOrd="0" destOrd="2" presId="urn:microsoft.com/office/officeart/2009/layout/ReverseList"/>
    <dgm:cxn modelId="{B6ADBA1D-D7A9-C549-AD22-8489C3B20291}" type="presOf" srcId="{4F65ABD6-1B99-6A4B-B91D-85B3A1C2C065}" destId="{1E813A95-2031-F742-A184-B11DFB5B2911}" srcOrd="0" destOrd="4" presId="urn:microsoft.com/office/officeart/2009/layout/ReverseList"/>
    <dgm:cxn modelId="{036A6C55-E3F8-7549-B061-1A29BBDA65B5}" type="presOf" srcId="{1BE0EDEC-D192-3745-BB2F-E18636A57EBB}" destId="{682417B2-E97B-1941-AACF-F294761B07BC}" srcOrd="0" destOrd="0" presId="urn:microsoft.com/office/officeart/2009/layout/ReverseList"/>
    <dgm:cxn modelId="{C5EA4337-7E19-6B4B-859F-32350271217A}" type="presOf" srcId="{839A6CDC-A109-204E-A013-C69D69E75C3C}" destId="{16EF98C6-85B0-6145-B3E5-0045E974AAB3}" srcOrd="1" destOrd="1" presId="urn:microsoft.com/office/officeart/2009/layout/ReverseList"/>
    <dgm:cxn modelId="{D399F2F3-D723-AB40-A65E-1E90A400A9B8}" srcId="{0F22DFEE-2740-8C47-A0E5-7ECBCBD98237}" destId="{21545BB6-DBF5-8241-B513-F9BA3FB5B477}" srcOrd="5" destOrd="0" parTransId="{D4EDB884-D737-0D46-9E42-FE5C94BC201A}" sibTransId="{D5E784BA-B2CF-A844-8FEE-ACAF758ACA90}"/>
    <dgm:cxn modelId="{A6426F8F-1B0A-CE4C-B5EC-102BBD511EF8}" srcId="{2B57D64F-0327-584B-B4B1-FCDE34615F27}" destId="{BEA02B83-DA64-6D48-9275-5EEF24FD6FA3}" srcOrd="0" destOrd="0" parTransId="{37AB180A-53FA-1340-BABD-D5C014E6837D}" sibTransId="{1BEDC8F1-EEFB-7B40-A7B0-26A78ADCD5E2}"/>
    <dgm:cxn modelId="{BBEEDA0A-6DA8-2C49-AD49-8619B6D36236}" type="presOf" srcId="{084CB7B2-39C4-7842-A2C8-E27195A28DE5}" destId="{2FB47C6F-B9D8-1841-BE79-12A2D1C338E3}" srcOrd="1" destOrd="3" presId="urn:microsoft.com/office/officeart/2009/layout/ReverseList"/>
    <dgm:cxn modelId="{C0604697-467C-8043-AA16-82E1FE3943F9}" type="presOf" srcId="{2B57D64F-0327-584B-B4B1-FCDE34615F27}" destId="{2FB47C6F-B9D8-1841-BE79-12A2D1C338E3}" srcOrd="1" destOrd="0" presId="urn:microsoft.com/office/officeart/2009/layout/ReverseList"/>
    <dgm:cxn modelId="{AC0B90B4-F3A3-CD4A-A28E-41340C6C8BBE}" type="presOf" srcId="{8B88C9D3-576F-A347-9255-44BAEA99B02A}" destId="{F73E12AF-58CC-A742-B8D4-993C466665C2}" srcOrd="0" destOrd="3" presId="urn:microsoft.com/office/officeart/2009/layout/ReverseList"/>
    <dgm:cxn modelId="{EC7B878F-2135-D449-A35D-32084382574A}" srcId="{2B57D64F-0327-584B-B4B1-FCDE34615F27}" destId="{4F65ABD6-1B99-6A4B-B91D-85B3A1C2C065}" srcOrd="3" destOrd="0" parTransId="{8078462D-F321-2940-A7F8-B65448094FEC}" sibTransId="{3D51FE69-18E4-8A40-B47B-6278A02ED716}"/>
    <dgm:cxn modelId="{F179DABA-BA7A-504C-94BA-A047D9FA5E83}" srcId="{2B57D64F-0327-584B-B4B1-FCDE34615F27}" destId="{B4F4BC09-488B-FC4E-B143-FB7091E7D79F}" srcOrd="4" destOrd="0" parTransId="{8485405B-4BDE-BA44-B5C3-954763DC28C0}" sibTransId="{F7FD1304-6B5D-844F-9BDE-5C1F3BCBB2C5}"/>
    <dgm:cxn modelId="{7F47136C-C37D-844D-9919-D090286FCEDD}" type="presOf" srcId="{8B88C9D3-576F-A347-9255-44BAEA99B02A}" destId="{16EF98C6-85B0-6145-B3E5-0045E974AAB3}" srcOrd="1" destOrd="3" presId="urn:microsoft.com/office/officeart/2009/layout/ReverseList"/>
    <dgm:cxn modelId="{86FEC8B6-B87B-9340-8CA8-532CE17BB462}" srcId="{2B57D64F-0327-584B-B4B1-FCDE34615F27}" destId="{084CB7B2-39C4-7842-A2C8-E27195A28DE5}" srcOrd="2" destOrd="0" parTransId="{8730AFF1-64EF-2049-AA8B-65490DDEAF98}" sibTransId="{22015726-CAAF-9C42-A76E-578432F6A1BD}"/>
    <dgm:cxn modelId="{E0A8DBD3-A7EE-D64E-921D-C6424A0BF8AC}" type="presOf" srcId="{B4F4BC09-488B-FC4E-B143-FB7091E7D79F}" destId="{2FB47C6F-B9D8-1841-BE79-12A2D1C338E3}" srcOrd="1" destOrd="5" presId="urn:microsoft.com/office/officeart/2009/layout/ReverseList"/>
    <dgm:cxn modelId="{F089DAF7-3698-BD47-AF49-9D5D80DFBCCF}" type="presOf" srcId="{945C2C66-B9D0-5B41-AB71-19AE6D1E6F10}" destId="{16EF98C6-85B0-6145-B3E5-0045E974AAB3}" srcOrd="1" destOrd="5" presId="urn:microsoft.com/office/officeart/2009/layout/ReverseList"/>
    <dgm:cxn modelId="{02B98FC2-48A4-2044-97F1-952A7AA949CC}" srcId="{1BE0EDEC-D192-3745-BB2F-E18636A57EBB}" destId="{0F22DFEE-2740-8C47-A0E5-7ECBCBD98237}" srcOrd="1" destOrd="0" parTransId="{E5804D27-CF9E-5C4A-BF87-2D9F1955D385}" sibTransId="{389F96F8-B238-8A43-B562-17BED9ED4E91}"/>
    <dgm:cxn modelId="{717FD92C-7BDA-894A-A762-D2F10387EC45}" type="presOf" srcId="{945C2C66-B9D0-5B41-AB71-19AE6D1E6F10}" destId="{F73E12AF-58CC-A742-B8D4-993C466665C2}" srcOrd="0" destOrd="5" presId="urn:microsoft.com/office/officeart/2009/layout/ReverseList"/>
    <dgm:cxn modelId="{7CEB5B5D-19F0-544F-AFAE-F3EA40E66CF9}" type="presOf" srcId="{39B62DD5-235A-5044-B9F4-0A39A8099EEA}" destId="{16EF98C6-85B0-6145-B3E5-0045E974AAB3}" srcOrd="1" destOrd="2" presId="urn:microsoft.com/office/officeart/2009/layout/ReverseList"/>
    <dgm:cxn modelId="{0F37DDF4-1D4B-AB4E-9B2E-21AA646F9987}" type="presOf" srcId="{2DDA3E53-17D2-614A-8CAC-6BEED7899B7E}" destId="{1E813A95-2031-F742-A184-B11DFB5B2911}" srcOrd="0" destOrd="2" presId="urn:microsoft.com/office/officeart/2009/layout/ReverseList"/>
    <dgm:cxn modelId="{EFD09A00-63A8-EE4A-B149-E3C593D10106}" type="presOf" srcId="{B4F4BC09-488B-FC4E-B143-FB7091E7D79F}" destId="{1E813A95-2031-F742-A184-B11DFB5B2911}" srcOrd="0" destOrd="5" presId="urn:microsoft.com/office/officeart/2009/layout/ReverseList"/>
    <dgm:cxn modelId="{5D0D5E5F-1B2B-4344-96D3-80384327F03F}" type="presOf" srcId="{21545BB6-DBF5-8241-B513-F9BA3FB5B477}" destId="{16EF98C6-85B0-6145-B3E5-0045E974AAB3}" srcOrd="1" destOrd="6" presId="urn:microsoft.com/office/officeart/2009/layout/ReverseList"/>
    <dgm:cxn modelId="{6C524390-6553-7841-83BB-0B8B79A51616}" type="presOf" srcId="{084CB7B2-39C4-7842-A2C8-E27195A28DE5}" destId="{1E813A95-2031-F742-A184-B11DFB5B2911}" srcOrd="0" destOrd="3" presId="urn:microsoft.com/office/officeart/2009/layout/ReverseList"/>
    <dgm:cxn modelId="{BBCE140F-0985-BD4C-BB58-B29BD41F8AAE}" type="presOf" srcId="{8A6DD2B7-9B44-424E-85FC-A51C9E18652C}" destId="{16EF98C6-85B0-6145-B3E5-0045E974AAB3}" srcOrd="1" destOrd="4" presId="urn:microsoft.com/office/officeart/2009/layout/ReverseList"/>
    <dgm:cxn modelId="{C2A15EB9-D701-7341-8108-8CBAE86438A2}" srcId="{2B57D64F-0327-584B-B4B1-FCDE34615F27}" destId="{2DDA3E53-17D2-614A-8CAC-6BEED7899B7E}" srcOrd="1" destOrd="0" parTransId="{034ED729-2A75-2745-893D-D7B33288284F}" sibTransId="{4B58F182-21D5-4E4E-B775-C90E72B9852D}"/>
    <dgm:cxn modelId="{DAB47355-0FD5-714D-8275-8E0D0A54561D}" type="presOf" srcId="{4F65ABD6-1B99-6A4B-B91D-85B3A1C2C065}" destId="{2FB47C6F-B9D8-1841-BE79-12A2D1C338E3}" srcOrd="1" destOrd="4" presId="urn:microsoft.com/office/officeart/2009/layout/ReverseList"/>
    <dgm:cxn modelId="{F49D1A24-D516-2E46-BE14-E18D64932A3B}" type="presOf" srcId="{0F22DFEE-2740-8C47-A0E5-7ECBCBD98237}" destId="{F73E12AF-58CC-A742-B8D4-993C466665C2}" srcOrd="0" destOrd="0" presId="urn:microsoft.com/office/officeart/2009/layout/ReverseList"/>
    <dgm:cxn modelId="{77660C2F-36A4-2F40-9097-8ED3E09D7F2F}" srcId="{0F22DFEE-2740-8C47-A0E5-7ECBCBD98237}" destId="{8A6DD2B7-9B44-424E-85FC-A51C9E18652C}" srcOrd="3" destOrd="0" parTransId="{5952CF76-190D-7448-80FB-7CBA5150307F}" sibTransId="{EB68F684-7770-B34A-A87D-3E1E075B12EC}"/>
    <dgm:cxn modelId="{CACCD9C6-57F8-8D40-9361-E5000E71B3B9}" type="presOf" srcId="{2B57D64F-0327-584B-B4B1-FCDE34615F27}" destId="{1E813A95-2031-F742-A184-B11DFB5B2911}" srcOrd="0" destOrd="0" presId="urn:microsoft.com/office/officeart/2009/layout/ReverseList"/>
    <dgm:cxn modelId="{4B4B48E2-F843-E142-80F9-3F25EAF90AC5}" type="presOf" srcId="{839A6CDC-A109-204E-A013-C69D69E75C3C}" destId="{F73E12AF-58CC-A742-B8D4-993C466665C2}" srcOrd="0" destOrd="1" presId="urn:microsoft.com/office/officeart/2009/layout/ReverseList"/>
    <dgm:cxn modelId="{2D69D76D-6482-2746-8DFF-F5A80DEC02CA}" srcId="{0F22DFEE-2740-8C47-A0E5-7ECBCBD98237}" destId="{8B88C9D3-576F-A347-9255-44BAEA99B02A}" srcOrd="2" destOrd="0" parTransId="{D7A48F3B-551C-264C-9797-2B42392BF15A}" sibTransId="{7C607CA4-F292-1342-A448-0ACCE672CB06}"/>
    <dgm:cxn modelId="{A4D259DB-2169-7145-9697-574B8A8F385C}" srcId="{1BE0EDEC-D192-3745-BB2F-E18636A57EBB}" destId="{2B57D64F-0327-584B-B4B1-FCDE34615F27}" srcOrd="0" destOrd="0" parTransId="{A225DA10-A994-9249-BAF7-908FD936A4F6}" sibTransId="{0BBBAD30-FE5A-D34F-AAAF-40764D878704}"/>
    <dgm:cxn modelId="{F30A59E8-7F40-C84E-B52F-92CD1E3DFE87}" type="presOf" srcId="{BEA02B83-DA64-6D48-9275-5EEF24FD6FA3}" destId="{1E813A95-2031-F742-A184-B11DFB5B2911}" srcOrd="0" destOrd="1" presId="urn:microsoft.com/office/officeart/2009/layout/ReverseList"/>
    <dgm:cxn modelId="{4D5DA88F-377D-4F44-B991-F54A30A782F7}" type="presParOf" srcId="{682417B2-E97B-1941-AACF-F294761B07BC}" destId="{1E813A95-2031-F742-A184-B11DFB5B2911}" srcOrd="0" destOrd="0" presId="urn:microsoft.com/office/officeart/2009/layout/ReverseList"/>
    <dgm:cxn modelId="{BA44BD6E-2576-7D45-8F97-88EEE856A792}" type="presParOf" srcId="{682417B2-E97B-1941-AACF-F294761B07BC}" destId="{2FB47C6F-B9D8-1841-BE79-12A2D1C338E3}" srcOrd="1" destOrd="0" presId="urn:microsoft.com/office/officeart/2009/layout/ReverseList"/>
    <dgm:cxn modelId="{A4510A86-C891-6E47-8254-09F3D548CD95}" type="presParOf" srcId="{682417B2-E97B-1941-AACF-F294761B07BC}" destId="{F73E12AF-58CC-A742-B8D4-993C466665C2}" srcOrd="2" destOrd="0" presId="urn:microsoft.com/office/officeart/2009/layout/ReverseList"/>
    <dgm:cxn modelId="{DD6B33AD-428D-1040-AB65-83537EAE1FD3}" type="presParOf" srcId="{682417B2-E97B-1941-AACF-F294761B07BC}" destId="{16EF98C6-85B0-6145-B3E5-0045E974AAB3}" srcOrd="3" destOrd="0" presId="urn:microsoft.com/office/officeart/2009/layout/ReverseList"/>
    <dgm:cxn modelId="{E835D96D-E54A-EE4D-BE12-E74027A442B6}" type="presParOf" srcId="{682417B2-E97B-1941-AACF-F294761B07BC}" destId="{30E27BF7-8DDB-1744-B2C9-80ECFD369A1D}" srcOrd="4" destOrd="0" presId="urn:microsoft.com/office/officeart/2009/layout/ReverseList"/>
    <dgm:cxn modelId="{2E1EA7A9-6124-0444-A6E9-2F325F1011A2}" type="presParOf" srcId="{682417B2-E97B-1941-AACF-F294761B07BC}" destId="{D2D2776A-9AEC-D445-92A9-FFAEF37C3FE5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7D67D-61D5-C343-8F00-40E78AB815B8}">
      <dsp:nvSpPr>
        <dsp:cNvPr id="0" name=""/>
        <dsp:cNvSpPr/>
      </dsp:nvSpPr>
      <dsp:spPr>
        <a:xfrm>
          <a:off x="0" y="0"/>
          <a:ext cx="6583680" cy="962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Minas de carvão em Durham, Inglaterra, 1949.</a:t>
          </a:r>
          <a:endParaRPr lang="en-US" sz="2500" kern="1200"/>
        </a:p>
      </dsp:txBody>
      <dsp:txXfrm>
        <a:off x="28181" y="28181"/>
        <a:ext cx="5464104" cy="905821"/>
      </dsp:txXfrm>
    </dsp:sp>
    <dsp:sp modelId="{53015055-F653-9543-AE7D-B9F98F5A9780}">
      <dsp:nvSpPr>
        <dsp:cNvPr id="0" name=""/>
        <dsp:cNvSpPr/>
      </dsp:nvSpPr>
      <dsp:spPr>
        <a:xfrm>
          <a:off x="551383" y="1137126"/>
          <a:ext cx="6583680" cy="962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Inicialmente: hand-got-system.</a:t>
          </a:r>
          <a:endParaRPr lang="en-US" sz="2500" kern="1200"/>
        </a:p>
      </dsp:txBody>
      <dsp:txXfrm>
        <a:off x="579564" y="1165307"/>
        <a:ext cx="5350515" cy="905821"/>
      </dsp:txXfrm>
    </dsp:sp>
    <dsp:sp modelId="{C44100B2-CE17-AD4C-8DDC-491309712855}">
      <dsp:nvSpPr>
        <dsp:cNvPr id="0" name=""/>
        <dsp:cNvSpPr/>
      </dsp:nvSpPr>
      <dsp:spPr>
        <a:xfrm>
          <a:off x="1094536" y="2274252"/>
          <a:ext cx="6583680" cy="962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Transição para o long wall method</a:t>
          </a:r>
          <a:endParaRPr lang="en-US" sz="2500" kern="1200"/>
        </a:p>
      </dsp:txBody>
      <dsp:txXfrm>
        <a:off x="1122717" y="2302433"/>
        <a:ext cx="5358744" cy="905821"/>
      </dsp:txXfrm>
    </dsp:sp>
    <dsp:sp modelId="{C712D133-AAA6-3241-BB45-777DB4F6AAF0}">
      <dsp:nvSpPr>
        <dsp:cNvPr id="0" name=""/>
        <dsp:cNvSpPr/>
      </dsp:nvSpPr>
      <dsp:spPr>
        <a:xfrm>
          <a:off x="1645920" y="3411379"/>
          <a:ext cx="6583680" cy="962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Composite long-wall method (ST)</a:t>
          </a:r>
          <a:endParaRPr lang="en-US" sz="2500" kern="1200" dirty="0"/>
        </a:p>
      </dsp:txBody>
      <dsp:txXfrm>
        <a:off x="1674101" y="3439560"/>
        <a:ext cx="5350515" cy="905821"/>
      </dsp:txXfrm>
    </dsp:sp>
    <dsp:sp modelId="{DE0E2F7E-714B-C141-9B77-6FC99744C690}">
      <dsp:nvSpPr>
        <dsp:cNvPr id="0" name=""/>
        <dsp:cNvSpPr/>
      </dsp:nvSpPr>
      <dsp:spPr>
        <a:xfrm>
          <a:off x="5958260" y="736945"/>
          <a:ext cx="625419" cy="625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098979" y="736945"/>
        <a:ext cx="343981" cy="470628"/>
      </dsp:txXfrm>
    </dsp:sp>
    <dsp:sp modelId="{C8044D2B-7719-484E-A7E8-F03A9148E555}">
      <dsp:nvSpPr>
        <dsp:cNvPr id="0" name=""/>
        <dsp:cNvSpPr/>
      </dsp:nvSpPr>
      <dsp:spPr>
        <a:xfrm>
          <a:off x="6509643" y="1874071"/>
          <a:ext cx="625419" cy="625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650362" y="1874071"/>
        <a:ext cx="343981" cy="470628"/>
      </dsp:txXfrm>
    </dsp:sp>
    <dsp:sp modelId="{7C387832-D1B8-EB4D-B3F1-7E6D91D675F7}">
      <dsp:nvSpPr>
        <dsp:cNvPr id="0" name=""/>
        <dsp:cNvSpPr/>
      </dsp:nvSpPr>
      <dsp:spPr>
        <a:xfrm>
          <a:off x="7052797" y="3011198"/>
          <a:ext cx="625419" cy="625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7193516" y="3011198"/>
        <a:ext cx="343981" cy="470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E0E81-4A27-B746-9A7A-4D455A093F0E}">
      <dsp:nvSpPr>
        <dsp:cNvPr id="0" name=""/>
        <dsp:cNvSpPr/>
      </dsp:nvSpPr>
      <dsp:spPr>
        <a:xfrm>
          <a:off x="1246896" y="2076"/>
          <a:ext cx="1593279" cy="15932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Subsist. </a:t>
          </a:r>
          <a:r>
            <a:rPr lang="en-US" sz="2100" kern="1200" dirty="0" err="1" smtClean="0"/>
            <a:t>Técnico</a:t>
          </a:r>
          <a:endParaRPr lang="en-US" sz="2100" kern="1200" dirty="0"/>
        </a:p>
      </dsp:txBody>
      <dsp:txXfrm>
        <a:off x="1480226" y="235406"/>
        <a:ext cx="1126619" cy="1126619"/>
      </dsp:txXfrm>
    </dsp:sp>
    <dsp:sp modelId="{3C0BDFD9-6BA9-C641-8A06-B75FAD6E9E0C}">
      <dsp:nvSpPr>
        <dsp:cNvPr id="0" name=""/>
        <dsp:cNvSpPr/>
      </dsp:nvSpPr>
      <dsp:spPr>
        <a:xfrm>
          <a:off x="1581485" y="1724730"/>
          <a:ext cx="924102" cy="92410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703975" y="2078107"/>
        <a:ext cx="679122" cy="217348"/>
      </dsp:txXfrm>
    </dsp:sp>
    <dsp:sp modelId="{5255CBCA-E1BC-B647-9DD3-576FB2620F60}">
      <dsp:nvSpPr>
        <dsp:cNvPr id="0" name=""/>
        <dsp:cNvSpPr/>
      </dsp:nvSpPr>
      <dsp:spPr>
        <a:xfrm>
          <a:off x="1246896" y="2778206"/>
          <a:ext cx="1593279" cy="15932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Subsist. Social</a:t>
          </a:r>
          <a:endParaRPr lang="en-US" sz="2100" kern="1200" dirty="0"/>
        </a:p>
      </dsp:txBody>
      <dsp:txXfrm>
        <a:off x="1480226" y="3011536"/>
        <a:ext cx="1126619" cy="1126619"/>
      </dsp:txXfrm>
    </dsp:sp>
    <dsp:sp modelId="{38786948-3550-DD47-BBD9-85A3AC299337}">
      <dsp:nvSpPr>
        <dsp:cNvPr id="0" name=""/>
        <dsp:cNvSpPr/>
      </dsp:nvSpPr>
      <dsp:spPr>
        <a:xfrm>
          <a:off x="3079168" y="1890431"/>
          <a:ext cx="506662" cy="592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079168" y="2008971"/>
        <a:ext cx="354663" cy="355619"/>
      </dsp:txXfrm>
    </dsp:sp>
    <dsp:sp modelId="{4781D257-4DD9-AB4B-A1AA-AFF54AA1B24B}">
      <dsp:nvSpPr>
        <dsp:cNvPr id="0" name=""/>
        <dsp:cNvSpPr/>
      </dsp:nvSpPr>
      <dsp:spPr>
        <a:xfrm>
          <a:off x="3796144" y="593502"/>
          <a:ext cx="3186558" cy="31865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Organização</a:t>
          </a:r>
          <a:endParaRPr 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(</a:t>
          </a:r>
          <a:r>
            <a:rPr lang="en-US" sz="2600" kern="1200" dirty="0" err="1" smtClean="0"/>
            <a:t>sistema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aberto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>
        <a:off x="4262805" y="1060163"/>
        <a:ext cx="2253236" cy="2253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47C6F-B9D8-1841-BE79-12A2D1C338E3}">
      <dsp:nvSpPr>
        <dsp:cNvPr id="0" name=""/>
        <dsp:cNvSpPr/>
      </dsp:nvSpPr>
      <dsp:spPr>
        <a:xfrm rot="16200000">
          <a:off x="1810763" y="1327857"/>
          <a:ext cx="2811763" cy="171828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107950" rIns="97155" bIns="10795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Empregado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Leal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Habilidoso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Interesses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convergentes</a:t>
          </a:r>
          <a:r>
            <a:rPr lang="en-US" sz="1300" kern="1200" dirty="0" smtClean="0"/>
            <a:t> com </a:t>
          </a:r>
          <a:r>
            <a:rPr lang="en-US" sz="1300" kern="1200" dirty="0" err="1" smtClean="0"/>
            <a:t>os</a:t>
          </a:r>
          <a:r>
            <a:rPr lang="en-US" sz="1300" kern="1200" dirty="0" smtClean="0"/>
            <a:t> da </a:t>
          </a:r>
          <a:r>
            <a:rPr lang="en-US" sz="1300" kern="1200" dirty="0" err="1" smtClean="0"/>
            <a:t>empresa</a:t>
          </a:r>
          <a:endParaRPr lang="en-US" sz="1300" kern="1200" dirty="0"/>
        </a:p>
      </dsp:txBody>
      <dsp:txXfrm rot="5400000">
        <a:off x="2441397" y="865014"/>
        <a:ext cx="1634390" cy="2643973"/>
      </dsp:txXfrm>
    </dsp:sp>
    <dsp:sp modelId="{16EF98C6-85B0-6145-B3E5-0045E974AAB3}">
      <dsp:nvSpPr>
        <dsp:cNvPr id="0" name=""/>
        <dsp:cNvSpPr/>
      </dsp:nvSpPr>
      <dsp:spPr>
        <a:xfrm rot="5400000">
          <a:off x="3607072" y="1327857"/>
          <a:ext cx="2811763" cy="171828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7155" tIns="107950" rIns="64770" bIns="10795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Empregador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Boa </a:t>
          </a:r>
          <a:r>
            <a:rPr lang="en-US" sz="1300" kern="1200" dirty="0" err="1" smtClean="0"/>
            <a:t>remuneração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Trabalho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satisfatório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Adequado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grau</a:t>
          </a:r>
          <a:r>
            <a:rPr lang="en-US" sz="1300" kern="1200" dirty="0" smtClean="0"/>
            <a:t> de </a:t>
          </a:r>
          <a:r>
            <a:rPr lang="en-US" sz="1300" kern="1200" dirty="0" err="1" smtClean="0"/>
            <a:t>segurança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 rot="-5400000">
        <a:off x="4153811" y="865014"/>
        <a:ext cx="1634390" cy="2643973"/>
      </dsp:txXfrm>
    </dsp:sp>
    <dsp:sp modelId="{30E27BF7-8DDB-1744-B2C9-80ECFD369A1D}">
      <dsp:nvSpPr>
        <dsp:cNvPr id="0" name=""/>
        <dsp:cNvSpPr/>
      </dsp:nvSpPr>
      <dsp:spPr>
        <a:xfrm>
          <a:off x="3216469" y="0"/>
          <a:ext cx="1796309" cy="179622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D2776A-9AEC-D445-92A9-FFAEF37C3FE5}">
      <dsp:nvSpPr>
        <dsp:cNvPr id="0" name=""/>
        <dsp:cNvSpPr/>
      </dsp:nvSpPr>
      <dsp:spPr>
        <a:xfrm rot="10800000">
          <a:off x="3216469" y="2577340"/>
          <a:ext cx="1796309" cy="179622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Pro-2310 G-03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1943693"/>
            <a:ext cx="6629400" cy="2502541"/>
          </a:xfrm>
        </p:spPr>
        <p:txBody>
          <a:bodyPr/>
          <a:lstStyle/>
          <a:p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e o </a:t>
            </a:r>
            <a:r>
              <a:rPr lang="en-US" dirty="0" err="1" smtClean="0"/>
              <a:t>pensamento</a:t>
            </a:r>
            <a:r>
              <a:rPr lang="en-US" dirty="0" smtClean="0"/>
              <a:t> socio-</a:t>
            </a:r>
            <a:r>
              <a:rPr lang="en-US" dirty="0" err="1" smtClean="0"/>
              <a:t>técnico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6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x </a:t>
            </a:r>
            <a:r>
              <a:rPr lang="en-US" dirty="0" err="1" smtClean="0"/>
              <a:t>organização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turbulento</a:t>
            </a:r>
            <a:r>
              <a:rPr lang="en-US" dirty="0" smtClean="0"/>
              <a:t>: </a:t>
            </a:r>
            <a:r>
              <a:rPr lang="en-US" dirty="0" err="1" smtClean="0"/>
              <a:t>mudam</a:t>
            </a:r>
            <a:r>
              <a:rPr lang="en-US" dirty="0" smtClean="0"/>
              <a:t> </a:t>
            </a:r>
            <a:r>
              <a:rPr lang="en-US" dirty="0" err="1" smtClean="0"/>
              <a:t>demandas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 smtClean="0"/>
              <a:t>econômicas</a:t>
            </a:r>
            <a:r>
              <a:rPr lang="en-US" dirty="0" smtClean="0"/>
              <a:t> e </a:t>
            </a:r>
            <a:r>
              <a:rPr lang="en-US" dirty="0" err="1" smtClean="0"/>
              <a:t>políticas</a:t>
            </a:r>
            <a:r>
              <a:rPr lang="en-US" dirty="0" smtClean="0"/>
              <a:t>, </a:t>
            </a:r>
            <a:r>
              <a:rPr lang="en-US" dirty="0" err="1" smtClean="0"/>
              <a:t>além</a:t>
            </a:r>
            <a:r>
              <a:rPr lang="en-US" dirty="0" smtClean="0"/>
              <a:t> da base </a:t>
            </a:r>
            <a:r>
              <a:rPr lang="en-US" dirty="0" err="1" smtClean="0"/>
              <a:t>tecnológica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tecnocrático</a:t>
            </a:r>
            <a:r>
              <a:rPr lang="en-US" dirty="0" smtClean="0"/>
              <a:t>: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 smtClean="0"/>
              <a:t>passivas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fragmentam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sócio-técnico</a:t>
            </a:r>
            <a:r>
              <a:rPr lang="en-US" dirty="0" smtClean="0"/>
              <a:t>: </a:t>
            </a:r>
            <a:r>
              <a:rPr lang="en-US" dirty="0" err="1" smtClean="0"/>
              <a:t>adaptação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meio</a:t>
            </a:r>
            <a:r>
              <a:rPr lang="en-US" dirty="0" smtClean="0"/>
              <a:t> dos </a:t>
            </a:r>
            <a:r>
              <a:rPr lang="en-US" dirty="0" err="1" smtClean="0"/>
              <a:t>grupos</a:t>
            </a:r>
            <a:r>
              <a:rPr lang="en-US" dirty="0" smtClean="0"/>
              <a:t> semi-</a:t>
            </a:r>
            <a:r>
              <a:rPr lang="en-US" dirty="0" err="1" smtClean="0"/>
              <a:t>autônomos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Projeto</a:t>
            </a:r>
            <a:r>
              <a:rPr lang="en-US" dirty="0" smtClean="0"/>
              <a:t> e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Projeto</a:t>
            </a:r>
            <a:r>
              <a:rPr lang="en-US" dirty="0" smtClean="0"/>
              <a:t>: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atender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princípios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Requisitos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Forte </a:t>
            </a:r>
            <a:r>
              <a:rPr lang="en-US" dirty="0" err="1" smtClean="0"/>
              <a:t>apoio</a:t>
            </a:r>
            <a:r>
              <a:rPr lang="en-US" dirty="0" smtClean="0"/>
              <a:t> da </a:t>
            </a:r>
            <a:r>
              <a:rPr lang="en-US" dirty="0" err="1" smtClean="0"/>
              <a:t>cúpula</a:t>
            </a:r>
            <a:r>
              <a:rPr lang="en-US" dirty="0" smtClean="0"/>
              <a:t> </a:t>
            </a:r>
            <a:r>
              <a:rPr lang="en-US" dirty="0" err="1" smtClean="0"/>
              <a:t>organizacional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Sentimento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sobrevivência</a:t>
            </a:r>
            <a:r>
              <a:rPr lang="en-US" dirty="0" smtClean="0"/>
              <a:t> da </a:t>
            </a:r>
            <a:r>
              <a:rPr lang="en-US" dirty="0" err="1" smtClean="0"/>
              <a:t>organização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Inflexibilidade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apoio</a:t>
            </a:r>
            <a:r>
              <a:rPr lang="en-US" dirty="0" smtClean="0"/>
              <a:t> do </a:t>
            </a:r>
            <a:r>
              <a:rPr lang="en-US" dirty="0" err="1" smtClean="0"/>
              <a:t>governo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Recomendações</a:t>
            </a:r>
            <a:r>
              <a:rPr lang="en-US" dirty="0" smtClean="0"/>
              <a:t> </a:t>
            </a:r>
            <a:r>
              <a:rPr lang="en-US" dirty="0" err="1" smtClean="0"/>
              <a:t>equivocadas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pessoais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(50s and 60s)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Europa: </a:t>
            </a:r>
            <a:r>
              <a:rPr lang="en-US" dirty="0" err="1" smtClean="0"/>
              <a:t>indústria</a:t>
            </a:r>
            <a:r>
              <a:rPr lang="en-US" dirty="0" smtClean="0"/>
              <a:t> </a:t>
            </a:r>
            <a:r>
              <a:rPr lang="en-US" dirty="0" err="1" smtClean="0"/>
              <a:t>fraca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reconstrução</a:t>
            </a:r>
            <a:r>
              <a:rPr lang="en-US" dirty="0" smtClean="0"/>
              <a:t> </a:t>
            </a:r>
            <a:r>
              <a:rPr lang="en-US" dirty="0" err="1" smtClean="0"/>
              <a:t>pós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r>
              <a:rPr lang="en-US" dirty="0" smtClean="0"/>
              <a:t> X EUA: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produtividade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Otimismo</a:t>
            </a:r>
            <a:r>
              <a:rPr lang="en-US" dirty="0" smtClean="0"/>
              <a:t> no </a:t>
            </a:r>
            <a:r>
              <a:rPr lang="en-US" dirty="0" err="1" smtClean="0"/>
              <a:t>meio</a:t>
            </a:r>
            <a:r>
              <a:rPr lang="en-US" dirty="0"/>
              <a:t> </a:t>
            </a:r>
            <a:r>
              <a:rPr lang="en-US" dirty="0" err="1" smtClean="0"/>
              <a:t>acadêmico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Vejamos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303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Escandinavos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Noruega</a:t>
            </a:r>
            <a:r>
              <a:rPr lang="en-US" dirty="0" smtClean="0"/>
              <a:t>: “The Norwegian Industrial Democracy </a:t>
            </a:r>
            <a:r>
              <a:rPr lang="en-US" dirty="0" err="1" smtClean="0"/>
              <a:t>Programme</a:t>
            </a:r>
            <a:r>
              <a:rPr lang="en-US" dirty="0" smtClean="0"/>
              <a:t>” (</a:t>
            </a:r>
            <a:r>
              <a:rPr lang="en-US" dirty="0" err="1" smtClean="0"/>
              <a:t>Elinar</a:t>
            </a:r>
            <a:r>
              <a:rPr lang="en-US" dirty="0" smtClean="0"/>
              <a:t> </a:t>
            </a:r>
            <a:r>
              <a:rPr lang="en-US" dirty="0" err="1" smtClean="0"/>
              <a:t>Thorsrud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 smtClean="0"/>
              <a:t>Suécia</a:t>
            </a:r>
            <a:r>
              <a:rPr lang="en-US" dirty="0" smtClean="0"/>
              <a:t>: </a:t>
            </a:r>
            <a:r>
              <a:rPr lang="en-US" dirty="0"/>
              <a:t>“Volvo’s Kalmar Plant</a:t>
            </a:r>
            <a:r>
              <a:rPr lang="en-US" dirty="0" smtClean="0"/>
              <a:t>”.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Holanda</a:t>
            </a:r>
            <a:r>
              <a:rPr lang="en-US" dirty="0" smtClean="0"/>
              <a:t>: Phillips.</a:t>
            </a:r>
          </a:p>
          <a:p>
            <a:r>
              <a:rPr lang="en-US" dirty="0" err="1" smtClean="0"/>
              <a:t>Itália</a:t>
            </a:r>
            <a:r>
              <a:rPr lang="en-US" dirty="0"/>
              <a:t>: Fiat e Olivetti.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nal-2-amsterd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401" y="3028872"/>
            <a:ext cx="4302409" cy="322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err="1" smtClean="0"/>
              <a:t>Reino</a:t>
            </a:r>
            <a:r>
              <a:rPr lang="en-US" dirty="0" smtClean="0"/>
              <a:t> </a:t>
            </a:r>
            <a:r>
              <a:rPr lang="en-US" dirty="0" err="1" smtClean="0"/>
              <a:t>Unido</a:t>
            </a:r>
            <a:r>
              <a:rPr lang="en-US" dirty="0" smtClean="0"/>
              <a:t>: </a:t>
            </a:r>
          </a:p>
          <a:p>
            <a:pPr lvl="3"/>
            <a:r>
              <a:rPr lang="en-US" dirty="0" err="1" smtClean="0"/>
              <a:t>Tavistock</a:t>
            </a:r>
            <a:r>
              <a:rPr lang="en-US" dirty="0" smtClean="0"/>
              <a:t> Institute</a:t>
            </a:r>
          </a:p>
          <a:p>
            <a:pPr lvl="3"/>
            <a:r>
              <a:rPr lang="en-US" dirty="0" smtClean="0"/>
              <a:t>Shell</a:t>
            </a:r>
          </a:p>
          <a:p>
            <a:pPr lvl="3"/>
            <a:endParaRPr lang="en-US" dirty="0"/>
          </a:p>
          <a:p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endParaRPr lang="en-US" dirty="0"/>
          </a:p>
          <a:p>
            <a:pPr lvl="2"/>
            <a:endParaRPr lang="en-US" dirty="0" smtClean="0"/>
          </a:p>
          <a:p>
            <a:pPr lvl="3"/>
            <a:r>
              <a:rPr lang="en-US" dirty="0" err="1" smtClean="0"/>
              <a:t>Produtividade</a:t>
            </a:r>
            <a:r>
              <a:rPr lang="en-US" dirty="0" smtClean="0"/>
              <a:t> no </a:t>
            </a:r>
            <a:r>
              <a:rPr lang="en-US" dirty="0" err="1" smtClean="0"/>
              <a:t>período</a:t>
            </a:r>
            <a:r>
              <a:rPr lang="en-US" dirty="0" smtClean="0"/>
              <a:t> posterior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pós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r>
              <a:rPr lang="en-US" dirty="0" smtClean="0"/>
              <a:t> (</a:t>
            </a:r>
            <a:r>
              <a:rPr lang="en-US" dirty="0" err="1" smtClean="0"/>
              <a:t>anos</a:t>
            </a:r>
            <a:r>
              <a:rPr lang="en-US" dirty="0" smtClean="0"/>
              <a:t> 60,70)</a:t>
            </a:r>
          </a:p>
          <a:p>
            <a:pPr lvl="3"/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da </a:t>
            </a:r>
            <a:r>
              <a:rPr lang="en-US" dirty="0" err="1" smtClean="0"/>
              <a:t>eficiência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5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Década</a:t>
            </a:r>
            <a:r>
              <a:rPr lang="en-US" dirty="0" smtClean="0"/>
              <a:t> de 1970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Indústria</a:t>
            </a:r>
            <a:r>
              <a:rPr lang="en-US" dirty="0" smtClean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expansão</a:t>
            </a:r>
            <a:r>
              <a:rPr lang="en-US" dirty="0"/>
              <a:t>           </a:t>
            </a:r>
            <a:r>
              <a:rPr lang="en-US" dirty="0" err="1"/>
              <a:t>Problemas</a:t>
            </a:r>
            <a:r>
              <a:rPr lang="en-US" dirty="0"/>
              <a:t> com </a:t>
            </a:r>
            <a:r>
              <a:rPr lang="en-US" dirty="0" err="1"/>
              <a:t>mão</a:t>
            </a:r>
            <a:r>
              <a:rPr lang="en-US" dirty="0"/>
              <a:t> de </a:t>
            </a:r>
            <a:r>
              <a:rPr lang="en-US" dirty="0" err="1"/>
              <a:t>obra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Difusão</a:t>
            </a:r>
            <a:r>
              <a:rPr lang="en-US" dirty="0" smtClean="0"/>
              <a:t> do </a:t>
            </a:r>
            <a:r>
              <a:rPr lang="en-US" dirty="0" err="1" smtClean="0"/>
              <a:t>pensamento</a:t>
            </a:r>
            <a:r>
              <a:rPr lang="en-US" dirty="0" smtClean="0"/>
              <a:t> </a:t>
            </a:r>
            <a:r>
              <a:rPr lang="en-US" dirty="0" err="1" smtClean="0"/>
              <a:t>sócio-técnico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Quality of Working Life Council</a:t>
            </a:r>
          </a:p>
          <a:p>
            <a:pPr lvl="4"/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4483717" y="2388180"/>
            <a:ext cx="479473" cy="13862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Década</a:t>
            </a:r>
            <a:r>
              <a:rPr lang="en-US" dirty="0" smtClean="0"/>
              <a:t> de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Mudança</a:t>
            </a:r>
            <a:r>
              <a:rPr lang="en-US" dirty="0" smtClean="0"/>
              <a:t> do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econômico</a:t>
            </a:r>
            <a:r>
              <a:rPr lang="en-US" dirty="0" smtClean="0"/>
              <a:t> </a:t>
            </a:r>
            <a:r>
              <a:rPr lang="en-US" dirty="0" err="1" smtClean="0"/>
              <a:t>mundial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Expansão</a:t>
            </a:r>
            <a:r>
              <a:rPr lang="en-US" dirty="0" smtClean="0"/>
              <a:t> e </a:t>
            </a:r>
            <a:r>
              <a:rPr lang="en-US" dirty="0" err="1" smtClean="0"/>
              <a:t>corte</a:t>
            </a:r>
            <a:r>
              <a:rPr lang="en-US" dirty="0" smtClean="0"/>
              <a:t> de </a:t>
            </a:r>
            <a:r>
              <a:rPr lang="en-US" dirty="0" err="1" smtClean="0"/>
              <a:t>custos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Computadores</a:t>
            </a:r>
            <a:r>
              <a:rPr lang="en-US" dirty="0" smtClean="0"/>
              <a:t> e </a:t>
            </a:r>
            <a:r>
              <a:rPr lang="en-US" dirty="0" err="1" smtClean="0"/>
              <a:t>automatização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14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Década</a:t>
            </a:r>
            <a:r>
              <a:rPr lang="en-US" dirty="0" smtClean="0"/>
              <a:t> 1990-Presente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Década</a:t>
            </a:r>
            <a:r>
              <a:rPr lang="en-US" dirty="0" smtClean="0"/>
              <a:t> </a:t>
            </a:r>
            <a:r>
              <a:rPr lang="en-US" dirty="0" err="1" smtClean="0"/>
              <a:t>frustrante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design </a:t>
            </a:r>
            <a:r>
              <a:rPr lang="en-US" dirty="0" err="1" smtClean="0"/>
              <a:t>sócio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Lean Production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Países</a:t>
            </a:r>
            <a:r>
              <a:rPr lang="en-US" dirty="0" smtClean="0"/>
              <a:t> com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qualidade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Companhias</a:t>
            </a:r>
            <a:r>
              <a:rPr lang="en-US" dirty="0" smtClean="0"/>
              <a:t> </a:t>
            </a:r>
            <a:r>
              <a:rPr lang="en-US" dirty="0" err="1" smtClean="0"/>
              <a:t>inovadoras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Integrantes</a:t>
            </a:r>
            <a:r>
              <a:rPr lang="en-US" dirty="0" smtClean="0"/>
              <a:t> do </a:t>
            </a:r>
            <a:r>
              <a:rPr lang="en-US" dirty="0" err="1" smtClean="0"/>
              <a:t>grupo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015351"/>
              </p:ext>
            </p:extLst>
          </p:nvPr>
        </p:nvGraphicFramePr>
        <p:xfrm>
          <a:off x="457200" y="1752600"/>
          <a:ext cx="82296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</a:t>
                      </a:r>
                      <a:r>
                        <a:rPr lang="en-US" dirty="0" err="1" smtClean="0"/>
                        <a:t>Pacifico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8039769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Eduardo </a:t>
                      </a:r>
                      <a:r>
                        <a:rPr lang="en-US" dirty="0" err="1" smtClean="0"/>
                        <a:t>Assef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8039773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Filipe </a:t>
                      </a:r>
                      <a:r>
                        <a:rPr lang="en-US" dirty="0" err="1" smtClean="0"/>
                        <a:t>Segurado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8039752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Jade </a:t>
                      </a:r>
                      <a:r>
                        <a:rPr lang="en-US" dirty="0" err="1" smtClean="0"/>
                        <a:t>Antunes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8039835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285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Conflito</a:t>
            </a:r>
            <a:r>
              <a:rPr lang="en-US" dirty="0" smtClean="0"/>
              <a:t> do </a:t>
            </a:r>
            <a:r>
              <a:rPr lang="en-US" dirty="0" err="1" smtClean="0"/>
              <a:t>pensamento</a:t>
            </a:r>
            <a:r>
              <a:rPr lang="en-US" dirty="0" smtClean="0"/>
              <a:t> </a:t>
            </a:r>
            <a:r>
              <a:rPr lang="en-US" dirty="0" err="1" smtClean="0"/>
              <a:t>sócio-técnico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Flexibilidade</a:t>
            </a:r>
            <a:r>
              <a:rPr lang="en-US" dirty="0" smtClean="0"/>
              <a:t>/ </a:t>
            </a:r>
            <a:r>
              <a:rPr lang="en-US" dirty="0" err="1" smtClean="0"/>
              <a:t>Diversidade</a:t>
            </a:r>
            <a:r>
              <a:rPr lang="en-US" dirty="0" smtClean="0"/>
              <a:t> X </a:t>
            </a:r>
            <a:r>
              <a:rPr lang="en-US" dirty="0" err="1" smtClean="0"/>
              <a:t>Eficiência</a:t>
            </a:r>
            <a:r>
              <a:rPr lang="en-US" dirty="0" smtClean="0"/>
              <a:t>/ </a:t>
            </a:r>
            <a:r>
              <a:rPr lang="en-US" dirty="0" err="1" smtClean="0"/>
              <a:t>Controle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acordo</a:t>
            </a:r>
            <a:r>
              <a:rPr lang="en-US" dirty="0" smtClean="0"/>
              <a:t> com o “British Department of Trade and Industry”:</a:t>
            </a:r>
          </a:p>
          <a:p>
            <a:endParaRPr lang="en-US" dirty="0" smtClean="0"/>
          </a:p>
          <a:p>
            <a:pPr lvl="3"/>
            <a:r>
              <a:rPr lang="en-US" dirty="0" smtClean="0"/>
              <a:t>Wired World.</a:t>
            </a:r>
          </a:p>
          <a:p>
            <a:pPr lvl="5"/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empreendedora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3"/>
            <a:r>
              <a:rPr lang="en-US" dirty="0" smtClean="0"/>
              <a:t>Built-to-last.</a:t>
            </a:r>
          </a:p>
          <a:p>
            <a:pPr lvl="5"/>
            <a:r>
              <a:rPr lang="en-US" dirty="0" err="1" smtClean="0"/>
              <a:t>Domínio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e </a:t>
            </a:r>
            <a:r>
              <a:rPr lang="en-US" dirty="0" err="1" smtClean="0"/>
              <a:t>satisfação</a:t>
            </a:r>
            <a:r>
              <a:rPr lang="en-US" dirty="0" smtClean="0"/>
              <a:t> do </a:t>
            </a:r>
            <a:r>
              <a:rPr lang="en-US" dirty="0" err="1" smtClean="0"/>
              <a:t>cliente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27500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existentes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Tensão</a:t>
            </a:r>
            <a:r>
              <a:rPr lang="en-US" dirty="0" smtClean="0"/>
              <a:t> no </a:t>
            </a:r>
            <a:r>
              <a:rPr lang="en-US" dirty="0" err="1" smtClean="0"/>
              <a:t>relacionamento</a:t>
            </a:r>
            <a:r>
              <a:rPr lang="en-US" dirty="0" smtClean="0"/>
              <a:t> </a:t>
            </a:r>
            <a:r>
              <a:rPr lang="en-US" dirty="0" err="1" smtClean="0"/>
              <a:t>empregado-chefe</a:t>
            </a:r>
            <a:r>
              <a:rPr lang="en-US" dirty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meio</a:t>
            </a:r>
            <a:r>
              <a:rPr lang="en-US" dirty="0" smtClean="0"/>
              <a:t> de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da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funcionários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setores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8953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ressalva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defendem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sócio-técnico</a:t>
            </a:r>
            <a:r>
              <a:rPr lang="en-US" dirty="0" smtClean="0"/>
              <a:t> </a:t>
            </a:r>
            <a:r>
              <a:rPr lang="en-US" dirty="0" err="1" smtClean="0"/>
              <a:t>dizem</a:t>
            </a:r>
            <a:r>
              <a:rPr lang="en-US" dirty="0" smtClean="0"/>
              <a:t>: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, mas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suficiente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 boa </a:t>
            </a:r>
            <a:r>
              <a:rPr lang="en-US" dirty="0" err="1" smtClean="0"/>
              <a:t>gestão</a:t>
            </a:r>
            <a:r>
              <a:rPr lang="en-US" dirty="0" smtClean="0"/>
              <a:t> e P&amp;D.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3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BIAZZI JR, </a:t>
            </a:r>
            <a:r>
              <a:rPr lang="en-US" dirty="0" err="1" smtClean="0"/>
              <a:t>Fábio</a:t>
            </a:r>
            <a:r>
              <a:rPr lang="en-US" dirty="0" smtClean="0"/>
              <a:t>. “O </a:t>
            </a:r>
            <a:r>
              <a:rPr lang="en-US" dirty="0" err="1" smtClean="0"/>
              <a:t>Trabalho</a:t>
            </a:r>
            <a:r>
              <a:rPr lang="en-US" dirty="0" smtClean="0"/>
              <a:t> e as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</a:t>
            </a:r>
            <a:r>
              <a:rPr lang="en-US" dirty="0" err="1" smtClean="0"/>
              <a:t>sócio-técnica</a:t>
            </a:r>
            <a:r>
              <a:rPr lang="en-US" dirty="0" smtClean="0"/>
              <a:t>”. São Paulo, Jan/</a:t>
            </a:r>
            <a:r>
              <a:rPr lang="en-US" dirty="0" err="1" smtClean="0"/>
              <a:t>Fev</a:t>
            </a:r>
            <a:r>
              <a:rPr lang="en-US" dirty="0" smtClean="0"/>
              <a:t> 1994. in </a:t>
            </a:r>
            <a:r>
              <a:rPr lang="en-US" dirty="0" err="1" smtClean="0"/>
              <a:t>Revista</a:t>
            </a:r>
            <a:r>
              <a:rPr lang="en-US" dirty="0" smtClean="0"/>
              <a:t> de </a:t>
            </a:r>
            <a:r>
              <a:rPr lang="en-US" dirty="0" err="1" smtClean="0"/>
              <a:t>administração</a:t>
            </a:r>
            <a:r>
              <a:rPr lang="en-US" dirty="0" smtClean="0"/>
              <a:t> de </a:t>
            </a:r>
            <a:r>
              <a:rPr lang="en-US" dirty="0" err="1" smtClean="0"/>
              <a:t>Empresas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MUMFORD, Enid. “The Story of socio-technical design: reflections on its successes, failures and potential”. Journal Compilation 2006, Blackwell Publishing Ltd.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6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Origem</a:t>
            </a:r>
            <a:r>
              <a:rPr lang="en-US" dirty="0" smtClean="0"/>
              <a:t> do </a:t>
            </a:r>
            <a:r>
              <a:rPr lang="en-US" dirty="0" err="1" smtClean="0"/>
              <a:t>pensamento</a:t>
            </a:r>
            <a:r>
              <a:rPr lang="en-US" dirty="0" smtClean="0"/>
              <a:t> </a:t>
            </a:r>
            <a:r>
              <a:rPr lang="en-US" dirty="0" err="1" smtClean="0"/>
              <a:t>sócio-técnico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81931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70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long-wall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Implementação</a:t>
            </a:r>
            <a:r>
              <a:rPr lang="en-US" dirty="0" smtClean="0"/>
              <a:t> de </a:t>
            </a:r>
            <a:r>
              <a:rPr lang="en-US" dirty="0" err="1" smtClean="0"/>
              <a:t>grupos</a:t>
            </a:r>
            <a:r>
              <a:rPr lang="en-US" dirty="0" smtClean="0"/>
              <a:t> semi-</a:t>
            </a:r>
            <a:r>
              <a:rPr lang="en-US" dirty="0" err="1" smtClean="0"/>
              <a:t>autônomos</a:t>
            </a:r>
            <a:r>
              <a:rPr lang="en-US" dirty="0" smtClean="0"/>
              <a:t>: </a:t>
            </a:r>
            <a:r>
              <a:rPr lang="en-US" dirty="0" err="1" smtClean="0"/>
              <a:t>subgrupos</a:t>
            </a:r>
            <a:r>
              <a:rPr lang="en-US" dirty="0" smtClean="0"/>
              <a:t> </a:t>
            </a:r>
            <a:r>
              <a:rPr lang="en-US" dirty="0" err="1" smtClean="0"/>
              <a:t>interdependentes</a:t>
            </a:r>
            <a:r>
              <a:rPr lang="en-US" dirty="0" smtClean="0"/>
              <a:t>, </a:t>
            </a:r>
            <a:r>
              <a:rPr lang="en-US" dirty="0" err="1" smtClean="0"/>
              <a:t>tarefas</a:t>
            </a:r>
            <a:r>
              <a:rPr lang="en-US" dirty="0" smtClean="0"/>
              <a:t> </a:t>
            </a:r>
            <a:r>
              <a:rPr lang="en-US" dirty="0" err="1" smtClean="0"/>
              <a:t>rotativas</a:t>
            </a:r>
            <a:r>
              <a:rPr lang="en-US" dirty="0" smtClean="0"/>
              <a:t>, </a:t>
            </a:r>
            <a:r>
              <a:rPr lang="en-US" dirty="0" err="1" smtClean="0"/>
              <a:t>salários</a:t>
            </a:r>
            <a:r>
              <a:rPr lang="en-US" dirty="0" smtClean="0"/>
              <a:t> e </a:t>
            </a:r>
            <a:r>
              <a:rPr lang="en-US" dirty="0" err="1" smtClean="0"/>
              <a:t>incentivos</a:t>
            </a:r>
            <a:r>
              <a:rPr lang="en-US" dirty="0" smtClean="0"/>
              <a:t> </a:t>
            </a:r>
            <a:r>
              <a:rPr lang="en-US" dirty="0" err="1" smtClean="0"/>
              <a:t>iguais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turnos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Mínima</a:t>
            </a:r>
            <a:r>
              <a:rPr lang="en-US" dirty="0" smtClean="0"/>
              <a:t> </a:t>
            </a:r>
            <a:r>
              <a:rPr lang="en-US" dirty="0" err="1" smtClean="0"/>
              <a:t>supervisão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nascem</a:t>
            </a:r>
            <a:r>
              <a:rPr lang="en-US" dirty="0" smtClean="0"/>
              <a:t> </a:t>
            </a:r>
            <a:r>
              <a:rPr lang="en-US" dirty="0" err="1" smtClean="0"/>
              <a:t>prontas</a:t>
            </a:r>
            <a:r>
              <a:rPr lang="en-US" dirty="0" smtClean="0"/>
              <a:t>: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organizacional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Concepção</a:t>
            </a:r>
            <a:r>
              <a:rPr lang="en-US" dirty="0" smtClean="0"/>
              <a:t> </a:t>
            </a:r>
            <a:r>
              <a:rPr lang="en-US" dirty="0" err="1" smtClean="0"/>
              <a:t>partilhada</a:t>
            </a:r>
            <a:r>
              <a:rPr lang="en-US" dirty="0" smtClean="0"/>
              <a:t> da </a:t>
            </a:r>
            <a:r>
              <a:rPr lang="en-US" dirty="0" err="1" smtClean="0"/>
              <a:t>organização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Democracia</a:t>
            </a:r>
            <a:r>
              <a:rPr lang="en-US" dirty="0" smtClean="0"/>
              <a:t> no </a:t>
            </a:r>
            <a:r>
              <a:rPr lang="en-US" dirty="0" err="1" smtClean="0"/>
              <a:t>trabalho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0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fundamentos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10386"/>
              </p:ext>
            </p:extLst>
          </p:nvPr>
        </p:nvGraphicFramePr>
        <p:xfrm>
          <a:off x="431282" y="1726684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1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princípios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Compatibilidade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Mínima</a:t>
            </a:r>
            <a:r>
              <a:rPr lang="en-US" dirty="0" smtClean="0"/>
              <a:t> </a:t>
            </a:r>
            <a:r>
              <a:rPr lang="en-US" dirty="0" err="1" smtClean="0"/>
              <a:t>especificação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err="1" smtClean="0"/>
              <a:t>Controle</a:t>
            </a:r>
            <a:r>
              <a:rPr lang="en-US" dirty="0" smtClean="0"/>
              <a:t> de </a:t>
            </a:r>
            <a:r>
              <a:rPr lang="en-US" dirty="0" err="1" smtClean="0"/>
              <a:t>variâncias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err="1" smtClean="0"/>
              <a:t>Multifuncionalidade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5) </a:t>
            </a:r>
            <a:r>
              <a:rPr lang="en-US" dirty="0" err="1" smtClean="0"/>
              <a:t>Localização</a:t>
            </a:r>
            <a:r>
              <a:rPr lang="en-US" dirty="0" smtClean="0"/>
              <a:t> dos </a:t>
            </a:r>
            <a:r>
              <a:rPr lang="en-US" dirty="0" err="1" smtClean="0"/>
              <a:t>limites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7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Princípios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7) </a:t>
            </a:r>
            <a:r>
              <a:rPr lang="en-US" dirty="0" err="1" smtClean="0"/>
              <a:t>Consistência</a:t>
            </a:r>
            <a:r>
              <a:rPr lang="en-US" dirty="0" smtClean="0"/>
              <a:t> no </a:t>
            </a:r>
            <a:r>
              <a:rPr lang="en-US" dirty="0" err="1" smtClean="0"/>
              <a:t>apoio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8)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9) </a:t>
            </a:r>
            <a:r>
              <a:rPr lang="en-US" dirty="0" err="1" smtClean="0"/>
              <a:t>Incompletude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5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Hugh </a:t>
            </a:r>
            <a:r>
              <a:rPr lang="en-US" dirty="0" err="1" smtClean="0"/>
              <a:t>murrey</a:t>
            </a:r>
            <a:r>
              <a:rPr lang="en-US" dirty="0" smtClean="0"/>
              <a:t>, do </a:t>
            </a:r>
            <a:r>
              <a:rPr lang="en-US" dirty="0" err="1" smtClean="0"/>
              <a:t>Tavistock</a:t>
            </a:r>
            <a:r>
              <a:rPr lang="en-US" dirty="0" smtClean="0"/>
              <a:t> institute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Otimização</a:t>
            </a:r>
            <a:r>
              <a:rPr lang="en-US" dirty="0" smtClean="0"/>
              <a:t> </a:t>
            </a:r>
            <a:r>
              <a:rPr lang="en-US" dirty="0" err="1" smtClean="0"/>
              <a:t>conjunta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a </a:t>
            </a:r>
            <a:r>
              <a:rPr lang="en-US" dirty="0" err="1" smtClean="0"/>
              <a:t>natureza</a:t>
            </a:r>
            <a:r>
              <a:rPr lang="en-US" dirty="0" smtClean="0"/>
              <a:t> das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r>
              <a:rPr lang="en-US" dirty="0" smtClean="0"/>
              <a:t> e </a:t>
            </a:r>
            <a:r>
              <a:rPr lang="en-US" dirty="0" err="1" smtClean="0"/>
              <a:t>traduzir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tarefas</a:t>
            </a:r>
            <a:r>
              <a:rPr lang="en-US" dirty="0" smtClean="0"/>
              <a:t> e </a:t>
            </a:r>
            <a:r>
              <a:rPr lang="en-US" dirty="0" err="1" smtClean="0"/>
              <a:t>empregos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considerem</a:t>
            </a:r>
            <a:r>
              <a:rPr lang="en-US" dirty="0" smtClean="0"/>
              <a:t> as </a:t>
            </a:r>
            <a:r>
              <a:rPr lang="en-US" dirty="0" err="1" smtClean="0"/>
              <a:t>necessidades</a:t>
            </a:r>
            <a:r>
              <a:rPr lang="en-US" dirty="0" smtClean="0"/>
              <a:t> e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dos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”.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Otimização</a:t>
            </a:r>
            <a:r>
              <a:rPr lang="en-US" dirty="0" smtClean="0"/>
              <a:t> </a:t>
            </a:r>
            <a:r>
              <a:rPr lang="en-US" dirty="0" err="1" smtClean="0"/>
              <a:t>conjunta</a:t>
            </a:r>
            <a:r>
              <a:rPr lang="en-US" dirty="0" smtClean="0"/>
              <a:t> visa </a:t>
            </a:r>
            <a:r>
              <a:rPr lang="en-US" dirty="0" err="1" smtClean="0"/>
              <a:t>objetivo</a:t>
            </a:r>
            <a:r>
              <a:rPr lang="en-US" dirty="0" smtClean="0"/>
              <a:t> final (Ex.: </a:t>
            </a:r>
            <a:r>
              <a:rPr lang="en-US" dirty="0" err="1" smtClean="0"/>
              <a:t>Lucro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614</Words>
  <Application>Microsoft Office PowerPoint</Application>
  <PresentationFormat>Apresentação na tela (4:3)</PresentationFormat>
  <Paragraphs>186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Apothecary</vt:lpstr>
      <vt:lpstr>Engenharia de produção e o pensamento socio-técnico</vt:lpstr>
      <vt:lpstr>Integrantes do grupo</vt:lpstr>
      <vt:lpstr>Origem do pensamento sócio-técnico</vt:lpstr>
      <vt:lpstr>Composite long-wall method</vt:lpstr>
      <vt:lpstr>conceitos</vt:lpstr>
      <vt:lpstr>fundamentos</vt:lpstr>
      <vt:lpstr>princípios</vt:lpstr>
      <vt:lpstr>Princípios (2)</vt:lpstr>
      <vt:lpstr>Hugh murrey, do Tavistock institute</vt:lpstr>
      <vt:lpstr>Relação ambiente x organização</vt:lpstr>
      <vt:lpstr>Projeto e implementação </vt:lpstr>
      <vt:lpstr>Problemas na implementação</vt:lpstr>
      <vt:lpstr>Cenário geral (50s and 60s)</vt:lpstr>
      <vt:lpstr>Exemplos</vt:lpstr>
      <vt:lpstr>Mais exemplos</vt:lpstr>
      <vt:lpstr>…</vt:lpstr>
      <vt:lpstr>Década de 1970</vt:lpstr>
      <vt:lpstr>Década de 1980</vt:lpstr>
      <vt:lpstr>Década 1990-Presente</vt:lpstr>
      <vt:lpstr>Conflito do pensamento sócio-técnico</vt:lpstr>
      <vt:lpstr>Visão futura</vt:lpstr>
      <vt:lpstr>Relações de trabalho</vt:lpstr>
      <vt:lpstr>Problemas existentes</vt:lpstr>
      <vt:lpstr>ressalva</vt:lpstr>
      <vt:lpstr>Fontes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de produção e o pensamento socio-técnico</dc:title>
  <dc:creator>Daniel Pacifico</dc:creator>
  <cp:lastModifiedBy>cce</cp:lastModifiedBy>
  <cp:revision>19</cp:revision>
  <dcterms:created xsi:type="dcterms:W3CDTF">2014-04-29T10:22:08Z</dcterms:created>
  <dcterms:modified xsi:type="dcterms:W3CDTF">2014-04-29T15:05:09Z</dcterms:modified>
</cp:coreProperties>
</file>