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9" r:id="rId14"/>
    <p:sldId id="260" r:id="rId15"/>
    <p:sldId id="261" r:id="rId16"/>
    <p:sldId id="262" r:id="rId17"/>
    <p:sldId id="26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21DA9-7A85-604A-AD62-3B99146F7F97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289954C5-0FE6-E045-9E76-523FE441D746}">
      <dgm:prSet phldrT="[Text]"/>
      <dgm:spPr/>
      <dgm:t>
        <a:bodyPr/>
        <a:lstStyle/>
        <a:p>
          <a:r>
            <a:rPr lang="en-US" dirty="0" smtClean="0"/>
            <a:t>ENGENHARIA</a:t>
          </a:r>
          <a:endParaRPr lang="en-US" dirty="0"/>
        </a:p>
      </dgm:t>
    </dgm:pt>
    <dgm:pt modelId="{396525F6-2D07-DD4D-92D2-3FE6316269DE}" type="parTrans" cxnId="{5EAF7206-4CDB-754D-B47C-16E3D4C275D5}">
      <dgm:prSet/>
      <dgm:spPr/>
      <dgm:t>
        <a:bodyPr/>
        <a:lstStyle/>
        <a:p>
          <a:endParaRPr lang="en-US"/>
        </a:p>
      </dgm:t>
    </dgm:pt>
    <dgm:pt modelId="{1339CD16-518E-AC4A-90A3-BD7F46E85BB0}" type="sibTrans" cxnId="{5EAF7206-4CDB-754D-B47C-16E3D4C275D5}">
      <dgm:prSet/>
      <dgm:spPr/>
      <dgm:t>
        <a:bodyPr/>
        <a:lstStyle/>
        <a:p>
          <a:endParaRPr lang="en-US"/>
        </a:p>
      </dgm:t>
    </dgm:pt>
    <dgm:pt modelId="{B571166F-47E1-FA4E-ACF6-8C4D9128EA16}" type="pres">
      <dgm:prSet presAssocID="{9B821DA9-7A85-604A-AD62-3B99146F7F97}" presName="Name0" presStyleCnt="0">
        <dgm:presLayoutVars>
          <dgm:dir/>
          <dgm:animLvl val="lvl"/>
          <dgm:resizeHandles val="exact"/>
        </dgm:presLayoutVars>
      </dgm:prSet>
      <dgm:spPr/>
    </dgm:pt>
    <dgm:pt modelId="{92C725AB-428F-D244-9A95-B036647D7647}" type="pres">
      <dgm:prSet presAssocID="{9B821DA9-7A85-604A-AD62-3B99146F7F97}" presName="dummy" presStyleCnt="0"/>
      <dgm:spPr/>
    </dgm:pt>
    <dgm:pt modelId="{11433397-75C0-EB4C-A222-3059C82E6FA6}" type="pres">
      <dgm:prSet presAssocID="{9B821DA9-7A85-604A-AD62-3B99146F7F97}" presName="linH" presStyleCnt="0"/>
      <dgm:spPr/>
    </dgm:pt>
    <dgm:pt modelId="{DBBDCA1E-3057-004B-BDA5-CD5A9354C1B9}" type="pres">
      <dgm:prSet presAssocID="{9B821DA9-7A85-604A-AD62-3B99146F7F97}" presName="padding1" presStyleCnt="0"/>
      <dgm:spPr/>
    </dgm:pt>
    <dgm:pt modelId="{AB16AEC0-B750-8142-9B4A-400BC7D2745D}" type="pres">
      <dgm:prSet presAssocID="{289954C5-0FE6-E045-9E76-523FE441D746}" presName="linV" presStyleCnt="0"/>
      <dgm:spPr/>
    </dgm:pt>
    <dgm:pt modelId="{463430EA-7023-1948-827F-1BD1C027597E}" type="pres">
      <dgm:prSet presAssocID="{289954C5-0FE6-E045-9E76-523FE441D746}" presName="spVertical1" presStyleCnt="0"/>
      <dgm:spPr/>
    </dgm:pt>
    <dgm:pt modelId="{5BC05CDC-43AF-D948-9775-780AFC5CE960}" type="pres">
      <dgm:prSet presAssocID="{289954C5-0FE6-E045-9E76-523FE441D746}" presName="parTx" presStyleLbl="revTx" presStyleIdx="0" presStyleCnt="1" custScaleX="89904" custScaleY="89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00490-4FB0-754A-9481-A6DCBD8AD3FA}" type="pres">
      <dgm:prSet presAssocID="{289954C5-0FE6-E045-9E76-523FE441D746}" presName="spVertical2" presStyleCnt="0"/>
      <dgm:spPr/>
    </dgm:pt>
    <dgm:pt modelId="{A25F263C-C6E7-8345-AA54-23FD9CF13E8C}" type="pres">
      <dgm:prSet presAssocID="{289954C5-0FE6-E045-9E76-523FE441D746}" presName="spVertical3" presStyleCnt="0"/>
      <dgm:spPr/>
    </dgm:pt>
    <dgm:pt modelId="{3DA038B8-DB29-9A43-9FAE-5D0CB41B7AB0}" type="pres">
      <dgm:prSet presAssocID="{9B821DA9-7A85-604A-AD62-3B99146F7F97}" presName="padding2" presStyleCnt="0"/>
      <dgm:spPr/>
    </dgm:pt>
    <dgm:pt modelId="{6964C09A-7981-384E-AE92-C7E3BE0AFE14}" type="pres">
      <dgm:prSet presAssocID="{9B821DA9-7A85-604A-AD62-3B99146F7F97}" presName="negArrow" presStyleCnt="0"/>
      <dgm:spPr/>
    </dgm:pt>
    <dgm:pt modelId="{112DE8FE-AF05-E245-AAD6-496F94FC045D}" type="pres">
      <dgm:prSet presAssocID="{9B821DA9-7A85-604A-AD62-3B99146F7F97}" presName="backgroundArrow" presStyleLbl="node1" presStyleIdx="0" presStyleCnt="1"/>
      <dgm:spPr/>
    </dgm:pt>
  </dgm:ptLst>
  <dgm:cxnLst>
    <dgm:cxn modelId="{28F04DDD-A2F4-D44C-A4F1-8AF36800E9DD}" type="presOf" srcId="{289954C5-0FE6-E045-9E76-523FE441D746}" destId="{5BC05CDC-43AF-D948-9775-780AFC5CE960}" srcOrd="0" destOrd="0" presId="urn:microsoft.com/office/officeart/2005/8/layout/hProcess3"/>
    <dgm:cxn modelId="{722883DF-0B4A-624E-BE7B-5614E89414C7}" type="presOf" srcId="{9B821DA9-7A85-604A-AD62-3B99146F7F97}" destId="{B571166F-47E1-FA4E-ACF6-8C4D9128EA16}" srcOrd="0" destOrd="0" presId="urn:microsoft.com/office/officeart/2005/8/layout/hProcess3"/>
    <dgm:cxn modelId="{5EAF7206-4CDB-754D-B47C-16E3D4C275D5}" srcId="{9B821DA9-7A85-604A-AD62-3B99146F7F97}" destId="{289954C5-0FE6-E045-9E76-523FE441D746}" srcOrd="0" destOrd="0" parTransId="{396525F6-2D07-DD4D-92D2-3FE6316269DE}" sibTransId="{1339CD16-518E-AC4A-90A3-BD7F46E85BB0}"/>
    <dgm:cxn modelId="{195C9657-DFE3-AE4D-A1CC-FE987FFCF2F1}" type="presParOf" srcId="{B571166F-47E1-FA4E-ACF6-8C4D9128EA16}" destId="{92C725AB-428F-D244-9A95-B036647D7647}" srcOrd="0" destOrd="0" presId="urn:microsoft.com/office/officeart/2005/8/layout/hProcess3"/>
    <dgm:cxn modelId="{8BB33E06-AE72-B642-A581-B00ECFC95574}" type="presParOf" srcId="{B571166F-47E1-FA4E-ACF6-8C4D9128EA16}" destId="{11433397-75C0-EB4C-A222-3059C82E6FA6}" srcOrd="1" destOrd="0" presId="urn:microsoft.com/office/officeart/2005/8/layout/hProcess3"/>
    <dgm:cxn modelId="{AC68DA51-CA2D-7F4E-924B-D239F0639C03}" type="presParOf" srcId="{11433397-75C0-EB4C-A222-3059C82E6FA6}" destId="{DBBDCA1E-3057-004B-BDA5-CD5A9354C1B9}" srcOrd="0" destOrd="0" presId="urn:microsoft.com/office/officeart/2005/8/layout/hProcess3"/>
    <dgm:cxn modelId="{1B526C33-879E-3449-9CA7-1D5CCF313317}" type="presParOf" srcId="{11433397-75C0-EB4C-A222-3059C82E6FA6}" destId="{AB16AEC0-B750-8142-9B4A-400BC7D2745D}" srcOrd="1" destOrd="0" presId="urn:microsoft.com/office/officeart/2005/8/layout/hProcess3"/>
    <dgm:cxn modelId="{01EB1A29-9012-8348-928D-8915941B63F3}" type="presParOf" srcId="{AB16AEC0-B750-8142-9B4A-400BC7D2745D}" destId="{463430EA-7023-1948-827F-1BD1C027597E}" srcOrd="0" destOrd="0" presId="urn:microsoft.com/office/officeart/2005/8/layout/hProcess3"/>
    <dgm:cxn modelId="{25B256C7-15CC-044E-8DD9-9317CD7407DE}" type="presParOf" srcId="{AB16AEC0-B750-8142-9B4A-400BC7D2745D}" destId="{5BC05CDC-43AF-D948-9775-780AFC5CE960}" srcOrd="1" destOrd="0" presId="urn:microsoft.com/office/officeart/2005/8/layout/hProcess3"/>
    <dgm:cxn modelId="{DE4C411C-01AB-A84F-99BF-653F10836D98}" type="presParOf" srcId="{AB16AEC0-B750-8142-9B4A-400BC7D2745D}" destId="{77E00490-4FB0-754A-9481-A6DCBD8AD3FA}" srcOrd="2" destOrd="0" presId="urn:microsoft.com/office/officeart/2005/8/layout/hProcess3"/>
    <dgm:cxn modelId="{FF56368C-FC88-B444-95A3-CC8EF86EB788}" type="presParOf" srcId="{AB16AEC0-B750-8142-9B4A-400BC7D2745D}" destId="{A25F263C-C6E7-8345-AA54-23FD9CF13E8C}" srcOrd="3" destOrd="0" presId="urn:microsoft.com/office/officeart/2005/8/layout/hProcess3"/>
    <dgm:cxn modelId="{B2F5B94C-7FFE-3548-9C8B-950D7B39E0BA}" type="presParOf" srcId="{11433397-75C0-EB4C-A222-3059C82E6FA6}" destId="{3DA038B8-DB29-9A43-9FAE-5D0CB41B7AB0}" srcOrd="2" destOrd="0" presId="urn:microsoft.com/office/officeart/2005/8/layout/hProcess3"/>
    <dgm:cxn modelId="{FE17A7A0-F498-DC46-87AB-74B78EF70B0D}" type="presParOf" srcId="{11433397-75C0-EB4C-A222-3059C82E6FA6}" destId="{6964C09A-7981-384E-AE92-C7E3BE0AFE14}" srcOrd="3" destOrd="0" presId="urn:microsoft.com/office/officeart/2005/8/layout/hProcess3"/>
    <dgm:cxn modelId="{142D3DED-D605-B749-B8EB-E39D26BD37B5}" type="presParOf" srcId="{11433397-75C0-EB4C-A222-3059C82E6FA6}" destId="{112DE8FE-AF05-E245-AAD6-496F94FC045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16907-F8C7-954B-9C9E-6F209BBF390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D468C-B602-4A4A-A326-3B8B235C9890}">
      <dgm:prSet phldrT="[Text]" custT="1"/>
      <dgm:spPr/>
      <dgm:t>
        <a:bodyPr/>
        <a:lstStyle/>
        <a:p>
          <a:r>
            <a:rPr lang="en-US" sz="1800" b="1" dirty="0" err="1" smtClean="0"/>
            <a:t>Solução</a:t>
          </a:r>
          <a:r>
            <a:rPr lang="en-US" sz="1800" b="1" dirty="0" smtClean="0"/>
            <a:t> </a:t>
          </a:r>
          <a:r>
            <a:rPr lang="en-US" sz="1800" b="1" dirty="0" err="1" smtClean="0"/>
            <a:t>Presente</a:t>
          </a:r>
          <a:endParaRPr lang="en-US" sz="1800" b="1" dirty="0"/>
        </a:p>
      </dgm:t>
    </dgm:pt>
    <dgm:pt modelId="{19CAC264-B99E-6148-BD47-CCBE6F816490}" type="parTrans" cxnId="{CDB50835-E312-3C4E-B0CB-B1B66529235D}">
      <dgm:prSet/>
      <dgm:spPr/>
      <dgm:t>
        <a:bodyPr/>
        <a:lstStyle/>
        <a:p>
          <a:endParaRPr lang="en-US"/>
        </a:p>
      </dgm:t>
    </dgm:pt>
    <dgm:pt modelId="{4F381BDE-8495-E545-B7F8-3531AF3FED00}" type="sibTrans" cxnId="{CDB50835-E312-3C4E-B0CB-B1B66529235D}">
      <dgm:prSet/>
      <dgm:spPr/>
      <dgm:t>
        <a:bodyPr/>
        <a:lstStyle/>
        <a:p>
          <a:endParaRPr lang="en-US"/>
        </a:p>
      </dgm:t>
    </dgm:pt>
    <dgm:pt modelId="{596968AC-DB52-ED4C-9F6A-6EC6D418BA72}">
      <dgm:prSet phldrT="[Text]" custT="1"/>
      <dgm:spPr/>
      <dgm:t>
        <a:bodyPr/>
        <a:lstStyle/>
        <a:p>
          <a:r>
            <a:rPr lang="en-US" sz="1800" b="1" dirty="0" err="1" smtClean="0"/>
            <a:t>Buscar</a:t>
          </a:r>
          <a:r>
            <a:rPr lang="en-US" sz="1800" b="1" dirty="0" smtClean="0"/>
            <a:t> </a:t>
          </a:r>
          <a:r>
            <a:rPr lang="en-US" sz="1800" b="1" dirty="0" err="1" smtClean="0"/>
            <a:t>uma</a:t>
          </a:r>
          <a:r>
            <a:rPr lang="en-US" sz="1800" b="1" dirty="0" smtClean="0"/>
            <a:t> </a:t>
          </a:r>
          <a:r>
            <a:rPr lang="en-US" sz="1800" b="1" dirty="0" err="1" smtClean="0"/>
            <a:t>outra</a:t>
          </a:r>
          <a:r>
            <a:rPr lang="en-US" sz="1800" b="1" dirty="0" smtClean="0"/>
            <a:t> </a:t>
          </a:r>
          <a:r>
            <a:rPr lang="en-US" sz="1800" b="1" dirty="0" err="1" smtClean="0"/>
            <a:t>Alternativa</a:t>
          </a:r>
          <a:endParaRPr lang="en-US" sz="1800" b="1" dirty="0"/>
        </a:p>
      </dgm:t>
    </dgm:pt>
    <dgm:pt modelId="{D4E71D0F-B558-D048-8562-BEF03A29E298}" type="parTrans" cxnId="{C08D6BE9-FF52-0E48-86BF-821B5190DEA7}">
      <dgm:prSet/>
      <dgm:spPr/>
      <dgm:t>
        <a:bodyPr/>
        <a:lstStyle/>
        <a:p>
          <a:endParaRPr lang="en-US"/>
        </a:p>
      </dgm:t>
    </dgm:pt>
    <dgm:pt modelId="{8384FA28-9E3D-FA49-A71F-076DC525CD7C}" type="sibTrans" cxnId="{C08D6BE9-FF52-0E48-86BF-821B5190DEA7}">
      <dgm:prSet/>
      <dgm:spPr/>
      <dgm:t>
        <a:bodyPr/>
        <a:lstStyle/>
        <a:p>
          <a:endParaRPr lang="en-US"/>
        </a:p>
      </dgm:t>
    </dgm:pt>
    <dgm:pt modelId="{9455E7FD-FCFA-364C-B8C4-B10F060A9558}">
      <dgm:prSet phldrT="[Text]" custT="1"/>
      <dgm:spPr/>
      <dgm:t>
        <a:bodyPr/>
        <a:lstStyle/>
        <a:p>
          <a:r>
            <a:rPr lang="en-US" sz="1800" b="1" dirty="0" err="1" smtClean="0"/>
            <a:t>Buscar</a:t>
          </a:r>
          <a:r>
            <a:rPr lang="en-US" sz="1800" b="1" dirty="0" smtClean="0"/>
            <a:t> </a:t>
          </a:r>
          <a:r>
            <a:rPr lang="en-US" sz="1800" b="1" dirty="0" err="1" smtClean="0"/>
            <a:t>uma</a:t>
          </a:r>
          <a:r>
            <a:rPr lang="en-US" sz="1800" b="1" dirty="0" smtClean="0"/>
            <a:t> </a:t>
          </a:r>
          <a:r>
            <a:rPr lang="en-US" sz="1800" b="1" dirty="0" err="1" smtClean="0"/>
            <a:t>outra</a:t>
          </a:r>
          <a:r>
            <a:rPr lang="en-US" sz="1800" b="1" dirty="0" smtClean="0"/>
            <a:t> </a:t>
          </a:r>
          <a:r>
            <a:rPr lang="en-US" sz="1800" b="1" dirty="0" err="1" smtClean="0"/>
            <a:t>Alternativa</a:t>
          </a:r>
          <a:endParaRPr lang="en-US" sz="1800" b="1" dirty="0"/>
        </a:p>
      </dgm:t>
    </dgm:pt>
    <dgm:pt modelId="{6DC52965-3399-194B-B783-5CCC01CC166D}" type="parTrans" cxnId="{F3B1EDA4-26A7-8B43-B467-2FADC84B76BD}">
      <dgm:prSet/>
      <dgm:spPr/>
      <dgm:t>
        <a:bodyPr/>
        <a:lstStyle/>
        <a:p>
          <a:endParaRPr lang="en-US"/>
        </a:p>
      </dgm:t>
    </dgm:pt>
    <dgm:pt modelId="{13B9FA9B-9913-174C-84EC-77A61AA1A312}" type="sibTrans" cxnId="{F3B1EDA4-26A7-8B43-B467-2FADC84B76BD}">
      <dgm:prSet/>
      <dgm:spPr/>
      <dgm:t>
        <a:bodyPr/>
        <a:lstStyle/>
        <a:p>
          <a:endParaRPr lang="en-US"/>
        </a:p>
      </dgm:t>
    </dgm:pt>
    <dgm:pt modelId="{022FF850-DFF7-5840-9789-BD8E85FE3388}">
      <dgm:prSet phldrT="[Text]" custT="1"/>
      <dgm:spPr/>
      <dgm:t>
        <a:bodyPr/>
        <a:lstStyle/>
        <a:p>
          <a:r>
            <a:rPr lang="en-US" sz="1800" b="1" dirty="0" err="1" smtClean="0"/>
            <a:t>Avaliar</a:t>
          </a:r>
          <a:r>
            <a:rPr lang="en-US" sz="1800" b="1" dirty="0" smtClean="0"/>
            <a:t> a </a:t>
          </a:r>
          <a:r>
            <a:rPr lang="en-US" sz="1800" b="1" dirty="0" err="1" smtClean="0"/>
            <a:t>Alternativa</a:t>
          </a:r>
          <a:r>
            <a:rPr lang="en-US" sz="1800" b="1" dirty="0" smtClean="0"/>
            <a:t> </a:t>
          </a:r>
          <a:endParaRPr lang="en-US" sz="1800" b="1" dirty="0"/>
        </a:p>
      </dgm:t>
    </dgm:pt>
    <dgm:pt modelId="{BB8C36C0-FD5E-F74F-ACD2-F5B2005B36C3}" type="parTrans" cxnId="{B8EE5523-94BA-C945-8C0B-D47C77EE8A2C}">
      <dgm:prSet/>
      <dgm:spPr/>
      <dgm:t>
        <a:bodyPr/>
        <a:lstStyle/>
        <a:p>
          <a:endParaRPr lang="en-US"/>
        </a:p>
      </dgm:t>
    </dgm:pt>
    <dgm:pt modelId="{B51E7642-63A6-0247-8A63-D13365B4DC20}" type="sibTrans" cxnId="{B8EE5523-94BA-C945-8C0B-D47C77EE8A2C}">
      <dgm:prSet/>
      <dgm:spPr/>
      <dgm:t>
        <a:bodyPr/>
        <a:lstStyle/>
        <a:p>
          <a:endParaRPr lang="en-US"/>
        </a:p>
      </dgm:t>
    </dgm:pt>
    <dgm:pt modelId="{77471BD1-365E-D94C-9985-1EA875D1C1E2}" type="pres">
      <dgm:prSet presAssocID="{0DF16907-F8C7-954B-9C9E-6F209BBF39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EA0BFF-7A6A-7C47-9C4B-BC7051A42C79}" type="pres">
      <dgm:prSet presAssocID="{A56D468C-B602-4A4A-A326-3B8B235C9890}" presName="node" presStyleLbl="node1" presStyleIdx="0" presStyleCnt="4" custScaleX="154014" custRadScaleRad="208703" custRadScaleInc="-148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4C38C-B2BA-B143-ABA6-8D83B548BE80}" type="pres">
      <dgm:prSet presAssocID="{4F381BDE-8495-E545-B7F8-3531AF3FED0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5999DFE-990A-CE46-943E-3A7CF3A27153}" type="pres">
      <dgm:prSet presAssocID="{4F381BDE-8495-E545-B7F8-3531AF3FED0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4F0BA5-95F2-924F-A1F9-5918334A4009}" type="pres">
      <dgm:prSet presAssocID="{596968AC-DB52-ED4C-9F6A-6EC6D418BA72}" presName="node" presStyleLbl="node1" presStyleIdx="1" presStyleCnt="4" custScaleX="153650" custRadScaleRad="92284" custRadScaleInc="-139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64452-222B-D349-8F2A-9A5570D88F91}" type="pres">
      <dgm:prSet presAssocID="{8384FA28-9E3D-FA49-A71F-076DC525CD7C}" presName="sibTrans" presStyleLbl="sibTrans2D1" presStyleIdx="1" presStyleCnt="4" custAng="10696714"/>
      <dgm:spPr/>
      <dgm:t>
        <a:bodyPr/>
        <a:lstStyle/>
        <a:p>
          <a:endParaRPr lang="en-US"/>
        </a:p>
      </dgm:t>
    </dgm:pt>
    <dgm:pt modelId="{C1C43BC0-595B-EB4D-9CB1-49131D296B4A}" type="pres">
      <dgm:prSet presAssocID="{8384FA28-9E3D-FA49-A71F-076DC525CD7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9DD599F-C913-7042-8FE4-392AE9CF130F}" type="pres">
      <dgm:prSet presAssocID="{9455E7FD-FCFA-364C-B8C4-B10F060A9558}" presName="node" presStyleLbl="node1" presStyleIdx="2" presStyleCnt="4" custScaleX="153836" custRadScaleRad="96598" custRadScaleInc="88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27A8A-6E34-B64A-8E00-01E4882B2973}" type="pres">
      <dgm:prSet presAssocID="{13B9FA9B-9913-174C-84EC-77A61AA1A312}" presName="sibTrans" presStyleLbl="sibTrans2D1" presStyleIdx="2" presStyleCnt="4" custAng="10872273"/>
      <dgm:spPr/>
      <dgm:t>
        <a:bodyPr/>
        <a:lstStyle/>
        <a:p>
          <a:endParaRPr lang="en-US"/>
        </a:p>
      </dgm:t>
    </dgm:pt>
    <dgm:pt modelId="{0808431B-867B-0445-A133-36A220DB1C25}" type="pres">
      <dgm:prSet presAssocID="{13B9FA9B-9913-174C-84EC-77A61AA1A31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8E01D90-8E85-C14A-9152-52B6864585AD}" type="pres">
      <dgm:prSet presAssocID="{022FF850-DFF7-5840-9789-BD8E85FE3388}" presName="node" presStyleLbl="node1" presStyleIdx="3" presStyleCnt="4" custScaleX="152886" custRadScaleRad="185796" custRadScaleInc="-351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D83A1-C3BD-A44A-974C-7639F27819B1}" type="pres">
      <dgm:prSet presAssocID="{B51E7642-63A6-0247-8A63-D13365B4DC20}" presName="sibTrans" presStyleLbl="sibTrans2D1" presStyleIdx="3" presStyleCnt="4" custAng="11983226" custScaleX="43667" custScaleY="107702" custLinFactNeighborX="70950" custLinFactNeighborY="-7714"/>
      <dgm:spPr/>
      <dgm:t>
        <a:bodyPr/>
        <a:lstStyle/>
        <a:p>
          <a:endParaRPr lang="en-US"/>
        </a:p>
      </dgm:t>
    </dgm:pt>
    <dgm:pt modelId="{B8E0C54A-1E43-BA40-8B43-839C2008F139}" type="pres">
      <dgm:prSet presAssocID="{B51E7642-63A6-0247-8A63-D13365B4DC2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042E2B1-E901-4547-B077-88EC39944077}" type="presOf" srcId="{022FF850-DFF7-5840-9789-BD8E85FE3388}" destId="{28E01D90-8E85-C14A-9152-52B6864585AD}" srcOrd="0" destOrd="0" presId="urn:microsoft.com/office/officeart/2005/8/layout/cycle2"/>
    <dgm:cxn modelId="{F3B1EDA4-26A7-8B43-B467-2FADC84B76BD}" srcId="{0DF16907-F8C7-954B-9C9E-6F209BBF390A}" destId="{9455E7FD-FCFA-364C-B8C4-B10F060A9558}" srcOrd="2" destOrd="0" parTransId="{6DC52965-3399-194B-B783-5CCC01CC166D}" sibTransId="{13B9FA9B-9913-174C-84EC-77A61AA1A312}"/>
    <dgm:cxn modelId="{471009B5-ECCC-6C4F-B763-01227F472675}" type="presOf" srcId="{9455E7FD-FCFA-364C-B8C4-B10F060A9558}" destId="{89DD599F-C913-7042-8FE4-392AE9CF130F}" srcOrd="0" destOrd="0" presId="urn:microsoft.com/office/officeart/2005/8/layout/cycle2"/>
    <dgm:cxn modelId="{D08AB266-5C16-4442-9DF7-60FC71CF9FCA}" type="presOf" srcId="{13B9FA9B-9913-174C-84EC-77A61AA1A312}" destId="{0808431B-867B-0445-A133-36A220DB1C25}" srcOrd="1" destOrd="0" presId="urn:microsoft.com/office/officeart/2005/8/layout/cycle2"/>
    <dgm:cxn modelId="{C9278510-780A-D547-95DE-A6E91B20E427}" type="presOf" srcId="{13B9FA9B-9913-174C-84EC-77A61AA1A312}" destId="{93F27A8A-6E34-B64A-8E00-01E4882B2973}" srcOrd="0" destOrd="0" presId="urn:microsoft.com/office/officeart/2005/8/layout/cycle2"/>
    <dgm:cxn modelId="{F66D5480-BEB4-CA45-9DA9-F68E17E8E146}" type="presOf" srcId="{0DF16907-F8C7-954B-9C9E-6F209BBF390A}" destId="{77471BD1-365E-D94C-9985-1EA875D1C1E2}" srcOrd="0" destOrd="0" presId="urn:microsoft.com/office/officeart/2005/8/layout/cycle2"/>
    <dgm:cxn modelId="{9A115C79-E37B-284F-AB1A-964E1B267B5A}" type="presOf" srcId="{B51E7642-63A6-0247-8A63-D13365B4DC20}" destId="{B8E0C54A-1E43-BA40-8B43-839C2008F139}" srcOrd="1" destOrd="0" presId="urn:microsoft.com/office/officeart/2005/8/layout/cycle2"/>
    <dgm:cxn modelId="{1838FB94-66FE-7342-877A-635712324D17}" type="presOf" srcId="{4F381BDE-8495-E545-B7F8-3531AF3FED00}" destId="{74A4C38C-B2BA-B143-ABA6-8D83B548BE80}" srcOrd="0" destOrd="0" presId="urn:microsoft.com/office/officeart/2005/8/layout/cycle2"/>
    <dgm:cxn modelId="{CDB50835-E312-3C4E-B0CB-B1B66529235D}" srcId="{0DF16907-F8C7-954B-9C9E-6F209BBF390A}" destId="{A56D468C-B602-4A4A-A326-3B8B235C9890}" srcOrd="0" destOrd="0" parTransId="{19CAC264-B99E-6148-BD47-CCBE6F816490}" sibTransId="{4F381BDE-8495-E545-B7F8-3531AF3FED00}"/>
    <dgm:cxn modelId="{BE23106A-5A15-6E45-AB80-F2999C103B28}" type="presOf" srcId="{8384FA28-9E3D-FA49-A71F-076DC525CD7C}" destId="{C1C43BC0-595B-EB4D-9CB1-49131D296B4A}" srcOrd="1" destOrd="0" presId="urn:microsoft.com/office/officeart/2005/8/layout/cycle2"/>
    <dgm:cxn modelId="{361F8077-F160-4A44-ABAE-88BDE594768C}" type="presOf" srcId="{8384FA28-9E3D-FA49-A71F-076DC525CD7C}" destId="{CEB64452-222B-D349-8F2A-9A5570D88F91}" srcOrd="0" destOrd="0" presId="urn:microsoft.com/office/officeart/2005/8/layout/cycle2"/>
    <dgm:cxn modelId="{AF10EBF6-9BE8-B445-9583-10A42E4F290E}" type="presOf" srcId="{596968AC-DB52-ED4C-9F6A-6EC6D418BA72}" destId="{7B4F0BA5-95F2-924F-A1F9-5918334A4009}" srcOrd="0" destOrd="0" presId="urn:microsoft.com/office/officeart/2005/8/layout/cycle2"/>
    <dgm:cxn modelId="{6F6DEFBC-E30D-8944-8B23-77665E752F63}" type="presOf" srcId="{B51E7642-63A6-0247-8A63-D13365B4DC20}" destId="{A3CD83A1-C3BD-A44A-974C-7639F27819B1}" srcOrd="0" destOrd="0" presId="urn:microsoft.com/office/officeart/2005/8/layout/cycle2"/>
    <dgm:cxn modelId="{B8EE5523-94BA-C945-8C0B-D47C77EE8A2C}" srcId="{0DF16907-F8C7-954B-9C9E-6F209BBF390A}" destId="{022FF850-DFF7-5840-9789-BD8E85FE3388}" srcOrd="3" destOrd="0" parTransId="{BB8C36C0-FD5E-F74F-ACD2-F5B2005B36C3}" sibTransId="{B51E7642-63A6-0247-8A63-D13365B4DC20}"/>
    <dgm:cxn modelId="{E934EA32-B2C2-A34A-8ED9-AFDC3A7A9AAD}" type="presOf" srcId="{A56D468C-B602-4A4A-A326-3B8B235C9890}" destId="{4EEA0BFF-7A6A-7C47-9C4B-BC7051A42C79}" srcOrd="0" destOrd="0" presId="urn:microsoft.com/office/officeart/2005/8/layout/cycle2"/>
    <dgm:cxn modelId="{E4343FE6-A81D-EB4D-ADD1-40255278A6BB}" type="presOf" srcId="{4F381BDE-8495-E545-B7F8-3531AF3FED00}" destId="{D5999DFE-990A-CE46-943E-3A7CF3A27153}" srcOrd="1" destOrd="0" presId="urn:microsoft.com/office/officeart/2005/8/layout/cycle2"/>
    <dgm:cxn modelId="{C08D6BE9-FF52-0E48-86BF-821B5190DEA7}" srcId="{0DF16907-F8C7-954B-9C9E-6F209BBF390A}" destId="{596968AC-DB52-ED4C-9F6A-6EC6D418BA72}" srcOrd="1" destOrd="0" parTransId="{D4E71D0F-B558-D048-8562-BEF03A29E298}" sibTransId="{8384FA28-9E3D-FA49-A71F-076DC525CD7C}"/>
    <dgm:cxn modelId="{3226A432-5902-E74C-9454-2A837AECF12C}" type="presParOf" srcId="{77471BD1-365E-D94C-9985-1EA875D1C1E2}" destId="{4EEA0BFF-7A6A-7C47-9C4B-BC7051A42C79}" srcOrd="0" destOrd="0" presId="urn:microsoft.com/office/officeart/2005/8/layout/cycle2"/>
    <dgm:cxn modelId="{70BDD0DF-B67B-9F45-B799-8B3F4511C308}" type="presParOf" srcId="{77471BD1-365E-D94C-9985-1EA875D1C1E2}" destId="{74A4C38C-B2BA-B143-ABA6-8D83B548BE80}" srcOrd="1" destOrd="0" presId="urn:microsoft.com/office/officeart/2005/8/layout/cycle2"/>
    <dgm:cxn modelId="{A3DED6E9-12D4-CA48-9648-22EE4CC6B052}" type="presParOf" srcId="{74A4C38C-B2BA-B143-ABA6-8D83B548BE80}" destId="{D5999DFE-990A-CE46-943E-3A7CF3A27153}" srcOrd="0" destOrd="0" presId="urn:microsoft.com/office/officeart/2005/8/layout/cycle2"/>
    <dgm:cxn modelId="{9D1E4A9D-C8B4-AB48-B5EE-AA475215ABE1}" type="presParOf" srcId="{77471BD1-365E-D94C-9985-1EA875D1C1E2}" destId="{7B4F0BA5-95F2-924F-A1F9-5918334A4009}" srcOrd="2" destOrd="0" presId="urn:microsoft.com/office/officeart/2005/8/layout/cycle2"/>
    <dgm:cxn modelId="{24EC0C0F-AF1A-CD4A-80FF-282D1D72FAAF}" type="presParOf" srcId="{77471BD1-365E-D94C-9985-1EA875D1C1E2}" destId="{CEB64452-222B-D349-8F2A-9A5570D88F91}" srcOrd="3" destOrd="0" presId="urn:microsoft.com/office/officeart/2005/8/layout/cycle2"/>
    <dgm:cxn modelId="{FE9F9F5F-7B93-E448-B8E1-76C42C1EFA39}" type="presParOf" srcId="{CEB64452-222B-D349-8F2A-9A5570D88F91}" destId="{C1C43BC0-595B-EB4D-9CB1-49131D296B4A}" srcOrd="0" destOrd="0" presId="urn:microsoft.com/office/officeart/2005/8/layout/cycle2"/>
    <dgm:cxn modelId="{B58F2947-675B-FC4C-8012-40096DCDD404}" type="presParOf" srcId="{77471BD1-365E-D94C-9985-1EA875D1C1E2}" destId="{89DD599F-C913-7042-8FE4-392AE9CF130F}" srcOrd="4" destOrd="0" presId="urn:microsoft.com/office/officeart/2005/8/layout/cycle2"/>
    <dgm:cxn modelId="{E7CAD011-5F58-5F4C-83B4-50B5542312D4}" type="presParOf" srcId="{77471BD1-365E-D94C-9985-1EA875D1C1E2}" destId="{93F27A8A-6E34-B64A-8E00-01E4882B2973}" srcOrd="5" destOrd="0" presId="urn:microsoft.com/office/officeart/2005/8/layout/cycle2"/>
    <dgm:cxn modelId="{C66D3B09-AF1D-9A44-8723-88653068DDFD}" type="presParOf" srcId="{93F27A8A-6E34-B64A-8E00-01E4882B2973}" destId="{0808431B-867B-0445-A133-36A220DB1C25}" srcOrd="0" destOrd="0" presId="urn:microsoft.com/office/officeart/2005/8/layout/cycle2"/>
    <dgm:cxn modelId="{60CD1BC4-87CA-444C-9BBD-57A026A2692F}" type="presParOf" srcId="{77471BD1-365E-D94C-9985-1EA875D1C1E2}" destId="{28E01D90-8E85-C14A-9152-52B6864585AD}" srcOrd="6" destOrd="0" presId="urn:microsoft.com/office/officeart/2005/8/layout/cycle2"/>
    <dgm:cxn modelId="{08038107-8199-0A49-B43C-68D29949F43F}" type="presParOf" srcId="{77471BD1-365E-D94C-9985-1EA875D1C1E2}" destId="{A3CD83A1-C3BD-A44A-974C-7639F27819B1}" srcOrd="7" destOrd="0" presId="urn:microsoft.com/office/officeart/2005/8/layout/cycle2"/>
    <dgm:cxn modelId="{57CFC576-2E80-0647-9608-88ADA743FC3C}" type="presParOf" srcId="{A3CD83A1-C3BD-A44A-974C-7639F27819B1}" destId="{B8E0C54A-1E43-BA40-8B43-839C2008F1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DE8FE-AF05-E245-AAD6-496F94FC045D}">
      <dsp:nvSpPr>
        <dsp:cNvPr id="0" name=""/>
        <dsp:cNvSpPr/>
      </dsp:nvSpPr>
      <dsp:spPr>
        <a:xfrm>
          <a:off x="0" y="2153"/>
          <a:ext cx="3338286" cy="1800000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05CDC-43AF-D948-9775-780AFC5CE960}">
      <dsp:nvSpPr>
        <dsp:cNvPr id="0" name=""/>
        <dsp:cNvSpPr/>
      </dsp:nvSpPr>
      <dsp:spPr>
        <a:xfrm>
          <a:off x="407351" y="452153"/>
          <a:ext cx="2459034" cy="806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ENGENHARIA</a:t>
          </a:r>
          <a:endParaRPr lang="en-US" sz="2300" kern="1200" dirty="0"/>
        </a:p>
      </dsp:txBody>
      <dsp:txXfrm>
        <a:off x="407351" y="452153"/>
        <a:ext cx="2459034" cy="80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A0BFF-7A6A-7C47-9C4B-BC7051A42C79}">
      <dsp:nvSpPr>
        <dsp:cNvPr id="0" name=""/>
        <dsp:cNvSpPr/>
      </dsp:nvSpPr>
      <dsp:spPr>
        <a:xfrm>
          <a:off x="139011" y="237619"/>
          <a:ext cx="1938878" cy="125889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Solução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Presente</a:t>
          </a:r>
          <a:endParaRPr lang="en-US" sz="1800" b="1" kern="1200" dirty="0"/>
        </a:p>
      </dsp:txBody>
      <dsp:txXfrm>
        <a:off x="422953" y="421980"/>
        <a:ext cx="1370994" cy="890175"/>
      </dsp:txXfrm>
    </dsp:sp>
    <dsp:sp modelId="{74A4C38C-B2BA-B143-ABA6-8D83B548BE80}">
      <dsp:nvSpPr>
        <dsp:cNvPr id="0" name=""/>
        <dsp:cNvSpPr/>
      </dsp:nvSpPr>
      <dsp:spPr>
        <a:xfrm rot="1301">
          <a:off x="2338787" y="655213"/>
          <a:ext cx="628525" cy="42487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338787" y="740164"/>
        <a:ext cx="501062" cy="254927"/>
      </dsp:txXfrm>
    </dsp:sp>
    <dsp:sp modelId="{7B4F0BA5-95F2-924F-A1F9-5918334A4009}">
      <dsp:nvSpPr>
        <dsp:cNvPr id="0" name=""/>
        <dsp:cNvSpPr/>
      </dsp:nvSpPr>
      <dsp:spPr>
        <a:xfrm>
          <a:off x="3263787" y="238800"/>
          <a:ext cx="1934296" cy="125889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Buscar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uma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outra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Alternativa</a:t>
          </a:r>
          <a:endParaRPr lang="en-US" sz="1800" b="1" kern="1200" dirty="0"/>
        </a:p>
      </dsp:txBody>
      <dsp:txXfrm>
        <a:off x="3547058" y="423161"/>
        <a:ext cx="1367754" cy="890175"/>
      </dsp:txXfrm>
    </dsp:sp>
    <dsp:sp modelId="{CEB64452-222B-D349-8F2A-9A5570D88F91}">
      <dsp:nvSpPr>
        <dsp:cNvPr id="0" name=""/>
        <dsp:cNvSpPr/>
      </dsp:nvSpPr>
      <dsp:spPr>
        <a:xfrm rot="18111095">
          <a:off x="3250196" y="1686255"/>
          <a:ext cx="593624" cy="42487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80295" y="1825365"/>
        <a:ext cx="466161" cy="254927"/>
      </dsp:txXfrm>
    </dsp:sp>
    <dsp:sp modelId="{89DD599F-C913-7042-8FE4-392AE9CF130F}">
      <dsp:nvSpPr>
        <dsp:cNvPr id="0" name=""/>
        <dsp:cNvSpPr/>
      </dsp:nvSpPr>
      <dsp:spPr>
        <a:xfrm>
          <a:off x="1876109" y="2327796"/>
          <a:ext cx="1936637" cy="125889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Buscar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uma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outra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Alternativa</a:t>
          </a:r>
          <a:endParaRPr lang="en-US" sz="1800" b="1" kern="1200" dirty="0"/>
        </a:p>
      </dsp:txBody>
      <dsp:txXfrm>
        <a:off x="2159723" y="2512157"/>
        <a:ext cx="1369409" cy="890175"/>
      </dsp:txXfrm>
    </dsp:sp>
    <dsp:sp modelId="{93F27A8A-6E34-B64A-8E00-01E4882B2973}">
      <dsp:nvSpPr>
        <dsp:cNvPr id="0" name=""/>
        <dsp:cNvSpPr/>
      </dsp:nvSpPr>
      <dsp:spPr>
        <a:xfrm rot="10800000">
          <a:off x="4075897" y="2712231"/>
          <a:ext cx="635482" cy="42487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03360" y="2797206"/>
        <a:ext cx="508019" cy="254927"/>
      </dsp:txXfrm>
    </dsp:sp>
    <dsp:sp modelId="{28E01D90-8E85-C14A-9152-52B6864585AD}">
      <dsp:nvSpPr>
        <dsp:cNvPr id="0" name=""/>
        <dsp:cNvSpPr/>
      </dsp:nvSpPr>
      <dsp:spPr>
        <a:xfrm>
          <a:off x="5010502" y="2262016"/>
          <a:ext cx="1924678" cy="125889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Avaliar</a:t>
          </a:r>
          <a:r>
            <a:rPr lang="en-US" sz="1800" b="1" kern="1200" dirty="0" smtClean="0"/>
            <a:t> a </a:t>
          </a:r>
          <a:r>
            <a:rPr lang="en-US" sz="1800" b="1" kern="1200" dirty="0" err="1" smtClean="0"/>
            <a:t>Alternativa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5292365" y="2446377"/>
        <a:ext cx="1360952" cy="890175"/>
      </dsp:txXfrm>
    </dsp:sp>
    <dsp:sp modelId="{A3CD83A1-C3BD-A44A-974C-7639F27819B1}">
      <dsp:nvSpPr>
        <dsp:cNvPr id="0" name=""/>
        <dsp:cNvSpPr/>
      </dsp:nvSpPr>
      <dsp:spPr>
        <a:xfrm rot="2538953">
          <a:off x="4503820" y="1638777"/>
          <a:ext cx="811262" cy="45760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521705" y="1684087"/>
        <a:ext cx="673981" cy="27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09/04/14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87714"/>
            <a:ext cx="7342188" cy="889000"/>
          </a:xfrm>
        </p:spPr>
        <p:txBody>
          <a:bodyPr/>
          <a:lstStyle/>
          <a:p>
            <a:r>
              <a:rPr lang="en-US" sz="4800" dirty="0" smtClean="0"/>
              <a:t>A </a:t>
            </a:r>
            <a:r>
              <a:rPr lang="en-US" sz="4800" dirty="0" err="1" smtClean="0"/>
              <a:t>Resolução</a:t>
            </a:r>
            <a:r>
              <a:rPr lang="en-US" sz="4800" dirty="0" smtClean="0"/>
              <a:t> de </a:t>
            </a:r>
            <a:r>
              <a:rPr lang="en-US" sz="4800" dirty="0" err="1" smtClean="0"/>
              <a:t>Problemas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err="1" smtClean="0"/>
              <a:t>Métodos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56152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PRO2310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Engenharia</a:t>
            </a:r>
            <a:r>
              <a:rPr lang="en-US" b="1" dirty="0" smtClean="0"/>
              <a:t> e </a:t>
            </a:r>
            <a:r>
              <a:rPr lang="en-US" b="1" dirty="0" err="1" smtClean="0"/>
              <a:t>Sociedade</a:t>
            </a:r>
            <a:endParaRPr lang="en-US" b="1" dirty="0" smtClean="0"/>
          </a:p>
          <a:p>
            <a:r>
              <a:rPr lang="en-US" dirty="0" smtClean="0"/>
              <a:t>Prof.: </a:t>
            </a:r>
            <a:r>
              <a:rPr lang="en-US" dirty="0" err="1" smtClean="0"/>
              <a:t>Laerte</a:t>
            </a:r>
            <a:r>
              <a:rPr lang="en-US" dirty="0" smtClean="0"/>
              <a:t> </a:t>
            </a:r>
            <a:r>
              <a:rPr lang="en-US" dirty="0" err="1" smtClean="0"/>
              <a:t>Sznelwar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sz="1400" dirty="0" smtClean="0"/>
              <a:t>GRUPO 06</a:t>
            </a:r>
          </a:p>
          <a:p>
            <a:pPr algn="l"/>
            <a:r>
              <a:rPr lang="en-US" sz="1400" dirty="0" smtClean="0"/>
              <a:t>				Giuliana </a:t>
            </a:r>
            <a:r>
              <a:rPr lang="en-US" sz="1400" dirty="0"/>
              <a:t>Nardini Machado -</a:t>
            </a:r>
            <a:r>
              <a:rPr lang="en-US" sz="1400" dirty="0" smtClean="0"/>
              <a:t> 8039460</a:t>
            </a:r>
          </a:p>
          <a:p>
            <a:pPr algn="l"/>
            <a:r>
              <a:rPr lang="en-US" sz="1400" dirty="0" smtClean="0"/>
              <a:t>				</a:t>
            </a:r>
            <a:r>
              <a:rPr lang="en-US" sz="1400" dirty="0" err="1" smtClean="0"/>
              <a:t>Estefania</a:t>
            </a:r>
            <a:r>
              <a:rPr lang="en-US" sz="1400" dirty="0" smtClean="0"/>
              <a:t> </a:t>
            </a:r>
            <a:r>
              <a:rPr lang="en-US" sz="1400" dirty="0" err="1" smtClean="0"/>
              <a:t>Esbaile</a:t>
            </a:r>
            <a:r>
              <a:rPr lang="en-US" sz="1400" dirty="0" smtClean="0"/>
              <a:t> - 8039918</a:t>
            </a:r>
            <a:br>
              <a:rPr lang="en-US" sz="1400" dirty="0" smtClean="0"/>
            </a:br>
            <a:r>
              <a:rPr lang="en-US" sz="1400" dirty="0" smtClean="0"/>
              <a:t>				Daniela Ichikawa - 4174263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			</a:t>
            </a:r>
            <a:r>
              <a:rPr lang="en-US" sz="1400" dirty="0" err="1" smtClean="0"/>
              <a:t>João</a:t>
            </a:r>
            <a:r>
              <a:rPr lang="en-US" sz="1400" dirty="0" smtClean="0"/>
              <a:t> </a:t>
            </a:r>
            <a:r>
              <a:rPr lang="en-US" sz="1400" dirty="0"/>
              <a:t>Henrique </a:t>
            </a:r>
            <a:r>
              <a:rPr lang="en-US" sz="1400" dirty="0" err="1"/>
              <a:t>Zabini</a:t>
            </a:r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/>
              <a:t>8039630 </a:t>
            </a:r>
            <a:endParaRPr lang="en-US" sz="1400" dirty="0" smtClean="0"/>
          </a:p>
          <a:p>
            <a:pPr algn="l"/>
            <a:r>
              <a:rPr lang="en-US" sz="1400" dirty="0" smtClean="0"/>
              <a:t>				Gaetano </a:t>
            </a:r>
            <a:r>
              <a:rPr lang="en-US" sz="1400" dirty="0" err="1"/>
              <a:t>Iannaco</a:t>
            </a:r>
            <a:r>
              <a:rPr lang="en-US" sz="1400" dirty="0"/>
              <a:t> - (Inter) </a:t>
            </a:r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263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Restrições</a:t>
            </a:r>
            <a:r>
              <a:rPr lang="en-US" sz="3000" dirty="0" smtClean="0"/>
              <a:t> e Amplitude do </a:t>
            </a:r>
            <a:r>
              <a:rPr lang="en-US" sz="3000" dirty="0" err="1" smtClean="0"/>
              <a:t>Problema</a:t>
            </a:r>
            <a:endParaRPr lang="en-US" sz="30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4" y="3516376"/>
            <a:ext cx="3535022" cy="23805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24" y="3115313"/>
            <a:ext cx="4214228" cy="26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6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54201"/>
            <a:ext cx="7345363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Exemplo</a:t>
            </a:r>
            <a:r>
              <a:rPr lang="en-US" sz="3000" dirty="0" smtClean="0"/>
              <a:t> de Edward V. </a:t>
            </a:r>
            <a:r>
              <a:rPr lang="en-US" sz="3000" dirty="0" err="1" smtClean="0"/>
              <a:t>Krick</a:t>
            </a:r>
            <a:endParaRPr lang="en-US" sz="3000" dirty="0" smtClean="0"/>
          </a:p>
          <a:p>
            <a:pPr marL="0" indent="0" algn="ctr">
              <a:buNone/>
            </a:pPr>
            <a:endParaRPr lang="en-US" sz="3000" dirty="0"/>
          </a:p>
        </p:txBody>
      </p:sp>
      <p:pic>
        <p:nvPicPr>
          <p:cNvPr id="5" name="Picture 4" descr="Captura de Tela 2014-04-09 às 19.4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315602"/>
            <a:ext cx="3138488" cy="1757363"/>
          </a:xfrm>
          <a:prstGeom prst="rect">
            <a:avLst/>
          </a:prstGeom>
        </p:spPr>
      </p:pic>
      <p:pic>
        <p:nvPicPr>
          <p:cNvPr id="6" name="Picture 5" descr="Captura de Tela 2014-04-09 às 23.50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426823"/>
            <a:ext cx="4876800" cy="378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Pergunta</a:t>
            </a:r>
            <a:r>
              <a:rPr lang="en-US" sz="3000" dirty="0" smtClean="0"/>
              <a:t> Final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2800" dirty="0" smtClean="0"/>
              <a:t>Com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grau</a:t>
            </a:r>
            <a:r>
              <a:rPr lang="en-US" sz="2800" dirty="0" smtClean="0"/>
              <a:t> de amplitude </a:t>
            </a: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encarado</a:t>
            </a:r>
            <a:r>
              <a:rPr lang="en-US" sz="2800" dirty="0" smtClean="0"/>
              <a:t> um </a:t>
            </a:r>
            <a:r>
              <a:rPr lang="en-US" sz="2800" dirty="0" err="1" smtClean="0"/>
              <a:t>problema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2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Análise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Detalhar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Especificações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 </a:t>
            </a:r>
            <a:r>
              <a:rPr lang="en-US" dirty="0" smtClean="0"/>
              <a:t>- </a:t>
            </a:r>
            <a:r>
              <a:rPr lang="en-US" dirty="0" err="1" smtClean="0"/>
              <a:t>Levantamento</a:t>
            </a:r>
            <a:r>
              <a:rPr lang="en-US" dirty="0" smtClean="0"/>
              <a:t> de Dados</a:t>
            </a:r>
          </a:p>
          <a:p>
            <a:pPr marL="236538" lvl="1" indent="0">
              <a:buNone/>
            </a:pPr>
            <a:endParaRPr lang="en-US" dirty="0" smtClean="0"/>
          </a:p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Restrições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 smtClean="0"/>
              <a:t>  - </a:t>
            </a:r>
            <a:r>
              <a:rPr lang="en-US" dirty="0" err="1" smtClean="0"/>
              <a:t>Reais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 </a:t>
            </a:r>
            <a:r>
              <a:rPr lang="en-US" dirty="0" smtClean="0"/>
              <a:t>- </a:t>
            </a:r>
            <a:r>
              <a:rPr lang="en-US" dirty="0" err="1" smtClean="0"/>
              <a:t>Econômicas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 smtClean="0"/>
              <a:t>  - </a:t>
            </a:r>
            <a:r>
              <a:rPr lang="en-US" dirty="0" err="1" smtClean="0"/>
              <a:t>Administrativas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Fictícias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85" y="3480108"/>
            <a:ext cx="1804750" cy="23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Teoria</a:t>
            </a:r>
            <a:r>
              <a:rPr lang="en-US" sz="3000" dirty="0" smtClean="0"/>
              <a:t> das </a:t>
            </a:r>
            <a:r>
              <a:rPr lang="en-US" sz="3000" dirty="0" err="1" smtClean="0"/>
              <a:t>Restrições</a:t>
            </a:r>
            <a:endParaRPr lang="en-US" sz="3000" dirty="0" smtClean="0"/>
          </a:p>
          <a:p>
            <a:r>
              <a:rPr lang="en-US" dirty="0" err="1" smtClean="0"/>
              <a:t>Autor</a:t>
            </a:r>
            <a:r>
              <a:rPr lang="en-US" dirty="0" smtClean="0"/>
              <a:t>: </a:t>
            </a:r>
            <a:r>
              <a:rPr lang="en-US" dirty="0" err="1" smtClean="0"/>
              <a:t>Eliyahu</a:t>
            </a:r>
            <a:r>
              <a:rPr lang="en-US" dirty="0" smtClean="0"/>
              <a:t> M. </a:t>
            </a:r>
            <a:r>
              <a:rPr lang="en-US" dirty="0" err="1" smtClean="0"/>
              <a:t>Godratt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Físico</a:t>
            </a:r>
            <a:r>
              <a:rPr lang="en-US" dirty="0" smtClean="0"/>
              <a:t> </a:t>
            </a:r>
            <a:r>
              <a:rPr lang="en-US" dirty="0" err="1" smtClean="0"/>
              <a:t>Israelense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Autor</a:t>
            </a:r>
            <a:r>
              <a:rPr lang="en-US" dirty="0" smtClean="0"/>
              <a:t> de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Livros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Mundo</a:t>
            </a:r>
            <a:r>
              <a:rPr lang="en-US" dirty="0" smtClean="0"/>
              <a:t> do </a:t>
            </a:r>
            <a:r>
              <a:rPr lang="en-US" dirty="0" err="1" smtClean="0"/>
              <a:t>Ganho</a:t>
            </a:r>
            <a:r>
              <a:rPr lang="en-US" dirty="0" smtClean="0"/>
              <a:t> X </a:t>
            </a:r>
            <a:r>
              <a:rPr lang="en-US" dirty="0" err="1" smtClean="0"/>
              <a:t>Mundo</a:t>
            </a:r>
            <a:r>
              <a:rPr lang="en-US" dirty="0" smtClean="0"/>
              <a:t> do </a:t>
            </a:r>
            <a:r>
              <a:rPr lang="en-US" dirty="0" err="1" smtClean="0"/>
              <a:t>Custo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Melhoria</a:t>
            </a:r>
            <a:r>
              <a:rPr lang="en-US" dirty="0" smtClean="0"/>
              <a:t> da </a:t>
            </a:r>
            <a:r>
              <a:rPr lang="en-US" dirty="0" err="1" smtClean="0"/>
              <a:t>Produtividade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 smtClean="0"/>
              <a:t>  - </a:t>
            </a:r>
            <a:r>
              <a:rPr lang="en-US" dirty="0" err="1" smtClean="0"/>
              <a:t>Decisão</a:t>
            </a:r>
            <a:r>
              <a:rPr lang="en-US" dirty="0" smtClean="0"/>
              <a:t> </a:t>
            </a:r>
            <a:r>
              <a:rPr lang="en-US" dirty="0" err="1" smtClean="0"/>
              <a:t>Gerencial</a:t>
            </a:r>
            <a:r>
              <a:rPr lang="en-US" dirty="0" smtClean="0"/>
              <a:t> </a:t>
            </a:r>
            <a:r>
              <a:rPr lang="en-US" dirty="0" err="1" smtClean="0"/>
              <a:t>Focada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Lucratividade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1" y="2799806"/>
            <a:ext cx="1725294" cy="19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333173"/>
            <a:ext cx="7345363" cy="39319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 smtClean="0"/>
              <a:t>Princípios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 smtClean="0"/>
              <a:t>  - </a:t>
            </a:r>
            <a:r>
              <a:rPr lang="en-US" dirty="0" err="1" smtClean="0"/>
              <a:t>Simplicidade</a:t>
            </a:r>
            <a:r>
              <a:rPr lang="en-US" dirty="0" smtClean="0"/>
              <a:t> </a:t>
            </a:r>
            <a:r>
              <a:rPr lang="en-US" dirty="0" err="1" smtClean="0"/>
              <a:t>Inerente</a:t>
            </a:r>
            <a:r>
              <a:rPr lang="en-US" dirty="0" smtClean="0"/>
              <a:t> (</a:t>
            </a:r>
            <a:r>
              <a:rPr lang="en-US" dirty="0" err="1" smtClean="0"/>
              <a:t>Convergência</a:t>
            </a:r>
            <a:r>
              <a:rPr lang="en-US" dirty="0" smtClean="0"/>
              <a:t>)</a:t>
            </a:r>
          </a:p>
          <a:p>
            <a:pPr marL="236538" lvl="1" indent="0">
              <a:buNone/>
            </a:pPr>
            <a:r>
              <a:rPr lang="en-US" dirty="0" smtClean="0"/>
              <a:t>  - </a:t>
            </a:r>
            <a:r>
              <a:rPr lang="en-US" dirty="0" err="1" smtClean="0"/>
              <a:t>Consistência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Respeito</a:t>
            </a:r>
            <a:endParaRPr lang="en-US" dirty="0"/>
          </a:p>
          <a:p>
            <a:pPr marL="236538" lvl="1" indent="0">
              <a:buNone/>
            </a:pPr>
            <a:endParaRPr lang="en-US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36" y="3699903"/>
            <a:ext cx="176933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4029"/>
            <a:ext cx="7345363" cy="3931920"/>
          </a:xfrm>
        </p:spPr>
        <p:txBody>
          <a:bodyPr/>
          <a:lstStyle/>
          <a:p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Raciocínio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mudar</a:t>
            </a:r>
            <a:r>
              <a:rPr lang="en-US" dirty="0" smtClean="0"/>
              <a:t>?</a:t>
            </a:r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Para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mudar</a:t>
            </a:r>
            <a:r>
              <a:rPr lang="en-US" dirty="0" smtClean="0"/>
              <a:t>?</a:t>
            </a:r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Como </a:t>
            </a:r>
            <a:r>
              <a:rPr lang="en-US" dirty="0" err="1" smtClean="0"/>
              <a:t>causar</a:t>
            </a:r>
            <a:r>
              <a:rPr lang="en-US" dirty="0" smtClean="0"/>
              <a:t> a </a:t>
            </a:r>
            <a:r>
              <a:rPr lang="en-US" dirty="0" err="1" smtClean="0"/>
              <a:t>mudança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3719286"/>
            <a:ext cx="4460912" cy="23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40" y="2692536"/>
            <a:ext cx="7345363" cy="3164113"/>
          </a:xfrm>
        </p:spPr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Etapas</a:t>
            </a:r>
            <a:r>
              <a:rPr lang="en-US" dirty="0" smtClean="0"/>
              <a:t> do </a:t>
            </a:r>
            <a:r>
              <a:rPr lang="en-US" dirty="0" err="1" smtClean="0"/>
              <a:t>Foco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Restroções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Explorá-las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Subordinar</a:t>
            </a:r>
            <a:r>
              <a:rPr lang="en-US" dirty="0" smtClean="0"/>
              <a:t> as </a:t>
            </a:r>
            <a:r>
              <a:rPr lang="en-US" dirty="0" err="1" smtClean="0"/>
              <a:t>Decisões</a:t>
            </a:r>
            <a:r>
              <a:rPr lang="en-US" dirty="0" smtClean="0"/>
              <a:t> a </a:t>
            </a:r>
            <a:r>
              <a:rPr lang="en-US" dirty="0" err="1" smtClean="0"/>
              <a:t>elas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Elevar</a:t>
            </a:r>
            <a:r>
              <a:rPr lang="en-US" dirty="0" smtClean="0"/>
              <a:t> as </a:t>
            </a:r>
            <a:r>
              <a:rPr lang="en-US" dirty="0" err="1" smtClean="0"/>
              <a:t>Restrições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Voltar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r>
              <a:rPr lang="en-US" dirty="0" smtClean="0"/>
              <a:t> 1 (</a:t>
            </a:r>
            <a:r>
              <a:rPr lang="en-US" dirty="0" err="1" smtClean="0"/>
              <a:t>caso</a:t>
            </a:r>
            <a:r>
              <a:rPr lang="en-US" dirty="0" smtClean="0"/>
              <a:t> a </a:t>
            </a:r>
            <a:r>
              <a:rPr lang="en-US" dirty="0" err="1" smtClean="0"/>
              <a:t>restrição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quebrada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07" y="2019436"/>
            <a:ext cx="3316439" cy="24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Pesquisa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Buscar</a:t>
            </a:r>
            <a:r>
              <a:rPr lang="en-US" dirty="0" smtClean="0"/>
              <a:t> as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b="1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Problema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Respeitar</a:t>
            </a:r>
            <a:r>
              <a:rPr lang="en-US" dirty="0" smtClean="0"/>
              <a:t> as </a:t>
            </a:r>
            <a:r>
              <a:rPr lang="en-US" b="1" dirty="0" err="1" smtClean="0"/>
              <a:t>Restrições</a:t>
            </a:r>
            <a:r>
              <a:rPr lang="en-US" b="1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Problema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4235500" y="2704057"/>
            <a:ext cx="584074" cy="5675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96" y="3472630"/>
            <a:ext cx="1903926" cy="511680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74" y="4513785"/>
            <a:ext cx="2346547" cy="175764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8990797">
            <a:off x="3943463" y="4636874"/>
            <a:ext cx="584074" cy="5675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Pesquisa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Ideal: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Possíveis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Escolhe</a:t>
            </a:r>
            <a:r>
              <a:rPr lang="en-US" dirty="0" smtClean="0"/>
              <a:t>-se a </a:t>
            </a:r>
            <a:r>
              <a:rPr lang="en-US" b="1" dirty="0" err="1" smtClean="0"/>
              <a:t>Alternativa</a:t>
            </a:r>
            <a:r>
              <a:rPr lang="en-US" b="1" dirty="0" smtClean="0"/>
              <a:t> </a:t>
            </a:r>
            <a:r>
              <a:rPr lang="en-US" b="1" dirty="0" err="1" smtClean="0"/>
              <a:t>Ótima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>
            <a:off x="5059070" y="2733514"/>
            <a:ext cx="602783" cy="53809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rget-Clien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33" y="4015095"/>
            <a:ext cx="2733901" cy="2050426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 rot="10800000">
            <a:off x="4714619" y="4187285"/>
            <a:ext cx="1657655" cy="1430410"/>
          </a:xfrm>
          <a:prstGeom prst="borderCallout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4618" y="4563032"/>
            <a:ext cx="165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Grande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Desafio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4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6" y="2260602"/>
            <a:ext cx="7855857" cy="71482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 smtClean="0"/>
              <a:t>Engenharia</a:t>
            </a:r>
            <a:r>
              <a:rPr lang="en-US" sz="2800" dirty="0" smtClean="0"/>
              <a:t> = </a:t>
            </a:r>
            <a:r>
              <a:rPr lang="en-US" sz="2800" dirty="0" err="1" smtClean="0"/>
              <a:t>Soluções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 </a:t>
            </a:r>
            <a:r>
              <a:rPr lang="en-US" sz="2800" dirty="0" err="1" smtClean="0"/>
              <a:t>Técnicos</a:t>
            </a:r>
            <a:endParaRPr lang="en-US" sz="2800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3201306"/>
            <a:ext cx="2234434" cy="2531835"/>
          </a:xfrm>
          <a:prstGeom prst="rect">
            <a:avLst/>
          </a:prstGeom>
        </p:spPr>
      </p:pic>
      <p:pic>
        <p:nvPicPr>
          <p:cNvPr id="13" name="Picture 12" descr="Captura de Tela 2014-04-09 às 18.3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13" y="3502477"/>
            <a:ext cx="1480457" cy="1968335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98004418"/>
              </p:ext>
            </p:extLst>
          </p:nvPr>
        </p:nvGraphicFramePr>
        <p:xfrm>
          <a:off x="3254827" y="3502477"/>
          <a:ext cx="3338286" cy="180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620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Pesquisa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Espaço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pic>
        <p:nvPicPr>
          <p:cNvPr id="4" name="Immagine 5" descr="insi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5988" y="2870023"/>
            <a:ext cx="5425045" cy="28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Pesquisa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856209"/>
              </p:ext>
            </p:extLst>
          </p:nvPr>
        </p:nvGraphicFramePr>
        <p:xfrm>
          <a:off x="900112" y="2155125"/>
          <a:ext cx="7345363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3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Pesquisa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Elemento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: </a:t>
            </a:r>
            <a:r>
              <a:rPr lang="en-US" b="1" dirty="0" err="1" smtClean="0"/>
              <a:t>Criatividade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2682327">
            <a:off x="3778384" y="2767011"/>
            <a:ext cx="559727" cy="9255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694798" y="2841133"/>
            <a:ext cx="559727" cy="9255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410475">
            <a:off x="5706362" y="2765725"/>
            <a:ext cx="559727" cy="9255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562327">
            <a:off x="2448677" y="3731159"/>
            <a:ext cx="1751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Expetiência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896560" y="4154081"/>
            <a:ext cx="209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Grau</a:t>
            </a:r>
            <a:r>
              <a:rPr lang="en-US" sz="2200" dirty="0" smtClean="0"/>
              <a:t> de </a:t>
            </a:r>
            <a:r>
              <a:rPr lang="en-US" sz="2200" dirty="0" err="1" smtClean="0"/>
              <a:t>Liberdade</a:t>
            </a:r>
            <a:r>
              <a:rPr lang="en-US" sz="2200" dirty="0" smtClean="0"/>
              <a:t> da </a:t>
            </a:r>
            <a:r>
              <a:rPr lang="en-US" sz="2200" dirty="0" err="1" smtClean="0"/>
              <a:t>Mente</a:t>
            </a:r>
            <a:endParaRPr lang="en-US" sz="2200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8895178">
            <a:off x="5677884" y="3551209"/>
            <a:ext cx="2203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Conhecimento</a:t>
            </a:r>
            <a:endParaRPr lang="en-US" sz="2200" dirty="0"/>
          </a:p>
        </p:txBody>
      </p:sp>
      <p:pic>
        <p:nvPicPr>
          <p:cNvPr id="11" name="Immagine 4" descr="creativ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00" y="3960366"/>
            <a:ext cx="2238976" cy="22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Pesquisa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Sugestões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marL="350838" lvl="1" indent="0">
              <a:buNone/>
            </a:pPr>
            <a:r>
              <a:rPr lang="en-US" dirty="0" smtClean="0"/>
              <a:t>  -</a:t>
            </a:r>
            <a:r>
              <a:rPr lang="en-US" dirty="0" err="1" smtClean="0"/>
              <a:t>Formular</a:t>
            </a:r>
            <a:r>
              <a:rPr lang="en-US" dirty="0" smtClean="0"/>
              <a:t> o </a:t>
            </a:r>
            <a:r>
              <a:rPr lang="en-US" dirty="0" err="1" smtClean="0"/>
              <a:t>Caso</a:t>
            </a:r>
            <a:r>
              <a:rPr lang="en-US" dirty="0" smtClean="0"/>
              <a:t> de Forma </a:t>
            </a:r>
            <a:r>
              <a:rPr lang="en-US" dirty="0" err="1" smtClean="0"/>
              <a:t>Ampla</a:t>
            </a:r>
            <a:endParaRPr lang="en-US" dirty="0" smtClean="0"/>
          </a:p>
          <a:p>
            <a:pPr marL="3508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Excesso</a:t>
            </a:r>
            <a:r>
              <a:rPr lang="en-US" dirty="0" smtClean="0"/>
              <a:t> de </a:t>
            </a:r>
            <a:r>
              <a:rPr lang="en-US" dirty="0" err="1" smtClean="0"/>
              <a:t>Familiaridade</a:t>
            </a:r>
            <a:r>
              <a:rPr lang="en-US" dirty="0" smtClean="0"/>
              <a:t> com o </a:t>
            </a:r>
            <a:r>
              <a:rPr lang="en-US" dirty="0" err="1" smtClean="0"/>
              <a:t>Método</a:t>
            </a:r>
            <a:r>
              <a:rPr lang="en-US" dirty="0" smtClean="0"/>
              <a:t>                       </a:t>
            </a:r>
            <a:r>
              <a:rPr lang="en-US" dirty="0" err="1" smtClean="0"/>
              <a:t>Existente</a:t>
            </a:r>
            <a:endParaRPr lang="en-US" dirty="0" smtClean="0"/>
          </a:p>
          <a:p>
            <a:pPr marL="350838" lvl="1" indent="0">
              <a:buNone/>
            </a:pPr>
            <a:r>
              <a:rPr lang="en-US" dirty="0" smtClean="0"/>
              <a:t>  -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Atento</a:t>
            </a:r>
            <a:r>
              <a:rPr lang="en-US" dirty="0" smtClean="0"/>
              <a:t> com as </a:t>
            </a:r>
            <a:r>
              <a:rPr lang="en-US" dirty="0" err="1" smtClean="0"/>
              <a:t>Restrições</a:t>
            </a:r>
            <a:r>
              <a:rPr lang="en-US" dirty="0" smtClean="0"/>
              <a:t> </a:t>
            </a:r>
            <a:r>
              <a:rPr lang="en-US" dirty="0" err="1" smtClean="0"/>
              <a:t>Fictícias</a:t>
            </a:r>
            <a:endParaRPr lang="en-US" dirty="0" smtClean="0"/>
          </a:p>
          <a:p>
            <a:pPr marL="350838" lvl="1" indent="0">
              <a:buNone/>
            </a:pPr>
            <a:r>
              <a:rPr lang="en-US" dirty="0"/>
              <a:t> </a:t>
            </a:r>
            <a:r>
              <a:rPr lang="en-US" dirty="0" smtClean="0"/>
              <a:t> -</a:t>
            </a:r>
            <a:r>
              <a:rPr lang="en-US" dirty="0" err="1" smtClean="0"/>
              <a:t>Ampliar</a:t>
            </a:r>
            <a:r>
              <a:rPr lang="en-US" dirty="0" smtClean="0"/>
              <a:t> o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relativo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Assunto</a:t>
            </a:r>
            <a:r>
              <a:rPr lang="en-US" dirty="0" smtClean="0"/>
              <a:t> </a:t>
            </a:r>
            <a:r>
              <a:rPr lang="en-US" dirty="0" err="1" smtClean="0"/>
              <a:t>Estudado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499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Pesquisa</a:t>
            </a:r>
            <a:r>
              <a:rPr lang="en-US" dirty="0" smtClean="0"/>
              <a:t> de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408675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Para a </a:t>
            </a:r>
            <a:r>
              <a:rPr lang="en-US" sz="2600" dirty="0" err="1" smtClean="0"/>
              <a:t>Criatividade</a:t>
            </a:r>
            <a:r>
              <a:rPr lang="en-US" sz="2600" dirty="0" smtClean="0"/>
              <a:t> </a:t>
            </a:r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600" dirty="0" smtClean="0"/>
              <a:t>- </a:t>
            </a:r>
            <a:r>
              <a:rPr lang="en-US" sz="2600" dirty="0" err="1" smtClean="0"/>
              <a:t>Exercer</a:t>
            </a:r>
            <a:r>
              <a:rPr lang="en-US" sz="2600" dirty="0" smtClean="0"/>
              <a:t> o </a:t>
            </a:r>
            <a:r>
              <a:rPr lang="en-US" sz="2600" dirty="0" err="1" smtClean="0"/>
              <a:t>Esforço</a:t>
            </a:r>
            <a:r>
              <a:rPr lang="en-US" sz="2600" dirty="0" smtClean="0"/>
              <a:t> </a:t>
            </a:r>
            <a:r>
              <a:rPr lang="en-US" sz="2600" dirty="0" err="1" smtClean="0"/>
              <a:t>Necessário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 </a:t>
            </a:r>
            <a:r>
              <a:rPr lang="en-US" sz="2600" dirty="0" err="1" smtClean="0"/>
              <a:t>Adotar</a:t>
            </a:r>
            <a:r>
              <a:rPr lang="en-US" sz="2600" dirty="0" smtClean="0"/>
              <a:t> </a:t>
            </a:r>
            <a:r>
              <a:rPr lang="en-US" sz="2600" dirty="0" err="1" smtClean="0"/>
              <a:t>sempre</a:t>
            </a:r>
            <a:r>
              <a:rPr lang="en-US" sz="2600" dirty="0" smtClean="0"/>
              <a:t> </a:t>
            </a:r>
            <a:r>
              <a:rPr lang="en-US" sz="2600" dirty="0" err="1" smtClean="0"/>
              <a:t>Atitude</a:t>
            </a:r>
            <a:r>
              <a:rPr lang="en-US" sz="2600" dirty="0" smtClean="0"/>
              <a:t> </a:t>
            </a:r>
            <a:r>
              <a:rPr lang="en-US" sz="2600" dirty="0" err="1" smtClean="0"/>
              <a:t>Crítica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 </a:t>
            </a:r>
            <a:r>
              <a:rPr lang="en-US" sz="2600" dirty="0" err="1" smtClean="0"/>
              <a:t>Tentar</a:t>
            </a:r>
            <a:r>
              <a:rPr lang="en-US" sz="2600" dirty="0"/>
              <a:t> </a:t>
            </a:r>
            <a:r>
              <a:rPr lang="en-US" sz="2600" dirty="0" err="1" smtClean="0"/>
              <a:t>Atacar</a:t>
            </a:r>
            <a:r>
              <a:rPr lang="en-US" sz="2600" dirty="0" smtClean="0"/>
              <a:t> o </a:t>
            </a:r>
            <a:r>
              <a:rPr lang="en-US" sz="2600" dirty="0" err="1" smtClean="0"/>
              <a:t>Problema</a:t>
            </a:r>
            <a:r>
              <a:rPr lang="en-US" sz="2600" dirty="0" smtClean="0"/>
              <a:t> </a:t>
            </a:r>
            <a:r>
              <a:rPr lang="en-US" sz="2600" dirty="0" err="1" smtClean="0"/>
              <a:t>Sistematicamente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 </a:t>
            </a:r>
            <a:r>
              <a:rPr lang="en-US" sz="2600" dirty="0" err="1" smtClean="0"/>
              <a:t>Fazer</a:t>
            </a:r>
            <a:r>
              <a:rPr lang="en-US" sz="2600" dirty="0" smtClean="0"/>
              <a:t> </a:t>
            </a:r>
            <a:r>
              <a:rPr lang="en-US" sz="2600" dirty="0" err="1" smtClean="0"/>
              <a:t>Lista</a:t>
            </a:r>
            <a:r>
              <a:rPr lang="en-US" sz="2600" dirty="0" smtClean="0"/>
              <a:t> de </a:t>
            </a:r>
            <a:r>
              <a:rPr lang="en-US" sz="2600" dirty="0" err="1" smtClean="0"/>
              <a:t>Indagações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 </a:t>
            </a:r>
            <a:r>
              <a:rPr lang="en-US" sz="2600" dirty="0" err="1" smtClean="0"/>
              <a:t>Procurar</a:t>
            </a:r>
            <a:r>
              <a:rPr lang="en-US" sz="2600" dirty="0" smtClean="0"/>
              <a:t> </a:t>
            </a:r>
            <a:r>
              <a:rPr lang="en-US" sz="2600" dirty="0" err="1" smtClean="0"/>
              <a:t>muitas</a:t>
            </a:r>
            <a:r>
              <a:rPr lang="en-US" sz="2600" dirty="0" smtClean="0"/>
              <a:t> </a:t>
            </a:r>
            <a:r>
              <a:rPr lang="en-US" sz="2600" dirty="0" err="1" smtClean="0"/>
              <a:t>Alternativas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 </a:t>
            </a:r>
            <a:r>
              <a:rPr lang="en-US" sz="2600" dirty="0" err="1" smtClean="0"/>
              <a:t>Afastar</a:t>
            </a:r>
            <a:r>
              <a:rPr lang="en-US" sz="2600" dirty="0" smtClean="0"/>
              <a:t> o </a:t>
            </a:r>
            <a:r>
              <a:rPr lang="en-US" sz="2600" dirty="0" err="1" smtClean="0"/>
              <a:t>Pensamento</a:t>
            </a:r>
            <a:r>
              <a:rPr lang="en-US" sz="2600" dirty="0" smtClean="0"/>
              <a:t> de </a:t>
            </a:r>
            <a:r>
              <a:rPr lang="en-US" sz="2600" dirty="0" err="1" smtClean="0"/>
              <a:t>Soluções</a:t>
            </a:r>
            <a:r>
              <a:rPr lang="en-US" sz="2600" dirty="0" smtClean="0"/>
              <a:t> </a:t>
            </a:r>
            <a:r>
              <a:rPr lang="en-US" sz="2600" dirty="0" err="1" smtClean="0"/>
              <a:t>já</a:t>
            </a:r>
            <a:r>
              <a:rPr lang="en-US" sz="2600" dirty="0" smtClean="0"/>
              <a:t> </a:t>
            </a:r>
            <a:r>
              <a:rPr lang="en-US" sz="2600" dirty="0" err="1"/>
              <a:t>E</a:t>
            </a:r>
            <a:r>
              <a:rPr lang="en-US" sz="2600" dirty="0" err="1" smtClean="0"/>
              <a:t>xistentes</a:t>
            </a:r>
            <a:r>
              <a:rPr lang="en-US" sz="2600" dirty="0" smtClean="0"/>
              <a:t> </a:t>
            </a:r>
            <a:r>
              <a:rPr lang="en-US" sz="2600" dirty="0" err="1" smtClean="0"/>
              <a:t>ou</a:t>
            </a:r>
            <a:r>
              <a:rPr lang="en-US" sz="2600" dirty="0" smtClean="0"/>
              <a:t> </a:t>
            </a:r>
            <a:r>
              <a:rPr lang="en-US" sz="2600" dirty="0" err="1" smtClean="0"/>
              <a:t>já</a:t>
            </a:r>
            <a:r>
              <a:rPr lang="en-US" sz="2600" dirty="0" smtClean="0"/>
              <a:t> </a:t>
            </a:r>
            <a:r>
              <a:rPr lang="en-US" sz="2600" dirty="0" err="1"/>
              <a:t>E</a:t>
            </a:r>
            <a:r>
              <a:rPr lang="en-US" sz="2600" dirty="0" err="1" smtClean="0"/>
              <a:t>xploradas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</a:t>
            </a:r>
            <a:r>
              <a:rPr lang="en-US" sz="2600" dirty="0" err="1" smtClean="0"/>
              <a:t>Evitar</a:t>
            </a:r>
            <a:r>
              <a:rPr lang="en-US" sz="2600" dirty="0" smtClean="0"/>
              <a:t> o </a:t>
            </a:r>
            <a:r>
              <a:rPr lang="en-US" sz="2600" dirty="0" err="1" smtClean="0"/>
              <a:t>Conservadorismo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</a:t>
            </a:r>
            <a:r>
              <a:rPr lang="en-US" sz="2600" dirty="0" err="1" smtClean="0"/>
              <a:t>Evitar</a:t>
            </a:r>
            <a:r>
              <a:rPr lang="en-US" sz="2600" dirty="0" smtClean="0"/>
              <a:t> a </a:t>
            </a:r>
            <a:r>
              <a:rPr lang="en-US" sz="2600" dirty="0" err="1" smtClean="0"/>
              <a:t>Rejeição</a:t>
            </a:r>
            <a:r>
              <a:rPr lang="en-US" sz="2600" dirty="0" smtClean="0"/>
              <a:t> </a:t>
            </a:r>
            <a:r>
              <a:rPr lang="en-US" sz="2600" dirty="0" err="1" smtClean="0"/>
              <a:t>ou</a:t>
            </a:r>
            <a:r>
              <a:rPr lang="en-US" sz="2600" dirty="0" smtClean="0"/>
              <a:t> </a:t>
            </a:r>
            <a:r>
              <a:rPr lang="en-US" sz="2600" dirty="0" err="1" smtClean="0"/>
              <a:t>Satisfação</a:t>
            </a:r>
            <a:r>
              <a:rPr lang="en-US" sz="2600" dirty="0" smtClean="0"/>
              <a:t> </a:t>
            </a:r>
            <a:r>
              <a:rPr lang="en-US" sz="2600" dirty="0" err="1" smtClean="0"/>
              <a:t>Prematura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</a:t>
            </a:r>
            <a:r>
              <a:rPr lang="en-US" sz="2600" dirty="0" err="1" smtClean="0"/>
              <a:t>Trabalhar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Ambiente</a:t>
            </a:r>
            <a:r>
              <a:rPr lang="en-US" sz="2600" dirty="0" smtClean="0"/>
              <a:t> </a:t>
            </a:r>
            <a:r>
              <a:rPr lang="en-US" sz="2600" dirty="0" err="1" smtClean="0"/>
              <a:t>Adequado</a:t>
            </a:r>
            <a:endParaRPr lang="en-US" sz="2600" dirty="0" smtClean="0"/>
          </a:p>
          <a:p>
            <a:pPr marL="236538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-</a:t>
            </a:r>
            <a:r>
              <a:rPr lang="en-US" sz="2600" dirty="0" err="1" smtClean="0"/>
              <a:t>Estar</a:t>
            </a:r>
            <a:r>
              <a:rPr lang="en-US" sz="2600" dirty="0" smtClean="0"/>
              <a:t> </a:t>
            </a:r>
            <a:r>
              <a:rPr lang="en-US" sz="2600" dirty="0" err="1" smtClean="0"/>
              <a:t>sempre</a:t>
            </a:r>
            <a:r>
              <a:rPr lang="en-US" sz="2600" dirty="0" smtClean="0"/>
              <a:t> </a:t>
            </a:r>
            <a:r>
              <a:rPr lang="en-US" sz="2600" dirty="0" err="1" smtClean="0"/>
              <a:t>Consciente</a:t>
            </a:r>
            <a:r>
              <a:rPr lang="en-US" sz="2600" dirty="0" smtClean="0"/>
              <a:t> das </a:t>
            </a:r>
            <a:r>
              <a:rPr lang="en-US" sz="2600" dirty="0" err="1" smtClean="0"/>
              <a:t>Limitações</a:t>
            </a:r>
            <a:r>
              <a:rPr lang="en-US" sz="2600" dirty="0" smtClean="0"/>
              <a:t> da </a:t>
            </a:r>
            <a:r>
              <a:rPr lang="en-US" sz="2600" dirty="0" err="1" smtClean="0"/>
              <a:t>Mente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5392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9" y="4383583"/>
            <a:ext cx="1661714" cy="1718687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176667" y="1879573"/>
            <a:ext cx="5250478" cy="3286123"/>
          </a:xfrm>
          <a:prstGeom prst="cloudCallout">
            <a:avLst>
              <a:gd name="adj1" fmla="val -32314"/>
              <a:gd name="adj2" fmla="val 644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Como-escolher-a-melhor-hospedagem-de-sites-para-sua-empres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1" b="14311"/>
          <a:stretch>
            <a:fillRect/>
          </a:stretch>
        </p:blipFill>
        <p:spPr>
          <a:xfrm rot="21103412">
            <a:off x="2926701" y="2435211"/>
            <a:ext cx="3485394" cy="1961214"/>
          </a:xfrm>
        </p:spPr>
      </p:pic>
    </p:spTree>
    <p:extLst>
      <p:ext uri="{BB962C8B-B14F-4D97-AF65-F5344CB8AC3E}">
        <p14:creationId xmlns:p14="http://schemas.microsoft.com/office/powerpoint/2010/main" val="390293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39" y="1995948"/>
            <a:ext cx="5744594" cy="3944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3196" y="3657005"/>
            <a:ext cx="1485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 </a:t>
            </a:r>
            <a:r>
              <a:rPr lang="en-US" sz="2200" b="1" dirty="0" err="1" smtClean="0"/>
              <a:t>Resultado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31368" y="3657005"/>
            <a:ext cx="127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Custo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8429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Caráter</a:t>
            </a:r>
            <a:r>
              <a:rPr lang="en-US" dirty="0" smtClean="0"/>
              <a:t> </a:t>
            </a:r>
            <a:r>
              <a:rPr lang="en-US" dirty="0" err="1" smtClean="0"/>
              <a:t>Aleatório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lmo_dice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92" y="3766654"/>
            <a:ext cx="2615283" cy="261528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238908" y="2862657"/>
            <a:ext cx="430559" cy="7382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0112" y="3766654"/>
            <a:ext cx="364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NÃO EXISTE UMA LÓGICA!!!!!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238908" y="4228736"/>
            <a:ext cx="430559" cy="7382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0113" y="4983507"/>
            <a:ext cx="344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SOLUÇÃO ÓTIMA PODE SER QUALQUER UMA DAS PENSADAS OU NEM ESTAR ENTRE AS PENSADAS!!!!!!</a:t>
            </a:r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993963">
            <a:off x="4487960" y="3241694"/>
            <a:ext cx="556353" cy="19740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revo de quatro folh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56" y="1861798"/>
            <a:ext cx="1736951" cy="1904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00075">
            <a:off x="4344586" y="2862657"/>
            <a:ext cx="222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SORTE OU REVÉS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Parar</a:t>
            </a:r>
            <a:r>
              <a:rPr lang="en-US" dirty="0" smtClean="0"/>
              <a:t>?</a:t>
            </a:r>
          </a:p>
          <a:p>
            <a:pPr marL="236538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236538" lvl="1" indent="0">
              <a:buNone/>
            </a:pPr>
            <a:endParaRPr lang="en-US" dirty="0"/>
          </a:p>
        </p:txBody>
      </p:sp>
      <p:pic>
        <p:nvPicPr>
          <p:cNvPr id="4" name="Picture 3" descr="antiga placa P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76" y="3478450"/>
            <a:ext cx="1624385" cy="1624385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3323668">
            <a:off x="6995046" y="3010284"/>
            <a:ext cx="537027" cy="7930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8456438">
            <a:off x="6995048" y="4910244"/>
            <a:ext cx="537027" cy="7930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376441">
            <a:off x="4931771" y="4907840"/>
            <a:ext cx="537027" cy="7930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7945679">
            <a:off x="4769676" y="3018840"/>
            <a:ext cx="537027" cy="7930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263739">
            <a:off x="6830387" y="2690445"/>
            <a:ext cx="1980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Intuição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8698890">
            <a:off x="3490033" y="2732471"/>
            <a:ext cx="1829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Percepção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 rot="2531801">
            <a:off x="3842577" y="5561373"/>
            <a:ext cx="167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Prazo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 rot="18505273">
            <a:off x="6909177" y="5580948"/>
            <a:ext cx="223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Prioridades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384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Marck</a:t>
            </a:r>
            <a:r>
              <a:rPr lang="en-US" dirty="0" smtClean="0"/>
              <a:t> e Simon</a:t>
            </a:r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quase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 se </a:t>
            </a:r>
            <a:r>
              <a:rPr lang="en-US" dirty="0" err="1" smtClean="0"/>
              <a:t>procura</a:t>
            </a:r>
            <a:r>
              <a:rPr lang="en-US" dirty="0" smtClean="0"/>
              <a:t> a </a:t>
            </a:r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ótima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estabelece</a:t>
            </a:r>
            <a:r>
              <a:rPr lang="en-US" dirty="0" smtClean="0"/>
              <a:t>-se um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aceitação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dirty="0" err="1" smtClean="0"/>
              <a:t>encontra</a:t>
            </a:r>
            <a:r>
              <a:rPr lang="en-US" dirty="0" smtClean="0"/>
              <a:t>-se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satisfatórias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PROBLEMA: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satisfatórias</a:t>
            </a:r>
            <a:endParaRPr lang="en-US" dirty="0" smtClean="0"/>
          </a:p>
          <a:p>
            <a:pPr marL="236538" lvl="1" indent="0">
              <a:buNone/>
            </a:pPr>
            <a:r>
              <a:rPr lang="en-US" dirty="0"/>
              <a:t> </a:t>
            </a:r>
            <a:r>
              <a:rPr lang="en-US" dirty="0" smtClean="0"/>
              <a:t> - SOLUÇÃO: </a:t>
            </a:r>
            <a:r>
              <a:rPr lang="en-US" dirty="0" err="1" smtClean="0"/>
              <a:t>aumentar</a:t>
            </a:r>
            <a:r>
              <a:rPr lang="en-US" dirty="0" smtClean="0"/>
              <a:t> o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exigência</a:t>
            </a:r>
            <a:endParaRPr lang="en-US" dirty="0"/>
          </a:p>
          <a:p>
            <a:pPr marL="236538" lvl="1" indent="0"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74324" y="4865192"/>
            <a:ext cx="5532685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40299" y="4886716"/>
            <a:ext cx="4908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</a:rPr>
              <a:t>Quanto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mais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extensa</a:t>
            </a:r>
            <a:r>
              <a:rPr lang="en-US" sz="2200" b="1" dirty="0">
                <a:solidFill>
                  <a:schemeClr val="bg1"/>
                </a:solidFill>
              </a:rPr>
              <a:t> a </a:t>
            </a:r>
            <a:r>
              <a:rPr lang="en-US" sz="2200" b="1" dirty="0" err="1">
                <a:solidFill>
                  <a:schemeClr val="bg1"/>
                </a:solidFill>
              </a:rPr>
              <a:t>pesquisa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por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alternativas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bg1"/>
                </a:solidFill>
              </a:rPr>
              <a:t>maior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probabilidade</a:t>
            </a:r>
            <a:r>
              <a:rPr lang="en-US" sz="2200" b="1" dirty="0">
                <a:solidFill>
                  <a:schemeClr val="bg1"/>
                </a:solidFill>
              </a:rPr>
              <a:t> da </a:t>
            </a:r>
            <a:r>
              <a:rPr lang="en-US" sz="2200" b="1" dirty="0" err="1">
                <a:solidFill>
                  <a:schemeClr val="bg1"/>
                </a:solidFill>
              </a:rPr>
              <a:t>solução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aproximar</a:t>
            </a:r>
            <a:r>
              <a:rPr lang="en-US" sz="2200" b="1" dirty="0">
                <a:solidFill>
                  <a:schemeClr val="bg1"/>
                </a:solidFill>
              </a:rPr>
              <a:t>-se da </a:t>
            </a:r>
            <a:r>
              <a:rPr lang="en-US" sz="2200" b="1" dirty="0" err="1">
                <a:solidFill>
                  <a:schemeClr val="bg1"/>
                </a:solidFill>
              </a:rPr>
              <a:t>ótima</a:t>
            </a:r>
            <a:r>
              <a:rPr lang="en-US" sz="2200" b="1" dirty="0">
                <a:solidFill>
                  <a:schemeClr val="bg1"/>
                </a:solidFill>
              </a:rPr>
              <a:t>!!!!!!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1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44" y="2250623"/>
            <a:ext cx="1748745" cy="1748745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2471573" y="2612571"/>
            <a:ext cx="889000" cy="85271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6" y="2413908"/>
            <a:ext cx="1814347" cy="1401672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6079444" y="2745151"/>
            <a:ext cx="889000" cy="85271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4615760-355510-physics-atomic-nuclear-energ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57" y="1978480"/>
            <a:ext cx="2154319" cy="2393949"/>
          </a:xfrm>
          <a:prstGeom prst="rect">
            <a:avLst/>
          </a:prstGeom>
        </p:spPr>
      </p:pic>
      <p:sp>
        <p:nvSpPr>
          <p:cNvPr id="11" name="Equal 10"/>
          <p:cNvSpPr/>
          <p:nvPr/>
        </p:nvSpPr>
        <p:spPr>
          <a:xfrm>
            <a:off x="1505857" y="5116286"/>
            <a:ext cx="975631" cy="870857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1716" y="5116286"/>
            <a:ext cx="469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DEPENDE!!!!!!!!!!!!!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9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Escolha</a:t>
            </a:r>
            <a:r>
              <a:rPr lang="en-US" dirty="0" smtClean="0"/>
              <a:t> da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740832" cy="3931920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Fatores</a:t>
            </a:r>
            <a:r>
              <a:rPr lang="en-US" sz="2200" dirty="0" smtClean="0"/>
              <a:t> </a:t>
            </a:r>
            <a:r>
              <a:rPr lang="en-US" sz="2200" dirty="0" err="1" smtClean="0"/>
              <a:t>Subjetivos</a:t>
            </a:r>
            <a:r>
              <a:rPr lang="en-US" sz="2200" dirty="0"/>
              <a:t> </a:t>
            </a:r>
            <a:r>
              <a:rPr lang="en-US" sz="2200" dirty="0" smtClean="0"/>
              <a:t>          ACEITÁVEIS E NECESSÁRIOS</a:t>
            </a:r>
          </a:p>
          <a:p>
            <a:r>
              <a:rPr lang="en-US" sz="2200" dirty="0" err="1" smtClean="0"/>
              <a:t>Fatores</a:t>
            </a:r>
            <a:r>
              <a:rPr lang="en-US" sz="2200" dirty="0" smtClean="0"/>
              <a:t> </a:t>
            </a:r>
            <a:r>
              <a:rPr lang="en-US" sz="2200" dirty="0" err="1" smtClean="0"/>
              <a:t>Empíricos</a:t>
            </a:r>
            <a:r>
              <a:rPr lang="en-US" sz="2200" dirty="0" smtClean="0"/>
              <a:t>/ </a:t>
            </a:r>
            <a:r>
              <a:rPr lang="en-US" sz="2200" dirty="0" err="1" smtClean="0"/>
              <a:t>Científicos</a:t>
            </a:r>
            <a:endParaRPr lang="en-US" sz="2200" dirty="0" smtClean="0"/>
          </a:p>
        </p:txBody>
      </p:sp>
      <p:pic>
        <p:nvPicPr>
          <p:cNvPr id="4" name="Picture 3" descr="i237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93" y="2668943"/>
            <a:ext cx="3409651" cy="35687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16696" y="2367611"/>
            <a:ext cx="516671" cy="150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2715170" y="3467887"/>
            <a:ext cx="687177" cy="2117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1677" y="4003208"/>
            <a:ext cx="3422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DESEJÁVEIS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549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Escolha</a:t>
            </a:r>
            <a:r>
              <a:rPr lang="en-US" dirty="0" smtClean="0"/>
              <a:t> da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É</a:t>
            </a:r>
            <a:r>
              <a:rPr lang="en-US" sz="4400" dirty="0" smtClean="0"/>
              <a:t> COMPLICADO,</a:t>
            </a:r>
          </a:p>
          <a:p>
            <a:pPr marL="0" indent="0">
              <a:buNone/>
            </a:pPr>
            <a:r>
              <a:rPr lang="en-US" sz="4400" dirty="0" smtClean="0"/>
              <a:t>		BOA SORTE!!!!!!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40" y="3793788"/>
            <a:ext cx="2511176" cy="25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endParaRPr lang="en-US" dirty="0" smtClean="0"/>
          </a:p>
          <a:p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Criativo</a:t>
            </a:r>
            <a:endParaRPr lang="en-US" dirty="0" smtClean="0"/>
          </a:p>
          <a:p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Inovador</a:t>
            </a:r>
            <a:endParaRPr lang="en-US" dirty="0" smtClean="0"/>
          </a:p>
          <a:p>
            <a:r>
              <a:rPr lang="en-US" b="1" dirty="0" err="1" smtClean="0"/>
              <a:t>Seguir</a:t>
            </a:r>
            <a:r>
              <a:rPr lang="en-US" b="1" dirty="0" smtClean="0"/>
              <a:t> </a:t>
            </a:r>
            <a:r>
              <a:rPr lang="en-US" b="1" dirty="0" err="1" smtClean="0"/>
              <a:t>Técnicas</a:t>
            </a:r>
            <a:endParaRPr lang="en-US" b="1" dirty="0"/>
          </a:p>
        </p:txBody>
      </p:sp>
      <p:pic>
        <p:nvPicPr>
          <p:cNvPr id="5" name="Picture 4" descr="256884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23" y="3361045"/>
            <a:ext cx="2416552" cy="252395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159000" y="4623022"/>
            <a:ext cx="526143" cy="1016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113" y="5639022"/>
            <a:ext cx="294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MUITO IMPORTANTE!!!!</a:t>
            </a:r>
          </a:p>
        </p:txBody>
      </p:sp>
    </p:spTree>
    <p:extLst>
      <p:ext uri="{BB962C8B-B14F-4D97-AF65-F5344CB8AC3E}">
        <p14:creationId xmlns:p14="http://schemas.microsoft.com/office/powerpoint/2010/main" val="339480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pic>
        <p:nvPicPr>
          <p:cNvPr id="5" name="Picture 4" descr="Captura de Tela 2014-04-09 às 10.3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" y="2690023"/>
            <a:ext cx="2285999" cy="2843548"/>
          </a:xfrm>
          <a:prstGeom prst="rect">
            <a:avLst/>
          </a:prstGeom>
        </p:spPr>
      </p:pic>
      <p:pic>
        <p:nvPicPr>
          <p:cNvPr id="6" name="Picture 5" descr="Captura de Tela 2014-04-09 às 10.33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0" y="2471416"/>
            <a:ext cx="2957286" cy="306215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30713" y="3623691"/>
            <a:ext cx="3410857" cy="1052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166488">
            <a:off x="2981612" y="2910365"/>
            <a:ext cx="912042" cy="4280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707806" y="4917967"/>
            <a:ext cx="912042" cy="4280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713323">
            <a:off x="4354029" y="2911842"/>
            <a:ext cx="912042" cy="4280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535135">
            <a:off x="2016444" y="2267764"/>
            <a:ext cx="192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Conhecimento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371914">
            <a:off x="4500255" y="2271359"/>
            <a:ext cx="159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Criatividade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000" y="5787571"/>
            <a:ext cx="172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TÉCNICA</a:t>
            </a:r>
          </a:p>
        </p:txBody>
      </p:sp>
    </p:spTree>
    <p:extLst>
      <p:ext uri="{BB962C8B-B14F-4D97-AF65-F5344CB8AC3E}">
        <p14:creationId xmlns:p14="http://schemas.microsoft.com/office/powerpoint/2010/main" val="102664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32429"/>
            <a:ext cx="7345363" cy="42330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000" dirty="0" err="1" smtClean="0"/>
              <a:t>Etapas</a:t>
            </a:r>
            <a:r>
              <a:rPr lang="en-US" sz="3000" dirty="0" smtClean="0"/>
              <a:t> do </a:t>
            </a:r>
            <a:r>
              <a:rPr lang="en-US" sz="3000" dirty="0" err="1" smtClean="0"/>
              <a:t>Processo</a:t>
            </a:r>
            <a:r>
              <a:rPr lang="en-US" sz="3000" dirty="0" smtClean="0"/>
              <a:t> de </a:t>
            </a:r>
            <a:r>
              <a:rPr lang="en-US" sz="3000" dirty="0" err="1" smtClean="0"/>
              <a:t>Decisão</a:t>
            </a: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 smtClean="0"/>
          </a:p>
          <a:p>
            <a:r>
              <a:rPr lang="en-US" dirty="0" err="1" smtClean="0"/>
              <a:t>Análise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 smtClean="0"/>
          </a:p>
          <a:p>
            <a:r>
              <a:rPr lang="en-US" dirty="0" err="1" smtClean="0"/>
              <a:t>Pesquisa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r>
              <a:rPr lang="en-US" dirty="0" smtClean="0"/>
              <a:t> </a:t>
            </a:r>
            <a:r>
              <a:rPr lang="en-US" dirty="0" err="1" smtClean="0"/>
              <a:t>Possíveis</a:t>
            </a:r>
            <a:endParaRPr lang="en-US" dirty="0" smtClean="0"/>
          </a:p>
          <a:p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Alternativas</a:t>
            </a:r>
            <a:endParaRPr lang="en-US" dirty="0" smtClean="0"/>
          </a:p>
          <a:p>
            <a:r>
              <a:rPr lang="en-US" dirty="0" err="1" smtClean="0"/>
              <a:t>Escolha</a:t>
            </a:r>
            <a:r>
              <a:rPr lang="en-US" dirty="0" smtClean="0"/>
              <a:t> de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endParaRPr lang="en-US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4" name="Picture 3" descr="decid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46" y="3048000"/>
            <a:ext cx="2694668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é</a:t>
            </a:r>
            <a:r>
              <a:rPr lang="en-US" sz="3000" dirty="0" smtClean="0"/>
              <a:t> </a:t>
            </a:r>
            <a:r>
              <a:rPr lang="en-US" sz="3000" dirty="0" err="1" smtClean="0"/>
              <a:t>isto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79" y="3048000"/>
            <a:ext cx="4441676" cy="25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9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Partida</a:t>
            </a:r>
            <a:r>
              <a:rPr lang="en-US" sz="3000" dirty="0" smtClean="0"/>
              <a:t> e </a:t>
            </a:r>
            <a:r>
              <a:rPr lang="en-US" sz="3000" dirty="0" err="1" smtClean="0"/>
              <a:t>Chegada</a:t>
            </a:r>
            <a:endParaRPr lang="en-US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76" y="2856881"/>
            <a:ext cx="3755896" cy="10093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4024091"/>
            <a:ext cx="2909888" cy="21865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64" y="3866278"/>
            <a:ext cx="3387725" cy="21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551082"/>
            <a:ext cx="7345363" cy="3931920"/>
          </a:xfrm>
        </p:spPr>
        <p:txBody>
          <a:bodyPr/>
          <a:lstStyle/>
          <a:p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Repetições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Critérios</a:t>
            </a:r>
            <a:r>
              <a:rPr lang="en-US" dirty="0" smtClean="0"/>
              <a:t> de </a:t>
            </a:r>
            <a:r>
              <a:rPr lang="en-US" dirty="0" err="1"/>
              <a:t>P</a:t>
            </a:r>
            <a:r>
              <a:rPr lang="en-US" dirty="0" err="1" smtClean="0"/>
              <a:t>referência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Prazo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endParaRPr lang="en-US" dirty="0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90" y="1803184"/>
            <a:ext cx="2376089" cy="1861270"/>
          </a:xfrm>
          <a:prstGeom prst="rect">
            <a:avLst/>
          </a:prstGeom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99" y="3212182"/>
            <a:ext cx="1606582" cy="1693035"/>
          </a:xfrm>
          <a:prstGeom prst="rect">
            <a:avLst/>
          </a:prstGeom>
        </p:spPr>
      </p:pic>
      <p:pic>
        <p:nvPicPr>
          <p:cNvPr id="7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26" y="4476750"/>
            <a:ext cx="1768515" cy="18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248</TotalTime>
  <Words>630</Words>
  <Application>Microsoft Macintosh PowerPoint</Application>
  <PresentationFormat>On-screen Show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Capital</vt:lpstr>
      <vt:lpstr>A Resolução de Problemas Métodos</vt:lpstr>
      <vt:lpstr>Introdução</vt:lpstr>
      <vt:lpstr>Introdução</vt:lpstr>
      <vt:lpstr>Introdução</vt:lpstr>
      <vt:lpstr>Introdução</vt:lpstr>
      <vt:lpstr>Introdução</vt:lpstr>
      <vt:lpstr>Formulação do Problema</vt:lpstr>
      <vt:lpstr>Formulação do Problema</vt:lpstr>
      <vt:lpstr>Formulação do Problema</vt:lpstr>
      <vt:lpstr>Formulação do Problema</vt:lpstr>
      <vt:lpstr>Formulação do Problema</vt:lpstr>
      <vt:lpstr>Formulação do Problema</vt:lpstr>
      <vt:lpstr>Análise do Problema</vt:lpstr>
      <vt:lpstr>Análise do Problema</vt:lpstr>
      <vt:lpstr>Análise do Problema</vt:lpstr>
      <vt:lpstr>Análise do Problema</vt:lpstr>
      <vt:lpstr>Análise do Problema</vt:lpstr>
      <vt:lpstr>Pesquisa das Alternativas</vt:lpstr>
      <vt:lpstr>Pesquisa das Alternativas</vt:lpstr>
      <vt:lpstr>Pesquisa das Alternativas</vt:lpstr>
      <vt:lpstr>Pesquisa das Alternativas</vt:lpstr>
      <vt:lpstr>Pesquisa das Alternativas</vt:lpstr>
      <vt:lpstr>Pesquisa das Alternativas</vt:lpstr>
      <vt:lpstr>Pesquisa de Alternativas</vt:lpstr>
      <vt:lpstr>Avaliação das Alternativas</vt:lpstr>
      <vt:lpstr>Avaliação das Alternativas</vt:lpstr>
      <vt:lpstr>Avaliação das Alternativas</vt:lpstr>
      <vt:lpstr>Avaliação das Alternativas</vt:lpstr>
      <vt:lpstr>Avaliação das Alternativas</vt:lpstr>
      <vt:lpstr>Escolha da Melhor Solução</vt:lpstr>
      <vt:lpstr>Escolha da Melhor Solução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Resolução de Problemas Métodos</dc:title>
  <dc:creator>Giuliana Nardini</dc:creator>
  <cp:lastModifiedBy>Giuliana Nardini</cp:lastModifiedBy>
  <cp:revision>23</cp:revision>
  <dcterms:created xsi:type="dcterms:W3CDTF">2014-04-09T13:24:52Z</dcterms:created>
  <dcterms:modified xsi:type="dcterms:W3CDTF">2014-04-10T02:51:43Z</dcterms:modified>
</cp:coreProperties>
</file>