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07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8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11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40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5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9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2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02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5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43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3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0A6B-3DA2-488D-B7D1-6A7BC59FADED}" type="datetimeFigureOut">
              <a:rPr lang="pt-BR" smtClean="0"/>
              <a:pPr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F248-908C-40D3-92C3-08F455461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9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frm=1&amp;source=images&amp;cd=&amp;cad=rja&amp;docid=pIM0BjPdUsnwkM&amp;tbnid=7XoNQo5HZqsJ1M:&amp;ved=0CAUQjRw&amp;url=http://smepirambu.blogspot.com/2012/01/municipio-realiza-pesquisa-para-avaliar.html&amp;ei=2eBRUYzsCo7S9ATIsoGABA&amp;bvm=bv.44342787,d.dmg&amp;psig=AFQjCNHEXKgnqggm0V4F4m2WP3KvTl108A&amp;ust=1364406841672776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Aparência </a:t>
            </a:r>
          </a:p>
          <a:p>
            <a:pPr marL="0" indent="0">
              <a:buNone/>
            </a:pPr>
            <a:endParaRPr lang="pt-BR" sz="1400" b="1" dirty="0" smtClean="0"/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endParaRPr lang="pt-BR" sz="1400" b="1" dirty="0" smtClean="0"/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r>
              <a:rPr lang="pt-BR" sz="1400" b="1" dirty="0" smtClean="0"/>
              <a:t>Sabor</a:t>
            </a:r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endParaRPr lang="pt-BR" sz="1400" b="1" dirty="0" smtClean="0"/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r>
              <a:rPr lang="pt-BR" sz="1400" b="1" dirty="0" smtClean="0"/>
              <a:t>Textura</a:t>
            </a:r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endParaRPr lang="pt-BR" sz="1400" b="1" dirty="0" smtClean="0"/>
          </a:p>
          <a:p>
            <a:pPr marL="0" indent="0">
              <a:buNone/>
            </a:pPr>
            <a:endParaRPr lang="pt-BR" sz="1400" b="1" dirty="0"/>
          </a:p>
          <a:p>
            <a:pPr marL="0" indent="0">
              <a:buNone/>
            </a:pP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Aroma</a:t>
            </a:r>
            <a:endParaRPr lang="pt-BR" sz="1400" b="1" dirty="0"/>
          </a:p>
        </p:txBody>
      </p:sp>
      <p:pic>
        <p:nvPicPr>
          <p:cNvPr id="9" name="Imagem 8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" y="1124744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" y="2420888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" y="3717032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" y="4972397"/>
            <a:ext cx="3551555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Espaço Reservado para Conteúdo 4"/>
          <p:cNvSpPr txBox="1">
            <a:spLocks/>
          </p:cNvSpPr>
          <p:nvPr/>
        </p:nvSpPr>
        <p:spPr>
          <a:xfrm>
            <a:off x="4635011" y="620688"/>
            <a:ext cx="4038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t-BR" sz="1400" dirty="0" smtClean="0"/>
          </a:p>
          <a:p>
            <a:pPr marL="0" indent="0">
              <a:buFont typeface="Arial" pitchFamily="34" charset="0"/>
              <a:buNone/>
            </a:pPr>
            <a:r>
              <a:rPr lang="pt-BR" sz="1400" b="1" dirty="0" smtClean="0"/>
              <a:t>Aparência </a:t>
            </a:r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r>
              <a:rPr lang="pt-BR" sz="1400" b="1" dirty="0" smtClean="0"/>
              <a:t>Sabor</a:t>
            </a:r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r>
              <a:rPr lang="pt-BR" sz="1400" b="1" dirty="0" smtClean="0"/>
              <a:t>Textura</a:t>
            </a:r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endParaRPr lang="pt-BR" sz="1400" b="1" dirty="0" smtClean="0"/>
          </a:p>
          <a:p>
            <a:pPr marL="0" indent="0">
              <a:buFont typeface="Arial" pitchFamily="34" charset="0"/>
              <a:buNone/>
            </a:pPr>
            <a:r>
              <a:rPr lang="pt-BR" sz="1400" b="1" dirty="0" smtClean="0"/>
              <a:t>Aroma</a:t>
            </a:r>
            <a:endParaRPr lang="pt-BR" sz="1400" b="1" dirty="0"/>
          </a:p>
        </p:txBody>
      </p:sp>
      <p:pic>
        <p:nvPicPr>
          <p:cNvPr id="15" name="Imagem 14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5" y="1124744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893" y="2420888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901" y="3676253"/>
            <a:ext cx="355155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http://1.bp.blogspot.com/-y6b1Ixom-8k/Tx1_QrMo6BI/AAAAAAAAAQw/q0gT_vgaHPQ/s1600/escala+hedonic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909" y="4972397"/>
            <a:ext cx="3551555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aixaDeTexto 18"/>
          <p:cNvSpPr txBox="1"/>
          <p:nvPr/>
        </p:nvSpPr>
        <p:spPr>
          <a:xfrm>
            <a:off x="452201" y="116632"/>
            <a:ext cx="383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Avaliação de Aceitação –  //</a:t>
            </a:r>
            <a:r>
              <a:rPr lang="pt-BR" sz="1600" b="1" dirty="0" smtClean="0"/>
              <a:t>2018</a:t>
            </a:r>
            <a:endParaRPr lang="pt-BR" sz="1600" b="1" dirty="0" smtClean="0"/>
          </a:p>
          <a:p>
            <a:pPr algn="ctr"/>
            <a:endParaRPr lang="pt-BR" sz="1600" b="1" dirty="0" smtClean="0"/>
          </a:p>
          <a:p>
            <a:pPr algn="ctr"/>
            <a:r>
              <a:rPr lang="pt-BR" sz="1600" b="1" dirty="0" smtClean="0"/>
              <a:t>Nome da preparação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798965" y="116632"/>
            <a:ext cx="38317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Avaliação de Aceitação – //</a:t>
            </a:r>
            <a:r>
              <a:rPr lang="pt-BR" sz="1600" b="1" dirty="0" smtClean="0"/>
              <a:t>2018</a:t>
            </a:r>
            <a:endParaRPr lang="pt-BR" sz="1600" b="1" dirty="0" smtClean="0"/>
          </a:p>
          <a:p>
            <a:pPr algn="ctr"/>
            <a:endParaRPr lang="pt-BR" sz="1600" b="1" dirty="0"/>
          </a:p>
          <a:p>
            <a:pPr algn="ctr"/>
            <a:r>
              <a:rPr lang="pt-BR" sz="1600" b="1" dirty="0" smtClean="0"/>
              <a:t>Nome da preparação</a:t>
            </a:r>
            <a:endParaRPr lang="pt-BR" sz="16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32525" y="5877272"/>
            <a:ext cx="43834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que você gostaria que a Oficina Culinária preparasse para você? </a:t>
            </a:r>
            <a:r>
              <a:rPr lang="pt-BR" dirty="0" smtClean="0"/>
              <a:t>____________________________ ___________________________________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797021" y="5877272"/>
            <a:ext cx="43834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 que você gostaria que a Oficina Culinária preparasse para você? </a:t>
            </a:r>
            <a:r>
              <a:rPr lang="pt-BR" dirty="0" smtClean="0"/>
              <a:t>____________________________ ___________________________________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7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4572000" y="116632"/>
            <a:ext cx="0" cy="674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 rot="16200000">
            <a:off x="-387554" y="2645913"/>
            <a:ext cx="4032448" cy="286232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/>
              <a:t>Nome: ___________________________</a:t>
            </a:r>
          </a:p>
          <a:p>
            <a:r>
              <a:rPr lang="pt-BR" dirty="0" smtClean="0"/>
              <a:t>Enfermaria:_______________________</a:t>
            </a:r>
          </a:p>
          <a:p>
            <a:r>
              <a:rPr lang="pt-BR" dirty="0" smtClean="0"/>
              <a:t>Dias de Internação:_______________</a:t>
            </a:r>
          </a:p>
          <a:p>
            <a:r>
              <a:rPr lang="pt-BR" dirty="0" smtClean="0"/>
              <a:t>HD:______________________________</a:t>
            </a:r>
          </a:p>
          <a:p>
            <a:r>
              <a:rPr lang="pt-BR" dirty="0" err="1" smtClean="0"/>
              <a:t>Qtx</a:t>
            </a:r>
            <a:r>
              <a:rPr lang="pt-BR" dirty="0" smtClean="0"/>
              <a:t>:______________________________</a:t>
            </a:r>
          </a:p>
          <a:p>
            <a:endParaRPr lang="pt-BR" dirty="0"/>
          </a:p>
          <a:p>
            <a:r>
              <a:rPr lang="pt-BR" dirty="0" smtClean="0"/>
              <a:t>Observações:</a:t>
            </a:r>
          </a:p>
          <a:p>
            <a:endParaRPr lang="pt-BR" dirty="0"/>
          </a:p>
          <a:p>
            <a:r>
              <a:rPr lang="pt-BR" dirty="0" smtClean="0"/>
              <a:t>Esta preparação faz parte do seu dia-dia: (   ) SIM               (   ) NÃO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4370491" y="2507413"/>
            <a:ext cx="4032448" cy="313932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 smtClean="0"/>
              <a:t>Nome: ___________________________</a:t>
            </a:r>
          </a:p>
          <a:p>
            <a:r>
              <a:rPr lang="pt-BR" dirty="0" smtClean="0"/>
              <a:t>Enfermaria:_______________________</a:t>
            </a:r>
          </a:p>
          <a:p>
            <a:r>
              <a:rPr lang="pt-BR" dirty="0" smtClean="0"/>
              <a:t>Dias de Internação:_______________</a:t>
            </a:r>
          </a:p>
          <a:p>
            <a:r>
              <a:rPr lang="pt-BR" dirty="0" smtClean="0"/>
              <a:t>HD:______________________________</a:t>
            </a:r>
          </a:p>
          <a:p>
            <a:r>
              <a:rPr lang="pt-BR" dirty="0" err="1" smtClean="0"/>
              <a:t>Qtx</a:t>
            </a:r>
            <a:r>
              <a:rPr lang="pt-BR" dirty="0" smtClean="0"/>
              <a:t>:______________________________</a:t>
            </a:r>
          </a:p>
          <a:p>
            <a:endParaRPr lang="pt-BR" dirty="0"/>
          </a:p>
          <a:p>
            <a:r>
              <a:rPr lang="pt-BR" dirty="0" smtClean="0"/>
              <a:t>Observações:</a:t>
            </a:r>
          </a:p>
          <a:p>
            <a:endParaRPr lang="pt-BR" dirty="0"/>
          </a:p>
          <a:p>
            <a:r>
              <a:rPr lang="pt-BR" dirty="0"/>
              <a:t>Esta preparação faz parte do seu dia-dia: (   ) SIM               (   ) NÃO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89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112</Words>
  <Application>Microsoft Office PowerPoint</Application>
  <PresentationFormat>Apresentação na tela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Camila Japur</cp:lastModifiedBy>
  <cp:revision>24</cp:revision>
  <dcterms:created xsi:type="dcterms:W3CDTF">2013-08-01T01:29:52Z</dcterms:created>
  <dcterms:modified xsi:type="dcterms:W3CDTF">2018-08-08T11:18:51Z</dcterms:modified>
</cp:coreProperties>
</file>