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56" y="678452"/>
            <a:ext cx="11679810" cy="2926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dirty="0"/>
              <a:t>Apresentação da disciplina </a:t>
            </a:r>
            <a:br>
              <a:rPr lang="pt-BR" sz="3600" dirty="0"/>
            </a:br>
            <a:r>
              <a:rPr lang="pt-BR" sz="3600" dirty="0"/>
              <a:t>RNM 4308 -avaliação do estado nutricional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9274" y="4167965"/>
            <a:ext cx="8767860" cy="2011583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Profa. Camila C. Japur</a:t>
            </a:r>
          </a:p>
          <a:p>
            <a:r>
              <a:rPr lang="pt-BR" dirty="0"/>
              <a:t>Aluno PAE: Heitor Bernardes</a:t>
            </a:r>
          </a:p>
          <a:p>
            <a:r>
              <a:rPr lang="pt-BR" dirty="0"/>
              <a:t>Colaboradora: Mariana Guimarães</a:t>
            </a:r>
          </a:p>
        </p:txBody>
      </p:sp>
    </p:spTree>
    <p:extLst>
      <p:ext uri="{BB962C8B-B14F-4D97-AF65-F5344CB8AC3E}">
        <p14:creationId xmlns:p14="http://schemas.microsoft.com/office/powerpoint/2010/main" val="297897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6F273-9933-4551-A4D3-051431C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3A6F4612-6C3E-4844-AD3C-F4E7ABAB6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713750"/>
              </p:ext>
            </p:extLst>
          </p:nvPr>
        </p:nvGraphicFramePr>
        <p:xfrm>
          <a:off x="1292650" y="1800520"/>
          <a:ext cx="10245758" cy="3535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5758">
                  <a:extLst>
                    <a:ext uri="{9D8B030D-6E8A-4147-A177-3AD203B41FA5}">
                      <a16:colId xmlns:a16="http://schemas.microsoft.com/office/drawing/2014/main" val="1686278865"/>
                    </a:ext>
                  </a:extLst>
                </a:gridCol>
              </a:tblGrid>
              <a:tr h="113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Cognitivos: conceitos relacionados aos métodos de triagem, avaliação e diagnóstico do estado nutricional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53803"/>
                  </a:ext>
                </a:extLst>
              </a:tr>
              <a:tr h="113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Habilidades: aplicação dos métodos de triagem e avaliação do estado nutricional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68838"/>
                  </a:ext>
                </a:extLst>
              </a:tr>
              <a:tr h="1272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Atitudinais: postura profissional, responsabilidade, cuidados com privacidade do paciente, respeito e empatia.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1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1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864" y="883046"/>
            <a:ext cx="2622177" cy="672354"/>
          </a:xfrm>
        </p:spPr>
        <p:txBody>
          <a:bodyPr>
            <a:normAutofit/>
          </a:bodyPr>
          <a:lstStyle/>
          <a:p>
            <a:r>
              <a:rPr lang="pt-BR" sz="3600" dirty="0"/>
              <a:t>Cronograma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38F6BF-6911-4457-9BC7-D21C7B7C74A8}"/>
              </a:ext>
            </a:extLst>
          </p:cNvPr>
          <p:cNvSpPr txBox="1"/>
          <p:nvPr/>
        </p:nvSpPr>
        <p:spPr>
          <a:xfrm>
            <a:off x="725864" y="2045617"/>
            <a:ext cx="1045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Roteiro de ensino aprendizagem: Moodle </a:t>
            </a:r>
            <a:r>
              <a:rPr lang="pt-BR" sz="2400" b="1" dirty="0"/>
              <a:t>(modificado em relação ao site FMRP)</a:t>
            </a:r>
          </a:p>
        </p:txBody>
      </p:sp>
    </p:spTree>
    <p:extLst>
      <p:ext uri="{BB962C8B-B14F-4D97-AF65-F5344CB8AC3E}">
        <p14:creationId xmlns:p14="http://schemas.microsoft.com/office/powerpoint/2010/main" val="125821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46188" y="502024"/>
            <a:ext cx="3879907" cy="550399"/>
          </a:xfrm>
        </p:spPr>
        <p:txBody>
          <a:bodyPr>
            <a:normAutofit/>
          </a:bodyPr>
          <a:lstStyle/>
          <a:p>
            <a:pPr algn="r"/>
            <a:r>
              <a:rPr lang="pt-BR" sz="3200" dirty="0"/>
              <a:t>Métodos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0463" y="1232714"/>
            <a:ext cx="11179603" cy="5123261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pt-BR" sz="1700" dirty="0"/>
              <a:t>Avaliações teóricas: 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chemeClr val="tx1"/>
                </a:solidFill>
              </a:rPr>
              <a:t>09/08 (manhã 8h-12h): via Moodle (tema Avaliação Clínica - Anamnese Nutricional/Humanização do atendimento nutricional): 3 pontos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chemeClr val="tx1"/>
                </a:solidFill>
              </a:rPr>
              <a:t>14/08 (</a:t>
            </a:r>
            <a:r>
              <a:rPr lang="pt-BR" sz="1600" b="1" dirty="0">
                <a:solidFill>
                  <a:schemeClr val="tx1"/>
                </a:solidFill>
              </a:rPr>
              <a:t>MANHÃ 8h – 12h</a:t>
            </a:r>
            <a:r>
              <a:rPr lang="pt-BR" sz="1600" dirty="0">
                <a:solidFill>
                  <a:schemeClr val="tx1"/>
                </a:solidFill>
              </a:rPr>
              <a:t>): presencial (sala 2C): Aulas Introdução à Avaliação do Estado Nutricional, Triagem Nutricional e Classificação dos níveis de atenção nutricional: 7 pontos.</a:t>
            </a:r>
          </a:p>
          <a:p>
            <a:pPr lvl="0" algn="just">
              <a:lnSpc>
                <a:spcPct val="150000"/>
              </a:lnSpc>
              <a:buClr>
                <a:srgbClr val="3494BA"/>
              </a:buClr>
            </a:pPr>
            <a:r>
              <a:rPr lang="pt-BR" sz="1600" dirty="0">
                <a:solidFill>
                  <a:prstClr val="black"/>
                </a:solidFill>
              </a:rPr>
              <a:t>18/09 (manhã 8h-12h): presencial (Labsim): Aulas antropometria, BIA e exame físico: 5 pontos</a:t>
            </a:r>
          </a:p>
          <a:p>
            <a:pPr lvl="0" algn="just">
              <a:lnSpc>
                <a:spcPct val="150000"/>
              </a:lnSpc>
              <a:buClr>
                <a:srgbClr val="3494BA"/>
              </a:buClr>
            </a:pPr>
            <a:r>
              <a:rPr lang="pt-BR" sz="1600" dirty="0">
                <a:solidFill>
                  <a:prstClr val="black"/>
                </a:solidFill>
              </a:rPr>
              <a:t>09/10 (tarde 14h – 18h): presencial (sala 2B): Avaliação e diagnóstico nutricional: 10 pontos.</a:t>
            </a:r>
          </a:p>
          <a:p>
            <a:pPr marL="45720" lvl="0" indent="0" algn="just">
              <a:buClr>
                <a:srgbClr val="3494BA"/>
              </a:buClr>
              <a:buNone/>
            </a:pPr>
            <a:r>
              <a:rPr lang="pt-BR" sz="1700" dirty="0">
                <a:solidFill>
                  <a:srgbClr val="3494BA"/>
                </a:solidFill>
              </a:rPr>
              <a:t>Avaliação prática: </a:t>
            </a:r>
            <a:endParaRPr lang="pt-BR" sz="13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chemeClr val="tx1"/>
                </a:solidFill>
              </a:rPr>
              <a:t>18/09 (manhã 8h-12h): presencial (Labsim): OSCE (antropometria, BIA e exame físico): 5 pontos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chemeClr val="accent6"/>
                </a:solidFill>
              </a:rPr>
              <a:t>Nota final: </a:t>
            </a:r>
            <a:r>
              <a:rPr lang="pt-BR" sz="1700" dirty="0">
                <a:solidFill>
                  <a:schemeClr val="tx1"/>
                </a:solidFill>
              </a:rPr>
              <a:t>soma de todas as avaliações dividido por 3</a:t>
            </a:r>
          </a:p>
          <a:p>
            <a:pPr algn="just">
              <a:lnSpc>
                <a:spcPct val="150000"/>
              </a:lnSpc>
            </a:pPr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906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184</TotalTime>
  <Words>212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Calibri</vt:lpstr>
      <vt:lpstr>Corbel</vt:lpstr>
      <vt:lpstr>Base</vt:lpstr>
      <vt:lpstr>Apresentação da disciplina  RNM 4308 -avaliação do estado nutricional</vt:lpstr>
      <vt:lpstr>Objetivos</vt:lpstr>
      <vt:lpstr>Cronograma</vt:lpstr>
      <vt:lpstr>Métodos de avaliação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  avaliação do estado nutricional</dc:title>
  <dc:creator>Camila Japur</dc:creator>
  <cp:lastModifiedBy>Camila Japur</cp:lastModifiedBy>
  <cp:revision>26</cp:revision>
  <dcterms:created xsi:type="dcterms:W3CDTF">2018-07-31T12:15:55Z</dcterms:created>
  <dcterms:modified xsi:type="dcterms:W3CDTF">2019-08-02T13:48:17Z</dcterms:modified>
</cp:coreProperties>
</file>