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C537E-1A57-4AA6-BAE1-1D8B8104E1C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3AE28-EA1C-4744-A354-148CDE4AF90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C1F13D-29E1-4DB7-A322-B193F6BF5F0D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D879FD-A9D5-4544-B043-4BF975EC5CA7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D879FD-A9D5-4544-B043-4BF975EC5CA7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9E2162-E82E-4A1F-9B58-75B8DD4F135F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41EAC2-7942-4E5D-9E8C-5DB97463D031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01FE11-3617-409D-9D1E-DE9833328741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ea typeface="ＭＳ Ｐゴシック" charset="-128"/>
            </a:endParaRPr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4E6EDB-6EA8-4239-8973-701C2DD17086}" type="slidenum">
              <a:rPr lang="pt-BR" smtClean="0"/>
              <a:pPr/>
              <a:t>7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mascaraembaixa"/>
          <p:cNvPicPr>
            <a:picLocks noChangeAspect="1" noChangeArrowheads="1"/>
          </p:cNvPicPr>
          <p:nvPr userDrawn="1"/>
        </p:nvPicPr>
        <p:blipFill>
          <a:blip r:embed="rId2" cstate="print"/>
          <a:srcRect b="1129"/>
          <a:stretch>
            <a:fillRect/>
          </a:stretch>
        </p:blipFill>
        <p:spPr bwMode="auto">
          <a:xfrm>
            <a:off x="1511300" y="223838"/>
            <a:ext cx="7632700" cy="663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BD39-F4AA-4944-867F-CF964D4760D1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12FAB-296A-4E18-AB8E-D6DC25DDCDD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 txBox="1">
            <a:spLocks noChangeArrowheads="1"/>
          </p:cNvSpPr>
          <p:nvPr/>
        </p:nvSpPr>
        <p:spPr bwMode="auto">
          <a:xfrm>
            <a:off x="76200" y="203200"/>
            <a:ext cx="88709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1600" b="1">
                <a:solidFill>
                  <a:srgbClr val="7F7F7F"/>
                </a:solidFill>
              </a:rPr>
              <a:t>Escola Politécnica da Universidade de São Paulo</a:t>
            </a:r>
            <a:br>
              <a:rPr lang="pt-BR" sz="1600" b="1">
                <a:solidFill>
                  <a:srgbClr val="7F7F7F"/>
                </a:solidFill>
              </a:rPr>
            </a:br>
            <a:r>
              <a:rPr lang="pt-BR" sz="1600" b="1">
                <a:solidFill>
                  <a:srgbClr val="7F7F7F"/>
                </a:solidFill>
              </a:rPr>
              <a:t/>
            </a:r>
            <a:br>
              <a:rPr lang="pt-BR" sz="1600" b="1">
                <a:solidFill>
                  <a:srgbClr val="7F7F7F"/>
                </a:solidFill>
              </a:rPr>
            </a:br>
            <a:r>
              <a:rPr lang="pt-BR" sz="1600" b="1">
                <a:solidFill>
                  <a:srgbClr val="7F7F7F"/>
                </a:solidFill>
              </a:rPr>
              <a:t>Departamento de Engenharia de Produção</a:t>
            </a:r>
            <a:endParaRPr lang="pt-BR" sz="1600">
              <a:solidFill>
                <a:srgbClr val="7F7F7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8588" y="2781300"/>
            <a:ext cx="8915400" cy="566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pt-BR" sz="28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Apresentação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33438" y="4175125"/>
            <a:ext cx="731290" cy="416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Arial" charset="0"/>
              </a:rPr>
              <a:t>Autor</a:t>
            </a:r>
            <a:endParaRPr lang="pt-BR" sz="1600" b="1" dirty="0">
              <a:solidFill>
                <a:srgbClr val="7F7F7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52400" y="0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Agenda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323850" y="1125538"/>
            <a:ext cx="576421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>
                <a:solidFill>
                  <a:srgbClr val="333399"/>
                </a:solidFill>
              </a:rPr>
              <a:t>Relevância do tema</a:t>
            </a: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>
                <a:solidFill>
                  <a:srgbClr val="333399"/>
                </a:solidFill>
              </a:rPr>
              <a:t>Principais lacunas</a:t>
            </a: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>
                <a:solidFill>
                  <a:srgbClr val="333399"/>
                </a:solidFill>
              </a:rPr>
              <a:t>Objetivo da pesquisa e contribuição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8588" y="260350"/>
            <a:ext cx="8915400" cy="566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Introdução</a:t>
            </a:r>
            <a:endParaRPr lang="pt-BR" sz="2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52400" y="0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Agenda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323850" y="1125538"/>
            <a:ext cx="576421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Principais construtos</a:t>
            </a:r>
            <a:endParaRPr lang="pt-BR" b="1" dirty="0">
              <a:solidFill>
                <a:srgbClr val="333399"/>
              </a:solidFill>
            </a:endParaRP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Framework para relação entre construtos (justificando as questões de pesquisa, hipótese, proposições </a:t>
            </a:r>
            <a:r>
              <a:rPr lang="pt-BR" b="1" dirty="0" err="1" smtClean="0">
                <a:solidFill>
                  <a:srgbClr val="333399"/>
                </a:solidFill>
              </a:rPr>
              <a:t>etc</a:t>
            </a:r>
            <a:r>
              <a:rPr lang="pt-BR" b="1" dirty="0" smtClean="0">
                <a:solidFill>
                  <a:srgbClr val="333399"/>
                </a:solidFill>
              </a:rPr>
              <a:t>)</a:t>
            </a:r>
            <a:endParaRPr lang="pt-BR" b="1" dirty="0">
              <a:solidFill>
                <a:srgbClr val="333399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8588" y="260350"/>
            <a:ext cx="8915400" cy="566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Quadro Teórico</a:t>
            </a:r>
            <a:endParaRPr lang="pt-BR" sz="2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52400" y="0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Agenda</a:t>
            </a:r>
          </a:p>
        </p:txBody>
      </p:sp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23850" y="1125538"/>
            <a:ext cx="7704534" cy="518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Se for revisão de literatura usar modelo do trabalho em duplas</a:t>
            </a: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Justificativa do método com base nos objetivos da pesquisa</a:t>
            </a:r>
            <a:endParaRPr lang="pt-BR" b="1" dirty="0">
              <a:solidFill>
                <a:srgbClr val="333399"/>
              </a:solidFill>
            </a:endParaRP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Amostra</a:t>
            </a:r>
          </a:p>
          <a:p>
            <a:pPr marL="812800" lvl="1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1600" b="1" dirty="0" smtClean="0">
                <a:solidFill>
                  <a:srgbClr val="333399"/>
                </a:solidFill>
              </a:rPr>
              <a:t>Qualitativo: Casos ou pesquisa ação</a:t>
            </a:r>
          </a:p>
          <a:p>
            <a:pPr marL="1270000" lvl="2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1400" b="1" dirty="0" smtClean="0">
                <a:solidFill>
                  <a:srgbClr val="333399"/>
                </a:solidFill>
              </a:rPr>
              <a:t>Definição da unidade de análise: a empresa, o projeto </a:t>
            </a:r>
            <a:r>
              <a:rPr lang="pt-BR" sz="1400" b="1" dirty="0" err="1" smtClean="0">
                <a:solidFill>
                  <a:srgbClr val="333399"/>
                </a:solidFill>
              </a:rPr>
              <a:t>etc</a:t>
            </a:r>
            <a:r>
              <a:rPr lang="pt-BR" sz="1400" b="1" dirty="0" smtClean="0">
                <a:solidFill>
                  <a:srgbClr val="333399"/>
                </a:solidFill>
              </a:rPr>
              <a:t> </a:t>
            </a:r>
          </a:p>
          <a:p>
            <a:pPr marL="1270000" lvl="2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1400" b="1" dirty="0" smtClean="0">
                <a:solidFill>
                  <a:srgbClr val="333399"/>
                </a:solidFill>
              </a:rPr>
              <a:t>Critério de seleção dos casos, </a:t>
            </a:r>
          </a:p>
          <a:p>
            <a:pPr marL="1270000" lvl="2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1400" b="1" dirty="0" smtClean="0">
                <a:solidFill>
                  <a:srgbClr val="333399"/>
                </a:solidFill>
              </a:rPr>
              <a:t>Perfil desejado dos entrevistados e número por unidade de análise</a:t>
            </a:r>
          </a:p>
          <a:p>
            <a:pPr marL="812800" lvl="1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1600" b="1" dirty="0" smtClean="0">
                <a:solidFill>
                  <a:srgbClr val="333399"/>
                </a:solidFill>
              </a:rPr>
              <a:t>Quantitativo: </a:t>
            </a:r>
            <a:r>
              <a:rPr lang="pt-BR" sz="1600" b="1" dirty="0" err="1" smtClean="0">
                <a:solidFill>
                  <a:srgbClr val="333399"/>
                </a:solidFill>
              </a:rPr>
              <a:t>survey</a:t>
            </a:r>
            <a:endParaRPr lang="pt-BR" sz="1600" b="1" dirty="0" smtClean="0">
              <a:solidFill>
                <a:srgbClr val="333399"/>
              </a:solidFill>
            </a:endParaRPr>
          </a:p>
          <a:p>
            <a:pPr marL="1270000" lvl="2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1400" b="1" dirty="0" smtClean="0">
                <a:solidFill>
                  <a:srgbClr val="333399"/>
                </a:solidFill>
              </a:rPr>
              <a:t>População/ amostra </a:t>
            </a:r>
          </a:p>
          <a:p>
            <a:pPr marL="1270000" lvl="2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1400" b="1" dirty="0" smtClean="0">
                <a:solidFill>
                  <a:srgbClr val="333399"/>
                </a:solidFill>
              </a:rPr>
              <a:t>Seleção do tamanho da amostra, </a:t>
            </a:r>
          </a:p>
          <a:p>
            <a:pPr marL="1270000" lvl="2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sz="1400" b="1" dirty="0" smtClean="0">
                <a:solidFill>
                  <a:srgbClr val="333399"/>
                </a:solidFill>
              </a:rPr>
              <a:t>Perfil desejado dos entrevistados</a:t>
            </a:r>
            <a:endParaRPr lang="pt-BR" sz="1400" b="1" dirty="0">
              <a:solidFill>
                <a:srgbClr val="333399"/>
              </a:solidFill>
            </a:endParaRP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>
                <a:solidFill>
                  <a:srgbClr val="333399"/>
                </a:solidFill>
              </a:rPr>
              <a:t>Métodos de análise dos dados</a:t>
            </a:r>
          </a:p>
          <a:p>
            <a:pPr marL="812800" lvl="1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Qualitativo: </a:t>
            </a:r>
            <a:r>
              <a:rPr lang="pt-BR" b="1" dirty="0" smtClean="0">
                <a:solidFill>
                  <a:srgbClr val="333399"/>
                </a:solidFill>
              </a:rPr>
              <a:t>Análise </a:t>
            </a:r>
            <a:r>
              <a:rPr lang="pt-BR" b="1" dirty="0">
                <a:solidFill>
                  <a:srgbClr val="333399"/>
                </a:solidFill>
              </a:rPr>
              <a:t>de </a:t>
            </a:r>
            <a:r>
              <a:rPr lang="pt-BR" b="1" dirty="0" smtClean="0">
                <a:solidFill>
                  <a:srgbClr val="333399"/>
                </a:solidFill>
              </a:rPr>
              <a:t>conteúdo....</a:t>
            </a:r>
          </a:p>
          <a:p>
            <a:pPr marL="812800" lvl="1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Quantitativo: estatística descritiva, correlação....</a:t>
            </a:r>
          </a:p>
          <a:p>
            <a:pPr marL="812800" lvl="1" indent="-355600">
              <a:spcBef>
                <a:spcPct val="20000"/>
              </a:spcBef>
              <a:spcAft>
                <a:spcPts val="600"/>
              </a:spcAft>
            </a:pPr>
            <a:endParaRPr lang="pt-BR" b="1" dirty="0" smtClean="0">
              <a:solidFill>
                <a:srgbClr val="333399"/>
              </a:solidFill>
            </a:endParaRPr>
          </a:p>
          <a:p>
            <a:pPr marL="812800" lvl="1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b="1" dirty="0">
              <a:solidFill>
                <a:srgbClr val="333399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8588" y="260350"/>
            <a:ext cx="8915400" cy="566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Metodologia</a:t>
            </a:r>
            <a:endParaRPr lang="pt-BR" sz="2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52400" y="0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Agenda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23850" y="1125538"/>
            <a:ext cx="576421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Quantitativo: Estatística </a:t>
            </a:r>
            <a:r>
              <a:rPr lang="pt-BR" b="1" dirty="0">
                <a:solidFill>
                  <a:srgbClr val="333399"/>
                </a:solidFill>
              </a:rPr>
              <a:t>Descritiva da amostra</a:t>
            </a:r>
          </a:p>
          <a:p>
            <a:pPr marL="812800" lvl="1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Sobre a unidade de análise</a:t>
            </a:r>
          </a:p>
          <a:p>
            <a:pPr marL="812800" lvl="1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Sobre os respondentes</a:t>
            </a:r>
            <a:endParaRPr lang="pt-BR" b="1" dirty="0">
              <a:solidFill>
                <a:srgbClr val="333399"/>
              </a:solidFill>
            </a:endParaRP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Qualitativo:</a:t>
            </a:r>
          </a:p>
          <a:p>
            <a:pPr marL="812800" lvl="1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Sobre os casos</a:t>
            </a:r>
          </a:p>
          <a:p>
            <a:pPr marL="812800" lvl="1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 dirty="0" smtClean="0">
                <a:solidFill>
                  <a:srgbClr val="333399"/>
                </a:solidFill>
              </a:rPr>
              <a:t>Sobre os entrevistados</a:t>
            </a:r>
            <a:endParaRPr lang="pt-BR" b="1" dirty="0">
              <a:solidFill>
                <a:srgbClr val="333399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8588" y="260350"/>
            <a:ext cx="8915400" cy="566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Caracterização da Amostra</a:t>
            </a:r>
            <a:endParaRPr lang="pt-BR" sz="2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152400" y="0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Agenda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323850" y="1125538"/>
            <a:ext cx="576421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b="1" dirty="0">
              <a:solidFill>
                <a:srgbClr val="333399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8588" y="260350"/>
            <a:ext cx="8915400" cy="566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Resultados</a:t>
            </a:r>
            <a:endParaRPr lang="pt-BR" sz="2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152400" y="0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Verdana" pitchFamily="34" charset="0"/>
              </a:rPr>
              <a:t>Agenda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323850" y="1125538"/>
            <a:ext cx="576421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b="1">
              <a:solidFill>
                <a:srgbClr val="333399"/>
              </a:solidFill>
            </a:endParaRP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>
                <a:solidFill>
                  <a:srgbClr val="333399"/>
                </a:solidFill>
              </a:rPr>
              <a:t>Retorno aos objetivos</a:t>
            </a: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>
                <a:solidFill>
                  <a:srgbClr val="333399"/>
                </a:solidFill>
              </a:rPr>
              <a:t>Implicações para a teoria</a:t>
            </a: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>
                <a:solidFill>
                  <a:srgbClr val="333399"/>
                </a:solidFill>
              </a:rPr>
              <a:t>Implicações para a prática</a:t>
            </a: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>
                <a:solidFill>
                  <a:srgbClr val="333399"/>
                </a:solidFill>
              </a:rPr>
              <a:t>Limitações</a:t>
            </a: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b="1">
                <a:solidFill>
                  <a:srgbClr val="333399"/>
                </a:solidFill>
              </a:rPr>
              <a:t>Trabalhos futuros</a:t>
            </a:r>
          </a:p>
          <a:p>
            <a:pPr marL="355600" indent="-35560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pt-BR" b="1">
              <a:solidFill>
                <a:srgbClr val="333399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8588" y="260350"/>
            <a:ext cx="8915400" cy="5667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2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Conclusões</a:t>
            </a:r>
            <a:endParaRPr lang="pt-BR" sz="2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185</Words>
  <Application>Microsoft Office PowerPoint</Application>
  <PresentationFormat>Apresentação na tela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marly.carvalho</dc:creator>
  <cp:lastModifiedBy>marly.carvalho</cp:lastModifiedBy>
  <cp:revision>2</cp:revision>
  <dcterms:created xsi:type="dcterms:W3CDTF">2015-11-30T17:17:46Z</dcterms:created>
  <dcterms:modified xsi:type="dcterms:W3CDTF">2015-11-30T17:23:59Z</dcterms:modified>
</cp:coreProperties>
</file>