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6-26T18:20:28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16849 5516 622 0,'0'0'168'0,"0"0"-123"16,0 0-14-16,0 0 173 15,0 0-52-15,0-1-79 16,0 1-52-16,0 0 16 16,0 0 31-16,0 0-17 15,0 0 11-15,0 0-21 16,0 0 29-16,0 0-16 16,0 0 16-16,0 0-34 0,0 0 4 15,0 0-26-15,-10 3-2 16,-3 13-11-16,-9 6 7 15,-5 6-14-15,-4 3 15 16,4 3-12-16,-4-2 10 16,0-2-13-16,0-2 12 15,8-2-4-15,-4-2-2 16,11-2 0-16,-3-4-1 16,0-2 8-16,11-4-17 15,0-2 20-15,8-6-2 16,-4-2-7-16,4-2 5 15,0 0-6-15,0 0 1 16,0 0 7-16,0 0-7 0,0 0-1 16,0 0-3-1,0 0 2-15,0 0-20 0,0 0 21 16,0 0-44-16,0 0-43 16,0 0-93-16,0 0-82 15,0 0-239-15,4-6-16 0</inkml:trace>
  <inkml:trace contextRef="#ctx0" brushRef="#br0" timeOffset="326.44">16502 5800 694 0,'0'0'300'16,"0"0"-212"-16,0 0-30 0,0 0 61 15,0 0-19-15,0 0-25 16,0 0-60-16,-42 29 5 16,34-15-20-16,4 4 36 15,0 0-8-15,-2 0 0 16,6-4-9-16,0-4-11 16,0-2 9-16,6-2-16 15,6-2 11-15,3-4-11 16,1 0 30-16,7 0-24 15,-4 0 27-15,-3 0-12 0,-5 0-22 16,-3 0 0 0,-8 0-13-16,0 10-15 0,0 11-93 15,-15 2-393-15</inkml:trace>
  <inkml:trace contextRef="#ctx0" brushRef="#br0" timeOffset="11002.37">18395 3619 1124 0,'0'0'270'16,"0"0"-193"-16,0 0-57 15,0 0-11-15,0 0 24 16,0 0-12-16,0 0-20 16,40-32 9-16,-9 23-8 15,0 2 16-15,0 3-17 16,6 4 15-16,-6 0-16 16,0 0 1-16,0 10 6 15,-8 9 5-15,-11 10 15 16,-2 9 33-16,-10 8 70 15,-6 11-35-15,-21 2 5 0,-8 2-46 16,-4-7 5 0,-11-8-12-16,11-12-1 0,-7-10-3 15,7-7-25-15,4-12-3 16,8-5-15-16,4 0-6 16,13 0-73-16,10-25-124 15,6-2-343-15,11-5-690 0</inkml:trace>
  <inkml:trace contextRef="#ctx0" brushRef="#br0" timeOffset="11289.6">18707 3707 1051 0,'0'0'218'0,"0"0"-139"16,0 0-34-16,0 0 101 16,-115 91-12-16,104-61-59 15,11 8-52-15,0 2 18 16,23 6-21-16,8 0 45 16,10-3-26-16,7-5-2 15,6-8-5-15,-1-10-32 16,1-8-7-16,-4-11 1 15,-3-1-123-15,-9-7-278 16,-22-11-336-16</inkml:trace>
  <inkml:trace contextRef="#ctx0" brushRef="#br0" timeOffset="11767.67">18435 4696 1204 0,'0'0'255'0,"0"0"-211"16,0 0-27-16,0 0 2 0,0 0 16 15,-5-110-16-15,14 81-6 16,9 4-12-16,-5 4 0 16,-3 3 2-16,-2 9 4 15,-4 2-10-15,1 5 12 16,-5 2-9-16,0 0 0 16,0 0 0-16,0 17 1 15,0 5 55-15,6 7 19 16,2 2-16-16,4-3-11 15,3-8-24-15,1-6 9 16,7-10-33-16,4-4 29 16,-4 0-19-16,8-22 54 15,-4-9-19-15,0-2-37 0,-5-2-2 16,-9 8-6-16,-5 4-19 16,-2 11-30-16,-6 7 27 15,0 5-78-15,4 1-105 16,0 13-341-16,1 0-87 0</inkml:trace>
  <inkml:trace contextRef="#ctx0" brushRef="#br0" timeOffset="12251.37">19532 4002 735 0,'0'0'672'16,"0"0"-533"-16,0 0-62 15,0 0 106-15,0 0-18 16,0 0-48-16,0 0-78 15,-27-2-39-15,27 2-1 16,0 0 1-16,9 0 3 16,3 0-2-16,2 0 6 15,-1 0 2-15,1 0-11 16,3 0 4-16,-3 0-4 16,-1 0-169-16,1 0-139 15,-5-10-230-15,-5-4-294 0</inkml:trace>
  <inkml:trace contextRef="#ctx0" brushRef="#br0" timeOffset="12501.3">19483 3836 1202 0,'0'0'344'15,"0"0"-199"-15,0 0-75 16,0 0 80-16,0 0-26 15,0 0-92-15,0 0-2 16,53-22-22-16,-26 20 17 16,-10 0-23-16,1 2 16 15,-9 0-17-15,5 0 6 0,-6 0-7 16,1 0-3-16,-9 0-53 16,10 0-80-16,2-6-111 15,-3 2-336-15,1 0-323 16</inkml:trace>
  <inkml:trace contextRef="#ctx0" brushRef="#br0" timeOffset="13807.46">20289 2899 925 0,'0'0'249'0,"0"0"-187"15,0 0 32-15,0 0 75 0,0 0-49 16,0 0-69 0,0 0-30-16,0 0 31 0,0 0-2 15,0 0 19-15,-4 0-25 16,0 0 0-16,-7 10-28 15,-1 4-3-15,-3 4-7 16,3 3 6-16,0 5 11 16,-7 2-10-16,0 2 13 15,7 4-17-15,-11 6 19 16,5 0-28-16,1 4 22 16,3-2-20-16,1 0 12 15,-1-2 3-15,5 1 8 16,1 1-2-16,4 2-12 15,-2 2 24-15,2 2-23 16,4 2 13-16,-4 2-24 0,-1 0 15 16,1 1-15-16,4 1 6 15,0-4 12-15,0 0-7 16,0 1 27-16,0-6-24 16,0-1 16-16,0-3-25 15,0-5 14-15,0-4-20 16,0 0 12-16,0-2 6 15,0 1-5-15,4-2 9 16,1 1-21-16,-1 2 42 16,-4 0-32-16,10 0 10 15,-10 0-20-15,4-4 12 16,0 1-13-16,5-1 0 0,-5-2 14 16,2-1-3-16,-2 2 9 15,0-1-20-15,0 2 25 16,5 0-25-16,-5 0 20 15,-4 0-20-15,6-4 10 16,-2 0-10-16,0-2 0 16,0 0 8-16,0-2-2 15,1 1-6-15,1-2 10 16,-2 2-7-16,0-2 5 16,0 3-3-16,4-3-4 15,-3 1 5-15,1-2 2 16,-2-4-2-16,0 0 20 15,0 0-25-15,0-3 20 0,0 2-20 16,3 1 26 0,-3 0-27-16,0 2 13 0,0 0-11 15,0 2 4-15,7-2-1 16,-7 0-4-16,0-1-2 16,4-1 13-16,-4-3-19 15,0 4 19-15,3-4-13 16,1 2 1-16,0 0 0 15,-4 0 7-15,7-1-5 16,-7-2-4-16,4 1 11 16,-4 0-23-16,0-1 30 15,7-1-32-15,-7 2 27 16,0-3-12-16,0 0 1 0,0-3 0 16,2 4-1-1,-2-3 10-15,-4 0-22 0,5 2 31 16,-5-2-30-16,4 0 28 15,-4-2-26-15,4 0 19 16,0-2-11-16,-4 0 2 16,0 0 0-16,0 0-7 15,6 0 16-15,-6 2-9 16,4-2 9-16,-4 0-6 16,0-2-2-16,0 0-1 15,0 0 1-15,0 0-1 16,0 0 0-16,0 0 0 15,0 0 0-15,0 0-4 16,0 0 4-16,4 0-125 0,1 0-195 16,-1 0-403-16</inkml:trace>
  <inkml:trace contextRef="#ctx0" brushRef="#br0" timeOffset="14985.4">20744 2975 93 0,'0'0'1104'16,"0"0"-882"-16,0 0-118 16,0 0 45-16,0 0 55 15,0 0-58-15,0 0-62 16,-15-30-48-16,15 30-14 15,0 0 12-15,0 0-19 16,0 0-8-16,0 0-6 16,0 11-2-16,0 10 2 0,0 14 38 15,0 13 14-15,0 6-11 16,0 8-20 0,0 0-15-16,0-2 14 0,0-8-20 15,6-6 1-15,-2-10 10 16,1-9-21-16,-1-11 15 15,0-7-8-15,-4-6 2 16,4-3 0-16,-4 0 10 16,0 0-10-16,0-9 16 15,6-10-7-15,2-9 18 16,1-8-26-16,5-7 4 16,-1 2-3-16,1 0-3 15,-2 5 1-15,1 10 0 16,-3 6 0-16,-6 6 6 15,5 8-19-15,-9 4 11 0,4 2-4 16,-4 0-13-16,0 0 4 16,6 0-9-16,-2 6 8 15,4 8 10-15,1 8 6 16,5 8 2-16,-6 8-2 16,7 5 35-16,-7 1-24 15,4-4 17-15,7-6-21 16,4-10 7-16,0-10-14 15,8-8 0-15,-5-6 10 16,10 0-9-16,-1-10 33 16,-8-8-33-16,-9 4 18 15,-10 2-12-15,1 6-2 16,-9 2-5-16,0 4-25 16,0 0-67-16,0 0-258 15,0 0-745-15</inkml:trace>
  <inkml:trace contextRef="#ctx0" brushRef="#br0" timeOffset="17687.66">20863 4037 13 0,'0'0'94'0,"0"0"-12"16,0 0-33-16,0 0-7 15,0 0-35-15,0 0-5 16,0 0-2-16,-4 0 0 16,4 0 6-16,0 0-6 15,0 0 10-15,0 0 7 16,0-3 6-16,0 3-22 16,0 0-1-16,0 0-5 15,0 0 5-15,0 0-1 16,0 0-9-16,0 0-5 0,0 0 15 15,0 0-11 1,0 0 11-16,0 0-19 0,0 0-58 16,0 0-74-16</inkml:trace>
  <inkml:trace contextRef="#ctx0" brushRef="#br0" timeOffset="19154.45">20859 4052 97 0,'0'0'206'0,"0"0"-76"16,0 0-6-16,0 0-1 0,0 0-9 16,0 0-13-16,0 0 30 15,0-10-28-15,0 9-16 16,0-3-15-16,0 1-12 16,0-1 6-16,0 0-6 15,0 2 24-15,0 2-15 16,0-1 15-16,0 1-11 15,0 0 18-15,0 0-21 16,0 0-18-16,0-3-7 16,0 3-25-16,0 0 17 15,0-2-28-15,0 2 17 16,0 0-20-16,0 0 21 16,0 0-17-16,0 0 6 0,0 0-1 15,0 0-3 1,0 0-12-16,0 0-10 0,0 0 9 15,0 0-26-15,0 8 27 16,0 4-19-16,0 6 19 16,0 8 26-16,0 5 38 15,0-2-20-15,0 2-33 16,0-4 15-16,0 0-26 16,0-1 20-16,0 0-19 15,0 0 17-15,0-4-12 16,0-4 6-16,0-4-7 15,0-6-4-15,0-2 1 16,0-2 7-16,0-2-11 16,0-2 10-16,0 2-1 0,0-2-5 15,0 0 5-15,0 0-6 16,0 0 1-16,0 0 9 16,0 0-10-16,0 0-2 15,0 0 11-15,0 0-22 16,0 3 21-16,0-2-18 15,0 3 15-15,0 0-6 16,0 2 0-16,0 0 0 16,0 2-2-16,0-2 4 15,0 2-4-15,0 0 12 16,0 0-20-16,0 2 17 16,0-2-9-16,0-2 2 15,0 2 0-15,0-3 0 0,0-1 1 16,0-3-5-16,0-1 14 15,0 0-4-15,0 0-4 16,0 0 10-16,0 0-11 16,0 0 5-16,0 0-6 15,0 0-7-15,0-5 6 16,0-4-17-16,0-1 18 16,0-3 0-16,0-4 15 15,0-3-7-15,0-2-14 16,9-4 7-16,-5 0-1 15,6 0 0-15,2 0 6 16,-3 5-12-16,1 3 13 16,-6 9-13-16,4 1 12 0,-3 2-12 15,1 2 7 1,-2 2-2-16,0-1 1 0,0 3-12 16,0 0 11-16,0 0-14 15,7 0 14-15,-3 0 2 16,-4 0-14-16,4 0 12 15,7 0 1-15,-7 0-6 16,3 7 6-16,-3-1-6 16,-4 4-6-16,0 2 10 15,0 6 4-15,0 2 22 16,-4 6-24-16,0 2 13 16,0 4 1-16,0 0 14 15,0 2-16-15,0-4 0 16,0-3 2-16,7-7-13 0,1-6 1 15,4-5 6-15,3-5-16 16,7-4 11-16,5 0-3 16,4-4 28-16,0-14 4 15,0-4-14-15,-4-2-18 16,-4 2 20-16,-15 3-20 16,0 2 4-16,-8 9 7 15,0 2-22-15,0 5-1 16,0-2-56-16,-12 2-106 15,-2-2-394-15,5-1-842 0</inkml:trace>
  <inkml:trace contextRef="#ctx0" brushRef="#br0" timeOffset="20267.09">21083 3928 755 0,'0'0'292'0,"0"0"-188"16,0 0-59-16,0 0 68 15,0 0-34-15,0 0-37 16,0 0-21-16,0 4-8 15,0-4 14-15,0 0-6 0,0 0 12 16,0 0-32-16,0 0-1 16,4-4 0-16,4-6 13 15,-4-2 19-15,6-2-13 16,-10-2-1-16,0 2-17 16,0 2 22-16,0 2-22 15,0 4 25-15,-14 2-13 16,2 4 30-16,-7 0-13 15,0 0-6-15,3 8-13 16,1 8 8-16,3-1 12 16,-3 0-21-16,15 1 15 15,0-4-25-15,0 0 17 16,0-2-16-16,0-2 3 0,11-2-4 16,-3-2-8-16,0-4 8 15,-1 0 0-15,1 0-10 16,-4 0 20-16,0 0 2 15,0-10 4-15,-4 0 12 16,0-4-27-16,0 0 15 16,0 0-1-16,0 4-6 15,0 4 7-15,-8 1-15 16,4 5 14-16,0 0-14 16,4 0 54-16,-4 0-43 15,-3 0 10-15,7 5-22 16,0 1-1-16,0-2-13 15,0-2-12-15,0-2 17 16,0 0-23-16,7 0 24 16,-3 0-1-16,0 0 9 0,0-6 11 15,-4 2 11-15,0 2-6 16,0 0 9-16,0 2-12 16,0 0-4-16,-8 0 10 15,-3 0-19-15,7 14-66 16,4 0-267-16,0 0-545 0</inkml:trace>
  <inkml:trace contextRef="#ctx0" brushRef="#br0" timeOffset="21368.79">20832 5386 474 0,'0'0'384'0,"0"0"-217"16,0 0-120-16,0 0 16 15,0 0 26-15,0 0-23 16,0 0-53-16,0 4 7 15,0-4-19-15,0 2 11 16,0-2 17-16,5 0-7 16,9 0 45-16,-2 0-18 15,3-2-1-15,6-8 16 16,-3-2-9-16,-5-4-37 16,5 0 7-16,-3-4-25 15,-3-3 10-15,-4 0-4 0,3-4-5 16,-3 0 9-16,-4-2-9 15,-4 3-1-15,4 2 6 16,-4 7 3-16,0 2-8 16,0 7 20-16,0 6 28 15,0 0 8-15,0 2-6 16,0 0-31-16,0 0 20 16,0 0-22-16,0 0-12 15,0 9 12-15,-4 6-18 16,4 9 0-16,-4 6 16 15,4 6 5-15,0 0 5 16,0 3 11-16,8-5-3 16,7-4 4-16,1-4-38 15,3-6 0-15,-1-8-3 16,-1-4 1-16,6-6-13 0,-5-2-16 16,-1-6-153-16,-3-12-91 15,-5-2-340-15</inkml:trace>
  <inkml:trace contextRef="#ctx0" brushRef="#br0" timeOffset="22025.81">21010 5007 872 0,'0'0'260'0,"0"0"-209"16,0 0-49-16,0 0 8 16,0 0-10-16,0 0 0 15,0 0-29-15,27 7 19 0,-19-7 10 16,7 0 4-16,-11-9 27 16,0-5-5-16,-4-2-9 15,0 2-7-15,0 0 15 16,0 2-11-16,-12 2 23 15,-3 6 34-15,3 0 29 16,-3 4-61-16,3 0 2 16,-3 0-8-16,7 4-18 15,4 6-9-15,4 2 2 16,0-1-16-16,0 2 8 16,0-3-6-16,0-2 0 15,0-2 5-15,8-4-13 16,-4-2 7-16,7 0 5 0,-7 0-18 15,0 0 10-15,0 0 10 16,-4-4 17-16,0-4-17 16,0 2 22-16,0 1-20 15,-12 2 18-15,-3 3 49 16,3 0-15-16,-3 0 7 16,7 4-24-16,0 6-2 15,4 4-35-15,4-2 0 16,16-10-85-16,11-2-185 15,0 0-1051-15</inkml:trace>
  <inkml:trace contextRef="#ctx0" brushRef="#br0" timeOffset="25356.34">21314 2996 730 0,'0'0'280'0,"0"0"-230"15,0 0-10-15,0 0-23 16,0 0 4-16,0 0-11 16,0 0 9-16,-4 25 23 15,4-14-13-15,8-1 30 16,0 2-14-16,-3 0 26 15,1 2-23-15,2 2 23 16,0 2 3-16,3 2-1 16,-7 2 3-16,4 2-45 15,0 2 23-15,3 4-21 16,-3 0 8-16,11 4-20 16,-7 3 13-16,7 0-15 0,-7 2 0 15,7 1-7-15,-7 0-11 16,2 1 24-16,-5 0-25 15,3 0 19-15,-6-2-18 16,3 4 34-16,-5-3-22 16,0 2 21-16,0-3-19 15,-4 0-15-15,6-3 21 16,-6-2-14-16,4 2 14 16,-4-2-12-16,0 0 26 15,0 0-18-15,0 0 11 16,0-2-18-16,4-1 18 15,-4 1-13-15,0-2 4 16,0 2 29-16,0 0-32 0,0-2 9 16,0 3-25-16,0-1 21 15,0 1-10-15,0 3 21 16,0-2-20-16,0-2 12 16,0 1-5-16,0-3-10 15,-4-2 14-15,0-1-23 16,-2-2 29-16,2 1-29 15,4-2 15-15,-4 2-13 16,4 2 8-16,-4 0-4 16,-1 5 6-16,1-5 8 15,4-1-19-15,-6 0 10 16,2-4-5-16,0-2 2 0,0 1-1 16,4-2 7-1,-4-1-14-15,-1 4 11 0,-5-1-5 16,6 1-6-16,4 4 17 15,-4-1-17-15,0 0 10 16,4-2-4-16,-4-4 6 16,4-1-11-16,-5 0 7 15,-1 2-8-15,2 2 0 16,0 6 14-16,-4 1-13 16,4 0 7-16,-3-2 3 15,3-6-10-15,0-4 10 16,0-4-14-16,4 0 9 15,-4-2-3-15,0 1-2 16,4-2-1-16,-4-1 6 16,4 0 6-16,-7-2-24 0,7-2 27 15,-4-1-11-15,4 0-4 16,-4-1 9-16,0 0-9 16,4 1 1-16,0-2 7 15,0-1 1-15,0-2-9 16,0 3 10-16,0-3-20 15,0 0 20-15,0 0-13 16,0 0 4-16,0 0-2 16,0 0 1-16,0 0 0 15,0 0 0-15,0 0-12 0,0 0-28 16,-4 4-107 0,4 3-336-16,-11 1-301 0</inkml:trace>
  <inkml:trace contextRef="#ctx0" brushRef="#br0" timeOffset="30784.98">18550 6621 660 0,'0'0'317'15,"0"0"-199"-15,0 0-96 16,0 0 34-16,0 0 1 15,0 0-25-15,0 0-31 0,0 0 6 16,15 0 17 0,-3 0 6-16,7-3 40 0,-3-9 8 15,3-6 5-15,0-7-54 16,-3-5 2-16,3-3-29 16,-7 0 7-16,3-5-8 15,-7 0 6-15,2-1-2 16,-6 2-4-16,0 0 1 15,-4 3 6-15,0 2-5 16,0 2-1-16,0 8 4 16,0 6-5-16,0 6 37 15,0 8-1-15,0 2-18 16,0 0-1-16,0 0-12 16,0 0 0-16,0 2 5 15,0 10 8-15,0 8-11 0,0 4 2 16,5 6 2-16,-1 6-11 15,4 2 16-15,-2 2-16 16,7 4 10-16,1-4-4 16,-2-4-11-16,1-7 11 15,1-6-14-15,5-12 4 16,-3-5-9-16,7-6 3 16,-4 0-8-16,1-8 16 15,7-14 1-15,-8-6 13 16,4-2-2-16,-11-2-22 15,-4-1 11-15,-1 4 0 16,-3-2-13-16,-4 4 13 0,0 2-1 16,0 7 2-1,0 4 14-15,0 4-14 0,0 6 5 16,0 0 3-16,-4 4-15 16,4 0 12-16,0 0 17 15,0 0-23-15,0 10-4 16,0 10-5-16,0 8 18 15,0 4-2-15,0 0-5 16,4 1 9-16,8-5-10 16,3-4 7-16,1-6-8 15,3-4 0-15,-1-7 0 16,-1-4 0-16,-3-3-7 16,-1 0-8-16,-5 0 14 15,2 0-33-15,-1-8-7 16,-5-2-20-16,-4 4-40 0,0-2-24 15,4 1-56-15,-4 4-339 16</inkml:trace>
  <inkml:trace contextRef="#ctx0" brushRef="#br0" timeOffset="31101.13">19394 6421 1227 0,'0'0'312'0,"0"0"-240"16,0 0-71-16,0 0-2 15,0 0 14-15,0 0-8 16,0 0-5-16,47 24 11 16,-28-20-10-16,-5 0-1 15,-5-3 0-15,-1-1-1 16,-4 0-108-16,0 0-134 16,-4-7-281-16</inkml:trace>
  <inkml:trace contextRef="#ctx0" brushRef="#br0" timeOffset="31346.48">19379 6244 1283 0,'0'0'399'16,"0"0"-271"-16,0 0-106 15,0 0 1-15,0 0 21 16,0 0-22-16,0 0 25 15,73 0-34-15,-47 0 9 16,-5 0-22-16,-2 2 15 16,-1 2-6-16,-9 0-8 0,3 0-2 15,-6-4-9 1,7 0-98-16,-5 0-215 0,2 0-430 0</inkml:trace>
  <inkml:trace contextRef="#ctx0" brushRef="#br0" timeOffset="32218">19826 6072 889 0,'0'0'347'16,"0"0"-235"-16,0 0-5 15,0 0 31-15,0 0-23 16,0 0-56-16,0 0-43 16,-4 0-10-16,4 0-6 15,0 3 0-15,0 14 12 16,12 9 72-16,2 8-17 0,3 10-8 15,2 10-8 1,-3 5 16-16,3 0-10 0,4 0-25 16,-7-5 10-16,7-8-41 15,-5-8 14-15,-5-8-9 16,-3-8 3-16,3-6-9 16,-9-8 0-16,6-4 0 15,-10-4-13-15,4 0 12 16,0 0-14-16,5-22 15 15,5-12 25-15,3-16 4 16,5-14-22-16,1-7-1 16,4-5-6-16,-4 0 0 15,-7 4-13-15,3 6 11 0,-7 7-5 16,-1 11 14 0,1 12-7-16,-8 10 12 0,-4 10 4 15,4 8 14-15,-4 4 23 16,0 4-10-16,0 0-17 15,0 0 6-15,0 0-32 16,0 0 12-16,0 0-6 16,0 0-12-16,0 0-14 15,0 0 8-15,0 4-78 16,0 9-187-16,0-2-451 0</inkml:trace>
  <inkml:trace contextRef="#ctx0" brushRef="#br0" timeOffset="34785.86">2290 5181 1033 0,'0'0'271'0,"0"0"-197"16,0 0 16-16,0 0 71 15,0 0-28-15,0 0-86 16,0 0-47-16,0 0 0 16,9 4-28-16,5 0 27 0,9 5 2 15,4 2 27 1,8 5-25-16,0 2 26 0,10 6-11 16,-5 7 2-16,5 3 5 15,-1 6-10-15,1 6 17 16,-6 6-16-16,7 6 22 15,-11 9-13-15,0 6 31 16,-4 8-22-16,-4 19 0 16,-4 24-8-16,-15 23-5 15,-8 7 2-15,0-25-17 16,0-32 15-16,-12-32-21 16,-3-9 18-16,-1 7-11 0,-11 6 45 15,4 1-12-15,0-13-2 16,1-15-12-16,5-14-7 15,7-12 46-15,-3-6-14 16,9-6-15-16,-4 0-35 16,-2 0 17-16,5-2-17 15,1 0 10-15,4 0-10 16,-4 0-1-16,4 0 0 16,-4 1 9-16,4-2-18 15,0-1 16-15,0 0-19 16,0 0-2-16,0 0-53 15,-6 0-109-15,2 0-157 16,4-4-274-16</inkml:trace>
  <inkml:trace contextRef="#ctx0" brushRef="#br0" timeOffset="35452.28">2309 5460 532 0,'0'0'234'0,"0"0"-114"16,0 0-48-16,0 0 93 16,0 0 4-16,0 0-15 15,0 0-87-15,-4-2 1 0,4-6 24 16,0-2-5-16,0-6-30 16,0-3-19-16,-6 0-13 15,-3-3-7-15,1-2 1 16,4 0-18-16,-11-3 19 15,7 2-12-15,-6 0 7 16,1 6-14-16,5 2 27 16,-6 9 2-16,9 2-9 15,5 4 4-15,0 0-6 16,0 2-11-16,0 0-8 16,0 0-28-16,0 0-28 15,19 0 49-15,2 6 5 16,10 2 2-16,2 2 0 15,-2 1-3-15,0 0 2 0,0 1 2 16,-4 0-3-16,0 8-10 16,-1-3-206-16,-13-5-323 0</inkml:trace>
  <inkml:trace contextRef="#ctx0" brushRef="#br0" timeOffset="36236.53">3930 5023 836 0,'0'0'537'16,"0"0"-335"-16,0 0-97 16,0 0 59-16,0 0 29 15,0 0-80-15,0 0-44 16,-5 0-48-16,5 0-5 16,0 0-16-16,0 0-10 0,5 0-15 15,17 0 25-15,5 2 9 16,8 0-1-16,11-2-14 15,3 0 12-15,3 0 11 16,6 0-17-16,-4 0 15 16,-1 0-13-16,1 0-2 15,-4 0 1-15,-1 0-1 16,-9 0 2-16,-1 0 7 16,2-2-15-16,-14 0 16 15,0 2-7-15,-10 0 3 16,-7 0-8-16,-6 0 3 15,0 0-1-15,0 0 11 16,0 0-10-16,1 0-1 0,-1 0 1 16,6 0 6-1,-6 0 4-15,0 0-22 0,1 0 11 16,-1 0-79-16,2-2-172 16,-2-2-107-16,0-4-399 0</inkml:trace>
  <inkml:trace contextRef="#ctx0" brushRef="#br0" timeOffset="36566.12">4738 4892 932 0,'0'0'546'0,"0"0"-416"15,0 0-120 1,0 0-9-16,0 0 2 0,0 0 6 15,0 0-10-15,16 25 2 16,3-15 19-16,-11 2-19 16,11 2 23-16,-11 3 5 15,0-2 24-15,-3 5 11 16,-5 2 40-16,0 6 31 16,0 4-38-16,-17 1-4 15,-2-1-44-15,7 0 16 16,-7-5-38-16,3-1 1 15,-3-2-27-15,5-3 0 0,5-5-1 16,1-3-59 0,0 4-136-16,-2-3-278 0,5-4-372 0</inkml:trace>
  <inkml:trace contextRef="#ctx0" brushRef="#br0" timeOffset="37003.1">4469 5667 1007 0,'0'0'296'16,"0"0"-255"-16,0 0-41 15,0 0 0-15,0 0 19 16,0 0 0-16,0 0 52 16,27-35 2-16,-13 18 1 15,-5-3-41-15,-1-2-6 16,-4-1 3-16,2 1-14 16,-6 0 18-16,0 4-28 15,0 4 35-15,0 4 1 16,0 4 21-16,0 4-16 15,0 2 26-15,0 0-42 16,0 0-31-16,0 4-23 16,0 14 23-16,4 6 20 0,5 4 0 15,3 4 10-15,3-3-29 16,-3-5 5-16,2-8-6 16,-1-6-54-16,-3-10-249 15,-2-2-184-15,-3-17-746 0</inkml:trace>
  <inkml:trace contextRef="#ctx0" brushRef="#br0" timeOffset="37164.68">4562 5311 1480 0,'0'0'295'0,"0"0"-230"0,0 0-55 15,0 0-10 1,0 0-127-16,0 0-626 0</inkml:trace>
  <inkml:trace contextRef="#ctx0" brushRef="#br0" timeOffset="39727.71">8711 8135 78 0,'0'0'570'16,"0"0"-440"-16,0 0-78 16,0 0-22-16,0 0 57 0,0 0-50 15,0 0 14-15,6 0 1 16,-6 0 29-16,0-4 7 16,0-6 33-16,4-4-24 15,-4-7-39-15,4-2 16 16,-4-9-37-16,4-4-2 15,-4-2-35-15,0 0 20 16,0-3-19-16,0 1 17 16,-4 3-11-16,-4 0 7 15,-6 3 13-15,9 4-21 16,-3 2 27-16,4 4-32 16,-2 6 28-16,2 3-17 15,4 8 26-15,0 3-16 16,0 4 7-16,0 0 2 0,0 0-14 15,0 0 4-15,0 0-20 16,0 0-2-16,-4 0 10 16,4 0-10-16,0 0 1 15,0 0-37-15,0 0-142 16,4 0-19-16,6 0-76 16,-2 0-325-16</inkml:trace>
  <inkml:trace contextRef="#ctx0" brushRef="#br0" timeOffset="40051.5">8649 7588 692 0,'0'0'341'0,"0"0"-182"16,0 0-115-16,0 0-20 15,0 0 62-15,0 0-47 16,0 0-9-16,0-32-19 15,4 15 29-15,6-1-8 16,-1 0-10-16,-1 3-15 16,-2 1-1-16,-2 5-5 15,-4 7 9-15,0 0 21 16,0 2-1-16,0 0 6 16,0 0-35-16,0 0-2 15,0 2-11-15,0 10-8 16,8 8 20-16,-3 9 77 0,3 0-3 15,6 0-49 1,5-5-25-16,-3-10-109 0,3-12-499 0</inkml:trace>
  <inkml:trace contextRef="#ctx0" brushRef="#br0" timeOffset="40784.36">9197 8095 713 0,'0'0'240'16,"0"0"-182"-16,0 0 16 15,0 0 86-15,0 0-64 16,0 0-22-16,0 0-29 16,0-78-3-16,6 42-20 15,-6-5 27-15,0 2-21 16,0-2 24-16,0 1-21 0,0 2 11 16,-6 0 1-16,-3 4-2 15,5 4-12-15,-4 2 6 16,2 2-4-16,2 4-30 15,4 4 4-15,-5 6 2 16,5 3 1-16,0 5-8 16,0 2 20-16,0 2-14 15,0 0-5-15,0 0 6 16,0 0-5-16,0 0-4 16,0 0-5-16,0 0 6 15,0 0-23-15,0 0 9 16,0 0-81-16,0 2-101 15,0 9 12-15,0-4-105 0,0 2-205 16</inkml:trace>
  <inkml:trace contextRef="#ctx0" brushRef="#br0" timeOffset="41033.72">9149 7612 606 0,'0'0'573'16,"0"0"-410"-16,0 0-115 15,0 0-16-15,0 0 20 16,0 0-1-16,0 0-23 16,31-106-28-16,-23 95 8 15,-4 5-8-15,1 6 0 0,-5 0 10 16,0 0-25 0,0 2 21-16,0 14-6 0,10 10 18 15,-2 6 49-15,7 5-21 16,-7-3-46-16,19 2-116 15,-11-8-169 1,3-12-491-16</inkml:trace>
  <inkml:trace contextRef="#ctx0" brushRef="#br0" timeOffset="41723.15">9693 8101 401 0,'0'0'276'0,"0"0"-165"16,0 0-68-16,0 0 47 16,0 0 23-16,0 0-24 15,0 0-29-15,0 0 47 16,0 0-25-16,4-15 24 15,-4-2-16-15,0-7-34 0,4-10-13 16,0-6-31 0,0-4 8-16,-4-6-19 0,0 0 3 15,0 1 7-15,0 1-7 16,0 8-3-16,0 6-1 16,0 11 9-16,0 10 25 15,0 8 34-15,0 4-21 16,0 1 0-16,0 0-34 15,0 0 1-15,0 0-13 16,0 0 19-16,0 0-20 16,0 0-6-16,0 0-69 15,0 6-50-15,0 2 17 16,0 4-102-16,0-2-54 16,0-2-232-16</inkml:trace>
  <inkml:trace contextRef="#ctx0" brushRef="#br0" timeOffset="41936.57">9662 7646 827 0,'0'0'261'15,"0"0"-195"-15,0 0-28 16,0 0 41-16,0 0-37 16,0 0-10-16,0 0-32 15,16-64 0-15,-12 64-18 16,-4 0 18-16,0 6 40 15,7 10 68-15,-7 4-15 16,4 4-49-16,0 10-44 16,0-6-148-16,0-6-375 0</inkml:trace>
  <inkml:trace contextRef="#ctx0" brushRef="#br0" timeOffset="45959.49">9647 7740 365 0,'0'0'312'16,"0"0"-200"-16,0 0-91 0,0 0 2 16,0 0 19-16,0 0-8 15,0 0-28-15,-12 6-6 16,12-6 16-16,0 2 16 15,0-2 53-15,0 0-4 16,0 0 22-16,0 0-24 16,0 0 45-16,0 0-44 15,0 0-25-15,0-6-36 16,4-8 17-16,8-6-1 16,3-6-35-16,1-2 4 15,3 2 6-15,0 4-20 16,-11 6-5-16,0 5 5 15,-4 6 7-15,-4 1 3 0,0 4 9 16,0 0-7 0,0 0 22-16,0 0-18 0,0 0 25 15,0 0-17-15,0 0 27 16,0 0-17-16,0 0-1 16,0 0-23-16,0 0-5 15,6 0 4-15,-6 4 2 16,9 10 28-16,-1 4 43 15,6 2 13-15,-1 0-60 16,-5-2-1-16,7-4-23 16,-11-4 9-16,4-2-10 15,-2-2-84-15,-2-2-231 16,0-2-464-16</inkml:trace>
  <inkml:trace contextRef="#ctx0" brushRef="#br0" timeOffset="66404.69">6288 15043 889 0,'0'0'256'0,"0"0"-155"0,0 0-75 16,0 0 31-16,0 0 23 15,0 0-40-15,0 0-31 16,0 0 8-16,0 0 14 15,0 0 18-15,0 0 21 16,0 0-7-16,0 0-3 16,0 0-28-16,0 0 1 15,0 0-32-15,0 0 17 16,8 0-6-16,11 0-2 16,-7 0 18-16,7 0-14 0,-2 0 10 15,5 0-24 1,-3-4 21-16,-3 2-11 0,7 1 15 15,0-4-6-15,0 1 8 16,-1 2-9-16,-1-2-12 16,-2-1 6-16,-1 2-11 15,-1-1 18-15,1 2-17 16,-1-1 14-16,-3-3-15 16,-1 3 13-16,1-1-2 15,-1 2-5-15,5-1 10 16,-5-4-7-16,1 3-4 15,-1 0 0-15,1 2 3 16,3-1-9-16,-3 0 12 16,-2 3-12-16,3-6 13 15,-3 4-11-15,7-2 5 16,-7 1 9-16,3 0-16 16,1-1 18-16,-1 2-16 0,3-1 17 15,-5 0-19-15,-1 3 7 16,3 0 6-16,-3-2-11 15,3 2 22-15,-7 0-18 16,6-2 5-16,-1 2-9 16,-5-2 15-16,6-2-16 15,-1 4 14-15,1 0-9 16,-1-4 6-16,1 4-5 16,-6 0 4-16,7 0 5 15,-7 0-16-15,5 0 6 16,-3 0 3-16,2 0 7 0,-7 0-16 15,9 0 13 1,-6 0-13-16,1 0 9 0,1 0 4 16,2 0-12-16,-8 0 9 15,11 0-1-15,-7 0-5 16,7 0 2-16,-7 0-4 16,4 0-2-16,3 0 7 15,-7 0-7-15,6 0 1 16,-5 0-2-16,-1 0 7 15,6 0-14-15,-5 0 17 16,-5 0-18-16,10 0 20 16,-10 0-12-16,5 0 1 0,-5 0 0 15,6 0 0-15,-6 0 2 16,5 0-4 0,-1 0 10-16,2 0-10 15,-2 0 4-15,1 0-1 16,1 0-1-16,-2 0 0 0,1 0 6 15,-1 0-6-15,6 4 0 16,-5-4-3-16,5 0 1 16,-6 0 4-16,5 0 1 15,-3 0-3-15,-2 4 11 16,7-4-11-16,-7 2 0 16,5 0 5-16,1 0-4 15,-6 1 0-15,7-2 6 16,-7 1-13-16,0 0 14 15,7 2-14-15,-7-4 13 0,0 0-13 16,3 3 7-16,-7-3-1 16,4 3 0-16,-4 0 7 15,6-2-13-15,-5-1 15 16,-1 2-13-16,4 0 5 16,-4 2-2-16,0-4 2 15,7 3-1-15,-7-3 0 16,4 3 0-16,2-1 0 15,3 0 6-15,-5 2-9 16,7-2 9-16,-7 5-6 16,6-4 1-16,-5-3-2 15,3 2 1-15,2-2 0 16,-9 2 0-16,-1-2 7 0,4 2-14 16,-2-2 16-1,-2 2-18-15,0-1 19 0,1 5-19 16,3-6 15-16,2 0-6 15,-2 3 1-15,-3-3-1 16,-1 0 0-16,0 0 4 16,2 0-11-16,-2 0 8 15,0 0-1-15,0 0 0 16,-4 0 5-16,9 0-5 16,1 0 0-16,-6 0-4 15,4 0 10-15,3 0-12 16,-7 0 10-16,0 0-14 15,0 0 17-15,-4 0-7 16,4 0 0-16,-4 0 1 16,0 0 4-16,0 0-4 0,0 0-2 15,0 0-6-15,0 0 5 16,0 0 4-16,0 0 7 16,0 0-8-16,0 0-1 15,0 0 0-15,0-12 9 16,0 3-3-16,0-11 1 15,4 2-2-15,-4-1 1 16,0 1-8-16,0 2 8 16,0 0-4-16,0 2-2 15,0-4 0-15,0 0 0 16,0 2 1-16,0 1-2 16,0 0 7-16,0-2-12 0,0-1 13 15,0 2-11 1,0-2 11-16,0 2-8 0,0 0 1 15,-4 2 0-15,0-4-6 16,4 4 12-16,-4 2-12 16,4 2 15-16,-4-4-19 15,4 6 17-15,-4-6-8 16,4 6 1-16,0-4-6 16,0 2 6-16,0-2 0 15,0 2-1-15,0 0 2 16,0-4-7-16,0 6 9 15,0-6-11-15,0 5 16 16,0-3-9-16,0 3 1 16,-6-4-1-16,6 3 1 15,0 1 0-15,0-4-1 0,-5 3 2 16,5 1-7-16,0 0 14 16,0 5-16-16,0-1 10 15,0 2-2-15,0 3 0 16,0 0-9-16,-4 0 9 15,4 0 0-15,0 0 7 16,0 0-5-16,0 0 16 16,0 0-17-16,0 0 23 15,0 0-13-15,0 0 3 16,-4 0 3-16,4 0-11 16,0 0 18-16,-4 0-23 15,0 0-1-15,-6 0-2 16,5 0 2-16,-3 0 1 0,-2 0 12 15,2 0-13-15,-5 0 0 16,-1 0 9-16,1 0-9 16,-5 0 1-16,5 0 8 15,-5 0-6-15,5 0-2 16,-5 0-2-16,-1 0 2 16,7 0-1-16,-7 0 1 15,7 0-1-15,-7 0 0 16,7 0 9-16,-3 0-18 15,3 3 18-15,-3-2-14 16,7 3 5-16,-4 0 0 16,-3-4 0-16,3 2 0 0,1-2 0 15,-1 3 6-15,-2-2-12 16,1 2 12-16,9-2-12 16,-6-1 15-16,1 3-16 15,1-3 7-15,-2 1 0 16,6-1 1-16,-5 4-1 15,1-4 0-15,4 0 9 16,-6 2-18-16,6-2 19 16,-5 3-19-16,-1-3 18 15,2 0-9-15,-1 1 0 16,1-1 0-16,-2 0 0 16,-3 0 0-16,3 0-1 15,2 0 8-15,-1 0-14 16,1 0 16-16,-6 0-14 15,5 0 6-15,-1 0-1 0,-2 0 0 16,3 0 0-16,-5 0 0 16,2 0 0-16,-3 0 0 15,3 0 1-15,-3-1-2 16,3-2 2-16,-3 3-1 16,3-2 1-16,-2 2-1 15,9 0 3-15,-7 0 3 16,2 0-12-16,1 0 18 15,1 0-19-15,0 0 13 16,-2 0-7-16,1 0 1 16,1 0 0-16,-2 0 0 15,-3 0 0-15,-1 0-1 16,1 0 2-16,5 0-10 0,-11 0 18 16,7 0-15-16,-2 0 12 15,1 2-5-15,-1-2-1 16,1 3 0-16,-1-3-1 15,6 0 7-15,-7 0-7 16,7 0 2-16,0 0-2 16,-7 0 2-16,3 0-5 15,-3 0 5-15,3 0-1 16,4 0 0-16,-3 0 0 16,-1 0-1-16,4 0 7 15,-7 0-13-15,7 0 14 16,-7 0-14-16,3 0 13 15,2 0-7-15,-3-3 1 16,1 1 0-16,-3 2-1 16,3 0 3-16,-3-4-8 0,7 3 18 15,-6 1-21-15,1-3 15 16,-1 3-12-16,1 0 7 16,-5 0-1-16,5 0 0 15,-1-1 1-15,-3 1-1 16,-1 0 1-16,5 0-2 15,-5-3 0-15,-1 3-8 16,3 0 10-16,1-1-2 16,-1 1 1-16,1 0 0 15,3 0 0-15,-3 0 1 16,3 0-2-16,-3 0 8 16,3 0-16-16,-2 0 18 0,1 0-18 15,-5 0 14-15,9 0-5 16,-3 0 0-16,-3 0-2 15,3 0 1-15,-7 0-18 16,7 0 11-16,-7 0 4 16,11 0-6-16,-2 0 18 15,-3 0-9-15,9 0 1 16,-6 0-1-16,6 0 1 16,4 0 0-16,-4 0-1 15,4 0 9-15,0 0-16 16,0 0 17-16,0 0-18 15,0 0 9-15,0 0-8 16,0 0-9-16,0 0 10 0,0 0 1 16,0 0 12-16,0 5-14 15,0 9 16-15,0 8-6 16,0 3-1-16,0 4 2 16,0 2-3-16,0-1 0 15,0 2 1-15,0 0-1 16,0-2 0-16,0-2 9 15,4 2-17-15,-4-4 16 16,0 2-7-16,4 0 0 16,-4-2-1-16,6 1 0 15,-6 0-1-15,4 4 0 16,0-1 2-16,-4 2-2 16,5-6 6-16,-5-2-13 0,0-4 16 15,0 1-13 1,0-2 6-16,0-1-1 0,0 0 1 15,0-2 0-15,0 0-2 16,0-7 8-16,0 0-7 16,0-5 0-16,0 1 0 15,0-5 7-15,0 1-7 16,0-1 0-16,0 0 0 16,0 0 0-16,0 0-9 15,0 0 8-15,0 0-11 16,0 0 3-16,0 0-102 15,0 0-135-15,0-1-370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6-26T18:24:12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3281 11292 514 0,'0'0'256'0,"0"0"-126"16,0 0-32-16,0 0-8 15,0 0 4-15,0 0-42 16,0-13-23-16,0 12 27 16,0 1 11-16,0 0 7 15,-7 0-12-15,7 0 34 16,0 0-2-16,0 0 11 16,0 0-4-16,0 0-13 15,0 0-28-15,0 0-29 16,0 0-2-16,0 0-28 15,0 0 14-15,0 0-15 16,0 0-1-16,0 0-15 16,11 0 16-16,5 0 1 0,3 0 9 15,4 0-1-15,-1 0-8 16,-5 0 26-16,6 0-26 16,-5 0 37-16,3 0-28 15,2 0 5-15,-5 0-13 16,-1-3 20-16,-3 1 4 15,-1 0-11-15,5 2 9 16,-5-2-15-16,1 2 5 16,5-2-13-16,-3 0 14 15,7 2-15-15,-4-1 8 16,1-2-8-16,3 2 6 16,0-4 0-16,-11 3 0 15,11 0-2-15,-9 0-3 0,7 0 7 16,-7 1-7-16,3-2-1 15,-3 1 1-15,5 0 13 16,-7 0 1-16,7-2-14 16,-7 2 13-16,3 2-8 15,-3-2-1-15,-3 2 2 16,5-3-7-16,-2 2 8 16,3-1-9-16,-3-2 1 15,3 2 0-15,1-1 8 16,-1 0-7-16,1-1-2 15,-1 0 7-15,-3 2-8 16,3 0 8-16,-7 0 3 0,6 1-9 16,-1 1 0-16,5-3 0 15,-5 1 0-15,5-2 6 16,-1 2-5-16,-3 0-2 16,3 0 10-16,-3 0-15 15,-1 2 12-15,5 0-7 16,-5 0 2-16,1 0-1 15,-5 0 0-15,1 0 0 16,-2 0 10-16,0 0-10 16,3 0 4-16,-3 0-2 15,4 0-4-15,-1 0 10 16,1 0-8-16,-4 0 0 16,7 0 1-16,-3 0 0 0,-1 0 5 15,1 0 0 1,-4 0-3-16,7 0-6 0,-7 0 13 15,7 0-10-15,-3 0 1 16,2 0-1-16,-1 0 0 16,1 0 1-16,3-3 0 15,-3 3 9-15,3 0-16 16,-3-1 12-16,-1 1-12 16,-5 0 11-16,6 0-6 15,-5-2 1-15,1 2 0 16,2 0-1-16,-3 0 2 15,1 0-7-15,-2-2 17 16,1 2-13-16,5 0 4 16,-6 0-4-16,1 0-1 15,5-2 3-15,-6 2 1 0,1 0-1 16,5 0 0-16,-10 0 6 16,11 0-14-16,-7 0 16 15,0 0-16-15,1 0 16 16,5 0-10-16,-6 0 2 15,3 0 0-15,-3 0-1 16,4 0 2-16,-1 0-7 16,1 0 15-16,2 0-18 15,-5 0 12-15,3 0-4 16,-2 0 1-16,7 0 0 16,-7 0 0-16,3 2 0 15,1-2 0-15,-1 0 1 0,-5 0-2 16,6 0 8-16,-1 0-17 15,1 0 17-15,3 0-13 16,-3 0 7-16,-1 0-1 16,5 0 5-16,-5 0-4 15,1 0-2-15,-1 0 9 16,1 0-19-16,-2-2 22 16,3 0-16-16,1 2 11 15,-1-2-6-15,-7 2 0 16,11-1 0-16,-11-2-6 15,6 0 13-15,3 3-17 16,-3-1 22-16,-1 1-21 16,6 0 18-16,-7 0-11 0,7-2 2 15,-3 2 0-15,3 0-1 16,-5-2 2-16,7 2-9 16,-3-2 17-16,5 2-16 15,-6 0 16-15,1 0-17 16,5 0 16-16,-6 0-9 15,1 0 1-15,1 0 0 16,-3 0-1-16,-1 0 2 16,-3 0-8-16,3 0 16 15,-3 0-20-15,3 0 22 16,-7 0-10-16,0 0-1 16,7 0 1-16,-11 0 10 15,0 0-10-15,4 0 19 16,-4 0-18-16,-4 0 25 15,0 0-27-15,6 0 27 0,-6 0-9 16,0 0 15-16,0 0-5 16,0 0-1-16,0 0-2 15,0 0-24-15,0 0 0 16,0 0-1-16,5 0-31 16,3-8-210-16,-4-4-506 0</inkml:trace>
  <inkml:trace contextRef="#ctx0" brushRef="#br0" timeOffset="7739.69">3328 5879 677 0,'0'0'327'0,"0"0"-230"15,0 0-61-15,0 0-25 16,0 0 75-16,0 0-43 16,0 0-18-16,4 0-6 15,-4 0 34-15,0 0 23 16,0 0-15-16,0 0-2 15,0 0-19-15,6 0 12 0,-6 0-17 16,5 0-3-16,-1-8-13 16,4-4 15-16,6-9 10 15,3-8 8-15,2-7-19 16,3-2-33-16,1-4 16 16,-2-2-16-16,-3-1 11 15,1 1-10-15,-7 0 7 16,1 4-7-16,-3 4 0 15,-6 6 31-15,0 4 4 16,-4 6 26-16,0 4-22 16,0 4 10-16,0 4-20 15,0 4 27-15,0 2-21 16,0 0-8-16,0 2-14 0,0 0-13 16,0 0-2-16,0 0 1 15,0 0 0-15,0 0-10 16,0 0 3-16,0 0 6 15,0 0 0-15,0 0 1 16,0 0-1-16,0 0 1 16,0 0-21-16,0 0 9 15,0 0-78-15,0 0-52 16,0 0-86-16,0 0-91 16,4 0-208-16</inkml:trace>
  <inkml:trace contextRef="#ctx0" brushRef="#br0" timeOffset="8359.87">3450 5348 697 0,'0'0'298'15,"0"0"-213"-15,0 0-48 16,0 0 81-16,0 0 22 16,0 0-63-16,0 0-51 15,-6 2 5-15,6-2-1 16,0 0 27-16,0 0-35 16,0 0-3-16,0-4 10 15,10-5 3-15,-2-3 12 16,1-2-6-16,5-1-12 15,-6 1-19-15,7 2 5 16,-11 2-10-16,0 3 6 0,0 6-6 16,-4 1 2-1,0 0-3-15,0 0 0 0,0 0 10 16,0 0-2-16,0 0-9 16,0 0 0-16,4 0 0 15,-4 9 1-15,9 9 67 16,-3 5-1-16,2 4 0 15,5 6-4-15,-7-5-30 16,6-6-9-16,-8-6-17 16,0-6-6-16,3-4-1 15,-7-6-8-15,4 0-47 16,0 0-193-16,-4 0-346 0</inkml:trace>
  <inkml:trace contextRef="#ctx0" brushRef="#br0" timeOffset="15753.39">3227 12306 980 0,'0'0'391'0,"0"0"-253"16,0 0-99-16,0 0 43 15,0 0 27-15,0 0-36 16,0 2-54-16,0-2 4 16,0 0 1-16,0 0 4 15,0 0-2-15,0 0 5 0,0 0-6 16,0 0-15-16,0 0 20 15,0 0-30-15,12 0 10 16,3 0-9-16,12 0 11 16,-1 0 16-16,10 0 11 15,-1 0-17-15,-4 0-21 16,0 0 10-16,-4 0-4 16,-5 0-3-16,-9 0-2 15,-3 0 3-15,-6 0-4 16,0 0 0-16,-4 0 18 15,0 0 6-15,0 0 37 16,0 0-23-16,0 0 12 0,0 0-28 16,0 0 1-16,0 0-23 15,0 0-2-15,0 0-7 16,0 0-86-16,4 0-138 16,1 2-360-16,5 0-267 0</inkml:trace>
  <inkml:trace contextRef="#ctx0" brushRef="#br0" timeOffset="17016.7">4083 12256 492 0,'0'0'328'16,"0"0"-164"-16,0 0-114 15,0 0 16-15,0 0 50 16,0 0-12-16,0 0-31 16,0 0-20-16,0 0 30 0,0 0 3 15,0 0 15-15,0 0-17 16,0 0 0-16,0 0-20 16,0 0-17-16,0 0-20 15,0 0-26-15,0 0 19 16,0 0-20-16,4 0 12 15,4 0-11-15,0 0 3 16,-2 0-3-16,-1 0 4 16,-1 0-4-16,0 0 1 15,-4 0 26-15,0 0-2 16,0 0 24-16,0 0-16 16,0 0 5-16,0 0-26 15,4 0-1-15,-4 0-5 16,4 0 3-16,2 0 8 15,-2 0 4-15,5 0 11 0,9 0-23 16,-1 2 13-16,6 2-23 16,3 1 25-16,-3 0-16 15,4 1 3-15,-6-2-2 16,1 2-9-16,-3-4 4 16,-2 2-4-16,-7-2 11 15,-2 0-10-15,0-2 9 16,-1 2-10-16,-7-2 11 15,0 2 4-15,4-2-2 16,-4 0 10-16,0 0-11 16,0 0 3-16,0 0-16 15,0 0 18-15,0 0-17 16,0 0 16-16,0 0-16 0,0 0 27 16,0 0-16-16,0 0-3 15,0 0 5-15,0 0-13 16,0 0 7-16,0 0 3 15,0 0-15-15,0 0 13 16,0 0-8-16,0 0-1 16,0 0 0-16,0 0 2 15,0 0-2-15,0 0 0 16,0 0 4-16,0 0-10 16,0 0-56-16,0 2-114 15,0 4-371-15,0 0-464 0</inkml:trace>
  <inkml:trace contextRef="#ctx0" brushRef="#br0" timeOffset="18003.82">4955 12350 1083 0,'0'0'336'16,"0"0"-246"-16,0 0-45 16,0 0 74-16,0 0 33 15,0 0-82-15,0 0-18 16,0 0-11-16,0 0 30 15,0 0-7-15,0 0-23 0,0 0 8 16,0 0-24 0,0 0 7-16,0 0-32 0,4 2 0 15,15 0 0-15,7 3 12 16,1-4-11-16,9 3 8 16,-1-2-8-16,-4-2 5 15,6 2-12-15,-10-2 17 16,0 0-17-16,-11 0 13 15,-8 0-8-15,3 0 2 16,-11 0-1-16,0 0 11 16,0 0 8-16,0 0 37 15,0 0-25-15,0 0 0 16,0 0-31-16,0 0-46 16,4 2-142-16,0 0-170 15,4 3-302-15</inkml:trace>
  <inkml:trace contextRef="#ctx0" brushRef="#br0" timeOffset="22984.11">6261 11826 791 0,'0'0'354'0,"0"0"-207"0,0 0-40 16,0 0 27-16,0 0-24 15,0 0-49-15,0 0-40 16,0 0 11-16,0 0 9 16,0 0-41-16,0 0 19 15,0 0-9-15,0 0 16 16,0 0-4-16,0-7 9 15,0-3-18-15,9-8 14 16,5-6-1-16,-2-2-13 16,3-3-1-16,-3 3-10 0,-3 4 5 15,1 4-7-15,-6 7 1 16,0 0-1 0,-4 3 8-16,4-2-7 0,-4 0 6 15,0 2 1-15,0 2-6 16,0 4 3-16,0 2-4 15,0 0 12-15,0 0-13 16,0 0 0-16,0 0-46 16,0 0-39-16,0 0-16 15,0 0-47-15,0 0-80 16,0 0-72-16,-4 6-401 0</inkml:trace>
  <inkml:trace contextRef="#ctx0" brushRef="#br0" timeOffset="23397.91">6243 11638 955 0,'0'0'256'16,"0"0"-168"-16,0 0-18 15,0 0 53-15,0 0-8 16,0 0-68-16,0 0-27 0,4 4 11 16,6 2 33-16,7 2 24 15,1 3-15-15,1 0-8 16,2 5-7-16,-3 1 2 15,1-2-27-15,-3 0 4 16,-1-5-23-16,-7-2 3 16,0-5-10-16,-4 0 0 15,-4-3 2-15,0 0-7 16,0 0 14-16,0 0-16 16,0 0-31-16,0 0-93 15,0 0-94-15,0 0-268 16,11 0-193-16</inkml:trace>
  <inkml:trace contextRef="#ctx0" brushRef="#br0" timeOffset="24289.17">6516 11667 793 0,'0'0'335'0,"0"0"-218"16,0 0-95-16,0 0 8 16,0 0-30-16,0 0-13 15,0 0 13-15,0-17 23 16,0 2 0-16,0-6 0 15,0-1-6-15,0-4-16 16,-11-2 15-16,3 0-7 0,0-1 42 16,-7 2-15-16,3 3 9 15,-3 2-14-15,3 4 28 16,-3 4-2-16,11 3-10 16,0 7 7-16,4 3 10 15,-4 1-15-15,4 0-29 16,0 0-20-16,0 0-1 15,0 0-5-15,0 0 0 16,4 0 6-16,4 0 1 16,7 0 1-16,1 0 7 15,-1 0-8-15,-3-5-2 16,7 1-4-16,0-1 4 16,-11-2-24-16,0 4 8 15,2-2-4-15,-5 3 9 16,-5 1 12-16,0 1 2 0,0 0 25 15,0 0-3-15,0 0 23 16,0 0-17-16,0 0-21 16,-5 0 16-16,-1 0 11 15,6 0-35-15,0 0 10 16,0 0 12-16,0 0-23 16,0 8 0-16,0 3 8 15,0 7 8-15,0 3-15 16,15-2 18-16,-3-2-18 15,7-3-1-15,-1-6 6 16,-5-4-6-16,5-4 0 0,-1 0-1 16,-3-6 1-16,-1-13 17 15,-3-5 17-15,-2 1-26 16,-4 1-5-16,-4 4-3 16,0 7 0-16,0 7-2 15,0 4-2-15,0 0-40 16,0 7-124-16,0 7-219 15,0-1-553-15</inkml:trace>
  <inkml:trace contextRef="#ctx0" brushRef="#br0" timeOffset="39179.14">7196 12388 907 0,'0'0'262'0,"0"0"-186"16,0 0-75-16,0 0-1 15,0 0 21-15,0 0-11 16,0 0-10-16,0 0 1 16,0 0 8-16,0 0 6 15,0 0 34-15,0 0 11 16,0 0 5-16,0 0-29 0,0 0-17 15,0 0-5-15,0 0-13 16,0 0 8-16,6 0-8 16,2 0 28-16,0 0-12 15,7 0 5-15,-3 0-4 16,3 0 4-16,1 0-5 16,3 0-7-16,-1 0 9 15,-1 0-17-15,2 0 18 16,-3 0-8-16,-1 0 13 15,3 0-6-15,-5 0 10 16,-1 0-15-16,7 0-2 16,-11 0 1-16,6-2-11 15,-1 2 17-15,1-2-18 16,3 0 18-16,-3 2-18 16,3 0 17-16,1 0-18 0,1 0 11 15,-2 0-3-15,5 0-7 16,-3 0 5-16,-3 0-5 15,3 0-1-15,0 0 6 16,-3 0-6-16,3 0 1 16,-7 0-1-16,7 0 0 15,-7 0 0-15,7 0 1 16,-5 0 0-16,-1 0 5 16,5 0-4-16,-1 2 5 15,1 0-7-15,-1 2 1 16,2-2 0-16,3 0 1 15,-5-2-1-15,1 2 0 16,5-2 16-16,4 0-9 16,-4 0 9-16,-3 0-17 15,3 0 16-15,-4 0-7 0,4 0 19 16,-7 0-20-16,-1 0-7 16,-3-2 4-16,2 2-4 15,-5 0-1-15,3 0 0 16,-2 0 5-16,3 0 1 15,-5 0-7-15,7 0 2 16,-7 0 0-16,6 0 0 16,-1 0-1-16,1 0 7 15,3 0-5-15,-3 0-4 16,-1 0 8-16,1 0-7 16,-2 0 2-16,7 0-1 15,-7 0 0-15,7 0 0 16,-7 0 1-16,7 0 0 0,-7 0 0 15,7 0 5-15,-7 0-9 16,7 0 9-16,-4 0-5 16,-3 0-1-16,7 0 0 15,-7 0 0-15,2 0 1 16,-1 0-1-16,-5 0 1 16,7 0-1-16,-7 0 0 15,6 0 1-15,-5 0 8 16,3 0-9-16,2 0 0 15,-1 0 0-15,5 0 8 0,-5 0-7 16,5 0 9 0,-3 0-10-16,1 0 13 0,3 0-12 15,-2 0 6-15,1 0-6 16,1 0 4-16,-7 0-4 16,7 0 0-16,-3 0 9 15,3 0-10-15,0 0 10 16,-3 0-8-16,7 0 5 15,-5 0-7-15,-1 0 10 16,2 0-9-16,-3 0 0 16,3 0 8-16,-1 0-8 15,5 0 12-15,-6 0-12 16,1 0 11-16,-1 0-11 0,1 0 7 16,1 0-7-1,2 0-1-15,-3 0 2 0,1 0-2 16,-3 0 9-16,3 0-2 15,0 0 10-15,-7 0-16 16,7 0 8-16,-7 0-8 16,7 0 10-16,-7 0-10 15,2 0-1-15,3 0 7 16,-3-2-6-16,3 2 0 16,-3-2 5-16,9 2-6 15,-10-2 1-15,9 0 2 16,1 0-2-16,-6 2-1 15,1-2 0-15,-1 2 1 16,1-2 4-16,5 2-5 16,-10 0 1-16,5-2 6 0,-5 2-9 15,5-1 9 1,1-2-7-16,-3 1 0 0,3 0 9 16,-1-2 6-16,-5 2 10 15,10 0-6-15,-11 2-18 16,7-2 9-16,-7 2-10 15,7 0 14-15,-7 0-12 16,11 0 2-16,-9 0 2 16,3 0-5-16,6 0 10 15,-5 0-11-15,-1 0 18 16,1 0-17-16,-5 0 2 16,1 0 3-16,-1 0-5 15,-3 0 0-15,2 0 6 16,-3 0 2-16,1 0-2 0,-2 0 12 15,-4 0-18-15,-4 0 18 16,4 0-18-16,-4 0 18 16,0 0-8-16,0 0 24 15,0 0-11-15,0 0-4 16,0 0 8-16,0 0-9 16,0 0 14-16,0 0-22 15,0 0 17-15,0 0-27 16,0 0 15-16,0 0-16 15,0 0-19-15,0-1-159 16,0-4-637-16</inkml:trace>
  <inkml:trace contextRef="#ctx0" brushRef="#br0" timeOffset="41902.4">8783 10575 1094 0,'0'0'351'0,"0"0"-223"15,0 0-44-15,0 0 90 16,0 0 23-16,0 0-86 15,0 0-42-15,0 0-22 16,0 0 17-16,0 0 12 16,0 0-1-16,0 0-3 15,0 0-22-15,0 0 13 16,-8 0-23-16,-11 0-10 16,1 0-24-16,1 0 12 15,-10 8-9-15,0 2-8 16,1 5 6-16,-1-1-7 15,-4 6 1-15,-4 4 7 0,-3 2-14 16,3 6 12-16,0 0-6 16,4 0 1-16,0 3-1 15,4-2 0-15,0 5 0 16,5 4 0-16,-1 7 7 16,2 1-14-16,-6 2 13 15,5 0-13-15,-1-4 14 16,4-6-6-16,-1-4-1 15,5-6 1-15,3-3 5 16,-3-6-5-16,7-2 14 16,0 1-15-16,-7-4 13 15,7 0-12-15,0-2 17 0,1-4-10 16,3-4-2 0,0-4 1-16,4-2 7 0,0 0-7 15,0-2-5-15,0 0 9 16,0 2-3-16,0-2-4 15,0 0-2-15,0 0-3 16,0 0 1-16,0 0-1 16,0 0 0-16,0 0 2 15,0 0-2-15,0 0 7 16,0 0-15-16,0 0 10 16,0 0-2-16,0 0-52 15,0 0-41-15,-8 0-135 16,4 0-357-16,-7 0-242 0</inkml:trace>
  <inkml:trace contextRef="#ctx0" brushRef="#br0" timeOffset="42364.58">7946 11383 1092 0,'0'0'380'15,"0"0"-251"-15,0 0-108 16,0 0 9-16,0 0 77 16,0 0-6-16,0 0-54 0,0 0-25 15,0 3 45-15,0 12 24 16,0 7 18-16,0 4-31 15,0 3-4-15,0 1-34 16,0-4-13-16,0 0-17 16,4-6 2-16,0-6-3 15,0-4-9-15,-4-4 0 16,9-4-27-16,1-2 12 16,-2 0 15-16,7 0 3 15,1-2 12-15,7-10 4 16,-4 0 5-16,1 0-11 15,-1 0 1-15,-7 4-13 0,-1 4 9 16,-7 2-8-16,-4 2-4 16,4 0 3-16,-4 0-2 15,4 0-73-15,15 0-178 16,-3-2-243-16,7-4-556 0</inkml:trace>
  <inkml:trace contextRef="#ctx0" brushRef="#br0" timeOffset="43217.05">9037 10850 1224 0,'0'0'490'16,"0"0"-423"-16,0 0-36 15,0 0 44-15,0 0 91 16,0 0-77-16,0 0-45 15,-18 6 8-15,18-6-9 16,0-4 10-16,0-10 2 16,0-8 0-16,0-8-33 15,4-4 3-15,6-6-24 0,-1-3 16 16,-1-7-17 0,-4-1 1-16,10-4 0 15,-5 0 0-15,1 2 6 0,-2 3-7 16,-4 6 0-16,1 4 9 15,-1 5-8-15,0 10-1 16,2 7 21-16,-6 6 0 16,0 4 7-16,4 3 2 15,-4 1-12-15,4 2 3 16,-4 2-21-16,4 0 3 16,-4 0-3-16,5 0 0 15,5 0 0-15,-2 0 3 16,5 14 5-16,5 9 6 15,5 7 9-15,4 10-11 16,0 6 18-16,0 4-18 0,-3 2 11 16,-1 0-15-16,-4-4 16 15,-7-4-14-15,-2-4 2 16,3-5 2-16,-9-8-2 16,0-4-2-16,2-9-3 15,-2-4-2-15,-4-4-4 16,5-2-2-16,-5 0 7 15,0 2-12-15,0 2 0 16,0 6-15-16,0 0-16 16,0 4-69-16,-5 2-118 15,-5-4-153-15,-2-6-309 0</inkml:trace>
  <inkml:trace contextRef="#ctx0" brushRef="#br0" timeOffset="43474.56">9188 10742 1557 0,'0'0'545'0,"0"0"-545"15,0 0 0-15,0 0 0 16,0 0 60-16,0 0-15 15,0 0-29-15,116 6-3 16,-93-2-13-16,-5-2 11 0,-5 0-11 16,-5 0-15-1,-4-2-137-15,2 0-222 0,-6 0-651 0</inkml:trace>
  <inkml:trace contextRef="#ctx0" brushRef="#br0" timeOffset="44214.1">9540 10958 993 0,'0'0'534'0,"0"0"-390"15,0 0-121-15,0 0 9 16,0 0 73-16,0 0-6 16,0 0-72-16,14-108-5 15,-10 84-11-15,0-2 15 16,-4 0-7-16,0 0 1 15,0 0 4-15,0 0-14 16,0 2 6-16,0 2-16 16,0 5 16-16,0 8-10 15,0 0 12-15,0 7-12 0,0 0 16 16,0 2-22-16,0 0-5 16,0 0-17-16,0 2 22 15,0 13 5-15,15 3 3 16,-3 2 12-16,3 2-20 15,-3-4 11-15,3-4-11 16,-3-3 0-16,1-2 0 16,-7-3-12-16,2-6 12 15,0 0-17-15,3 0 16 16,-7-8 2-16,0-10 6 16,4-2-7-16,-4-4 2 15,0 3-1-15,-4 6 0 16,0 3 11-16,0 6-4 15,0 2 28-15,0 4-18 0,0 0 32 16,0 0-24-16,0 0 3 16,0 0-16-16,7 4 3 15,-7 14 8-15,8 8 0 16,0 10 20-16,2 6-24 16,-1 4 8-16,3 2-21 15,3-4 19-15,-3-5-26 16,-2-6 15-16,-1-8-14 15,-1-7 1-15,-4-7-2 16,2-4-3-16,-2-3-12 16,-4-2-141-16,4-2-123 15,1 0-251-15,-5 0-470 0</inkml:trace>
  <inkml:trace contextRef="#ctx0" brushRef="#br0" timeOffset="44739.13">9937 10674 1295 0,'0'0'238'15,"0"0"-212"-15,0 0-26 16,0 0 54-16,0 0 1 15,0 0-19-15,10 102 36 0,-6-55 46 16,0 0 13-16,5-3-21 16,-5-1-8-16,2-11-40 15,-2-9-36-15,-4-6-5 16,4-11-19-16,-4-4 12 16,4-2-14-16,-4 0-10 15,0-8 10-15,0-17-1 16,0-8-10-16,0-12-64 15,0-3-24-15,-4-4-38 16,-4 2 57-16,-11 4 40 16,11 4 39-16,-2 5 1 15,1 10 11-15,1 4 14 0,2 8 21 16,6 4-3 0,0 7-9-16,0 1-15 0,0 0-18 15,0-1 18-15,10 0-11 16,7 2 20-16,6 0-12 15,-5 2 2-15,5 0-18 16,-2 0 15-16,-7 0-9 16,-2 0-6-16,3 0 0 15,-11 4-40-15,0 0-75 16,-4 3-77-16,0-1-169 16,0-1-572-16</inkml:trace>
  <inkml:trace contextRef="#ctx0" brushRef="#br0" timeOffset="44862.8">9937 10674 1202 0</inkml:trace>
  <inkml:trace contextRef="#ctx0" brushRef="#br0" timeOffset="44958.23">9937 10674 1202 0,'-17'106'409'0,"25"-106"-307"0,5 0-7 0,10 0 56 16,-5-2-19-16,5-2-72 15,-11 2-20-15,7 2-22 16,-7 0-17-16,-8 0-1 16,1 0-87-16,-5 0-142 15,0 0-341-15</inkml:trace>
  <inkml:trace contextRef="#ctx0" brushRef="#br0" timeOffset="45735.08">9335 10786 1030 0,'0'0'398'16,"0"0"-277"-16,0 0-84 15,0 0 45-15,0 0 67 16,0 0-63-16,0 0-37 16,0 0-30-16,-4 2 46 15,-4-2 7-15,-3 0-4 16,3-2-13-16,-4 0-12 15,-7 2-8-15,-4 0-5 16,3 0 20-16,-3 0-38 0,-4 0 7 16,4 0-10-16,1 0 43 15,5 0-12-15,-2 0-8 16,1 0-12-16,5 0-9 16,-1 0 17-16,6 0-7 15,4 0 6-15,-5 0-17 16,3 0 20-16,6 0-11 15,-4 0 8-15,4 0-10 16,0 0-16-16,0 0-1 16,0 0-2-16,0 0 2 15,0 0-69-15,0 4-102 16,0 2-324-16,4-2-156 0</inkml:trace>
  <inkml:trace contextRef="#ctx0" brushRef="#br0" timeOffset="46206.11">9019 10758 123 0,'0'0'369'0,"0"0"-171"15,0 0-138-15,0 0-29 0,0 0-17 16,0 0-2-16,0 0-12 16,35 0-129-16,-25 0-223 0</inkml:trace>
  <inkml:trace contextRef="#ctx0" brushRef="#br0" timeOffset="46490.35">9019 10758 542 0,'62'-10'319'0,"-62"10"-113"16,0 0-58-16,-4 0-10 16,0 0 15-16,-1 0-65 0,1 0-27 15,-6 6-29-15,10 4 0 16,-8 4 2-16,4 4-2 16,-5 4 6-16,3 4-5 15,-6 3 14-15,8 4-22 16,-5 0 15-16,-1 1-17 15,6-6 16-15,0-4-17 16,0-6-8-16,4-8-7 16,0-5-7-16,0-2-7 15,0-3-38-15,0 0-76 16,4-10-104-16,4-6-58 16,6 0-807-16</inkml:trace>
  <inkml:trace contextRef="#ctx0" brushRef="#br0" timeOffset="47397.41">9482 10746 137 0,'0'0'836'16,"0"0"-668"-16,0 0-109 16,0 0-46-16,0 0 9 15,0 0-16-15,0 0-6 16,-13 0-33-16,13 0 33 15,0 0 6-15,0 0 7 16,0 0 26-16,0 0 23 16,0 0 12-16,0 0-13 15,0 0 15-15,0 0-15 16,0 0-14-16,0 0-24 16,0 0-7-16,0 0-3 0,0 0-1 15,0 0 10-15,0 0-6 16,0 0 19-16,0 0-9 15,0 2 19-15,0 4-18 16,0 2 23-16,0 2 21 16,0 2-17-16,0 2-15 15,0 2-23-15,0 2 12 16,0 2-11-16,5 2 17 16,-1 3-3-16,0 1 15 15,2-1-10-15,-2 1 1 16,0 2 31-16,0-3-38 15,-4-3-2-15,5-4-10 16,-5-8 17-16,0-2-26 0,4-4 11 16,-4-4-20-16,0 0 12 15,0 0-3-15,0 0 0 16,0 0 7-16,0 0-15 16,0 0-1-16,0 0-8 15,0 0-103-15,0 0-221 16,0-6-591-16</inkml:trace>
  <inkml:trace contextRef="#ctx0" brushRef="#br0" timeOffset="53216.23">13631 14495 971 0,'0'0'384'15,"0"0"-216"-15,0 0-165 16,0 0-3-16,0 0-14 15,0 0 8-15,0 0-6 16,14 0 12-16,-10 0 2 16,0 0 15-16,0 0 4 15,7 0 41-15,-7 0-15 16,0 0 4-16,4-1-16 16,7-5 16-16,-7 2 4 15,11-3-12-15,-7 1-11 16,7 1-11-16,-3-2 11 15,7 3-22-15,0-1 22 16,4 0 2-16,-5 1 7 0,9-1-28 16,0-1 3-16,0 2-10 15,-4-1-5-15,4 2 16 16,-4-1-8-16,0 4 16 16,0 0-11-16,-6 0 27 15,1 0-10-15,1-5 21 16,0 5-21-16,-1-1-13 15,5 1-7-15,-2-3-10 16,2 1 6-16,-4 2-1 16,4-2 2-16,-5 2-7 15,1 0 5-15,-6-1-6 16,1 1 1-16,-5 0 8 16,1 0-9-16,-1 0 8 0,-3 0-2 15,2 0-5-15,3 0 5 16,-3 0-1-16,7 0 1 15,-3 0 11-15,3 0-16 16,4 0 7-16,-3 0 1 16,3-3-9-16,8 3 9 15,-8 0-8-15,4 0-1 16,-5-2 8-16,1 2-11 16,-2 0 4-16,-3 0-1 15,-5 0 1-15,-3 0-1 16,-2 0 0-16,-3 0 6 15,5 0-9-15,-6 0 10 16,4 0 0-16,1 0 4 16,1 0 11-16,2 0-13 0,7 0 15 15,-3 0-11-15,3 0-12 16,-7 0 11-16,11 2-10 16,-8 1-2-16,5-2 6 15,-1 1-9-15,0-2 4 16,-3 0-1-16,7 0 1 15,-5 0-1-15,-1 0 0 16,-3 0 9-16,-1 0-14 16,-3 0 13-16,-2 0-14 15,1 0 12-15,1 0-7 16,-2 0 1-16,5 0 0 16,1 0 0-16,3 0 0 15,1 0-2-15,5 0 9 0,0 0-15 16,-7 0 18-16,3 0-17 15,-7 0 8-15,7 0-1 16,-11 0 0-16,11 0 0 16,-7 0 0-16,3 0 7 15,-3 0-16-15,3 0 18 16,-7 0-18-16,6 0 19 16,-1 0-17-16,-1 0 8 15,3 0-1-15,3 0 0 16,-1 0 2-16,1 0-4 15,-1 0 9-15,6 0-16 16,-1 0 18-16,1 0-14 0,0 0 7 16,2 0-2-16,1 0 0 15,-3 0 0-15,0 0-1 16,0 0 2-16,-7 0-2 16,3 0 8-16,-1 0-17 15,-5 0 19-15,5 2-15 16,-5 2 7-16,5 1-1 15,-1-5 1-15,2 0-1 16,3 1 0-16,1 3 6 16,-2-2-18-16,1 0 24 15,-3 1-20-15,4-2 16 16,-3 2-9-16,-1-1 1 16,4-2 0-16,-11 0-1 15,7 4 2-15,-3-4-7 16,-1 0 15-16,-3 0-18 0,3 0 18 15,-7 0-10 1,6 0 1-16,-5 0 0 0,3 0 0 16,7 0 0-16,3 0-1 15,1 0 3-15,8 0-8 16,-4 1 13-16,0 2-14 16,-6-2 14-16,10 2-8 15,-5-3 1-15,5 1 0 16,-4-1-1-16,4 0 3 15,-4 0-4-15,0 0 8 16,0 0-13-16,-4 0 16 16,4 0-18-16,-9 0 10 15,-1 3-1-15,1-3 1 0,-1 2-1 16,1-2 0-16,-3 0 6 16,-3 3-14-16,1-3 16 15,-3 0-16-15,3 0 16 16,-3 0-8-16,2 0 0 15,3 0-1-15,1 0 1 16,3 0 0-16,-3 0-1 16,7 0 7-16,-4 0-14 15,3 0 16-15,-1 0-14 16,2 0 7-16,-5 0-1 16,-1 0 1-16,2 0-1 15,-1 0 0-15,3 0 1 16,-2 0-2-16,-1 0 11 0,-1 0-16 15,-3 0 14 1,-1 0-14-16,1 2 6 0,3-2 0 16,1 0 0-16,5 3 6 15,-2-3-10-15,1 0 11 16,5 1-10-16,0-1 11 16,4 3-13-16,0-1 7 15,-4-2-2-15,14 0 0 16,-6 0 0-16,1 0 2 15,-1 0 4-15,6 0-12 16,-2-5 15-16,-4 1-17 16,3-1 17-16,-3 0-15 15,-4 1 6-15,0 0 0 0,0 3 0 16,-8 1 2-16,3-4-4 16,-7 2 10-16,-7-2-17 15,1 1 19-15,-3 1-17 16,-2 0 8-16,1 2-1 15,1 0 0-15,-2 0 1 16,1 0-2-16,5 0 7 16,-2 0-12-16,3 0 13 15,6 0-10-15,5 0 11 16,8 0-1-16,1 0-1 16,0 0 3-16,0 0-9 15,-4 0 0-15,10 0 2 16,-6 0 8-16,-4 0-17 15,0 0 14-15,0 0-10 0,-4 0 9 16,0 0-5-16,4 0-1 16,-8 0-1-16,0 0 0 15,-7 0 2-15,-1 2-2 16,-3 0 8-16,7 1-13 16,-7-2 14-16,3 2-4 15,-3-1-4-15,2 2 1 16,-1-4 0-16,5 1 5 15,1 2 12-15,-7-2-17 16,7 2 15-16,-11-3-16 16,5 1 22-16,1 2-22 15,-6-1 12-15,1 1-11 16,5-3 5-16,-10 0 9 0,0 2-7 16,1-2 16-1,-5 0-18-15,6 3 25 0,-6-3-24 16,0 0 25-16,0 0-31 15,0 0 13-15,0 0-14 16,0 0-5-16,0 0-11 16,0 4-51-16,0 10-29 15,-15-4-132-15,3 2-449 0</inkml:trace>
  <inkml:trace contextRef="#ctx0" brushRef="#br0" timeOffset="56588.45">2429 15270 677 0,'0'0'400'0,"0"0"-217"15,0 0-128-15,0 0-12 16,0 0 18-16,0 0 0 16,0 0-46-16,-4 1-10 15,4-1-5-15,0 0 0 16,0 0 9-16,0 0 22 15,0 0 26-15,0 0-4 16,0 0 13-16,0 0-15 16,0 0 8-16,0 0-14 15,0 0-11-15,0 0-21 0,0 0-6 16,8 0 11-16,0 0-4 16,7 0 10-16,-3 5-23 15,3-1 21-15,1 0-11 16,7 0 13-16,-5 0-5 15,5-2 12-15,2 2 9 16,2 0-8-16,0-4-11 16,0 0-20-16,0 0 10 15,-1 0-11-15,1 0 9 16,-8 0-8-16,-3 0-1 16,3 0 1-16,-7 0-1 15,3 0 4-15,-3 0-2 16,3 0-4-16,1 0 8 15,-1 0-6-15,3 0 3 16,-5 0 2-16,-1 0-4 0,3 0-1 16,-3 0 10-16,3 0 2 15,-3 0 6-15,7 0-17 16,-1 0 13-16,3 0-13 16,-3 0 11-16,5 0-6 15,-6 0 4-15,1 0-10 16,1 0 0-16,-7 0 6 15,7-4-4-15,-3 4 2 16,3-4 5-16,4-1-5 16,-7 2-3-16,11-3 14 0,-4 2-1 15,0-2-3-15,-7 2-4 16,3 0-6-16,-1 4 12 16,-1-4-13-16,2 4 11 15,3-6-11-15,-5 4 13 16,6 0-13-16,-1-1 6 15,-3 2 0-15,-3 1-5 16,3-5 0-16,-2 5 0 16,-3 0 4-16,5 0-4 15,-7 0 12-15,11 0-11 16,0 0 10-16,-7 0-11 16,7 0 8-16,0 0-8 15,-3 0 0-15,7-3 4 16,-8 3-5-16,3-2 0 15,1 2 0-15,-2 0 9 0,2 0-7 16,-5 0 4-16,5 0-5 16,-7 0 4-16,3 0 16 15,4-2-15-15,-7 0 3 16,7 2-8-16,-4 0-2 16,-3 0 7-16,3 0-7 15,-7 0 2-15,3 0 8 16,1 0-9-16,-1 0 1 15,-3 0 2-15,3 0-3 16,1 0 11-16,3 0-10 16,-1 0 6-16,-1-3-7 15,6 2 0-15,-5 1 2 16,3 0 4-16,-3-5-5 16,5 5 5-16,4-3 4 15,-4 3-4-15,4-5-4 0,-7 4 6 16,3-2-3-16,0 3-4 15,0 0-2-15,-7-1-4 16,7 1 5-16,-5 0-1 16,3-3 2-16,6 3 0 15,0-1 0-15,0 1 3 16,0-4-3-16,-5 4-1 16,-3-5 2-16,-2 4-1 15,5-4 0-15,-3 3-1 16,-7 1 0-16,7 1 1 0,-7 0-7 15,-3 0 12 1,9 0-7-16,-3 0 2 0,-3 0-1 16,2 0 0-16,3 0 0 15,2 0 1-15,-3 0-1 16,3 0 0-16,-1 0 9 16,-1 0-3-16,6 0-6 15,-1 0 12-15,-5 0-3 16,6 0 6-16,-5 1-1 15,-1 3-13-15,1 0 14 16,1 1-13-16,-7-5 9 16,7 4-10-16,-2-4 10 15,-3 1-11-15,5 2 10 16,-3-3-8-16,-1 0 8 16,1 1 8-16,3-1-18 0,-7 3 6 15,7-2 2-15,-7-1-13 16,3 5 14-16,-3-5-10 15,11 3 2-15,-5-3-1 16,-1 5 1-16,2-5-1 16,3 1 5-16,-5 2-4 15,6-3 4-15,-5 2 3 16,-1-2-5-16,1 2-3 16,1 0 0-16,-3-2 0 15,-1 0 1-15,1 3 5 16,-1-3-5-16,1 0 9 15,-1 0-9-15,-3 0 6 16,-1 0-6-16,1 0-1 0,-4 0 0 16,3 0 6-16,1 0-4 15,3 0-2-15,-3 0 5 16,2 0 1-16,-5 0-9 16,9 0 12-16,-9 0-14 15,3 0 11-15,-2 0-6 16,-1 0 0-16,-1 0 0 15,2 0 1-15,-2 0 0 16,1 0 3-16,1 5 6 16,-6-5-13-16,4 0 6 15,1 0 4-15,5 0-7 16,-6 1 12-16,1-1-6 16,-3 0-6-16,6 0 4 15,-8 0-2-15,1 0-4 16,1 0 8-16,-2 0-1 0,-4 0-4 15,0 0 8-15,0 0-8 16,0 0 10-16,0 0 9 16,0 0-5-16,0 0 12 15,0 0-20-15,0 0 8 16,0 0-13-16,0 0-3 16,0 0 2-16,0 0-1 15,0 0 1-15,0 0 0 16,0 0-2-16,0 0 2 15,0 0-7-15,0 0 14 16,0 0-16-16,0 0 4 16,0 0-19-16,0 9-56 0,0-1-126 15,0 1-500-15</inkml:trace>
  <inkml:trace contextRef="#ctx0" brushRef="#br0" timeOffset="70364.81">14555 13914 1016 0,'0'0'349'0,"0"0"-157"15,0 0-144-15,0 0-23 16,0 0-11-16,0 0-2 16,-23-120-1-16,23 82-11 15,0-4 9-15,4-4-7 16,4-8 15-16,3-5-8 15,1-3 13-15,11-1-21 16,-1 4 24-16,-1 3 10 16,10 2-3-16,2 9 15 15,-2 6-19-15,-4 8 7 16,-6 7-25-16,2 6 15 16,-9 4-23-16,-2 6 17 0,-7 4-18 15,-5 2 15 1,0 2-2-16,4 0 0 0,-4 0 8 15,0 0-21-15,0 0 35 16,0 0-27-16,0 0-2 16,0 0-7-16,0 0-37 15,6 0-89-15,-2 0-70 16,0 0-70-16,0 0-238 16,-4 0-312-16</inkml:trace>
  <inkml:trace contextRef="#ctx0" brushRef="#br0" timeOffset="70610.58">14817 13004 438 0,'0'0'622'0,"0"0"-427"0,0 0-153 16,0 0-26-16,0 0 32 16,0 0 16-16,0 0-8 15,66-4-34-15,-47 4 9 16,-3 4 11-16,3 9 52 15,-11 5-2-15,-4 5 2 16,-4 5-21-16,0 2-2 16,0 2-15-16,0-6-32 15,-4-4-24-15,0-6-67 16,0-7-207-16,0-5-550 0</inkml:trace>
  <inkml:trace contextRef="#ctx0" brushRef="#br0" timeOffset="71976.21">15743 12615 859 0,'0'0'693'16,"0"0"-485"-16,0 0-126 15,0 0-26-15,0 0 71 16,0 0-6-16,0 0-34 0,-8 0-38 15,8 0-24 1,0 0 6-16,0 0-6 0,8 4 12 16,15 2 12-16,4 1 19 15,12 0-45-15,2-3-1 16,7-3-21-16,-3-1 7 16,-5 0-2-16,-3 0-5 15,-10 0-2-15,-11 0 10 16,-1 0-17-16,-11 0 19 15,-4 0-2-15,0 0-2 16,0 0 8-16,0 0-15 16,0 0-21-16,0 0-77 15,16 0-182-15,-1 0-61 16,-7 0-223-16</inkml:trace>
  <inkml:trace contextRef="#ctx0" brushRef="#br0" timeOffset="72422.63">16318 12320 993 0,'0'0'321'0,"0"0"-238"15,0 0-54-15,0 0 42 0,0-114 28 16,0 92-33-16,0 4-39 16,0 3 23-16,0 5-2 15,0 6 66-15,0 4-21 16,0 0-10-16,0 0-33 16,0 0 15-16,0 0-9 15,0 7-41-15,0 13-3 16,0 12-11-16,0 10 17 15,0 12-16-15,10 6 41 16,-10 2-20-16,4 4 3 16,0-5 2-16,-4-8-12 15,0-8 12-15,5-13-27 16,-5-10 14-16,0-10-13 0,0-8-1 16,0-2 5-16,0-2-12 15,0 0-21-15,0 0-66 16,0 0-67-16,0 0-152 15,0 0-215-15,0 1-494 0</inkml:trace>
  <inkml:trace contextRef="#ctx0" brushRef="#br0" timeOffset="72673.77">16256 12767 1288 0,'0'0'559'15,"0"0"-420"-15,0 0-120 16,0 0 9-16,0 0 50 16,0 0 12-16,116 2-49 0,-75-6-7 15,-6-2-34-15,-4 0 14 16,-14 4-12-16,-3 2 3 16,-6 0-5-16,-8 0-27 15,0 0-11-15,0 0-32 16,0 0-33-16,0 0-140 15,0 0-151-15,0 0-735 0</inkml:trace>
  <inkml:trace contextRef="#ctx0" brushRef="#br0" timeOffset="73202.39">16630 12443 778 0,'0'0'309'0,"0"0"-221"16,0 0-40-16,0 0 32 15,0 0 63-15,0 0-32 16,8 136-18-16,7-96-19 0,-3 0 7 16,7 2 30-16,-1-6-57 15,3-6-11-15,2-6-42 16,8-6 19-16,-4-10-20 16,-1-4 2-16,1-4-2 15,0-4-1-15,0-20-41 16,-4-7-5-16,-7-8 14 15,-1-7-15-15,-7-8 16 16,-8-3-56-16,0-2-5 16,-4 2-26-16,-19 5 42 15,1 13 77-15,-9 8 88 16,0 11 43-16,4 10 1 16,-4 8 8-16,4 2-46 0,0 0-9 15,10 4-38 1,-1 10-5-16,-1 0-25 0,7 6-16 15,8 0-1-15,-5 6-29 16,9 1-70-16,0 2-119 16,0-4-138-16,13-10-646 0</inkml:trace>
  <inkml:trace contextRef="#ctx0" brushRef="#br0" timeOffset="73703.2">17289 12435 965 0,'0'0'798'16,"0"0"-594"-16,0 0-151 15,0 0-42-15,0 0 11 16,0 0 3-16,0 0 4 16,50 11 2-16,-23-4-20 15,0-1 12-15,0-3-15 16,-11 1 21-16,-1 1-29 15,-7-5 7-15,0 0-7 16,-2 0-53-16,-6 0-164 16,5 0-339-16,-5-9-733 0</inkml:trace>
  <inkml:trace contextRef="#ctx0" brushRef="#br0" timeOffset="73954.75">17374 12310 1345 0,'0'0'344'0,"0"0"-259"16,0 0-69-16,0 0-15 16,0 0 45-16,0 0-19 15,-4 125 15-15,8-92-8 16,0 0 25-16,0-5-17 0,-4-9-4 15,0-2-27-15,0-7-11 16,7-3-97-16,-3-5-149 16,-4 1-149-16,0-3-564 15</inkml:trace>
  <inkml:trace contextRef="#ctx0" brushRef="#br0" timeOffset="74271.22">17223 12705 1162 0,'0'0'376'0,"0"0"-206"16,0 0-135-16,0 0 25 16,0 0 41-16,147-12-25 15,-108 6-48-15,3 2-13 16,-11 3-2-16,0 1-13 15,-13 0 21-15,-5 0 13 16,-9 0 41-16,0 0-16 16,-4 0 44-16,0 0-15 15,0 0-20-15,0 0-28 16,0 0-28-16,0 0-12 16,0 0-1-16,6 0-51 15,-2 0-131-15,0 0-70 16,-4 0-361-16</inkml:trace>
  <inkml:trace contextRef="#ctx0" brushRef="#br0" timeOffset="75659.09">17879 12472 1137 0,'0'0'273'0,"0"0"-231"16,0 0-41-16,0 0 0 16,0-102 40-16,4 72-30 15,0 2-5-15,0 0 3 0,-4 4-8 16,0 4 20 0,0 6 17-16,0 5 52 0,0 6 27 15,0 3 10-15,0 0-49 16,0 0-27-16,0 0-37 15,0 16-13-15,0 10 0 16,0 10 0-16,0 6 20 16,10 4-20-16,-6 1 27 15,5-6-19-15,-1-5 20 16,-4-3-11-16,2-8-5 16,-6-4-1-16,0-4-12 15,0-6 8-15,0-1-2 16,0-2 3-16,-6 0-8 15,-2-2 2-15,-9 1-3 16,3-4 0-16,-5 1-7 0,3-2 7 16,-3 0-1-16,11-2 2 15,0 1 16-15,-3-1-8 16,7 0 34-16,4 0-24 16,0 0-4-16,0 0-15 15,0 3-9-15,19-1 9 16,3 2 8-16,3 0 31 15,2 4-31-15,4-2 15 16,-4 2-16-16,0-2 38 16,-9-2-32-16,1 0 2 15,-15-3-15-15,4-1 2 16,-8 0 8-16,0 0-8 16,0 0 16-16,0 0-17 15,0 0-2-15,0 0-80 16,5 0-113-16,-1 0-298 0,2 0-344 0</inkml:trace>
  <inkml:trace contextRef="#ctx0" brushRef="#br0" timeOffset="76146.91">18127 12547 1079 0,'0'0'360'0,"0"0"-278"0,0 0-82 15,0 0 0-15,0 0 43 16,0 0-26-16,0 0 12 16,49 92-28-16,-30-72 38 15,-3-4 31-15,3-2-2 16,4-3-13-16,-1-8-20 15,-5-3-7-15,6 0-21 16,-5-6 2-16,-5-16 15 16,5-6-18-16,-9-7-6 15,-1-2-1-15,-8-5-7 16,0-1-15-16,0-1-9 16,-8 2 7-16,-11 4 16 15,-8 4 9-15,2 4 2 0,-2 8-1 16,1 4 31-16,-1 8 26 15,4 4 17-15,4 6-11 16,3 0-6-16,-3 2-18 16,7 17-39-16,1 10-1 15,3 7 8-15,4 4-18 16,4 2 7-16,0 1 3 16,0-6-28-16,8-2-71 15,27-3-57-15,-1-9-133 16,-3-6-309-16</inkml:trace>
  <inkml:trace contextRef="#ctx0" brushRef="#br0" timeOffset="76664.32">18635 12525 603 0,'0'0'202'0,"0"0"-147"15,0 0-2-15,0 0 14 16,0 0 74-16,4 122-26 15,11-84-21-15,-3 4-20 0,3 0 13 16,-3-2 3-16,-2-3-49 16,-1-4-16-16,-5-3-25 15,0-5 22-15,-4-5-10 16,0-4 18-16,0-4-24 16,-8-2 10-16,-7-8-16 15,-1-2-7-15,-3 0-22 16,-4-14-27-16,-4-14 37 15,11-7 11-15,-3-3 2 16,7 2 1-16,1 4 4 16,11 8 2-16,0 8 4 15,0 4-5-15,11 4 1 0,1 4 12 16,7-2-6-16,4 2 28 16,-3 2-26-16,3-4 11 15,-4 0-20-15,-7-5 0 16,2-8-29-16,-1-1-133 15,-9 0-320-15</inkml:trace>
  <inkml:trace contextRef="#ctx0" brushRef="#br0" timeOffset="77156.89">18573 12236 952 0,'0'0'254'0,"0"0"-174"16,0 0-64-16,0 0 4 16,0 0 5-16,0 0-1 15,0 0-18-15,27 86-6 16,-23-86-1-16,0 0-4 15,-4 0 5-15,0-6 18 16,0-8 15-16,0 0-24 16,0-2 21-16,-4 2 8 15,-8 2 1-15,1 4-4 0,-1 2 6 16,4 4 42 0,-7 2-23-16,11 0 0 0,0 0-40 15,4 6 2-15,0 7-22 16,0 4 20-16,0-1-5 15,0-2-2-15,4-6 7 16,4-2-19-16,7-4-2 16,-11-2-3-16,4 0-12 15,-8 0-24-15,0-8 28 16,0-4 1-16,0 0-45 16,0 4 5-16,-12 3-4 15,1 5-24-15,3 0-56 16,4 15-81-16,4-1-846 0</inkml:trace>
  <inkml:trace contextRef="#ctx0" brushRef="#br0" timeOffset="81207.3">4229 16022 494 0,'0'0'244'16,"0"0"-97"-16,0 0-56 16,0 0-21-16,0 0-11 15,0 0 3-15,0 0-30 16,0-33-2-16,0 30 7 15,0 3 34-15,0 0 23 16,0 0 0-16,0 0-14 16,0 0-43-16,0 0 20 15,0 0-31-15,0 0 4 16,0 0-18-16,0 0-3 16,0 0-8-16,0 0 6 15,0 0-6-15,13 0 8 16,5 0 6-16,9-5 14 0,4 4 11 15,4 1-30 1,7 0 5-16,-3 0-15 0,6 0 8 16,-5 0-6-16,-5 0-2 15,0 1 5-15,-4 4-4 16,2-2 6-16,-2-3-6 16,-4 0 28-16,0 0-6 15,-6 0 1-15,1 0-14 16,5 0 6-16,0 0 15 15,0 5-15-15,-4-1 19 16,3 2-35-16,1-3 18 16,-6 2-17-16,6-5 8 15,0 1-9-15,4-1 0 16,0 0 10-16,-4 0-10 16,10 0 14-16,-6 0-14 0,0-1 12 15,0 1-11-15,0 0 9 16,-4 0-8-16,4 0-1 15,-8 0-1-15,3 0 0 16,1 0 1-16,0 0 0 16,-2-5 1-16,8 5 6 15,-2 0-5-15,-4 0-2 16,4 0-2-16,0 0 1 16,4-3 0-16,-4 3 0 15,8-4 0-15,3 2 0 0,-7 2 2 16,10 0-4-1,-1 0 10-15,-9 0-13 0,-2 0 11 16,-2 0-7-16,-4 0 2 16,-7 0-1-16,-1 0 0 15,-7-3 0-15,3 3 11 16,-11 0-11-16,4-1 22 16,-8 1-3-16,0 0 26 15,0 0 4-15,0 0 25 16,0 0-12-16,0 0-10 15,0 0-6-15,0 0-29 16,0 0-11-16,0-5-6 16,0-8-96-16,0 0-215 15,0 0-355-15</inkml:trace>
  <inkml:trace contextRef="#ctx0" brushRef="#br0" timeOffset="84804.72">11605 15989 639 0,'0'0'266'0,"0"0"-150"15,0 0-90-15,0 0-6 0,0 0-10 16,0 0 33-16,0 0-22 16,4 0 0-16,0 0 18 15,0 0-13-15,0 0 8 16,5 0-11-16,-3 0 6 16,2 0 3-16,4 0 27 15,3 0-11-15,2 0 26 16,1 0-26-16,5 0 2 15,-7 0-12-15,3 0-21 16,4 0 20-16,-5 0-14 16,3 0 13-16,2 0-17 15,-1 0 11-15,1 0-14 0,-2 0 6 16,6 0 3-16,-9 0-15 16,5 0 9-16,-6 0-10 15,1 0 17-15,1 0-16 16,-3 0 18-16,3 0-19 15,-2 0 10-15,5 0-2 16,-3 0-1-16,8 0 2 16,-5 0-17-16,-5 0 18 15,6 0-18-15,-1 0 21 16,1 0-21-16,-2 0 20 16,6 0-20-16,-4 0 11 15,3 0-6-15,-3 0-6 16,0 0 3-16,-2 0 4 15,1 0-8-15,-3 0 7 16,2 0-9-16,-3 0 9 0,1 0-6 16,3 0 0-16,-1 0 0 15,2-3 5-15,-4 3-4 16,1 0-2-16,3-5 10 16,-4 4-14-16,3-3 14 15,-5 1-9-15,6 2 1 16,-1-3 5-16,-5-1-6 15,1-1 0-15,1 3 15 16,-2-1-15-16,1 4 15 16,-5-5-14-16,1 5 7 15,5-4 1-15,-3 2-8 0,-1 0 0 16,-3 1 9 0,3 1-2-16,-3-5-2 0,0 5-9 15,3 0 10-15,-7 0-4 16,11-4-3-16,-7 4 0 15,7 0 8-15,-1-4-6 16,-1 4-2-16,1-4 1 16,5 3 21-16,-6-2-20 15,1 1 17-15,-1 2-13 16,-3 0 1-16,5 0-5 16,-7 0 4-16,7 0-6 15,-11 0 0-15,11-4 0 16,-7 4 1-16,7 0 1 15,-7 0 7-15,7-4-11 16,-7 4 8-16,-1 0-2 0,5 0-3 16,-8 0 7-16,7 0-8 15,-7 0 1-15,7 0 3 16,-7 0-2-16,6 0-2 16,-1 0 6-16,-1 0-9 15,-2 0 9-15,7 0-9 16,-3 0 4-16,-1 0-1 15,1 0 1-15,-1 0-1 16,1 0 1-16,-1 0 5 16,1 0-12-16,-6 0 16 15,5 0-10-15,-3 0 2 16,2 0-2-16,-1 0 1 16,-3 0 1-16,4 0 19 15,-1 0-20-15,-3 0 17 0,4 4-17 16,3-4 25-16,-7 0-26 15,0 0 10-15,3 0-8 16,-3 0 2-16,0 4-3 16,-1-4-1-16,-3 0 0 15,4 0 7-15,-4 0-13 16,-4 0 16-16,8 2-14 16,-1-2 10-16,-3 0-8 15,4 3 2-15,0-3 0 16,-2 0 0-16,3 0 1 15,-1 0-2-15,-4 0 9 16,6 0-13-16,-5 1 13 16,-1-1-14-16,4 0 12 0,-4 0-7 15,2 0 1-15,-6 4 0 16,4-4-1-16,1 0 3 16,-5 0-4-16,0 0 10 15,0 0-17-15,0 0 15 16,0 0-7-16,0 0 1 15,4 0 0-15,-4 0 0 16,0 0 1-16,0 4-1 16,4-4 9-16,-4 0-15 15,0 0 14-15,4 0-13 16,-4 0 7-16,6 0-2 16,-2 0 0-16,5 0 0 15,-5 0 0-15,0 0 6 0,6 4-14 16,-6-4 19-16,0 0-20 15,5 0 18-15,1 0-15 16,-2 0 6-16,1 5 0 16,1-5 1-16,-2 0 0 15,0 0-2-15,1 1 7 16,1-1-12-16,-6 0 15 16,4 2-18-16,7-2 16 15,-7 0-7-15,5 2 2 16,1-2-1-16,-2 4 0 0,7-4 5 15,-6 5-10 1,-3-5 17-16,-2 0-23 0,0 0 18 16,-1 0-9-1,1 0 1-15,-4 4-2 0,0-4 2 16,0 0 0-16,7 0-6 16,-7 1 14-16,4 1-16 15,0-2 19-15,-2 2-21 16,3-2 19-16,-1 0-16 15,6 4 7-15,-9-4 0 16,7 0-1-16,2 0 10 16,-5 5-18-16,5-1 18 15,-6-4-18-15,1 4 21 16,9-3-22-16,-9 3 11 16,5 1-1-16,-2-5 1 15,-3 0 1-15,5 0-4 16,-6 0 9-16,1 0-17 0,5 0 21 15,-5 0-21-15,1 0 20 16,-2 0-7-16,0 0-2 16,1 0 10-16,1 0-5 15,2 0-5-15,-1 0-2 16,-3 3 10-16,-4-3-12 16,0 0 9-16,0 0-6 15,-4 0 1-15,0 0-1 16,0 0 1-16,0 0 19 15,0 0 21-15,0 0-8 16,0 5 10-16,0-5-34 16,0 0 15-16,0 0-22 15,0 0 5-15,0 0-7 0,0 0 0 16,0 0 2-16,0 0 6 16,0 0-15-16,0 0 17 15,0 0-20-15,0 0-11 16,0 0-10-16,0 0-54 15,0-8-62-15,-4-6-182 16,-4-1-525-16</inkml:trace>
  <inkml:trace contextRef="#ctx0" brushRef="#br0" timeOffset="93198.31">16560 6978 660 0,'0'0'211'0,"0"0"-133"16,0 0-63-16,0 0-1 15,0 0-4-15,0 0 28 16,-23 73-18-16,23-58 12 16,-4 5-10-16,0 0 25 15,4 1 24-15,-7 1 5 16,7 0-21-16,-4 0-26 16,4 0 11-16,-4 2-9 15,0 2 5-15,4 2-21 16,0 4 1-16,0 2-16 15,0 8 10-15,0 4-2 0,0 9-1 16,4 7 36-16,-4 4-16 16,0 0 5-16,0 2-13 15,4-5 16-15,0-2-24 16,3 0 11-16,1 1 13 16,-4 4 6-16,0-1-10 15,7 0-14-15,-7-2 13 16,0-6-20-16,-4-1 16 15,0-5-7-15,4-3 8 16,-4 0-17-16,0-2 3 16,0 0 5-16,0 4-2 15,0 4 20-15,0 5-3 16,0 3 5-16,0 4-26 0,0 0 5 16,0-2-16-1,0 1 11-15,0-5-11 0,0-4-1 16,0-2 6-16,4 0-5 15,0 2 27-15,0 5 4 16,3-2 24-16,-3 4-20 16,-4-5 19-16,4-4-32 15,0-9 0-15,-4-8-13 16,0-5 2-16,4-5-1 16,-4-8-10-16,0-2 5 15,4-3-6-15,-4-6 4 16,0-3 7-16,6 0-10 15,-6-3-1-15,0-2 0 0,0 1 0 16,0-1-62 0,0 0-168-16,0 0-416 0</inkml:trace>
  <inkml:trace contextRef="#ctx0" brushRef="#br0" timeOffset="94361.89">14286 8695 1092 0,'0'0'267'0,"0"0"-247"16,0 0-20-16,0 0 0 0,0 0 27 15,0 0-14-15,0 0 19 16,35 8-3-16,-8-4 29 15,-4-3 10-15,3 4 8 16,6-1 4-16,3 1-36 16,2 4 15-16,6-3-20 15,7 2 1-15,-1 0-23 16,5 2-6-16,-2 2-4 16,2 2-7-16,4 0 9 15,-1 0-9-15,7-4 7 16,3-2-5-16,-1-1 11 15,2-4-3-15,-6-1 25 0,0 2 0 16,-4-1-16 0,0 3-1-16,-4 1-5 0,-1 1 15 15,1 0-26-15,-2 1 23 16,-3-2-15 0,13-2 14-16,-4-2-15 0,0 0 14 15,6-2-6-15,-6-1-16 16,0 0 24-16,-6 2-4 15,-3 0 16-15,5 0-31 16,-9 2 19-16,3 0-24 16,2-2 12-16,-5 0-13 15,3-2 11-15,1 0 7 16,5 0-9-16,-4 0 13 16,1 0-15-16,3 0 29 15,-9 0-30-15,-1 0 15 0,-7 0-20 16,-6 0 12-1,4 0 2-15,-8 4-9 0,0-2 16 16,4 0 6-16,-4-2 13 16,4 0-22-16,0 0 27 15,0 0-22-15,-4 0 2 16,0 0-18-16,-9 0 6 16,-1 0-4-16,-3 0-9 15,-1 0 15-15,1 0-16 16,-6 0 24-16,1 0-22 15,1 2 22-15,-6 1-24 16,0-3 13-16,0 0-7 16,-4 1-5-16,0-1-2 0,0 2-5 15,0 4-18 1,-4 10-116-16,-10 2-167 0,-3-4-500 16</inkml:trace>
  <inkml:trace contextRef="#ctx0" brushRef="#br0" timeOffset="95241.49">15396 7614 519 0,'0'0'316'0,"0"0"-157"16,0 0-73-16,0 0 34 15,0 0 43-15,0 0-40 16,0 0-21-16,-4 1-18 16,4-1 8-16,0 0-11 15,0 0-10-15,0 0-6 16,0 0-19-16,0-3-10 16,12-9 9-16,7-9 11 0,8-5-20 15,-5 1 1-15,5-1-23 16,-6 1 6-16,-2 9-13 15,-7 2-7-15,-6 6 10 16,-2 4-9-16,-4 2-1 16,0 2 9-16,0 0-18 15,0 0-25-15,0 0-84 16,0 0-74-16,0 0-84 16,-4 0-297-16</inkml:trace>
  <inkml:trace contextRef="#ctx0" brushRef="#br0" timeOffset="95518.36">15373 7436 811 0,'0'0'331'0,"0"0"-240"15,0 0-73-15,0 0 11 16,0 0 69-16,0 0 39 15,0 0-9-15,23 71-32 16,-11-46-39-16,7 0 12 16,-5 1-8-16,-1-1-5 15,1-3-19-15,-1-4-23 16,-5-2-4-16,6-6-8 0,-5-2-4 16,-1-4-14-1,2-2-161-15,-1-2-206 0,-9 0-409 16</inkml:trace>
  <inkml:trace contextRef="#ctx0" brushRef="#br0" timeOffset="95778.03">15404 7772 1033 0,'0'0'278'0,"0"0"-208"16,0 0-62-16,0 0-8 16,0 0 0-16,0 0-1 15,0 0-96-15,-8 88-161 16,8-67-102-16</inkml:trace>
  <inkml:trace contextRef="#ctx0" brushRef="#br0" timeOffset="95939.6">15396 8103 717 0,'0'0'247'0,"0"0"-137"15,0 0-34-15,0 0 47 16,0 0-26-16,0 0-50 15,0 0-47-15,-31 83-13 0,31-62-108 16,0-4-187-16,0-2-282 0</inkml:trace>
  <inkml:trace contextRef="#ctx0" brushRef="#br0" timeOffset="96075.24">15365 8420 20 0,'0'0'850'0,"0"0"-636"16,0 0-129-16,0 0-21 15,0 0 73-15,0 0-55 16,0 0-75-16,-8 50-7 0,8-38-155 16,0 2-397-16</inkml:trace>
  <inkml:trace contextRef="#ctx0" brushRef="#br0" timeOffset="96244.83">15342 8804 871 0,'0'0'283'0,"0"0"-171"16,0 0-88-16,0 0-2 15,0 0-10-15,0 0-12 16,0 0-74-16,-27 85-91 16,27-73-59-16,4-3-78 0</inkml:trace>
  <inkml:trace contextRef="#ctx0" brushRef="#br0" timeOffset="96715.85">14772 9344 1061 0,'0'0'488'15,"0"0"-414"-15,0 0-68 16,0 0 17-16,0 0 70 16,0 0-4-16,0 0-2 15,72-4-43-15,-45 1 3 0,-6 0-27 16,1 1 11-16,-3 0-21 15,-7 2 0-15,3 0-10 16,-7 0-14-16,-4 0-115 16,6 0-89-16,-5 0-88 15,-1-2-354-15</inkml:trace>
  <inkml:trace contextRef="#ctx0" brushRef="#br0" timeOffset="96990.35">15138 9198 854 0,'0'0'629'0,"0"0"-488"16,0 0-106-16,0 0 0 0,0 0 57 16,0 0 8-16,0 0-59 15,-31 68 11-15,26-40 4 16,1 6 25-16,4 1 7 15,-6-4-20-15,6 1-10 16,0-3-42-16,0-9 6 16,0-5-22-16,0-4 3 15,0-5-3-15,0-5-82 16,0-1-112-16,0 0-127 16,6 0-328-16</inkml:trace>
  <inkml:trace contextRef="#ctx0" brushRef="#br0" timeOffset="97389.41">15235 9314 1132 0,'0'0'319'0,"0"0"-230"16,0 0-83-16,0 0 13 15,0 0 1-15,0 0 29 16,-4 103-17-16,14-77 12 16,2-2 10-16,-3-4-8 15,5-6-10-15,-2-7 1 0,3-7-33 16,1 0 30-16,3-7-25 16,4-18 14-16,-7-5 2 15,3-3-18-15,-11-6 4 16,-4 2-11-16,-4 0 2 15,0 3 9-15,-4 6-5 16,-12 8 4-16,-7 6 44 16,-4 8 66-16,-4 6-55 15,8 0-28-15,1 0-30 16,5 6 11-16,7 0-18 16,6-2-19-16,4-4-220 15,10-2-353-15,6-15-736 0</inkml:trace>
  <inkml:trace contextRef="#ctx0" brushRef="#br0" timeOffset="97954.09">15605 7596 745 0,'0'0'360'15,"0"0"-243"-15,0 0-78 16,0 0 21-16,0 0 60 15,0 0-68-15,0 0-27 16,0 4-25-16,10-2 0 16,2 0-214-16,3-2-502 0</inkml:trace>
  <inkml:trace contextRef="#ctx0" brushRef="#br0" timeOffset="98108.61">15869 7600 730 0,'0'0'750'0,"0"0"-625"16,0 0-94-16,0 0-31 15,0 0-1-15,0 0-162 16,0 0-192-16,62 0-604 0</inkml:trace>
  <inkml:trace contextRef="#ctx0" brushRef="#br0" timeOffset="98275.84">16086 7624 1190 0,'0'0'364'0,"0"0"-265"16,0 0-86-16,0 0-11 16,0 0-2-16,0 0-29 15,0 0-182-15,58 8-167 16,-35-7-357-16</inkml:trace>
  <inkml:trace contextRef="#ctx0" brushRef="#br0" timeOffset="98431.56">16322 7672 565 0,'0'0'180'15,"0"0"-131"-15,0 0-20 0,0 0 72 16,0 0 39-1,0 0-93-15,0 0-47 0,27 4 0 16,-17-4-344-16</inkml:trace>
  <inkml:trace contextRef="#ctx0" brushRef="#br0" timeOffset="99061.25">16787 7626 636 0,'0'0'598'0,"0"0"-446"15,0 0-61-15,0 0 113 16,0 0 4-16,0 0-43 15,0 0-77-15,-23-20-18 16,23 5-20-16,0-1-24 16,0 0-15-16,0-2 18 15,0 2-2-15,0 4-25 16,0 2 20-16,0 6 0 16,0 2 14-16,-4 2 1 15,4 0-5-15,0 0-8 16,0 0-23-16,0 0 0 15,0 0 0-15,-4 5-2 16,4 6-1-16,-6 9-5 0,2 6 14 16,4 5-1-1,0-1-5-15,0 0-1 0,0-4 0 16,0-2 7 0,0-6-16-16,0-6 18 0,0-2-21 15,0-4 9-15,0-2-99 16,0-2-98-16,0 0-35 15,0 0-40-15,0 0-31 16,-4 0-86-16,-5 0-474 0</inkml:trace>
  <inkml:trace contextRef="#ctx0" brushRef="#br0" timeOffset="99111.12">16787 7626 671 0</inkml:trace>
  <inkml:trace contextRef="#ctx0" brushRef="#br0" timeOffset="99294.05">16787 7626 671 0,'-122'140'496'0,"122"-140"-377"0,0 0-38 0,0 0 69 0,0 0 10 16,6 0-52-16,7 0-9 15,9 0 11-15,5 0-10 16,-4 0-22-16,2 0-28 16,-2 0-32-16,-1 3 16 15,-9-2-28-15,-3 1 5 16,-6-2-3-16,0 2-7 16,-4-2 0-16,0 2-1 15,0-2-61-15,0 2-80 16,9 0-47-16,5-2-69 15,-1 0-296-15,1 0-447 0</inkml:trace>
  <inkml:trace contextRef="#ctx0" brushRef="#br0" timeOffset="99657.09">16992 7662 886 0,'0'0'280'16,"0"0"-213"-16,0 0-44 16,0 0-13-16,0 0 47 15,0 0-2-15,0 0 26 16,0 0-11-16,27 60 27 16,-19-50-17-16,0 0-17 15,7-6-15-15,-3-4-24 16,2 0 18-16,-1 0 2 15,1-12 12-15,3-6-34 0,-3-4-2 16,-10 0-5-16,1-4 16 16,-5 0 14-16,0-1-20 15,-13 4-4-15,-10 3-3 16,5 8 27-16,-9 6 0 16,10 6-6-16,-5 0-39 15,3 11-1-15,3 18-141 16,1-5-150-16,7-5-490 0</inkml:trace>
  <inkml:trace contextRef="#ctx0" brushRef="#br0" timeOffset="100289.4">15530 7816 1317 0,'0'0'378'0,"0"0"-272"16,0 0-91-16,0 0-6 16,0 0-9-16,0 0-56 15,0 0-45-15,31 24-24 16,-8-12-56-16,-2 0-86 15,-3-2-45-15</inkml:trace>
  <inkml:trace contextRef="#ctx0" brushRef="#br0" timeOffset="100449.01">15694 8011 418 0,'0'0'133'0,"0"0"-58"15,0 0 69-15,0 0-14 16,0 0 29-16,0 0-49 15,0 0-55-15,26 25-27 16,-19-18-27-16,9-3-1 16,-1 0-195-16,-3-2-485 0</inkml:trace>
  <inkml:trace contextRef="#ctx0" brushRef="#br0" timeOffset="100611.02">15882 8193 773 0,'0'0'337'16,"0"0"-240"-16,0 0-77 16,0 0-8-16,0 0-10 15,0 0-4-15,0 0-189 16,58 20-79-16,-40-9-350 0</inkml:trace>
  <inkml:trace contextRef="#ctx0" brushRef="#br0" timeOffset="100756.87">16086 8361 142 0,'0'0'219'0,"0"0"-65"0,0 0-5 16,0 0-35-16,0 0-39 16,0 0-75-16,0 0-212 15,77 21-404-15</inkml:trace>
  <inkml:trace contextRef="#ctx0" brushRef="#br0" timeOffset="100913.42">16086 8361 411 0,'147'137'165'16,"-147"-135"-77"-16,4 0 9 16,2 0-11-16,3 2-14 15,-5 0-47-15,4 0-16 0,11 4-9 16,-1-2-207-16,-5-2-380 15</inkml:trace>
  <inkml:trace contextRef="#ctx0" brushRef="#br0" timeOffset="101043.92">16355 8640 487 0,'0'0'315'16,"0"0"-179"-16,0 0-76 15,0 0 34-15,0 0-24 16,0 0-70-16,0 0-18 15,21 24-282-15,-11-19-467 0</inkml:trace>
  <inkml:trace contextRef="#ctx0" brushRef="#br0" timeOffset="101195.75">16355 8640 669 0,'66'121'342'16,"-66"-121"-197"-16,0 0-62 15,0 0 104-15,0 0-33 16,0 0-61-16,0 0-63 15,0 0-30-15,0 2 0 16,0 4-182-16,4 0-148 16,0 0-674-16</inkml:trace>
  <inkml:trace contextRef="#ctx0" brushRef="#br0" timeOffset="101334.88">16465 8910 1285 0,'0'0'312'0,"0"0"-220"16,0 0-66-16,0 0 28 16,0 0-54-16,0 0-317 15,0 0-522-15</inkml:trace>
  <inkml:trace contextRef="#ctx0" brushRef="#br0" timeOffset="102593.41">15468 9878 880 0,'0'0'311'16,"0"0"-193"-16,0 0-76 0,0 0 7 15,0 0 53-15,0 0-60 16,0 0-22-16,0 0-13 16,0 0 6-16,0 0-4 15,-6 0 19-15,6 0 18 16,-4 12-15-16,0 8 45 16,0 4-32-16,0 2 4 15,4-2-30-15,-5-4-1 16,5-4-17-16,0-6 0 15,0-6 7-15,0-2-7 16,0-2 7-16,0 0-7 16,0 0-29-16,5-16-187 15,3-2-40-15,6-2-408 0</inkml:trace>
  <inkml:trace contextRef="#ctx0" brushRef="#br0" timeOffset="102707.1">15468 9878 1084 0</inkml:trace>
  <inkml:trace contextRef="#ctx0" brushRef="#br0" timeOffset="103082.32">15468 9878 1084 0,'93'38'361'0,"-93"-38"-264"0,0 0-97 0,0 0 0 16,9 0 3-16,13 0 55 15,9 0-21-15,4 0 2 16,1 0 24-16,9 0-25 15,1 0 19-15,-7 2-38 16,6-1 6-16,-1 4-19 0,1-1 10 16,-6 0-6-16,1-2 5 15,-3 2-7-15,-6-2 1 16,4 0 21-16,-8 0 9 16,-4-2 5-16,-1 0-18 15,-1 0 11-15,-6 0-16 16,-3 0 17-16,-2 0-16 15,3 0-4-15,-5 1-5 16,6-1-12-16,-1 0 12 16,1 3-13-16,-1-3 20 15,1 0-20-15,-6 0 12 16,1 0-12-16,-5 0 7 16,2 0-1-16,-6 0 9 0,0 0 15 15,0 0-9-15,0 0 5 16,0 0-26-16,0 0-34 15,0 0-110-15,0 0-57 16,0 0-105-16,0 0-233 16,4-6-30-16,-4 0 41 0</inkml:trace>
  <inkml:trace contextRef="#ctx0" brushRef="#br0" timeOffset="103286.56">16394 9882 348 0,'0'0'338'0,"0"0"-88"16,0 0 0-16,0 0-20 15,0 0-67-15,0 0-4 0,0 0-70 16,0 0-30 0,0-2-48-16,0 2 5 0,4 3-1 15,5 8 19-15,-3-1 0 16,2 4 9-16,-4 0 13 16,-4-1-26-16,0 2-2 15,0-3-28-15,0 2-20 16,-4-4-287-16,-10-4-754 0</inkml:trace>
  <inkml:trace contextRef="#ctx0" brushRef="#br0" timeOffset="104018.92">15727 10212 117 0,'0'0'120'0,"0"0"-84"0,0 0-26 16,0 0 3-16,0 0 4 16,0 0-9-16,0 0-8 15,0 0-56-15,0 0-71 0</inkml:trace>
  <inkml:trace contextRef="#ctx0" brushRef="#br0" timeOffset="104707.65">15789 10357 133 0,'0'0'672'16,"0"0"-417"-16,0 0-105 15,0 0 9-15,0 0 29 0,0 0-38 16,0 0-79-1,-4 1-27-15,4 6-34 0,0 3 12 16,-7 5-1-16,7 8 24 16,-4 3-12-16,4 6 16 15,-4 7 5-15,0 2-1 16,0 0-1-16,4-4-15 16,0-4-3-16,0-7-28 15,0-8 11-15,0-8-15 16,0-4-2-16,0-2 0 15,0-2-1-15,0-2-5 16,0 0-55-16,0 0-52 16,0 0-85-16,0 0-107 15,0-6-401-15</inkml:trace>
  <inkml:trace contextRef="#ctx0" brushRef="#br0" timeOffset="105033.03">15623 10378 857 0,'0'0'343'0,"0"0"-262"16,0 0-68-16,0 0 33 0,0 0 53 15,0 0 0 1,0 0-35-16,112 1-9 16,-81-1-31-16,-4 0 16 0,4 0-18 15,-13-1-10-15,-5-2-7 16,-5 1-4-16,-8 0-2 16,6 2-6-16,-6 0-56 15,4 0-113-15,1 0-33 16,-1 0-173-16,0 0-408 0</inkml:trace>
  <inkml:trace contextRef="#ctx0" brushRef="#br0" timeOffset="105901.45">15900 10618 955 0,'0'0'330'16,"0"0"-249"-16,0 0-74 15,0 0 9-15,0 0 21 16,0 0 3-16,0 0-39 16,-10 45 17-16,10-39-18 15,0-3 31-15,0-3 8 0,0 2 12 16,0-2 7-16,0 0-13 16,0 0 8-16,0 0-25 15,0 0 14-15,0 0-27 16,0 0 14-16,0 0-28 15,0 0 17-15,0 0-17 16,0 0 0-16,0 0 4 16,0 0-4-16,0 0 1 15,0 0-1-15,0 0-1 16,0 0 0-16,0 0 20 16,0 0-2-16,0 0 20 0,0 0-7 15,-4 0-7 1,0 0-2-16,0 0-22 0,-5 0 22 15,3 0 14-15,-2 0 6 16,4 0-40-16,0 0 11 16,-1 0-12-16,-1 6 0 15,6 0-1-15,0 4 9 16,0 0-18-16,0 2 18 16,0 1 3-16,6-2-11 15,3-1 13-15,3 0-14 16,3-4 2-16,-3 2 5 15,2 0-7-15,9 0 10 0,-10-2-9 16,5 2-1 0,-5-2 6-16,1 0 0 0,3 0-4 15,-7 0 3-15,2 2-5 16,-3 0 6-16,1 2 7 16,-6-2 5-16,-4 2 25 15,0-2-25-15,0 1 22 16,0-1-27-16,0-3 23 15,-14-1-20-15,-7-2 5 16,-2-2-6-16,0 0-6 16,1 0 0-16,9 0-8 15,-1 0 3-15,1-2 3 16,13-2-14-16,-4 3-15 16,4-2-20-16,0 2-66 15,0-6-83-15,0-9-101 0,0 0-275 16,0 0-213-16</inkml:trace>
  <inkml:trace contextRef="#ctx0" brushRef="#br0" timeOffset="106401.13">16078 10319 844 0,'0'0'330'0,"0"0"-223"15,0 0-71-15,0 0-23 16,0 0 57-16,0 0-37 15,0 0 4-15,17-6-23 16,-11 6 4-16,-6 0 3 16,0 0 4-16,0 0 11 15,0 4 31-15,0 10 5 16,-6 4-25-16,-7 4-14 16,1 0-31-16,-11-2 14 0,13-4-16 15,-3-5 6 1,9-2 6-16,0-3-1 0,4-4-5 15,0 2 3-15,0-2-7 16,0 2-2-16,8-2 26 16,5 2-5-16,-3-2 7 15,7 1-7-15,-3-2-20 16,-6-1 9-16,1 0-10 16,-3 0-50-16,-2 0-125 15,0 0-32-15,4 0-292 16,-4-6-396-16</inkml:trace>
  <inkml:trace contextRef="#ctx0" brushRef="#br0" timeOffset="106521.81">16078 10319 1088 0</inkml:trace>
  <inkml:trace contextRef="#ctx0" brushRef="#br0" timeOffset="106655.45">16078 10319 1088 0,'151'9'235'0,"-151"-9"-169"0,0 7-51 0,0 9 52 16,-8 6 14-16,-1 2-8 16,3 2 8-16,-2 2 7 15,0-4-6-15,4-2-40 16,-3-6 2-16,3-1-35 16,4-8 9-16,-4-3-18 15,4-1-31-15,0-3-87 16,0 0-133-16,0-7-550 0</inkml:trace>
  <inkml:trace contextRef="#ctx0" brushRef="#br0" timeOffset="106945.85">16163 10285 28 0,'0'0'1188'16,"0"0"-976"-16,0 0-190 16,0 0-22-16,0 0-9 15,0 0 8-15,0 0-73 16,0 0 60-16,12-2 14 16,-8-2 10-16,-4 0 3 0,0 2 13 15,0 2-9-15,0 0-11 16,-4 0 46-16,0 0-34 15,0 0-14-15,0 0-4 16,4 6-83-16,0 2-105 16,0-2-153-16</inkml:trace>
  <inkml:trace contextRef="#ctx0" brushRef="#br0" timeOffset="107182.01">16260 10497 1075 0,'0'0'542'0,"0"0"-446"15,0 0-56-15,0 0-10 16,0 0 67-16,0 0-97 15,0 0-34-15,0 8-185 16,0-8-435-16</inkml:trace>
  <inkml:trace contextRef="#ctx0" brushRef="#br0" timeOffset="107623.9">16390 10708 1355 0,'0'0'385'0,"0"0"-269"16,0 0-87-16,0 0 31 15,0 0-10-15,0 0-11 16,0 0-12-16,54 5-7 16,-33-2 5-16,-3-3-19 15,5 0 5-15,-7 0-11 16,-1 0-70-16,-3-6-108 16,-5-6-139-16,-3-2-417 0</inkml:trace>
  <inkml:trace contextRef="#ctx0" brushRef="#br0" timeOffset="107823.38">16429 10531 1382 0,'0'0'509'15,"0"0"-496"-15,0 0-12 16,0 0-1-16,0 0 59 15,0 0-31-15,0 0-21 16,100 19-7-16,-69-18-18 0,-11 1-206 16,-1-2-487-16</inkml:trace>
  <inkml:trace contextRef="#ctx0" brushRef="#br0" timeOffset="108110.6">16814 10355 1425 0,'0'0'186'0,"0"0"-186"16,0 0-3-16,0 0 3 0,0 0 13 15,0 0-5 1,0 0 2-16,-27 88 42 0,27-73 30 15,0 0 3-15,0-3-2 16,12 0-46-16,3-2-8 16,-3 0-28-16,7-2-1 15,-2-4-34-15,1-4-174 16,1 0-159-16,-11 0-272 0</inkml:trace>
  <inkml:trace contextRef="#ctx0" brushRef="#br0" timeOffset="108325.9">16915 10387 867 0,'0'0'551'0,"0"0"-437"15,0 0-77-15,0 0-2 16,0 0 110-16,0 0-43 16,0 0-27-16,0 106-2 15,0-74 0-15,0 0 8 16,0-3-57-16,0-7-7 15,0-2-17-15,4-6 0 16,1-5-134-16,5-2-125 16,-6-3-248-16,0-4-657 0</inkml:trace>
  <inkml:trace contextRef="#ctx0" brushRef="#br0" timeOffset="108598.96">16857 10778 690 0,'0'0'707'0,"0"0"-615"16,0 0-57-16,0 0 16 15,0 0 25-15,131-8-8 16,-92 4-46-16,-4 4 2 15,-8 0-18-15,0 0 1 16,-13 0-1-16,-1 2-5 16,-9 2-2-16,-4-2-6 0,0 4-124 15,0-2-128 1,0 0-474-16</inkml:trace>
  <inkml:trace contextRef="#ctx0" brushRef="#br0" timeOffset="109084.94">17058 10943 649 0,'0'0'329'0,"0"0"-186"16,0 0-95-16,0 0 4 15,0 0 70-15,0 0 0 0,0 0-25 16,-13 128 2 0,13-85 16-16,0-4-49 0,0 1 7 15,0-8-14-15,0-8-21 16,0-8-16-16,-6-8-21 16,6-8 16-16,0 0-11 15,-4 0-6-15,-4-18-31 16,0-6-18-16,-3-6 18 15,-1-4 31-15,-3-4-8 16,7 5 1-16,0 1 7 16,0 3 2-16,8 6-2 15,0 5 11-15,0 4-20 0,8 2 18 16,4 2 1-16,7 2 6 16,4 2 16-16,-7 5 6 15,3 1-7-15,-7 0 6 16,3 0-19-16,-7 0 26 15,2 0-31-15,-6 0 5 16,-4 0-18-16,4 0-1 16,5 0-148-16,-1 0-145 15,-2 0-485-15</inkml:trace>
  <inkml:trace contextRef="#ctx0" brushRef="#br0" timeOffset="109380.11">17374 10796 1139 0,'0'0'585'15,"0"0"-477"-15,0 0-108 16,0 0 0-16,0 0 49 16,0 0-4-16,0 0-29 15,35 0-1-15,-24 0-15 16,-7 0-1-16,4-2-95 16,-8-10-58-16,0 0-164 0,0 0-498 15</inkml:trace>
  <inkml:trace contextRef="#ctx0" brushRef="#br0" timeOffset="109535.69">17325 10631 1317 0,'0'0'601'16,"0"0"-511"-16,0 0-84 16,0 0 12-16,0 0 65 15,0 0-57-15,0 0-26 16,99-20-47-16,-60 19-148 15,-16-4-335-15</inkml:trace>
  <inkml:trace contextRef="#ctx0" brushRef="#br0" timeOffset="110020.53">17740 10408 1144 0,'0'0'255'16,"0"0"-194"-16,0 0-36 15,0 0-5-15,0 0 42 16,0 0 1-16,0 0 20 16,4 65-7-16,15-42 37 0,-7-4-33 15,3-1-26-15,-3-1-29 16,3-6-23-16,-7-3-2 15,0-6-14-15,2-2-122 16,-5 0-24-16,-1-3 11 16,0-15-118-16,-4-3 9 15,0-1 28-15,0 0 230 16,0 2 45-16,0 2 101 16,0 4 14-16,0 4-5 15,-4 4 37-15,0 4-23 16,4 2-23-16,0 0-62 15,0 0-45-15,0 0-25 0,0 14 2 16,0 12 64 0,0 6-18-16,0 9-6 0,0 0-26 15,0 0 14-15,0-3-26 16,0-8-8-16,4-6-10 16,0-6-15-16,0-8-124 15,0-6-145-15,0-2-289 0</inkml:trace>
  <inkml:trace contextRef="#ctx0" brushRef="#br0" timeOffset="110258.16">17744 10802 1374 0,'0'0'203'0,"0"0"-153"15,0 0-15-15,0 0 29 16,120 0 16-16,-89 0-54 16,6-4-7-16,-10 2-19 15,0 0-19-15,-10 0-4 16,-9 2-2-16,-2 0-105 16,-6 0-116-16,0 0 66 15,0 0-391-15</inkml:trace>
  <inkml:trace contextRef="#ctx0" brushRef="#br0" timeOffset="110519.34">17833 11004 694 0,'0'0'707'0,"0"0"-577"15,0 0-82-15,0 0 54 16,0 0 58-16,-8 121-46 16,8-91-46-16,0 2-14 15,0-4-38-15,0-2 9 16,0-3-25-16,0-8 2 16,0-2-2-16,0-4-123 15,0-5-129-15,0 1-87 0,0-5-230 16</inkml:trace>
  <inkml:trace contextRef="#ctx0" brushRef="#br0" timeOffset="110894.95">17949 11149 217 0,'0'0'904'16,"0"0"-768"-16,0 0-120 15,0 0 11-15,0 0 65 16,0 0-17-16,0 0-8 16,23 94-12-16,-9-77 50 15,-2-6-14-15,1-4-47 16,1-7-44-16,-1 0-4 16,1 0 4-16,-6-18 0 0,1-7-8 15,-3-5-29-15,-2-4 30 16,-4-2-21-16,0 0 9 15,0 4 19-15,-14 6 19 16,-3 6 101-16,-2 10 22 16,1 7 9-16,1 3-84 15,-1 0-35-15,5 4-15 16,-1 10 3-16,6 3-19 16,3 1-2-16,5-3-94 15,0-2-93-15,5-5-124 16,13-6-363-16</inkml:trace>
  <inkml:trace contextRef="#ctx0" brushRef="#br0" timeOffset="111138.29">18296 10820 1393 0,'0'0'350'0,"0"0"-349"16,0 0 5-16,0 0 9 15,0 0 29-15,0 0-37 16,0 0 2-16,77 0-9 0,-69 0-30 16,2-4-92-1,-6-6-150-15,0-2-348 0</inkml:trace>
  <inkml:trace contextRef="#ctx0" brushRef="#br0" timeOffset="111311.24">18296 10820 1121 0,'10'-124'372'0,"-5"124"-293"16,7 0-66-16,7 0-7 15,3 0-6-15,5 0-127 16,0 0-260-16,-10 0-608 0</inkml:trace>
  <inkml:trace contextRef="#ctx0" brushRef="#br0" timeOffset="111706.76">18569 10644 1004 0,'0'0'207'16,"0"0"-157"-16,0 0 7 15,0 0 78-15,0 0-18 16,0 0-29-16,4 114-4 16,4-88-14-16,3-4-11 0,1-4-21 15,3-8-13-15,-3-3 6 16,2-7-18-16,3 0 21 15,6-15-24-15,-5-11 7 16,-5-6-17-16,1-8-17 16,-6-2-21-16,-3-2-15 15,-5 2 15-15,0 3 38 16,0 7 4-16,-13 10 10 16,-10 5 43-16,1 12-6 15,-1 5-3-15,0 0-27 16,7 2 3-16,-3 18-24 15,7 6-1-15,-3 6-7 16,11 3-65-16,0-4-65 0,4 6-79 16,0-11-70-1,8-7-496-15</inkml:trace>
  <inkml:trace contextRef="#ctx0" brushRef="#br0" timeOffset="111972.15">18935 10798 789 0,'0'0'362'0,"0"0"-123"0,0 0-71 15,0 0-21-15,-15 105-25 16,11-91-45-16,0-3-77 16,0-4-12-16,4-7-137 15,-4 0-153-15,4 0-367 0</inkml:trace>
  <inkml:trace contextRef="#ctx0" brushRef="#br0" timeOffset="112381.17">19071 10528 1000 0,'0'0'211'0,"0"0"-146"15,0 0-34-15,0 0 160 0,0 0-13 16,0 0-44-16,0 0-1 15,-8 101-23-15,8-76 11 16,0-5-50-16,0 0-15 16,8-6-41-16,3-2 0 15,-3-6-15-15,6-4-20 16,-1-2-138-16,5 0 15 16,-1-24-133-16,1 0-272 15,-5-1-211-15</inkml:trace>
  <inkml:trace contextRef="#ctx0" brushRef="#br0" timeOffset="112602.74">19071 10528 816 0,'122'-32'546'0,"-122"32"-439"16,0 11-34-16,0 6 107 15,0 5 6-15,0 7-20 16,0 7-62-16,0 8 14 15,0 5-45-15,0 3 0 16,0 0-42-16,0-8-10 16,4-5-21-16,5-12-2 15,-1-10-97-15,6-8-200 16,-10-9-390-16</inkml:trace>
  <inkml:trace contextRef="#ctx0" brushRef="#br0" timeOffset="121617.34">6216 16136 863 0,'0'0'403'0,"0"0"-210"0,0 0-141 15,0 0-15-15,0 0 101 16,0 0-14-16,-58 10-54 15,54-10-54-15,4 0 9 16,-4 0-9-16,4 0 33 16,-4 0-17-16,-7 0 21 15,3 0-21-15,-4 0-6 16,-7 4-8-16,0-2-8 16,-1 2 10-16,1 4-19 15,-4 0 23-15,1 2-24 16,5-2 14-16,-2 2-12 15,3 2 4-15,1-2-6 16,3 2 0-16,2 3 1 0,1-2 0 16,-3 1-2-16,6-2 5 15,-2 6-10-15,-1-4 12 16,-5 4-9-16,10 5 5 16,-5-5-2-16,1 0 1 15,2 4 0-15,-2-4 14 16,4 4-14-16,-1 0 26 15,5 4-27-15,-4-6 25 16,4 5-25-16,0-5 13 16,0 1-12-16,0-3 0 15,0-2 9-15,4 2-10 16,5 0 7-16,-1-4 4 16,2 4-7-16,-1 0-3 0,-5 0 21 15,10-4-16 1,-6 3 0-16,-3 1 0 0,3-4 8 15,-2-4 5-15,2 2-18 16,1 2 21-16,-1-2-21 16,2-2 24-16,-2 4-16 15,1-2 13-15,-3 2-22 16,6-4 2-16,-3-2 14 16,5 0-15-16,-6 2-2 15,1-6 7-15,5 4 0 16,-2-2-6-16,-1-2 1 15,1 4 8-15,3-2-9 16,-3-2 0-16,3 0 1 16,-3 0 6-16,7 2-7 0,-7 2 0 15,7-4 13-15,-3 6-23 16,3-6 20-16,-1 5-14 16,-1-4 13-16,-3-5-9 15,-5 4 1-15,3 0-1 16,-2-4 0-16,3 5 0 15,-3-5 8-15,2 3-7 16,3-3 14-16,1 2-9 16,-1 2 3-16,1 0-8 15,3-4-1-15,4 4 1 16,-11 0 8-16,7-4-18 16,-7 2 22-16,3 2-20 15,-7-4 14-15,0 0 7 0,3 0-13 16,1 0 16-16,2 5-12 15,-5-5-4-15,7 0-2 16,-1 0 11-16,-3 0-17 16,3 0 17-16,-3 0 3 15,2 0-12-15,-1 0 3 16,1-5-3-16,-5-1-1 16,3 2 1-16,2 0-1 15,-5 0 0-15,5-2 12 16,-1-2-18-16,1 4 16 15,-2-5-16-15,3 4 12 16,-3-3-6-16,3 2 0 16,-7 2 0-16,0-4 0 0,1 2 1 15,5-2-8 1,-6 0 17-16,3-6-22 0,-3 4 24 16,-4-2-18-16,11-2 6 15,-11 2 0-15,4 2-1 16,-4 0 2-16,0 2-7 15,0 4 12-15,3-6-17 16,-3 2 22-16,4 0-19 16,-8-2 10-16,8-4-3 15,3-2 1-15,-3 2-1 16,0-4-9-16,2 3-16 16,-1 3 25-16,-1 7-32 0,-4-4 24 15,2 3-10 1,-6 3 19-16,4-1-1 0,1-5 0 15,-5 4 0-15,4-8 1 16,0 3-7-16,0-2 11 16,0 2-11-16,2-2-5 15,-6 6 1-15,0-2-5 16,0-2 10-16,0 6 12 16,0-4-1-16,0-2-5 15,0 6 7-15,0-3-14 16,0 0 20-16,0 3-19 15,0-3 15-15,0 0-12 16,0-1 4-16,0-2-1 0,0 3 0 16,0-6 0-1,0 3-1-15,0-5 8 0,0 3-19 16,0-1 23-16,0-5-17 16,-6 4 12-16,2 2-2 15,0 2-3-15,0 2 0 16,0-2 10-16,-5-2-10 15,-1 2-2-15,-2-4 10 16,1-3-7-16,-1 3-1 16,-1-4 3-16,-1 4-4 15,2-2 0-15,-3 2 0 16,3 5 0-16,-7-6 0 16,11 7 9-16,-7-4-15 15,7 2 17-15,0 2-20 16,2 2 18-16,-3-2-11 0,5 0 2 15,-4 2 0 1,4-2 0-16,-7 2 1 0,-1-6 0 16,-2 4 8-16,1 2-8 15,-1-4 7-15,1 2-5 16,-1 4-2-16,1 0 4 16,-1-2-5-16,-3 2 1 15,3 0-2-15,2 0 9 16,-7-2-17-16,7 2 21 15,-7-4-12-15,2 2 7 16,-1 2-10-16,-1 0 5 16,3 0-2-16,1 0 12 0,-1-1-11 15,-3 4 22-15,0-1-22 16,-1 0 6-16,-3 2 3 16,0 0-11-16,1 0 7 15,1 0-2-15,-2 0-4 16,-4 0 0-16,0 4-1 15,5 2 2-15,-1 2-7 16,6 0 18-16,-5 2-23 16,3-4 20-16,-4 2-18 15,7 0 0-15,1 6-37 16,3 8-61-16,8 0-194 16,0 0-582-16</inkml:trace>
  <inkml:trace contextRef="#ctx0" brushRef="#br0" timeOffset="-123578.39">24603 16552 1124 0,'0'0'520'0,"0"0"-434"15,0 0-60-15,0 0-25 0,0 0 26 16,0 0-14-16,0 0 7 16,124 59-17-16,-97-55-3 15,-9 0 0-15,-1-4-67 16,-13 0-105-16,6 0-208 15,-10-12-423-15</inkml:trace>
  <inkml:trace contextRef="#ctx0" brushRef="#br0" timeOffset="-123362.96">24599 16415 1500 0,'0'0'570'0,"0"0"-473"15,0 0-96 1,0 0 21-16,0 0-14 0,0 0 10 16,0 0 4-16,89-4 9 15,-54 4-19-15,-8 0-12 16,-5 0 0-16,-1 0-25 16,-2 0-139-16,-5 0-215 15,-10 0-446-15</inkml:trace>
  <inkml:trace contextRef="#ctx0" brushRef="#br0" timeOffset="-122901.84">25163 16579 1207 0,'0'0'560'16,"0"0"-413"-16,0 0-146 15,0 0-1-15,0 0 28 16,0 0 22-16,0 0 9 16,81 8-39-16,-54-2 6 15,-1-6-14-15,-7 4 36 16,-2-4-28-16,-3 0 5 15,-6 0-24-15,-8 0 0 16,4 0 9-16,-4 0-10 16,0 0-68-16,0 0-165 15,5 0-170-15,-5-4-310 0</inkml:trace>
  <inkml:trace contextRef="#ctx0" brushRef="#br0" timeOffset="-122358.29">25533 16210 1204 0,'0'0'357'0,"0"0"-309"16,0 0-48-16,0 0-9 16,0 0 7-16,0 0 2 0,0 0-11 15,68-6-21-15,-51 14 32 16,1 14 27-16,5 11 37 16,-2 6 33-16,-7 11-28 15,-5 9 28-15,-9-1-36 16,0 0 5-16,0 1-34 15,-13-4-5-15,-10-5-14 16,1-9-13-16,-5-14 5 16,-4-6 1-16,4-11-12 15,0-10-13-15,11 0-40 16,-3-10-38-16,7-12 87 16,1 4-13-16,11-3 9 15,0 7 14-15,0 0-8 16,0 2 6-16,11 10 4 15,1-2-13-15,7 4 22 0,1 0 14 16,7 4 13-16,4 14 41 16,2 6 13-16,6 7-18 15,-3-1-30-15,5 2-38 16,-6-6-1-16,-4-2-5 16,-4-8-58-16,4-16-168 15,-8-4-100-15,-11-14-500 0</inkml:trace>
  <inkml:trace contextRef="#ctx0" brushRef="#br0" timeOffset="-121810.6">25841 16338 829 0,'0'0'300'15,"0"0"-264"-15,0 0-36 16,0 0-51-16,0 0 51 16,0 0 59-16,0 0-2 15,116 139 47-15,-85-91-8 16,-13 2-41-16,-1-2-35 16,-11 2-19-16,-6-5-1 0,0-1-66 15,-18-12-23 1,-5-14 51-16,-8-8 38 0,4-10 1 15,0-2 17-15,4-20-10 16,11-4 13-16,4-6-21 16,4-4 0-16,4 1 1 15,4-1 1-15,16 0-2 16,7 0-8-16,0 0-2 16,-4 1-32-16,4 4 31 15,-5-1-62-15,-5 2-11 16,-3 2 57-16,-5-3 26 15,-5 4-25-15,-4-4 26 16,0 5 32-16,0 2 1 0,-17 4 19 16,-5 4-37-1,-1 8 3-15,-8 8-17 0,4 0 99 16,0 0 41 0,4 18-60-16,-1 8-31 0,5 6-44 15,0 5 11-15,11-6-15 16,4 8-4-16,4-3-62 15,0-4-61-15,16 0-137 16,7-6-42-16,-8-8-276 0</inkml:trace>
  <inkml:trace contextRef="#ctx0" brushRef="#br0" timeOffset="-121322.53">26172 16379 796 0,'0'0'265'16,"0"0"-141"-16,0 0-33 15,20 120 28-15,-1-76-4 16,4-4-3-16,4 0-52 15,4-4-33-15,-4-9-3 16,-1-8-16-16,1-6-8 16,-6-9 3-16,2-4-10 0,-5 0 14 15,-5-18 24 1,-3-9-18-16,-2-9-6 0,-8-4 23 16,0 0-23-16,0-4 0 15,-4 0-1-15,-10 0-3 16,-3 2 7-16,-6-2-5 15,1 3-5-15,-5 6 0 16,0 0 8-16,0 11-8 16,0 6 9-16,11 4 26 15,-3 10 6-15,0 4-15 16,7 0-4-16,-2 4-22 16,1 16-16-16,1 6-22 15,6 4 4-15,6 6-39 16,0-4-50-16,0 4-21 15,31-4 16-15,-5-1 22 0,1-13-433 16</inkml:trace>
  <inkml:trace contextRef="#ctx0" brushRef="#br0" timeOffset="-120815.64">26616 16214 1250 0,'0'0'338'0,"0"0"-275"0,0 0-44 16,0 0-13-16,0 0 7 16,0 0 6-16,-4 116-18 15,4-59 51-15,0 3 20 16,4 0 32-16,0-2-44 15,1-4 7-15,1-14-43 16,-2-12-17-16,0-10 6 16,0-10-11-16,-4-3-4 15,0-5-29-15,4 0 3 16,7-9 28-16,-3-9 14 16,0-8-8-16,7 2-2 15,1-2-4-15,-1 4-12 16,-7 4 5-16,0 4-17 0,2 5 24 15,-5 4-15-15,-5 5 7 16,0 0 1-16,0 0 7 16,0 5 41-16,4 15 0 15,0 9 52-15,4 7-5 16,7 4-24-16,-3 1-29 16,2-10 11-16,9 4-44 15,-6-12 8-15,1 0-10 16,-5-5-31-16,5-6-148 15,9-12-91-15,-8 0-230 16,-7 0-681-16</inkml:trace>
  <inkml:trace contextRef="#ctx0" brushRef="#br0" timeOffset="-120447.59">27125 16677 1582 0,'0'0'549'15,"0"0"-494"-15,0 0-12 16,0 0 9-16,0 0-4 0,0 0-42 16,0 0-6-1,35-4 9-15,-16 8 10 0,3 0 5 16,-9-2-23-16,-5 2 12 16,-4-4-4-16,2 4 0 15,-6-4-8-15,0 0 16 16,0 0-17-16,0 0-104 15,0-10-182-15,0-2-536 0</inkml:trace>
  <inkml:trace contextRef="#ctx0" brushRef="#br0" timeOffset="-119715.02">27507 16160 1400 0,'0'0'390'16,"0"0"-345"-16,0 0-45 16,0 0 0-16,0 0 23 15,0 0 15-15,135-28-38 16,-90 20 12-16,-2 0-5 16,-12 6-11-16,-4 2 4 15,-8 0 0-15,-11 18 10 16,0 10 28-16,-8 16 86 15,0 14-16-15,0 5-6 16,-4-1-44-16,-4-2 11 0,0-8-41 16,2-4-2-16,6-12-19 15,0-4-1-15,0-6-6 16,0-4-16-16,0-4-34 16,0-4-100-16,0 0-42 15,0-5-89-15,0-9-16 16,-13 0-93-16,-5-5-721 0</inkml:trace>
  <inkml:trace contextRef="#ctx0" brushRef="#br0" timeOffset="-119539.48">27592 16534 1360 0,'0'0'276'0,"0"0"-214"15,0 0 15 1,0 0 25-16,147-9-40 0,-94 1-50 15,-3 0-2-15,-4 6-10 16,-7-3-109-16,-4 2-131 16,-12-1-119-16,-11 4-469 0</inkml:trace>
  <inkml:trace contextRef="#ctx0" brushRef="#br0" timeOffset="-118994.7">28055 16092 1041 0,'0'0'388'0,"0"0"-276"15,0 0-32-15,0 0-32 16,0 0-2-16,0 0-35 15,0 0 52-15,-8 108 28 16,12-50-22-16,6 9 27 16,-2-4-47-16,5 0-5 15,-3-5-31-15,-2-6 8 16,-3-8-20-16,-5-12 4 16,8-10-5-16,-8-8 0 15,6-6 0-15,-6-8-3 0,4 0-25 16,0 0-47-16,0-4 18 15,11-10 27-15,-3-4 29 16,1-4-53-16,5 0-29 16,-3 4-5-16,-3 0 15 15,-8 5-4-15,7 8 4 16,-11-2 61-16,4 7 12 16,-4 0 15-16,0 0 34 15,0 0 50-15,0 0-18 16,0 0-24-16,0 0-6 15,0 17-16-15,8 9 98 16,0 10-24-16,7 4-34 16,1 5-58-16,3-5 4 15,4-9-21-15,-7-8-9 16,3-5-49-16,-1-18-83 0,-9-14-108 16,-1-20-130-16,2-11-948 0</inkml:trace>
  <inkml:trace contextRef="#ctx0" brushRef="#br0" timeOffset="-118624.31">28193 15807 1242 0,'0'0'363'0,"0"0"-254"0,0 0-86 16,0 0 18-16,0 0 8 16,0 0-35-16,0 0-14 15,27 102-7-15,-16-98-6 16,-7-4-21-16,0 0 5 16,-4 0 10-16,0-4 17 15,0-14-33-15,0 0 35 16,0-4 2-16,-8 4 7 15,-7 7 11-15,7 4-1 16,-2 3 32-16,1 4 6 16,5 0 68-16,0 14-79 15,-6 8-21-15,10 0-17 16,0 0-8-16,0-4-23 0,6-8-232 16,2-6-477-16</inkml:trace>
  <inkml:trace contextRef="#ctx0" brushRef="#br0" timeOffset="-117685.36">28404 16409 185 0,'0'0'1327'0,"0"0"-985"15,0 0-255-15,0 0-39 16,0 0-1-16,0 0-5 16,0 0-5-16,75 0-1 15,-40 2-18-15,-2 2-17 16,2 0-2-16,-8-4-13 15,4 0-110-15,4 0-180 16,-12 0-87-16,-7-4-568 0</inkml:trace>
  <inkml:trace contextRef="#ctx0" brushRef="#br0" timeOffset="-117228.55">28921 16441 825 0,'0'0'374'16,"0"0"-193"-16,0 0-60 15,-10 108-2-15,10-73-16 0,18 4-8 16,9-3-46-16,4-9-20 15,0-4-29-15,4-10-7 16,7-10-3-16,-11-3 10 16,4-12 19-16,-8-20-18 15,0-4-1-15,-15-12-41 16,2-6 9-16,-14-2-21 16,0 0-4-16,0 0 50 15,-22 1 7-15,-5 7 23 16,-4 6 11-16,-4 12 50 15,0 2 0-15,2 16 67 16,2 4-7-16,4 8-28 0,6 0-61 16,2 20-23-16,7 12-22 15,2 8-9 1,10 9-2-16,0 5-18 0,4 0-4 16,23-4-158-16,18 8-73 15,-6-15-82-15,-1-11-305 0</inkml:trace>
  <inkml:trace contextRef="#ctx0" brushRef="#br0" timeOffset="-117017.12">29388 16540 1053 0,'0'0'552'0,"0"0"-442"15,0 0-61-15,9 129-20 16,1-93 17-16,2 3-23 16,3-3-23-16,-3-4-18 15,15-6-101-15,-4-4-80 16,-11-12-321-16</inkml:trace>
  <inkml:trace contextRef="#ctx0" brushRef="#br0" timeOffset="-116458.3">29558 16178 960 0,'0'0'742'0,"0"0"-593"15,0 0-99-15,0 0-50 16,0 0 2-16,0 0-2 15,0 0-5-15,35-6-1 16,-8 6-4-16,-4 0 4 16,3 10-16-16,1 4 15 15,-4 2 11-15,-11 2-4 16,1-4 1-16,-7 0-1 16,-6-2 22-16,0 2-11 15,-10-5 3-15,-7 4-8 16,-10-7-7-16,5 2 2 0,3-3 15 15,7-1-5 1,3-4 21-16,3 0-10 0,2 0 1 16,4 0-23-16,0 0-26 15,0 0-8-15,14 0 34 16,3 0 10-16,10 1-10 16,-4 12 15-16,8 0-15 15,-5 6 13-15,5 7 6 16,0-4 6-16,-8 6 20 15,-4 2-25-15,-3-2 22 16,-5 3-21-16,-11-6 25 16,0 3-20-16,-11-6 20 15,-5 0-24-15,-21-4-14 16,6-8-4-16,-5-2-2 0,5-4-4 16,5-4 4-16,7 0-13 15,11 0-4-15,-1 4-67 16,9-4-143-16,9 0-314 15,9 0-112-15</inkml:trace>
  <inkml:trace contextRef="#ctx0" brushRef="#br0" timeOffset="-115735.87">30056 16722 763 0,'0'0'516'16,"0"0"-399"-16,0 0-81 15,0 0 31-15,0 0-1 16,0 0-21-16,0 0 14 0,10 5 7 15,-1-5-15-15,-1 0 37 16,6 0-41-16,-1-5-16 16,-3-13-9-16,2-9-21 15,-3 1 21-15,1-10-21 16,-6 4 22-16,0-4-21 16,0 2 4-16,-4-2-4 15,0 8-4-15,0 6 3 16,0 4-1-16,0 10 8 15,0 4-7-15,0 4-2 16,0 0-16-16,0 4 16 16,0 22 2-16,15 6 50 15,-3 11 11-15,11 2-34 16,0 1-21-16,-3-12-7 16,3-6 0-16,4-20-72 0,-4-8-185 15,-7 0-502-15</inkml:trace>
  <inkml:trace contextRef="#ctx0" brushRef="#br0" timeOffset="-115570.33">30252 16172 2 0,'0'0'1908'15,"0"0"-1553"-15,0 0-256 16,0 0-87-16,0 0-12 15,0 0-78-15,0 0-305 16,15 22-744-16</inkml:trace>
  <inkml:trace contextRef="#ctx0" brushRef="#br0" timeOffset="-114456.45">23470 15544 35 0,'0'0'62'0,"0"0"-46"16,0 0-16-16,0 0-36 15,0 0-41-15</inkml:trace>
  <inkml:trace contextRef="#ctx0" brushRef="#br0" timeOffset="-112448.68">23631 15895 687 0,'0'0'253'0,"0"0"-145"16,0 0-8-16,0 0 46 16,0 0-39-16,0 0-30 15,0 0-55-15,-4 0-21 16,4 0 0-16,0 2 51 16,0 19 44-16,0 11 24 15,4 12-18-15,9 6-52 16,5 12 20-16,5 4-22 15,4-2 7-15,-6 2-33 0,10-3 10 16,-9-5-23 0,1-8 0-16,-4-10-4 0,-11-10-4 15,4-8-2-15,-1-12 4 16,-11-10-10-16,4 0 7 16,-4 0-1-16,4-18 1 15,-4-14 24-15,4-16 1 16,-4-14-15-16,0-10-5 15,0-1 1-15,0 7-12 16,0 4-18-16,0 12 24 16,0 10-4-16,0 10 3 15,0 12 1-15,0 9 0 16,0 8 5-16,0 1-4 16,0 0-2-16,0 0-7 15,0 0-7-15,0 0-4 0,0 0-90 16,0 0-103-16,4 0-13 15,7 6-15-15,1 6-362 16</inkml:trace>
  <inkml:trace contextRef="#ctx0" brushRef="#br0" timeOffset="-112128.4">24121 15923 854 0,'0'0'199'16,"0"0"-121"-16,0 0-24 0,0 0 50 16,0 0-44-16,-45 121-18 15,41-77 3-15,-1 0 32 16,1 10-5-16,4 0-3 15,0 5 15-15,0-6-31 16,0 4-12-16,13-7-34 16,1-10 11-16,-1-5-12 15,1-12-12-15,3-5-4 16,1-18-118-16,1 0-167 16,-7-3-297-16</inkml:trace>
  <inkml:trace contextRef="#ctx0" brushRef="#br0" timeOffset="-111814.27">24249 16152 201 0,'0'0'697'16,"0"0"-535"-16,0 0-91 15,0 0 35-15,0 0-19 16,0 0-29-16,-43 106-25 16,43-71 31-16,0 2 22 15,0 8-2-15,0-5-11 0,4 4-32 16,11-4 16-16,-7-5-43 16,0-4 5-16,7-12-13 15,-3-2-12-15,2-11-7 16,-1-2-99-16,-1-4-85 15,3-10-112-15,-3-12-78 16,-2 0-345-16</inkml:trace>
  <inkml:trace contextRef="#ctx0" brushRef="#br0" timeOffset="-111610.39">24183 16370 988 0,'0'0'326'16,"0"0"-248"-16,0 0-78 0,0 0-14 16,0 0 13-16,0 0 2 15,0 0 10-15,89 0-10 16,-70 0-2-16,3 0-96 16,-1 0-132-16,-6-5-164 15,-7-9-162-15</inkml:trace>
  <inkml:trace contextRef="#ctx0" brushRef="#br0" timeOffset="-111352.27">24330 16106 13 0,'0'0'732'0,"0"0"-603"15,0 0-87-15,0 0-25 16,0 0 42-16,0 0-26 16,35 116-4-16,-20-80-14 15,3 12 38-15,-5 2 4 16,1 9 27-16,-1 3-34 16,-5 1-32-16,-4-2-18 15,-4 11-3-15,0-20-175 16,0-9-327-16</inkml:trace>
  <inkml:trace contextRef="#ctx0" brushRef="#br0" timeOffset="-107198.54">23427 15534 87 0,'0'0'591'16,"0"0"-465"-16,0 0-83 0,0 0 16 15,0 0 70-15,0 0-71 16,0 0-18-16,-15 99-19 16,15-73 39-16,0 14 11 15,0 15 6-15,0 16 31 16,4 13-31-16,7 7 1 15,1 5-49-15,-4 2-4 16,-1-4-9-16,-7-3 21 16,0-7-36-16,0 0 24 15,0-2-18-15,0 2-1 16,0-3 3-16,0-5-8 16,0-6 9-16,-7-12-8 0,3-12 0 15,4-16 4-15,0-11-12 16,0-15 7-16,0-4-2 15,0 0-14-15,0 0 9 16,0 0 6-16,0 0-19 16,0 0-1-16,0 1 6 15,11 3-3-15,1-4 13 16,7 0-14-16,1 0 18 16,7 0 6-16,4 0 6 15,10 0-12-15,-1 0 15 16,5 0-15-16,5 0 16 0,1 4-14 15,-1 5 16 1,8-4-17-16,0-1 8 0,4-4-8 16,-4 0 1-16,6 0 8 15,-2 0-9-15,0 0 7 16,0-4-7-16,0 4 44 16,0 0-33-16,6 0 27 15,-6 0-15-15,4 9-1 16,-8-1 1-16,0 2-10 15,0-6 11-15,0 0-23 16,-4 2 23-16,-1-2-25 16,1 0 15-16,0 4-15 15,0-2 7-15,-1 2-7 16,-1 2 1-16,-2-6 6 16,-1 4-5-16,1-4 3 0,-7-2-4 15,7 2 12 1,-11 0-12-16,7-4 20 0,-3 4-12 15,-2-4 9-15,-1 4-5 16,5-2-13-16,-6 2 16 16,3-4-15-16,-3 0 21 15,0 0-21-15,3 0 27 16,-3 0-22-16,2 0 16 16,-2 0-11-16,11 0-4 15,-2 4 7-15,1-4-13 16,5 0 3-16,0 0 5 15,4 4-12-15,-1-4 12 16,-3 0-15-16,4 0 13 16,-4 0-7-16,0 0 2 0,-3-8-1 15,3 2 7-15,-4 2 1 16,-1 0-10-16,-1 4 11 16,-3 0-14-16,1 0 11 15,1 0-7-15,3 0 0 16,-1 0 0-16,-1 0 0 15,2 0 1-15,-1-4-1 16,-5 0 10-16,9 4-17 16,-7 0 19-16,4 0-21 15,-7 0 16-15,11 0-8 16,-5 0 1-16,-1 4 0 16,6 0-1-16,-1-4 2 15,1 0-6-15,4 0 15 0,0 0-19 16,0 0 19-1,0 0-11-15,4 0 1 0,-5 0 0 16,-3 0 0-16,0 0 0 16,0 4 0-16,-5-4 6 15,-5 4-15-15,1-2 21 16,9 2-20-16,-7 0 14 16,7-4-6-16,-4 4 0 15,4-4 0-15,-7 0-2 16,-1 0 4-16,3 0-10 15,-1 0 16-15,-3 3-8 16,1-3 1-16,5 7-2 16,-1-3 1-16,4 3 0 0,-1 0 0 15,-3-3 0-15,-2 5-8 16,1-6 17-16,1-1-19 16,-7-2 11-16,7 0-2 15,-1 0-15-15,5-2 15 16,4-6 0-16,-6 0 2 15,2 1-2-15,-1 4 2 16,-7 3-2-16,-7 0 8 16,-8 0-11-16,0 0 14 15,-4 3-7-15,0 2-3 16,4-5 1-16,0 0 0 16,6 0 0-16,-2 0-2 15,9 0 12-15,-3 0-22 0,-2 2 12 16,3 6-2-1,-11-3 2-15,4-2-4 0,-4 3 3 16,-4-3 0-16,-1-3 0 16,1 6 7-16,0-3-8 15,0-3 2-15,0 0 1 16,-15 4 7-16,7-2-18 16,-7-2 7-16,-1 0 2 15,-7 0 0-15,-4 0 0 16,0 0 14-16,0 0 5 15,0 0 14-15,0 0-21 16,0 0 28-16,4 0-22 0,-4-15 4 16,4-6 6-1,-4-11 2-15,4-8-20 0,-4 0-8 16,0-9-4-16,0-1-21 16,0 2 17-16,0 6-17 15,0 2 10-15,0 0-12 16,0 6 17-16,0-7-14 15,-4 0-24-15,0-3-13 16,0-10-9-16,0 1 4 16,-7-5-4-16,11-4 58 15,-4 4 4-15,0 0 5 16,4-1 1-16,0 5 0 16,0 2-6-16,0 2 6 15,0 0-11-15,0-2 2 16,0 6 8-16,0 1-72 0,0 10 31 15,0 8-5-15,0 9 36 16,0 4 11-16,-4 2 0 16,4 6 13-16,0 2 0 15,-4-4 9-15,-2 2-21 16,6-2 10-16,-9 4-11 16,9-4 40-16,0 6 2 15,-4 2 21-15,4 0 9 16,-8 0-27-16,8 0-20 15,-15 0-24-15,7 0-2 16,0 0 12-16,-2 0-20 16,-3 2 18-16,-1 0-9 15,5-2 0-15,-9 2 0 0,1-2-1 16,-1 0 3-16,1 0-4 16,-6 0 10-16,1 0-19 15,-5 0 22-15,4 0-13 16,0 0 3-16,3 0-1 15,-3 0 0-15,0-6 0 16,0 2-2-16,-3-4 11 16,-1-1-15-16,2 4 15 15,-2-2-18-15,0 0 15 16,-4 3-7-16,8 0 1 16,-3-2 0-16,-1 2-2 15,-4 0 5-15,4 4-6 0,-4-3 9 16,-4 3-18-1,8 0 21-15,-10 0-19 0,6-6 8 16,0 6-5-16,4-3 5 16,0-1-4-16,0 2 0 15,0-6 12-15,2 4-16 16,-2 0 22-16,5 0-21 16,-1 1 19-16,4 0-11 15,3-1 1-15,-7-1 0 16,4-1 0-16,-1 3 1 15,-7-1-4-15,4 0 10 16,-4 3-13-16,0-4 15 16,1 5-12-16,3 0 11 15,-4-4-4-15,-4 4-4 16,0-4 0-16,4-3 7 16,-4 2-6-16,0-1 5 15,0-2 0-15,0 2 21 0,0-2-21 16,0 2 10-16,0-1-15 15,0 6 8-15,-2-3 10 16,8-2-7-16,-8 2 4 16,8 1-10-16,-2 3 4 15,5 0-9-15,-1 0 9 16,0 0-4-16,7 0-3 16,1 0-3-16,-1 0-1 15,1 0 1-15,-4 0 0 16,3 0-1-16,-3 5 14 15,-8 3-23-15,1-4 18 16,-5 4-9-16,0-2 2 16,4 2-1-16,0-6 20 0,0 0-2 15,0-2-5-15,0 2-4 16,2-2-2-16,-8 0 1 16,9 0 2-16,-10 4-8 15,3-4 7-15,5 4-9 16,-5 0 0-16,0 0 3 15,0-1 5-15,0 0-6 16,4-3 5-16,0 4 4 16,0-4-10-16,0 0-1 15,0 0 8-15,7 4-8 16,-7-4 0-16,0 4 1 16,0 1-2-16,0 0 10 0,0-1-16 15,0-1 17 1,5 0-16-16,-5 0 14 15,6-2-8-15,2 3 0 0,-3-4 0 16,-1 4-1-16,-4-4 2 16,0 3-2-16,2-3 5 15,-8 0-11-15,-6 0 14 16,0 0-10-16,-7 0 5 16,-7 0-3-16,3 0 1 15,-12 0 0-15,4 0-3 16,-8 0 14-16,4 3-22 15,0-3 22-15,-2 0-10 16,2 0 1-16,8 0 15 16,6 0-15-16,-5 0 10 15,11 0-6-15,3 0-5 0,-6 0 14 16,9 0-14-16,1 0 1 16,0-3 5-16,-2-4-11 15,2-1 10-15,0-2-6 16,-5 0 0-16,-1-5 0 15,-2 4-1-15,-7-7 2 16,0 6-7-16,1 2 18 16,1-3-16-16,3 8 18 15,6-3-9-15,8 2-4 16,4 2 4-16,-4-5-5 16,4 4 8-16,0 1-20 15,-4-5 25 1,4 0-26 15,0 5 28-31,-4-6-26 16,-4 3 23-16,-2 5-19 0,-2-2 7 0,-11 4 0 0,0 0-2 0,-1 0 4 0,-3 0-10 15,4 0 19-15,5 0-19 16,6 6 19-16,3-2-14 16,1 1 9-16,2-2-6 15,2-3 1-15,4 0-1 16,-4 0 0-16,-4 5 8 15,0-5-17-15,0 4 24 16,-6-3-27-16,1 7 21 16,-5-3-10-16,1-1 1 15,-9 1 0-15,-1 4-1 16,0-3 11-16,0 2-20 0,1 0 19 16,-1 0-11-16,10-2 4 15,3 2-4-15,10-7 2 16,0-1 0-16,4 0 9 15,7 0-8-15,-7 0-1 16,4 0 6-16,-4 0-12 16,4 0 12-16,-4 0-10 15,5-1 5-15,-9 1-1 16,4-4 0-16,-4 0 0 16,0-2 0-16,0 2 0 15,-4-4-7-15,0-4 13 16,-3 1-18-16,3 4 21 15,0 1-17-15,0 1 14 0,12 1-6 16,0 4 0-16,11 0 1 16,-2 0-6-16,9-1 16 15,-3 1-22-15,4 0 25 16,-6 0-26-16,-3 0 22 16,-5 0-16-16,5 0 6 15,-5 0 0-15,-5 0 0 16,2 5 1-16,-1 4-9 15,3-5 20-15,7 0-24 16,-3-4 24-16,7 1-16 16,4-1 5-16,0 0-1 15,4 0 0-15,0 0 1 16,0 0-2-16,0 0 7 0,0 0-16 16,0 0 22-16,0 0-24 15,0 0 13-15,0 5-2 16,0-1-26-16,26 14-150 15,5 0-155-15,-10 0-498 0</inkml:trace>
  <inkml:trace contextRef="#ctx0" brushRef="#br0" timeOffset="-99891.91">25502 17806 325 0,'0'0'769'16,"0"0"-550"-16,0 0-170 15,0 0-40-15,0 0 8 16,0 0-17-16,0 2-7 15,0-2-3-15,0 0 10 16,0 0 22-16,0 0 31 16,0 0 3-16,0 0 18 0,4 0-9 15,-4 0 5-15,6 0-3 16,-1-5-4-16,3-8 0 16,0-1-25-16,11-4 20 15,-7-4-24-15,7 4 5 16,-1-4-28-16,3 0 3 15,-2 0-13-15,3-2 8 16,1-6-1-16,-2-2-7 16,1-4 1-16,1-4 6 15,0-5-8-15,-7 1 2 16,7-2-2-16,-4 2 8 16,-3 3 7-16,-1 6 17 15,1 5-1-15,-5 2-3 0,-3 7-19 16,0 2 19-16,3 2-13 15,-7-1 14-15,4 1-23 16,0 6 11-16,-2-1-3 16,-1 6 3-16,-5 6 12 15,0 0 9-15,0 0 22 16,0 0-27-16,0 0 22 16,0 0-27-16,0 0-2 15,0 0-26-15,0 0 7 16,0 0-6-16,0 0-1 15,0 0 0-15,0 0 8 16,0 0-16-16,0 0 1 0,0 0-44 16,0 0-96-16,0 0-87 15,0-4-127-15,0-4-180 16,0 2-574-16</inkml:trace>
  <inkml:trace contextRef="#ctx0" brushRef="#br0" timeOffset="-99484.28">25837 17030 960 0,'0'0'388'0,"0"0"-230"16,0 0-50-16,0 0 20 0,0 0 21 15,0 0-64-15,0 0-5 16,-4 0-31-16,4 0 7 16,0 0 7-16,0 0 1 15,0-4-5-15,0 0-25 16,0-6-9-16,8-2-17 16,0-2 13-16,11 0-20 15,-7 0 11-15,-1 6-12 16,-3 4-2-16,-4 4 1 15,0 0 1-15,-4 0 16 16,6 12 6-16,3 16 69 16,-5 3-35-16,0 8-2 15,0-2-24-15,0-6 9 0,-4 0-20 16,0-13-9-16,0-4-10 16,0-10-20-16,0-4-152 15,0 0-539-15</inkml:trace>
  <inkml:trace contextRef="#ctx0" brushRef="#br0" timeOffset="-98295.27">27276 17951 1101 0,'0'0'397'16,"0"0"-307"-16,0 0-61 15,0 0-11-15,0 0 29 16,0 0-26-16,0 0-5 16,120-81-2-16,-98 64 5 15,-3 2 46-15,4-3-18 16,-7-4 10-16,3-8-27 16,-3 2 9-16,3-8-33 15,0 0 15-15,1-8 8 16,3-5-7-16,0-1 14 15,-5-2 4-15,-1-2 12 0,6 0-15 16,-9 6 26-16,7 6-24 16,-7-2 11-16,-1 8-8 15,-3 2-13-15,-6-3-8 16,8 6-10-16,-7 5 11 16,-1-3-22-16,2 13 29 15,-6 2-19-15,0 4 20 16,0 6-5-16,0 4 15 15,0 0-14-15,0 0-3 16,0 0-3-16,0 0-20 16,0 0 15-16,0 0-13 15,0 0-4-15,0 0 10 16,0 0-10-16,0 0 2 16,0 0 0-16,0 0-1 0,0 0-14 15,0 0 14-15,0 0-23 16,0 0 11-16,0 0-26 15,0 0-3-15,0 0-37 16,0 0-60-16,0 0-126 16,0 0-111-16,-10 0-294 0</inkml:trace>
  <inkml:trace contextRef="#ctx0" brushRef="#br0" timeOffset="-97999.95">27650 16968 998 0,'0'0'637'15,"0"0"-441"-15,0 0-142 0,0 0 9 16,0 0 32-16,0 0-52 16,0 0 2-16,68-48-37 15,-41 30 1-15,-6 4-3 16,1 4-2-16,-7 2-3 15,-7 4 5-15,0 4-4 16,-4 0 45-16,-4 4 82 16,11 22-3-16,-7 10 23 15,4 4-82-15,-4 5-26 16,11-10-41-16,-11-2-8 16,8-12-217-16,-1-7-676 0</inkml:trace>
  <inkml:trace contextRef="#ctx0" brushRef="#br0" timeOffset="-96372.3">29219 17999 781 0,'0'0'279'0,"0"0"-202"15,0 0-44-15,0 0 6 0,0 0-6 16,0 0-4-16,0 0-5 15,8-30 36-15,6 12-7 16,-1 4 11-16,-3-8-2 16,3-1-5-16,1-3-22 15,-6-5-6-15,5-1-7 16,-3-9-12-16,3 1 14 16,-5-4-23-16,2 4-1 15,3-5 0-15,-9 6 8 16,6-3-7-16,-6-3-1 15,4 1 6-15,1 0-6 16,1-2 0-16,-2 3 1 16,1 2-2-16,1 1 0 0,-2 4 1 15,0 5-4 1,3 4 4-16,-3 9 0 0,-4 0 0 16,0 6 8-16,0-3-7 15,-4 7 28-15,0-1-4 16,7 0 21-16,-7 5-21 15,0-1 13-15,0 5-10 16,0 0 9-16,0 0 1 16,0 0-14-16,0 0-9 15,0-5-13-15,0 1-4 16,0 0-9-16,0-6 11 16,0 2 0-16,0-2 2 15,0 6-2-15,0 0 0 16,0 0 2-16,0 4-2 15,0 0 3-15,0 0 3 0,0 0-11 16,0 0 5-16,0 0-6 16,0 0-31-16,0 0 0 15,0 0-32-15,0 0-46 16,0 0-60-16,0 8-74 16,-11 0-278-16,3 2-220 0</inkml:trace>
  <inkml:trace contextRef="#ctx0" brushRef="#br0" timeOffset="-96049.17">29392 17026 707 0,'0'0'402'15,"0"0"-224"-15,0 0-113 16,0 0 6-16,0 0 69 15,0 0-72-15,0 0-32 16,0-9-18-16,9-8 24 16,5 3-21-16,-1-4-11 15,-3 0-1-15,-2 8-8 16,-4 2-2-16,0 4 8 16,7 4-7-16,-11 0 0 15,4 0 25-15,4 8 49 16,0 10 66-16,3 4-26 0,1 6-56 15,3-2-19-15,-3 0-31 16,2-2-8-16,-1-6-74 16,-5-5-405-16</inkml:trace>
  <inkml:trace contextRef="#ctx0" brushRef="#br0" timeOffset="-91129.11">25521 18133 535 0,'0'0'264'0,"0"0"-53"15,0 0-61-15,22 134-24 0,-13-81 3 16,-1-3-28-16,2-4-10 15,-6-6-40-15,1-10 2 16,-1-8-31-16,-4-8 2 16,0-2-16-16,0-6-7 15,0-6-1-15,0 0-62 16,0-2-115-16,0-18-319 16,0-1-499-16</inkml:trace>
  <inkml:trace contextRef="#ctx0" brushRef="#br0" timeOffset="-90779.5">25543 18133 1071 0,'0'0'380'0,"0"0"-254"15,0 0-92-15,0 0 1 16,0 0-25-16,0 0 48 15,0 0-11-15,58-22-6 16,-37 19-19-16,2 3 0 16,-5 0 7-16,-1 0-4 15,-7 3 4-15,3 12-5 16,-9-4 43-16,2 7-19 16,-2 4 14-16,-4 0-27 0,0 2-2 15,-10-2-17-15,-3 0-9 16,-5 1 4-16,-3-9-10 15,2 0 9-15,5-6-9 16,6-4-2-16,4-4-3 16,4 0-61-16,0 0-172 15,8-8-308-15,6-6-795 0</inkml:trace>
  <inkml:trace contextRef="#ctx0" brushRef="#br0" timeOffset="-90089.95">27232 18263 675 0,'0'0'234'0,"0"0"-143"16,0 0 22-16,0 0 85 16,0 103-10-16,0-77-46 15,0 6-32-15,0-6-37 16,0-8-5-16,0 0-51 16,0-6 2-16,0-6-19 15,0-2-2-15,0-4-116 0,0 0-188 16,0 0-451-16</inkml:trace>
  <inkml:trace contextRef="#ctx0" brushRef="#br0" timeOffset="-89721.07">27174 18161 481 0,'0'0'174'0,"0"0"-64"15,0 0-52 1,0 0 20-16,0 0 7 0,0 0-3 16,116 12-8-16,-103-2 7 15,1 2 19-15,-6 2 16 16,1 0 18-16,1 4-25 15,-2 4 30-15,-4 0-56 16,-4 4 30-16,0 3-28 16,0 1-28-16,-18 0-24 15,-3-6-20-15,-6 2 10 16,-4-2-22-16,-6-8-2 16,2-2 1-16,0-3-34 15,4-8-103-15,-7-3-75 0,18 4-159 16,-3-4-1033-16</inkml:trace>
  <inkml:trace contextRef="#ctx0" brushRef="#br0" timeOffset="141532.02">21732 5600 715 0,'0'0'496'0,"0"0"-388"16,0 0-50-16,0 0 121 15,0 0-10-15,0 0-82 16,-17 0-44-16,17 0-30 16,0 0 13-16,0 0-17 15,0 0 18-15,0 0-11 16,0 0 7-16,0-1-8 0,4-12 14 15,9-3 40-15,-3 0-29 16,2-2-14-16,3 4-14 16,-3 2 13-16,3 0-12 15,-3 2 8-15,3-2-11 16,1 0 15-16,3 2-8 16,-3 0-8-16,3 2 10 15,-5 2-9-15,-5 0 12 16,3 4-7-16,-2-2 12 15,-6 2-14-15,5 2 6 16,-5 0-7-16,0 0 3 16,2 0 4-16,-2 0-4 15,5 0 9-15,-5 0-12 0,0 0 13 16,6 4-16-16,-2 4 13 16,1 2-14-16,1 0 11 15,3 2-10-15,-5 0 3 16,6 2 0-16,-1 0-10 15,-3 2 9-15,2-2-10 16,3 0 1-16,-7-2 4 16,5-2-2-16,-3 1-4 15,2-4 0-15,-8 0 1 16,11-3-1-16,-7-2 1 16,7-2 0-16,-3 0-2 15,0 0 7-15,3 0-3 16,3 0-2-16,-1-9 5 0,2 2-6 15,3-6 0-15,-5 4 0 16,2-3 1-16,-7 3-2 16,7 1 7-16,-11 2-12 15,6 2 14-15,-10 2-10 16,5 0 3-16,-1 2-1 16,2 0 0-16,3 0 0 15,1 0 9-15,-6 0-9 16,11 0 20-16,-7 0-19 15,7 0 15-15,-7 0-15 16,3 0 10-16,-3 0-5 16,3-4 4-16,-7 0 5 0,11-2-3 15,-7-2 9 1,0 2-21-16,3 0 15 0,-11 0-13 16,4 2 3-16,-8 2-4 15,0 0-1-15,0 2 6 16,0 0-5-16,0 0 16 15,0 0-16-15,0 0 16 16,7 0-16-16,-7 0 0 16,0 0 5-16,0 0-6 15,0 0 0-15,0 0 0 16,0 0 0-16,0 0 1 16,0 0-2-16,0 0-2 15,0 0-16-15,0-8-148 16,0 2-432-16,0-2-1186 0</inkml:trace>
  <inkml:trace contextRef="#ctx0" brushRef="#br0" timeOffset="142957.01">22147 3324 644 0,'0'0'515'15,"0"0"-388"-15,0 0-76 16,0 0 49-16,0 0 69 16,0 0-88-16,0 0-40 15,4 3-12-15,-4-2 14 16,0 3-2-16,0 5 1 15,0 6 61-15,0 10 11 16,4 8-17-16,-4 10-33 16,0 9-9-16,0 6-10 15,0 3-7-15,0-1-13 16,0-9-6-16,0-6 5 16,0-13-24-16,0-6 13 15,0-8-12-15,0-6-1 0,0-4 8 16,0-2-9-1,0-2 1-15,0-2 0 0,0 0-10 16,0-2-75-16,0 0-153 16,0 0-245-16,0 0-241 0</inkml:trace>
  <inkml:trace contextRef="#ctx0" brushRef="#br0" timeOffset="143260.41">22160 3717 719 0,'0'0'731'0,"0"0"-577"16,0 0-107-16,0 0 99 0,0 0-16 16,0 0-70-16,0 0-42 15,41-90 5-15,-14 62 11 16,0 2 13-16,-7-1-15 15,3 6-11-15,0 1 1 16,-11 4-21-16,3 4 10 16,-7 2-9-16,-4 6 3 15,-4 0-4-15,0 4-2 16,0 0-9-16,0 0-90 16,0 0-95-16,0 0-177 15,0 0-573-15</inkml:trace>
  <inkml:trace contextRef="#ctx0" brushRef="#br0" timeOffset="143586.63">22201 3599 886 0,'0'0'370'16,"0"0"-274"-16,0 0-44 15,0 0 73-15,0 0-9 16,0 0-21-16,0 0 20 16,23 63-25-16,-11-44 12 15,2 6-18-15,-5-4-3 0,3 0-20 16,-2-3-35-16,-1-4 17 16,-5-1-29-16,4-2 8 15,-2-3-22-15,-2-1 1 16,1 4 0-16,-5-1-1 15,4 1 0-15,0 4 0 16,0-1-28-16,0-2-133 16,-4 0-93-16,11-6-223 15,-7-4-236-15</inkml:trace>
  <inkml:trace contextRef="#ctx0" brushRef="#br0" timeOffset="144254.03">22387 3926 546 0,'0'0'309'15,"0"0"-186"-15,0 0-77 16,0 0 154-16,0 0-36 16,0 0-86-16,0 0-27 15,14-6 13-15,-9-8 4 16,-1-2-24-16,0-5-12 16,6-2-16-16,-6 1 11 0,0-2-27 15,-4 2 15-15,5 1-14 16,-5 3 31-16,0 3 13 15,0 3-11-15,0 3-9 16,0 5 20-16,0 3 19 16,0 1-34-16,0 0-17 15,0 0-13-15,0 0-6 16,4 0-14-16,6 0 18 16,2 0-4-16,7 0 6 15,-2 0 5-15,1 0-5 16,-1 0 0-16,-7 0 0 15,2 0-6-15,-7 0 8 0,1 0-2 16,-2 0 5-16,-4 0-4 16,0 0-1-16,0 0 13 15,0 0 2-15,0 0 0 16,0 0 20-16,0 8-17 16,-15 3-5-16,11 7-3 15,0 3 14-15,0 1 8 16,4 1 2-16,0 0 24 15,0-1-15-15,8-4 9 16,11-4-16-16,-3-4 11 16,3-4-25-16,0-6-2 15,-3 0-11-15,7 0-9 16,-11-18 0-16,3-18-106 0,-7 3-257 16,-4 1-862-16</inkml:trace>
  <inkml:trace contextRef="#ctx0" brushRef="#br0" timeOffset="149678.39">3061 3751 1073 0,'0'0'275'0,"0"0"-213"16,0 0 18-16,0 0 48 15,0 0-19-15,0 0-68 16,-22 37-9-16,22-24 2 16,-4 4 7-16,4 3-15 15,0 2 9-15,0 2 5 16,0-2-5-16,8 0-6 15,6-2-28-15,-1-4-1 16,1-4 19-16,-6-6-13 16,11-2 4-16,-7-4 7 0,3 0 5 15,-7-14 7-15,5-12-7 16,-3-10-21-16,-6-6-1 16,0-4 2-16,-4 2-1 15,0 1-1-15,0 3 6 16,-18 7-6-16,1-1 6 15,-6 7 1-15,5 3-7 16,-3 8 1-16,2 8 8 16,1 4 10-16,1 4-17 15,7 0-2-15,-2 0 9 16,3 8 1-16,-1 4-10 16,6 4-12-16,0 2 6 15,4 0-13-15,0 0-60 0,0 0-65 16,0-2-67-16,18 4-76 15,-1-4-75-15,-3-4-500 16</inkml:trace>
  <inkml:trace contextRef="#ctx0" brushRef="#br0" timeOffset="149963.53">3359 3834 1151 0,'0'0'239'16,"0"0"-177"-16,0 0-37 16,0 0 90-16,0 0-28 15,-12 114-42-15,8-88-36 16,-1-2 4-16,5 1-12 15,0-4-1-15,0-1 0 16,0-2-63-16,0-4-60 16,0-4-79-16,0-5-153 15,0-5-557-15</inkml:trace>
  <inkml:trace contextRef="#ctx0" brushRef="#br0" timeOffset="150435.16">3467 3742 912 0,'0'0'276'0,"0"0"-244"15,0 0-32-15,0 0 22 16,0 0 7-16,0 0-7 15,4 116 23-15,6-88 40 16,2-2-5-16,-3-4 9 16,5-6-38-16,-1-4-16 15,-3-4 4-15,2-8-5 0,3 0-8 16,-3 0 2-16,3-8 5 16,-7-14-17-16,4-6 9 15,-1-8-19-15,-7-2 7 16,-4-2-12-16,0 4 6 15,0 1-6-15,-15 9 1 16,-5 5 8-16,-7 7-4 16,4 3 7-16,0 7 10 15,1 4 32-15,-1 0-9 16,6 0 7-16,3 8-44 16,10 10-9-16,0 4-1 15,4 3-13-15,0-1 14 0,0-3-30 16,4 2-26-16,14-8-90 15,13-3-137-15,-4-7-213 16,0-5-276-16</inkml:trace>
  <inkml:trace contextRef="#ctx0" brushRef="#br0" timeOffset="151042.66">3841 3621 1114 0,'0'0'330'0,"0"0"-242"15,0 0-62 1,0 0 68-16,0 0-16 0,0-108-51 16,0 84-2-16,0 6-3 15,0 4 51-15,0 6-5 16,0 4 15-16,0 2-11 15,0 2-15-15,0 0-15 16,0 0-7-16,0 0-35 16,0 2-22-16,0 10-21 15,0 8 43-15,0 4 27 16,0 6-21-16,10 5 13 16,2 0-12-16,-3 1 5 15,1-2-4-15,-2-2-6 16,-4-5 4-16,1-4-4 15,-5-5-2-15,0 0-3 0,0-3 1 16,0-1-18-16,0 0 6 16,-9-4 0-16,-9 2 5 15,-3-2-12-15,-6-5-1 16,0 2 21-16,5-5-6 16,7 0 6-16,7-2 2 15,4 0 28-15,4 0-19 16,0 0 12-16,0 0-22 15,18 0 1-15,9 0 5 16,4-4 33-16,8-3 15 16,-3 2-19-16,-10 1 4 15,5 2-18-15,-12 0 5 0,-11 2-11 16,7 0-5 0,-15 0-1-16,0 0-9 0,0 0 2 15,0 0-2-15,4 0-8 16,0 2-85-16,4 4-155 15,3-1-765-15</inkml:trace>
  <inkml:trace contextRef="#ctx0" brushRef="#br0" timeOffset="151978.11">11541 3824 1627 0,'0'0'278'16,"0"0"-261"-16,0 0 2 15,0 0-7-15,0 0 9 16,0 0-2-16,0 0-2 15,89 14-17-15,-71-10 8 16,-3-2-7-16,-7 2-1 16,4-2 0-16,-1-1-12 0,-3 2-158 15,0-1-118-15,3 0-290 16</inkml:trace>
  <inkml:trace contextRef="#ctx0" brushRef="#br0" timeOffset="152410.28">11805 3667 560 0,'0'0'800'16,"0"0"-676"-16,0 0-94 15,0 0-11-15,0 0 57 0,0 0-46 16,0 0 4-16,9 97-1 15,3-73 13-15,7 0 5 16,-1-4 12-16,-5-2-25 16,5-6-8-16,-1-6-5 15,-3-5-14-15,-1-1 9 16,1 0-4-16,-6-13 22 16,1-13-22-16,1-8 7 15,-6-5-22-15,-4-5 4 16,0 0-5-16,-4 3-9 15,-11 4 8-15,-3 9 1 16,1 8 2-16,-1 11 5 16,5 9 34-16,-5 0-2 0,9 5 20 15,-5 19-55-15,6 4-4 16,-1 8 0-16,9 0-10 16,0 0 8-16,0-1-73 15,0-5-37-15,9-1-114 16,5-6-133-16,-1-11-420 0</inkml:trace>
  <inkml:trace contextRef="#ctx0" brushRef="#br0" timeOffset="152631.31">12115 3762 765 0,'0'0'599'15,"0"0"-509"-15,0 0-54 16,0 0-17-16,-43 120 46 16,43-88-31-16,-4 0-17 15,4-2-17-15,0-2-27 16,0-8-81-16,0-12-60 16,0-6-131-16,4-2-436 0</inkml:trace>
  <inkml:trace contextRef="#ctx0" brushRef="#br0" timeOffset="153032.23">12227 3578 933 0,'0'0'361'0,"0"0"-286"0,0 0-63 15,0 0-4-15,0 0 24 16,-4 123 12-16,4-89-37 16,4-2 10-16,6-3 1 15,7-7-17-15,1-8 8 16,-1-8 11-16,2-6 1 16,-1 0 12-16,5-22-12 15,-6-12-7-15,1-6-13 0,-10-7 0 16,1 0 1-1,-9 2 7-15,0 5-8 16,0 8 11-16,-13 8 48 0,-9 8 68 16,5 10 1-16,-6 6-82 15,1 0 9-15,3 11-23 16,2 14-32-16,3 3-2 16,6 1-23-16,3 4-65 15,5-5-105-15,0 0-43 16,5-10-145-16,7-8-661 0</inkml:trace>
  <inkml:trace contextRef="#ctx0" brushRef="#br0" timeOffset="153400.39">12490 3577 818 0,'0'0'542'15,"0"0"-452"-15,0 0-69 16,0 0 9-16,0 0 65 16,-40 122-40-16,40-90-7 15,15 3-41-15,1-8 1 16,7-4-7-16,4-7 21 16,-4-10-3-16,8-6 12 15,-9-2-11-15,-1-22 11 0,-6-8-6 16,-3-5-24-1,-2-5 18-15,-6 0-13 0,-4 4-6 16,0 4 2-16,-10 6 7 16,-6 10-8-16,-3 5 58 15,-4 12-30-15,7 1-27 16,-3 7 1-16,2 16-3 16,3 9-78-16,6 4-42 15,4 16-64-15,4-10-85 16,0-8-245-16</inkml:trace>
  <inkml:trace contextRef="#ctx0" brushRef="#br0" timeOffset="153783.37">12731 3653 709 0,'0'0'570'15,"0"0"-475"-15,0 0-48 16,0 0 8-16,0 0 25 16,-22 111 1-16,22-83-22 15,18-1-29-15,-1-2-8 16,10-7 54-16,-5-6-55 16,5-10 1-16,-4-2 8 15,4-2-14-15,-4-22 5 16,-11-7-14-16,0-2 4 15,-1-4-11-15,-11 1 21 16,0 4 5-16,-4 4-7 16,-15 6 0-16,-4 8 13 0,1 8 2 15,-5 6-34-15,6 0 10 16,2 2-1-16,1 13-9 16,5 10-58-16,9 2-34 15,4 0-54-15,0 9-40 16,9-8-88-16,5-7-494 0</inkml:trace>
  <inkml:trace contextRef="#ctx0" brushRef="#br0" timeOffset="154160.33">13008 3666 1152 0,'0'0'217'15,"0"0"-131"-15,0 0 1 16,0 0 43-16,0 0-47 16,-33 116-48-16,33-86-6 15,11-6-16-15,1-4 14 16,7-8-13-16,-3-6 39 16,7-6-24-16,0 0 16 15,-1-16-2-15,-5-17 6 16,2-4-2-16,-5-5-25 15,-14-1-9-15,0 2-11 16,0 2 21-16,0 7-15 0,-14 7 18 16,1 8 10-16,-10 9 10 15,5 8-26-15,1 0 11 16,-1 4-4-16,-1 17-27 16,11 4-1-16,4 7-58 15,0 0-89-15,4 6-77 16,4-10-69-16,8-6-431 0</inkml:trace>
  <inkml:trace contextRef="#ctx0" brushRef="#br0" timeOffset="154549.12">13248 3607 1467 0,'0'0'313'0,"0"0"-223"16,0 0-62-16,0 0-4 15,0 0 23-15,0 0-34 16,0 0 2-16,-39 139-8 16,43-101 17-16,13-4-3 15,5-4 26-15,5-9-17 16,0-4-5-16,0-11 4 15,4-6-1-15,-4 0-1 0,0-18-18 16,-9-10 5 0,-5-4-6-16,-13-7-4 0,0-1-4 15,0 3 2-15,-9 2 8 16,-13 9-9-16,-5 6 14 16,0 6-2-16,4 10-13 15,0 4 2-15,7 0-19 16,8 2-79-16,8 24-137 15,0-2-141-15,0-4-402 0</inkml:trace>
  <inkml:trace contextRef="#ctx0" brushRef="#br0" timeOffset="155075.27">13546 3543 1317 0,'0'0'372'16,"0"0"-241"-16,0 0-55 15,0 0-7-15,0 0-17 16,0 0-52-16,0 0 0 16,27-12-17-16,-5 16 16 15,5 7-7-15,-8 4 8 16,-3 1 0-16,-1-2-6 15,-11 2 4-15,-4 0-37 16,0 0 39-16,0 0 23 0,-8 4 23 16,-11-4-31-16,7-1 7 15,-3-8-10-15,11-3 29 16,4-2 18-16,0-2-31 16,0 0-7-16,0 0-21 15,0 0 9-15,0 2 13 16,13 1 0-16,1 0-10 15,3 1 15-15,1 3-5 16,1-2-3-16,-3 5 3 16,3 3-11-16,-11 1 32 15,3 2-19-15,-11 6 39 16,0 4-9-16,0 6 20 16,-15 4-35-16,-8 2-18 15,-4-2-9-15,-4-4-6 16,5-6 6-16,5-6-12 0,2-7-6 15,5-8-76-15,6-5-43 16,8-3-73-16,0-17-411 16,14-5-517-16</inkml:trace>
  <inkml:trace contextRef="#ctx0" brushRef="#br0" timeOffset="155502.49">13862 3607 1542 0,'0'0'325'0,"0"0"-237"0,0 0-87 16,0 0 111-16,0 0-57 16,0 0-55-16,0 0-2 15,-12 24-5-15,12-12 5 16,0-2-20-16,0-1 22 15,0-4 5-15,4-1-4 16,0-2-2-16,6-2 2 16,-1 0 11-16,3 0-3 15,2 0 10-15,3 0-18 16,-3 0 21-16,5-6-16 16,-2 5 6-16,-3-2-4 15,-2 3-8-15,3 0 12 16,-3 0 1-16,-8 12 46 0,11 12 26 15,-7 4 17-15,-4 9-35 16,-4-1 7-16,4 0-40 16,-4-4-13-1,0-8-4-15,0-6-16 0,0-8-1 16,0-8-88-16,-8-6-67 16,0-18-164-16,-7-6-608 0</inkml:trace>
  <inkml:trace contextRef="#ctx0" brushRef="#br0" timeOffset="155679.45">13953 3501 1781 0,'0'0'537'0,"0"0"-486"16,0 0-11-16,0 0 142 0,0 0-11 16,0 0-57-16,147 0-70 15,-116 0-13-15,-4 0-30 16,-11-5 3-16,3-10-4 15,-7 1-75-15,-6-4-305 0</inkml:trace>
  <inkml:trace contextRef="#ctx0" brushRef="#br0" timeOffset="-211091.3">22445 10346 745 0,'0'0'315'16,"0"0"-196"-16,0 0-66 15,0 0 146-15,0 0-33 16,0 0-64-16,0 0-54 15,6 0 44-15,2 0 18 16,1 0-7-16,5 0-5 16,-2-3-2-16,11-11-2 15,0-4-39-15,4-8-2 16,-7-8-21-16,3-5 2 16,0 0-24-16,-4-3 7 15,-7 1-16-15,0 3 0 16,-5 6 13-16,-3 6-13 0,0 8 12 15,-4 5-12-15,0 6 16 16,0 5-2-16,0 2 28 16,0 0-1-16,0 0 15 15,0 0-38-15,0 9-18 16,0 10-1-16,-4 7-3 16,4 6 1-16,0 6 4 15,0 1-13-15,0-6 10 16,4-2 1-16,8-7-7 15,7-6-1-15,-1-8 2 16,3-7-10-16,2-3 10 16,8 0-15-16,-4-11 12 15,0-14-29-15,-5-4 37 0,1-6-25 16,-6-3 25-16,-3 2-29 16,-10 2-4-16,0 8 20 15,-4 6 14-15,0 8-4 16,0 5 14-16,0 7 11 15,-8 0 9-15,0 0-7 16,2 15-23-16,6 11 0 16,0 10-1-16,0 10 1 15,14 3 14-15,13-2-13 16,-4-3 16-16,1-5-17 16,3-7 1-16,0-6 0 15,-4-9-2-15,8-10-68 0,-8-5-234 16,-5-2-507-16</inkml:trace>
  <inkml:trace contextRef="#ctx0" brushRef="#br0" timeOffset="-210765.69">23373 10218 1324 0,'0'0'526'16,"0"0"-417"-16,0 0-108 0,0 0 71 16,0 0 94-16,0 0-101 15,0 0-44-15,23 0-8 16,-11 3 39-16,0-1-25 15,11 1 17-15,-8 0-35 16,-3-3 5-16,3 0-14 16,-3 0-11-16,-4 0-124 15,3-17-190-15,-7-1-37 16,-4 2-454-16</inkml:trace>
  <inkml:trace contextRef="#ctx0" brushRef="#br0" timeOffset="-210544.64">23373 10218 1345 0,'-35'-134'549'0,"29"134"-436"15,6-2-66-15,0 0 78 16,6-2 1-16,14 1-74 16,11-4 23-16,7 1-20 15,1 1 5-15,-4-2-40 16,-4 3 2-16,-8 2-21 15,0 0 3-15,-11 0-4 16,-2 2-88-16,-6 0-127 16,1 0-318-16,-1 0-372 0</inkml:trace>
  <inkml:trace contextRef="#ctx0" brushRef="#br0" timeOffset="-210141.08">23964 10173 1425 0,'0'0'480'16,"0"0"-480"-16,0 0 0 15,0 0 45-15,0 0 82 16,0 0-88-16,0 0-4 15,130 0-26-15,-107 0-2 16,-6 0-6-16,-3 0-1 16,-10 0 0-16,5 0-72 15,1 0-114-15,-6 0-192 16,4 0-480-16</inkml:trace>
  <inkml:trace contextRef="#ctx0" brushRef="#br0" timeOffset="-209827.58">24442 9747 1197 0,'0'0'328'0,"0"0"-239"15,0 0-79-15,0 0 90 0,0 0-15 16,0 0-72-16,0 0 21 16,0 86 39-16,4-32 41 15,0 7-8-15,2 3-14 16,-2-2-30-16,0-4-39 16,1-5-8-16,-5-9-15 15,0-6-6-15,0-12-109 16,0-12-97-16,0-8-187 15,0-6-356-15</inkml:trace>
  <inkml:trace contextRef="#ctx0" brushRef="#br0" timeOffset="-209601.09">24473 10074 914 0,'0'0'758'0,"0"0"-582"15,0 0-138-15,0 0 101 16,0 0 39-16,120-98-75 16,-83 74-72-16,-2 0-16 15,-4 4-9-15,0 4-6 16,-12 4-19-16,-3 1-104 16,-6 5-71-16,-10 3-125 15,0-1-81-15,0 4-646 0</inkml:trace>
  <inkml:trace contextRef="#ctx0" brushRef="#br0" timeOffset="-209364.73">24491 10068 1159 0,'0'0'251'0,"0"0"-169"16,0 0 71-16,0 0 82 15,0 0-72-15,0 0-46 16,128 60-34-16,-105-42-34 16,-4 0-15-16,-3 3-24 15,-1-1 10-15,1 0-19 16,-5-5-2-16,-3 3-102 16,0 5-112-16,3-5-187 15,-3-4-505-15</inkml:trace>
  <inkml:trace contextRef="#ctx0" brushRef="#br0" timeOffset="-209012.64">24932 10030 973 0,'0'0'235'0,"0"0"-188"0,0 0-13 16,0 0 18-16,0 0 52 15,0 0-53-15,0 0-6 16,88 10-7-16,-73-2 17 16,-7 4 46-16,-4 4 14 15,-4 6-5-15,0 8-18 16,0 9 3-16,-16 1-22 15,-7 4-3-15,-4-6-29 16,0-4 2-16,0-6-23 16,5-10-19-16,5-8-1 15,3-10-109-15,5-4-131 16,9-20-326-16,0-2-425 0</inkml:trace>
  <inkml:trace contextRef="#ctx0" brushRef="#br0" timeOffset="-208730.54">25120 9996 1422 0,'0'0'339'0,"0"0"-269"15,0 0-14-15,0 0 93 16,0 0-20-16,0 0-80 15,-62 118 15-15,62-76 17 16,0 1-2-16,0-6-7 16,4-2-23-16,4-9-1 15,7-6-42-15,-7-6 3 0,10-8-9 16,-9-3-28-16,13-3-164 16,-1 0-165-16,2-12-296 15,-5-3-592-15</inkml:trace>
  <inkml:trace contextRef="#ctx0" brushRef="#br0" timeOffset="-208272.28">25409 10176 1470 0,'0'0'624'0,"0"0"-540"16,0 0-31-16,0 0 70 15,0 0 14-15,0 0-108 0,0 0-20 16,12 0 0-16,7 0 34 16,4 0-19-1,0 0-15-15,-3 0 9 0,3 0-17 16,0 0 1-16,-5 0 6 15,-1 0-8-15,-9 0 7 16,2 0-14-16,-5 0-2 16,-1 0-95-16,0-3-159 15,-4-8-307-15,0-1-315 0</inkml:trace>
  <inkml:trace contextRef="#ctx0" brushRef="#br0" timeOffset="-208050.59">25548 10020 1205 0,'0'0'632'0,"0"0"-486"16,0 0-124-16,0 0 57 16,0 0 125-16,0 112-106 15,0-68-23-15,0 1-39 16,0-4 13-16,0-2-37 15,0-5-12-15,0-6-18 16,-5-4-170-16,-1-8-337 16,2-8-455-16</inkml:trace>
  <inkml:trace contextRef="#ctx0" brushRef="#br0" timeOffset="-206796.98">26118 9845 697 0,'0'0'488'15,"0"0"-395"-15,0 0-4 16,0 0 83-16,0 0 24 0,0 0-84 16,0 0-71-16,0-5-1 15,0 5-10-15,0 0 29 16,0 0-24-16,0 0 31 15,0 16 5-15,0 10 6 16,0 10 10-16,0 9-14 16,0 10-12-16,0 0-17 15,0-2 17-15,0-3-38 16,0-5 15-16,0-9-30 16,0-8 10-16,0-8-18 15,0-8 1-15,0-6-1 16,0-4 0-16,0-2-6 15,0 0-64-15,0 0-22 0,0 0-111 16,0 0-84-16,0-2-220 16,4-6-144-16</inkml:trace>
  <inkml:trace contextRef="#ctx0" brushRef="#br0" timeOffset="-206530.23">26118 10131 1273 0,'0'0'404'15,"0"0"-296"-15,0 0-77 0,0 0 93 16,0 0-8-16,105-125-60 16,-63 91-25-16,-3-2-30 15,2 1 10-15,-10 6-3 16,0 4-12-16,-14 6 4 15,-3 6-1-15,-9 8-27 16,-5 1-3-16,0 4-40 16,-9 0-161-16,-9 0-258 15,-5 0-356-15</inkml:trace>
  <inkml:trace contextRef="#ctx0" brushRef="#br0" timeOffset="-206278.86">26166 10073 1239 0,'0'0'342'0,"0"0"-262"16,0 0 3-16,0 0 99 16,0 0 17-16,68 109-105 15,-45-76-30-15,-7-1-20 16,7-3 11-16,-11 0-27 15,3-5-14-15,-3-6-5 16,-8-7-9-16,2-2 0 16,-1-3-82-16,-1-1-144 15,-4-4-128-15,0 1-249 0</inkml:trace>
  <inkml:trace contextRef="#ctx0" brushRef="#br0" timeOffset="-205681.39">26376 10493 831 0,'0'0'392'0,"0"0"-253"0,0 0-97 16,0 0 77-16,0 0-22 15,0 0-59-15,0 0-12 16,40-20 1-16,-26 5-7 16,-6 0-19-16,1 1 9 15,-5-2-2-15,2 0-8 16,-2 2 1-16,-4 0 5 15,0 3 0-15,0 4 1 16,-10 2 11-16,6 2 21 16,-5 3 14-16,5 0-44 15,4 0 4-15,0 0-13 16,0 0-9-16,0 0-22 16,4 0 31-16,5 3 2 15,5 0-2-15,-1-1 7 0,1 2-5 16,-6-2-4-16,1-1 11 15,-9 2-7-15,4-1-1 16,-4 0 5-16,0 0 3 16,0 2 3-16,0 3 17 15,0 2-19-15,0 1 27 16,0 1 14-16,0 4 41 16,0-3-18-16,0 2 5 15,0-5-29-15,10 2-15 16,-2-2-20-16,1-6-13 15,5-3-2-15,3 0-154 16,-3-10-177-16,-1-6-676 0</inkml:trace>
  <inkml:trace contextRef="#ctx0" brushRef="#br0" timeOffset="-205478.35">26715 10239 1513 0,'0'0'200'0,"0"0"-200"16,0 0-50-16,0 0 43 15,0 0-303-15,0 0-913 0</inkml:trace>
  <inkml:trace contextRef="#ctx0" brushRef="#br0" timeOffset="-204836.99">26715 10239 1114 0,'143'-50'288'0,"-143"50"-214"16,0 0-33-16,8 0 78 15,1 0-27-15,5-3-16 16,-1-10-14-16,1-5-20 15,-2-5-23-15,3-1-1 16,-11-4 7-16,0 3-6 16,-4-4 12-16,0 5-19 15,0 2 46-15,0 4 1 16,-4 4 7-16,-6 6-7 16,1 4 8-16,9 2-20 0,-4 2 5 15,4 0-40 1,0 0-12-16,0 0-13 0,9 0 5 15,5 4-1-15,7 2 17 16,-3-2-14-16,5 0 6 16,0-4 0-16,-7 0 0 15,3 0-3-15,-7 0-5 16,3 0 8-16,-11 0-6 16,0 0 12-16,0-2 11 15,-4 2-10-15,0 0 41 16,0 0 13-16,0 0 1 15,0 0 16-15,-4 8-50 16,-4 8-9-16,4 6-17 16,4 6 28-16,0 4-8 15,0 0 36-15,8-3-32 0,10-6 12 16,-1-5-6 0,6-5-16-16,-5-8-10 0,-1-5-6 15,2 0 0-15,-3-44-69 16,3-2-94-16,-11-2-943 0</inkml:trace>
  <inkml:trace contextRef="#ctx0" brushRef="#br0" timeOffset="-203012.68">22610 11015 1001 0,'0'0'505'16,"0"0"-419"-16,0 0-17 15,0 0 68-15,0 0 28 16,0 0-81-16,0 0-61 15,0 0-21-15,0 0 5 16,4-3-7-16,11 2 9 16,1-3 17-16,3 1-26 0,0 3 13 15,-3 0-11-15,3 3 3 16,-1 15 20-16,-1 4 21 16,-9 10 15-16,-2 4-24 15,-6 4 9-15,0 4-24 16,-18-2 12-16,-5-2-16 15,-8-6 13-15,0-3-9 16,-4-8-13-16,0-5-9 16,-3-7-9-16,12-10-43 15,-1-1-77-15,10-13-86 16,3-9-155-16,14-5-325 0</inkml:trace>
  <inkml:trace contextRef="#ctx0" brushRef="#br0" timeOffset="-202685.84">22968 10983 897 0,'0'0'337'0,"0"0"-230"15,0 0-5-15,0 0 78 16,0 0-28-16,0 0-48 0,0 0-16 16,-81 102 52-16,81-70-38 15,0 2-6-15,0 2-20 16,17 0-5-16,10-4-19 16,4-4-33-16,2-6 15 15,2-6-34-15,0-8 6 16,-4-6-6-16,0-2-13 15,0-20-124-15,-4-10-114 16,-9-2-416-16</inkml:trace>
  <inkml:trace contextRef="#ctx0" brushRef="#br0" timeOffset="-202167.46">22873 10666 1007 0,'0'0'290'15,"0"0"-220"-15,0 0-2 16,0 0 56-16,0 0-34 15,0 0-49-15,0 0-31 16,18 78-10-16,-14-78-4 16,-4 0 4-16,0 0 11 15,0 0 20-15,0-10-9 0,0 0 11 16,0-2-16-16,-4 0-4 16,-4 4 19-16,-2 4-13 15,6 4 31-15,-5 0 58 16,5 0-10-16,4 2-68 15,0 8-11-15,0 3-18 16,0 2 7-16,0-1-8 16,4-4 1-16,5-4-2 15,-1-4-14-15,2-2 15 16,-2 0-32-16,-8 0-18 16,0 0 38-16,0 0 10 15,0-10-11-15,0 0-19 16,-8 0 25-16,-6 2-18 0,1 4 6 15,-1 4-5 1,10 0-5-16,4 0-108 0,0 2-120 16,0 6-353-16</inkml:trace>
  <inkml:trace contextRef="#ctx0" brushRef="#br0" timeOffset="-201589.97">23706 11176 980 0,'0'0'605'0,"0"0"-434"16,0 0-127-16,0 0 54 15,0 0 60-15,0 0-87 16,0 0-48-16,18 7 7 16,1-5 58-16,2 2-37 15,-3-2-4-15,1-2-38 16,-3 0 16-16,-1 0-25 0,1 0-1 16,-5 0-81-16,-3 0-47 15,-4-18-88-15,0 2-177 16,-4 2-450-16</inkml:trace>
  <inkml:trace contextRef="#ctx0" brushRef="#br0" timeOffset="-201390.46">23644 11033 1685 0,'0'0'384'16,"0"0"-331"-16,0 0-53 0,0 0 108 15,0 0-12 1,0 0-31-16,126 0-50 0,-87 0-3 16,-8 0-12-16,0 0-1 15,0 0-175-15,-8 6-313 16,-9-2-521-16</inkml:trace>
  <inkml:trace contextRef="#ctx0" brushRef="#br0" timeOffset="-200902.42">24179 11347 362 0,'0'0'1158'15,"0"0"-937"-15,0 0-187 16,0 0 16-16,0 0 23 16,0 0-42-16,0 0-30 15,62-144 14-15,-43 96-14 16,-3 0 2-16,-1-1 4 16,-3 2-3-16,-2 3-3 15,-5 2 12-15,-1 3 4 16,-4 1 13-16,0 4 19 15,0 4 0-15,4 4-1 16,0 4-37-16,0 8 6 16,6 4-11-16,-5 6-12 15,7 4 3-15,7 0 3 0,3 20 23 16,5 16 45-16,4 12 25 16,-4 14-33-16,4 7 8 15,-4 3-32-15,-4-4 20 16,-3-4-41-16,-5-10 12 15,-7-14-20-15,7-10-1 16,-11-9-6-16,-4-14-9 16,0-7-83-16,-11-2-139 15,-9-16-373-15,-7-6-582 0</inkml:trace>
  <inkml:trace contextRef="#ctx0" brushRef="#br0" timeOffset="-200703.92">24291 11097 1302 0,'0'0'503'16,"0"0"-462"-16,0 0-10 15,0 0 131-15,0 0 28 16,142-6-116-16,-102 4-25 16,5 0-43-16,-6 2 7 15,-8 0-13-15,-4 0-77 16,0 0-145-16,-4 0-297 15,-5 0-390-15</inkml:trace>
  <inkml:trace contextRef="#ctx0" brushRef="#br0" timeOffset="-200361.84">24874 11004 1260 0,'0'0'369'0,"0"0"-295"15,0 0-68-15,0 0 61 16,0 0-36-16,0 0-2 16,0 0-28-16,49-13 6 15,-30 13-5-15,-3 0-2 16,-1 0 32-16,-3 10 18 15,-8 8 66-15,-4 6-16 0,0 6 0 16,0 5-45-16,-4 3-8 16,-12-3-19-16,-7-2-8 15,0-8 0-15,-4-7-20 16,5-8-6-16,-1-6-98 16,-2-4-95-16,7-2-276 15,3-7-327-15</inkml:trace>
  <inkml:trace contextRef="#ctx0" brushRef="#br0" timeOffset="-200037.11">25062 11017 1230 0,'0'0'354'16,"0"0"-249"-16,0 0-68 15,0 0 118-15,0 0-29 16,-62 109-53-16,62-78-19 16,0-1 50-16,0 0 2 0,4-4-5 15,8-4-22 1,3-4-52-16,1-4-3 0,-1-4-23 15,-3-2-2-15,-1-5 1 16,-3-3-37-16,10 0-182 16,-5-15-151-16,-1-1-650 0</inkml:trace>
  <inkml:trace contextRef="#ctx0" brushRef="#br0" timeOffset="-199510.32">25370 11157 548 0,'0'0'1044'15,"0"0"-765"-15,0 0-201 16,0 0 78-16,0 0 16 16,0 0-63-16,0 0-84 15,25 0 47-15,-3-2 8 16,9 2-28-16,0 0-33 15,-4 0-2-15,0 0-6 16,0 0-10-16,-8 0-1 16,-7 0 8-16,-2 0-16 0,-6 0-93 15,1-2-153 1,-5-2-237-16,0 1-299 0</inkml:trace>
  <inkml:trace contextRef="#ctx0" brushRef="#br0" timeOffset="-199280.93">25502 11033 795 0,'0'0'862'0,"0"0"-688"16,0 0-146-16,0 0-14 15,0 0 146-15,0 0-35 16,0 0-29-16,15 124-7 15,-11-85-23-15,0-4-14 0,-4-2-46 16,4-12-6-16,-4-3-29 16,0-11-214-16,4-6-324 15,0-1-661-15</inkml:trace>
  <inkml:trace contextRef="#ctx0" brushRef="#br0" timeOffset="-198858.06">26015 10823 1179 0,'0'0'543'15,"0"0"-470"-15,0 0-27 16,0 0 81-16,0 0-27 0,0 0-44 15,0 0-14-15,4 98 53 16,0-51-30 0,2 4 30-16,-2-1-40 0,0-2-12 15,-4-8-31-15,5-10-5 16,-5-6-7-16,0-9-13 16,0-12-127-16,0-3-224 15,0 0-309-15</inkml:trace>
  <inkml:trace contextRef="#ctx0" brushRef="#br0" timeOffset="-198305.62">26002 10756 1207 0,'0'0'215'0,"0"0"-173"0,0 0 4 15,0 0 34-15,0 0-19 16,116-64-45-16,-85 60-4 16,-8 4-10-16,2 0-2 15,-3 8 0-15,-7 9-8 16,-7 8 7-16,-8 1 2 16,0 2 7-16,-4 0-7 15,-15-2 10-15,-3 1-11 16,-3-8 0-16,2-3 1 15,4-6 8-15,7-3 62 16,2-6-3-16,6-1 27 0,4 0-10 16,0 0-15-1,0 0-40-15,0 0 1 0,10 0-6 16,6 0 23-16,3 0 6 16,4 0-32-16,2 0 2 15,1 0-23-15,-3 0 19 16,0 4-20-16,0 10 22 15,-7 3-11-15,-1 5 18 16,-3 3 41-16,-8 6-28 16,-4 1 5-16,0 2-26 15,-4 0 28-15,-12-2-31 16,-11 0 21-16,-4-6-29 16,4-6 22-16,-4-4-26 0,0-6-5 15,8-6-1 1,4-2-7-16,7-2-31 0,2 0-72 15,6 0-101-15,4-17-279 16,14-6-25-16,7 1-675 0</inkml:trace>
  <inkml:trace contextRef="#ctx0" brushRef="#br0" timeOffset="-197987.67">26608 10700 1360 0,'0'0'270'16,"0"0"-210"-16,0 0 14 16,0 0 51-16,0 0-52 15,0 0 19-15,-35 123 23 16,29-70 44-16,6 6-10 15,0 3-9-15,0-1-42 16,0-4-10-16,0-7-16 16,0-8-41-16,10-8-12 15,-6-6-11-15,4-8-8 16,-3-2 0-16,1-6-30 16,10-3-119-16,-7-6-211 15,5-1-438-15</inkml:trace>
  <inkml:trace contextRef="#ctx0" brushRef="#br0" timeOffset="-197604.7">26858 11101 1568 0,'0'0'548'0,"0"0"-535"0,0 0-4 16,0 0 65-16,0 0 18 15,0 0-49-15,0 0 19 16,66 4-26-16,-43 2-13 16,4 0-2-16,-11-2-21 15,3 0 5-15,-11 0 5 16,1-4-20-16,-3 0-4 16,-6 0-81-16,0 0-90 0,4 0-127 15,-4-4-429-15</inkml:trace>
  <inkml:trace contextRef="#ctx0" brushRef="#br0" timeOffset="-197230.17">27280 10704 1538 0,'0'0'340'0,"0"0"-280"0,0 0-13 16,0 0 82-16,0 0-54 15,0 0-42-15,0 0-18 16,-4 116 72-16,4-63-31 15,0 4 20-15,0 6-26 16,0-1 10-16,0-3-33 16,0-9-14-16,0-11-7 15,0-7 3-15,0-12-18 16,0-6-18-16,0-8-72 16,0-3-113-16,0-3-56 15,0 0-208-15,0-13-638 0</inkml:trace>
  <inkml:trace contextRef="#ctx0" brushRef="#br0" timeOffset="-197008.27">27241 11085 641 0,'0'0'1014'16,"0"0"-786"-16,0 0-174 15,0 0 81-15,0 0-33 16,138-106-45-16,-103 84-48 15,-4 0 1-15,0 5-10 16,-4 3-14-16,-8 6-2 16,-7 0-55-16,-2 5-20 15,-5 0-64-15,-5 1-24 16,0 2-83-16,-19 0-532 0</inkml:trace>
  <inkml:trace contextRef="#ctx0" brushRef="#br0" timeOffset="-196766.9">27402 11001 1292 0,'0'0'337'0,"0"0"-254"15,0 0 86-15,0 0 69 16,0 0-49-16,39 104-86 15,-20-83-64-15,-7 0-10 0,3-1-28 16,-3-4 6 0,0-2-6-16,-1-3-2 0,-7-2-108 15,8 0-102-15,-6-2-116 16,-1-3-270-16</inkml:trace>
  <inkml:trace contextRef="#ctx0" brushRef="#br0" timeOffset="-196398.69">27712 11099 1156 0,'0'0'278'16,"0"0"-204"-16,0 0-22 15,0 0 66-15,0 0-43 16,0 0-8-16,0 0-23 16,45-8 1-16,-32 8 20 15,1 5 2-15,-1 6 8 16,1 5-21-16,-6 4 23 16,-4 4-21-16,1 5 9 15,-5 0-39-15,0 3 15 16,-5-4-11-16,-11-2-3 15,-3-4 5-15,1-4-31 0,-3-5-1 16,2-8-24 0,7-2-78-16,-2-3-108 0,5-4-57 15,1-13-291-15,8-1-459 0</inkml:trace>
  <inkml:trace contextRef="#ctx0" brushRef="#br0" timeOffset="-196095.39">27927 11093 834 0,'0'0'704'0,"0"0"-568"0,0 0-88 16,0 0 78-16,0 0 80 15,0 0-79-15,-27 121 28 16,27-88-7-16,0 3 10 16,8-1-42-16,7-6-11 15,-3-3-46-15,3-7-50 16,-3-6-6-16,-4-6-3 16,11-7-10-16,-5 0-102 15,-1-29-34-15,-5-3-444 16,2-1-849-16</inkml:trace>
  <inkml:trace contextRef="#ctx0" brushRef="#br0" timeOffset="-195118.2">28231 11129 1190 0,'0'0'591'15,"0"0"-490"-15,0 0-61 0,0 0-4 16,0 0 151-16,0 0-91 16,0 0-67-16,24 0-13 15,-5 0 11-15,4 0 32 16,4 0-35-16,-5 0 7 15,-5 0-31-15,2 0 13 16,-11 0-12-16,6 0-1 16,-5 0 0-16,-5 0-8 15,4 0-40-15,-2 0-70 16,2-3-9-16,-3-4-77 16,3-1-125-16,-4-2-455 0</inkml:trace>
  <inkml:trace contextRef="#ctx0" brushRef="#br0" timeOffset="-193078.49">28435 10973 728 0,'0'0'276'0,"0"0"-147"15,0 0 17 1,0 0 57-16,0 0-14 0,0 0-70 15,0 0-17-15,-10-5-23 16,10 5 31-16,0 0-20 16,-4 0 3-16,4 0-33 15,0 0 0-15,0 0-19 16,0 0-26-16,0 7-5 16,-4 9-4-16,0 10-7 15,-1 14 10-15,1 8 7 16,-2 5 2-16,2 4 24 15,0-3-14-15,4-5-7 16,0-12-5-16,0-9-8 16,0-12 15-16,0-5-23 15,0-7 17-15,0-4-16 0,0 0 4 16,0 0 4-16,0 0-6 16,0 0-3-16,0 0-2 15,0 0-25-15,0 0-86 16,0 0-89-16,4 0-289 15,6-4-170-15</inkml:trace>
  <inkml:trace contextRef="#ctx0" brushRef="#br0" timeOffset="-192378.07">28683 10823 1166 0,'0'0'282'15,"0"0"-203"-15,0 0-63 16,0 0 27-16,0 0 10 16,0 0-8-16,-12 118 40 15,12-73 17-15,0 6 40 16,-4 1-23-16,0-2-10 15,4-2-26-15,-7-9-21 16,7-5-34-16,0-11-22 16,0-9-3-16,0-6-3 15,0-6 0-15,0-2-143 0,0 0-122 16,0-10-292-16,0-2-257 16</inkml:trace>
  <inkml:trace contextRef="#ctx0" brushRef="#br0" timeOffset="-192136.71">28656 11107 1003 0,'0'0'355'16,"0"0"-262"-16,0 0-15 16,0 0 69-16,81-131 8 15,-44 91-92-15,-2 3-13 16,1 2-28-16,-1 5-12 0,-8 6 0 15,-5 10-9-15,-3 4-1 16,-11 4-11-16,-8 4-26 16,4 2-54-16,-4 0-49 15,0 0-93-15,-8 4-70 16,-6 6-445-16</inkml:trace>
  <inkml:trace contextRef="#ctx0" brushRef="#br0" timeOffset="-191855.44">28683 11029 854 0,'0'0'361'16,"0"0"-268"-16,0 0 1 0,0 0 78 15,0 0 36-15,0 0-29 16,0 0-52-16,100 112-24 15,-84-84-33-15,7 0 23 16,-9-2-38-16,-1-2-11 16,1-4-33-16,-10-6 7 15,0-3-17-15,1-6-1 16,-1-3 0-16,-4-2-18 16,0 0-133-16,4 0-177 15,2 0-180-15,-6-3-250 0</inkml:trace>
  <inkml:trace contextRef="#ctx0" brushRef="#br0" timeOffset="-191327.62">28956 11337 538 0,'0'0'337'0,"0"0"-177"16,0 0-96-16,0 0 46 15,0 0 69-15,0 0-86 16,0 0-36-16,27-41-25 0,-27 26 17 16,0 3 4-16,0 3-8 15,0-2 19-15,0 5-20 16,0 0-19-16,0 2-24 15,0 4 22-15,0 0-9 16,0 0-7-16,0 0-7 16,0 0-7-16,0 0-23 15,0 0 14-15,8 0 16 16,1 0 0-16,5 0-3 16,-1 2 10-16,1 0-10 15,-6-2 13-15,1 2-17 16,-3 0 16-16,-6-2-6 15,0 5 4-15,0-2 47 16,0 5 21-16,-6 2-20 16,-3 2 6-16,5 1-2 0,4-2 19 15,0 1-47-15,0-2 6 16,0-2-27-16,0 2 5 16,8-2-15-16,3-1 0 15,5-1-23-15,-1-2-177 16,12-4-37-16,-11 0-160 15,3 0-326-15</inkml:trace>
  <inkml:trace contextRef="#ctx0" brushRef="#br0" timeOffset="-191109.34">29349 11149 1405 0,'0'0'396'15,"0"0"-337"-15,0 0-58 16,0 0 3-16,0 0-4 16,0 0-221-16,0 0-167 15,4 0-208-15</inkml:trace>
  <inkml:trace contextRef="#ctx0" brushRef="#br0" timeOffset="-190556.31">29349 11149 1305 0,'124'-20'260'0,"-124"20"-234"16,0 0-8-16,0-3 25 16,4-8-8-16,11-5-11 15,-3-2-10-15,2-5-13 16,-1 0 13-16,-5 0-13 16,-8 2 14-16,0 1-14 15,0 2 17-15,0 6-4 16,0 6 65-16,-8 1 4 0,0 5-20 15,3 0-19-15,-1 0-43 16,6 0-1-16,0 0-34 16,0 6 23-16,11 2-5 15,5 1 16-15,3-1 0 16,-1-2 0-16,-1 0-1 16,-3-4-4-16,-5-2 4 15,-5 1-27-15,0-1 27 16,-4 0 2-16,0 0 5 15,0 0 5-15,0 3 16 16,0-2 25-16,0 2-19 16,0 0-2-16,-4 4-8 15,4 3 26-15,0 6-28 0,0 4 35 16,0 2-3-16,4 0 15 16,10 2-16-16,-1-5-13 15,1-2-13-15,3-5-25 16,1-6-1-16,1-6-20 15,-2 0-43-15,5-26-122 16,-3-4-301-16,-3 0-631 0</inkml:trace>
  <inkml:trace contextRef="#ctx0" brushRef="#br0" timeOffset="-190145.04">29855 10613 1196 0,'0'0'272'16,"0"0"-208"-16,0 0-17 15,0 0 125-15,0 0-47 16,0 0 16-16,0 0-22 15,73 83 8-15,-61-41-21 16,7 6-26-16,-11 4-10 16,2 2-22-16,-5 0 14 15,-5 3-12-15,0-3 18 0,-5-3-42 16,-9-4 29-16,2-5-36 16,-7-10 14-16,11-10-9 15,-3-8-11-15,7-6 2 16,4-6-13-16,0-2-4 15,0 0 7-15,0 0-17 16,0 0 15-16,0 0-11 16,0 0 4-16,0 0-35 15,0 0-71-15,0 0-277 16,0 0-601-16</inkml:trace>
  <inkml:trace contextRef="#ctx0" brushRef="#br0" timeOffset="-183662.87">22614 12035 1164 0,'0'0'409'0,"0"0"-293"0,0 0-27 15,0 0 93-15,0 0-5 16,0 0-135-16,-8-16-8 16,20 4-18-16,7-2 2 15,0 0 2-15,1 2-9 16,7 2-1-16,0 2 2 15,-4 3-12-15,0 5 6 16,-5 0-6-16,-1 0 7 16,-3 11-7-16,-6 9 9 15,-8 6 7-15,0 6 17 16,0 4-18-16,-18 3 28 16,-3-1-42-16,-12-4 33 15,2-4-24-15,-4-6 18 16,0-6-27-16,4-6 6 15,4-6-5-15,4-6-2 0,11 0-58 16,1 0-86-16,11-22-159 16,11-2-302-16,1-1-76 0</inkml:trace>
  <inkml:trace contextRef="#ctx0" brushRef="#br0" timeOffset="-183361.32">22918 11975 1128 0,'0'0'317'0,"0"0"-199"0,0 0-70 16,0 0 140-16,0 0-7 15,0 0-83-15,-120 80-39 16,110-56-20-16,10 5 14 15,0 0-16-15,6 3 50 16,15 1-23-16,2-5 6 16,8-6-48-16,-5-4 2 15,5-6-18-15,-8-4-6 16,0-8-16-16,-7 0-128 16,-5-16-183-16,-3-9-324 15,-8 0-518-15</inkml:trace>
  <inkml:trace contextRef="#ctx0" brushRef="#br0" timeOffset="-182974.06">22753 11712 954 0,'0'0'370'0,"0"0"-238"16,0 0-87-16,0 0-17 15,0 0 60-15,0 0-35 0,0 0 5 16,31 89-36-16,-17-87 12 16,-5-2-24-16,-5 0 6 15,0 0-16-15,-4-9 31 16,0-6 42-16,0-3-47 15,0-2 4-15,-4 0-29 16,-9 6 20-16,-1 3-2 16,6 6 65-16,3 3-30 15,1 2 11-15,-2 0-27 16,6 0-37-16,0 5-1 16,0 8-28-16,6 6-33 15,11-2-229-15,6-3-306 0</inkml:trace>
  <inkml:trace contextRef="#ctx0" brushRef="#br0" timeOffset="-182428.72">23604 12172 1252 0,'0'0'385'0,"0"0"-261"0,0 0 6 16,0 0 72-16,0 0-93 15,0 0-51-15,0 0-51 16,0 6 24-16,13-2 18 16,5 1 9-16,1 2-25 15,-2-2-20-15,1 0-3 16,-1-3-2-16,-3-2-16 15,-1 0-51-15,-7-7-182 16,2-8-333-16,-4-2-349 0</inkml:trace>
  <inkml:trace contextRef="#ctx0" brushRef="#br0" timeOffset="-182222.89">23604 12172 1478 0,'-53'-143'511'0,"53"139"-483"16,0 2-3-16,8-4 66 15,11 3 48-15,7-1-55 16,1-1-39-16,0 3-27 16,4 0-18-16,-4 2-22 15,8 0-211-15,-8 0-256 16,-4 0-772-16</inkml:trace>
  <inkml:trace contextRef="#ctx0" brushRef="#br0" timeOffset="-181874.4">24229 11819 1033 0,'0'0'374'0,"0"0"-217"16,0 0-125-16,0 0 94 0,0 0 6 15,-89 114-28-15,78-68-19 16,3 4 41-16,8 4-2 15,0 0-20-15,0-1-16 16,0-5-56-16,0-6 3 16,8-8-34-16,7-6-2 15,-7-6-70-15,11-4-85 16,-3-4-177-16,-1-6-336 16,-3-2-456-16</inkml:trace>
  <inkml:trace contextRef="#ctx0" brushRef="#br0" timeOffset="-181451.01">24438 12424 1181 0,'0'0'624'0,"0"0"-529"15,0 0-55-15,0 0 11 16,0 0 10-16,0 0-13 16,26-126-29-16,-7 84-5 15,-2-4-2-15,-3 0-10 16,-2-1 9-16,-3 1-9 16,1 3 7-16,-6 2-3 15,0 3 7-15,-4 8 3 16,4 8 30-16,-4 8-15 0,0 6 5 15,0 8-36-15,0 0 20 16,0 0-15-16,11 24 14 16,-7 12 14-16,8 12-27 15,3 8 25-15,-3 2-30 16,3 0 27-16,-3-7 0 16,-4-8-17-16,3-10-6 15,-3-9 3-15,-4-10-16 16,0-6-21-16,-4-8-164 15,0-4-185-15,0-10-379 0</inkml:trace>
  <inkml:trace contextRef="#ctx0" brushRef="#br0" timeOffset="-181231.05">24549 12232 1320 0,'0'0'609'0,"0"0"-492"15,0 0-78-15,0 0 23 16,0 0 138-16,0 0-113 16,0 0-35-16,112-4-37 15,-85 4-3-15,-1 0-6 16,-9 0-6-16,2 0-17 16,-7 0-172-16,-2 0-154 15,3 0-315-15,-5 0-497 0</inkml:trace>
  <inkml:trace contextRef="#ctx0" brushRef="#br0" timeOffset="-181026.58">24905 12172 1228 0,'0'0'511'0,"0"0"-459"15,0 0-31-15,0 0 69 16,0 0 38-16,0 0-89 15,0 0-3-15,89 6-36 16,-71 0 3-16,1-3-3 16,-7 1-74-16,3-1-208 15,-7-3-260-15,0 0-246 0</inkml:trace>
  <inkml:trace contextRef="#ctx0" brushRef="#br0" timeOffset="-180787.32">25142 11994 1217 0,'0'0'335'0,"0"0"-243"16,0 0-69-16,0 0 32 16,0 0-11-16,0 0-32 0,0 0 39 15,0 121-7 1,5-78 17-16,3-2-27 0,-4-2 10 15,6-11-33-15,-6-8-11 16,1-10-55-16,-5-10-216 16,4-12-136-16,-4-10-710 0</inkml:trace>
  <inkml:trace contextRef="#ctx0" brushRef="#br0" timeOffset="-180300.31">25147 11915 1375 0,'0'0'320'0,"0"0"-271"16,0 0-33-16,0 0 44 15,0 0-14-15,0 0-38 0,0 0-9 16,105-21 2-16,-86 21-2 16,-1 7-6-16,-5 9-14 15,-3 2 20-15,-10 2-11 16,0 1 0-16,0 2 12 15,-6-1 0-15,-7-2 9 16,-5-4-5-16,5-6-3 16,9-4 54-16,-6-4 6 15,10-2 33-15,0 0-16 16,0 0 3-16,0 0-30 16,0 0-42-16,0 0-9 15,4 0 8-15,10 3 8 16,5 1-10-16,-7 0 19 15,3 1-23-15,1 5 18 16,-1 0-9-16,-3 7 3 0,-8 4 31 16,1 6 2-16,-5 3 43 15,0 4-35-15,-5 0 12 16,-11 0-45-16,-3-2 11 16,1-8-27-16,-3-4 6 15,-2-8 0-15,5-8-12 16,-5-1 0-16,6-3-50 15,3 0-52-15,6-7-139 16,8-3-126-16,0 4-357 16,4 4-262-16</inkml:trace>
  <inkml:trace contextRef="#ctx0" brushRef="#br0" timeOffset="-179853.51">25595 12032 611 0,'0'0'844'15,"0"0"-659"-15,0 0-165 16,0 0 50-16,0 0 12 16,0 0-34-16,0 0-32 15,0 29-8-15,6 9 56 16,-2 10 19-16,1 7 37 15,-1 1-10-15,0-2 0 16,0-6-69-16,-4-5 2 16,6-11-42-16,-6-8 14 15,0-8-15-15,0-8-26 16,0-5-62-16,0-3-78 0,0 0-38 16,0-15-155-16,0-8-393 15,0 2 131-15</inkml:trace>
  <inkml:trace contextRef="#ctx0" brushRef="#br0" timeOffset="-179681.28">25628 12324 386 0,'0'0'339'16,"0"0"-50"-16,0 0-27 16,0 0-5-16,58-112-37 15,-37 86-62-15,1 0-66 16,9 2-36-16,-8 2-55 16,4 4 5-16,-4 1-6 15,0 5 5-15,-7 5-19 16,-1-2 14-16,-3 7 0 15,-8 2-120-15,-4 0-92 16,0 0-150-16,0 0-250 0</inkml:trace>
  <inkml:trace contextRef="#ctx0" brushRef="#br0" timeOffset="-179421.84">25725 12167 804 0,'0'0'262'0,"0"0"-90"15,0 0 73-15,0 0 4 16,0 0-76-16,0 0-57 16,112 121-48-16,-93-89 38 0,1 2-48 15,-1 0 9 1,-1 0-45-16,-1-6-3 0,-9-3-18 15,3-7-1-15,-3-8-11 16,0-10-173-16,2 0-150 16,-5 0-442-16</inkml:trace>
  <inkml:trace contextRef="#ctx0" brushRef="#br0" timeOffset="-179045.46">26042 11919 938 0,'0'0'225'0,"0"0"-77"16,0 0 35-16,0 0 26 15,0 0-80-15,0 0-9 16,111 84-51-16,-92-52 44 16,1 8-26-16,-1 4 22 15,-7 4-21-15,-1 2-24 16,-3 0-23-16,-8 1-24 16,0-3 17-16,0-2-21 15,-12-4 26-15,-3-7-39 16,7-5 17-16,-7-10-8 0,7-6-18 15,0-6-22-15,8-4-77 16,0-4-67-16,8 0-371 16,11 0-435-16</inkml:trace>
  <inkml:trace contextRef="#ctx0" brushRef="#br0" timeOffset="-178483.5">26536 12256 1264 0,'0'0'360'0,"0"0"-264"15,0 0 15-15,0 0 46 16,0 0-46-16,0 0-88 16,0 0-22-16,10-28 42 15,2 20-42-15,7 2 17 16,-7 0-9-16,7 6-18 16,-7 0 25-16,3 0-13 15,-3 2 13-15,3 12-10 16,-7 6 15-16,-4 3-9 15,-4 6 26-15,0 5-11 16,0-2 26-16,-12 2-14 16,-7-3 10-16,-4-5-27 15,3-7-4-15,1-6-3 16,-4-8-15-16,11-5-45 0,-3 0-116 16,7-7-55-16,8-10-138 15,0 1-472-15</inkml:trace>
  <inkml:trace contextRef="#ctx0" brushRef="#br0" timeOffset="-178181.99">26782 12210 1018 0,'0'0'384'16,"0"0"-262"-16,0 0-68 0,0 0 93 16,0 0-1-16,0 0-58 15,-54 124 58-15,54-90 0 16,12-2 13-16,11-2-25 16,0-6-29-16,4-1-56 15,4-10-20-15,4-6-18 16,-4-7-11-16,2 0-1 15,-8-17-122-15,-3-20-97 16,-7 3-443-16,-11 5-819 0</inkml:trace>
  <inkml:trace contextRef="#ctx0" brushRef="#br0" timeOffset="-176350.89">27449 12314 772 0,'0'0'377'16,"0"0"-224"-16,0 0-103 15,0 0 44-15,0 0 83 16,0 0-22-16,0 0-40 15,95-26-22-15,-59 20 18 16,3 2-22-16,-4 2 14 16,2 0-33-16,-6 2-1 15,-4-2-42-15,-10 2-17 0,-3-2-4 16,-6 2-5 0,-4 0-2-16,1-3-112 0,-5 3-147 15,0-1-141-15,0-1-237 16</inkml:trace>
  <inkml:trace contextRef="#ctx0" brushRef="#br0" timeOffset="-176125.79">27642 12199 1234 0,'0'0'373'15,"0"0"-303"-15,0 0-12 0,0 0 78 16,0 0 8 0,31 105-90-16,-23-69-37 0,2 2-8 15,3-2-9-15,1-2-37 16,7-2-160-16,-3-9-187 16,1-11-435-16</inkml:trace>
  <inkml:trace contextRef="#ctx0" brushRef="#br0" timeOffset="-175785.4">28394 11897 1365 0,'0'0'288'0,"0"0"-215"16,0 0-72-16,0 0 56 16,0 0 10-16,0 0-32 15,0 0 35-15,14 152 3 16,-5-100 23-16,-1-2-40 15,2-7 3-15,-6-11-44 16,5-9-2-16,-9-8-13 16,4-15-60-16,-4 0-174 0,0-2-339 0</inkml:trace>
  <inkml:trace contextRef="#ctx0" brushRef="#br0" timeOffset="-175231.46">28377 11776 1249 0,'0'0'504'15,"0"0"-424"-15,0 0-52 0,0 0 22 16,0 0 89-16,0 0-42 16,0 0-73-16,93-29-4 15,-62 29-9-15,0 0-22 16,0 1 23-16,-8 16-32 15,-4-2 9-15,-15 6-23 16,0-1 6-16,-4 0 28 16,-4 3 5-16,-15-4 3 15,-3-1-16-15,-5-2 23 16,0-4-12-16,6-4-2 16,7-4 30-16,1-2 15 15,9-1 24-15,-2-1 30 16,6 3-52-16,0-3-29 15,0 2-18-15,6 0-1 16,7 2 1-16,9 2 37 0,5 4-29 16,-4 1 8-16,-2 1 7 15,1 8-2-15,-3 1 14 16,-7 5-21-16,-1 6 24 16,-11 3-29-16,0 1 33 15,0-2-31-15,-11 2 17 16,-11-4-17-16,-3-4 6 15,-2-4 2-15,-10-8-19 16,6-6 23-16,0-6-23 16,4-4 15-16,10 0-4 15,-1 0-24-15,9-4 3 16,3-2-2-16,6 2-48 16,0 0-90-16,11-4-94 0,11 0-141 15,-1 0-534-15</inkml:trace>
  <inkml:trace contextRef="#ctx0" brushRef="#br0" timeOffset="-175003.07">28832 12350 1713 0,'0'0'595'0,"0"0"-530"0,0 0-38 16,0 0-14-1,0 0-13-15,0 0-56 0,0 0-274 16,0-10-296-16,13 4-157 0</inkml:trace>
  <inkml:trace contextRef="#ctx0" brushRef="#br0" timeOffset="-174629.11">29126 11725 1005 0,'0'0'522'0,"0"0"-423"16,0 0-41-16,0 0 27 16,0 0-9-16,0 0-34 15,0 0 45-15,-11 144-14 16,11-84 37-16,0 2 8 15,0-2-36-15,0-6-1 16,0-8-54-16,0-7 10 16,0-12-36-16,0-6 3 0,0-10-4 15,0-4-52 1,0-7-163-16,0 0-167 0,0 0-313 0</inkml:trace>
  <inkml:trace contextRef="#ctx0" brushRef="#br0" timeOffset="-174402">29134 12046 1169 0,'0'0'367'0,"0"0"-232"16,0 0 52-16,0 0-33 16,93-109-53-16,-62 83-54 15,2 0-21-15,-6 0-9 16,-2 2-15-16,2 4-4 15,-9 6 8-15,-9 4-13 0,1 6-43 16,-10 4-30-16,0 0-47 16,0 0-106-16,-15 2-151 15,-1 7-734-15</inkml:trace>
  <inkml:trace contextRef="#ctx0" brushRef="#br0" timeOffset="-174181.37">29188 11987 684 0,'0'0'764'0,"0"0"-602"15,0 0-34-15,0 0 115 0,0 0 5 16,31 124-67-16,-23-94-99 16,11 2-13-16,-7-1-57 15,2-3 25-15,-5-6-36 16,5-4-2-16,-10-6-16 15,5-2-97-15,1-8-190 16,-6-2-335-16,4 0-704 0</inkml:trace>
  <inkml:trace contextRef="#ctx0" brushRef="#br0" timeOffset="-173660.17">29523 12342 712 0,'0'0'243'0,"0"0"-178"16,0 0-3-16,0 0 4 15,0 0-8-15,0 0 7 16,0 0-30-16,57-58-15 15,-52 38-14-15,-5 0 13 16,0 4 1-16,0 2 79 16,0 2 16-16,-5 1 22 15,1 7-79-15,-6 1-2 16,6 3-55-16,4 0 34 16,-4 0-18-16,4 0-17 0,0 0-11 15,0 0 0-15,4 7 2 16,10 0 18-16,-1-1-4 15,-5-2-4-15,7 0-1 16,-7-2 0-16,0 0 6 16,2-1-12-16,-5-1 17 15,-5 3-22-15,0 1 23 16,0 4-6-16,0 2 10 16,0 4 71-16,0 4 53 15,0 0-7-15,0 2 11 16,4-4-39-16,4 0-15 15,2-1-58-15,-1-6 6 0,3 0-37 16,2-8-2-16,13-1-85 16,-4-8-239-1,-6-8-296-15</inkml:trace>
  <inkml:trace contextRef="#ctx0" brushRef="#br0" timeOffset="-173457.71">29977 12282 1365 0,'0'0'638'0,"0"0"-536"0,0 0-69 16,0 0 109-16,0 0-52 15,0 0-90-15,0 0-83 16,0 2-157-16,0 2-407 0</inkml:trace>
  <inkml:trace contextRef="#ctx0" brushRef="#br0" timeOffset="-172875.48">30151 12147 975 0,'0'0'396'0,"0"0"-301"16,0 0-47-16,0 0 75 15,0 0-9-15,0 0-91 16,0 0 18-16,12-36 2 15,-7 18-10-15,-5-4-2 16,4-2-13-16,-4 0 16 16,0 0-18-16,0 1 41 15,0 6-25-15,0 2 12 16,-4 6-29-16,-1 6 31 16,5 0-30-16,0 3-16 15,0 0-21-15,0 0-25 0,9 0 46 16,9 0 0-16,5 0 22 15,0 4-20-15,4-2 10 16,-7 2-12-16,-1-2 0 16,0 0 0-16,-11-1 0 15,0 2-9-15,-8-1-7 16,0 2 16-16,0 0 15 16,0 6 55-16,-4 6-41 15,-8 8 16-15,-7 6 24 16,0 4 32-16,7 3 21 15,8-4-19-15,4-1 3 16,0-1-45-16,4-9 12 16,19-4-43-16,4-6 14 15,4-10-44-15,0-2-5 0,8-9-13 16,2-34-69-16,-6 3-138 16,-12 2-523-16</inkml:trace>
  <inkml:trace contextRef="#ctx0" brushRef="#br0" timeOffset="-167092.42">22463 11518 339 0,'0'0'511'16,"0"0"-358"-16,0 0-62 15,0 0 64-15,0 0 20 16,0 0-54-16,0 0-89 16,-12-2-15-16,12 2-8 15,0 0 13-15,0 0 23 16,0 0 15-16,0 10 24 15,-6 8-38-15,2 6 17 0,4 4-25 16,-4 4 10-16,4 7-28 16,0 8 8-16,-5 10-11 15,5 7 0-15,-4 6 22 16,4-2-38-16,-4 0 7 16,-2-1 0-16,2-3-4 15,0-6 3-15,0-4-5 16,-1-8 4-16,1-12-5 15,4-10-1-15,-4-8 0 16,4-6-4-16,-6 3 16 16,2-4-14-16,0 3 11 15,4-1-10-15,-4-4 2 0,-1-1-1 16,5-3 0-16,-4-1 1 16,4 0-7-1,0-1 19-15,-6 5-2 0,2 2-11 16,0 2 9-16,0 5 1 15,-5-1-9-15,3 0-1 16,6-4-1-16,-4-2 0 16,4-2 1-16,0-4 0 15,0 0 0-15,0-2-1 16,0 0 8-16,0 0 1 16,0 0-7-16,0 0 6 15,0 0-7-15,0 0 9 16,0 0 9-16,0 0-18 0,0 0 12 15,0 0-11-15,4 0-1 16,11 2 9-16,7 4 9 16,5 0-17-16,0 2-1 15,4 0 2-15,8-1 4 16,-3-2-6-16,5-3-11 16,2 0 10-16,-1-2 2 15,1 0 4-15,3 0 1 16,-7 2 2-16,6 2-7 15,-5 1 0-15,1-4 5 16,-6 1-6-16,-4 0 6 16,4 0 0-16,-8 0 14 15,0 0-18-15,-4 2 29 16,-7 0-22-16,7 0 10 16,-4 0 3-16,3-1-7 0,-1 4-1 15,6-3-8-15,4-2-6 16,2 2 12-16,-2 0-8 15,4-2 6-15,4 2-13 16,-4-2 9-16,11 0-3 16,-7-2-3-16,7 0 2 15,-1 0-4-15,3 0 8 16,1-4 0-16,1-2 6 16,4 0-4-16,-11 2-2 15,11 2 1-15,-15 0-7 16,11 2 0-16,-5-2 1 15,-1 2 5-15,5-2 7 16,-9-2-11-16,9 0 28 16,-3 0-29-16,1-2 19 15,-6 2-18-15,3 0-2 0,-7 0 0 16,-2 2 6-16,0 2-11 16,-8 0 17-16,4 0-13 15,4-1 7-15,-4-2 12 16,11 1-12-16,-7-4 7 15,4 0-13-15,-2 0 1 16,3 0 15-16,-1 3-4 16,-2-3 0-16,-6 3-2 15,0 1-10-15,0-3 9 16,0 4-7-16,4 0-1 0,3-2 8 16,-7 3 12-1,8-2-20-15,-4 0 14 0,6 2-15 16,-1-2 10-16,1 0 5 15,2 2-2-15,3-2-12 16,1 2 7-16,-1 0-8 16,-3 0 1-16,7 0 2 15,-5 0 4-15,3 0-14 16,1 0 17-16,1 0-20 16,0 2 25-16,1-2-24 15,3 0 15-15,4 0-7 16,0 0 1-16,6 0 0 15,-2 0-1-15,4 0 7 0,0-2-15 16,-2 2 21 0,2 0-21-16,1 0 21 0,-10 0-20 15,1 0 9-15,0 0-1 16,-8 0 0-16,4 4 1 16,-5 2-7-16,3 2 20 15,-2-1-16-15,-1 2 11 16,1 0-15-16,-7 0 12 15,7-1-10-15,-7 0 4 16,-1-4 0-16,7 2 0 16,-5-2 11-16,-9 0-29 15,10 2 38-15,-6-2-36 16,-1 0 24-16,1 2-16 16,-4-4 8-16,0 3 0 15,2-4 0-15,-6 1 0 16,5 0-1-16,-5 2 10 0,4-1-24 15,-4 3 30-15,2-3-26 16,-2 3 20-16,4 0-10 16,-4-2 1-16,4 0-1 15,0 2 0-15,7-3 2 16,-3 0-8-16,2 1 19 16,-6-2-24-16,5 0 24 15,-3 2-21-15,-6 0 10 16,0 0-1-16,0-2 0 15,0 2 1-15,0-4-2 16,0 0 10-16,4 0-29 0,2 0 37 16,2 0-29-16,7 0 22 15,-7 0-11-15,15 0 1 16,-11 0 0-16,11 0 0 16,4 0 1-16,-4 0-1 15,4 0 15-15,-5 0-30 16,1 0 34-16,-4 0-22 15,-3 0 9-15,-1-2-5 16,-3 0-1-16,3 0 0 16,-7 0 0-16,2 2 7 15,3-2-19-15,-3 1 26 16,-6-5-22-16,0 5 22 16,2-5-11-16,-6 2-2 0,5-2 7 15,-5 2-8 1,-4 0 6-16,8 2-11 0,-4 0 17 15,0 2-21-15,0-3 23 16,0 3-11-16,2-1-2 16,-2-1-1-16,0 0 0 15,4-2 0-15,-4 2 0 16,8-2 1-16,3 1-11 16,-3 2 29-16,-8 1-35 15,0 0 26-15,-4 0-16 16,-9 0 8-16,5 0-2 15,-6 0 0-15,5 0 6 16,-3 0-12-16,4 0 18 16,-3 0-23-16,3 0 26 15,0 0-24-15,0 0 17 0,3 0-10 16,-13 0 2-16,5 0 0 16,-1 0-1-16,-3 0 3 15,-1 0-13-15,1 0 28 16,-5 0-34-16,5 0 22 15,-2 0-11-15,-3 0 4 16,1 0 2-16,-2 0 1 16,1 0 0-16,1 0-2 15,-2 0 13-15,0 0-24 16,7 0 27-16,-3 0-30 16,-3 0 24-16,1 0-15 15,-2 0 6-15,-4 0 0 16,-4 0-1-16,0 0 2 0,4 0 0 15,-4 0 8 1,0 0 13-16,7-2-21 0,-3-4 19 16,0-4-18-16,4-4 4 15,-4-3-6-15,7 0 0 16,-7-5-1-16,0-4 9 16,-4-5-19-16,4-1 22 15,0-1-16-15,-4-2 17 16,0 1-24-16,0 2 8 15,0-2-4-15,0 2 7 16,0 0-6-16,0 2-1 16,0 2 13-16,0-2-19 15,0 0 25-15,0 0-25 16,0 2 17-16,-4-1-4 0,0 3 1 16,0-2-8-16,0 0 7 15,-3-2-17-15,3-2 17 16,0 0-28-16,0 0 23 15,0 2 6-15,0 4-7 16,0 5 8-16,-3 6-1 16,3 3 0-16,0 2 1 15,0 1-2-15,0 4 12 16,4 1-19-16,-4 0 20 16,-2-1-21-16,6 1 17 15,-9 3-16-15,9-2 8 16,-8 3-12-16,4-1 12 15,4 1 1-15,-15-3 17 0,11 3-7 16,-4-1-16-16,-6-2 19 16,1 0-25-16,-1-1 11 15,1 0 0-15,-9-1-1 16,3 0 2-16,2 1-7 16,-5-3 12-16,-1 3-12 15,6-2 18-15,-14-2-21 16,5 0 19-16,-5-2-10 15,-7 0 0-15,3 0 0 16,-4 2-1-16,2 0 2 16,-3 4-7-16,1 0 18 15,12 4-21-15,-14 0 21 16,6 0-23-16,0 0 19 0,0 0-9 16,-3 0 1-1,-1 0 0-15,8 0-1 0,-4 0 8 16,8-2-20-16,-4 0 28 15,4 2-27-15,0 0 21 16,0 0-15-16,1 0 6 16,3 0 0-16,-4 0-1 15,4 0 3-15,2 0-8 16,-5 0 19-16,-1 0-23 16,-4 0 22-16,-2 0-20 15,-7 0 14-15,1 0-6 16,-2 0 0-16,-3 0 0 0,-5 0-6 15,-5 0 17-15,4 0-26 16,-1 0 30-16,1 0-26 16,-8 0 22-16,13 0-22 15,-3 0 13-15,-1 0-3 16,3 0 1-16,3 0 0 16,-3 0-11-16,3 0 25 15,6 2-28-15,-7 0 29 16,9 0-27-16,-2 3 14 15,2-4-2-15,0 1 0 16,4-2 1-16,4 2-1 16,-4-2 7-16,4 0-16 15,4 0 21-15,0 0-22 0,1 0 22 16,5 0-14 0,-6 0 2-16,5 0 0 0,1 0 0 15,-1 0 0-15,1 0-5 16,-6 0 19-16,1 0-28 15,-5 0 25-15,0 0-22 16,0 0 14-16,0 0-3 16,0 0 0-16,0 0 0 15,-4 0-2-15,4 0 8 16,1 0-13-16,-5 0 19 16,0 0-24-16,-5 0 22 15,-3 0-19-15,2 0 15 16,-2 0-6-16,4 0 5 15,-3 0-4-15,7 0-2 16,4 0 2-16,1 0-4 16,5 0 16-16,-6 0-22 15,0 0 23-15,0 0-14 0,0 0 0 16,-8 0 0-16,-2 0 0 16,2 0 8-16,0 0-17 15,0-2 24-15,4 2-23 16,0-2 17-16,-2 2-9 15,2-1 6-15,0-2 3 16,0 1-3-16,0 0-4 16,-5 0 10-16,1 0-6 15,-6-2 0-15,6 2 5 16,4-2 3-16,-4-2-13 16,12 2 12-16,-4 0-13 15,0 0 0-15,4-2 0 0,1 2 8 16,-5 0-16-16,6 0 23 15,-6 0-25-15,4 0 23 16,-3 0-23-16,3 0 17 16,-8 0-7-16,8 0 0 15,-4-2 0-15,-4 0-2 16,0 0 10-16,-4 2-22 16,-4 0 28-16,-7 1-28 15,3 3 25-15,-7 0-20 16,5 0 10-16,1 0-1 15,-1 0 0-15,6 0 1 16,-3 0-2-16,11 0 11 16,0 3-17-16,-4-1 16 0,8 0-18 15,0 2 15-15,1 0-8 16,-5 2 2-16,0 0-4 16,0 2 2-16,-11 2 4 15,7-2-13-15,0 0 26 16,-4 0-27-16,1-2 24 15,3 0-22-15,4 0 11 16,0 0-1-16,4 0 0 16,1-2 1-16,3 0-3 15,10 0 10-15,-1-2-20 16,2-2 27-16,-7 0-24 16,7 0 19-16,-7 0-11 15,-4 0 1-15,-4 0 0 16,-8 0-6-16,-4 0 7 0,-7-2-11 15,-3 1 20-15,1-2-23 16,3 1 26-16,-3 0-22 16,7 0 11-16,-3 0-2 15,7 0 0-15,2 0 1 16,8 0-2-16,0-2 10 16,1 2-22-16,3-2 26 15,-8 2-23-15,10-2 19 16,-2 2-17-16,1 2 9 15,-1-2-1-15,0 0 0 16,2 2 7-16,-1-2-17 16,-9 2 23-16,8-2-25 0,-8 0 27 15,0 0-25-15,-4 0 11 16,-2 0-1-16,-7 2 0 16,-1 0 0-16,1 0-1 15,-5-2 9-15,9 2-17 16,-1 0 19-16,6-2-20 15,4 0 17-15,0 2-14 16,4-2 7-16,0 0 0 16,9 0 0-16,-3-2 1 15,6 2-7-15,-3 2 20 16,5-2-26-16,-5 0 25 16,5 0-23-16,-5 0 16 15,1-2-7-15,-5 0 1 16,-9 0 0-16,4 0-6 0,0 0 14 15,0 2-25-15,0 0 31 16,0 2-28-16,4 0 28 16,-3 0-23-16,5 0 9 15,-2 0 0-15,0 0 0 16,1 0 2-16,-1 0-4 16,2 0 10-16,3 0-23 15,-5 0 30-15,6 0-27 16,-1 0 13-16,-1 0-1 15,7 0 0-15,-3 0 0 16,7 0-1-16,0 2 2 16,-7-2-9-16,7 2 25 15,0-2-28-15,-11 0 25 0,3 0-25 16,-3 0 13 0,0 0-2-16,3 0 0 0,-3 0 1 15,1 0-3-15,5 0 13 16,-5 0-25-16,5 0 28 15,-5 0-23-15,1 0 16 16,-1-2-8-16,5 0 1 16,-10-2-2-16,5-1 1 15,1 2 1-15,-5-1-17 16,3 0 34-16,0 0-31 16,7 0 26-16,-7 0-21 15,7 2 11-15,-3 0-2 16,3 2 0-16,0 0 0 0,-7 0-1 15,5 0 3 1,1 0-16-16,-1 0 28 0,1 0-23 16,1 0 18-16,2 0-17 15,1 0 8-15,5 0 0 16,-6 0 0-16,6 2 2 16,-5 2-10-16,1-2 17 15,4 2-21-15,-2-2 24 16,2 0-24-16,0 0 21 15,-1 0-9-15,1 0 0 16,4-2 0-16,0 0-2 16,0 0 8-16,0 0-21 15,0 0 29-15,0 0-29 16,0 0 22-16,0 0-14 0,0 0 4 16,0 4 2-16,0 8-58 15,-4 22-112-15,-2 0-329 16,2 0-378-16</inkml:trace>
  <inkml:trace contextRef="#ctx0" brushRef="#br0" timeOffset="-164593.36">22683 13004 801 0,'0'0'253'0,"0"0"-192"16,0 0 15-16,0 0 13 15,0 0 18-15,0 0-59 16,-42 76-6-16,42-52 45 16,0 4-27-16,0 2 7 15,15-2-13-15,5-4 32 16,7-2-33-16,10-7-8 15,-1-8-10-15,-5-3 13 16,0-4-47-16,-5 0 7 16,-3 0 18-16,-6-5-14 15,-7-7 13-15,-2-3-19 0,-4 1 27 16,-4 1-32-16,0-1 16 16,0 2 5-16,0 3-9 15,-4 3 5-15,-4 4-18 16,-2 2 39-16,1 0 11 15,1 0 0-15,4 0-22 16,-2 12-20-16,2 9-8 16,4 8-1-16,0 11 1 15,0 13 0-15,0 9 5 16,14 11 1-16,3 4 26 16,1 3-31-16,5-3 18 15,-11-9-17-15,3-8 2 16,-11-12-4-16,0-12 0 0,0-10 6 15,-4-12-5 1,0-5 31-16,0-6-25 0,-4-3 23 16,-8 0-24-16,-11 0 7 15,-4 0-13-15,-4-12-12 16,-4-8-13-16,-2-8-1 16,2-4-8-16,12-6 25 15,11 0-4-15,7-4 19 16,5 0-15-16,13 4 15 15,18 3-15-15,10 8 9 16,-2 6-7-16,7 7 7 16,-3 6 8-16,-1 5 3 15,-11 0-10-15,-4 2-2 16,-11 1 7-16,-8 0-14 0,-1 0 8 16,-7 0-23-16,4 0-111 15,-4 0-183-15,0 0-235 16,0 0-391-16</inkml:trace>
  <inkml:trace contextRef="#ctx0" brushRef="#br0" timeOffset="-164299.97">23270 13501 1154 0,'0'0'481'0,"0"0"-395"0,0 0-32 15,0 0 71-15,0 0-6 16,0 0-55-16,0 0-38 16,14-4 13-16,-6 4 12 15,11 0-27-15,-11 0 8 16,5 0-32-16,-3 0 0 15,-2 0-7-15,-4 0-92 16,-4 0-129-16,0-2-106 16,0-4-356-16</inkml:trace>
  <inkml:trace contextRef="#ctx0" brushRef="#br0" timeOffset="-164068.14">23162 13347 1209 0,'0'0'504'0,"0"0"-478"16,0 0-6-16,0 0 93 15,0 0 32-15,0 0 0 16,0 0-53-16,143-13-2 16,-110 13-48-16,-8 0 1 15,-3 0-42-15,-3 0-2 16,-7 3-12-16,-1-3-112 15,1 0-134-15,-4 0-279 16,-1 0-413-16</inkml:trace>
  <inkml:trace contextRef="#ctx0" brushRef="#br0" timeOffset="-163390.19">23997 13150 829 0,'0'0'363'16,"0"0"-234"-16,0 0-1 16,0 0 45-16,0 0-20 15,0 0-62-15,-126-32-5 16,99 32-57-16,0 0 49 15,0 0-13-15,-4 14-5 16,5 7-14-16,-1 4-15 16,6 8-5-16,-2 9-5 15,9 3 13-15,10 7-10 16,4-1 47-16,4-5-29 16,23-6 20-16,10-8-34 0,-2-12-8 15,8-6-2 1,-1-8 1-16,-7-6 3 0,-8 0-21 15,0 0-1-15,-15 0-38 16,7-6-61-16,-11 0-77 16,-4 2-15-16,2 2-73 15,-6 2-58-15,4 0-243 16,1 0-286-16</inkml:trace>
  <inkml:trace contextRef="#ctx0" brushRef="#br0" timeOffset="-163044.26">24171 13551 1028 0,'0'0'292'0,"0"0"-212"16,0 0 19-16,0 0 58 16,0 0-42-16,0 0-51 15,0 0-52-15,-27-30 13 16,23 27-24-16,4-3 10 16,-6 6-4-16,6 0 15 15,0 0-4-15,-5 0 20 0,5 0-13 16,0 9-17-16,0-1 1 15,0 0-9-15,0 1 0 16,0-8-33-16,5-1-157 16,1 0-550-16</inkml:trace>
  <inkml:trace contextRef="#ctx0" brushRef="#br0" timeOffset="-157137.36">24326 13369 715 0,'0'0'195'16,"0"0"-160"-16,0 0-13 16,0 0 9-16,0 0 3 15,0 0-13-15,0 0 20 16,23-44-12-16,-11 35 21 16,-2 2 11-16,-6-1 12 15,9 2-47-15,1 0 16 16,-1 1-13-16,1 4 4 0,-1 1 14 15,1 0 5 1,-1 0-7-16,1 0-25 0,-2 1 8 16,-3 10-26-16,-5 3 57 15,2 2-19-15,-2 2 17 16,-4 1-11-16,0 2 7 16,0 1 19-16,-14-2-32 15,-7 2-4-15,2-4-36 16,-3 0 17-16,-5-4-15 15,0-2 8-15,4-2-10 16,2-2 0-16,3-5-2 16,5 0-27-16,3-3 4 15,6 0-66-15,4 0-121 16,8-14-343-16,7 0-519 0</inkml:trace>
  <inkml:trace contextRef="#ctx0" brushRef="#br0" timeOffset="-156789.21">24599 13309 664 0,'0'0'313'16,"0"0"-204"-16,0 0 5 15,0 0 35-15,0 0-4 16,0 0-79-16,0 0 12 0,-73 42 16 16,61-22 42-1,2 2-18-15,6 3-5 0,4 0-35 16,0 1 9-16,0-2-28 16,14-5-4-16,7-1-1 15,6-2-23-15,-1-5 2 16,5-3-32-16,-4-2-2 15,0-2-5-15,-4-2-74 16,0-2-114-16,4 0-119 16,-11 0-225-16,-6 0-184 0</inkml:trace>
  <inkml:trace contextRef="#ctx0" brushRef="#br0" timeOffset="-144516.41">22437 12547 476 0,'0'0'252'16,"0"0"-171"-16,0 0 30 0,0 0 35 15,0 0-20-15,0 0-62 16,-9-26-13-16,9 21 52 16,0 4 16-16,0-2 6 15,0 3-48-15,0 0 12 16,0 0-11-16,0 0-25 16,0 0-23-16,-4 0-16 15,4 0 9-15,-6 10-4 16,-2 5 34-16,4 7-12 15,-5 3 27-15,-1 10-27 16,2 5 8-16,4 8-18 16,-5 4-4-16,3 4-11 15,2 5-15-15,0-2 17 0,0 6-17 16,-11 1 2-16,11 2 3 16,0-2-9-16,-4 0 11 15,3 1-7-15,5 0 0 16,0-2-1-16,-4 0 0 15,4 1 9-15,0-3-16 16,0 4 17-16,0-8-13 16,0 4 9-16,-6-5-2 15,2-1-4-15,0-5 12 16,0-4 3-16,0-2-6 16,-7-4 13-16,7-2-21 15,-4-4 18-15,0-6-18 16,8-4 19-16,-5-4-19 15,-1 0 20-15,-2-4-4 16,8 1 1-16,-4-6 5 0,0-3-22 16,4-2 15-16,0-6-14 15,0 1 3-15,0-3 1 16,0 0-1-16,0 0-5 16,0 0 0-16,0 0 0 15,8 0 1-15,11 0-3 16,1 0 10-16,7 0-16 15,4 1 17-15,6-1-15 16,3 2 12-16,1-2-7 16,2 2 1-16,-3-2 0 15,1 0 1-15,-2 4 0 16,3 1-2-16,-7-4 10 0,0 3-18 16,-4 0 21-16,6-4-14 15,-2 0 4-15,0 0 2 16,5 0-3-16,5 0 1 15,1 0 16-15,1 0-17 16,-1-2-1-16,3 2 11 16,-5 0-17-16,1 0 13 15,-1 0-8-15,1 0 1 16,-2 0 0-16,3 2 0 16,-7-2 1-16,7 0-2 15,-7 0 10-15,-4 0-18 16,6 0 19-16,-1 0-18 15,-3 0 15-15,-2 0-8 0,0 3 1 16,0-2 0-16,0 2-1 16,7-3 3-16,-7 0-9 15,6 0 20-15,7 0-22 16,-3 0 19-16,5 0-16 16,-3-4 6-16,-1-1 0 15,-3 3 0-15,-5 2 1 16,5 0-2-16,-2 0 10 15,-6-1-18-15,9 1 18 16,-13 0-17-16,10 0 16 16,-10 0-9-16,0 0 1 15,-4 0 0-15,4 0-1 16,0 0 2-16,0 0-8 0,0 0 20 16,0 0-16-1,6 0 9-15,-10 0-10 0,4 0 5 16,0 0-1-16,-4 0 0 15,-6 0 0-15,2 1-1 16,-1 1 10-16,1-2-16 16,-6 2 16-16,5 1-18 15,1-2 16-15,-4 2-8 16,-3-1 1-16,3 2 0 16,-1-4-1-16,-9 0 2 15,7 0-7-15,-1 0 18 16,-3 0-21-16,-2 1 20 15,-1-1-12-15,-1 0 2 16,-4 3-1-16,2-3 2 16,-6 0-2-16,0 0 1 0,4 0 7 15,-4 0-4 1,0 0 2-16,5-8 2 0,-1-6-7 16,4-7 6-16,6 1-7 15,-5-7 0-15,-5 0 0 16,6 1 1-16,-6-3-2 15,0 0 10-15,1-5-19 16,3 0 22-16,-2-1-21 16,-2-4 10-16,4-1-1 15,-3-1 0-15,5 1-18 16,-6 3 8-16,0 2-18 16,4 3 27-16,-3 4 2 0,-1 8-7 15,2-2 12-15,-2 2-10 16,0-2 4-16,-4-3 0 15,4-2 0-15,0-4 1 16,1-2-2-16,1-2 7 16,-2 1-15-16,-4 2 19 15,4 0-16-15,-4 0 8 16,4-2-2-16,-4 0 0 16,0 2 0-16,0 0 0 15,0 1 1-15,0 2-2 16,0-1 5-16,0 0-16 15,4-1 9-15,-4 1 2 16,4 2 1-16,-4 2 0 0,0 2-1 16,0 0 2-16,0 2-2 15,0 2 7-15,0-2-15 16,0-2 18-16,0 2-17 16,0-2 10-16,0 2-3 15,0-1 1-15,0 5 0 16,0 2-1-16,0-2 3 15,0 2-9-15,0-1 18 16,0-1-20-16,0 1 18 16,0 5-10-16,0 0 1 15,0 4 0-15,0 2-1 16,0 2 2-16,0 2-1 16,0 2 6-16,0-2-3 15,0 2 4-15,0 0 2 16,0 0-9-16,0 0 12 0,0 0-11 15,0 0 5-15,0 0 5 16,0 0-11-16,0 0 0 16,0 0 6-16,0 0-12 15,0 0-39-15,0-2-60 16,0 0-389-16</inkml:trace>
  <inkml:trace contextRef="#ctx0" brushRef="#br0" timeOffset="-141774.63">20814 13056 1258 0,'0'0'385'16,"0"0"-280"-16,0 0-86 0,0 0 38 15,10-106 18-15,-10 75-24 16,4 3-36-16,0-4 13 15,-4-4 21-15,0-4 0 16,0-4-8-16,0-1-26 16,0 2 8-16,0 3-22 15,0 12 42-15,0 10-9 16,-4 10 31-16,4 6-11 16,0 2-34-16,0 0 15 15,0 10-35-15,0 12 8 16,13 10-7-16,5 2-2 15,1 0 1-15,2-4-2 16,1-6-5-16,-3-8 6 0,4-6-6 16,-7-8-9-16,7-2 4 15,0 0 12-15,-7-19 20 16,3-10-19-16,-7-5 15 16,3-6-15-16,-7-2-2 15,2-2 1-15,-6 4 0 16,1 2 0-16,-5 5 0 15,0 11 0-15,0 6 1 16,0 10 28-16,0 4-6 16,0 2-10-16,0 0-7 15,4 10-4-15,0 16 6 16,10 11 4-16,-1 11 12 16,5 6-15-16,-1 6 16 0,1-2-11 15,5-2 8 1,-6-4-22-16,1-7 11 0,-5-8-11 15,-3-8 0-15,-2-8 1 16,-8-8-1-16,4-7-8 16,-4-4-65-16,0-2-104 15,0-6-174-15,5-9-528 0</inkml:trace>
  <inkml:trace contextRef="#ctx0" brushRef="#br0" timeOffset="-141241.62">21492 12490 1288 0,'0'0'486'16,"0"0"-407"-16,0 0-57 15,0 0-21-15,0 0 43 16,0 0-15-16,4 104 8 16,0-57 14-16,11 1 37 15,-7 2-1-15,6-4-1 16,-5-3-28-16,-1-10-24 16,2-7-5-16,-2-8-21 15,-3-6 9-15,-5-6-16 0,4-6-2 16,-4 0-3-16,0-6 4 15,4-20 22-15,-4-14-3 16,0-10-19-16,0-8-13 16,0-6-23-16,-4-3-63 15,-9 3-18-15,-1 6-20 16,-3 7 64-16,7 12 60 16,-2 11 13-16,7 8 10 15,1 8-1-15,4 2 14 16,0 2-14-16,0 0 5 15,13 2-3-15,9 2 20 16,1 0-2-16,8 4 9 16,-4 0-14-16,4 0-11 0,0 0-4 15,-4 0-9 1,-6 0 0-16,1 0-98 0,-11-6-129 16,-3-2-174-16,-8 0-673 0</inkml:trace>
  <inkml:trace contextRef="#ctx0" brushRef="#br0" timeOffset="-140991.48">21585 12497 1617 0,'0'0'537'0,"0"0"-486"15,0 0-8-15,0 0 84 0,0 0-24 16,0 0-57-16,130-3-24 16,-95 3-22-16,-4 0 4 15,-4 0-4-15,-8 0-46 16,-3 0-94-16,-5 0-71 16,-7 3-287-16,-4 3-558 0</inkml:trace>
  <inkml:trace contextRef="#ctx0" brushRef="#br0" timeOffset="-140525.62">20872 13221 1448 0,'0'0'494'15,"0"0"-447"-15,0 0 26 16,0 0 124-16,0 0-38 0,161 1-52 15,-89-1-54 1,11-11-4-16,16-5-16 0,13-8-15 16,-1-1 4-16,-5 1-21 15,1-2 5-15,-18 6 0 16,6 0-6-16,-20 4 6 16,-13 4-7-16,-13 1 1 15,-18 8 0-15,-12 1 6 16,-7 2 3-16,-12 0 64 15,0 0-1-15,0 0 0 16,0 0-54-16,0 0-18 16,0 0-14-16,5 0-95 15,1 0-271-15,-6 0-1304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6-26T18:39:21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2121 6639 639 0,'0'0'208'16,"0"0"-143"-16,0 0-27 15,0 0 70-15,0 0 9 16,0 0-73-16,0 0-5 16,0 2-16-16,0-2 23 15,0 0 1-15,0 0 4 0,0 0-12 16,0 0-3-16,0-2-16 16,4-4 23-16,15-2 13 15,-1-2-3-15,-1-2 4 16,5 0-43-16,1 0 8 15,8 1-16-15,-4 2 16 16,0 0-13-16,4 0 4 16,4-1 6-16,-4 2-18 15,0 2 11-15,0 0-4 16,-4 6-11-16,-4 0 3 16,-5 0 0-16,-1 2-8 15,-3 12 7-15,-1 4 2 16,1 0 0-16,-5 0 42 15,-1-4-24-15,2-3 1 16,-6-6-20-16,0-3 10 0,1-2-9 16,-1 0-2-16,0 0-14 15,6 0 15-15,-2-6 36 16,5-4-22-16,1 1 0 16,5-4-14-16,-7 5 3 15,1 0 3-15,5 2-12 16,-3 2 6-16,1 0 0 15,-1 2 0-15,1 0 1 16,7 2-1-16,-4 0 0 16,-3 0-9-16,7 0 18 15,0 8-9-15,4 2 6 16,-5 2 2-16,-1-2-7 16,6-2 0-16,-4-2 5 0,-1-4-5 15,1-2 6-15,-6 0-6 16,5 0 12-16,-3 0-12 15,-7 0 20-15,3-4-21 16,-11 2 6-16,0 2-6 16,-4 0 9-16,0 0 26 15,0 0 0-15,0 0 15 16,0 0-30-16,0 0 14 16,0 0-34-16,0 0 17 15,0 0-16-15,0 0-1 16,0 0 0-16,0 0-52 15,4 0-193-15,-4 0-387 0</inkml:trace>
  <inkml:trace contextRef="#ctx0" brushRef="#br0" timeOffset="16236.76">8413 6503 224 0,'0'0'368'0,"0"0"-176"16,0 0-139-16,0 0-2 15,0 0 45-15,0 3 62 16,0-3-35-16,0 1-39 15,0-1-14-15,0 0-34 16,0 2 18-16,0-2-25 16,0 0 26-16,0 2-30 15,0 5 20-15,0 6-33 16,0 9 10-16,0 10-12 16,-4 14 12-16,0 11 27 0,0 8-8 15,-2 7 24-15,6 7-26 16,0-1 51-16,0-1-45 15,6-8 18-15,2-7-30 16,9-7-4-16,1-9 1 16,1-10-10-16,-3-6 7 15,3-6-27-15,-11-8 7 16,3-4 4-16,-7-6-11 16,0 0 6-16,-4-2-12 15,0 2-15-15,0 6-88 16,0 1-111-16,0-4-347 0</inkml:trace>
  <inkml:trace contextRef="#ctx0" brushRef="#br0" timeOffset="16981.7">8343 6600 846 0,'0'0'364'15,"0"0"-255"-15,0 0-66 16,0 0-36-16,0 0 56 15,0 0 21-15,0 0-45 16,-6 3-30-16,6-3 9 16,0-6 41-16,6-8-6 15,6-4 39-15,7-8-44 16,-7-6-12-16,7 0-35 16,-3-4 11-16,-1 4-12 0,-3 2 1 15,-8 3 0 1,3 10 10-16,-7 4-4 0,4 8-6 15,-4 5 36-15,0 0-18 16,0 0-5-16,0 0-4 16,0 0-9-16,0 7 9 15,0 7-9-15,4 6 21 16,4 2-22-16,0 3 20 16,3-6-18-16,1 0-4 15,3-3-55-15,-7-6-280 16,0-5-465-16</inkml:trace>
  <inkml:trace contextRef="#ctx0" brushRef="#br0" timeOffset="19358.47">5900 6743 385 0,'0'0'598'15,"0"0"-401"-15,0 0-143 16,0 0-18-16,0 0 26 16,0 0 51-16,0 0-53 15,0 0-18-15,0 0-22 16,0 0-2-16,0 0 18 15,0 0 2-15,0 0 12 16,0 0-28-16,0 0 16 0,0 2-37 16,0 17 27-1,0 10-14-15,0 19 29 0,0 39-14 16,-13 47-13 0,-1 57 2-16,-3 27-9 0,-1 5 21 15,-1-14-13-15,2-35 28 16,3-18-22-16,6-17 30 15,4-31-3-15,-1-24-17 16,5-22 2-16,0-3-10 16,0 1 11-16,0-1-35 15,0 2 15-15,0-16-6 16,0-16-2-16,0-8-7 16,0-12-1-16,0-6 0 15,0-3-58-15,0 0-113 16,0-12-144-16,5-11-513 0</inkml:trace>
  <inkml:trace contextRef="#ctx0" brushRef="#br0" timeOffset="19991.32">5672 6870 918 0,'0'0'400'15,"0"0"-217"-15,0 0-137 16,0 0-14-16,0 0 34 16,0 0 40-16,0 0-55 15,42-52-14-15,-22 22-23 16,13-5 1-16,-8 5 0 15,2 0-14-15,-4 5 9 16,-1 6-4-16,-3 3-3 16,-7 8 7-16,-3 6-20 15,-5 2 3-15,6 15 7 16,-2 18 61-16,7 19 37 0,-3 13-43 16,7 3-43-1,-3-1-12-15,7-8 0 0,4-1-137 16,-4-15-384-16,-11-13-739 0</inkml:trace>
  <inkml:trace contextRef="#ctx0" brushRef="#br0" timeOffset="22223.79">5013 9685 1101 0,'0'0'269'0,"0"0"-195"16,0 0-74-16,0 0 0 15,0 0 35-15,0 0 24 16,0 0-5-16,107-16-26 16,-67-6 2-16,1-8-29 15,-2-4 19-15,7-6-20 16,-11-2 10-16,-4-2-10 15,-8 0 0-15,-1-1 6 16,-13 5-5-16,-1 4 1 16,-4 6 6-16,-4 6 6 15,0 6-13-15,0 6 41 16,-17 4 12-16,7 6-9 16,-6 2 30-16,-3 0-15 0,7 0-32 15,-7 16-26-15,6 8-1 16,3 4 13-16,6 6-26 15,4 4 12-15,0 2 0 16,0 7 0-16,4 3 1 16,15 1 6-16,-1 2-6 15,-1-3 12-15,6-7-12 16,-1-5 1-16,1-13 5 16,2-7-14-16,-2-8 5 15,4-8-8-15,-9-2-21 16,5-5 31-16,-7-20 11 15,3-9 6-15,-7-7-2 0,-1-4-15 16,-7 1 0-16,-4 4-24 16,0 8 22-1,0 5 2-15,0 8 0 0,0 5 14 16,-10 3-12-16,10 5 15 16,-5 5-17-16,5-3 0 15,0 1-3-15,0-3-11 16,19-2-11-16,0-2 16 15,12 1-11-15,-4 2-15 16,4 1 2-16,-5 2 13 16,1 0 11-16,-2 2 18 15,-2-1-25-15,-9-2 16 16,-1 1-6-16,-5-2 3 0,2 3 3 16,-10 0 6-1,4 3-5-15,-4 0 28 0,0 0-27 16,0 0 69-16,-8 3-34 15,-6 6-9-15,5 5-27 16,-5 4 26-16,2 7-11 16,3 4-6-16,3 6 8 15,2 5-8-15,4 2 9 16,0 2-13-16,0-2-3 16,19 2 4-16,-7-4-8 15,7-2 2-15,3-6 4 16,-5-6-5-16,6-8 1 15,-5-8-2-15,-1-8-30 0,1-2 21 16,1-3 10 0,-3-18 10-16,3-8 5 0,-7-10 10 15,-1-3-24 1,-3-2-1-16,-4 2 0 0,-4 2-5 16,0 6 3-16,0 5-17 15,0 8 13-15,-4 7 12 16,0 3 11-16,-4 7-16 15,1 0-1-15,7 4 12 16,0-1-8-16,0 1-4 16,0-2-90-16,0-2 10 15,19 1 33-15,0 0 46 16,1-2-14-16,3 1 14 16,0 1-2-16,0 0 2 15,-7 0 1-15,3 1 0 0,-7-1-1 16,-2-1 8-1,-1 2-14-15,-5-2 18 0,0 0-8 16,-4 0-3-16,6 3 15 16,-6 1 0-16,0 0 21 15,0 0 29-15,0 0-37 16,0 0 31-16,-6 4-28 16,-2 5-25-16,-5 5 5 15,3 4-22-15,2 7 8 16,-1 5 2-16,9 6 0 15,0 2-1-15,0 4-7 16,0-4 10-16,9-4-11 0,9-4 13 16,-5-5-10-1,5-12-5-15,-1-4-12 0,1-8-33 16,5-1-31-16,0-5 45 16,-2-16-5-16,-3-4 32 15,1-4-11-15,-3-1 14 16,-7 4-13-16,-3 5 26 15,-2 9-5-15,-4 3 5 16,0 5 24-16,0 4 17 16,0 0 18-16,0 0-49 15,0 0 4-15,0 0-13 16,0 0 37-16,0 8-38 16,0 6-6-16,4 4-7 15,4 5 13-15,7 2 0 16,1 1 1-16,3 0-8 0,4-6 19 15,-1-2-26-15,-5-4 23 16,6-6-18-16,-5-4 3 16,-1-4-14-16,1 0 1 15,-5-4 19-15,1-14 22 16,-5-8-16-16,-1-8 8 16,-8-6-14-16,0-2-1 15,0-2-35-15,-8 0 20 16,-15 2-33-16,0 3 16 15,-2 10 11-15,-8 7-11 16,2 5 33-16,4 9 7 16,-4 6 58-16,4 2-42 15,11 0 17-15,-3 4-21 0,11 8 7 16,4 3 3 0,4-1-18-16,0 1-2 0,21 3-1 15,12-3 6-15,10-8-13 16,7-7 24-16,-1 0-24 15,-1-3 19-15,-3-16-1 16,-10 1 0-16,-8 3-2 16,-14 2-16-16,1 8 28 15,-14 1-13-15,4 4 70 16,-4 0-18-16,0 0 0 16,0 0-63-16,0 0-5 15,0-5-218-15,-8 0-406 0</inkml:trace>
  <inkml:trace contextRef="#ctx0" brushRef="#br0" timeOffset="28068.75">8641 8003 889 0,'0'0'328'0,"0"0"-241"16,0 0-58-16,0 0-19 15,0 0 38-15,0 0-4 16,0 0-2-16,0 1-19 15,12-1 41-15,11 0 48 16,-1 0-13-16,5 0-8 16,4-1-48-16,0-16-30 15,4 0 4-15,-4-7 10 16,3-4-18-16,-3-4 3 0,-11 1-12 16,-1-1-9-16,-1 2 2 15,-13 2 14-15,-1-2-14 16,-4 0-4-16,0-2 10 15,-9 4-37-15,-9-1 25 16,-1 7-6-16,-1 7 18 16,1 5 1-16,7 3 0 15,-7 7 51-15,11 0-24 16,-7 0-5-16,7 13-21 16,4 9-2-16,4 8 2 15,0 8 2-15,0 6-3 16,16 4 1-16,7-2-1 0,0-3 1 15,0-6-2-15,3-6 2 16,-5-8-2-16,2-6-3 16,0-5 3-16,-7-6-8 15,-1-6-13-15,-3 0-7 16,7 0-17-16,-5-6 46 16,-6-10 3-16,5-5 34 15,-3-3-30-15,-2 2 9 16,1 0-16-16,1 0 7 15,-2 0-7-15,0 4 1 16,7 0-2-16,-7 2 10 16,0 4-18-16,3 2 18 15,-7 2-15-15,0 2 13 0,-4 4-8 16,0 0 2-16,0 2 4 16,0 0-3-16,0 0-2 15,0 0-9-15,0 4-35 16,4 12 44-16,4 9 28 15,7 7-2-15,-7 1-25 16,0 5 13-16,3-6-13 16,-3-5-1-16,0-9 0 15,3-9-3-15,-7-4 1 16,0-5-11-16,0 0 1 16,0 0-15-16,0-10 27 15,3-7 14-15,1-5 5 16,0-2-18-16,2 1 0 0,-1-2-1 15,-1 3 9 1,0 3-18-16,-2 2 20 0,-1 3-19 16,-1 4 16-16,0 4-10 15,0 2 2-15,-4 2-1 16,0 2 1-16,4 0-4 16,-4 0-4-16,0 0-25 15,6 4 15-15,3 10 18 16,-1 8 42-16,2 6-26 15,-2 7-7-15,5 4 5 16,-3 3-13-16,-6 1 14 16,5-3-14-16,-5-4 1 15,6-6 12-15,-2-4-23 16,1-8 20-16,5-4-22 0,3-6 11 16,1-6-19-16,9-2 0 15,0 0 7-15,0-14 12 16,0-10 7-16,0-4 21 15,-11-4-21-15,3-4-14 16,-11-4-9-16,-4-3-2 16,0 1 1-16,-4 3 8 15,0 4 9-15,0 7 0 16,-8 9 9-16,-4 6 4 16,-3 5 6-16,3 6-8 15,1 2 51-15,3 0-38 16,0 0-9-16,-2 4-15 15,10 10-2-15,-5 6 1 0,5 8-3 16,0 9-5-16,0 2 18 16,5 5-12-16,9-4 5 15,-2-4-2-15,11-8 0 16,0-7 0-16,0-9-1 16,3-6-20-16,-9-6 5 15,6 0-10-15,-1-8 26 16,-9-14 13-16,1-10 12 15,-5-6-25-15,-5-9 0 16,0 1 0-16,-4 6 0 16,0 8-5-16,0 10 16 15,0 8-10-15,0 9 1 16,0 0-4-16,0 5-20 0,0 0-4 16,0 0-43-1,0 0-1-15,10 8 33 0,7 6 37 16,10 1-6-16,0-4 21 15,-1 1-28-15,1-6 19 16,0-4-12-16,-4-2-23 16,-7 0-23-16,-1 0 19 15,-11 0 26-15,0 0 7 16,-4 0 14-16,0 0 53 16,0 0-5-16,0 0 48 15,0 0-63-15,-4 4 79 16,-4 11-82-16,-3 3-28 0,3 8-3 15,8 6-12-15,0-1 5 16,0 4 6-16,8-7-24 16,15-4 18-16,0-8-14 15,4-10-21-15,12-6-62 16,-8-18-154-16,0-7-262 0</inkml:trace>
  <inkml:trace contextRef="#ctx0" brushRef="#br0" timeOffset="28857.33">10267 7766 1333 0,'0'0'282'0,"0"0"-170"16,0 0-56-16,0 0-1 0,0 0-33 15,0 0-21-15,-57 119 3 16,57-83 8-16,12-3-24 15,15-4 15-15,4-9-12 16,6-6 5-16,2-7-8 16,-4-7-10-16,-4 0-41 15,-4 0-34-15,-12-11 28 16,-7-3 69-16,-4 0 9 16,-4-2 23-16,0 1-16 15,-4 1 51-15,-4 1-42 16,-7 3 27-16,3 0-14 15,8 4-13-15,-2 0 10 16,1 3-27-16,5 1-8 0,0 2-6 16,0 0-20-1,0 0-145-15,0 20 92 0,15 10 69 16,-3 11 10-16,7 11 10 16,-3 8-10-16,-1 6 25 15,-3 2-4-15,-1 2 31 16,-7-2-30-16,-4-6 9 15,0-7-31-15,0-15 22 16,-4-10-4-16,-11-13 27 16,-8-12 2-16,3-5-37 15,-7 0-10-15,8-18-2 16,-3-14 1-16,9-8-5 16,9-10 4-16,4-7-8 15,0 2 1-15,17-2-38 16,9 7 2-16,5 4 3 0,7 6 10 15,1 3 26-15,0 2 6 16,3 3-13-16,-7 2 20 16,-4 4-9-16,-4 2 4 15,-13 1-2-15,-2 4 35 16,-7-3-7-16,-5 1 13 16,0 3-30-16,0-2 29 15,0 6-31-15,-9 0 29 16,-5 6-5-16,10 2 22 15,0 4-13-15,4 2-32 16,0 0-10-16,0 0-3 0,0 4 2 16,0 18 2-16,0 14 21 15,8 10-5-15,6 4 17 16,-1 0-19-16,5-5-9 16,9-13-6-16,0-12-50 15,8-18-130-15,-4-2-114 16,-4 0-353-16</inkml:trace>
  <inkml:trace contextRef="#ctx0" brushRef="#br0" timeOffset="29249.23">10962 7840 485 0,'0'0'621'15,"0"0"-453"-15,0 0-90 16,0 0 13-16,0 0 20 0,0 0 29 15,0 0-34-15,-93 6-27 16,83 20-71-16,5 9 33 16,5 1 7-16,0 2 18 15,0-4-43-15,19-4-7 16,4-8-16-16,-7-8-2 16,11-10 1-16,0-4-27 15,-4 0 28-15,0-24 6 16,-1-6 3-16,-9-6-9 15,1-2-31-15,-10 6 12 16,0 6 19-16,-4 9 8 16,0 12-8-16,0 5 73 15,0 0-45-15,0 5 53 16,5 26-28-16,7 10 12 0,2 13 25 16,5 3-42-16,-2-5-33 15,5-12-15-15,1-14-11 16,4-26-138-16,-11 0-113 15,-1-20-472-15</inkml:trace>
  <inkml:trace contextRef="#ctx0" brushRef="#br0" timeOffset="29415.62">11034 7441 1719 0,'0'0'580'15,"0"0"-482"-15,0 0-97 16,0 0 2-16,0 0-3 16,0 0-151-16,0 0-399 0</inkml:trace>
  <inkml:trace contextRef="#ctx0" brushRef="#br0" timeOffset="30988.9">6640 4389 667 0,'0'0'405'16,"0"0"-197"-16,0 0-157 15,0 0-6-15,0 0 75 16,0 0 45-16,0 0-95 15,0 0-19-15,0 0-28 16,0 0 50-16,0 2 17 16,0 5-37-16,-13 6-16 15,-10 6-37-15,-3 4 19 0,-10 8-17 16,-5 6 15 0,-9 10-16-16,-1 9 15 15,1 8 0-15,-4 10 4 0,-3 24 9 16,3 27-2-16,10 17 8 15,3-12-23-15,18-32 18 16,15-33-17-16,4-29 12 16,4 0-23-16,0-2 4 15,0-4-5-15,0-8-1 16,0-8 3-16,0-6 6 16,0-2-15-16,0-2 15 15,0-1-12-15,0-1 11 16,0-2-11-16,0 0 3 15,0 0 0-15,0 0 5 16,0 0 2-16,0 0-14 0,0 0 17 16,0 0-22-16,0 0 6 15,0 0-10-15,0 0-42 16,0 0-8-16,0 0-42 16,0 0-8-16,0-2-26 15,0-2-71-15,0-10-89 16,0 0-275-16,0 1-141 0</inkml:trace>
  <inkml:trace contextRef="#ctx0" brushRef="#br0" timeOffset="31322.17">6065 5476 454 0,'0'0'254'15,"0"0"-75"-15,0 0-72 16,0 0 23-16,0 0-7 0,0 0 5 15,0 0-40-15,-15 4-69 16,7 4 10-16,8 2-8 16,-4 8 16-16,0 7 6 15,0 7 44-15,4 1-7 16,0 3-26-16,0-3-14 16,0-9-39-16,8-10-2 15,4-6-5-15,3-8 6 16,8 0 3-16,-3-4 54 15,7-16-19-15,0-6-23 16,4-4 1-16,-12 4-9 16,-1 8-7-16,-9 7-22 0,-5 9-66 15,0 2-100-15,6 0-100 16,-6 13-22-16,9-8-261 0</inkml:trace>
  <inkml:trace contextRef="#ctx0" brushRef="#br0" timeOffset="32316.57">6890 4323 1005 0,'0'0'230'0,"0"0"-165"16,0 0-45-16,0 0 73 0,0 0 12 15,0 0-2 1,0 0-33-16,-11 12 44 0,11-12-13 16,0-6 9-16,0-10-6 15,0-4-65-15,0-9-18 16,0-6-21-16,0-5 23 15,7-7-23-15,-3-4 6 16,0-3 1-16,0 1-1 16,0 11-6-16,6 10 0 15,-5 12 3-15,-5 12-2 16,0 4-2-16,4 4-5 16,-4 0-1-16,0 0-21 0,8 6 4 15,0 18 24 1,7 10 7-16,3 12 20 15,-1 8-18-15,-3 0 4 0,7-1-6 16,-7-11 1-16,-1-10-7 16,-3-12-2-16,-2-8-4 15,-3-6 4-15,3-6-6 16,-2 0-28-16,2 0 32 16,-4-20 3-16,15-8 32 15,-11-10-31-15,5-6 17 16,-3-3-17-16,-2 1 1 15,-3 2 5-15,-5 6-7 16,10 6 1-16,-6 10 0 16,-4 8-2-16,0 6 11 15,4 6-20-15,-4 2-2 0,0 0 2 16,4 10-42 0,0 16 52-16,5 8 21 0,5 10 2 15,-6 6-6-15,7 0-15 16,-7-7-4-16,7-10 10 15,-7-8-14-15,0-11 12 16,-4-7-12-16,0-4 6 16,-4-3-1-16,7 0 1 15,-7 0 0-15,0 0-1 16,0 0 2-16,0 0 42 16,0 0-18-16,0 0 25 15,0 0-17-15,0 0 7 16,0 0-25-16,0 0 1 0,0 0-16 15,0 0 6 1,0 0-14-16,0 0 4 0,0 0-5 16,0 0-1-16,0 0-4 15,0 4-101-15,12 0-20 16,2 0-139-16,-5-2-392 0</inkml:trace>
  <inkml:trace contextRef="#ctx0" brushRef="#br0" timeOffset="32730.92">7398 4303 1175 0,'0'0'292'0,"0"0"-223"16,0 0-35-16,0 0 98 15,13-128-38-15,-5 85-43 16,6-2-33-16,-5-8 27 16,-1 1-38-16,-2 2 8 15,-2 6-2-15,0 7-5 16,1 14 9-16,-5 7-16 16,0 8 23-16,0 5-17 15,0 3-14-15,0 0 2 0,4 11-15 16,0 19 15-1,0 12 5-15,10 14 43 0,-1 6-26 16,1-2 14 0,-1-8-25-16,1-9 11 0,-1-11-11 15,-3-10-9-15,-2-8 3 16,-4-8 0-16,0-3-52 16,-4-3-113-16,0 0-3 15,0-25-166-15,-12 1-258 16,-2-2-51-16</inkml:trace>
  <inkml:trace contextRef="#ctx0" brushRef="#br0" timeOffset="32879.75">7456 4038 967 0,'0'0'338'15,"0"0"-181"-15,0 0-112 16,0 0 28-16,0 0 20 16,0 0 35-16,0 0-62 0,93 4-25 15,-62-2-29-15,4-2-12 16,11 0-46-16,-11-6-240 15,-8-6-327-15</inkml:trace>
  <inkml:trace contextRef="#ctx0" brushRef="#br0" timeOffset="33122.11">7772 3806 910 0,'0'0'375'0,"0"0"-245"15,0 0-121-15,0 0-2 16,0 0 43-16,0 106 12 16,0-48 14-16,0 6-6 0,5-6 32 15,3-8-45-15,0-10-3 16,-2-11-42-16,7-11-11 16,-9-8-1-16,0-6-19 15,0-4-101-15,2 0-108 16,-6-30 49-16,0-4-212 15,-6-3-153-15</inkml:trace>
  <inkml:trace contextRef="#ctx0" brushRef="#br0" timeOffset="33303.15">7619 3830 717 0,'0'0'511'0,"0"0"-398"0,0 0-91 15,0 0 107-15,0 0 43 16,120 0-95-16,-74 0-37 15,3 0-39-15,-5 0 15 16,-3 0-16-16,-6-2-64 16,-8-7-147-16,-8-3-107 15,-7 3-169-15,-12 0-185 0</inkml:trace>
  <inkml:trace contextRef="#ctx0" brushRef="#br0" timeOffset="33518.69">8008 3738 438 0,'0'0'587'15,"0"0"-447"-15,0 0-83 16,0 0-40-16,0 0 118 0,0 0-9 16,0 0 25-16,0 150-60 15,4-84 40-15,0 3-37 16,0-5-9-16,1-9-39 16,1-12-20-16,-2-11-8 15,4-14-17-15,-4-8-2 16,0-10-77-16,3 0-95 15,-7-10-73-15,0-38-77 16,0 3-242-16,0-1-63 0</inkml:trace>
  <inkml:trace contextRef="#ctx0" brushRef="#br0" timeOffset="33919.03">7994 3748 1086 0,'0'0'254'0,"0"0"-178"16,0 0-5-16,0 0 77 0,0 0-27 15,0 0-34-15,0 0-64 16,148 16-13-16,-112-2-8 16,-10 1-4-16,-5 2-12 15,-6-2 8-15,-7 4-10 16,-8-3 16-16,-4 4 24 16,-23 2-16-16,0 0-8 15,-8 2 0-15,0-6-1 16,8-4 1-16,8-6 44 15,7-6-9-15,12-2 3 0,0 0-13 16,0 0-24 0,0 0-1-16,0 0 1 15,12 0 24-15,-4 0-24 0,7 2 34 16,-3 6-27-16,7 6 29 16,-5 6-5-16,-1 7 12 15,-1 4 29-15,3 6 24 16,-7 1-22-16,-4-2-64 15,6-2 16-15,-1-8-25 16,-5-8-4-16,10-10-33 16,3-8-87-16,1-12-218 15,-5-10-322-15</inkml:trace>
  <inkml:trace contextRef="#ctx0" brushRef="#br0" timeOffset="34137.05">8316 3912 1314 0,'0'0'254'0,"0"0"-172"16,0 0-62-16,0 0 157 15,0 0-10-15,0 0-63 16,12 126-17-16,-7-83-23 16,-1-1-18-16,2-4-39 15,2-3 8-15,-4-6-6 16,0-9-18-16,1-8-62 15,5-12-118-15,-6 0-207 16,0-4-466-16</inkml:trace>
  <inkml:trace contextRef="#ctx0" brushRef="#br0" timeOffset="34503.57">8444 3782 1275 0,'0'0'395'16,"0"0"-342"-16,0 0-43 16,0 0 31-16,0 0 38 15,0 0-29-15,0 0-44 16,124 28 23-16,-101-10-23 16,-9 0 19-16,-5 4-24 15,-5 6 29-15,-4 4 3 16,0 6 64-16,-8 7-6 15,-15 0-31-15,4 1 33 0,3-3-18 16,1-7 3 0,15-4-44-16,0-4 18 0,0-6-43 15,6-1 4-15,15-6-13 16,2-5-28-16,4-2 13 16,0-6-49-16,-1 0-35 15,-7-2-107-15,-7 0-34 16,-3 0-10-16,-9-8 1 15,-4-3-148-15,-13-2-12 0</inkml:trace>
  <inkml:trace contextRef="#ctx0" brushRef="#br0" timeOffset="34650.69">8452 4182 985 0,'0'0'375'0,"0"0"-265"0,0 0-55 15,0 0 73-15,0 0 1 16,0 0-55-16,149-23-73 15,-105 19-1-15,14-10-61 16,-9 4-206-16,-10-4-563 0</inkml:trace>
  <inkml:trace contextRef="#ctx0" brushRef="#br0" timeOffset="34909.01">8868 3944 760 0,'0'0'737'0,"0"0"-630"0,0 0-83 16,0 0-17-16,0 0 16 15,0 0 5-15,0 0 45 16,-23 129 31-16,23-89-11 16,0-3 33-16,0 0-22 15,0-10-4-15,0 0-67 16,4-9 6-16,11-4-39 15,1-6-9-15,7-5-32 16,0-3-52-16,8-15-45 16,4-11-151-16,-12 0-414 0</inkml:trace>
  <inkml:trace contextRef="#ctx0" brushRef="#br0" timeOffset="35100.76">8841 4127 1497 0,'0'0'342'0,"0"0"-311"16,0 0-31-16,0 0 82 15,0 0 28-15,0 0-68 16,0 0-25-16,134-35-17 16,-113 20-50-16,-2-16-183 15,-7 8-276-15,-6 0-270 0</inkml:trace>
  <inkml:trace contextRef="#ctx0" brushRef="#br0" timeOffset="35253.33">8779 3932 1096 0,'0'0'539'0,"0"0"-499"16,0 0-39-16,0 0 81 15,0 0-3-15,0 0-31 16,139-32-48-16,-96 24-8 15,2 0-272-15,-14 4-479 0</inkml:trace>
  <inkml:trace contextRef="#ctx0" brushRef="#br0" timeOffset="35591.15">9166 3800 639 0,'0'0'597'0,"0"0"-512"16,0 0-47-16,0 0-27 16,0 0 71-16,0 0-14 15,-116 86-14-15,108-66-5 16,8 0 1-16,0 0 37 16,4-2-3-16,14-2 20 15,-1 0-32-15,6-4 7 16,-5 0-40-16,9 2 25 15,-10 0-42-15,1 4-1 16,-5 3 2-16,-3 5 19 16,-6 2 38-16,-4 4-39 0,0 0 23 15,-19 0-40 1,-3-2 9-16,-3-4-33 0,-8-8 0 16,-15-10-81-16,7-6-284 15,6-2-855-15</inkml:trace>
  <inkml:trace contextRef="#ctx0" brushRef="#br0" timeOffset="35760.61">8502 3559 1624 0,'0'0'512'0,"0"0"-425"0,0 0-87 16,0 0-10-1,0 0 0-15,0 0-252 0,0 0-546 0</inkml:trace>
  <inkml:trace contextRef="#ctx0" brushRef="#br0" timeOffset="42265.36">9292 4584 143 0,'0'0'401'0,"0"0"-170"16,0 0-100 0,0 0-11-16,0 0-5 0,0 0 6 15,0 0-28-15,0-6-45 16,0 6-10-16,0-3-2 15,0 3 34-15,0 0-6 16,0 0 16-16,0 0-22 16,0 0 24-16,0 0-22 15,0 0-9-15,0 0 2 16,0 0-18-16,0 0 13 16,0 0-30-16,0 0 6 15,0 0-18-15,0 0-12 16,8 0 7-16,4 7-1 0,3 5 6 15,8 2-4 1,-7 2 2-16,7 4 5 0,0 0-13 16,-5 4 13-16,-1 2 8 15,1 4-16-15,-1 0 18 16,-3 6-1-16,-5 3-17 16,-1 3 21-16,2 6 22 15,-10 2 14-15,4 0-45 16,-4-2 36-16,0-3-40 15,4-2 17-15,-4-7-25 16,5-2 4-16,-1-4-4 16,2-1-1-16,-2-4 11 15,-4-4-4-15,0-5-13 16,0-4 19-16,4-4-13 0,-4-2 8 16,0-2-1-16,0 0-7 15,0-2 6-15,0-2-1 16,0 2-4-16,0-2 25 15,0 0-14-15,0 0 26 16,0 0-37-16,0 0 31 16,0 0-31-16,0 1 12 15,0 2-12-15,0-1-1 16,0 4 0-16,0 2 9 16,0 2-16-16,0 2 20 15,0-2-20-15,0 2 18 16,0-2-15-16,0-2 5 15,0 0-1-15,-4-2 0 0,4 2 8 16,0 0-16 0,0 0 20-16,0-2-25 0,0 2 20 15,0-4-18-15,0 1 2 16,0-5 8-16,0 0-8 16,0 0 9-16,0 0 3 15,0 0-1-15,0 0 7 16,0 0 1-16,0 0-20 15,0 1 10-15,0 3 0 16,0 3 0-16,0-1 1 16,0-5 1-16,0 1-2 15,0 0 0-15,0-2 7 16,0 0-19-16,0 0-22 0,0 0 17 16,0 0-8-1,0 0 24-15,0 0 1 0,0 0 0 16,0 0-1-1,0 0 2-15,0 0-2 0,0 0 13 16,0 0-26-16,0 0 28 16,0 0-26-16,0 0 12 15,0 0 0-15,0 0-18 16,0 0 7-16,0 0 3 16,0 0 9-16,0 0-8 15,0 0-44-15,0 0-13 16,0 0-79-16,0 0-62 0,0 0-83 15,0 0-2 1,0 0-10-16,0-4-86 0</inkml:trace>
  <inkml:trace contextRef="#ctx0" brushRef="#br0" timeOffset="42769.08">9447 5497 818 0,'0'0'245'0,"0"0"-93"15,0 0-34-15,0 0 2 16,0 0-4-16,0 0 5 16,0 0-52-16,-4-11 4 0,4 11-29 15,0 0 14 1,0 0 0-16,0 0-10 0,0 0-6 15,0 0-31-15,0 0 3 16,0 0-14-16,0 12 0 16,0 5 0-16,8 6 35 15,6 5-13-15,-5 3-1 16,9-4-3-16,-5 2-17 16,1-7 11-16,3-4-5 15,-7-7-4-15,2-2 6 16,1-4-18-16,-3-2 24 15,-2-3-8-15,1 0 5 16,1 0-11-16,2 0 21 0,3-17-10 16,1-6 13-1,-1-9-22-15,1-2 26 0,-1 3-28 16,-7 7 15-16,-8 8-5 16,4 10 45-16,-4 4 5 15,0 2-33-15,0 0-10 16,0 0-17-16,0 0-2 15,0 0-56-15,19 5-166 16,-7 2-273-16,-1-7-922 0</inkml:trace>
  <inkml:trace contextRef="#ctx0" brushRef="#br0" timeOffset="47226.3">5972 6396 464 0,'0'0'984'15,"0"0"-742"-15,0 0-200 16,0 0-31-16,0 0-10 16,0 0 33-16,0 3-4 15,4-3-10-15,19 0 11 0,8 0 1 16,0-3 6-1,8-2-19-15,2 0 7 0,-1 2-25 16,-5 1 6-16,-8 2-1 16,-5 0-2-16,-3 0-4 15,-11 0 0-15,-4 0 0 16,-4 0 0-16,0 0 18 16,0 0-18-16,0 0 0 15,0 0-129-15,5 0-464 0</inkml:trace>
  <inkml:trace contextRef="#ctx0" brushRef="#br0" timeOffset="48193.46">9308 6316 1328 0,'0'0'402'0,"0"0"-296"15,0 0-59-15,0 0-41 16,0 0 39-16,0 0 1 0,0 0-5 16,23 0-16-16,0 0-18 15,12 0 8-15,0 2-9 16,2 0 24-16,-2 2-30 15,-4-1 17-15,-8-2-16 16,-11 1 7-16,-3 1-8 16,-3-3 0-16,-6 1 9 15,0-1-3-15,0 0-6 16,4 0-101-16,-4 0-594 0</inkml:trace>
  <inkml:trace contextRef="#ctx0" brushRef="#br0" timeOffset="51009.1">2540 11436 1313 0,'0'0'249'0,"0"0"-140"15,0 0-108-15,0 0 15 16,0 0-7-16,-80 132 53 16,72-84 20-16,8 8-32 15,0 5 6-15,0 4-15 16,16 2 48-16,11-3-18 16,8-8-8-16,11-8-50 15,3-14 15-15,9-14-11 16,0-14-4-16,0-6 5 0,0-32 11 15,4-38 4 1,-8-42-32-16,-23-42-2 16,-19-13-43-16,-16 7-73 0,-31 35-64 15,-5 45 27-15,3 28 4 16,2 19 122-16,-4 12 28 16,-15 13 64-16,0 8-6 15,1 12-56-15,-5 26-4 16,14 8-7-16,7 4-28 15,20 21-72-15,7-13-159 16,10-8-272-16</inkml:trace>
  <inkml:trace contextRef="#ctx0" brushRef="#br0" timeOffset="51276.86">2749 11510 1239 0,'0'0'406'15,"0"0"-229"-15,0 0-164 16,0 0-12-16,0 0 26 16,85 108 25-16,-46-50 11 15,11 7-30-15,-5-1 2 16,-5-4-27-16,1-2 35 16,-10-8-24-16,-4-6 5 15,-11-8-23-15,-1-6 13 16,-7-9-14-16,0-10 0 15,-8-4-25-15,5-6-105 16,5-1-84-16,-2 0-155 0,0 0-163 16</inkml:trace>
  <inkml:trace contextRef="#ctx0" brushRef="#br0" timeOffset="51576.35">3489 11932 1506 0,'0'0'378'0,"0"0"-255"16,0 0-109-16,0 0 3 15,0 0-16-15,0 0 10 16,0 0-10-16,54 0 6 16,-37 0-7-16,1-3-8 15,1-3-54-15,-7-6-26 16,-4-14-82-16,-8 2-222 16,0 0-828-16</inkml:trace>
  <inkml:trace contextRef="#ctx0" brushRef="#br0" timeOffset="51739.74">3444 11726 1654 0,'0'0'481'0,"0"0"-400"0,0 0-73 16,0 0-7-16,0 0 25 16,0 0-25-16,0 0-1 15,116-23-13-15,-59 13-134 16,-11-1-155-16,-1 5-277 0</inkml:trace>
  <inkml:trace contextRef="#ctx0" brushRef="#br0" timeOffset="52567.74">4083 11891 1104 0,'0'0'560'16,"0"0"-439"-16,0 0-68 16,0 0-11-16,0 0 116 15,0 0-39-15,0 0-40 16,-7-32-62-16,7 8-11 15,0-6-4-15,0-2 5 16,0-2-8-16,7 2 8 0,-3 1-11 16,4 1 14-16,0 4-16 15,3 4 12-15,-3 4-4 16,-4 4-2-16,0 2 0 16,6 6-1-16,-10 2 8 15,5 0-19-15,-5 2 18 16,4 2-15-16,4 0 2 15,-4 0 1-15,6 0-10 16,3 0 2-16,5 14 7 16,-1 10 7-16,6 10 25 15,-9 9-16-15,3-2 7 16,-7 0-8-16,-2-5-7 16,-4-10 6-16,1-7-7 0,-5-9 1 15,0-4-1 1,4-6 18-16,-4 0-9 0,0 0 28 15,0 0-23-15,0-9 20 16,0-9-32-16,0-7 4 16,0-4-6-16,0-5 0 15,0-3 0-15,6 1 1 16,2 2-7-16,-4 4 12 16,5 4-16-16,-3 4 11 15,2 6-10-15,-4 4 9 16,0 4-1-16,5 2-6 15,-9 4-5-15,10 0 11 16,-2 2-19-16,0 0 19 16,3 0-18-16,-7 0 18 15,8 10 2-15,3 12 1 0,-7 6 14 16,0 10 6-16,3 2 2 16,-7 0-18-16,-4-1 30 15,4-7-14-15,0-8 24 16,6-7-45-16,3-4 14 15,-5-8-9-15,7-5-3 16,1 0-1-16,-1 0-2 16,1-11-1-16,-1-11-72 15,-3-3-93-15,2-4-136 16,-1 2-197-16,-9 11-365 0</inkml:trace>
  <inkml:trace contextRef="#ctx0" brushRef="#br0" timeOffset="52844.16">4781 11747 1393 0,'0'0'503'15,"0"0"-431"-15,0 0-65 16,0 0-7-16,0 0 3 16,0 0 1-16,0 0 7 0,108-119-14 15,-86 101 4 1,-5 2-2-16,-3 6-6 0,-1 0-100 16,-13-2-88-16,0 4-140 15,0 0-441-15</inkml:trace>
  <inkml:trace contextRef="#ctx0" brushRef="#br0" timeOffset="53046.31">4831 11524 995 0,'0'0'502'15,"0"0"-390"-15,0 0-85 16,0 0 1-16,0 0 29 15,54 104 9-15,-38-76-40 0,-1 2 2 16,1-4-27-16,-1-2-2 16,1 2-140-16,-1-8-163 15,-3-5-526-15</inkml:trace>
  <inkml:trace contextRef="#ctx0" brushRef="#br0" timeOffset="53756.74">5139 11775 1337 0,'0'0'598'16,"0"0"-466"-16,0 0-101 0,0 0-2 15,0 0 42-15,0 0-18 16,0 0-53-16,25-71 12 15,-15 43-4-15,-6 2-6 16,4 0-2-16,3 0 0 16,-7 2 0-16,0 2 6 15,0 2-11-15,0 0 20 16,0 4-22-16,3 1 15 16,-7 6-12-16,4 3 5 15,-4 2-1-15,0 2 0 16,4 2-9-16,-4 0 2 0,0 0-24 15,4 0 20-15,0 12-15 16,11 10 26-16,-7 8 6 16,4 4 17-16,3 2-21 15,-3-2 8-15,-2-6 5 16,-5-6-15-16,-1-6 13 16,0-7-11-16,0-5 18 15,-4-4-19-15,0 0 24 16,0 0-10-16,4 0 13 15,2-9-16-15,-1-11-11 16,-1-4-2-16,4-6 2 16,0 0-12-16,3-2 10 15,1 0 0-15,2 1-38 16,-5 6 25-16,5 3-7 16,-6 4 8-16,1 6 7 0,-1 4 0 15,-2 4-3-15,-6 2-2 16,4 2 10-16,-4 0-21 15,0 2 21-15,4 18 2 16,1 10 36-16,9 12-1 16,-2 6-2-16,7 4 25 15,-2-4 12-15,9-4-11 16,1-8-54-16,4-7 25 16,4-13-30-16,-1-8 25 15,5-8-26-15,-8-10 0 16,0-24-83-16,0-38-205 15,-13 5-265-15,-9 7-860 0</inkml:trace>
  <inkml:trace contextRef="#ctx0" brushRef="#br0" timeOffset="55357.16">2421 12741 810 0,'0'0'345'0,"0"0"-213"0,0 0-89 16,0 0-15-16,0 0 73 16,0 0-29-16,0 0-17 15,-15 55-38-15,15-14 49 16,0 13 54-16,0 14 23 15,0 11-22-15,4 3-25 16,7-4-9-16,-3-4-32 16,-4-9 6-16,0-13-39 15,0-11 9-15,0-9-31 16,3-11 7-16,-7-7-7 0,0-8-61 16,4-6-82-16,-4 0-119 15,0-23-69-15,0-6 33 16,0-7-238-16</inkml:trace>
  <inkml:trace contextRef="#ctx0" brushRef="#br0" timeOffset="55868.27">2410 12887 1185 0,'0'0'366'15,"0"0"-223"-15,0 0-97 16,0 0-18-16,0 0 20 15,0 0 30-15,0 0-50 0,46-80 20 16,-11 69-27-16,0 0 11 16,2 8-3-16,-2 3-19 15,-4 0-10-15,0 19 1 16,-12 13-6-16,-2 8 11 16,-13 9-6-16,-4 1 8 15,0 2 27-15,-9-4-26 16,-13-4 13-16,-1-10-13 15,-2-7-9-15,2-9 8 16,9-10-6-16,1-7 14 16,9-1-16-16,4 0-9 15,0 0-50-15,0-1 37 16,4-9 22-16,13-3 0 16,2-1 7-16,3 1-5 15,1 2-4-15,-6 3-2 0,1 6-4 16,1 2 16-16,-7 0-2 15,1 10-5-15,1 20 69 16,-1 10 78-16,5 9-23 16,1-1-39-16,-3-2-52 15,7-6-3-15,-4-8-29 16,1-8-4-16,3-4 4 16,4-6-10-16,4-2-2 15,0-8-134-15,6-2-78 16,7-2-107-16,-3-3-225 0,-10-8-388 15</inkml:trace>
  <inkml:trace contextRef="#ctx0" brushRef="#br0" timeOffset="56105.46">3392 13239 879 0,'0'0'763'16,"0"0"-588"-16,0 0-151 15,0 0 1-15,0 0-25 0,0 0 16 16,116-5-16 0,-91 0 0-16,2-3-21 0,-13-13-165 15,-2 3-113-15,-12 2-422 16</inkml:trace>
  <inkml:trace contextRef="#ctx0" brushRef="#br0" timeOffset="56274.02">3347 13092 1204 0,'0'0'548'0,"0"0"-426"15,0 0-107-15,0 0-5 16,0 0 2-16,0 0-10 15,142-6-2-15,-98-6-38 16,16-6-151-16,-17 2-203 0,-8 4-749 16</inkml:trace>
  <inkml:trace contextRef="#ctx0" brushRef="#br0" timeOffset="59420.45">4161 13266 49 0,'0'0'999'0,"0"0"-774"16,0 0-145-16,0 0-55 16,0 0-15-16,0 0 9 15,0 0-19-15,0-50 12 16,0 34-11-16,6 0 11 16,-2-2 11-16,-4-2 34 15,5-2-14-15,-1 2-8 16,0 0-11-16,0 4-7 15,6 0 19-15,-6 2-17 16,1 4 15-16,3 2-27 0,-4 2 33 16,6 4-13-16,-1 2 19 15,-5 0-27-15,14 0-6 16,-5 0-4-16,1 12 5 16,3 12 0-16,1 8-3 15,1 8 35-15,-7 4-23 16,-3-1 10-16,1-5-19 15,-6-8-14-15,-4-10 6 16,0-10 16-16,0-8 26 16,0-2-27-16,4 0 8 15,-4-2-2-15,0-14 45 16,0-7-49-16,0-7-10 16,0-2-13-16,0 0 0 0,4 0-1 15,0 4 6 1,3 0-16-16,-3 2 20 0,0 3-21 15,0 5 21-15,4 7-18 16,-3 1 8-16,1 6-9 16,-6 2-8-16,4 2-6 15,-4 0 12-15,8 0-19 16,0 6 24-16,7 10 14 16,3 4-2-16,-1 8-5 15,2 2 0-15,-3 4 1 16,-1 0 5-16,-3-3 4 15,-8-8-10-15,6-5 0 16,-5-5 0-16,-5-9 26 16,0-3-18-16,0-1 26 0,0 0-26 15,0-1-2-15,0-14 39 16,0-6-44-16,0-8-1 16,0 1 1-16,0-2-10 15,4 2 12-15,4 2-10 16,2 2 7-16,-1 4-6 15,-1 6 2-15,2 2-4 16,-2 6 2-16,-3 2-25 16,-1 2 19-16,0 2-20 15,6 0 31-15,-6 0-8 16,5 14 9-16,5 10 9 16,-2 10 53-16,3 6-4 15,2 2-7-15,1-2 23 0,-1-6-55 16,1-7 6-16,-3-8-17 15,1-6 2-15,-7-8-4 16,9-5-12-16,-3 0-59 16,1-23-123-16,-1-9-130 15,-7 0-301-15</inkml:trace>
  <inkml:trace contextRef="#ctx0" brushRef="#br0" timeOffset="59739.71">5106 13174 189 0,'0'0'1279'15,"0"0"-1109"-15,0 0-145 16,0 0-15-16,0 0-7 16,0 0-3-16,0 0 0 15,111-86-36-15,-100 68-153 16,-3 2-110-16,-8 6-226 0</inkml:trace>
  <inkml:trace contextRef="#ctx0" brushRef="#br0" timeOffset="59945.16">5124 13016 1177 0,'0'0'328'15,"0"0"-235"-15,0 0-46 16,0 0 37-16,0 0 2 16,81 126-59-16,-58-97-2 15,-3-5-25-15,3-3-68 16,-4 2-152-16,-7-8-278 16,-2-3-505-16</inkml:trace>
  <inkml:trace contextRef="#ctx0" brushRef="#br0" timeOffset="60867.26">5468 13221 2 0,'0'0'1491'0,"0"0"-1191"16,0 0-256-16,0 0-20 0,0 0-18 16,0 0 16-16,0 0-20 15,-9-103-2-15,9 77 6 16,0 4-4-16,0 2-2 16,0 2 7-16,4 2-10 15,1 4 9-15,-1 0 2 16,0 4-7-16,-4 2-1 15,6 2 1-15,-2 2-1 16,0 0 0-16,0 2-8 16,1 0 6-16,-1 0-18 15,10 0 20-15,-6 10 7 0,11 8 25 16,-7 6 2-16,3 4 14 16,-3 0 5-16,3 2-21 15,-7-6 17-15,0-3-24 16,-4-8 25-16,3-5-44 15,-7-4 13-15,0-4-17 16,0 0 18-16,4 0 0 16,-4 0-19-16,0-1 18 15,0-12-18-15,4-5 0 16,-4 0 9-16,4 0-16 16,0-2 12-16,4 0-12 15,3 2 6-15,-3-2-7 16,0 2 6-16,-1 2-11 15,5 2 12-15,-4 4-34 0,-4 3 12 16,7 4-28-16,-7 1 28 16,4 2-9-16,2 0 12 15,-1 0 3-15,-1 4 11 16,2 14 5-16,-1 2 0 16,-1 6 29-16,0-2-27 15,2-2 25-15,-5-3-26 16,-1-8 9-16,-4-3-10 15,4-2 1-15,-4-4-1 16,0-2 6-16,0 0 9 16,4 0-15-16,-4-2 0 15,6-16-6-15,-2-6 4 16,5-8-5-16,-5-2 7 16,14 0 0-16,-5 4-10 15,-3 5 9-15,2 10 2 0,-3 3-11 16,1 7 3-16,-6 4 5 15,0 1-19-15,5 0 21 16,1 4 14-16,-2 16 25 16,11 6 42-16,-3 4 3 15,7 2-13-15,4-2-45 16,0-2 23-16,0-4-37 16,0-6 20-16,4-6-31 15,-5-8-1-15,-5-4-6 16,6-26-110-16,-8-10-100 15,-7-4-350-15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6-26T18:40:36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6520 11149 611 0,'0'0'628'0,"0"0"-481"0,0 0-139 15,0 0 12-15,0 0-20 16,0 0 33-16,80-42-11 15,-63 42 12-15,-3 0 8 16,3 0 20-16,-3 0 18 16,-5 0-14-16,-5 4 10 15,0 10-42-15,-4 7 40 16,0 6 4-16,0 7 22 16,0 10-35-16,-4 8-9 15,-13 9-15-15,-1 5-23 16,-1 3 6-16,-2 6-24 15,3 5 17-15,-1 7-11 16,7 4-1-16,-3-2 1 16,3-7-4-16,12-12-2 0,0-11-1 15,0-13 1 1,18-8-12-16,9-8 11 0,8-4-20 16,1-8 20-16,3-4-17 15,-2-4 18-15,-2-4-19 16,-4-4 17-16,-12-2 1 15,-7 0-10-15,-4 0 10 16,-8 0 2-16,0 0 29 16,-4 0-24-16,-12 0 6 15,-7 0 5-15,-4 4-17 16,4 4 1-16,1 4 8 16,9 6 6-16,5 12-8 15,2 12-14-15,6 16 15 0,18 32-9 16,22 37 2-16,18 27 22 15,6 9-15-15,-11-29 0 16,-17-35-7-16,-14-39 0 16,-9-10-2-16,-5 4 8 15,-4-2-11-15,-4-2 13 16,0-12 4-16,-21-14-12 16,-16-12 27-16,-6-8-16 15,-11-4-6-15,-4 0 0 16,9-8-5-16,5 0 7 15,13 2-8-15,8 5-16 16,19 1-90-16,4 0-167 16,21 0-489-16,6 0 138 0</inkml:trace>
  <inkml:trace contextRef="#ctx0" brushRef="#br0" timeOffset="1816.63">7460 12430 1024 0,'0'0'503'15,"0"0"-349"-15,0 0-120 16,0 0-33-16,0 0 46 16,0 0-5-16,0 0-14 15,9-26-13-15,9 4 28 16,3-8 3-16,6-6 5 16,-5-6-29-16,1 0 1 15,-4-3-12-15,-7 4 2 16,-4-1-3-16,-3-1-8 15,-5 5 20-15,0 0-21 0,0 6 20 16,0 2-14 0,-13 6 34-16,5 8 4 15,-2 6 11-15,5 4-10 0,1 6-26 16,0 0 14-16,4 0-34 16,0 12 0-16,0 20-4 15,8 16 3-15,11 14 2 16,4 8 10-16,-7 1-10 15,15-13 1-15,-8-12-2 16,4-14 4-16,0-16-10 16,-4-14-25-16,-1-2 31 15,3-18 0-15,2-20 25 16,-4-12-25-16,-1-9 0 16,-3-1-1-16,-2 4 1 15,-3 4-10-15,-2 10 14 16,3 10-13-16,-3 10 7 15,3 10 1-15,-3 8-16 0,7 4 4 16,-3 0 3-16,7 11 10 16,4 4 14-16,4 5-14 15,-4 0 8-15,4 0-2 16,-8-4 8-16,-1-2-13 16,-9-4 2-16,-5-4 3 15,-2-4-6-15,-2 0 7 16,-4-2 5-16,0 0 12 15,0 0-8-15,-10-8 4 16,-7-8-6-16,-5-3-22 16,-5-2 16-16,-4 1-9 0,-4 6 1 15,4 2 0 1,0 6 5-16,4 6-4 0,0 0 18 16,4 2-18-16,0 16 8 15,5 4 1-15,5 6-20 16,5 5 10-16,8 6-1 15,0 3-5-15,4 0-1 16,13 1 7-16,6-7-6 16,3-6 0-16,5-10-22 15,0-10 0-15,0-10-12 16,7 0 25-16,-7-26 15 16,0-18 16-16,-4-16-16 15,-5-13-10-15,-5-11-2 16,-13-6-23-16,2-2 34 15,-6 3-7-15,0 5-5 0,-14 8 26 16,-5 12-13-16,3 12 2 16,1 16 8-16,7 14 33 15,0 12-12-15,3 10-22 16,-1 0 4-16,6 11-20 16,0 25 14-16,0 19 2 15,0 17-9-15,6 14 1 16,11 22 1-16,6-9 4 15,-1-3-12-15,5-8 16 16,0-26-19-16,4 0 15 16,0-19-12-16,-4-16-13 15,8-12 3-15,-4-13-18 0,0-2-15 16,0-22 49-16,0-17-19 16,-4-8 7-16,-4-6-44 15,-5-1 40-15,-5 6-12 16,-13 4 28-16,0 6 0 15,0 6 0-15,0 4 13 16,-13 8 2-16,-1 4 23 16,2 3-19-16,1 8 38 15,-1 2-22-15,8 3 10 16,-5 0-23-16,3 3-22 16,6 16-2-16,0 12-14 15,0 9 16-15,0 4 0 16,6 2-12-16,11 0 18 0,6-4-18 15,-1-3 15 1,-1-12-10-16,6-7-5 0,0-9-22 16,4-11-3-16,-4 0-6 15,0-12 43-15,-1-12 9 16,-3-7 16-16,0-1-25 16,-11 0 16-16,3 0-10 15,-7 5 2-15,0 0-1 16,-8 5 5-16,7 8 7 15,-7 2-1-15,0 4 16 16,0 3-25-16,0 2 6 16,0 1-8-16,0 0-14 15,0 2 2-15,0 0-21 16,0 10-40-16,0 14 32 16,12 16 34-16,7 10 17 0,7 8 8 15,5 2-24 1,-4-6 10-16,4-9-10 0,-4-11-2 15,0-14 1-15,-10-12-31 16,-3-8-8-16,-2-4 39 16,3-24 27-16,-3-11-26 15,-3-8 15-15,-5-8-8 16,2 2-8-16,-2-4 0 16,-4 7 0-16,0 8-1 15,0 10 1-15,0 10 1 16,0 12-1-16,0 7 7 15,0 3-7-15,0 0 0 0,12 13-49 16,3 15 49 0,12 15 31-16,0 10-3 0,4 9-18 15,0 5-10-15,0-5 5 16,0-12-3-16,0-12-4 16,-4-18-190-16,4-22-117 15,-5-22-352-15,-13-17-412 0</inkml:trace>
  <inkml:trace contextRef="#ctx0" brushRef="#br0" timeOffset="2068.96">9523 11015 1347 0,'0'0'280'0,"0"0"-223"0,0 0-45 16,0 0 78-16,4 199 23 15,23-66 3-15,0 12-58 16,0-23-24-16,-4-33 29 16,-11-38-23-16,-4-12 4 15,3-6-44-15,1-2 9 16,-4-9-9-16,-1-14-6 16,-7-8-106-16,0-23-76 15,-15-15-151-15,-8-3-496 0</inkml:trace>
  <inkml:trace contextRef="#ctx0" brushRef="#br0" timeOffset="2233.56">9455 11588 1114 0,'0'0'393'0,"0"0"-179"15,0 0-100-15,0 0-39 16,0 0-7-16,0 0-11 16,0 0 12-16,103 8-60 15,-57 2-9-15,1-2-4 16,-1 2-107-16,-7-2-78 15,7-2-120-15,-11-2-194 16,-13-4-199-16</inkml:trace>
  <inkml:trace contextRef="#ctx0" brushRef="#br0" timeOffset="2390.14">9875 11606 795 0,'0'0'397'16,"0"0"-227"-16,0 0-67 15,0 0 118-15,0 0 13 0,14 119-42 16,-1-65-108-16,-1 2-34 15,7 0-37-15,-1-4 2 16,5-8-15-16,-2-6-19 16,5-8-152-16,1-10-218 15,-4-9-483-15</inkml:trace>
  <inkml:trace contextRef="#ctx0" brushRef="#br0" timeOffset="2846.28">10214 11726 1200 0,'0'0'270'0,"0"0"-189"16,0 0-54-16,0 0 102 16,0 0-41-16,-112 43-37 15,104-5-36-15,4 8 32 16,4 4 8-16,0-2-6 15,4-6 19-15,8-7-32 16,7-14-4-16,-3-6-31 16,11-15-2-16,-4 0 2 15,8-25 41-15,-4-20-24 16,0-16-18-16,0-15-39 16,-9-10-1-16,-5-9-9 15,-5-3-28-15,-8 0 17 16,0 5-11-16,0 11 70 0,-8 14 1 15,-5 18 25-15,3 18 20 16,2 16 65-16,3 16-8 16,1 2-45-16,4 33-27 15,0 38-19-15,0 42 56 16,0 35-21-16,13 12 27 16,5-27-27-16,5-39 0 15,-6-39-31-15,5-14-10 16,5-1-5-16,17-2-143 15,-3-6-202-15,-6-20-352 0</inkml:trace>
  <inkml:trace contextRef="#ctx0" brushRef="#br0" timeOffset="3227.82">10650 11751 1467 0,'0'0'294'0,"0"0"-211"16,0 0-71-16,0 0 54 16,-66 102 29-16,62-58-16 15,4 2-61-15,0-4 11 16,0-4-21-16,16-8-1 16,7-10-6-16,4-7 0 15,0-10-1-15,-5-3 9 0,1-2 22 16,-2-18-31-16,-7-6 0 15,-1-4-10-15,-9-2 9 16,-4 2-2-16,0 2 3 16,0 6 4-16,0 6 19 15,0 9 70-15,-4 6-19 16,4 1 18-16,0 0-46 16,0 19-13-16,0 13-33 15,0 9 11-15,0 3-11 16,18 2 2-16,9-6-8 15,16-5-190-15,-1-12-144 16,-7-11-354-16</inkml:trace>
  <inkml:trace contextRef="#ctx0" brushRef="#br0" timeOffset="4024.39">11007 11754 1337 0,'0'0'332'0,"0"0"-256"16,0 0-44-16,0 0-4 15,-53 133 101-15,53-83-67 16,0-2-3-16,12-5-28 16,7-10-13-16,3-11-18 15,5-12-12-15,-6-10 12 16,6-2 43-16,0-28 0 15,0-14-36-15,-5-16 18 0,-3-15-25 16,-3-27 9 0,-1-19-9-16,-7 6-21 0,-4 13 20 15,-4 15-7-15,0 25-5 16,0 0 26-16,0 4-5 16,-8 18 10-16,4 15 82 15,-6 16-5-15,5 9-22 16,1 4-18-16,-4 28-55 15,8 18 2-15,-4 20 8 16,4 14-20-16,0 8 20 16,4 5-17-16,13-7 16 15,5-5-10-15,5-15 1 0,0-14-1 16,4-16 0 0,4-18-34-16,-4-14 19 0,0-8 16 15,-4-8 20-15,-4-24-12 16,-5-12-16-16,-5-6 8 15,-9-3 0-15,-4 1 4 16,0 6-2-16,-4 8-4 16,-9 10 8-16,-5 10 6 15,5 8-10-15,-1 6 44 16,6 4-46-16,-7 4 15 16,3 20-15-16,-1 12-12 15,3 10 10-15,6 8 4 16,4 2-11-16,0-3 15 0,19-9-17 15,12-10 1 1,0-14-11-16,4-10-34 0,6-10 12 16,-6-3 41-16,0-20 2 15,0-9 5-15,-8-9 8 16,0 2-20-16,-8-2 14 16,-7 5-14-16,3 10 1 15,-7 12 4-15,-4 10-8 16,-4 4-14-16,4 16-1 15,0 21 25-15,3 15 95 16,-7 8-61-16,0 4 3 16,0-6-35-16,0-8-4 15,0-6-82-15,-7-14-416 16,-5-15-453-16</inkml:trace>
  <inkml:trace contextRef="#ctx0" brushRef="#br0" timeOffset="4373.47">10137 11383 1888 0,'0'0'362'15,"0"0"-362"-15,0 0-238 16,0 0 73-16,0 0-12 16,0 0-870-16</inkml:trace>
  <inkml:trace contextRef="#ctx0" brushRef="#br0" timeOffset="4735.09">7661 11091 1998 0,'0'0'254'16,"0"0"-254"-16,0 0-221 15,0 0-32-15,0 0-70 16,0 0-586-16</inkml:trace>
  <inkml:trace contextRef="#ctx0" brushRef="#br0" timeOffset="8573.41">17509 4556 605 0,'0'0'268'0,"0"0"-133"16,0 0-40-16,0 0 66 16,0 0-25-16,0 0-34 15,0 0-56-15,0 0 6 16,0 0-6-16,0 0 19 16,0 0 17-16,0 0-21 15,8-10-8-15,10-12 19 16,9-10 4-16,-6-8-48 15,12-9 9-15,-6-5-36 16,-6-2 12-16,-3-3-13 0,-5-7 6 16,-3 3 0-16,-6 0-4 15,0 13 4-15,-4 14 4 16,0 14 21-16,0 12 38 16,0 8-5-16,0 2-36 15,0 0-1-15,0 10-27 16,0 16-9-16,0 14 8 15,-4 12 2-15,4 11-1 16,0 5 6-16,4 3-3 16,9 0 3-16,1 1 1 0,-2-1-7 15,3-5 6 1,-7-8 0-16,-4-8-5 0,0-12-2 16,-4-8 12-16,0-8-16 15,0-5 13-15,-4-4 1 16,-16-1-9-16,-13 0 11 15,-7 1-11-15,1-4 0 16,-11 3-1-16,5-1 8 16,6-6-15-16,8 2 18 15,8-6-4-15,10 2-5 16,9-3 13-16,4 0-8 16,0 0 1-16,25 4-6 15,17-1 0-15,11 1 47 16,9 4-32-16,4 1 12 15,-8-1-27-15,-4 3 15 0,-13 0-16 16,-5-1 8-16,-14-2-8 16,-13-2 1-16,-1-2 7 15,-4-4-8-15,-4 1 20 16,0-1-20-16,0 0 9 16,4 0-9-16,2 0-39 15,15 0-197-15,-2-3-162 16,3-5-415-16</inkml:trace>
  <inkml:trace contextRef="#ctx0" brushRef="#br0" timeOffset="9407.68">18207 4943 1264 0,'0'0'293'16,"0"0"-244"-16,0 0-49 16,0 0-2-16,0 0 2 15,0 0 0-15,0 0 7 16,81 28 6-16,-46-28 16 16,-4 0 6-16,2-18 8 15,-2-6-8-15,-4-8-2 16,-11-2 27-16,-1-2 3 0,-7-5-7 15,-8-1-21 1,0 0 28-16,-4 0-29 0,-10 4-11 16,-3 6-6-16,3 8 14 15,-3 6 17-15,7 9-39 16,1 5 22-16,5 4-23 16,4 0-8-16,0 13-18 15,0 17 12-15,0 14 4 16,0 10 2-16,0 2-1 15,0 0 2-15,4-10-2 16,15-6 10-16,-2-11-22 16,5-9 5-16,1-11 7 15,0-6-8-15,-3-3 9 16,3-8 10-16,4-19-1 16,-8-2 4-16,1-6-7 0,-5 1 27 15,-3 0-15-15,3 0 13 16,-7 6-24-16,-8 2 11 15,8 6-18-15,-8 6 6 16,0 4 2-16,6 6-7 16,-6 4-2-16,0 0 8 15,0 0-17-15,0 0-5 16,0 0-22-16,5 16-25 16,-1 12 54-16,8 10 8 15,3 6 1-15,-3 4 3 16,7-4 2-16,3-9-10 15,5-11 4-15,-6-10 0 16,6-12-4-16,-5-2 4 0,5-12 0 16,-4-19 7-16,-4-2-7 15,-7-6 9-15,-4-1-18 16,3 2 18-16,-11 4-16 16,0 4 17-16,0 10-16 15,4 6 12-15,-4 8-6 16,0 6 0-16,8 0-6 15,0 22-8-15,7 16 14 16,1 12 32-16,3 4-24 16,0-1 4-16,1-12-12 15,7-13 0-15,14-28-145 16,-5-5-171-16,-5-25-485 0</inkml:trace>
  <inkml:trace contextRef="#ctx0" brushRef="#br0" timeOffset="9675.95">19305 3707 1340 0,'0'0'289'0,"0"0"-222"16,0 0-52-16,0 121 1 15,0-1 117-15,8 31-17 16,11 9-16-16,-7-30-42 15,1-42 16-15,-3-31-27 16,-6-16 3-16,4 0-48 16,3-3 13-16,-3-6-15 0,-4-16-11 15,4-12-84-15,-8-4-102 16,0-40-34-16,0-4-422 16,0-3-234-16</inkml:trace>
  <inkml:trace contextRef="#ctx0" brushRef="#br0" timeOffset="9807.61">19282 4417 772 0,'0'0'335'0,"0"0"-164"16,0 0-121-16,0 0-21 15,0 0 53-15,0 0 9 16,0 0-41-16,35 72-50 16,15-54-63-16,-7-1-163 15,-6-6-688-15</inkml:trace>
  <inkml:trace contextRef="#ctx0" brushRef="#br0" timeOffset="10127.95">19522 4814 1257 0,'0'0'297'0,"0"0"-201"15,0 0-50-15,0 0 68 16,41-104-13-16,-14 66-34 15,-2-2-41-15,-2 4 27 16,4 1-30-16,-5 8 23 16,-9 7-22-16,-7 8 4 0,2 3-17 15,-8 8-9 1,4 1 14-16,-4 0-16 0,0 7 1 16,0 18 12-16,0 12 22 15,0 10-18-15,9 9 5 16,1 0-4-16,-2-2-4 15,5-8-11-15,5-7-3 16,1-12-7-16,20-18-170 16,-4-9-150-16,-4 0-404 0</inkml:trace>
  <inkml:trace contextRef="#ctx0" brushRef="#br0" timeOffset="10498">19958 4628 1347 0,'0'0'277'16,"0"0"-163"-16,0 0 10 16,0 0 13-16,0 0-31 15,0 0-72-15,0 0-9 16,-89 119-17-16,89-84 23 16,0-3-19-16,15-5 10 15,7-8-15-15,-1-6 14 16,10-7-8-16,-4-6-11 15,0 0-4-15,-4-15 14 16,-5-7-27-16,-5-4 21 16,1 1-6-16,-10 0 0 15,-4 3 7-15,0 8-6 0,0 4 9 16,0 6 69-16,0 4-11 16,0 0-11-16,0 4-56 15,0 18-2-15,0 10 2 16,0 6 0-16,8 2-1 15,11 0-8-15,-2-7-69 16,24-9-209-16,-10-10-219 16,0-10-199-16</inkml:trace>
  <inkml:trace contextRef="#ctx0" brushRef="#br0" timeOffset="10922.93">20281 4642 970 0,'0'0'353'0,"0"0"-228"0,0 0-32 16,0 0 9-16,0 0-56 15,0 0-15-15,-50 120 7 16,50-72 32-16,0-3-51 16,12-5 31-16,11-12-8 15,0-8 29-15,0-13-36 16,3-7-7-16,1-9 16 15,0-27-25-15,4-14 3 16,-4-14-13-16,0-13-4 16,-6-9-4-16,-3-18 9 0,-10 5-10 15,-3-1 0 1,1 4-1-16,-6 20-6 0,0 4 1 16,0 20 12-16,-6 19 7 15,1 23 9-15,1 10-1 16,0 38-21-16,-4 47 0 15,-2 40 24-15,5 12-2 16,1-12 12-16,4-31-9 16,0-32 39-16,0-10-51 15,9 2-1-15,9 0-12 16,5-2 0-16,16-17-135 16,-4-17-179-16,-4-17-314 0</inkml:trace>
  <inkml:trace contextRef="#ctx0" brushRef="#br0" timeOffset="11294.08">20775 4646 1079 0,'0'0'374'0,"0"0"-217"16,0 0-50-16,0 0 78 16,0 0-55-16,0 0-47 15,0 0-67-15,-120 64-3 16,109-22 12-16,11 0 9 15,0 0 21-15,0-7-33 16,15-11 22-16,8-6-36 16,-3-10 5-16,7-8 5 15,-4 0 15-15,0-11-25 16,-5-10-6-16,-1-8-2 16,-3 1 0-16,-10 2-10 15,0 6 20-15,-4 6 1 0,0 6-10 16,0 6 58-16,0 2-7 15,0 0-38-15,0 8-14 16,0 13 0-16,9 6 9 16,1 5-6-16,7 0-3 15,5-1-3-15,9-9-24 16,27-18-244-16,-8-4-259 16,-7-3-472-16</inkml:trace>
  <inkml:trace contextRef="#ctx0" brushRef="#br0" timeOffset="11501.52">21279 4748 1285 0,'0'0'802'0,"0"0"-658"16,0 0-144-16,0 0 15 15,0 0 10-15,0 0 15 16,0 0-24-16,66 26-16 15,-54-18-19-15,3-4-59 16,-7-4-99-16,-8 0-48 16,0-10-169-16,0-6-347 0</inkml:trace>
  <inkml:trace contextRef="#ctx0" brushRef="#br0" timeOffset="11654.99">21279 4748 222 0,'-64'-132'1420'0,"64"132"-1091"0,10-2-195 15,17 2 75-15,0 0-9 16,4 0-86-16,4 0-76 16,0 0-13-16,-4 0-25 15,0 0-10-15,-4 0-225 16,-12 0-492-16</inkml:trace>
  <inkml:trace contextRef="#ctx0" brushRef="#br0" timeOffset="12470.9">22075 3948 1340 0,'0'0'372'0,"0"0"-230"16,0 0-29-16,0 0 83 16,0 0 23-16,0 0-115 15,0 0-44-15,-8-26-53 16,8 36-7-16,0 38-15 15,18 40 15-15,9 40 102 16,-6 19-51-16,6-5-12 16,-5-33-32-16,-7-37 24 15,1-26-30-15,-1-14 13 16,-3-6-14-16,7-5-13 16,3-10 13-16,5-11 0 15,9-36 21-15,21-58-12 0,5-54 24 16,9-39-32-16,-7-18 10 15,-17 1-10-15,-5 14-1 16,1 19 0-16,-12 47 0 16,-12 45-1-16,-5 42 9 15,-10 24-3-15,-4 8-4 16,0 2 30-16,0 2-30 16,0 1-1-16,4 0-3 15,-4 0-9-15,9 9 3 16,9 9-21-16,13 6-43 15,0-3-259-15,-4-7-541 0</inkml:trace>
  <inkml:trace contextRef="#ctx0" brushRef="#br0" timeOffset="15405.8">17558 6078 1129 0,'0'0'307'0,"0"0"-215"15,0 0-40-15,0 0 88 16,0 0-14-16,0 0-46 15,0 0-79-15,-18-21-1 16,40 19 5-16,-1 1-7 16,20 1 3-16,-6 0-1 0,7 0 3 15,-7 7-3 1,-8 10 1-16,-7 1 5 0,-1 2 2 16,-15 2-8-16,-4 2 10 15,0 0-9-15,-12 0 17 16,-15-4-12-16,-4-2-5 15,0-6 11-15,0-4-12 16,0-4 30-16,8-4-12 16,5 0 43-16,5 0-34 15,7 0 39-15,2 0-29 16,4 0-10-16,0 0-27 16,10 0-21-16,21 0 20 15,8 0 2-15,11 0-4 16,8 0 12-16,-4 16-9 15,-7 11 7-15,-1 4-1 0,-11 9-5 16,-8 5 0-16,-17 1 16 16,-10 2-16-16,0-2 24 15,-14-2-18-15,-17-6 38 16,-9-6-4-16,-1-11 41 16,-2-12-39-16,-7-7-2 15,-4-2-14-15,5-8-12 16,5-10-7-16,3-5 2 15,14 5-20-15,6 6 4 16,11 1-11-16,10 7-24 16,0 4-132-16,31 0-46 15,14 0 65-15,40 12-52 0,-15 3-306 16,-1 0-535-16</inkml:trace>
  <inkml:trace contextRef="#ctx0" brushRef="#br0" timeOffset="16006.16">18284 6720 1405 0,'0'0'273'16,"0"0"-252"-16,0 0-21 15,0 0-1-15,0 0 1 16,0 0 28-16,0 0-27 0,134-29 23 15,-107 6-17 1,4-2 5-16,-4-3 1 0,-11-4-7 16,-1-2 4-16,-11-2-10 15,-4 0 28-15,0 2-15 16,-4 1 36-16,-15 8-35 16,7 3 46-16,-3 5-23 15,3 7-5-15,6 7-6 16,2 3-7-16,4 0-19 15,0 1-5-15,0 21-13 16,0 11 13-16,0 9 3 16,4 4 4-16,6-2-4 15,7-8 2-15,5-10-1 16,1-10 1-16,4-8 0 16,0-8 3-16,4 0 4 0,0-18 1 15,0-6-8-15,0-2 0 16,-4-2-1-16,-5 0 0 15,5 4-4-15,-14 6-10 16,1 4 14-16,-6 4-7 16,-3 6-2-16,-5 1 20 15,0 3-20-15,0 0 10 16,0 0-6-16,0 11-13 16,0 17 19-16,0 13 21 15,0 18 15-15,0 5 5 16,0 2-17-16,0-6 20 15,0-11-37-15,0-14-2 0,4-11-5 16,14-15-39-16,17-18-160 16,3-18-298-16,-7-14-207 0</inkml:trace>
  <inkml:trace contextRef="#ctx0" brushRef="#br0" timeOffset="16256.11">19214 5853 1407 0,'0'0'308'0,"0"0"-220"15,0 0-74-15,0 0-13 16,-48 139 0-16,48-29 31 0,0 30-1 16,0-10 26-1,13-27-10-15,-3-37 18 0,-6-30-45 16,9-4-5-16,-5-2-15 15,-2-6 0-15,2-14-24 16,-8-10-119-16,0-6-100 16,-4-20-237-16,-10-2-451 0</inkml:trace>
  <inkml:trace contextRef="#ctx0" brushRef="#br0" timeOffset="16399.32">19067 6463 1104 0,'0'0'501'0,"0"0"-361"16,0 0-23-16,0 0-23 15,0 0-32-15,0 0-41 0,0 0 1 16,116 27-22 0,-62-18-17-16,8-2-129 0,14-4-167 15,-18-1-216-15,-8 0-270 16</inkml:trace>
  <inkml:trace contextRef="#ctx0" brushRef="#br0" timeOffset="16757.47">19580 6459 821 0,'0'0'372'16,"0"0"-251"-16,0 0-13 16,0 0 40-16,0 0 28 15,0 0-101-15,-128-2-36 16,113 26-12-16,3 8-4 16,1 4 15-16,11 0-23 0,0-3 24 15,0-2-38-15,11-9 46 16,5-5-19-1,7-10-7-15,4-7 2 0,4 0-8 16,0-10-15-16,-4-16-3 16,-4-2-25-16,-1 0-31 15,-9 0 59-15,-9 9 0 16,2 2 9-16,-6 7 5 16,0 6 22-16,0 4 28 15,0 0-20-15,0 0-44 16,0 6-3-16,4 16-6 15,4 6 9-15,7 4-4 16,6 0 4-16,5-4-74 0,24-8-125 16,-5-10-168-1,-5-7-355-15</inkml:trace>
  <inkml:trace contextRef="#ctx0" brushRef="#br0" timeOffset="17643.97">19968 6483 479 0,'0'0'773'0,"0"0"-563"16,0 0-104-16,0 0-23 15,0 0 17-15,0 0-45 16,0 0-15-16,-93 112 14 16,93-78-15-16,13-4 17 0,10-8-32 15,3-8 6 1,5-12-17-16,0-2 18 0,5-16-19 15,5-20 6-15,-6-12 2 16,-4-14-20-16,0-8 1 16,-4-9 10-16,0-3-22 15,-15-2 22-15,7 2-20 16,-15 5 16-16,-4 15-7 16,0 15 0-16,0 16 10 15,0 15 36-15,-4 10 28 16,-4 6-9-16,1 6-64 15,-1 24-1-15,-4 16-19 16,1 15 13-16,3 15 8 16,4 6-2-16,0 2 0 15,4-3 1-15,0-11 0 0,12-12-1 16,15-13 0-16,4-15-15 16,4-10 6-16,2-13-35 15,-1-7 29-15,-5 0-51 16,-5-22-18-16,-3-4-3 15,-10-4 42-15,1 1 43 16,-14 0 2-16,0 6 6 16,0 8-6-16,0 4 49 15,0 5-6-15,0 6 24 16,-4 0-28-16,4 0-34 16,0 14-5-16,0 15-22 15,0 5 13-15,12 3 18 0,11-2-7 16,0-7-1-16,4-6 18 15,4-10 0-15,-4-9-1 16,-7-3 0-16,3-3-17 16,-4-23 24-16,-3-13-24 15,-1-11-2-15,-11-3-27 16,-4-2 5-16,-4 8-17 16,-19 8 40-16,-8 13 0 15,-4 12-5-15,-7 13 5 16,7 1 0-16,4 0 40 15,13 18-39-15,9 1-2 16,9 7 3-16,0 0-11 16,23 3 18-16,16-5-6 0,11-4 29 15,4-6-14 1,4-5-3-16,-5 0-14 0,-5-1 0 16,-7 2 12-16,-14 1-6 15,-6 4 22-15,-15 7 5 16,-6 10 16-16,0 6 45 15,0 8-24-15,-10 2-59 16,-3-2-6-16,13-6-6 16,0-5-46-16,17-9-122 15,10-10-196-15,6-12-361 0</inkml:trace>
  <inkml:trace contextRef="#ctx0" brushRef="#br0" timeOffset="17825.49">21345 6649 1741 0,'0'0'597'15,"0"0"-548"-15,0 0-49 16,0 0-13-16,0 0 7 16,0 0-19-16,0 0-154 15,85-2-127-15,-69-14-207 16,3 0-285-16</inkml:trace>
  <inkml:trace contextRef="#ctx0" brushRef="#br0" timeOffset="17967.14">21345 6649 1565 0,'4'-143'631'0,"-4"143"-565"16,4 0-29-16,15 0 58 15,8-3 19-15,4-3-88 16,8-8-26-16,-8 2-255 15,-4-2-692-15</inkml:trace>
  <inkml:trace contextRef="#ctx0" brushRef="#br0" timeOffset="18745.81">22575 5536 1239 0,'0'0'397'0,"0"0"-264"16,0 0-96-16,0 0 43 16,0 0-10-16,0 0-27 15,0 0-34-15,-124 63-8 16,91 9 9-16,2 45-8 15,0 58 68-15,8 35 28 16,11 13 50-16,8-6-44 16,4-28-4-16,0-15-53 15,4-17-20-15,8-37-8 16,3-34-18-16,-7-28 10 16,11-10-4-16,-11 0-8 15,6 2 10-15,-1-2-12 0,-5-11 10 16,2-13-4-16,-10-8-3 15,4-10-1-15,-4-4 1 16,13-2-143-16,-3 0-385 16,-2-6-411-16</inkml:trace>
  <inkml:trace contextRef="#ctx0" brushRef="#br0" timeOffset="19572.72">23038 5897 1337 0,'0'0'251'16,"0"0"-193"-16,0 0-40 16,0 0 65-16,0 0-13 15,0 0-30-15,0 0-40 16,-66 19 0-16,66 12-7 16,0 6 7-16,4-1 12 15,15-4-10-15,1-9 17 16,7-6-18-16,8-9 18 15,-8-8-17-15,10 0 11 16,-6-16-13-16,-8-8 1 0,-6-4-1 16,-9-1-20-16,-2 3 19 15,-6 1 2-15,0 2 7 16,-10 5-7-16,2 4 16 16,-5 5-3-16,7 3 17 15,-2 5-10-15,8 1-10 16,0 0-11-16,0 19-20 15,0 19 19-15,0 13-1 16,0 20-5-16,0 23 14 16,0-2-6-16,8 4 5 15,2-3-4-15,-1-22-2 16,-5-4 0-16,4-17-1 16,-2-17 2-16,-6-16-7 15,0-13 17-15,0-4 9 16,-14-10-20-16,-3-22-47 0,-1-14-60 15,-1-8 58-15,2-4 28 16,7 2 1-16,10 7 20 16,0 5 19-16,0 10 64 15,23 6-39-15,4 4 14 16,4 4-32-16,4 4 0 16,2 2-24-16,2 4-2 15,11 0-90-15,-11 4-303 16,-12 0-931-16</inkml:trace>
  <inkml:trace contextRef="#ctx0" brushRef="#br0" timeOffset="20443.84">22972 6914 335 0,'0'0'1029'0,"0"0"-787"16,0 0-176-16,0 0-14 0,0 0 49 15,0 0-67 1,0 0-20-16,12 30-14 0,15-14 68 16,4 0 8-16,4-6-7 15,-2-4-46-15,-2-6 1 16,-10 0-12-16,-2 0-5 15,-5-2 9-15,-10-8-4 16,-4-2 19-16,0-2-19 16,0-2 12-16,0 0-24 15,-10 4 19-15,2 4-11 16,4 4-2-16,-1 2 1 16,1 2-1-16,4 0-12 15,0 14-16-15,0 22 4 16,0 20 17-16,0 16-1 15,0 17 4-15,4 6 11 0,1 4 11 16,-1-3-8-16,0-3 5 16,-4-15-11-16,0-14 11 15,0-20-21-15,0-16 30 16,0-16-20-16,-4-8 49 16,-15-4-18-16,-2-4-40 15,-5-20-1-15,-5-8-33 16,4-12 17-16,0-10-12 15,8-5 0-15,7 2-12 16,12 0 40-16,4 5-8 16,23 8 8-16,8 6 0 15,0 6 0-15,11 6 1 16,-7 6 7-16,-4 4-16 16,-8 2 2-16,-4-3-90 15,-9-12-215-15,-10 3-266 0,-4-4-623 0</inkml:trace>
  <inkml:trace contextRef="#ctx0" brushRef="#br0" timeOffset="20776.68">23123 6553 628 0,'0'0'902'15,"0"0"-705"-15,0 0-168 16,0 0-14-16,0 0 43 0,0 0-35 16,0 0-4-16,0 80-17 15,4-74-2-15,-4-4 12 16,0-2 2-16,0 0-5 16,0 0 25-16,0-16-14 15,0-6-20-15,0-4-20 16,-8 2 14-16,-7 4-6 15,7 5 2-15,-4 12 10 16,-3 3 16-16,7 0 6 16,0 20-21-16,1 4-1 15,7 8-7-15,0-6-240 16,0-5-1084-16</inkml:trace>
  <inkml:trace contextRef="#ctx0" brushRef="#br0" timeOffset="22058.61">22968 8484 1046 0,'0'0'371'0,"0"0"-258"16,0 0-88-16,0 0-11 15,0 0 88-15,0 0-45 16,0 0-18-16,105-137-38 16,-82 97 19-16,-4 4-19 15,-7 3 18-15,-2-1 2 16,-6 9 0-16,-4 0 26 16,0 7-7-16,0 6 44 15,0 3-22-15,0 5 8 16,0 4-25-16,0 0 17 0,0 0-48 15,0 14-14-15,0 15 0 16,0 16 0-16,0 9 23 16,0 7-8-16,13-5 61 15,5-8-53-15,5-10 0 16,-2-10-23-16,6-14-12 16,4-14-137-16,-9-20-203 15,1-10-490-15</inkml:trace>
  <inkml:trace contextRef="#ctx0" brushRef="#br0" timeOffset="22399.13">23189 7901 1373 0,'0'0'361'0,"0"0"-260"15,0 0-89-15,0 0-7 16,0 0 6-16,0 0-22 16,0 0 10-16,0 12-8 15,6-12 5-15,-6 0 4 16,0 0 8-16,0 0-8 16,0 0 26-16,0-9-24 15,0 4 7-15,-10-2 1 16,2 7 5-16,-7 0-15 0,7 0 18 15,4 9 4 1,0 4 0-16,4 1-8 0,0 1-6 16,0-7-16-16,16-8-52 15,3 0-174-15,-5-15-794 0</inkml:trace>
  <inkml:trace contextRef="#ctx0" brushRef="#br0" timeOffset="23124.57">22414 7317 492 0,'0'0'387'0,"0"0"-199"15,0 0-75-15,0 0 59 16,0 0-14-16,0 0-43 0,0 0-62 16,0 0 21-16,0 0-14 15,0 0-10-15,0 0-20 16,0 1 13-16,-4 17 14 15,-5 7-21-15,5 11 9 16,-10 8-19-16,6 12 37 16,-7 11-24-16,11 25 17 15,-4 34 12-15,8 35-4 16,0 5-12-16,8-10-20 16,11-35-9-16,-7-41-13 15,2-22-7-15,3-12 3 16,2 4-6-16,3-1 6 15,5-1-6-15,0-11 0 16,-6-12-11-16,16-21-112 0,-6-4-227 16,-4 0-532-16</inkml:trace>
  <inkml:trace contextRef="#ctx0" brushRef="#br0" timeOffset="23911.98">23505 5478 941 0,'0'0'254'16,"0"0"-131"-16,0 0-18 15,0 0 28-15,0 0-15 16,0 0-10-16,-20 122-42 16,20-73 1-16,4 9 20 15,23 24-8-15,12 34 9 16,15 33-45-16,3 13 9 0,-3-1-14 16,-4-13 2-16,-15-12-38 15,-4 13 50-15,-8 11 10 16,-15 10 8-16,-8 14 7 15,0 1-23-15,-27 4 22 16,0-1-55-16,0-11 28 16,-4-13-39-16,0-19 25 15,4-35-34-15,1-28 10 16,3-24 27-16,2-11 6 16,-2 1-4-16,-3-4-32 15,3-2 12-15,0-10-19 16,11-10 12-16,3-8-3 15,3-6-14-15,2-4 4 16,4-4 0-16,0 0 0 16,0 0-7-16,0 0 6 0,0 0-42 15,0 0-6-15,-12 0-93 16,3-6-183-16,-5-4-855 0</inkml:trace>
  <inkml:trace contextRef="#ctx0" brushRef="#br0" timeOffset="26111.49">18778 9789 570 0,'0'0'384'0,"0"0"-184"16,0 0-116-16,0 0 18 15,0 0 78-15,0 0-21 16,0 0-36-16,0-20-19 16,0 20-25-16,0 0 28 15,0 0-26-15,0 0 7 16,0 0-58-16,0 0-4 15,0 6-26-15,0 14 0 16,0 13 33-16,0 11-17 0,0 14 12 16,0 10-27-1,0 12 32-15,0 2-21 0,0 5 20 16,0-3-26-16,0-8 8 16,-4-8-8-16,4-12-6 15,0-12 0-15,0-14 15 16,0-11-23-16,0-12 17 15,0-7-18-15,0-5-97 16,0-20-166-16,0-5-458 0</inkml:trace>
  <inkml:trace contextRef="#ctx0" brushRef="#br0" timeOffset="26735.83">18720 9815 1190 0,'0'0'295'16,"0"0"-183"-16,0 0-6 16,0 0 36-16,0 0-69 15,0 0-31-15,0 0-40 16,89-73 18-16,-52 59-14 15,2 1 24-15,0 5-15 0,-1 4-9 16,-7 4 6 0,0 0-11-16,-9 10-2 0,-9 14 10 15,-9 13 16-15,-4 10-15 16,0 12 33-16,-8 6-27 16,-23 2 12-16,-4-1-12 15,-3-4-8-15,-1-9 9 16,-2-10-15-16,10-12 9 15,10-13-10-15,2-9 18 16,7-6-18-16,12-3 11 16,0 0-12-16,0 0-13 15,0-12 4-15,8-2-6 16,9-2 8-16,6 0 13 16,-1 2-17-16,1 1 22 15,-6 4-17-15,1 0 6 0,-10 5 0 16,3 3 0-16,-7 1 1 15,-4 0-2-15,0 4 9 16,4 15 5-16,-4 12 24 16,4 13 62-16,0 6-16 15,7 6 15-15,1 0-48 16,3-4-19-16,1-3-4 16,7-7-26-16,4-5 12 15,0-3-3-15,-1-3-17 16,1-7 7-16,-6-6-45 15,6-6-145-15,4-10-78 16,-8-2-214-16,-1 0-297 0</inkml:trace>
  <inkml:trace contextRef="#ctx0" brushRef="#br0" timeOffset="26994.61">19433 10408 1365 0,'0'0'327'0,"0"0"-245"16,0 0-62-16,0 0 73 15,0 0-33-15,0 0-27 0,0 0-24 16,103 0-9-16,-90 0-3 15,1-1-82-15,-10-10-83 16,-4-2-119-16,0 1-340 0</inkml:trace>
  <inkml:trace contextRef="#ctx0" brushRef="#br0" timeOffset="27223.98">19363 10193 1564 0,'0'0'370'16,"0"0"-276"-16,0 0-65 16,0 0 54-16,0 0 72 15,0 0-72-15,0 0-24 16,136-12-46-16,-103 12 19 16,-12 0-32-16,-7 0 15 0,-5 0-15 15,-1 0-1-15,-8 0-66 16,6 0-116-16,-6 5-100 15,0 3-347-15,0 1-550 0</inkml:trace>
  <inkml:trace contextRef="#ctx0" brushRef="#br0" timeOffset="36406.89">20413 10146 873 0,'0'0'255'16,"0"0"-193"-16,0 0 28 15,0 0 36-15,0 0-29 16,0 0-68-16,-4-4-14 0,4 4 9 15,0 0 5 1,0 0 30-16,0 0-16 0,-4 0 20 16,-1 11-25-16,1 11 13 15,0 11-21-15,-6 17 22 16,6 13 7-16,0 6-5 16,-1 6-14-16,1-3-27 15,4-4 12-15,0-7-22 16,0-9 3-16,0-10 3 15,0-8-9-15,-4-10 1 16,4-8-1-16,0-6 1 16,0-4-1-16,0-2-24 15,0-4-120-15,0 0-91 0,0-16-158 16,0-4-313-16</inkml:trace>
  <inkml:trace contextRef="#ctx0" brushRef="#br0" timeOffset="36864.69">20378 10211 804 0,'0'0'544'0,"0"0"-394"16,0 0-70-16,0 0 27 15,0 0 25-15,0 0-56 0,0 0-63 16,18-12 3-16,-1 9 2 16,6 0 48-16,-1 3-25 15,9 0 0-15,-4 0-25 16,-4 0 6-16,4 0-7 16,-7 6-8-16,3 6 7 15,-8 2-13-15,-3 4 11 16,-8 1-11-16,-4 8 26 15,0 1-26-15,0 4 14 16,-12-2-14-16,-11-1 8 16,-4 0 0-16,-4-8-9 15,4 0 21-15,-4-3-21 16,9-5 39-16,5-6-26 16,3 0 35-16,5-6-20 15,5 2-2-15,4-3-14 0,0 0-11 16,0 0-1-16,0 0-34 15,0 0-57-15,0 0-157 16,13 0-151-16,1 0-524 0</inkml:trace>
  <inkml:trace contextRef="#ctx0" brushRef="#br0" timeOffset="37960.86">20930 9725 582 0,'0'0'324'16,"0"0"-175"-16,0 0 2 16,0 0 5-16,0 0-9 15,0 0-31-15,0 0-52 16,-9-4-20-16,9 2-28 16,0 0 24-16,0-2-11 0,0-2 23 15,0 2-27 1,0-2 2-16,4 2-1 0,-4 1-13 15,11 2 6-15,-7-3-18 16,4 2 29-16,-4 2-30 16,0 0 25-16,3 0-24 15,-3 0 11-15,0 16 5 16,-4 7 19-16,0 11 4 16,0 2-25-16,-8 5 13 15,-11 0-21-15,0-3 24 16,-3-5-30-16,-3-4 27 15,2-9-14-15,-4-4 6 16,9-6 1-16,1-4-12 16,3-6 15-16,14 0-24 15,-4 0 36-15,4-8-30 16,0-10-12-16,0-2-4 0,0-2 9 16,8 2-5-16,2 4-3 15,-2 6 9-15,-3 2 0 16,-1 4-9-16,-4 2 17 15,0 2-17-15,4 0 12 16,-4 0-9-16,6 0-1 16,-2 8 7-16,9 12 43 15,1 6-5-15,-2 4 14 16,7 2-34-16,2-6 18 16,1-4-35-16,1-6 25 15,4-8-25-15,0-8-2 16,12-8 0-16,-8-18-157 15,-4-2-450-15</inkml:trace>
  <inkml:trace contextRef="#ctx0" brushRef="#br0" timeOffset="39214.12">18689 12039 1015 0,'0'0'276'15,"0"0"-202"-15,0 0-39 16,0 0-28-16,0 0 77 16,0 0-39-16,-85 139 3 0,73-87-5 15,1 8 82-15,3 6 5 16,4 5-10-16,4 0 8 15,0 0-29-15,0-5-21 16,8-10-26-16,15-10 1 16,4-10-39-16,4-9 1 15,4-13-14-15,10-13 6 16,-5-1 9-16,5-15-15 16,-6-23 8-16,-3-7 1 15,-3-13-20-15,-13-8-29 16,-5-6-8-16,-11-5-17 15,-4 3 17-15,-8 4 2 16,-23 8 10-16,-11 11 1 16,-1 18 24-16,-3 15 10 0,-3 18 0 15,5 0 25-15,3 24-25 16,6 10 15-16,8 6-9 16,15-2-6-16,1 0 0 15,11-4-6-15,7-1-38 16,28 0-167-16,-4-4-105 15,-4-7-301-15</inkml:trace>
  <inkml:trace contextRef="#ctx0" brushRef="#br0" timeOffset="39489.43">18840 12537 1224 0,'0'0'498'15,"0"0"-410"-15,0 0-76 16,0 0 27-16,0 0-4 16,0 0 90-16,0 0-25 15,45 138-21-15,-26-90-20 16,-3-2 29-16,-1-8-20 16,-3-6-46-16,-4-7 0 15,-1-10-14-15,-3-4-13 16,0-5 5-16,0-6-78 15,0 0-128-15,11 0-90 16,1-9-40-16,-1 0-277 0</inkml:trace>
  <inkml:trace contextRef="#ctx0" brushRef="#br0" timeOffset="39742.31">19299 12712 1437 0,'0'0'569'15,"0"0"-440"-15,0 0-105 16,0 0-12-16,0 0 1 16,0 0-11-16,0 0 8 15,58 15-3-15,-36-9-14 0,-3-4-8 16,-7-2-78-16,-1 0-43 15,-7 0-104-15,-4-14-83 16,0-6-439-16,0-2 214 0</inkml:trace>
  <inkml:trace contextRef="#ctx0" brushRef="#br0" timeOffset="39890.92">19299 12712 1396 0,'-67'-137'351'16,"67"137"-231"-16,0 0-60 15,0 0 6-15,5 0-43 16,13-2-12-16,9 0-6 16,12-4-5-16,15-8-110 0,-8 2-239 15,-7-2-559-15</inkml:trace>
  <inkml:trace contextRef="#ctx0" brushRef="#br0" timeOffset="40470.32">20142 11893 1328 0,'0'0'383'0,"0"0"-265"15,0 0-90-15,0 0 51 16,0 0-37-16,0 0-11 15,0 0-30-15,-93 117 24 16,74-67 28-16,1 9 25 16,1 9 39-16,3 11-26 15,-3 27-6-15,3 34-35 0,1 42 50 16,-1 20-43 0,14 2 5-16,0-6-29 0,14-16 16 15,7-3-1-15,12-8-15 16,-6-17 9-16,4-11-33 15,-4-13 18-15,-2-30-26 16,-7-21 34-16,1-21-34 16,-11-12 19-16,5 2-19 15,1 0 5-15,-6 0-3 16,3-16 4-16,-7-9-14 16,-4-10 16-16,4-8-18 15,-4-4-24-15,0-1-5 16,0 0-65-16,0-6-101 0,0-15-376 15,0-8-748-15</inkml:trace>
  <inkml:trace contextRef="#ctx0" brushRef="#br0" timeOffset="42645.41">20801 12254 163 0,'0'0'1092'15,"0"0"-777"-15,0 0-215 16,0 0 35-16,0 0 15 16,0 0-10-16,0 0-87 15,9-52-42-15,5 23 3 16,-1-4-13-16,1-2 6 16,-6 1 1-16,5 2 1 15,-7 0-7-15,-6 1 6 0,0 6-7 16,0 3 11-16,0 8 0 15,0 4 8-15,0 6 20 16,0 2-13-16,0 2 15 16,0 0-41-16,0 10-2 15,0 18-17-15,0 17 18 16,0 14 7-16,8 10 11 16,0 3 1-16,7-2-5 15,-7-4 19-15,5-10-32 16,-3-8 14-16,-2-9-6 15,-4-14-13-15,0-7 10 16,-4-6-6-16,0-3 0 16,0-4 1-16,-4 4 5 15,-12-1 1-15,-7 2-14 16,-8-2 13-16,4-2-21 0,-4-2 22 16,0 0-8-16,4-1 1 15,9-3 0-15,5 0 6 16,7 0-5-16,6 0 9 15,0 0-3-15,0 0-13 16,10 0 20-16,13 0-6 16,16 0 28-16,1 0 33 15,9 0-20-15,5 0-15 16,-11 0 5-16,3 0-14 16,-11-3 14-16,-12 3-38 15,-5 0 10-15,-13 0 0 16,-1 0-1-16,-4 0-1 0,0 0 18 15,0 0-3-15,0 0-23 16,0 0 4-16,0 0-4 16,0 0-2-16,0 0-89 15,4 0-123-15,-4 0-564 0</inkml:trace>
  <inkml:trace contextRef="#ctx0" brushRef="#br0" timeOffset="47377.4">22348 12878 172 0,'0'0'170'0,"0"0"-11"16,0 0-45-16,0 0-64 15,0 0-27-15,0 0-15 16,0 0 7-16,-112 26-13 15,85-16 11-15,-8 4-4 16,4-1 4-16,-23 16-13 16,9-3-191-16,10-5-162 0</inkml:trace>
  <inkml:trace contextRef="#ctx0" brushRef="#br0" timeOffset="48156.37">21942 13066 426 0,'0'0'238'15,"0"0"-106"-15,0 0 21 0,0 0 1 16,0 0-28-16,0 0-4 16,0 0-35-16,-49 0 5 15,36 0-27-15,-1 6 27 16,-9 8-41-16,3 4-20 15,-3 10-4-15,0 6-3 16,0 4 30-16,11 9-28 16,2 3 21-16,6 6-22 15,4 5 36-15,0 0-37 16,10-5 7-16,6-6-17 16,11-9-13-16,0-12-1 15,8-12-35-15,7-9 33 16,-3-8 2-16,2 0 21 15,-2-27-15-15,-3-7 20 16,-1-12-18-16,-8-6 2 0,-13-8-9 16,-6 0 7-16,-8-2-14 15,-4 2 16-15,-18 3-16 16,-9 9 19-16,-9 8-13 16,-1 10 6-16,-3 8-6 15,3 10 20-15,2 10-6 16,0 2 3-16,6 2-16 15,8 16-2-15,6 6 5 16,5 0-13-16,10 4-4 16,4 1 12-16,0 0-86 15,22 0-106-15,18 3-50 16,1-8-63-16,-10-6-305 0</inkml:trace>
  <inkml:trace contextRef="#ctx0" brushRef="#br0" timeOffset="48393.78">22259 13457 1038 0,'0'0'208'0,"0"0"-143"15,-31 112 41-15,12-70 37 16,7 2-6-16,-3 1-79 15,7-1-10-15,0-6-42 0,2-4 9 16,6-8-15-16,0-4-1 16,0-22-100-16,14 0-260 15,-2 0-457-15</inkml:trace>
  <inkml:trace contextRef="#ctx0" brushRef="#br0" timeOffset="48863.69">22410 13377 924 0,'0'0'224'15,"0"0"-121"-15,0 0-74 0,0 0 27 16,0 0 5-16,-44 106 4 15,44-64-1-15,0 4-26 16,0 2 73-16,17 1-16 16,-3-8 11-16,7-6-72 15,2-7 19-15,-1-10-52 16,5-8-1-16,0-10 5 16,0 0-5-16,-4-12 23 15,-3-20-4-15,3-8 5 16,-15-8-23-16,3-5 10 15,-11-5-1-15,0 2-20 0,-11 0-15 16,-9 6 25 0,-11 7-8-16,-6 10 8 0,1 11 0 15,-3 12 14-15,8 10 54 16,0 0-35-16,-2 11 4 16,12 16-31-16,3 7-9 15,5 2 3-15,3 2-1 16,10 0-10-16,0-4-8 15,10-6-9-15,15-6-120 16,8-8-92-16,-6-12-411 0</inkml:trace>
  <inkml:trace contextRef="#ctx0" brushRef="#br0" timeOffset="49476.23">22815 13425 1326 0,'0'0'243'0,"0"0"-149"16,0 0-94-16,0 0 0 15,0-102-6-15,18 58 6 16,1 1-44-16,-7 3-29 15,-3 6 63-15,-9 8 10 16,0 8 16-16,0 6 53 0,0 6 27 16,-9 4-25-16,1 2 11 15,-6 0 5-15,5 8-67 16,1 14-7-16,2 8-2 16,2 10-1-16,4 9-10 15,0 5 25-15,10 7-19 16,3 2 45-16,1-1-7 15,3-6-26-15,-9-6 18 16,6-8-35-16,-5-8 31 16,1-5-31-16,-10-7 16 15,0-4-15-15,0-3 5 16,0 0-6-16,-15-1 0 16,-7-4-1-16,1-4-52 15,-6 2 25-15,0-6 8 16,5 2 9-16,3 0 20 0,7-2-8 15,7-2 26-15,5 0 16 16,0 0-44-16,0 0 1 16,13 0-1-16,14 0 52 15,4 0 19-15,4 0-43 16,2 0 23-16,-2 0-41 16,-8 0 12-16,-10 0-20 15,-3 0-1-15,-10 0-1 16,-4 0-1-16,4 0-32 15,0 0-124-15,3 2-138 16,-3 4-275-16</inkml:trace>
  <inkml:trace contextRef="#ctx0" brushRef="#br0" timeOffset="50190.13">23675 14275 880 0,'0'0'275'16,"0"0"-155"-16,0 0-15 0,0 0-5 15,0 0-28 1,0 0-32-16,0 0 27 0,-4 125-16 16,8-85 60-16,10 4-32 15,3-2 38-15,5-4-56 16,1-6-21-16,0-8-35 15,0-10-5-15,-3-6-1 16,-1-8-18-16,4 0 19 16,-1-14 0-16,-5-16 39 15,2-10-38-15,-7-6-2 16,-2-8-2-16,-6-4-18 16,-4-5-23-16,0 1-16 15,-18-4 25-15,-13 5 35 16,-4 14 1-16,-7 7 0 15,3 13 77-15,0 15-38 0,6 11 51 16,-2 1-39 0,8 12-21-16,-4 18-14 0,18 8-9 15,-1 6-16-15,14 6 14 16,0 0-19-16,0 2-6 16,10-8-46-16,25 5-161 15,-4-13-128-15,-4-12-498 0</inkml:trace>
  <inkml:trace contextRef="#ctx0" brushRef="#br0" timeOffset="50412.38">24094 14477 1350 0,'0'0'397'16,"0"0"-306"-16,0 0-55 15,-35 149-2-15,25-89 32 16,6 6-23-16,0-7-43 16,4-5 0-16,0-10-5 15,0-14-86-15,0-21-140 16,0-6-277-16,0-3-559 0</inkml:trace>
  <inkml:trace contextRef="#ctx0" brushRef="#br0" timeOffset="50811.95">24241 14459 1267 0,'0'0'302'0,"0"0"-219"16,0 0-51-16,-8 117 19 15,8-71 53-15,8 0-65 16,11 0 13-16,3-8-44 16,-1-7 26-16,2-13-34 15,0-12-14-15,3-6 14 16,1-14 12-16,4-18 26 16,-4-13-26-16,-10-3 6 0,-3-6-6 15,-14 4-15-15,0 2 6 16,-14 3-6-16,-13 1 2 15,-4 7 1-15,-4 4 39 16,4 9 28-16,4 10-19 16,0 10-26-16,4 4 21 15,3 0-42-15,5 8-1 16,7 14-32-16,4 6-82 16,4 4-76-16,0 8-50 15,16-9-135-15,-1-9-805 0</inkml:trace>
  <inkml:trace contextRef="#ctx0" brushRef="#br0" timeOffset="51128.53">24661 14423 1333 0,'0'0'524'15,"0"0"-389"-15,0 0-99 16,0 0-12-16,12-126 41 15,3 86-56-15,-11 2 4 16,4 2-3-16,-4 4-4 16,0 6-3-16,-4 10 13 15,0 8 11-15,0 8 26 16,0 0-25-16,0 0-7 0,0 10-11 16,0 22 14-1,0 16 14-15,0 18-18 0,0 4 39 16,0 0-19-16,11-3 12 15,-3-13-36-15,0-12-2 16,3-10-14-16,-7-8-63 16,0-8-264-16,-4-14-625 0</inkml:trace>
  <inkml:trace contextRef="#ctx0" brushRef="#br0" timeOffset="51738.38">22379 14602 977 0,'0'0'315'0,"0"0"-170"16,0 0-95-16,-54 112 28 16,50-65 39-16,4 5-14 15,0 4-3-15,23 2-7 16,-1-8 3-16,13-6-57 15,5-11-9-15,1-14-16 16,-2-13-18-16,7-6 13 0,-7-22 9 16,-4-20 2-1,-8-14-5-15,-12-10-15 0,-7-2-55 16,-8-5 11-16,-19 7 25 16,-20 12 7-16,-7 6 23 15,-1 12-19-15,-7 12 10 16,0 16-2-16,5 8 0 15,5 2-46-15,-9 36-157 16,7-2-182-16,7-6-733 0</inkml:trace>
  <inkml:trace contextRef="#ctx0" brushRef="#br0" timeOffset="52262.85">21021 14815 709 0,'0'0'275'0,"0"0"-199"0,0 0-39 16,0 0 49-16,-23 108 74 16,27-68-28-16,23 4 8 15,4 3-80-15,4-6 23 16,10-3-7-16,-5-8-3 15,5-7-29-15,-1-15-19 16,-13-8 18-16,6 0-42 16,-10-12 37-16,-7-23-37 15,-9-7 18-15,-7-12-10 16,-4-8-3-16,-11-4-6 0,-24 2-9 16,-12-1 3-1,-7 11-16-15,-14 8 9 0,6 15 8 16,4 14 5-16,4 15 0 15,15 2 22-15,8 12-22 16,12 14-1-16,11 5-20 16,8-8-210-16,4-5-174 15,15-11-815-15</inkml:trace>
  <inkml:trace contextRef="#ctx0" brushRef="#br0" timeOffset="52728.25">20801 13641 781 0,'0'0'156'0,"0"0"-63"15,0 0-33-15,19 111 10 16,2-89-30-16,10-8 5 16,-4-8 10-16,4-6-20 15,-5 0-9-15,-3-12-8 0,4-14 31 16,-8-8-30-1,-11-6 8-15,-4-5-27 0,-4-5 12 16,0 0-11-16,-23 2 1 16,-8 4 10-16,0 11-11 15,-4 12 64-15,-4 10 24 16,6 11 10-16,2 13-50 16,4 23 25-16,2 14-36 15,15 10 11-15,6 4-10 16,4 1-27-16,22-6-12 15,63-1-17-15,-4-13-126 16,-3-19-396-16</inkml:trace>
  <inkml:trace contextRef="#ctx0" brushRef="#br0" timeOffset="53286.43">23912 13172 770 0,'0'0'788'0,"0"0"-556"15,0 0-169-15,0 0-15 16,0 0 11-16,0 0-43 15,0 0-7-15,-10 46-8 16,33-3 52-16,0 7-19 16,3 0 32-16,5-6-26 15,-4-8 17-15,0-9-29 16,4-15-14-16,-4-7-3 16,-4-5-9-16,-7-16 26 0,3-20-12 15,-11-12 21-15,-8-8-37 16,0-2 15-16,-31-1-15 15,-8 9-8-15,-15 8 1 16,0 14 7-16,1 16 24 16,3 12-23-16,11 0-1 15,8 26-24-15,4 22-144 16,12-7-180-16,3-9-455 0</inkml:trace>
  <inkml:trace contextRef="#ctx0" brushRef="#br0" timeOffset="53876.59">21800 12075 1205 0,'0'0'305'16,"0"0"-211"-16,0 0-75 16,12 123 2-16,11-85 22 15,16-7 23-15,3-6 3 16,1-9-37-16,2-10 34 15,-5-6-37-15,1 0 17 16,-6-12-36-16,-12-12 10 16,0-5-13-16,-15-6 14 0,-8-6-5 15,0-3-9-15,-23 2 7 16,-16 2-7-16,-6 7 3 16,-9 8-9-16,0 11 32 15,2 14-32-15,7 0 37 16,6 19-23-16,16 19-15 15,19 3 0-15,4 8-10 16,20 2 1-16,80 14-69 16,-12-15-158-16,1-12-398 0</inkml:trace>
  <inkml:trace contextRef="#ctx0" brushRef="#br0" timeOffset="54374.91">23609 12114 700 0,'0'0'304'16,"0"0"-170"-16,0 0-2 0,0 0 45 15,0 0-52-15,0 0-93 16,0 0 32-16,31 72 29 16,-5-42 21-16,5 2-58 15,5-4 20-15,13-6-36 16,1-6 4-16,-1-10-19 15,-1-6-24-15,-7 0 13 16,-1-18-8-16,-9-12 15 16,-9-8-20-16,-9-5 20 15,-13-2-20-15,0-4 21 16,-21 1-14-16,-20 2 8 16,-13 7-15-16,-8 12 1 0,-4 15 44 15,4 12-23 1,4 10 13-16,4 28-36 0,23 12 11 15,13 9-11-15,18 5-2 16,35 24-109-16,18-18-196 16,5-12-554-16</inkml:trace>
  <inkml:trace contextRef="#ctx0" brushRef="#br0" timeOffset="54937.13">24793 11653 1237 0,'0'0'327'0,"0"0"-244"15,0 0-24-15,0 0 33 16,0 0 14-16,0 0-62 16,-4 106 17-16,14-39 37 15,25 32-27-15,15 27 15 0,16 33-33 16,11 19 26-16,1 5-38 15,-1-1 17 1,-7-7-18-16,2 5 32 0,-10 5-28 16,0-5-8-16,-12-3 19 15,-15-3-26-15,-12-8 6 16,-19 3-29-16,-4 1 19 16,-23-5-24-16,-12-9 19 15,-15-13-20-15,7-31 0 16,-2-31 15-16,14-30 4 15,4-13 31-15,-4-4-31 16,0 2 29-16,-4-8-31 16,8-6 14-16,4-8-24 0,6-2 2 15,3-6-9 1,2-1 1-16,7-1-2 0,5-4-61 16,0 0-37-16,0 0-250 15,9-2-728-15</inkml:trace>
  <inkml:trace contextRef="#ctx0" brushRef="#br0" timeOffset="62303.68">20150 14739 936 0,'0'0'256'15,"0"0"-161"-15,0 0-74 16,0 0 6-16,0 0-12 16,0 0-8-16,0 1-7 15,0-1-4-15,0 0 4 16,0 0 3-16,0 0 21 0,0 0-23 16,0 0-2-1,0 0-13-15,0 0-2 0,0 0-63 16,9 0 24-16,-3 0-23 15,-2 0-61-15,0 0-4 16,0 0 34-16,0 0 45 16,0 3 12-16,3-3 32 15,-7 0 20-15,0 0 59 16,0 0 88-16,0 0 37 16,0 0 7-16,0 0-45 15,0 0-10-15,0 0-37 16,0 0 0-16,0 1-20 15,0 3-12-15,0-4-27 16,0 6 24-16,0 6-14 16,0 11-22-16,0 4 16 0,0 18-25 15,0 7 12-15,0 12-5 16,8 7 36-16,11 10 3 16,-3 3-6-16,7 1-17 15,-5-9-13-15,-1-6 11 16,2-12-19-16,-7-11 13 15,2-13-32-15,-9-15 33 16,-1-6-26-16,-4-9 15 16,4-3-3-16,-4-1 6 15,0 0-9-15,0 0-12 16,0 0 12-16,0 0-18 16,0 0-46-16,0 0-257 0,0 3-574 15</inkml:trace>
  <inkml:trace contextRef="#ctx0" brushRef="#br0" timeOffset="69993.7">20605 12894 546 0,'0'0'270'0,"0"0"-150"16,0 0-94-16,0 0-3 15,0 0 5-15,0 0 24 16,0 2-25-16,0-2 25 16,0 0 12-16,0 0 35 15,0 0 12-15,0 0-6 16,0 0 5-16,0 0-21 16,0 0 17-16,0 0-35 15,0 0 19-15,0 0-41 16,0 0 6-16,0 0-27 0,4 0-6 15,11 0 1-15,5 0-8 16,13-6 19-16,-2-2-33 16,13-2 29-16,1-1-29 15,9 4 35-15,-2-1-36 16,1-1 23-16,1 1-14 16,0 0-8-16,-4 2 11 15,-7 0-11-15,-2 0-1 16,-6 3 14-16,-8-1-25 15,-4 1 23-15,-11 1-13 16,-1 2 2-16,-7 0-1 16,4 0 0-16,-8 0 1 0,4 0-1 15,0 0 9 1,-4 0-13-16,5 0 15 0,-5 0-19 16,0 0 16-16,6 0-8 15,-6 0 2-15,0 0 8 16,0 0 13-16,0 0-15 15,0 0 27-15,0 0-16 16,0 0 33-16,-6 0-45 16,-7 0 13-16,-5 0-14 15,1 0-6-15,-6 2 0 16,-4 1 6-16,1-2-12 16,-1 2 20-16,0-2-27 15,0 1 28-15,-4 0-30 16,0-2 12-16,0 0 3 15,-8 2-33-15,-3 0-4 0,-1 0 22 16,-7 4-13-16,5 2 27 16,1 0-11-16,3 0 2 15,2 1 20-15,4-4-11 16,8 1 1-16,4-2 0 16,11-2 2-16,1-2 5 15,7 2 18-15,0-2-24 16,4 0 10-16,0 0-11 15,0 0-1-15,8 0-51 16,15 0 52-16,12 0 17 16,15 0 11-16,4 0 3 15,12 0-31-15,2 0 19 16,-2-4-13-16,4 0 8 0,-6-2-13 16,3 1-2-1,-14 1 1-15,-5-3 0 0,-11 5 1 16,-10-2 5-16,-11 4-6 15,-5-1 7-15,-7 1-16 16,-4 0 18-16,0 0-7 16,0 0 4-16,0 0 19 15,-10 0-15-15,-21 0-10 16,-5 0-13-16,-13 7-23 16,-9 1 24-16,-4 3-22 15,0-2 16-15,0 2-19 16,0-6 25-16,-2 2-9 0,6-3 21 15,10-1 2 1,-1 1-2-16,10 0 0 0,8 3 10 16,4-2-13-16,8 0 13 15,11-1 2-15,8-4-12 16,0 0 0-16,0 0-33 16,31 0 9-16,8 0 20 15,15 0 4-15,12 0 34 16,10 0-33-16,5 0 27 15,4 0-27-15,-5 0 26 16,-1-3-26-16,-7-1 8 16,-14 2-9-16,-8-1 1 15,-19 1-1-15,-11-2 9 0,-9 4-15 16,-3-3 20 0,-8 3-9-16,0 0-4 0,0 0 23 15,-8 0-24-15,-11 0 0 16,-16 0-10-16,-10 0-36 15,-3 0 35-15,-10 0-23 16,-6 0 33-16,2 0-33 16,-4 0 34-16,0 7-27 15,2-2 26-15,12 0-1 16,2 1 2-16,5-2 0 16,10-1 7-16,4 2-10 15,12-4 12-15,7-1 0 16,8 0-8-16,4 0-2 15,0 0-9-15,0 0-23 16,20 0-5-16,7 0 38 0,19 0 19 16,7-6-11-1,5-1 26-15,13 1-34 0,1-2 24 16,2-1-18-16,3 1 1 16,-5 2-7-16,-14 5 0 15,-10-2-2-15,-11 3 8 16,-17 0-15-16,-5 0 18 15,-11 0-19-15,-4 0 20 16,0 0-8-16,-4 0 27 16,-23 0-15-16,-12 0-14 15,-11 7-24-15,-8-1 22 16,-4-2-18-16,-6 1 9 0,-2-2-27 16,2 1 32-1,-3-3-18-15,13-1 24 0,1 0 0 16,7 2 1-16,7-2-1 15,5 3 1-15,11-2-2 16,11 2 13-16,8-3-21 16,8 2 10-16,0-2-2 15,0 0-40-15,12 2 12 16,19 0 29-16,15 0 30 16,5-1 17-16,17-1-20 15,7 0 11-15,5 0-37 16,1 0 28-16,-4 0-27 15,-3-1 10-15,-6-7-12 16,-14-1 0-16,-15 4 1 16,-8 1 6-16,-16 1-8 0,-7 2 14 15,-8 1-7 1,0 0-6-16,0 0 30 0,-15 0-6 16,-16 0-23-16,-8 0-1 15,-10 0-9-15,-9 0 8 16,-4 5-10-16,-4 2 5 15,-3-1-35-15,3-2 35 16,0 0-12-16,2-4 16 16,6 2-5-16,11 0 2 15,5-1 5-15,11 1 0 16,8 1 0-16,15-2 9 16,4 2-18-16,4-3 1 15,0 0-24-15,19 0-21 0,8 0 53 16,12 0-7-1,15 0 7-15,3 0 29 0,5 0-29 16,5 0 25-16,1-3-25 16,-6-4 26-16,-8-1-25 15,-7 1 11-15,-10 2-10 16,-16 0-2-16,-11 4 2 16,-6 1 0-16,1 0 19 15,-5 0-11-15,0 0 51 16,0 0-27-16,0 0 24 15,0 0-41-15,0 0-17 16,0-4-48-16,0-4-218 16,0-1-652-16</inkml:trace>
  <inkml:trace contextRef="#ctx0" brushRef="#br0" timeOffset="73589.36">21978 13998 899 0,'0'0'370'16,"0"0"-266"-16,0 0-62 15,0 0-33-15,0 0 26 16,0 0-23-16,0 0-5 15,0 0-14-15,0 0 17 16,0 0 3-16,0 0 29 16,0 0 48-16,0 0-20 15,0 0 12-15,0 0-2 16,0 0-21-16,8 0 13 16,15 0-20-16,4 0 7 15,4 0-34-15,10 0 18 16,6 0-42-16,7 0 18 0,4 4-18 15,4-4 0-15,2 0 5 16,-6 0-6-16,0 0 0 16,-6-5 9-16,-3-2-18 15,-14 3 21-15,-4 0-12 16,2 2 1-16,-12 1-1 16,-6 1 0-16,-3 0 0 15,2 0 0-15,-9 0 6 16,-1 0-11-16,0 0 14 15,6 0-12-15,-10 0 16 16,0 0-8-16,0 0 8 16,0 0 17-16,-18 0-30 15,-5-3-14-15,-16 2-49 0,-7-6-7 16,-12 3 44-16,0 3-26 16,-4-5 21-16,-4 1 1 15,-2 1 30-15,-2 1-1 16,1-2 1-16,7 1 6 15,5 2-6-15,3 0 33 16,14 2-21-16,9 0 33 16,5 0-27-16,11 0 31 15,7 0 4-15,8 0-5 16,0 0-25-16,0 0-23 16,8 0-11-16,25 0 11 15,11 0 52-15,9 0-15 16,18 0 17-16,5 0-39 15,9 0 6-15,0 0-18 16,-5 0-2-16,5 0 3 0,-11 0 2 16,3 0-12-16,-11 0 17 15,-12 0-22-15,0 0 19 16,-19 0-19-16,-2 0 6 16,-8 0-1-16,-11 0 5 15,-6 0-11-15,-4 0 5 16,-4 0-1-16,0 0-8 15,-12 0 12-15,-23 0-20 16,-15 0-99-16,-12 0 48 16,-14 0 32-16,-5 0 24 15,-8 0-21-15,0 0-9 16,1 2 48-16,-1 0 1 0,8 2-3 16,0-2 9-16,15 2 32 15,13 0-22-15,7 0 18 16,21 0-5-16,2 1 5 15,19-5 28-15,4 0-43 16,0 0-19-16,21 0 1 16,16 0 3-16,11 3 29 15,24-1 13-15,5 1-27 16,5-2-7-16,9 2 1 16,-2-2-12-16,-10 2 2 15,-3-3 6-15,-10 1-11 0,-12-1 11 16,-13 2-15-1,-10-2 14-15,-18 0-8 0,-3 0 0 16,-6 0 0-16,-4 0 15 16,0 0-8-16,0 2 32 15,0-2-30-15,-18 2-6 16,1-2-3-16,-6 3-14 16,1-3-5-16,3 1 9 15,3 2-24-15,5-1-67 16,3 1-57-16,0 1-187 15,-3-2-810-15</inkml:trace>
  <inkml:trace contextRef="#ctx0" brushRef="#br0" timeOffset="75533.67">23782 15004 1001 0,'0'0'372'16,"0"0"-242"-16,0 0-61 0,0 0 26 15,0 0 28-15,0 0-71 16,0 0-6-16,35 0-13 16,-4 0 24-16,7 0-4 15,1 0 7-15,10 3 1 16,5-1-17-16,12 4 6 15,11 0-32-15,8-2 4 16,8 0-16-16,0-4-3 16,0 2 6-16,-9 3-12 15,-11-2 3-15,-11 5 0 16,-17 0 0-16,-5-2-8 16,-14-1 8-16,-7 0-15 15,-11-3 6-15,-4-2-10 0,-4 2 12 16,0-2 7-16,-8 0 4 15,-29 0-4-15,-15 0-62 16,-16 0 12-16,-21-6 40 16,0 2-4-16,-8-6 28 15,2 3-25-15,6 2 22 16,4-1-17-16,5 2 7 16,5 0-1-16,13 2 7 15,9 0-5-15,7 2 6 16,19 0 0-16,11-4 37 15,9 4-25-15,3 0 6 16,4 0-25-16,0 0-1 16,15 0-10-16,16 0 10 15,4 0 16-15,19 0-3 16,4 0 17-16,14 0-18 0,-2 6 34 16,11 0-40-16,-1 0 11 15,-9 2-15-15,-5-7 2 16,-2 5-4-16,-16-3 1 15,-7 1 0-15,-14 0 6 16,-11-3-14-16,-5-1 16 16,-7 0-8-16,-4 3 1 15,0-3 27-15,0 0-3 16,-27 0 20-16,-19 0-46 16,-16 0-14-16,-14 0 1 15,-13 0-46-15,-4-3 18 16,0-2-43-16,0-5 52 0,8 6 3 15,5-4 29-15,3 6 0 16,15 1-2-16,8 1 2 16,15 0 0-16,12 0 50 15,13 0-10-15,5-3 24 16,9 3-51-16,0 0-13 16,23 0-19-16,12 0 19 15,19 0 8-15,16 0-6 16,15 4 23-16,14 6-25 15,-2-3 7-15,3 4 0 16,-7-7 0-16,0 4-6 16,-17-2-1-16,-14-2 1 15,-16-2-1-15,-15 0 0 0,-19 0 7 16,3-2-11-16,-15 0 11 16,0 0 26-16,0 0-2 15,-19 0 45-15,-16 0-54 16,-6-2-16-16,-7-2-6 15,3 0 0-15,5 0-1 16,3 4 1-16,10 0-8 16,11 0-11-16,1 0 13 15,15 0-85-15,0-2-75 16,15-4-347-16,1 0-462 0</inkml:trace>
  <inkml:trace contextRef="#ctx0" brushRef="#br0" timeOffset="81142.6">20872 10651 728 0,'0'0'317'16,"0"0"-218"-16,0 0-29 15,0 0 44-15,0 0 39 16,0 0-73-16,0 0-31 16,0 0-20-16,0 0 8 15,0 0 15-15,0 0-5 16,0 0 20-16,0 0-39 0,0 3 23 15,0-2-26 1,0 4 16-16,0-2-30 0,6 8 16 16,-2 1 27-16,8 4-33 15,-3 2 1-15,9 4-21 16,-3 2 28-16,1 4-22 16,3 1 26-16,-7 0-26 15,3 1 18-15,-3-2-14 16,3 1-2-16,-7-1 8 15,0-1-9-15,3 2 17 16,-7-1-25-16,4-3 28 16,0 2-28-16,-2-4 25 15,3 4-24-15,-1-4 9 0,-4 2-9 16,2-1 1 0,-2 2 10-16,1 1-11 0,-1-2 13 15,0 1-12-15,-4-1 10 16,4-1-5-16,0-3 3 15,-4 2-9-15,6 1 5 16,-6 2 7-16,0 1-1 16,0 6 15-16,0-1-20 15,0 0 29-15,0 0-30 16,0-1 28-16,0-4-24 16,0-1 14-16,-6 1-23 15,2-5 1-15,0-3 11 0,0 4-4 16,0-3 4-1,4-2-11-15,-5 0 20 16,1-2-20-16,-6-2 10 0,10-6-11 16,0-2 10-1,0-4-1-15,0 0-10 0,0-2 12 16,0 0-1-16,0 0-11 16,0 0 13-16,0 0-13 15,0 0 8-15,0 0-7 16,0 0-1-16,0 0-1 15,0 0 1-15,0 0-16 16,0 0 16-16,0 0-99 16,0-2-34-16,0-16-174 15,0 2-257-15,0-2-199 0</inkml:trace>
  <inkml:trace contextRef="#ctx0" brushRef="#br0" timeOffset="81555.39">21029 11785 992 0,'0'0'366'16,"0"0"-273"-16,0 0-57 16,0 0-10-16,0 0 66 15,0 0-40-15,0 0-36 16,0 0 0-16,0 0-3 15,0 0 33-15,0 6-13 0,0 8 62 16,0 6-36 0,4 4-12-16,4 0-9 0,3 2 3 15,-3-2-3-15,-4-4-25 16,4-4 10-16,-2-4-22 16,-1-7 7-16,-5 1-7 15,4-6-2-15,0 0 2 16,0 0 1-16,6-18 20 15,3-11 9-15,-1-9-4 16,3 0-26-16,-3 5 4 16,-6 14 5-16,-2 6-6 15,-4 10-3-15,0 3-2 16,0 0-3-16,0 0 2 16,0 0-72-16,0 7-228 15,4 2-290-15</inkml:trace>
  <inkml:trace contextRef="#ctx0" brushRef="#br0" timeOffset="84830.85">20717 10841 163 0,'0'0'152'16,"0"0"-152"-16,0 0-13 15,0 0-13-15,0 0-13 16,0 0-48-16,0 0-63 0</inkml:trace>
  <inkml:trace contextRef="#ctx0" brushRef="#br0" timeOffset="85225.45">20717 10841 10 0,'53'11'276'0,"-53"-11"-18"0,0 0-52 15,0 0-50-15,0 0-36 16,0 0-4-16,0 0-28 16,0 0 11-16,0 0-43 15,0 0-18-15,0-6-13 16,0-4-8-16,5-6-2 15,3 0-14-15,2-2 7 16,-2 0-1-16,1 2-2 16,1 0-4-16,-6 0 17 15,-4 2-17-15,4 2 21 16,-4 2-1-16,0 2 0 0,0 1 0 16,0 4 4-16,0 0 52 15,0 3-28-15,0 0 13 16,0 0-33-16,0 0 15 15,0 0-31-15,0 0-3 16,4 0-10-16,5 0 8 16,5 0 5-16,3 15 2 15,5 1 36-15,1 2-33 16,4 1 25-16,0 0-35 16,-11-3 3-16,7-4-4 15,-8-4-6-15,-7-2 7 16,-4-2-7-16,-4-2-2 15,0 0-55-15,0 0-275 0,-8 0-524 16</inkml:trace>
  <inkml:trace contextRef="#ctx0" brushRef="#br0" timeOffset="91759.1">27303 9083 1119 0,'0'0'319'0,"0"0"-229"0,0 0-60 16,0 0-20-16,0 0 1 16,0 0-11-16,-5 0 11 15,5 18-9-15,0 5-2 16,5 7 42-16,-1 6-10 16,0 6 42-16,-4 2-15 15,0 0 10-15,0 0-17 16,0-5-22-16,-4-7 0 15,-5-6-30-15,5-4 10 16,-6-6-10-16,6-7 0 16,-4-2-149-16,3-5-123 15,-3-2-326-15</inkml:trace>
  <inkml:trace contextRef="#ctx0" brushRef="#br0" timeOffset="92204.91">27352 8915 247 0,'0'0'121'0,"0"0"20"16,0 0 11-16,0 0-31 0,0 0 16 15,0 0-27-15,0 0-29 16,81 20-42-16,-61-10 32 16,-1 6-32-16,-4 0 3 15,-3 4 15-15,-4 2-14 16,-4 2 4-16,-4 2 18 15,0 0 36-15,-12 1-29 16,-11-1-9-16,-8-2-44 16,0-4 18-16,0-6-1 15,0-6 14-15,0-4-13 16,8-4-14-16,5 0-5 16,5 0-18-16,9 0-8 0,4 0-106 15,13-6-170 1,14 2-114-16,-1 2-381 0</inkml:trace>
  <inkml:trace contextRef="#ctx0" brushRef="#br0" timeOffset="92705.28">27792 8817 1098 0,'0'0'317'0,"0"0"-210"15,0 0-37-15,0 0 64 16,0 0-14-16,0 0-26 16,0 0-65-16,-8-2-1 15,8 2-19-15,0 10-2 16,-4 16 22-16,4 15 20 16,-4 12 32-16,-2 9-37 0,6 8 27 15,-4-2-40 1,4 1 13-16,-5-9-24 0,5-6 20 15,0-10-24-15,0-10-10 16,0-9-2-16,0-10 4 16,0-4-14-16,0-5 21 15,0-2-23-15,0-4 17 16,0 0-15-16,0 0 6 16,0 0-10-16,0 0-58 15,0 0-116-15,0 0-121 16,0 0-283-16,0 0-378 0</inkml:trace>
  <inkml:trace contextRef="#ctx0" brushRef="#br0" timeOffset="93126.73">27580 9440 958 0,'0'0'275'16,"0"0"-178"-16,0 0-62 16,0 0 46-16,0 0-11 15,0 0-26-15,0 0-37 16,0 0 24-16,12 15 57 16,7 5 6-16,-3 6 1 15,3 6-41-15,-1 4 44 0,5-2-45 16,-2 0-19-16,-3-4-33 15,-5-8 11-15,1-6-12 16,-1-8 10-16,-3-4-20 16,2-4 20-16,7-2 7 15,2-24-9-15,12-14 23 16,-2-10-31-16,-4-5-22 16,-7 1-26-16,-5 10 9 15,-11 11 39-15,-4 10 0 16,0 14 46-16,0 4-11 15,0 3 26-15,0 2-43 16,0 0-18-16,0 8-64 16,0 6-221-16,0 0-450 0</inkml:trace>
  <inkml:trace contextRef="#ctx0" brushRef="#br0" timeOffset="94879.67">28266 9332 447 0,'0'0'106'0,"0"0"-77"16,0 0-18-16,0 0-5 0,0 0-6 16,0 0-176-16</inkml:trace>
  <inkml:trace contextRef="#ctx0" brushRef="#br0" timeOffset="95370.66">28266 9332 235 0,'39'-6'251'15,"-39"6"-135"-15,0 0-11 16,0 0 77-16,0 0-3 16,0 0-70-16,0 0-21 15,0 0-24-15,0 0 26 16,0 0-32-16,0 0-3 15,0 0-35-15,8 0 8 16,11 0 27-16,4 2 14 16,8-2-14-16,0 0-24 15,8 0 3-15,-2 0-27 0,2 0 8 16,-8-4-14-16,-4 0 5 16,-4 0 0-16,-4 2-6 15,-11 2 0-15,-4 0-2 16,0 0 2-16,-4 0-29 15,0 0-22-15,0 0-88 16,0 0-41-16,0 0-59 16,0 0-156-16</inkml:trace>
  <inkml:trace contextRef="#ctx0" brushRef="#br0" timeOffset="95701.27">28582 9216 965 0,'0'0'304'0,"0"0"-207"15,0 0-94-15,0 0 17 16,0 0-2-16,0 0 3 16,0 0-2-16,62 0-13 15,-43 4 13-15,1 2-17 16,-5 0 30-16,-7 2-13 15,-4 0 21-15,0 2-11 16,-4 4 43-16,0 6 58 16,-8 6 26-16,-4 2-45 0,-11 0-55 15,8 1 6 1,-1-7-51-16,8-7 9 0,-3-2-13 16,7-8-10-16,0 0 3 15,4-5-69-15,0 0-210 16,0 0-516-16</inkml:trace>
  <inkml:trace contextRef="#ctx0" brushRef="#br0" timeOffset="105926.79">29192 9337 879 0,'0'0'309'0,"0"0"-157"15,0 0-51-15,0 0 69 16,0 0-10-16,0 0-47 16,-8-35-56-16,8 33-15 15,0 2 3-15,0 0-6 16,0 0 15-16,0 0-17 16,0 0 1-16,0 0-20 15,0 22 16-15,0 12-4 16,0 13 32-16,0 8-39 15,0 6-6-15,0-2-2 0,0-4-14 16,0-3 3-16,0-9 4 16,0-11-9-16,0-11 8 15,0-9-14-15,0-10-35 16,4-2-55-16,4-52-66 16,6-4-203-16,-5-6-597 0</inkml:trace>
  <inkml:trace contextRef="#ctx0" brushRef="#br0" timeOffset="106214.06">29188 9133 954 0,'0'0'273'0,"0"0"-131"15,0 0-87-15,0 0-43 16,0 0 41-16,0 0-9 0,0 0 51 16,107-27-49-1,-67 40 7-15,1 4-24 0,-2-2-14 16,-8 2 1-16,-4-1-15 15,-8-2 18-15,-15 2-19 16,-4 0 32-16,0 2-4 16,-23 2 28-16,-12 0-21 15,-6-2-19-15,-3-2 33 16,3-6-22-16,1-4-3 16,14-2-22-16,7 0-4 15,15 0-7-15,4-2-179 16,31 2-160-16,6-2-22 0,7-2-586 15</inkml:trace>
  <inkml:trace contextRef="#ctx0" brushRef="#br0" timeOffset="106579.18">29638 9222 1061 0,'0'0'272'15,"0"0"-156"-15,0 0-98 16,0 0-2-16,0 0-9 16,0 0 0-16,0 0 37 15,-18 124-24-15,36-88 15 16,9-4-20-16,0-6 14 16,4-9-28-16,0-9 20 0,0-8-20 15,4 0 14-15,-4-21-4 16,-4-9-10-16,-8-6-1 15,-15-2-14-15,-4 0 13 16,0-2-7-16,-23 6 7 16,-8 1-44-16,-4 12 45 15,-6 5 9-15,10 9 4 16,0 7-4-16,4 0-9 16,10 11 0-16,7 9-19 15,10 4-1-15,10 6-106 16,21-6-111-16,4-8-422 0</inkml:trace>
  <inkml:trace contextRef="#ctx0" brushRef="#br0" timeOffset="106950.8">30101 9086 1092 0,'0'0'242'15,"0"0"-194"-15,0 0-13 16,0 0 68-16,0 0-22 16,-115 22-47-16,115-6-22 15,0 2-1-15,0 0-10 16,8 2-1-16,15 0 0 16,-5-2 20-16,13 2-13 0,-14-4 2 15,10 0-8-15,-5-4 0 16,-3-2 7-16,-7-2 0 15,-3-3-7-15,-9-2 0 16,0 3 88-16,-4 2 10 16,-23 4-15-16,-4 0-59 15,0 2-15-15,-4-4 3 16,4-4 1-16,12-1-14 16,2-4-2-16,11-1 1 15,6 0-103-15,15-1-183 16,7-10-370-16</inkml:trace>
  <inkml:trace contextRef="#ctx0" brushRef="#br0" timeOffset="107165.12">30395 9029 1324 0,'0'0'239'16,"0"0"-166"-16,0 0-64 15,0 0 59-15,0 0 15 16,-23 125-18-16,23-79-45 16,0-4 4-16,0-4-18 15,0-6 1-15,15-10-14 16,7-10-65-16,5-8-208 16,-6-4-514-16</inkml:trace>
  <inkml:trace contextRef="#ctx0" brushRef="#br0" timeOffset="107430.06">30738 9097 1273 0,'0'0'244'16,"0"0"-164"-16,0 0-32 15,0 0 89-15,0 0-53 16,-138 25-40-16,111 7-28 15,-4 8 48-15,14 2 12 16,3 2 2-16,14-2-25 16,0-6-20-16,10-7-8 0,11-8-24 15,6-7 7 1,4-8-8-16,6-6-9 0,14-3-134 16,-1-16-176-16,-15 3-514 15</inkml:trace>
  <inkml:trace contextRef="#ctx0" brushRef="#br0" timeOffset="107758.91">30858 9372 1154 0,'0'0'230'16,"0"0"-147"-16,0 0-17 16,0 0 57-16,-4-112-51 15,8 78-30-15,10 0-26 16,-5 0 21-16,5 0-26 0,-1 3-10 15,1 6 2-15,-10 7 3 16,9 6-12-16,-9 6 2 16,6 6 4-16,-10 0-22 15,8 11 22-15,-4 17 12 16,5 11 26-16,5 7 0 16,-10 4-4-16,5-2 3 15,1-6-20-15,-6-6-5 16,4-10-5-16,-8-8-14 15,0-7 6-15,0-6-46 16,0-5-57-16,-4 0-118 16,-27-7-137-16,4-14-218 15,0-1-65-15</inkml:trace>
  <inkml:trace contextRef="#ctx0" brushRef="#br0" timeOffset="108092.02">30858 9372 653 0,'19'-92'237'0,"-19"92"-54"15,0 0-98-15,8 0-28 16,10 0 49-16,9 4-28 15,4 2-27-15,4 0-50 16,1-2 17-16,1-2-18 16,-6-2 9-16,0 0-9 15,-4-2-7-15,-11-11 6 16,3-2-7-16,-15-3 1 16,0 0 14-16,-4 2 22 15,0 2 3-15,0 2 54 16,0 4-33-16,-4 4 15 15,0 4 2-15,4 0-42 0,0 2-19 16,0 20-3-16,0 6 43 16,0 6-19-16,18 0 42 15,3-2-20-15,-2-8 1 16,8-10-31-16,-9-5-16 16,-1-9 7-16,1-3-5 15,-5-23-8-15,1-12-11 16,-14-32-134-16,0 8-172 15,-23-1-364-15</inkml:trace>
  <inkml:trace contextRef="#ctx0" brushRef="#br0" timeOffset="108252.6">30815 8829 1418 0,'0'0'218'0,"0"0"-156"0,0 0-8 16,128 22 92-16,-60-20-6 15,-2-2-96-15,0 0-9 16,-8-14-35-16,-8-21-134 16,-19 3-243-16,-13 0-820 0</inkml:trace>
  <inkml:trace contextRef="#ctx0" brushRef="#br0" timeOffset="108392.48">30846 8522 1498 0,'0'0'207'0,"0"0"-207"16,0 0-92-16,0 0-14 15,-23 104-474-15</inkml:trace>
  <inkml:trace contextRef="#ctx0" brushRef="#br0" timeOffset="109089.2">27352 10501 1219 0,'0'0'252'0,"0"0"-181"15,0 0-58-15,0 0 66 16,0 0-15-16,-41 110 35 16,37-53-20-16,4 9 20 15,0 6 15-15,0 0-27 16,0-4-24-16,0-11-39 16,0-13 2-16,0-15-26 15,0-8 0-15,0-15-2 16,0-6-130-16,4-18-146 15,2-9-284-15</inkml:trace>
  <inkml:trace contextRef="#ctx0" brushRef="#br0" timeOffset="109382.58">27329 10557 550 0,'0'0'642'16,"0"0"-522"-16,0 0-72 15,0 0 7-15,0 0 60 16,139 3-39-16,-100 6-12 16,-2 5-15-16,-1 0-28 15,-10 2-4-15,-13 0-6 16,-5 5 16-16,-8 1-3 16,-4 2 43-16,-23 4-26 0,-8-4 3 15,-8-2-19 1,-3-6 14-16,7-6-11 0,8-6-17 15,4-4-3-15,12 0-2 16,11 0-12-16,4 0-149 16,19 0-224-16,2 0-290 0</inkml:trace>
  <inkml:trace contextRef="#ctx0" brushRef="#br0" timeOffset="109896.23">27900 10496 1117 0,'0'0'332'0,"0"0"-218"16,0 0-37-16,0 0 85 15,0 0-42-15,0 0-60 16,0 0-47-16,-4-3 5 0,4 23 18 15,0 13 69-15,0 13 22 16,0 12-36-16,0 14 13 16,0 10-13-16,0 6 7 15,0 5-40-15,0-3 0 16,0-10-19-16,0-14-16 16,0-14-1-16,0-18-22 15,4-13 12-15,0-12-3 16,-4-4-9-16,0-5 8 15,0 0-9-15,0 0 1 16,0 0-12-16,0 0-34 16,0 0-77-16,4-6-82 0,0-19-168 15,3 3-183 1,-3 0-261-16</inkml:trace>
  <inkml:trace contextRef="#ctx0" brushRef="#br0" timeOffset="110393.37">27735 10590 1124 0,'0'0'320'0,"0"0"-177"15,0 0-81-15,0 0 99 16,0 0-32-16,0 0-54 15,0 0-66-15,22-65 6 16,5 33-14-16,0-3 0 16,4 5 8-16,-4-2-8 15,4 3-2-15,-8 5 8 0,-1 6-8 16,-5 4 2 0,-3 6-2-16,-1 4 4 0,-5 4-3 15,7 0 1-15,-7 6 24 16,6 18 43-16,-1 8 39 15,5 8-12-15,-1 2-62 16,-3-2 2-16,3-4-35 16,1-5 0-16,9-3-34 15,-8-10-199-15,2-6-396 0</inkml:trace>
  <inkml:trace contextRef="#ctx0" brushRef="#br0" timeOffset="111138.92">28435 10953 129 0,'0'0'732'16,"0"0"-520"-16,0 0-53 15,0 0 2-15,0 0 54 16,0 0-56-16,0 0-46 16,0-7-47-16,0 7 1 15,0 0-3-15,0 0-36 16,9 0-4-16,3 0-23 0,11 7 21 16,4 2-21-16,8 2 20 15,2-5-21-15,2 0 9 16,-4-5-8-16,-4 2-1 15,-4-3 1-15,-4 0-1 16,-9 2-13-16,-5-2-105 16,-5 0-83-16,0 0-124 15,0-11-289-15</inkml:trace>
  <inkml:trace contextRef="#ctx0" brushRef="#br0" timeOffset="111394.24">28729 10864 773 0,'0'0'574'0,"0"0"-423"16,0 0-125-16,0 0-6 15,0 0 15-15,0 0 26 16,0 0-24-16,103 14-1 16,-78-6-14-16,-2 5 1 15,-5-2 23-15,-9 7-4 16,-5 4 42-16,-4 4 33 15,-4 6 11-15,-9 1-72 16,-10-3-15-16,5-4-39 16,5-6-2-16,-1-4-68 15,6-3-201-15,4-12-401 0</inkml:trace>
  <inkml:trace contextRef="#ctx0" brushRef="#br0" timeOffset="114433.51">29295 11091 806 0,'0'0'367'16,"0"0"-228"-16,0 0-94 15,0 0-37-15,0 0 15 16,0 0-22-16,0 0 19 16,48-33-19-16,-21 14 10 0,-5-5-11 15,1-5 0-15,-4 1 1 16,-7-4 0-16,1-2 5 15,-3 0-6-15,-6 0 0 16,-4 0 9-16,0 2-18 16,0 5 16-16,-4 4-8 15,-11 7 2-15,7 5-1 16,4 6 16-16,-4 3-16 16,-3 2 3-16,7 0-3 15,-8 6 0-15,2 14-1 16,1 6-7-16,5 6 7 15,4 4 0-15,0 2 2 0,0 3 0 16,0-4 11-16,13-4-11 16,1-8 8-1,-2-7-8-15,3-5 6 0,-3-9-5 16,7-4 9-16,-3 0 26 16,-1-17 41-16,3-7-24 15,-5-8-28-15,-5 1-4 16,2-4-22-16,-1 3 6 15,-5 6 3-15,-4 4-13 16,0 4 11-16,0 8-8 16,4 2 2-16,-4 6-1 15,4 0 0-15,-4 2-9 16,6 0 8-16,-2 0-3 16,1 0-6-16,3 0 7 15,0 2 3-15,3 6-19 0,1 6-5 16,-2 4 4-16,-1 6-2 15,3 2 15-15,-2 0-21 16,-1 0 27-16,3-2-14 16,-2-6 14-16,3-5-23 15,1-7 11-15,-1-6 3 16,1 0 9-16,-2 0-5 16,3-14-26-16,1-3 25 15,-7 2 3-15,5-2-5 16,-10 1 16-16,0 4-8 15,1 0 2-15,-5 2-1 16,0 2 0-16,0 4 2 16,0 3 17-16,0 1-18 0,0 0 3 15,0 0 5-15,0 0-18 16,6 0 7-16,-6 0 2 16,8 9 0-16,-4 5 0 15,4 4 2-15,3 3-2 16,1-2 7-16,3 3 0 15,1-2 0-15,7-5-6 16,0-3 2-16,-1-6-2 16,-1-6-1-16,6 0 2 15,0-8 5-15,0-13 8 16,-5-4-14-16,-3-4 15 16,-7-3-16-16,-3 0 16 15,-5 0-16-15,-4 2 16 0,0 0-16 16,-4 3 2-16,-9 6-1 15,-1 1 0-15,-3 6 44 16,3 4-22-16,6 4 3 16,-1 6-18-16,9 0 9 15,-14 6-16-15,10 15-1 16,0 10 2-16,4 7-2 16,0 0 1-16,0 2-1 15,0-4 2-15,8-3 6 16,6-10-16-16,-1-5 12 15,1-8-7-15,3-5 6 16,-3-5 1-16,-1 0-2 16,5-15-1-16,-5-8 10 15,1-6-9-15,-2-1-2 0,-3 0 7 16,1 4-11-16,-6 6 11 16,-4 6-7-16,0 4 0 15,0 6 0-15,0 2 0 16,4 2 0-16,11 0 0 15,-3 0-8-15,11 0 0 16,0 0 15-16,4 0-8 16,-7 0 1-16,3 0-1 15,-4 0 0-15,-7 0-2 16,2 0 2-16,-14 0 2 16,0 0 4-16,0 0-4 15,0 2 48-15,0-2-13 16,0 2 34-16,0 0-39 0,0 4-9 15,0 4-20-15,0 10-2 16,0 8 0-16,0 6 1 16,0 2 9-16,0 0-9 15,9-6-2-15,13-3-1 16,5-12 1-16,0-7-137 16,8-8-86-16,-4-11-261 15,-4-10-502-15</inkml:trace>
  <inkml:trace contextRef="#ctx0" brushRef="#br0" timeOffset="115156.02">30649 10770 993 0,'0'0'292'0,"0"0"-213"0,0 0 41 16,0 0 7-16,0 0-52 16,0 0-51-16,0 0-11 15,-66 42-6-15,62-22-7 16,4 0 1-16,0-2 0 15,12-3 9-15,7-8-2 16,8-3-16-16,4-4 16 16,-4 0-7-16,-7-2-1 15,3-12-5-15,-8 0 5 16,-3 0-9-16,-8 0 9 16,-4 4 0-16,0 0 3 15,0 2-1-15,0 4 4 0,0 0-5 16,0 0 13-16,0 4-14 15,0 0-1-15,0 0-9 16,0 0-32-16,0 22 1 16,0 14 26-16,0 14 15 15,0 15 1-15,0 11 47 16,0 8 11-16,0 4 15 16,-4-2-22-16,4-8-16 15,-4-12-5-15,0-16-31 16,0-19 15-16,-3-15-14 15,7-16 26-15,-4 0-2 16,-4-20-25-16,0-18-28 16,4-10-50-16,-3-11 50 15,7-1-26-15,0 0-44 16,0 2-38-16,11 8 26 0,5 5 27 16,7 13 53-16,-4 11 11 15,7 5 18-15,-9 2 1 16,6 1 0-16,-1 2 23 15,-5-4 12-15,6-3 27 16,-5-1-24-16,5-7 19 16,-15-3-35-16,11-1 4 15,-11-2-19-15,-4 4-6 16,-4 2 12-16,0 6-13 16,0 6 26-16,0 6 3 15,0 6 47-15,0 2-42 16,0 0-34-16,0 8 0 15,0 16 0-15,4 8 18 16,1 8 16-16,5 2-2 0,2-4-31 16,-3-3-1-16,5-12-10 15,17-16-152-15,-8-7-202 16,0 0-806-16</inkml:trace>
  <inkml:trace contextRef="#ctx0" brushRef="#br0" timeOffset="115503.12">31216 10712 1000 0,'0'0'262'0,"0"0"-187"16,0 0-55 0,0 0 67-16,0 0 28 15,0 0-19-15,-42 104-32 0,42-76-1 16,0-2 3-16,15-5-28 15,-3-8-14-15,7-5-23 16,-1-6 17-16,3-2-18 16,-2 0 13-16,-1-8-12 15,-5-7-2-15,1 2-12 16,-10 5 7-16,0 4 5 16,-4 4 2-16,0 0 14 15,4 0-14-15,1 4 18 16,9 11-18-16,-6 6 33 0,1 1-25 15,5 0-2 1,-6-1-7-16,1-7-48 0,-3-5-167 16,-2-9-379-16</inkml:trace>
  <inkml:trace contextRef="#ctx0" brushRef="#br0" timeOffset="115671.09">31127 10469 320 0,'0'0'1406'0,"0"0"-1230"16,0 0-176-16,0 0-31 16,0 0-57-16,0 0-514 0</inkml:trace>
  <inkml:trace contextRef="#ctx0" brushRef="#br0" timeOffset="116745.71">26943 7822 806 0,'0'0'142'16,"0"0"-115"-16,0 0-14 15,0 0 5-15,0 0 29 16,0 0 1-16,0 0-23 15,-112 23 8-15,98-1-24 16,5 7 37-16,1 14-3 16,-2 29 44-16,10 41 25 15,0 46-15-15,0 26-25 16,0 7-24-16,4-10 0 16,-4-21-32-16,0-10 9 15,-12-9-25-15,-15-12 15 0,0-27-14 16,4-25 4-1,-4-24 5-15,7-12-8 0,-13-2 8 16,-3-5-10-16,9-7 16 16,1-23-16-16,9-5 25 15,3-18-25-15,9-15-9 16,5-8-19-16,9 3 16 16,18 8 11-16,4 10-18 15,10 8 18-15,2 10-9 16,3 2 4-16,8 0 8 15,-5 16-11-15,-5 6 8 16,1 6 1-16,-14 6 0 0,-8 14 0 16,-15 27 7-16,-8 45 29 15,-41 55 48-15,-17 23-21 16,-8 11 24-16,8-20-13 16,8-28 20-16,19-12-8 15,15-33 3-15,10-26-11 16,6-26-36-16,6-7-20 15,21 5-14-15,8 4-16 16,49 12-76-16,-13-17-230 16,-3-25-536-16</inkml:trace>
  <inkml:trace contextRef="#ctx0" brushRef="#br0" timeOffset="42006.11">18430 16629 993 0,'0'0'403'16,"0"0"-260"-16,0 0-95 15,0 0 19-15,0 0 78 16,0 0-53-16,0-2-17 16,0 2-8-16,0 0 33 15,0 0-15-15,0 0-2 16,0 0-12-16,-4 0-20 15,0 18-10-15,4 18-18 16,-4 23 15-16,-6 8-20 0,6 14 10 16,-1-1-26-1,1-4 29-15,4-5 3 0,0-7-10 16,0-6-1-16,0-5-22 16,0-14 15-16,0-3-14 15,0-10-4-15,0-4 11 16,0-8-18-16,0-8 8 15,0-2-12-15,0-4-44 16,0 0-90-16,0 0-95 16,0-6-157-16,0-10-321 0</inkml:trace>
  <inkml:trace contextRef="#ctx0" brushRef="#br0" timeOffset="42376.43">18387 17106 1365 0,'0'0'491'0,"0"0"-416"15,0 0-59-15,0 0 16 16,0 0 69-16,0 0-5 16,83-102-40-16,-50 70-2 0,-2 2-18 15,-4 2 4-15,-7 6-12 16,3 4-12-16,-4 4-5 16,-11 6-10-16,0 4 0 15,-2 0 6-15,-1 2-10 16,-5 2 11-16,4 0-16 15,-4 0-8-15,0 0-108 16,0 2-162-16,0 14-212 16,0 2-22-16</inkml:trace>
  <inkml:trace contextRef="#ctx0" brushRef="#br0" timeOffset="42816.15">18418 17062 1324 0,'0'0'408'0,"0"0"-307"0,0 0-62 16,0 0 7-1,0 0 45-15,0 0-62 0,0 0 9 16,62 49 68-16,-23-18 0 16,-4 4-11-16,7 5-28 15,-7-5 4-15,-4 3-31 16,-4-8 8-16,-9-3-29 15,-1-5 7-15,-7-4-13 16,-1-4-2-16,-9-6-4 16,0-4-7-16,0-2 4 15,0-2-2-15,0 0-4 16,0 0-4-16,0 0-24 16,0 0-98-16,4 4-124 0,0 0-263 15,0 0-185-15</inkml:trace>
  <inkml:trace contextRef="#ctx0" brushRef="#br0" timeOffset="43119.34">18939 17325 973 0,'0'0'549'0,"0"0"-424"16,0 0-65-16,0 0 92 16,0 0 62-16,12 124-52 15,-12-74-87-15,0-1-22 16,0-4-42-16,0-4 7 15,-8-7-18-15,-4-6-35 16,1-6-262-16,-1-10-476 0</inkml:trace>
  <inkml:trace contextRef="#ctx0" brushRef="#br0" timeOffset="43915.68">19117 16874 735 0,'0'0'570'0,"0"0"-374"16,0 0-145-16,0 0-6 15,0 0 54-15,0 0-11 16,0 0-47-16,0 36 38 0,4-6 13 16,10 10 5-1,-5 6 19-15,3 7-26 0,2-3-23 16,-5-2-36-16,1-6 14 15,-2-3-32-15,-4-12 6 16,1-4-18-16,-1-11 0 16,0 1-1-16,-4-13-26 15,0 0-76-15,0-13-162 16,0-12-124-16,0-7-642 0</inkml:trace>
  <inkml:trace contextRef="#ctx0" brushRef="#br0" timeOffset="44438.16">19104 16695 831 0,'0'0'798'16,"0"0"-598"-16,0 0-148 15,0 0-50-15,0 0 7 16,0 0-8-16,0 0-2 15,71-44-8-15,-45 44 3 16,1 0 6-16,0 4 6 16,0 14 13-16,-10 8-13 15,1 0 18-15,-9 11-14 16,-3-1 16-16,-6 0-13 16,0 4-1-16,-15-4-3 0,-12-4-9 15,0-6 6-15,-4-8-5 16,5-10-2-16,-1-4-11 15,10-4 12-15,3 0 0 16,5 0 9-16,5 0-9 16,4-12-13-16,0-2-12 15,0 0 6-15,0-2 18 16,13 6-14-16,5-2 14 16,-5 6 2-16,9 6 6 15,-3 0 18-15,8 0 48 16,-6 14-8-16,-3 12 10 15,9 6 21-15,0 12-22 16,-4 0-9-16,-7 6-35 16,7-1 3-16,-4-3-32 0,-7-6 12 15,2-4-13-15,3-2-7 16,-3-5-97-16,-5-12-156 16,9-9-131-16,-5-4-218 15,1-4-416-15</inkml:trace>
  <inkml:trace contextRef="#ctx0" brushRef="#br0" timeOffset="44635.98">19669 17308 1038 0,'0'0'515'15,"0"0"-366"-15,0 0-107 0,14 111 20 16,-6-75 28-16,-3-1-41 15,-1 0-48-15,2-2-1 16,2-7-91-16,-8 0-79 16,4-12-112-16,-4-4-237 0</inkml:trace>
  <inkml:trace contextRef="#ctx0" brushRef="#br0" timeOffset="45030.22">19834 16918 1416 0,'0'0'396'16,"0"0"-317"-16,0 0-54 15,0 0 12-15,0 0 42 16,0 0-45-16,0 0-21 16,0 40 15-16,0-12 69 15,0 3 38-15,0 4-31 16,0 6 11-16,0 3-39 16,4 6-19-16,6-6-20 15,7 2-16-15,2-3-7 0,3-2-14 16,-5-5 1-1,6-6 8-15,-1-8-15 0,-5-4 7 16,-3-8-2-16,-1-6-35 16,-3-4-40-16,3 0-75 15,-5-14-133-15,2-12-108 16,-6 0-328-16</inkml:trace>
  <inkml:trace contextRef="#ctx0" brushRef="#br0" timeOffset="45280.62">19869 17120 770 0,'0'0'1067'0,"0"0"-799"16,0 0-202-16,0 0-66 15,0 0 12-15,0 0-1 16,0 0 15-16,89 0-25 15,-56 0 8-15,-12 0-8 16,2 0-1-16,-5 0 0 16,-5-1-22-16,-3-3-90 15,-10-18-79-15,0 3-86 16,0 1-359-16</inkml:trace>
  <inkml:trace contextRef="#ctx0" brushRef="#br0" timeOffset="45458.46">19817 16874 1083 0,'0'0'917'16,"0"0"-619"-16,0 0-200 15,0 0-42-15,0 0 11 16,0 0-21-16,0 0-44 16,83-32 13-16,-41 24-15 15,1 4-75-15,7 4-151 16,-5 0-277-16,-14 12-341 0</inkml:trace>
  <inkml:trace contextRef="#ctx0" brushRef="#br0" timeOffset="45798.56">20436 17197 1579 0,'0'0'527'0,"0"0"-464"16,0 0-54-16,0 0 21 0,0 0 7 15,0 0-6-15,0 0-30 16,88 20 15-16,-73-18-16 16,-3-2 0-16,-1 0-13 15,-11 0-78-15,0 0-53 16,0-6-78-16,-7-10-99 16,-5-4-842-16</inkml:trace>
  <inkml:trace contextRef="#ctx0" brushRef="#br0" timeOffset="45962.9">20436 17197 1674 0,'14'-135'544'0,"-2"131"-480"16,7 2 4-16,2-2 64 0,1-4-19 16,9 2-72-16,0 3-33 15,-4-6-8-15,4 5-52 16,-8-1-161-16,-4 0-472 0</inkml:trace>
  <inkml:trace contextRef="#ctx0" brushRef="#br0" timeOffset="46916.49">21306 17441 925 0,'0'0'256'16,"0"0"-185"-16,0 0 29 15,0 0 9-15,147-14 3 16,-104-4-38-16,11-8-27 16,-5-6-16-16,-5-8-30 15,-3-1 14-15,-6-2-13 16,-8-7 4-16,-4-3-5 16,-11-1-1-16,-12 1 0 0,0-6 1 15,0 7 0-15,-8-2 6 16,-11 9 16-16,3 6-17 15,-7 7 58-15,9 5-8 16,5 13 28-16,1 2-5 16,-2 10-7-16,10 2 0 15,-4 0-5-15,-1 0-16 16,1 2-49-16,0 24-2 16,4 9 7-16,0 11-8 15,0 12 2-15,0 8 10 16,8 6 8-16,15-6 26 15,-4 2 31-15,6-5-23 16,-3-11-14-16,9-6-38 16,0-10 11-16,-4-6-11 15,4-12-2-15,-4-8-96 0,10-10-164 16,-10-14-321-16,-10 0-343 16</inkml:trace>
  <inkml:trace contextRef="#ctx0" brushRef="#br0" timeOffset="47584.82">22294 17102 1145 0,'0'0'393'15,"0"0"-257"-15,0 0-104 16,0 0 17-16,0 0 33 15,-128 9-32-15,113 9-18 16,3-5-30-16,6 10 15 16,6-1-16-16,0 0 13 0,0 0-6 15,22-1 11-15,5-3-11 16,4-3-7-16,0-1 5 16,0-11-4-16,-4 3-3 15,-4-6 1-15,-4 0 0 16,-7-6-72-16,-2-6-4 15,-1-3 19-15,-5-2-23 16,-4-6-27-16,0 5 24 16,0-4 53-16,-4 4 11 15,-5 6 19-15,-1-2 19 16,6 1 39-16,0 8-1 16,0 1 39-16,-1-1 12 15,-1 5-8-15,6 0-26 0,0 0-21 16,0 9-29-16,0 13-23 15,0 20 7-15,0 20-8 16,11 12 22-16,1 12 22 16,7 7 41-16,-1-7-25 15,-5-6-18-15,-1-8-15 16,-2-14-21-16,-6-13 1 16,5-15-7-16,-9-8-22 15,4-17-126-15,-4-5-88 16,0 0-137-16,0-13-353 0</inkml:trace>
  <inkml:trace contextRef="#ctx0" brushRef="#br0" timeOffset="47802.75">22275 17704 1355 0,'0'0'343'16,"0"0"-235"-16,0 0-79 15,0 0 78-15,100-106-45 16,-57 74-35-16,-2-3-15 16,3 8-11-16,-3 9-1 15,-14-1-2-15,-4 11-18 16,-11 4-89-16,-8 4-104 16,0 0-114-16,-4 0-210 0</inkml:trace>
  <inkml:trace contextRef="#ctx0" brushRef="#br0" timeOffset="48469.96">22676 17358 1154 0,'0'0'604'0,"0"0"-465"15,0 0-116-15,0 0-4 16,0 0-18-16,0 0 24 15,0 0-24-15,73-56 6 16,-51 31-7-16,-5 0 1 16,-3 0 1-16,-5 3 0 15,-5-4-4-15,-4 2 4 16,0 2-1-16,-4 0 5 16,-9 4-2-16,-1 4-3 15,1 5 23-15,3 1 23 16,2 4 16-16,8 4-2 0,-4 0-49 15,4 0-12 1,0 0-50-16,12 0 15 0,11 0 10 16,8-2 25-16,0 2-13 15,0-4-4-15,2 0 4 16,-6 0-8-16,-7-2-6 16,-1 3-8-16,-11-2 34 15,-4 5-1-15,-4 0 1 16,0 0 2-16,0 0 40 15,0 0 67-15,0 0-11 16,-4 14-2-16,-4 9-37 16,4 3 23-16,4 10 5 15,0-4 11-15,4 2-48 16,19-2-10-16,8-1-30 16,-4-8 0-16,8-5-8 0,-4-6-1 15,4-6-9-15,2-6-105 16,7-18-130-16,-9-11-372 15,-8-6-592-15</inkml:trace>
  <inkml:trace contextRef="#ctx0" brushRef="#br0" timeOffset="48852.58">23573 16540 396 0,'0'0'1066'15,"0"0"-765"-15,0 0-220 16,0 0 20-16,0 0 0 15,0 0 0-15,0 0-30 16,-62 89-27-16,56-31 45 16,6 12 3-16,0 29 27 15,11 21-24-15,20 28 19 16,-5-2-40-16,5-19 2 0,-8-38-31 16,-10-35-12-1,5-10-18-15,-5 2-15 0,5 2 0 16,-1-8-32-16,-7-8-55 15,-6-10-229-15,-4-18-707 16</inkml:trace>
  <inkml:trace contextRef="#ctx0" brushRef="#br0" timeOffset="49693.17">23939 17333 1144 0,'0'0'248'0,"0"0"-180"0,0 0-52 15,25-150 7-15,-6 82-16 16,-1-3 4-16,-1-1-10 15,-3 0 5-15,3 2-5 16,-11 3 8-16,-2 13 31 16,0 4 24-16,0 14 24 15,-4 6-28-15,0 12 19 16,0 8-28-16,0 6 28 16,0 4-16-16,0 0-18 15,0 0-21-15,0 14-12 16,9 22 3-16,13 16-8 0,5 21 46 15,9 7-15 1,5 4 7-16,-2-4-27 0,2-8 11 16,-1-9-21-16,-9-13-2 15,-9-14 1-15,1-10-7 16,-15-8 0-16,1-11-105 16,-9 0-66-16,0-7-113 15,0 0-57-15,-13 0-453 0</inkml:trace>
  <inkml:trace contextRef="#ctx0" brushRef="#br0" timeOffset="49891.64">24129 17022 1054 0,'0'0'349'0,"0"0"-230"16,0 0-44-16,0 0 60 15,0 0-53-15,0 0-38 16,153 30-31-16,-113-24-13 16,13 3-45-16,-9-6-208 15,-13-3-334-15</inkml:trace>
  <inkml:trace contextRef="#ctx0" brushRef="#br0" timeOffset="50085.12">24723 17169 582 0,'0'0'793'0,"0"0"-534"0,0 0-151 16,8 130-44-16,-4-86 37 16,-4 4-63-16,0-6-28 15,0-3-10-15,0-12-112 16,0-4-195-16,0-15-534 0</inkml:trace>
  <inkml:trace contextRef="#ctx0" brushRef="#br0" timeOffset="50485.41">25012 16619 1232 0,'0'0'281'0,"0"0"-198"15,0 0-38-15,0 0 107 16,15 153-4-16,1-91-79 16,7 4-20-16,0-2-40 15,-7-6 11-15,-1-13-19 16,-3-15-2-16,-2-7-24 15,-5-23-104-15,-1 0-165 16,-4-9-358-16</inkml:trace>
  <inkml:trace contextRef="#ctx0" brushRef="#br0" timeOffset="51015.56">25020 16547 1407 0,'0'0'304'16,"0"0"-253"-16,0 0-37 16,0 0 0-16,0 0-14 15,0 0 4-15,131-22 4 16,-92 22-13-16,2 9 14 16,-6 9-9-16,-8 9 1 15,-8-1 25-15,-3 2-6 16,-16-2-9-16,0 2 8 15,0 3-19-15,-16-5 0 16,-11-8-22-16,-6 0-37 0,2-8-14 16,4-2 73-16,11-4 48 15,1-2 39-15,7-2-2 16,8 0-30-16,0 0-18 16,0 0-36-16,0 0-1 15,4 0 3-15,15 0-4 16,3-2 2-16,5-2 6 15,4 4-1-15,0 0 3 16,-4 0 32-16,8 9 29 16,-4 14 32-16,-4 7-14 15,-4 2 12-15,-7 8-38 16,-5 0-5-16,-7 0-16 16,-4 0-3-16,-4-4-6 0,-19-4-15 15,-4-5-2 1,-8-9-15-16,-6-6 0 0,1-10-11 15,-1-2-23-15,6 0-66 16,8-6 1-16,10-6-53 16,7-12-124-16,6 7-270 15,4-1-329-15</inkml:trace>
  <inkml:trace contextRef="#ctx0" brushRef="#br0" timeOffset="51287.55">25729 17030 856 0,'0'0'912'0,"0"0"-719"15,0 0-109-15,-4 125 103 16,-8-79-27-16,2 2-77 16,-3-4-68-16,-1-8-15 15,1-4-6-15,-14-10-80 16,9-4-200-16,-5-14-421 0</inkml:trace>
  <inkml:trace contextRef="#ctx0" brushRef="#br0" timeOffset="52036.81">26238 16718 1026 0,'0'0'410'16,"0"0"-262"-16,-4 102-22 16,4-52 39-16,4 4 10 15,15 4-55-15,1-2-12 16,11-1-48-16,6-11-29 15,-1-4-10-15,3-12-12 16,-2-14 13-16,-6-6-22 16,4-8 29-16,0-8-28 15,-8-28-2-15,-4-10-18 0,-11-12-19 16,-7-9-41 0,-5-5-21-16,-17-2-8 0,-14-2-18 15,-15 4 13-15,-3 5-7 16,-9 17 95-16,6 10 25 15,3 22 63-15,3 9 26 16,11 9 29-16,8 6-39 16,0 11-63-16,11 9-16 15,10 6-27-15,6 16-90 16,6-6-165-16,6-3-427 0</inkml:trace>
  <inkml:trace contextRef="#ctx0" brushRef="#br0" timeOffset="52272.18">26372 16932 1560 0,'0'0'561'0,"0"0"-500"16,0 0-35-16,0 0-16 15,0 0 58-15,128 90-39 16,-82-56-10-16,-7 7-18 15,1-1 0-15,-3 0 7 16,-10 0-7-16,-1-5-2 16,-9 3-30-16,6 1-120 15,-11-7-154-15,-2-10-257 0</inkml:trace>
  <inkml:trace contextRef="#ctx0" brushRef="#br0" timeOffset="52483.62">26947 17293 1689 0,'0'0'379'16,"0"0"-264"-16,0 0-59 15,12 122 47-15,-3-88-60 16,1-2-43-16,2-5-106 15,3-10-167-15,-7-6-248 0,-4-11-429 16</inkml:trace>
  <inkml:trace contextRef="#ctx0" brushRef="#br0" timeOffset="52812.35">27164 16641 942 0,'0'0'855'15,"0"0"-666"-15,0 0-122 0,0 0-14 16,0 0 97-16,0 0-86 15,0 0-9-15,23 145-17 16,-5-79 44-16,-1 6-3 16,-3-6-6-16,-1-4-24 15,1-8-42-15,-5-9 1 16,-5-13-8-16,-4-10-24 16,0-14-135-16,0-4-151 15,0-4-346-15</inkml:trace>
  <inkml:trace contextRef="#ctx0" brushRef="#br0" timeOffset="53312.97">27168 16543 1568 0,'0'0'517'0,"0"0"-467"16,0 0-26-16,0 0-23 15,0 0 8-15,0 0-9 16,0 0 0-16,126-106-1 16,-91 100-17-16,-4 6 18 15,-4 0 0-15,-4 14 5 0,-11 10 6 16,-1 6 59 0,-11 5 2-16,0 6-27 0,-6 3-20 15,-15-4-19-15,-6 0-6 16,-4-8-18-16,0-6 6 15,4-11-18-15,0-7 30 16,13-8-12-16,1 0 11 16,3 0-36-16,10-8-4 15,0-7-1-15,0 2 0 16,6-4 41-16,7 8-14 16,1 0 14-16,-1 9-16 15,-1 0 17-15,7 0 25 16,-1 9 40-16,-1 13 43 15,10 13 3-15,-1 12 24 16,1 9-68-16,4 6 5 0,0 2-51 16,0-1 7-1,-4-10-22-15,0-4-6 0,0-13 0 16,-4-10-24-16,-1-12-74 16,-5-14-183-16,6-4-353 15,-13-18-784-15</inkml:trace>
  <inkml:trace contextRef="#ctx0" brushRef="#br0" timeOffset="53681.5">27681 16299 454 0,'0'0'1095'0,"0"0"-865"0,0 0-112 16,0 0 114-16,0 0-16 15,80 120-69-15,-49-62-39 16,0 12-53-16,-4 8 20 16,11 6-25-16,-14 5 22 15,-1-5-27-15,-8-2 7 16,-7-2-14-16,-8-4-19 15,0-1 8-15,0-7-18 16,-19-2-2-16,3-4 8 16,-7-8-19-16,4-13 11 0,7-5-14 15,4-15 5-15,-7-6-15 16,15-7-22-16,-4-8-63 16,0 0-103-16,0 0-486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D0A2F-F044-4856-A1C7-A9ED84EB4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B40406-76D3-4E69-AA75-C192D6622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23460B-DF27-4298-BCD5-859A9DE7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B1FDC7-274F-44D7-A53D-73F6AE72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A2EFDA-D4F3-4EF2-8622-38462285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4B49E-FE71-423D-A82F-3E066E54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3EC22F-EBCB-4724-A012-EA66851A3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160A54-6AC2-4296-8C87-3C009C4A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1524D7-1E5E-44FD-BAD7-4DB594E6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D83117-4F5E-4ABD-9A2B-7A72A73D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F77B3D-B37F-4B6E-A276-774359988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A9D155-8FD3-496D-B166-401661B6F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E18B31-C8FD-40F9-AE51-2CBDE2FA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34FA27-976C-442C-B24A-720F6DD2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37145F-53EE-4ADB-BB96-7817CA30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2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8458F-3CD1-4A73-872E-50B10922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FE03EF-0A94-4C83-A8F5-6D9C24DE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8F9A76-2829-4CC8-BE72-89DA127F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5BAABF-95DA-4F9E-9E17-8A77BA37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8A3E4B-0AC9-4CB1-9788-B8F756E3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7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A38A3-9BF4-4B25-8533-77CAB7F9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46ED78-F05D-4A2B-BE55-A46B7E40B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7AAC46-EED5-4874-87A7-C4534CC0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8026D-CEFC-44D0-89AD-22B9EA21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85966E-68CB-4D23-AD53-30A4AE62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5F395-D41E-44AE-9167-B5022237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E8D80-0BB1-46B5-BB8A-4F2096691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AD5D53-F151-4F55-B24B-E36302420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EAD9CE-ACC7-4D1A-990E-A6F664E9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D0A00-4702-4FE2-998B-9CF6C65A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8A5064-D3A7-433F-95E5-97A3FFD9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5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BE6C0-CB91-4375-BF63-3A8B0D19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18135D-996E-4AE6-9F63-3CEFCE910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0CC14D-A922-4487-AAAF-7A2E0BBA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0C157B-90C1-4544-9F74-899205294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2FB371-E19D-4580-87C2-10DED5A50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D6FC68-14DD-4146-A4D7-CE3EA094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2012284-300E-43BF-89F5-D22E7971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7E95B60-EB5F-46E0-BFC8-928233E6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B98A7-757B-4463-BE4F-E377AB26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620F74-4B8A-4738-9631-6B186F6F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934FA0-C7F5-419D-B7A5-C8545165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074F3D-C6A1-4FAC-BCD6-4A2C790F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8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3CEF10-207A-4D68-A574-74B0AACD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4B97CB-21EF-4B8C-8A07-EA76E6FA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666EB7-9F50-4AFB-9D7E-7C057CB2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3FA91-33CC-4BBF-92DE-78B8F7BA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68AACA-D937-4049-BCE8-E868929A8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3AE7A0-54D8-406D-8BCE-2FACD4584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C9B726-B5A7-459A-BCCE-0018733B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0DED6F-04B2-4EFB-870A-0ACE1F23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C3B1B9-E8D2-4B8F-A987-F99E402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05289-4E27-41FE-AFE9-A9D81269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9D4845-BD6E-4648-A1DE-732471FD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C01C7F-F340-4ED0-BB87-AEC6B0315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E20F9A-3B2C-4D0D-9A23-BF3B1605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7F9FC6-9483-4A9E-992B-CC6981E1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80191C-1D79-46A6-A0AA-98606797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BA16-CCC7-4A46-A2AB-B861ACA560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9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054EB37-8A8F-4918-9C3B-0D89DEE0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EFD19D-D819-4F2B-9F79-B4945A70A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FD2A0-FEA9-48F4-9305-31A0EE1AD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75C0-04FC-45FB-97D1-77D8AD943C7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4D4346-1B1D-4CCA-9B59-0B496F85D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890574-1B8B-413C-AB7E-6DD6EFD99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BA16-CCC7-4A46-A2AB-B861ACA560C6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247784-8D63-4067-A589-4BF7AC1D93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878" y="0"/>
            <a:ext cx="3933647" cy="5251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29BC920-92F3-458D-95B6-C52F550DBE2F}"/>
              </a:ext>
            </a:extLst>
          </p:cNvPr>
          <p:cNvSpPr txBox="1"/>
          <p:nvPr userDrawn="1"/>
        </p:nvSpPr>
        <p:spPr>
          <a:xfrm>
            <a:off x="4133491" y="37189"/>
            <a:ext cx="538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PMR3404 – Controle I – Controle em espaço de estados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6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customXml" Target="../ink/ink1.xml"/><Relationship Id="rId2" Type="http://schemas.openxmlformats.org/officeDocument/2006/relationships/hyperlink" Target="http://ctms.engin.umich.edu/CTMS/index.php?example=Introduction&amp;section=ControlStateSpac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customXml" Target="../ink/ink4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4E29B1F-8A21-4219-84F2-8CAACCF4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6" y="1588361"/>
            <a:ext cx="5314950" cy="11906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634620-BEF5-47F7-94C8-1B4C4632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06" y="3219722"/>
            <a:ext cx="5048250" cy="26479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05C58F1-51D6-4E9A-B4EA-E18F31D58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61" y="1811383"/>
            <a:ext cx="6176773" cy="390075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E5E01E9-1AA4-49B5-A689-DF1C615230A5}"/>
              </a:ext>
            </a:extLst>
          </p:cNvPr>
          <p:cNvSpPr txBox="1"/>
          <p:nvPr/>
        </p:nvSpPr>
        <p:spPr>
          <a:xfrm>
            <a:off x="0" y="6488668"/>
            <a:ext cx="417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Créditos dos Slides: Prof. Eduardo L. Cabral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9545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2C9C34C-EE87-4CE8-8448-A4D403FB762C}"/>
              </a:ext>
            </a:extLst>
          </p:cNvPr>
          <p:cNvSpPr txBox="1"/>
          <p:nvPr/>
        </p:nvSpPr>
        <p:spPr>
          <a:xfrm>
            <a:off x="435428" y="731520"/>
            <a:ext cx="348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Controlabilidade</a:t>
            </a:r>
            <a:r>
              <a:rPr lang="pt-BR" dirty="0"/>
              <a:t> e </a:t>
            </a:r>
            <a:r>
              <a:rPr lang="pt-BR" dirty="0" err="1"/>
              <a:t>Observabilidade</a:t>
            </a: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70206A-59A1-46F5-AFED-B89B552E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81" y="1384119"/>
            <a:ext cx="6504079" cy="15342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6BC1642-2E47-4FFC-9E09-B372BCD1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89" y="2815591"/>
            <a:ext cx="4776924" cy="20834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64DBAD9-595F-4543-8D24-574175E59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473" y="1100852"/>
            <a:ext cx="2657475" cy="13144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A6DA2D-A196-46EF-B669-37BD644E1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473" y="2918331"/>
            <a:ext cx="27336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3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BD68BB-9441-47A3-B81D-DCB0A6A3DDCD}"/>
              </a:ext>
            </a:extLst>
          </p:cNvPr>
          <p:cNvSpPr txBox="1"/>
          <p:nvPr/>
        </p:nvSpPr>
        <p:spPr>
          <a:xfrm>
            <a:off x="435428" y="731520"/>
            <a:ext cx="3094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Controle por alocação de </a:t>
            </a:r>
            <a:r>
              <a:rPr lang="pt-BR" dirty="0" err="1"/>
              <a:t>pólos</a:t>
            </a:r>
            <a:endParaRPr lang="pt-BR" dirty="0"/>
          </a:p>
          <a:p>
            <a:r>
              <a:rPr lang="pt-BR" dirty="0"/>
              <a:t>Caso SISO</a:t>
            </a:r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3920E0-F80F-4662-A0CB-314030E9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49" y="1737255"/>
            <a:ext cx="1792197" cy="93574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29089E-829B-425B-8D78-327E6A3E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28" y="2772778"/>
            <a:ext cx="1404194" cy="3541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F00BAEF-0D9D-4C03-85EC-8524DF2C1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" y="3559317"/>
            <a:ext cx="5791200" cy="30003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BAC9A8-5E1B-4A4C-B307-41A6DE666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212" y="1232643"/>
            <a:ext cx="2000250" cy="5715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BE7F0B6-62F7-4E25-9617-E6747B349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629" y="2552657"/>
            <a:ext cx="2057400" cy="2476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7AD45AD-B707-4C48-B4E6-5C2AFEDA3BBF}"/>
              </a:ext>
            </a:extLst>
          </p:cNvPr>
          <p:cNvSpPr txBox="1"/>
          <p:nvPr/>
        </p:nvSpPr>
        <p:spPr>
          <a:xfrm>
            <a:off x="6759212" y="1917147"/>
            <a:ext cx="292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Requisitos de malha fechada:</a:t>
            </a:r>
          </a:p>
          <a:p>
            <a:r>
              <a:rPr lang="pt-BR" dirty="0"/>
              <a:t>Erro em regime nulo</a:t>
            </a:r>
            <a:endParaRPr lang="en-US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D07A18B-4F71-49DE-9C21-429A970D2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371" y="5006359"/>
            <a:ext cx="1866900" cy="50482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654833A-EDBD-45F0-96DC-4175D1765727}"/>
              </a:ext>
            </a:extLst>
          </p:cNvPr>
          <p:cNvSpPr txBox="1"/>
          <p:nvPr/>
        </p:nvSpPr>
        <p:spPr>
          <a:xfrm>
            <a:off x="2519681" y="3033478"/>
            <a:ext cx="157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Malha fechada</a:t>
            </a:r>
            <a:endParaRPr lang="en-US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A99707A-41A6-43A3-ABF7-FFC55D40F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411" y="5717323"/>
            <a:ext cx="54197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D0CCEF9-E30B-483E-9E03-176496E15A40}"/>
              </a:ext>
            </a:extLst>
          </p:cNvPr>
          <p:cNvSpPr txBox="1"/>
          <p:nvPr/>
        </p:nvSpPr>
        <p:spPr>
          <a:xfrm>
            <a:off x="0" y="6139543"/>
            <a:ext cx="940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2"/>
              </a:rPr>
              <a:t>http://ctms.engin.umich.edu/CTMS/index.php?example=Introduction&amp;section=ControlStateSpace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21CBE5-605E-40DA-85CC-735A2226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5" y="1288461"/>
            <a:ext cx="40290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9DCE79A-AD0A-4B22-9E09-E2F0C5F5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101" y="1002166"/>
            <a:ext cx="1276350" cy="8477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32026C9-0BCB-495E-8923-F3893248A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0" y="1928133"/>
            <a:ext cx="1619250" cy="10858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B4A4C9E-4A09-4639-B4DC-246594ED6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07" y="4442051"/>
            <a:ext cx="9144000" cy="1066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EB5128D5-E0E2-4E9A-80EA-4D616DEF14B4}"/>
                  </a:ext>
                </a:extLst>
              </p14:cNvPr>
              <p14:cNvContentPartPr/>
              <p14:nvPr/>
            </p14:nvContentPartPr>
            <p14:xfrm>
              <a:off x="792360" y="1043640"/>
              <a:ext cx="6973920" cy="441108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EB5128D5-E0E2-4E9A-80EA-4D616DEF14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000" y="1034280"/>
                <a:ext cx="6992640" cy="44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15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8676753-D8E0-4EEA-BBAB-A17E8A21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21" y="1104900"/>
            <a:ext cx="40576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31925D9-13A1-4118-AAC3-C7F409016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11" y="3761150"/>
            <a:ext cx="847725" cy="2762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EE6B89-B2C0-411E-BB9E-894A33690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72" y="4140654"/>
            <a:ext cx="2390775" cy="6667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D33D753-2731-4A9E-A11A-E73F7C21B573}"/>
              </a:ext>
            </a:extLst>
          </p:cNvPr>
          <p:cNvSpPr txBox="1"/>
          <p:nvPr/>
        </p:nvSpPr>
        <p:spPr>
          <a:xfrm>
            <a:off x="722813" y="4910683"/>
            <a:ext cx="7541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 criteria for the controller were settling time &lt; 0.5 sec and overshoot &lt; 5%, then we might try to place the two dominant poles at -10 +/- 10i (at zeta = 0.7 or 45 degrees with sigma = 10 &gt; 4.6*2). The third pole we might place at -50 to start (so that it is sufficiently fast that it won't have much effect on the response)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32ABDC-9436-4D4C-93F2-D77ED7B0BBCC}"/>
              </a:ext>
            </a:extLst>
          </p:cNvPr>
          <p:cNvSpPr txBox="1"/>
          <p:nvPr/>
        </p:nvSpPr>
        <p:spPr>
          <a:xfrm>
            <a:off x="1731620" y="371459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+r</a:t>
            </a:r>
            <a:endParaRPr lang="en-US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2D6CB18-D66D-4866-8CA3-C18D887EF953}"/>
              </a:ext>
            </a:extLst>
          </p:cNvPr>
          <p:cNvSpPr txBox="1"/>
          <p:nvPr/>
        </p:nvSpPr>
        <p:spPr>
          <a:xfrm>
            <a:off x="3199831" y="413149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+Br</a:t>
            </a:r>
            <a:endParaRPr lang="en-US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7385045-37BF-47E2-9B0A-78EEE4EE8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668" y="1057275"/>
            <a:ext cx="4705350" cy="2419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14EEDF2C-A6C2-4177-9F45-EB6146467840}"/>
                  </a:ext>
                </a:extLst>
              </p14:cNvPr>
              <p14:cNvContentPartPr/>
              <p14:nvPr/>
            </p14:nvContentPartPr>
            <p14:xfrm>
              <a:off x="873000" y="1196640"/>
              <a:ext cx="10183320" cy="547812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14EEDF2C-A6C2-4177-9F45-EB61464678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3640" y="1187280"/>
                <a:ext cx="10202040" cy="54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90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68E40A-1EA1-400C-B111-9BDBC9CCE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4" y="1862274"/>
            <a:ext cx="3819525" cy="5905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05E70E-11A4-4C4C-B754-C794B665A766}"/>
              </a:ext>
            </a:extLst>
          </p:cNvPr>
          <p:cNvSpPr txBox="1"/>
          <p:nvPr/>
        </p:nvSpPr>
        <p:spPr>
          <a:xfrm>
            <a:off x="435428" y="731520"/>
            <a:ext cx="160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Controle ótimo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5809344F-0FBE-4114-B333-C4E3172DB41A}"/>
                  </a:ext>
                </a:extLst>
              </p14:cNvPr>
              <p14:cNvContentPartPr/>
              <p14:nvPr/>
            </p14:nvContentPartPr>
            <p14:xfrm>
              <a:off x="763560" y="1281240"/>
              <a:ext cx="3282840" cy="358020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5809344F-0FBE-4114-B333-C4E3172DB4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200" y="1271880"/>
                <a:ext cx="3301560" cy="35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149F8A1-A7AD-46EF-B04B-11B8D8906DA0}"/>
                  </a:ext>
                </a:extLst>
              </p14:cNvPr>
              <p14:cNvContentPartPr/>
              <p14:nvPr/>
            </p14:nvContentPartPr>
            <p14:xfrm>
              <a:off x="2347200" y="1189800"/>
              <a:ext cx="8961480" cy="52581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149F8A1-A7AD-46EF-B04B-11B8D8906D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7840" y="1180440"/>
                <a:ext cx="8980200" cy="52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7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A538C0-81DC-4907-9347-055CB064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969"/>
            <a:ext cx="6851789" cy="32734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774291A-2628-48D9-B500-88B31F6A0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254" y="3142433"/>
            <a:ext cx="6103940" cy="36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525E9C4-17F0-4FF4-A468-5B1C2714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4" y="1030605"/>
            <a:ext cx="5464085" cy="17529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5CDC0E-76E0-4A4A-BA85-DEBCB7FBC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20" y="2861336"/>
            <a:ext cx="4905375" cy="9715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55291B9-8322-4E78-9059-4B4A9C3D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20" y="3832886"/>
            <a:ext cx="7124700" cy="21145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DFC2984-4F7F-4186-910F-7BC96B2F2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22518"/>
            <a:ext cx="5801918" cy="1135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991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1615EF3-F443-4510-8F34-E316FF42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909637"/>
            <a:ext cx="93726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5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B846FDA-7455-4D97-91B5-9FE4F6F8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748" y="1062808"/>
            <a:ext cx="5751195" cy="55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4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A6DB16-2E0D-43D3-B15A-5245FF24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3" y="1254987"/>
            <a:ext cx="5562713" cy="43480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37143D2-790C-4FCB-A0A3-542620244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713" y="1367246"/>
            <a:ext cx="6210480" cy="32419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7ACFE5A-10C0-43D1-B05D-54C1CF211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206" y="5115050"/>
            <a:ext cx="6133987" cy="14381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2C9C34C-EE87-4CE8-8448-A4D403FB762C}"/>
              </a:ext>
            </a:extLst>
          </p:cNvPr>
          <p:cNvSpPr txBox="1"/>
          <p:nvPr/>
        </p:nvSpPr>
        <p:spPr>
          <a:xfrm>
            <a:off x="435428" y="731520"/>
            <a:ext cx="222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Transformação SS - 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0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2C9C34C-EE87-4CE8-8448-A4D403FB762C}"/>
              </a:ext>
            </a:extLst>
          </p:cNvPr>
          <p:cNvSpPr txBox="1"/>
          <p:nvPr/>
        </p:nvSpPr>
        <p:spPr>
          <a:xfrm>
            <a:off x="435428" y="731520"/>
            <a:ext cx="222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Transformação SS - TF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29F8DE-10B8-41A4-A911-0F10FCFD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1612310"/>
            <a:ext cx="5029200" cy="22574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68AF378-3883-4D93-B477-85288D8D3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44" y="3718832"/>
            <a:ext cx="5353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2C9C34C-EE87-4CE8-8448-A4D403FB762C}"/>
              </a:ext>
            </a:extLst>
          </p:cNvPr>
          <p:cNvSpPr txBox="1"/>
          <p:nvPr/>
        </p:nvSpPr>
        <p:spPr>
          <a:xfrm>
            <a:off x="435428" y="731520"/>
            <a:ext cx="68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Polos</a:t>
            </a: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F7F3DC-BBCF-4B63-AE07-8A090D624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78" y="1662112"/>
            <a:ext cx="60674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3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2C9C34C-EE87-4CE8-8448-A4D403FB762C}"/>
              </a:ext>
            </a:extLst>
          </p:cNvPr>
          <p:cNvSpPr txBox="1"/>
          <p:nvPr/>
        </p:nvSpPr>
        <p:spPr>
          <a:xfrm>
            <a:off x="435428" y="731520"/>
            <a:ext cx="348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Controlabilidade</a:t>
            </a:r>
            <a:r>
              <a:rPr lang="pt-BR" dirty="0"/>
              <a:t> e </a:t>
            </a:r>
            <a:r>
              <a:rPr lang="pt-BR" dirty="0" err="1"/>
              <a:t>Observabilidade</a:t>
            </a:r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DEEB46-659A-431A-BDBE-9BA93D45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3" y="1252538"/>
            <a:ext cx="5645543" cy="209590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FDDF864-8F04-4886-B66B-6BDBA0532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3" y="3509554"/>
            <a:ext cx="7496175" cy="20288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723DB33-859A-412B-A5E4-0033667AF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8" y="5388292"/>
            <a:ext cx="6772275" cy="14763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F0A3917-5BAD-4C18-9A45-2E42BBBEA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763" y="2917370"/>
            <a:ext cx="4556004" cy="136908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71982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147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Tannuri</dc:creator>
  <cp:lastModifiedBy>Eduardo Tannuri</cp:lastModifiedBy>
  <cp:revision>20</cp:revision>
  <dcterms:created xsi:type="dcterms:W3CDTF">2020-06-26T08:54:20Z</dcterms:created>
  <dcterms:modified xsi:type="dcterms:W3CDTF">2020-06-26T19:05:19Z</dcterms:modified>
</cp:coreProperties>
</file>