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-1048325"/>
            <a:ext cx="8520600" cy="185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dirty="0">
                <a:solidFill>
                  <a:srgbClr val="FF0000"/>
                </a:solidFill>
              </a:rPr>
              <a:t> </a:t>
            </a:r>
            <a:r>
              <a:rPr lang="pt-BR" sz="1900" dirty="0">
                <a:solidFill>
                  <a:srgbClr val="FF0000"/>
                </a:solidFill>
              </a:rPr>
              <a:t>Aumento da efetividade de antitumorais para o tratamento de câncer de mama HER2+</a:t>
            </a:r>
            <a:endParaRPr sz="1900" dirty="0"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6325" y="1015175"/>
            <a:ext cx="3027900" cy="13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FF0000"/>
                </a:solidFill>
              </a:rPr>
              <a:t>Problema</a:t>
            </a:r>
            <a:r>
              <a:rPr lang="pt-BR"/>
              <a:t>: </a:t>
            </a:r>
            <a:r>
              <a:rPr lang="pt-BR" sz="1100">
                <a:solidFill>
                  <a:srgbClr val="0000FF"/>
                </a:solidFill>
              </a:rPr>
              <a:t>reduzir os efeitos colaterias, toxicidade  e aumentar a eficiência  de antitumorais para, desta forma, promover maior expectativa de vida  para pacientes com câncer de mama HER2+ (forma mais agressiva da doença)</a:t>
            </a:r>
            <a:r>
              <a:rPr lang="pt-BR" sz="1300">
                <a:solidFill>
                  <a:srgbClr val="0000FF"/>
                </a:solidFill>
              </a:rPr>
              <a:t>.</a:t>
            </a:r>
            <a:endParaRPr sz="1300">
              <a:solidFill>
                <a:srgbClr val="0000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277750" y="575350"/>
            <a:ext cx="36354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 dirty="0">
                <a:solidFill>
                  <a:srgbClr val="FF0000"/>
                </a:solidFill>
                <a:highlight>
                  <a:srgbClr val="FFFFFF"/>
                </a:highlight>
              </a:rPr>
              <a:t>Conhecimento de </a:t>
            </a:r>
            <a:r>
              <a:rPr lang="pt-BR" sz="1700" b="1" dirty="0" err="1">
                <a:solidFill>
                  <a:srgbClr val="FF0000"/>
                </a:solidFill>
                <a:highlight>
                  <a:srgbClr val="FFFFFF"/>
                </a:highlight>
              </a:rPr>
              <a:t>BioMol</a:t>
            </a:r>
            <a:r>
              <a:rPr lang="pt-BR" sz="1300" b="1" dirty="0" err="1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pt-BR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O</a:t>
            </a:r>
            <a:r>
              <a:rPr lang="pt-BR" sz="1100" dirty="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pt-BR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trastuzumabe</a:t>
            </a:r>
            <a:r>
              <a:rPr lang="pt-BR" sz="1100" dirty="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pt-BR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deruxtecan</a:t>
            </a:r>
            <a:r>
              <a:rPr lang="pt-BR" sz="1100" dirty="0">
                <a:solidFill>
                  <a:srgbClr val="0000FF"/>
                </a:solidFill>
                <a:highlight>
                  <a:srgbClr val="FFFFFF"/>
                </a:highlight>
              </a:rPr>
              <a:t> é um conjugado anticorpo-droga que se liga aos receptores HER2 hiper expressos na membrana plasmática de células mamárias cancerígenas (devido a erros em sua expressão gênica).Este fato, confere alta seletividade para a droga que, após se ligar ao receptor é internalizada por </a:t>
            </a:r>
            <a:r>
              <a:rPr lang="pt-BR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lisossomas</a:t>
            </a:r>
            <a:r>
              <a:rPr lang="pt-BR" sz="1100" dirty="0">
                <a:solidFill>
                  <a:srgbClr val="0000FF"/>
                </a:solidFill>
                <a:highlight>
                  <a:srgbClr val="FFFFFF"/>
                </a:highlight>
              </a:rPr>
              <a:t> e libera no citoplasma o agente citotóxico </a:t>
            </a:r>
            <a:r>
              <a:rPr lang="pt-BR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exatecan</a:t>
            </a:r>
            <a:r>
              <a:rPr lang="pt-BR" sz="1100" dirty="0">
                <a:solidFill>
                  <a:srgbClr val="0000FF"/>
                </a:solidFill>
                <a:highlight>
                  <a:srgbClr val="FFFFFF"/>
                </a:highlight>
              </a:rPr>
              <a:t> (um potente inibidor da </a:t>
            </a:r>
            <a:r>
              <a:rPr lang="pt-BR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topoisomerase</a:t>
            </a:r>
            <a:r>
              <a:rPr lang="pt-BR" sz="1100" dirty="0">
                <a:solidFill>
                  <a:srgbClr val="0000FF"/>
                </a:solidFill>
                <a:highlight>
                  <a:srgbClr val="FFFFFF"/>
                </a:highlight>
              </a:rPr>
              <a:t> 1) que provoca a morte das células cancerígenas.</a:t>
            </a:r>
            <a:endParaRPr sz="1100" dirty="0">
              <a:solidFill>
                <a:srgbClr val="0000FF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4100" y="3542362"/>
            <a:ext cx="3342700" cy="161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r="-8260"/>
          <a:stretch/>
        </p:blipFill>
        <p:spPr>
          <a:xfrm>
            <a:off x="311700" y="2602275"/>
            <a:ext cx="3475675" cy="174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Apresentação na tela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 Aumento da efetividade de antitumorais para o tratamento de câncer de mama HER2+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Aumento da efetividade de antitumorais para o tratamento de câncer de mama HER2+</dc:title>
  <cp:lastModifiedBy>Lucas França</cp:lastModifiedBy>
  <cp:revision>1</cp:revision>
  <dcterms:modified xsi:type="dcterms:W3CDTF">2020-06-20T02:37:47Z</dcterms:modified>
</cp:coreProperties>
</file>