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61" r:id="rId4"/>
    <p:sldId id="262" r:id="rId5"/>
    <p:sldId id="263" r:id="rId6"/>
    <p:sldId id="264" r:id="rId7"/>
    <p:sldId id="265" r:id="rId8"/>
    <p:sldId id="266" r:id="rId9"/>
    <p:sldId id="260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37BDB01-C36A-4AC4-820D-5EA8649C053F}" v="206" dt="2020-06-22T21:11:25.373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3162" autoAdjust="0"/>
    <p:restoredTop sz="94660"/>
  </p:normalViewPr>
  <p:slideViewPr>
    <p:cSldViewPr snapToGrid="0">
      <p:cViewPr varScale="1">
        <p:scale>
          <a:sx n="77" d="100"/>
          <a:sy n="77" d="100"/>
        </p:scale>
        <p:origin x="576" y="9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ianca Abud" userId="fc488d51c70fb3dc" providerId="LiveId" clId="{D37BDB01-C36A-4AC4-820D-5EA8649C053F}"/>
    <pc:docChg chg="undo custSel addSld delSld modSld sldOrd">
      <pc:chgData name="Bianca Abud" userId="fc488d51c70fb3dc" providerId="LiveId" clId="{D37BDB01-C36A-4AC4-820D-5EA8649C053F}" dt="2020-06-22T21:11:35.495" v="1608" actId="27636"/>
      <pc:docMkLst>
        <pc:docMk/>
      </pc:docMkLst>
      <pc:sldChg chg="addSp delSp modSp mod">
        <pc:chgData name="Bianca Abud" userId="fc488d51c70fb3dc" providerId="LiveId" clId="{D37BDB01-C36A-4AC4-820D-5EA8649C053F}" dt="2020-06-22T18:28:50.496" v="1591"/>
        <pc:sldMkLst>
          <pc:docMk/>
          <pc:sldMk cId="841543967" sldId="256"/>
        </pc:sldMkLst>
        <pc:spChg chg="mod">
          <ac:chgData name="Bianca Abud" userId="fc488d51c70fb3dc" providerId="LiveId" clId="{D37BDB01-C36A-4AC4-820D-5EA8649C053F}" dt="2020-06-22T15:54:22.181" v="17" actId="20577"/>
          <ac:spMkLst>
            <pc:docMk/>
            <pc:sldMk cId="841543967" sldId="256"/>
            <ac:spMk id="2" creationId="{68EBBFDB-D0FA-4D7C-A38F-9AE1F41C1414}"/>
          </ac:spMkLst>
        </pc:spChg>
        <pc:spChg chg="mod">
          <ac:chgData name="Bianca Abud" userId="fc488d51c70fb3dc" providerId="LiveId" clId="{D37BDB01-C36A-4AC4-820D-5EA8649C053F}" dt="2020-06-22T16:23:41.027" v="63" actId="20577"/>
          <ac:spMkLst>
            <pc:docMk/>
            <pc:sldMk cId="841543967" sldId="256"/>
            <ac:spMk id="3" creationId="{CFA9D9DD-AB22-4269-B763-D293321412E3}"/>
          </ac:spMkLst>
        </pc:spChg>
        <pc:picChg chg="add del mod">
          <ac:chgData name="Bianca Abud" userId="fc488d51c70fb3dc" providerId="LiveId" clId="{D37BDB01-C36A-4AC4-820D-5EA8649C053F}" dt="2020-06-22T18:28:50.496" v="1591"/>
          <ac:picMkLst>
            <pc:docMk/>
            <pc:sldMk cId="841543967" sldId="256"/>
            <ac:picMk id="5" creationId="{9C42642F-2A36-4087-A63E-3C5B50044EDC}"/>
          </ac:picMkLst>
        </pc:picChg>
      </pc:sldChg>
      <pc:sldChg chg="addSp delSp modSp mod">
        <pc:chgData name="Bianca Abud" userId="fc488d51c70fb3dc" providerId="LiveId" clId="{D37BDB01-C36A-4AC4-820D-5EA8649C053F}" dt="2020-06-22T21:11:35.495" v="1608" actId="27636"/>
        <pc:sldMkLst>
          <pc:docMk/>
          <pc:sldMk cId="755138900" sldId="257"/>
        </pc:sldMkLst>
        <pc:spChg chg="mod">
          <ac:chgData name="Bianca Abud" userId="fc488d51c70fb3dc" providerId="LiveId" clId="{D37BDB01-C36A-4AC4-820D-5EA8649C053F}" dt="2020-06-22T15:54:37.631" v="47" actId="20577"/>
          <ac:spMkLst>
            <pc:docMk/>
            <pc:sldMk cId="755138900" sldId="257"/>
            <ac:spMk id="2" creationId="{D34ACE38-257E-4332-91AD-2C066CB2F6C2}"/>
          </ac:spMkLst>
        </pc:spChg>
        <pc:spChg chg="del">
          <ac:chgData name="Bianca Abud" userId="fc488d51c70fb3dc" providerId="LiveId" clId="{D37BDB01-C36A-4AC4-820D-5EA8649C053F}" dt="2020-06-22T16:21:12.552" v="48" actId="21"/>
          <ac:spMkLst>
            <pc:docMk/>
            <pc:sldMk cId="755138900" sldId="257"/>
            <ac:spMk id="3" creationId="{638AB2A4-DC31-4B14-966C-5759C8DB9CAF}"/>
          </ac:spMkLst>
        </pc:spChg>
        <pc:spChg chg="add mod">
          <ac:chgData name="Bianca Abud" userId="fc488d51c70fb3dc" providerId="LiveId" clId="{D37BDB01-C36A-4AC4-820D-5EA8649C053F}" dt="2020-06-22T21:11:35.495" v="1608" actId="27636"/>
          <ac:spMkLst>
            <pc:docMk/>
            <pc:sldMk cId="755138900" sldId="257"/>
            <ac:spMk id="5" creationId="{FCAC4165-0252-4D0B-B5F4-7E66DCC2EAA5}"/>
          </ac:spMkLst>
        </pc:spChg>
        <pc:picChg chg="add del mod">
          <ac:chgData name="Bianca Abud" userId="fc488d51c70fb3dc" providerId="LiveId" clId="{D37BDB01-C36A-4AC4-820D-5EA8649C053F}" dt="2020-06-22T18:28:49.666" v="1590"/>
          <ac:picMkLst>
            <pc:docMk/>
            <pc:sldMk cId="755138900" sldId="257"/>
            <ac:picMk id="8" creationId="{9C827F8D-5626-4322-8C42-980FBD56CC4C}"/>
          </ac:picMkLst>
        </pc:picChg>
        <pc:picChg chg="add mod">
          <ac:chgData name="Bianca Abud" userId="fc488d51c70fb3dc" providerId="LiveId" clId="{D37BDB01-C36A-4AC4-820D-5EA8649C053F}" dt="2020-06-22T18:28:48.987" v="1589" actId="1076"/>
          <ac:picMkLst>
            <pc:docMk/>
            <pc:sldMk cId="755138900" sldId="257"/>
            <ac:picMk id="2050" creationId="{2C33E406-DDDB-4F15-A89E-61A5F5B55C04}"/>
          </ac:picMkLst>
        </pc:picChg>
        <pc:picChg chg="add mod">
          <ac:chgData name="Bianca Abud" userId="fc488d51c70fb3dc" providerId="LiveId" clId="{D37BDB01-C36A-4AC4-820D-5EA8649C053F}" dt="2020-06-22T21:11:25.346" v="1606" actId="1076"/>
          <ac:picMkLst>
            <pc:docMk/>
            <pc:sldMk cId="755138900" sldId="257"/>
            <ac:picMk id="2052" creationId="{DA63B161-74E3-4DCB-A5EB-C045903DC44C}"/>
          </ac:picMkLst>
        </pc:picChg>
      </pc:sldChg>
      <pc:sldChg chg="addSp modSp del">
        <pc:chgData name="Bianca Abud" userId="fc488d51c70fb3dc" providerId="LiveId" clId="{D37BDB01-C36A-4AC4-820D-5EA8649C053F}" dt="2020-06-22T17:42:32.801" v="462" actId="47"/>
        <pc:sldMkLst>
          <pc:docMk/>
          <pc:sldMk cId="2651448194" sldId="258"/>
        </pc:sldMkLst>
        <pc:picChg chg="add mod">
          <ac:chgData name="Bianca Abud" userId="fc488d51c70fb3dc" providerId="LiveId" clId="{D37BDB01-C36A-4AC4-820D-5EA8649C053F}" dt="2020-06-22T17:38:49.626" v="439" actId="1076"/>
          <ac:picMkLst>
            <pc:docMk/>
            <pc:sldMk cId="2651448194" sldId="258"/>
            <ac:picMk id="1026" creationId="{14607AD6-F921-467A-9123-F5E3ECFECFDD}"/>
          </ac:picMkLst>
        </pc:picChg>
      </pc:sldChg>
      <pc:sldChg chg="addSp modSp del ord">
        <pc:chgData name="Bianca Abud" userId="fc488d51c70fb3dc" providerId="LiveId" clId="{D37BDB01-C36A-4AC4-820D-5EA8649C053F}" dt="2020-06-22T17:48:34.849" v="571" actId="47"/>
        <pc:sldMkLst>
          <pc:docMk/>
          <pc:sldMk cId="105019077" sldId="259"/>
        </pc:sldMkLst>
        <pc:spChg chg="add mod">
          <ac:chgData name="Bianca Abud" userId="fc488d51c70fb3dc" providerId="LiveId" clId="{D37BDB01-C36A-4AC4-820D-5EA8649C053F}" dt="2020-06-22T16:21:14.506" v="49"/>
          <ac:spMkLst>
            <pc:docMk/>
            <pc:sldMk cId="105019077" sldId="259"/>
            <ac:spMk id="3" creationId="{0DACB816-399F-45CD-94AA-AAA0A6F363FE}"/>
          </ac:spMkLst>
        </pc:spChg>
      </pc:sldChg>
      <pc:sldChg chg="modSp new mod ord">
        <pc:chgData name="Bianca Abud" userId="fc488d51c70fb3dc" providerId="LiveId" clId="{D37BDB01-C36A-4AC4-820D-5EA8649C053F}" dt="2020-06-22T17:46:11.388" v="518" actId="27636"/>
        <pc:sldMkLst>
          <pc:docMk/>
          <pc:sldMk cId="1466975052" sldId="260"/>
        </pc:sldMkLst>
        <pc:spChg chg="mod">
          <ac:chgData name="Bianca Abud" userId="fc488d51c70fb3dc" providerId="LiveId" clId="{D37BDB01-C36A-4AC4-820D-5EA8649C053F}" dt="2020-06-22T17:45:53.390" v="500" actId="20577"/>
          <ac:spMkLst>
            <pc:docMk/>
            <pc:sldMk cId="1466975052" sldId="260"/>
            <ac:spMk id="2" creationId="{B9071C43-AA81-448F-A151-43250649110E}"/>
          </ac:spMkLst>
        </pc:spChg>
        <pc:spChg chg="mod">
          <ac:chgData name="Bianca Abud" userId="fc488d51c70fb3dc" providerId="LiveId" clId="{D37BDB01-C36A-4AC4-820D-5EA8649C053F}" dt="2020-06-22T17:46:11.388" v="518" actId="27636"/>
          <ac:spMkLst>
            <pc:docMk/>
            <pc:sldMk cId="1466975052" sldId="260"/>
            <ac:spMk id="3" creationId="{22B52E08-22B6-46B8-82C5-7C3D67593780}"/>
          </ac:spMkLst>
        </pc:spChg>
      </pc:sldChg>
      <pc:sldChg chg="addSp delSp modSp add mod">
        <pc:chgData name="Bianca Abud" userId="fc488d51c70fb3dc" providerId="LiveId" clId="{D37BDB01-C36A-4AC4-820D-5EA8649C053F}" dt="2020-06-22T20:34:51.155" v="1604" actId="20577"/>
        <pc:sldMkLst>
          <pc:docMk/>
          <pc:sldMk cId="529614819" sldId="261"/>
        </pc:sldMkLst>
        <pc:spChg chg="add mod">
          <ac:chgData name="Bianca Abud" userId="fc488d51c70fb3dc" providerId="LiveId" clId="{D37BDB01-C36A-4AC4-820D-5EA8649C053F}" dt="2020-06-22T20:34:51.155" v="1604" actId="20577"/>
          <ac:spMkLst>
            <pc:docMk/>
            <pc:sldMk cId="529614819" sldId="261"/>
            <ac:spMk id="3" creationId="{71B0F82F-2B39-48D9-AF91-B34E5AC094AC}"/>
          </ac:spMkLst>
        </pc:spChg>
        <pc:picChg chg="del">
          <ac:chgData name="Bianca Abud" userId="fc488d51c70fb3dc" providerId="LiveId" clId="{D37BDB01-C36A-4AC4-820D-5EA8649C053F}" dt="2020-06-22T17:41:54.100" v="453" actId="478"/>
          <ac:picMkLst>
            <pc:docMk/>
            <pc:sldMk cId="529614819" sldId="261"/>
            <ac:picMk id="6" creationId="{639F3D25-84E8-486A-AE15-25C9814780F8}"/>
          </ac:picMkLst>
        </pc:picChg>
        <pc:picChg chg="add del mod">
          <ac:chgData name="Bianca Abud" userId="fc488d51c70fb3dc" providerId="LiveId" clId="{D37BDB01-C36A-4AC4-820D-5EA8649C053F}" dt="2020-06-22T18:28:47.808" v="1586"/>
          <ac:picMkLst>
            <pc:docMk/>
            <pc:sldMk cId="529614819" sldId="261"/>
            <ac:picMk id="7" creationId="{71B20186-C089-4324-BC90-561645FD6003}"/>
          </ac:picMkLst>
        </pc:picChg>
        <pc:picChg chg="mod">
          <ac:chgData name="Bianca Abud" userId="fc488d51c70fb3dc" providerId="LiveId" clId="{D37BDB01-C36A-4AC4-820D-5EA8649C053F}" dt="2020-06-22T18:14:34.838" v="1228" actId="1076"/>
          <ac:picMkLst>
            <pc:docMk/>
            <pc:sldMk cId="529614819" sldId="261"/>
            <ac:picMk id="1026" creationId="{14607AD6-F921-467A-9123-F5E3ECFECFDD}"/>
          </ac:picMkLst>
        </pc:picChg>
      </pc:sldChg>
      <pc:sldChg chg="addSp delSp modSp add mod">
        <pc:chgData name="Bianca Abud" userId="fc488d51c70fb3dc" providerId="LiveId" clId="{D37BDB01-C36A-4AC4-820D-5EA8649C053F}" dt="2020-06-22T20:12:55.787" v="1596" actId="20577"/>
        <pc:sldMkLst>
          <pc:docMk/>
          <pc:sldMk cId="1412473560" sldId="262"/>
        </pc:sldMkLst>
        <pc:spChg chg="add mod">
          <ac:chgData name="Bianca Abud" userId="fc488d51c70fb3dc" providerId="LiveId" clId="{D37BDB01-C36A-4AC4-820D-5EA8649C053F}" dt="2020-06-22T18:11:37.986" v="1085" actId="14100"/>
          <ac:spMkLst>
            <pc:docMk/>
            <pc:sldMk cId="1412473560" sldId="262"/>
            <ac:spMk id="7" creationId="{728FE390-01D5-4679-924B-55BBE474D58C}"/>
          </ac:spMkLst>
        </pc:spChg>
        <pc:spChg chg="add mod">
          <ac:chgData name="Bianca Abud" userId="fc488d51c70fb3dc" providerId="LiveId" clId="{D37BDB01-C36A-4AC4-820D-5EA8649C053F}" dt="2020-06-22T20:12:55.787" v="1596" actId="20577"/>
          <ac:spMkLst>
            <pc:docMk/>
            <pc:sldMk cId="1412473560" sldId="262"/>
            <ac:spMk id="8" creationId="{FB1A41D1-A25B-4B5A-8038-9E3D485C9246}"/>
          </ac:spMkLst>
        </pc:spChg>
        <pc:picChg chg="del">
          <ac:chgData name="Bianca Abud" userId="fc488d51c70fb3dc" providerId="LiveId" clId="{D37BDB01-C36A-4AC4-820D-5EA8649C053F}" dt="2020-06-22T17:42:18.297" v="458" actId="478"/>
          <ac:picMkLst>
            <pc:docMk/>
            <pc:sldMk cId="1412473560" sldId="262"/>
            <ac:picMk id="5" creationId="{A423C34B-04A5-46DD-B765-F38142525EBF}"/>
          </ac:picMkLst>
        </pc:picChg>
        <pc:picChg chg="mod">
          <ac:chgData name="Bianca Abud" userId="fc488d51c70fb3dc" providerId="LiveId" clId="{D37BDB01-C36A-4AC4-820D-5EA8649C053F}" dt="2020-06-22T18:16:50.374" v="1406" actId="1076"/>
          <ac:picMkLst>
            <pc:docMk/>
            <pc:sldMk cId="1412473560" sldId="262"/>
            <ac:picMk id="6" creationId="{639F3D25-84E8-486A-AE15-25C9814780F8}"/>
          </ac:picMkLst>
        </pc:picChg>
        <pc:picChg chg="add del mod">
          <ac:chgData name="Bianca Abud" userId="fc488d51c70fb3dc" providerId="LiveId" clId="{D37BDB01-C36A-4AC4-820D-5EA8649C053F}" dt="2020-06-22T18:28:47.447" v="1585"/>
          <ac:picMkLst>
            <pc:docMk/>
            <pc:sldMk cId="1412473560" sldId="262"/>
            <ac:picMk id="9" creationId="{B4365934-4D3F-452F-9DC1-18A9A6A3A2CC}"/>
          </ac:picMkLst>
        </pc:picChg>
        <pc:picChg chg="del">
          <ac:chgData name="Bianca Abud" userId="fc488d51c70fb3dc" providerId="LiveId" clId="{D37BDB01-C36A-4AC4-820D-5EA8649C053F}" dt="2020-06-22T17:42:17.191" v="457" actId="478"/>
          <ac:picMkLst>
            <pc:docMk/>
            <pc:sldMk cId="1412473560" sldId="262"/>
            <ac:picMk id="1026" creationId="{14607AD6-F921-467A-9123-F5E3ECFECFDD}"/>
          </ac:picMkLst>
        </pc:picChg>
      </pc:sldChg>
      <pc:sldChg chg="addSp delSp modSp new mod">
        <pc:chgData name="Bianca Abud" userId="fc488d51c70fb3dc" providerId="LiveId" clId="{D37BDB01-C36A-4AC4-820D-5EA8649C053F}" dt="2020-06-22T20:43:21.841" v="1605" actId="20577"/>
        <pc:sldMkLst>
          <pc:docMk/>
          <pc:sldMk cId="2212876680" sldId="263"/>
        </pc:sldMkLst>
        <pc:spChg chg="mod">
          <ac:chgData name="Bianca Abud" userId="fc488d51c70fb3dc" providerId="LiveId" clId="{D37BDB01-C36A-4AC4-820D-5EA8649C053F}" dt="2020-06-22T17:47:54.631" v="535" actId="20577"/>
          <ac:spMkLst>
            <pc:docMk/>
            <pc:sldMk cId="2212876680" sldId="263"/>
            <ac:spMk id="2" creationId="{D7631C09-1506-4E0E-860A-5A148733EA39}"/>
          </ac:spMkLst>
        </pc:spChg>
        <pc:spChg chg="del">
          <ac:chgData name="Bianca Abud" userId="fc488d51c70fb3dc" providerId="LiveId" clId="{D37BDB01-C36A-4AC4-820D-5EA8649C053F}" dt="2020-06-22T17:57:57.414" v="800" actId="478"/>
          <ac:spMkLst>
            <pc:docMk/>
            <pc:sldMk cId="2212876680" sldId="263"/>
            <ac:spMk id="3" creationId="{F12024B8-0E04-4445-B33B-101BE2B12055}"/>
          </ac:spMkLst>
        </pc:spChg>
        <pc:graphicFrameChg chg="add del mod modGraphic">
          <ac:chgData name="Bianca Abud" userId="fc488d51c70fb3dc" providerId="LiveId" clId="{D37BDB01-C36A-4AC4-820D-5EA8649C053F}" dt="2020-06-22T18:01:34.411" v="824" actId="478"/>
          <ac:graphicFrameMkLst>
            <pc:docMk/>
            <pc:sldMk cId="2212876680" sldId="263"/>
            <ac:graphicFrameMk id="4" creationId="{9003FA37-7844-4499-9026-D0FBD5B67D73}"/>
          </ac:graphicFrameMkLst>
        </pc:graphicFrameChg>
        <pc:graphicFrameChg chg="add del mod modGraphic">
          <ac:chgData name="Bianca Abud" userId="fc488d51c70fb3dc" providerId="LiveId" clId="{D37BDB01-C36A-4AC4-820D-5EA8649C053F}" dt="2020-06-22T18:01:43.028" v="827" actId="478"/>
          <ac:graphicFrameMkLst>
            <pc:docMk/>
            <pc:sldMk cId="2212876680" sldId="263"/>
            <ac:graphicFrameMk id="5" creationId="{3C0F13C3-E6A4-471F-BF1A-11A3C1417518}"/>
          </ac:graphicFrameMkLst>
        </pc:graphicFrameChg>
        <pc:graphicFrameChg chg="add mod modGraphic">
          <ac:chgData name="Bianca Abud" userId="fc488d51c70fb3dc" providerId="LiveId" clId="{D37BDB01-C36A-4AC4-820D-5EA8649C053F}" dt="2020-06-22T20:43:21.841" v="1605" actId="20577"/>
          <ac:graphicFrameMkLst>
            <pc:docMk/>
            <pc:sldMk cId="2212876680" sldId="263"/>
            <ac:graphicFrameMk id="6" creationId="{746275AC-5269-4D0B-BB39-11C6F4D08186}"/>
          </ac:graphicFrameMkLst>
        </pc:graphicFrameChg>
        <pc:picChg chg="add del mod">
          <ac:chgData name="Bianca Abud" userId="fc488d51c70fb3dc" providerId="LiveId" clId="{D37BDB01-C36A-4AC4-820D-5EA8649C053F}" dt="2020-06-22T18:28:47.141" v="1584"/>
          <ac:picMkLst>
            <pc:docMk/>
            <pc:sldMk cId="2212876680" sldId="263"/>
            <ac:picMk id="7" creationId="{F4093054-CD5F-4A7A-A273-75E0C36E3B6A}"/>
          </ac:picMkLst>
        </pc:picChg>
      </pc:sldChg>
      <pc:sldChg chg="addSp delSp modSp add mod">
        <pc:chgData name="Bianca Abud" userId="fc488d51c70fb3dc" providerId="LiveId" clId="{D37BDB01-C36A-4AC4-820D-5EA8649C053F}" dt="2020-06-22T19:54:47.741" v="1595" actId="1076"/>
        <pc:sldMkLst>
          <pc:docMk/>
          <pc:sldMk cId="1631573126" sldId="264"/>
        </pc:sldMkLst>
        <pc:spChg chg="del">
          <ac:chgData name="Bianca Abud" userId="fc488d51c70fb3dc" providerId="LiveId" clId="{D37BDB01-C36A-4AC4-820D-5EA8649C053F}" dt="2020-06-22T18:07:03.827" v="877" actId="478"/>
          <ac:spMkLst>
            <pc:docMk/>
            <pc:sldMk cId="1631573126" sldId="264"/>
            <ac:spMk id="2" creationId="{D7631C09-1506-4E0E-860A-5A148733EA39}"/>
          </ac:spMkLst>
        </pc:spChg>
        <pc:spChg chg="del">
          <ac:chgData name="Bianca Abud" userId="fc488d51c70fb3dc" providerId="LiveId" clId="{D37BDB01-C36A-4AC4-820D-5EA8649C053F}" dt="2020-06-22T17:59:06.722" v="804" actId="478"/>
          <ac:spMkLst>
            <pc:docMk/>
            <pc:sldMk cId="1631573126" sldId="264"/>
            <ac:spMk id="3" creationId="{F12024B8-0E04-4445-B33B-101BE2B12055}"/>
          </ac:spMkLst>
        </pc:spChg>
        <pc:spChg chg="add del mod">
          <ac:chgData name="Bianca Abud" userId="fc488d51c70fb3dc" providerId="LiveId" clId="{D37BDB01-C36A-4AC4-820D-5EA8649C053F}" dt="2020-06-22T18:07:05.208" v="878" actId="478"/>
          <ac:spMkLst>
            <pc:docMk/>
            <pc:sldMk cId="1631573126" sldId="264"/>
            <ac:spMk id="6" creationId="{EF67D930-3DA2-4AAE-94E6-5BE226B5C683}"/>
          </ac:spMkLst>
        </pc:spChg>
        <pc:graphicFrameChg chg="add mod modGraphic">
          <ac:chgData name="Bianca Abud" userId="fc488d51c70fb3dc" providerId="LiveId" clId="{D37BDB01-C36A-4AC4-820D-5EA8649C053F}" dt="2020-06-22T19:54:47.741" v="1595" actId="1076"/>
          <ac:graphicFrameMkLst>
            <pc:docMk/>
            <pc:sldMk cId="1631573126" sldId="264"/>
            <ac:graphicFrameMk id="4" creationId="{D18AB33E-444E-4DAD-972E-7BB8598AF6D7}"/>
          </ac:graphicFrameMkLst>
        </pc:graphicFrameChg>
        <pc:picChg chg="add del mod">
          <ac:chgData name="Bianca Abud" userId="fc488d51c70fb3dc" providerId="LiveId" clId="{D37BDB01-C36A-4AC4-820D-5EA8649C053F}" dt="2020-06-22T18:28:46.716" v="1583"/>
          <ac:picMkLst>
            <pc:docMk/>
            <pc:sldMk cId="1631573126" sldId="264"/>
            <ac:picMk id="7" creationId="{5869B191-30A6-44B4-9605-E3538F57ED55}"/>
          </ac:picMkLst>
        </pc:picChg>
        <pc:picChg chg="add del mod">
          <ac:chgData name="Bianca Abud" userId="fc488d51c70fb3dc" providerId="LiveId" clId="{D37BDB01-C36A-4AC4-820D-5EA8649C053F}" dt="2020-06-22T18:28:45.475" v="1580"/>
          <ac:picMkLst>
            <pc:docMk/>
            <pc:sldMk cId="1631573126" sldId="264"/>
            <ac:picMk id="8" creationId="{6F814B87-B8B0-4E33-9FA9-55DD760F5C46}"/>
          </ac:picMkLst>
        </pc:picChg>
      </pc:sldChg>
      <pc:sldChg chg="addSp delSp modSp add mod">
        <pc:chgData name="Bianca Abud" userId="fc488d51c70fb3dc" providerId="LiveId" clId="{D37BDB01-C36A-4AC4-820D-5EA8649C053F}" dt="2020-06-22T18:21:44.382" v="1456" actId="20577"/>
        <pc:sldMkLst>
          <pc:docMk/>
          <pc:sldMk cId="1947916260" sldId="265"/>
        </pc:sldMkLst>
        <pc:spChg chg="mod">
          <ac:chgData name="Bianca Abud" userId="fc488d51c70fb3dc" providerId="LiveId" clId="{D37BDB01-C36A-4AC4-820D-5EA8649C053F}" dt="2020-06-22T18:21:18.071" v="1426" actId="120"/>
          <ac:spMkLst>
            <pc:docMk/>
            <pc:sldMk cId="1947916260" sldId="265"/>
            <ac:spMk id="2" creationId="{D7631C09-1506-4E0E-860A-5A148733EA39}"/>
          </ac:spMkLst>
        </pc:spChg>
        <pc:spChg chg="mod">
          <ac:chgData name="Bianca Abud" userId="fc488d51c70fb3dc" providerId="LiveId" clId="{D37BDB01-C36A-4AC4-820D-5EA8649C053F}" dt="2020-06-22T18:21:44.382" v="1456" actId="20577"/>
          <ac:spMkLst>
            <pc:docMk/>
            <pc:sldMk cId="1947916260" sldId="265"/>
            <ac:spMk id="3" creationId="{F12024B8-0E04-4445-B33B-101BE2B12055}"/>
          </ac:spMkLst>
        </pc:spChg>
        <pc:picChg chg="add del">
          <ac:chgData name="Bianca Abud" userId="fc488d51c70fb3dc" providerId="LiveId" clId="{D37BDB01-C36A-4AC4-820D-5EA8649C053F}" dt="2020-06-22T18:17:42.197" v="1408" actId="478"/>
          <ac:picMkLst>
            <pc:docMk/>
            <pc:sldMk cId="1947916260" sldId="265"/>
            <ac:picMk id="7170" creationId="{CD7E10EB-80CF-4C36-9A8D-A5D22341070F}"/>
          </ac:picMkLst>
        </pc:picChg>
        <pc:picChg chg="add mod">
          <ac:chgData name="Bianca Abud" userId="fc488d51c70fb3dc" providerId="LiveId" clId="{D37BDB01-C36A-4AC4-820D-5EA8649C053F}" dt="2020-06-22T18:21:34.160" v="1430" actId="1076"/>
          <ac:picMkLst>
            <pc:docMk/>
            <pc:sldMk cId="1947916260" sldId="265"/>
            <ac:picMk id="7172" creationId="{1903EB39-FB84-4821-A531-60E7B8A0DF0C}"/>
          </ac:picMkLst>
        </pc:picChg>
      </pc:sldChg>
      <pc:sldChg chg="modSp add del mod">
        <pc:chgData name="Bianca Abud" userId="fc488d51c70fb3dc" providerId="LiveId" clId="{D37BDB01-C36A-4AC4-820D-5EA8649C053F}" dt="2020-06-22T17:56:14.019" v="716" actId="47"/>
        <pc:sldMkLst>
          <pc:docMk/>
          <pc:sldMk cId="993550848" sldId="266"/>
        </pc:sldMkLst>
        <pc:spChg chg="mod">
          <ac:chgData name="Bianca Abud" userId="fc488d51c70fb3dc" providerId="LiveId" clId="{D37BDB01-C36A-4AC4-820D-5EA8649C053F}" dt="2020-06-22T17:55:05.103" v="613" actId="20577"/>
          <ac:spMkLst>
            <pc:docMk/>
            <pc:sldMk cId="993550848" sldId="266"/>
            <ac:spMk id="2" creationId="{D7631C09-1506-4E0E-860A-5A148733EA39}"/>
          </ac:spMkLst>
        </pc:spChg>
      </pc:sldChg>
      <pc:sldChg chg="addSp modSp new mod">
        <pc:chgData name="Bianca Abud" userId="fc488d51c70fb3dc" providerId="LiveId" clId="{D37BDB01-C36A-4AC4-820D-5EA8649C053F}" dt="2020-06-22T18:29:03.860" v="1594" actId="1076"/>
        <pc:sldMkLst>
          <pc:docMk/>
          <pc:sldMk cId="2200974922" sldId="266"/>
        </pc:sldMkLst>
        <pc:spChg chg="mod">
          <ac:chgData name="Bianca Abud" userId="fc488d51c70fb3dc" providerId="LiveId" clId="{D37BDB01-C36A-4AC4-820D-5EA8649C053F}" dt="2020-06-22T18:07:59.923" v="907" actId="20577"/>
          <ac:spMkLst>
            <pc:docMk/>
            <pc:sldMk cId="2200974922" sldId="266"/>
            <ac:spMk id="2" creationId="{046A093F-FBE5-434A-9557-1AC53C42DEDE}"/>
          </ac:spMkLst>
        </pc:spChg>
        <pc:spChg chg="mod">
          <ac:chgData name="Bianca Abud" userId="fc488d51c70fb3dc" providerId="LiveId" clId="{D37BDB01-C36A-4AC4-820D-5EA8649C053F}" dt="2020-06-22T18:29:03.860" v="1594" actId="1076"/>
          <ac:spMkLst>
            <pc:docMk/>
            <pc:sldMk cId="2200974922" sldId="266"/>
            <ac:spMk id="3" creationId="{5013F08C-E474-40A0-9E71-3FD19A17E6BC}"/>
          </ac:spMkLst>
        </pc:spChg>
        <pc:picChg chg="add mod">
          <ac:chgData name="Bianca Abud" userId="fc488d51c70fb3dc" providerId="LiveId" clId="{D37BDB01-C36A-4AC4-820D-5EA8649C053F}" dt="2020-06-22T18:29:00.779" v="1593" actId="1076"/>
          <ac:picMkLst>
            <pc:docMk/>
            <pc:sldMk cId="2200974922" sldId="266"/>
            <ac:picMk id="8194" creationId="{A028C6BB-332D-45E4-95AE-6D87ED4F364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6/22/2020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6/22/2020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core.ac.uk/download/pdf/33547345.pdf" TargetMode="External"/><Relationship Id="rId2" Type="http://schemas.openxmlformats.org/officeDocument/2006/relationships/hyperlink" Target="https://www.revistaplaneta.com.br/psicologia-in-natura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68EBBFDB-D0FA-4D7C-A38F-9AE1F41C1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915127" y="2042454"/>
            <a:ext cx="8361229" cy="2098226"/>
          </a:xfrm>
        </p:spPr>
        <p:txBody>
          <a:bodyPr/>
          <a:lstStyle/>
          <a:p>
            <a:r>
              <a:rPr lang="pt-BR" sz="5400" dirty="0"/>
              <a:t>Interfaces entre Ecologia profunda e educação ambiental</a:t>
            </a:r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CFA9D9DD-AB22-4269-B763-D293321412E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-735931" y="5384246"/>
            <a:ext cx="6831673" cy="1473754"/>
          </a:xfrm>
        </p:spPr>
        <p:txBody>
          <a:bodyPr>
            <a:normAutofit fontScale="92500" lnSpcReduction="10000"/>
          </a:bodyPr>
          <a:lstStyle/>
          <a:p>
            <a:r>
              <a:rPr lang="pt-BR" dirty="0"/>
              <a:t>Metodologia Científica em Geociências</a:t>
            </a:r>
          </a:p>
          <a:p>
            <a:r>
              <a:rPr lang="pt-BR" dirty="0"/>
              <a:t>Professor: Valdecir de Assis </a:t>
            </a:r>
            <a:r>
              <a:rPr lang="pt-BR" dirty="0" err="1"/>
              <a:t>Janasi</a:t>
            </a:r>
            <a:endParaRPr lang="pt-BR" dirty="0"/>
          </a:p>
          <a:p>
            <a:r>
              <a:rPr lang="pt-BR" dirty="0"/>
              <a:t>Estudante: Bianca Abud </a:t>
            </a:r>
          </a:p>
          <a:p>
            <a:r>
              <a:rPr lang="pt-BR" dirty="0"/>
              <a:t>2020</a:t>
            </a:r>
          </a:p>
          <a:p>
            <a:endParaRPr lang="pt-BR" dirty="0"/>
          </a:p>
        </p:txBody>
      </p:sp>
      <p:sp>
        <p:nvSpPr>
          <p:cNvPr id="4" name="Subtítulo 2">
            <a:extLst>
              <a:ext uri="{FF2B5EF4-FFF2-40B4-BE49-F238E27FC236}">
                <a16:creationId xmlns:a16="http://schemas.microsoft.com/office/drawing/2014/main" id="{F8383C72-4F75-4B14-8C80-2B78BE9F10C6}"/>
              </a:ext>
            </a:extLst>
          </p:cNvPr>
          <p:cNvSpPr txBox="1">
            <a:spLocks/>
          </p:cNvSpPr>
          <p:nvPr/>
        </p:nvSpPr>
        <p:spPr>
          <a:xfrm>
            <a:off x="3060905" y="630097"/>
            <a:ext cx="6831673" cy="108623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Font typeface="Franklin Gothic Book" panose="020B0503020102020204" pitchFamily="34" charset="0"/>
              <a:buNone/>
              <a:defRPr sz="23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20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8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i="1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4000"/>
              </a:lnSpc>
              <a:spcBef>
                <a:spcPts val="500"/>
              </a:spcBef>
              <a:spcAft>
                <a:spcPts val="200"/>
              </a:spcAft>
              <a:buFont typeface="Franklin Gothic Book" panose="020B0503020102020204" pitchFamily="34" charset="0"/>
              <a:buNone/>
              <a:defRPr sz="1600" kern="120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Universidade de São Paulo</a:t>
            </a:r>
          </a:p>
          <a:p>
            <a:r>
              <a:rPr lang="pt-BR" dirty="0"/>
              <a:t>Instituto de Geociências</a:t>
            </a:r>
          </a:p>
          <a:p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8415439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34ACE38-257E-4332-91AD-2C066CB2F6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Ecologia Profunda e </a:t>
            </a:r>
            <a:r>
              <a:rPr lang="pt-BR" dirty="0" err="1"/>
              <a:t>Ecopsicologia</a:t>
            </a:r>
            <a:endParaRPr lang="pt-BR" dirty="0"/>
          </a:p>
        </p:txBody>
      </p:sp>
      <p:sp>
        <p:nvSpPr>
          <p:cNvPr id="5" name="Espaço Reservado para Conteúdo 4">
            <a:extLst>
              <a:ext uri="{FF2B5EF4-FFF2-40B4-BE49-F238E27FC236}">
                <a16:creationId xmlns:a16="http://schemas.microsoft.com/office/drawing/2014/main" id="{FCAC4165-0252-4D0B-B5F4-7E66DCC2EA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 err="1"/>
              <a:t>Arne</a:t>
            </a:r>
            <a:r>
              <a:rPr lang="pt-BR" dirty="0"/>
              <a:t> </a:t>
            </a:r>
            <a:r>
              <a:rPr lang="pt-BR" dirty="0" err="1"/>
              <a:t>Naess</a:t>
            </a:r>
            <a:endParaRPr lang="pt-BR" dirty="0"/>
          </a:p>
          <a:p>
            <a:pPr lvl="1"/>
            <a:r>
              <a:rPr lang="pt-BR" dirty="0"/>
              <a:t>Ecologia rasa x profunda</a:t>
            </a:r>
          </a:p>
          <a:p>
            <a:pPr lvl="1"/>
            <a:r>
              <a:rPr lang="pt-BR" dirty="0"/>
              <a:t>Equilíbrio natural na teia da vida</a:t>
            </a:r>
          </a:p>
          <a:p>
            <a:endParaRPr lang="pt-BR" dirty="0"/>
          </a:p>
          <a:p>
            <a:r>
              <a:rPr lang="pt-BR" dirty="0"/>
              <a:t>Theodor </a:t>
            </a:r>
            <a:r>
              <a:rPr lang="pt-BR" dirty="0" err="1"/>
              <a:t>Roszak</a:t>
            </a:r>
            <a:endParaRPr lang="pt-BR" dirty="0"/>
          </a:p>
          <a:p>
            <a:pPr lvl="1"/>
            <a:r>
              <a:rPr lang="pt-BR" dirty="0"/>
              <a:t>Inconsciente ecológico </a:t>
            </a:r>
          </a:p>
          <a:p>
            <a:pPr lvl="1"/>
            <a:r>
              <a:rPr lang="pt-BR" dirty="0"/>
              <a:t>Sociedade urbana-industrial-capitalista </a:t>
            </a:r>
          </a:p>
          <a:p>
            <a:endParaRPr lang="pt-BR" dirty="0"/>
          </a:p>
        </p:txBody>
      </p:sp>
      <p:pic>
        <p:nvPicPr>
          <p:cNvPr id="2050" name="Picture 2" descr="IES SCHOOL - BRASIL - IES">
            <a:extLst>
              <a:ext uri="{FF2B5EF4-FFF2-40B4-BE49-F238E27FC236}">
                <a16:creationId xmlns:a16="http://schemas.microsoft.com/office/drawing/2014/main" id="{2C33E406-DDDB-4F15-A89E-61A5F5B55C0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677306" y="4930991"/>
            <a:ext cx="2286188" cy="18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2" name="Picture 4" descr="About | Nature Calling">
            <a:extLst>
              <a:ext uri="{FF2B5EF4-FFF2-40B4-BE49-F238E27FC236}">
                <a16:creationId xmlns:a16="http://schemas.microsoft.com/office/drawing/2014/main" id="{DA63B161-74E3-4DCB-A5EB-C045903DC44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961" y="4076700"/>
            <a:ext cx="4183966" cy="41839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5513890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3D567-3244-425B-8539-8F18911B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</a:t>
            </a: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A423C34B-04A5-46DD-B765-F38142525EB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2738" t="16491" r="27500" b="6010"/>
          <a:stretch/>
        </p:blipFill>
        <p:spPr>
          <a:xfrm>
            <a:off x="1020838" y="1662704"/>
            <a:ext cx="5291666" cy="4635676"/>
          </a:xfrm>
          <a:prstGeom prst="rect">
            <a:avLst/>
          </a:prstGeom>
        </p:spPr>
      </p:pic>
      <p:pic>
        <p:nvPicPr>
          <p:cNvPr id="1026" name="Picture 2" descr="A Árvore Generosa - Saraiva">
            <a:extLst>
              <a:ext uri="{FF2B5EF4-FFF2-40B4-BE49-F238E27FC236}">
                <a16:creationId xmlns:a16="http://schemas.microsoft.com/office/drawing/2014/main" id="{14607AD6-F921-467A-9123-F5E3ECFECF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1536" y="229759"/>
            <a:ext cx="3070263" cy="38838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71B0F82F-2B39-48D9-AF91-B34E5AC094AC}"/>
              </a:ext>
            </a:extLst>
          </p:cNvPr>
          <p:cNvSpPr txBox="1"/>
          <p:nvPr/>
        </p:nvSpPr>
        <p:spPr>
          <a:xfrm>
            <a:off x="6663266" y="4346532"/>
            <a:ext cx="517383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Universo infantil </a:t>
            </a:r>
            <a:r>
              <a:rPr lang="pt-BR" dirty="0">
                <a:sym typeface="Wingdings" panose="05000000000000000000" pitchFamily="2" charset="2"/>
              </a:rPr>
              <a:t></a:t>
            </a:r>
            <a:r>
              <a:rPr lang="pt-BR" dirty="0"/>
              <a:t> vida em sociedade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Gestalt-terapia: relações EU-TU / EU-ISSO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 err="1"/>
              <a:t>Ecopsicologia</a:t>
            </a:r>
            <a:r>
              <a:rPr lang="pt-BR" dirty="0"/>
              <a:t> – adoecimento e reconexão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52961481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F3D567-3244-425B-8539-8F18911BD4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Artigos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639F3D25-84E8-486A-AE15-25C9814780F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28810" t="13315" r="23453" b="5799"/>
          <a:stretch/>
        </p:blipFill>
        <p:spPr>
          <a:xfrm>
            <a:off x="3495067" y="1361618"/>
            <a:ext cx="8552147" cy="4810582"/>
          </a:xfrm>
          <a:prstGeom prst="rect">
            <a:avLst/>
          </a:prstGeom>
        </p:spPr>
      </p:pic>
      <p:sp>
        <p:nvSpPr>
          <p:cNvPr id="7" name="CaixaDeTexto 6">
            <a:extLst>
              <a:ext uri="{FF2B5EF4-FFF2-40B4-BE49-F238E27FC236}">
                <a16:creationId xmlns:a16="http://schemas.microsoft.com/office/drawing/2014/main" id="{728FE390-01D5-4679-924B-55BBE474D58C}"/>
              </a:ext>
            </a:extLst>
          </p:cNvPr>
          <p:cNvSpPr txBox="1"/>
          <p:nvPr/>
        </p:nvSpPr>
        <p:spPr>
          <a:xfrm>
            <a:off x="1265766" y="4766909"/>
            <a:ext cx="10557934" cy="195184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pt-BR" dirty="0"/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FB1A41D1-A25B-4B5A-8038-9E3D485C9246}"/>
              </a:ext>
            </a:extLst>
          </p:cNvPr>
          <p:cNvSpPr txBox="1"/>
          <p:nvPr/>
        </p:nvSpPr>
        <p:spPr>
          <a:xfrm>
            <a:off x="1011766" y="2357061"/>
            <a:ext cx="258485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Breve introdução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Travessias </a:t>
            </a:r>
            <a:r>
              <a:rPr lang="pt-BR" dirty="0" err="1"/>
              <a:t>ecopsicológicas</a:t>
            </a: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Relatos de psicólogos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Relatos de participantes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pt-BR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pt-BR" dirty="0"/>
              <a:t>Divulgação IBE </a:t>
            </a:r>
          </a:p>
        </p:txBody>
      </p:sp>
    </p:spTree>
    <p:extLst>
      <p:ext uri="{BB962C8B-B14F-4D97-AF65-F5344CB8AC3E}">
        <p14:creationId xmlns:p14="http://schemas.microsoft.com/office/powerpoint/2010/main" val="14124735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31C09-1506-4E0E-860A-5A148733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Comparação</a:t>
            </a:r>
          </a:p>
        </p:txBody>
      </p:sp>
      <p:graphicFrame>
        <p:nvGraphicFramePr>
          <p:cNvPr id="6" name="Tabela 5">
            <a:extLst>
              <a:ext uri="{FF2B5EF4-FFF2-40B4-BE49-F238E27FC236}">
                <a16:creationId xmlns:a16="http://schemas.microsoft.com/office/drawing/2014/main" id="{746275AC-5269-4D0B-BB39-11C6F4D0818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79679542"/>
              </p:ext>
            </p:extLst>
          </p:nvPr>
        </p:nvGraphicFramePr>
        <p:xfrm>
          <a:off x="1295400" y="1361114"/>
          <a:ext cx="9753599" cy="5496886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203947">
                  <a:extLst>
                    <a:ext uri="{9D8B030D-6E8A-4147-A177-3AD203B41FA5}">
                      <a16:colId xmlns:a16="http://schemas.microsoft.com/office/drawing/2014/main" val="2693573768"/>
                    </a:ext>
                  </a:extLst>
                </a:gridCol>
                <a:gridCol w="5298141">
                  <a:extLst>
                    <a:ext uri="{9D8B030D-6E8A-4147-A177-3AD203B41FA5}">
                      <a16:colId xmlns:a16="http://schemas.microsoft.com/office/drawing/2014/main" val="1364409270"/>
                    </a:ext>
                  </a:extLst>
                </a:gridCol>
                <a:gridCol w="3251511">
                  <a:extLst>
                    <a:ext uri="{9D8B030D-6E8A-4147-A177-3AD203B41FA5}">
                      <a16:colId xmlns:a16="http://schemas.microsoft.com/office/drawing/2014/main" val="1304095197"/>
                    </a:ext>
                  </a:extLst>
                </a:gridCol>
              </a:tblGrid>
              <a:tr h="57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Artigo Científico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Artigo de divulgação científica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3925808257"/>
                  </a:ext>
                </a:extLst>
              </a:tr>
              <a:tr h="57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Título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 (</a:t>
                      </a:r>
                      <a:r>
                        <a:rPr lang="pt-BR" sz="1600" dirty="0" err="1">
                          <a:effectLst/>
                        </a:rPr>
                        <a:t>des</a:t>
                      </a:r>
                      <a:r>
                        <a:rPr lang="pt-BR" sz="1600" dirty="0">
                          <a:effectLst/>
                        </a:rPr>
                        <a:t>)conexão criança e natureza sob o olhar da </a:t>
                      </a:r>
                      <a:r>
                        <a:rPr lang="pt-BR" sz="1600" dirty="0" err="1">
                          <a:effectLst/>
                        </a:rPr>
                        <a:t>gestalt</a:t>
                      </a:r>
                      <a:r>
                        <a:rPr lang="pt-BR" sz="1600" dirty="0">
                          <a:effectLst/>
                        </a:rPr>
                        <a:t>-terapia e </a:t>
                      </a:r>
                      <a:r>
                        <a:rPr lang="pt-BR" sz="1600" dirty="0" err="1">
                          <a:effectLst/>
                        </a:rPr>
                        <a:t>ecopsicologia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Psicologia in natura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3698044024"/>
                  </a:ext>
                </a:extLst>
              </a:tr>
              <a:tr h="77900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Local de publicação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Phenomenological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Studies</a:t>
                      </a:r>
                      <a:r>
                        <a:rPr lang="pt-BR" sz="1600" dirty="0">
                          <a:effectLst/>
                        </a:rPr>
                        <a:t> - Revista da Abordagem Gestáltica, acesso ao </a:t>
                      </a:r>
                      <a:r>
                        <a:rPr lang="pt-BR" sz="1600" dirty="0" err="1">
                          <a:effectLst/>
                        </a:rPr>
                        <a:t>pdf</a:t>
                      </a:r>
                      <a:r>
                        <a:rPr lang="pt-BR" sz="1600" dirty="0">
                          <a:effectLst/>
                        </a:rPr>
                        <a:t> online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Revista Planeta, acesso online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240868419"/>
                  </a:ext>
                </a:extLst>
              </a:tr>
              <a:tr h="378767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Data de publicação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Setembro-Dezembro de 2018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03 de maio de 2018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29877982"/>
                  </a:ext>
                </a:extLst>
              </a:tr>
              <a:tr h="892266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Autoria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Fernanda Nascimento Pereira Doca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br>
                        <a:rPr lang="pt-BR" sz="1600" dirty="0">
                          <a:effectLst/>
                        </a:rPr>
                      </a:br>
                      <a:r>
                        <a:rPr lang="pt-BR" sz="1600" dirty="0">
                          <a:effectLst/>
                        </a:rPr>
                        <a:t>Marco </a:t>
                      </a:r>
                      <a:r>
                        <a:rPr lang="pt-BR" sz="1600" dirty="0" err="1">
                          <a:effectLst/>
                        </a:rPr>
                        <a:t>Aurelio</a:t>
                      </a:r>
                      <a:r>
                        <a:rPr lang="pt-BR" sz="1600" dirty="0">
                          <a:effectLst/>
                        </a:rPr>
                        <a:t> </a:t>
                      </a:r>
                      <a:r>
                        <a:rPr lang="pt-BR" sz="1600" dirty="0" err="1">
                          <a:effectLst/>
                        </a:rPr>
                        <a:t>Bilibio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Psicólogos, doutores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Renata Valério de Mesquita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400" dirty="0">
                        <a:effectLst/>
                      </a:endParaRPr>
                    </a:p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Jornalista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/>
                </a:tc>
                <a:extLst>
                  <a:ext uri="{0D108BD9-81ED-4DB2-BD59-A6C34878D82A}">
                    <a16:rowId xmlns:a16="http://schemas.microsoft.com/office/drawing/2014/main" val="3325456223"/>
                  </a:ext>
                </a:extLst>
              </a:tr>
              <a:tr h="57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Linguagem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Técnica, formal. Título, resumo e palavras chave em português, inglês e espanhol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Coloquial, chamativa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1331424495"/>
                  </a:ext>
                </a:extLst>
              </a:tr>
              <a:tr h="57888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Público alvo</a:t>
                      </a:r>
                      <a:endParaRPr lang="pt-BR" sz="14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Estudantes e pesquisadores da área de psicologia e/ou ambiental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Público leigo interessado no assunto</a:t>
                      </a:r>
                      <a:endParaRPr lang="pt-BR" sz="14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74" marR="45174" marT="0" marB="0" anchor="ctr"/>
                </a:tc>
                <a:extLst>
                  <a:ext uri="{0D108BD9-81ED-4DB2-BD59-A6C34878D82A}">
                    <a16:rowId xmlns:a16="http://schemas.microsoft.com/office/drawing/2014/main" val="412837511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21287668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a 3">
            <a:extLst>
              <a:ext uri="{FF2B5EF4-FFF2-40B4-BE49-F238E27FC236}">
                <a16:creationId xmlns:a16="http://schemas.microsoft.com/office/drawing/2014/main" id="{D18AB33E-444E-4DAD-972E-7BB8598AF6D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0286166"/>
              </p:ext>
            </p:extLst>
          </p:nvPr>
        </p:nvGraphicFramePr>
        <p:xfrm>
          <a:off x="1023988" y="0"/>
          <a:ext cx="10795378" cy="689959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682388">
                  <a:extLst>
                    <a:ext uri="{9D8B030D-6E8A-4147-A177-3AD203B41FA5}">
                      <a16:colId xmlns:a16="http://schemas.microsoft.com/office/drawing/2014/main" val="605421163"/>
                    </a:ext>
                  </a:extLst>
                </a:gridCol>
                <a:gridCol w="1620344">
                  <a:extLst>
                    <a:ext uri="{9D8B030D-6E8A-4147-A177-3AD203B41FA5}">
                      <a16:colId xmlns:a16="http://schemas.microsoft.com/office/drawing/2014/main" val="1589879472"/>
                    </a:ext>
                  </a:extLst>
                </a:gridCol>
                <a:gridCol w="4949347">
                  <a:extLst>
                    <a:ext uri="{9D8B030D-6E8A-4147-A177-3AD203B41FA5}">
                      <a16:colId xmlns:a16="http://schemas.microsoft.com/office/drawing/2014/main" val="2914638647"/>
                    </a:ext>
                  </a:extLst>
                </a:gridCol>
                <a:gridCol w="3543299">
                  <a:extLst>
                    <a:ext uri="{9D8B030D-6E8A-4147-A177-3AD203B41FA5}">
                      <a16:colId xmlns:a16="http://schemas.microsoft.com/office/drawing/2014/main" val="960483459"/>
                    </a:ext>
                  </a:extLst>
                </a:gridCol>
              </a:tblGrid>
              <a:tr h="490661">
                <a:tc gridSpan="2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Artigo Científico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Artigo de divulgação científica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extLst>
                  <a:ext uri="{0D108BD9-81ED-4DB2-BD59-A6C34878D82A}">
                    <a16:rowId xmlns:a16="http://schemas.microsoft.com/office/drawing/2014/main" val="3874798850"/>
                  </a:ext>
                </a:extLst>
              </a:tr>
              <a:tr h="3035822">
                <a:tc rowSpan="3"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Estrutura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Lógica de organização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Título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Resumo 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Palavras-chave (4)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Introdução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Capítulos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No princípio éramos um só: A relação EU-TU com a natureza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Crescemos, desenvolvemos, nos diferenciamos e desconectamos da natureza: O papel dos </a:t>
                      </a:r>
                      <a:r>
                        <a:rPr lang="pt-BR" sz="1600" dirty="0" err="1">
                          <a:effectLst/>
                        </a:rPr>
                        <a:t>introjetos</a:t>
                      </a:r>
                      <a:r>
                        <a:rPr lang="pt-BR" sz="1600" dirty="0">
                          <a:effectLst/>
                        </a:rPr>
                        <a:t> culturais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Desconectados, a tratamos como um objeto: A atitude EU-ISSO com a natureza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A desconexão com a natureza nos adoece: Transtorno de Déficit de Natureza</a:t>
                      </a:r>
                    </a:p>
                    <a:p>
                      <a:pPr marL="342900" lvl="0" indent="-342900">
                        <a:lnSpc>
                          <a:spcPct val="106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Retorno à natureza: O caminho para a cura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Considerações finais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Referências Bibliográficas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Contato dos autores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Título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Introdução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Capítulos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Mudança Radical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Potencial Ilimitado</a:t>
                      </a:r>
                    </a:p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pt-BR" sz="1600" dirty="0">
                          <a:effectLst/>
                        </a:rPr>
                        <a:t>Testado e aprovado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 err="1">
                          <a:effectLst/>
                        </a:rPr>
                        <a:t>Tags</a:t>
                      </a:r>
                      <a:r>
                        <a:rPr lang="pt-BR" sz="1600" dirty="0">
                          <a:effectLst/>
                        </a:rPr>
                        <a:t> (20)</a:t>
                      </a:r>
                    </a:p>
                    <a:p>
                      <a:pPr algn="just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 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extLst>
                  <a:ext uri="{0D108BD9-81ED-4DB2-BD59-A6C34878D82A}">
                    <a16:rowId xmlns:a16="http://schemas.microsoft.com/office/drawing/2014/main" val="2382484935"/>
                  </a:ext>
                </a:extLst>
              </a:tr>
              <a:tr h="321075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Figuras e tabelas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Não há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Há fotografias das expedições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extLst>
                  <a:ext uri="{0D108BD9-81ED-4DB2-BD59-A6C34878D82A}">
                    <a16:rowId xmlns:a16="http://schemas.microsoft.com/office/drawing/2014/main" val="3120767057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</a:rPr>
                        <a:t>Citação de referências bibliográficas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Há citações de artigos ao longo do texto e trechos do livro infantil.</a:t>
                      </a:r>
                    </a:p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Secção para organização das referências bibliográficas.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effectLst/>
                        </a:rPr>
                        <a:t>Ao longo do texto cita nomes de autores e conceitos, mas sem citações ou referências bibliográficas. Há citações dos relatos de participantes. 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29278" marR="29278" marT="0" marB="0" anchor="ctr"/>
                </a:tc>
                <a:extLst>
                  <a:ext uri="{0D108BD9-81ED-4DB2-BD59-A6C34878D82A}">
                    <a16:rowId xmlns:a16="http://schemas.microsoft.com/office/drawing/2014/main" val="2118697897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6315731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D7631C09-1506-4E0E-860A-5A148733EA3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Análise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2024B8-0E04-4445-B33B-101BE2B1205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t-BR" dirty="0"/>
              <a:t>Pesquisa em ciências humanas ≠ ciências da terra, exatas...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Convite</a:t>
            </a:r>
          </a:p>
          <a:p>
            <a:r>
              <a:rPr lang="pt-BR" dirty="0"/>
              <a:t>Transposição da linguagem</a:t>
            </a:r>
          </a:p>
          <a:p>
            <a:r>
              <a:rPr lang="pt-BR" dirty="0"/>
              <a:t>Informal</a:t>
            </a:r>
          </a:p>
          <a:p>
            <a:endParaRPr lang="pt-BR" dirty="0"/>
          </a:p>
          <a:p>
            <a:endParaRPr lang="pt-BR" dirty="0"/>
          </a:p>
          <a:p>
            <a:r>
              <a:rPr lang="pt-BR" dirty="0"/>
              <a:t>Papel da ciência</a:t>
            </a:r>
          </a:p>
          <a:p>
            <a:endParaRPr lang="pt-BR" dirty="0"/>
          </a:p>
          <a:p>
            <a:endParaRPr lang="pt-BR" dirty="0"/>
          </a:p>
        </p:txBody>
      </p:sp>
      <p:pic>
        <p:nvPicPr>
          <p:cNvPr id="7172" name="Picture 4" descr="Facilite a Comunicação Interna">
            <a:extLst>
              <a:ext uri="{FF2B5EF4-FFF2-40B4-BE49-F238E27FC236}">
                <a16:creationId xmlns:a16="http://schemas.microsoft.com/office/drawing/2014/main" id="{1903EB39-FB84-4821-A531-60E7B8A0DF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alphaModFix amt="50000"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351" b="90130" l="8312" r="91688">
                        <a14:foregroundMark x1="13506" y1="20260" x2="8571" y2="32468"/>
                        <a14:foregroundMark x1="8571" y1="32468" x2="21818" y2="30909"/>
                        <a14:foregroundMark x1="21818" y1="30909" x2="23117" y2="17403"/>
                        <a14:foregroundMark x1="23117" y1="17403" x2="15065" y2="19481"/>
                        <a14:foregroundMark x1="14026" y1="32468" x2="9351" y2="44935"/>
                        <a14:foregroundMark x1="9351" y1="44935" x2="8571" y2="58961"/>
                        <a14:foregroundMark x1="8571" y1="58961" x2="13506" y2="71429"/>
                        <a14:foregroundMark x1="13506" y1="71429" x2="13506" y2="71429"/>
                        <a14:foregroundMark x1="22857" y1="18182" x2="49351" y2="10649"/>
                        <a14:foregroundMark x1="49351" y1="10649" x2="75584" y2="17662"/>
                        <a14:foregroundMark x1="75584" y1="17662" x2="81299" y2="21299"/>
                        <a14:foregroundMark x1="85455" y1="30390" x2="91948" y2="56364"/>
                        <a14:foregroundMark x1="91948" y1="56364" x2="83636" y2="76623"/>
                        <a14:foregroundMark x1="78182" y1="82857" x2="52208" y2="91948"/>
                        <a14:foregroundMark x1="52208" y1="91948" x2="37403" y2="90130"/>
                        <a14:foregroundMark x1="37403" y1="90130" x2="21039" y2="7974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290050" y="355600"/>
            <a:ext cx="2298700" cy="2298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79162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046A093F-FBE5-434A-9557-1AC53C42DED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Educação Ambiental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5013F08C-E474-40A0-9E71-3FD19A17E6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2590800"/>
            <a:ext cx="9601200" cy="3581400"/>
          </a:xfrm>
        </p:spPr>
        <p:txBody>
          <a:bodyPr/>
          <a:lstStyle/>
          <a:p>
            <a:r>
              <a:rPr lang="pt-BR" dirty="0"/>
              <a:t>Base e bagagem para abordagens e dinâmicas</a:t>
            </a:r>
          </a:p>
          <a:p>
            <a:endParaRPr lang="pt-BR" dirty="0"/>
          </a:p>
          <a:p>
            <a:r>
              <a:rPr lang="pt-BR" dirty="0"/>
              <a:t>Contato profundo com a natureza e as pessoas</a:t>
            </a:r>
          </a:p>
          <a:p>
            <a:pPr marL="0" indent="0">
              <a:buNone/>
            </a:pPr>
            <a:endParaRPr lang="pt-BR" dirty="0"/>
          </a:p>
          <a:p>
            <a:r>
              <a:rPr lang="pt-BR" dirty="0"/>
              <a:t>Parte de um projeto maior </a:t>
            </a:r>
            <a:r>
              <a:rPr lang="pt-BR" dirty="0">
                <a:sym typeface="Wingdings" panose="05000000000000000000" pitchFamily="2" charset="2"/>
              </a:rPr>
              <a:t> potencial transformador</a:t>
            </a:r>
            <a:endParaRPr lang="pt-BR" dirty="0"/>
          </a:p>
        </p:txBody>
      </p:sp>
      <p:pic>
        <p:nvPicPr>
          <p:cNvPr id="8194" name="Picture 2" descr="Personnes Arbre De Vie à Faire La Méditation, Le Yoga Et La Prière ...">
            <a:extLst>
              <a:ext uri="{FF2B5EF4-FFF2-40B4-BE49-F238E27FC236}">
                <a16:creationId xmlns:a16="http://schemas.microsoft.com/office/drawing/2014/main" id="{A028C6BB-332D-45E4-95AE-6D87ED4F364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10000" b="90000" l="10000" r="90000">
                        <a14:foregroundMark x1="58923" y1="44077" x2="58923" y2="44077"/>
                        <a14:foregroundMark x1="59615" y1="41462" x2="59615" y2="41462"/>
                        <a14:foregroundMark x1="55154" y1="39231" x2="55154" y2="39231"/>
                        <a14:foregroundMark x1="61462" y1="36308" x2="61462" y2="36308"/>
                        <a14:foregroundMark x1="61462" y1="28923" x2="61462" y2="28923"/>
                        <a14:foregroundMark x1="67769" y1="34846" x2="67769" y2="34846"/>
                        <a14:foregroundMark x1="67000" y1="26308" x2="67000" y2="26308"/>
                        <a14:foregroundMark x1="73308" y1="33000" x2="73308" y2="33000"/>
                        <a14:foregroundMark x1="73000" y1="39231" x2="73000" y2="39231"/>
                        <a14:foregroundMark x1="67385" y1="38538" x2="67385" y2="38538"/>
                        <a14:foregroundMark x1="70769" y1="43000" x2="70769" y2="43000"/>
                        <a14:foregroundMark x1="76308" y1="46308" x2="76308" y2="46308"/>
                        <a14:foregroundMark x1="79615" y1="40769" x2="79615" y2="40769"/>
                        <a14:foregroundMark x1="78538" y1="49231" x2="78538" y2="49231"/>
                        <a14:foregroundMark x1="70000" y1="50385" x2="70000" y2="50385"/>
                        <a14:foregroundMark x1="68923" y1="53692" x2="68923" y2="53692"/>
                        <a14:foregroundMark x1="63692" y1="53692" x2="63692" y2="53692"/>
                        <a14:foregroundMark x1="63308" y1="60385" x2="63308" y2="60385"/>
                        <a14:foregroundMark x1="62231" y1="66308" x2="62231" y2="66308"/>
                        <a14:foregroundMark x1="68154" y1="66692" x2="68154" y2="66692"/>
                        <a14:foregroundMark x1="71846" y1="68538" x2="71846" y2="68538"/>
                        <a14:foregroundMark x1="65538" y1="61462" x2="65538" y2="61462"/>
                        <a14:foregroundMark x1="66692" y1="67385" x2="66692" y2="67385"/>
                        <a14:foregroundMark x1="74462" y1="65154" x2="74462" y2="65154"/>
                        <a14:foregroundMark x1="70769" y1="59231" x2="70769" y2="59231"/>
                        <a14:foregroundMark x1="77000" y1="59231" x2="77000" y2="59231"/>
                        <a14:foregroundMark x1="77000" y1="54077" x2="77000" y2="54077"/>
                        <a14:foregroundMark x1="55538" y1="33308" x2="55538" y2="33308"/>
                        <a14:foregroundMark x1="60000" y1="21462" x2="60000" y2="21462"/>
                        <a14:foregroundMark x1="53308" y1="27769" x2="53308" y2="27769"/>
                        <a14:foregroundMark x1="48538" y1="21846" x2="48538" y2="21846"/>
                        <a14:foregroundMark x1="49231" y1="30000" x2="49231" y2="30000"/>
                        <a14:foregroundMark x1="53308" y1="35538" x2="53308" y2="35538"/>
                        <a14:foregroundMark x1="47000" y1="36308" x2="47000" y2="36308"/>
                        <a14:foregroundMark x1="46308" y1="29231" x2="46308" y2="29231"/>
                        <a14:foregroundMark x1="39231" y1="22615" x2="39231" y2="22615"/>
                        <a14:foregroundMark x1="41462" y1="31462" x2="41462" y2="31462"/>
                        <a14:foregroundMark x1="43692" y1="40000" x2="43692" y2="40000"/>
                        <a14:foregroundMark x1="37769" y1="36692" x2="37769" y2="36692"/>
                        <a14:foregroundMark x1="38154" y1="26692" x2="38154" y2="26692"/>
                        <a14:foregroundMark x1="38923" y1="28538" x2="38923" y2="28538"/>
                        <a14:foregroundMark x1="31846" y1="25923" x2="31846" y2="25923"/>
                        <a14:foregroundMark x1="32231" y1="35154" x2="32231" y2="35154"/>
                        <a14:foregroundMark x1="37769" y1="41077" x2="37769" y2="41077"/>
                        <a14:foregroundMark x1="38154" y1="45923" x2="38154" y2="45923"/>
                        <a14:foregroundMark x1="33308" y1="38923" x2="33308" y2="38923"/>
                        <a14:foregroundMark x1="27385" y1="33000" x2="27385" y2="33000"/>
                        <a14:foregroundMark x1="25923" y1="39615" x2="25923" y2="39615"/>
                        <a14:foregroundMark x1="20000" y1="41462" x2="20000" y2="41462"/>
                        <a14:foregroundMark x1="31077" y1="42615" x2="31077" y2="42615"/>
                        <a14:foregroundMark x1="34462" y1="49615" x2="34462" y2="49615"/>
                        <a14:foregroundMark x1="35154" y1="52231" x2="35154" y2="52231"/>
                        <a14:foregroundMark x1="36692" y1="57000" x2="36692" y2="57000"/>
                        <a14:foregroundMark x1="37385" y1="62231" x2="37385" y2="62231"/>
                        <a14:foregroundMark x1="38154" y1="66692" x2="38154" y2="66692"/>
                        <a14:foregroundMark x1="31846" y1="66692" x2="31846" y2="66692"/>
                        <a14:foregroundMark x1="28154" y1="66692" x2="28154" y2="66692"/>
                        <a14:foregroundMark x1="25923" y1="64846" x2="25923" y2="64846"/>
                        <a14:foregroundMark x1="31846" y1="61846" x2="31846" y2="61846"/>
                        <a14:foregroundMark x1="28538" y1="59615" x2="28538" y2="59615"/>
                        <a14:foregroundMark x1="21462" y1="58923" x2="21462" y2="58923"/>
                        <a14:foregroundMark x1="21462" y1="53692" x2="21462" y2="53692"/>
                        <a14:foregroundMark x1="31846" y1="54846" x2="31846" y2="54846"/>
                        <a14:foregroundMark x1="27385" y1="50769" x2="27385" y2="50769"/>
                        <a14:foregroundMark x1="25154" y1="46692" x2="25154" y2="46692"/>
                        <a14:foregroundMark x1="20000" y1="50000" x2="20000" y2="50000"/>
                        <a14:foregroundMark x1="43000" y1="59615" x2="45538" y2="45692"/>
                        <a14:foregroundMark x1="45538" y1="45692" x2="55923" y2="55385"/>
                        <a14:foregroundMark x1="55923" y1="55385" x2="54462" y2="59615"/>
                        <a14:foregroundMark x1="53000" y1="57000" x2="48538" y2="49615"/>
                        <a14:foregroundMark x1="61462" y1="35923" x2="61462" y2="35923"/>
                        <a14:foregroundMark x1="69231" y1="33308" x2="69231" y2="33308"/>
                        <a14:foregroundMark x1="65538" y1="34077" x2="65538" y2="34077"/>
                        <a14:foregroundMark x1="38538" y1="35923" x2="38538" y2="35923"/>
                        <a14:foregroundMark x1="33692" y1="48538" x2="33692" y2="48538"/>
                        <a14:foregroundMark x1="36692" y1="55538" x2="36692" y2="55538"/>
                        <a14:foregroundMark x1="38154" y1="66692" x2="38154" y2="66692"/>
                        <a14:foregroundMark x1="36308" y1="65923" x2="36308" y2="65923"/>
                        <a14:foregroundMark x1="36692" y1="65923" x2="36692" y2="65923"/>
                        <a14:foregroundMark x1="38154" y1="66692" x2="38154" y2="66692"/>
                        <a14:foregroundMark x1="45923" y1="74077" x2="33000" y2="81231"/>
                        <a14:foregroundMark x1="33000" y1="81231" x2="48462" y2="79615"/>
                        <a14:foregroundMark x1="48462" y1="79615" x2="63077" y2="82462"/>
                        <a14:foregroundMark x1="63077" y1="82462" x2="53308" y2="71846"/>
                        <a14:foregroundMark x1="53308" y1="71846" x2="53308" y2="71846"/>
                        <a14:foregroundMark x1="66308" y1="62615" x2="66308" y2="62615"/>
                        <a14:foregroundMark x1="61846" y1="55538" x2="61846" y2="55538"/>
                        <a14:foregroundMark x1="61846" y1="61462" x2="61846" y2="61462"/>
                        <a14:foregroundMark x1="61846" y1="45538" x2="61846" y2="45538"/>
                        <a14:foregroundMark x1="67385" y1="42615" x2="67385" y2="42615"/>
                        <a14:foregroundMark x1="82231" y1="40385" x2="82231" y2="40385"/>
                        <a14:foregroundMark x1="72615" y1="38154" x2="72615" y2="38154"/>
                        <a14:foregroundMark x1="79231" y1="40769" x2="79231" y2="40769"/>
                        <a14:foregroundMark x1="65154" y1="34462" x2="65154" y2="34462"/>
                        <a14:foregroundMark x1="58154" y1="34846" x2="58154" y2="34846"/>
                        <a14:foregroundMark x1="50385" y1="35154" x2="50385" y2="35154"/>
                        <a14:foregroundMark x1="62231" y1="35923" x2="62231" y2="35923"/>
                        <a14:foregroundMark x1="49615" y1="35154" x2="49615" y2="35154"/>
                        <a14:foregroundMark x1="53000" y1="35154" x2="53000" y2="35154"/>
                        <a14:foregroundMark x1="61462" y1="35154" x2="61462" y2="35154"/>
                        <a14:foregroundMark x1="39231" y1="35538" x2="39231" y2="35538"/>
                        <a14:foregroundMark x1="25538" y1="38923" x2="25538" y2="38923"/>
                        <a14:foregroundMark x1="34077" y1="40769" x2="34077" y2="40769"/>
                        <a14:foregroundMark x1="17769" y1="38923" x2="17769" y2="38923"/>
                        <a14:foregroundMark x1="21077" y1="48923" x2="21077" y2="48923"/>
                        <a14:foregroundMark x1="38154" y1="59231" x2="38154" y2="59231"/>
                        <a14:foregroundMark x1="37000" y1="67000" x2="37000" y2="67000"/>
                        <a14:foregroundMark x1="31846" y1="67000" x2="31846" y2="67000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880600" y="4686301"/>
            <a:ext cx="2311400" cy="2311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09749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B9071C43-AA81-448F-A151-43250649110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Referências Bibliográficas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22B52E08-22B6-46B8-82C5-7C3D675937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pt-BR" dirty="0"/>
              <a:t>DOCA, Fernanda N. P.; BILIBIO, Marco Aurélio. A (</a:t>
            </a:r>
            <a:r>
              <a:rPr lang="pt-BR" dirty="0" err="1"/>
              <a:t>des</a:t>
            </a:r>
            <a:r>
              <a:rPr lang="pt-BR" dirty="0"/>
              <a:t>)conexão criança e natureza sob o olhar da Gestalt-Terapia e </a:t>
            </a:r>
            <a:r>
              <a:rPr lang="pt-BR" dirty="0" err="1"/>
              <a:t>Ecopsicologia</a:t>
            </a:r>
            <a:r>
              <a:rPr lang="pt-BR" dirty="0"/>
              <a:t>. </a:t>
            </a:r>
            <a:r>
              <a:rPr lang="pt-BR" b="1" dirty="0" err="1"/>
              <a:t>Phenomenological</a:t>
            </a:r>
            <a:r>
              <a:rPr lang="pt-BR" b="1" dirty="0"/>
              <a:t> </a:t>
            </a:r>
            <a:r>
              <a:rPr lang="pt-BR" b="1" dirty="0" err="1"/>
              <a:t>Studies</a:t>
            </a:r>
            <a:r>
              <a:rPr lang="pt-BR" b="1" dirty="0"/>
              <a:t> - Revista da</a:t>
            </a:r>
            <a:r>
              <a:rPr lang="pt-BR" dirty="0"/>
              <a:t> </a:t>
            </a:r>
            <a:r>
              <a:rPr lang="pt-BR" b="1" dirty="0"/>
              <a:t>Abordagem Gestáltica</a:t>
            </a:r>
            <a:r>
              <a:rPr lang="pt-BR" dirty="0"/>
              <a:t>, v.3, n.14, p. 379-387, set-dez/2018. </a:t>
            </a:r>
          </a:p>
          <a:p>
            <a:r>
              <a:rPr lang="pt-BR" dirty="0"/>
              <a:t>MESQUITA, R. V de. Psicologia in natura. </a:t>
            </a:r>
            <a:r>
              <a:rPr lang="pt-BR" b="1" dirty="0"/>
              <a:t>Revista Planeta</a:t>
            </a:r>
            <a:r>
              <a:rPr lang="pt-BR" dirty="0"/>
              <a:t>, ed. 538, 03/05/2018. Disponível em: </a:t>
            </a:r>
            <a:r>
              <a:rPr lang="pt-BR" u="sng" dirty="0">
                <a:hlinkClick r:id="rId2"/>
              </a:rPr>
              <a:t>https://www.revistaplaneta.com.br/psicologia-in-natura/</a:t>
            </a:r>
            <a:r>
              <a:rPr lang="pt-BR" dirty="0"/>
              <a:t> Acesso em: 22/05/2020</a:t>
            </a:r>
            <a:endParaRPr lang="pt-BR" dirty="0">
              <a:hlinkClick r:id="rId3"/>
            </a:endParaRPr>
          </a:p>
          <a:p>
            <a:endParaRPr lang="pt-BR" dirty="0">
              <a:hlinkClick r:id="rId3"/>
            </a:endParaRPr>
          </a:p>
          <a:p>
            <a:pPr marL="0" indent="0">
              <a:buNone/>
            </a:pPr>
            <a:endParaRPr lang="pt-BR" dirty="0">
              <a:hlinkClick r:id="rId3"/>
            </a:endParaRPr>
          </a:p>
          <a:p>
            <a:r>
              <a:rPr lang="pt-BR" dirty="0">
                <a:hlinkClick r:id="rId3"/>
              </a:rPr>
              <a:t>https://core.ac.uk/download/pdf/33547345.pdf</a:t>
            </a:r>
            <a:endParaRPr lang="pt-BR" dirty="0"/>
          </a:p>
        </p:txBody>
      </p:sp>
    </p:spTree>
    <p:extLst>
      <p:ext uri="{BB962C8B-B14F-4D97-AF65-F5344CB8AC3E}">
        <p14:creationId xmlns:p14="http://schemas.microsoft.com/office/powerpoint/2010/main" val="1466975052"/>
      </p:ext>
    </p:extLst>
  </p:cSld>
  <p:clrMapOvr>
    <a:masterClrMapping/>
  </p:clrMapOvr>
</p:sld>
</file>

<file path=ppt/theme/theme1.xml><?xml version="1.0" encoding="utf-8"?>
<a:theme xmlns:a="http://schemas.openxmlformats.org/drawingml/2006/main" name="Cortar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307</TotalTime>
  <Words>514</Words>
  <Application>Microsoft Office PowerPoint</Application>
  <PresentationFormat>Widescreen</PresentationFormat>
  <Paragraphs>113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4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4" baseType="lpstr">
      <vt:lpstr>Arial</vt:lpstr>
      <vt:lpstr>Calibri</vt:lpstr>
      <vt:lpstr>Franklin Gothic Book</vt:lpstr>
      <vt:lpstr>Symbol</vt:lpstr>
      <vt:lpstr>Cortar</vt:lpstr>
      <vt:lpstr>Interfaces entre Ecologia profunda e educação ambiental</vt:lpstr>
      <vt:lpstr>Ecologia Profunda e Ecopsicologia</vt:lpstr>
      <vt:lpstr>Artigos</vt:lpstr>
      <vt:lpstr>Artigos</vt:lpstr>
      <vt:lpstr>Comparação</vt:lpstr>
      <vt:lpstr>Apresentação do PowerPoint</vt:lpstr>
      <vt:lpstr>Análise</vt:lpstr>
      <vt:lpstr>Educação Ambiental</vt:lpstr>
      <vt:lpstr>Referências Bibliográficas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Interfaces entre Ecologia Profunda e educação ambiental</dc:title>
  <dc:creator>Bianca Abud</dc:creator>
  <cp:lastModifiedBy>Bianca Abud</cp:lastModifiedBy>
  <cp:revision>4</cp:revision>
  <dcterms:created xsi:type="dcterms:W3CDTF">2020-06-21T23:25:02Z</dcterms:created>
  <dcterms:modified xsi:type="dcterms:W3CDTF">2020-06-22T21:11:57Z</dcterms:modified>
</cp:coreProperties>
</file>