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hp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4"/>
  </p:notesMasterIdLst>
  <p:sldIdLst>
    <p:sldId id="256" r:id="rId2"/>
    <p:sldId id="257" r:id="rId3"/>
    <p:sldId id="296" r:id="rId4"/>
    <p:sldId id="271" r:id="rId5"/>
    <p:sldId id="275" r:id="rId6"/>
    <p:sldId id="273" r:id="rId7"/>
    <p:sldId id="272" r:id="rId8"/>
    <p:sldId id="258" r:id="rId9"/>
    <p:sldId id="292" r:id="rId10"/>
    <p:sldId id="294" r:id="rId11"/>
    <p:sldId id="297" r:id="rId12"/>
    <p:sldId id="278" r:id="rId13"/>
    <p:sldId id="274" r:id="rId14"/>
    <p:sldId id="263" r:id="rId15"/>
    <p:sldId id="295" r:id="rId16"/>
    <p:sldId id="276" r:id="rId17"/>
    <p:sldId id="277" r:id="rId18"/>
    <p:sldId id="262" r:id="rId19"/>
    <p:sldId id="261" r:id="rId20"/>
    <p:sldId id="267" r:id="rId21"/>
    <p:sldId id="298" r:id="rId22"/>
    <p:sldId id="287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99CC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Estilo Escuro 2 - Ênfase 3/Ênfase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87549" autoAdjust="0"/>
  </p:normalViewPr>
  <p:slideViewPr>
    <p:cSldViewPr snapToGrid="0">
      <p:cViewPr varScale="1">
        <p:scale>
          <a:sx n="63" d="100"/>
          <a:sy n="63" d="100"/>
        </p:scale>
        <p:origin x="10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ê Lucisano" userId="82a6e915567af7e2" providerId="LiveId" clId="{FF928F06-49F7-432D-849F-70F924432E3B}"/>
    <pc:docChg chg="undo custSel addSld delSld modSld sldOrd">
      <pc:chgData name="Rê Lucisano" userId="82a6e915567af7e2" providerId="LiveId" clId="{FF928F06-49F7-432D-849F-70F924432E3B}" dt="2020-06-16T22:23:36.235" v="1080"/>
      <pc:docMkLst>
        <pc:docMk/>
      </pc:docMkLst>
      <pc:sldChg chg="addSp delSp modSp mod">
        <pc:chgData name="Rê Lucisano" userId="82a6e915567af7e2" providerId="LiveId" clId="{FF928F06-49F7-432D-849F-70F924432E3B}" dt="2020-06-16T22:19:54.739" v="997" actId="255"/>
        <pc:sldMkLst>
          <pc:docMk/>
          <pc:sldMk cId="2800223332" sldId="256"/>
        </pc:sldMkLst>
        <pc:spChg chg="mod">
          <ac:chgData name="Rê Lucisano" userId="82a6e915567af7e2" providerId="LiveId" clId="{FF928F06-49F7-432D-849F-70F924432E3B}" dt="2020-06-02T23:08:42.550" v="27" actId="255"/>
          <ac:spMkLst>
            <pc:docMk/>
            <pc:sldMk cId="2800223332" sldId="256"/>
            <ac:spMk id="3" creationId="{55450111-5805-42A5-8296-FF2884339BC5}"/>
          </ac:spMkLst>
        </pc:spChg>
        <pc:spChg chg="add mod">
          <ac:chgData name="Rê Lucisano" userId="82a6e915567af7e2" providerId="LiveId" clId="{FF928F06-49F7-432D-849F-70F924432E3B}" dt="2020-06-16T22:18:25.671" v="947" actId="207"/>
          <ac:spMkLst>
            <pc:docMk/>
            <pc:sldMk cId="2800223332" sldId="256"/>
            <ac:spMk id="4" creationId="{36503300-91B8-4E1A-9F98-0C3436B69346}"/>
          </ac:spMkLst>
        </pc:spChg>
        <pc:spChg chg="add mod">
          <ac:chgData name="Rê Lucisano" userId="82a6e915567af7e2" providerId="LiveId" clId="{FF928F06-49F7-432D-849F-70F924432E3B}" dt="2020-06-16T22:19:08.698" v="972" actId="20577"/>
          <ac:spMkLst>
            <pc:docMk/>
            <pc:sldMk cId="2800223332" sldId="256"/>
            <ac:spMk id="5" creationId="{118798A9-F64B-4604-AD45-976C212B956A}"/>
          </ac:spMkLst>
        </pc:spChg>
        <pc:spChg chg="add mod">
          <ac:chgData name="Rê Lucisano" userId="82a6e915567af7e2" providerId="LiveId" clId="{FF928F06-49F7-432D-849F-70F924432E3B}" dt="2020-06-16T22:19:54.739" v="997" actId="255"/>
          <ac:spMkLst>
            <pc:docMk/>
            <pc:sldMk cId="2800223332" sldId="256"/>
            <ac:spMk id="6" creationId="{B4DBD448-214C-418B-8A62-8CF27AA09F4C}"/>
          </ac:spMkLst>
        </pc:spChg>
        <pc:picChg chg="del">
          <ac:chgData name="Rê Lucisano" userId="82a6e915567af7e2" providerId="LiveId" clId="{FF928F06-49F7-432D-849F-70F924432E3B}" dt="2020-06-12T13:15:15.965" v="559" actId="478"/>
          <ac:picMkLst>
            <pc:docMk/>
            <pc:sldMk cId="2800223332" sldId="256"/>
            <ac:picMk id="4" creationId="{02E85C2B-AC5C-4331-A9EA-CE5DFAE50898}"/>
          </ac:picMkLst>
        </pc:picChg>
        <pc:picChg chg="add mod">
          <ac:chgData name="Rê Lucisano" userId="82a6e915567af7e2" providerId="LiveId" clId="{FF928F06-49F7-432D-849F-70F924432E3B}" dt="2020-06-12T13:15:35.781" v="566" actId="14100"/>
          <ac:picMkLst>
            <pc:docMk/>
            <pc:sldMk cId="2800223332" sldId="256"/>
            <ac:picMk id="1026" creationId="{07141D14-4921-4988-B23D-A8E8B49C81CB}"/>
          </ac:picMkLst>
        </pc:picChg>
      </pc:sldChg>
      <pc:sldChg chg="addSp delSp modSp mod modNotesTx">
        <pc:chgData name="Rê Lucisano" userId="82a6e915567af7e2" providerId="LiveId" clId="{FF928F06-49F7-432D-849F-70F924432E3B}" dt="2020-06-15T20:00:53.332" v="912" actId="1076"/>
        <pc:sldMkLst>
          <pc:docMk/>
          <pc:sldMk cId="3095987230" sldId="257"/>
        </pc:sldMkLst>
        <pc:spChg chg="mod">
          <ac:chgData name="Rê Lucisano" userId="82a6e915567af7e2" providerId="LiveId" clId="{FF928F06-49F7-432D-849F-70F924432E3B}" dt="2020-06-15T20:00:53.332" v="912" actId="1076"/>
          <ac:spMkLst>
            <pc:docMk/>
            <pc:sldMk cId="3095987230" sldId="257"/>
            <ac:spMk id="2" creationId="{B614DCB7-743B-47B5-A913-317CD1C0D7A6}"/>
          </ac:spMkLst>
        </pc:spChg>
        <pc:spChg chg="add del">
          <ac:chgData name="Rê Lucisano" userId="82a6e915567af7e2" providerId="LiveId" clId="{FF928F06-49F7-432D-849F-70F924432E3B}" dt="2020-06-10T00:02:57.347" v="431"/>
          <ac:spMkLst>
            <pc:docMk/>
            <pc:sldMk cId="3095987230" sldId="257"/>
            <ac:spMk id="4" creationId="{EC0F09E1-D40C-443D-BAFF-0C0B4C3775F5}"/>
          </ac:spMkLst>
        </pc:spChg>
        <pc:graphicFrameChg chg="del mod">
          <ac:chgData name="Rê Lucisano" userId="82a6e915567af7e2" providerId="LiveId" clId="{FF928F06-49F7-432D-849F-70F924432E3B}" dt="2020-06-02T23:23:41.992" v="91" actId="478"/>
          <ac:graphicFrameMkLst>
            <pc:docMk/>
            <pc:sldMk cId="3095987230" sldId="257"/>
            <ac:graphicFrameMk id="4" creationId="{878B7B4E-5BEB-45C6-BEA2-60F59724842A}"/>
          </ac:graphicFrameMkLst>
        </pc:graphicFrameChg>
        <pc:picChg chg="add mod">
          <ac:chgData name="Rê Lucisano" userId="82a6e915567af7e2" providerId="LiveId" clId="{FF928F06-49F7-432D-849F-70F924432E3B}" dt="2020-06-09T22:49:13.888" v="153" actId="1076"/>
          <ac:picMkLst>
            <pc:docMk/>
            <pc:sldMk cId="3095987230" sldId="257"/>
            <ac:picMk id="3" creationId="{1F3847B7-36AC-461A-8C55-096E650937F2}"/>
          </ac:picMkLst>
        </pc:picChg>
        <pc:picChg chg="add del mod">
          <ac:chgData name="Rê Lucisano" userId="82a6e915567af7e2" providerId="LiveId" clId="{FF928F06-49F7-432D-849F-70F924432E3B}" dt="2020-06-02T23:23:53.477" v="95" actId="478"/>
          <ac:picMkLst>
            <pc:docMk/>
            <pc:sldMk cId="3095987230" sldId="257"/>
            <ac:picMk id="3" creationId="{AB0FD2E3-C77B-425E-9BAB-924045F62CCD}"/>
          </ac:picMkLst>
        </pc:picChg>
        <pc:picChg chg="mod">
          <ac:chgData name="Rê Lucisano" userId="82a6e915567af7e2" providerId="LiveId" clId="{FF928F06-49F7-432D-849F-70F924432E3B}" dt="2020-06-13T17:40:12.018" v="713" actId="1076"/>
          <ac:picMkLst>
            <pc:docMk/>
            <pc:sldMk cId="3095987230" sldId="257"/>
            <ac:picMk id="4" creationId="{02ACE306-864F-48D3-862C-9E4252C5E39C}"/>
          </ac:picMkLst>
        </pc:picChg>
        <pc:picChg chg="add del mod">
          <ac:chgData name="Rê Lucisano" userId="82a6e915567af7e2" providerId="LiveId" clId="{FF928F06-49F7-432D-849F-70F924432E3B}" dt="2020-06-09T22:48:50.288" v="149" actId="21"/>
          <ac:picMkLst>
            <pc:docMk/>
            <pc:sldMk cId="3095987230" sldId="257"/>
            <ac:picMk id="5" creationId="{448BE64F-9845-4C70-A544-397F24D42E67}"/>
          </ac:picMkLst>
        </pc:picChg>
        <pc:picChg chg="add del mod">
          <ac:chgData name="Rê Lucisano" userId="82a6e915567af7e2" providerId="LiveId" clId="{FF928F06-49F7-432D-849F-70F924432E3B}" dt="2020-06-09T22:49:45.032" v="156"/>
          <ac:picMkLst>
            <pc:docMk/>
            <pc:sldMk cId="3095987230" sldId="257"/>
            <ac:picMk id="6" creationId="{3B8CFF58-09DB-421E-BCCF-4FA27F3E3963}"/>
          </ac:picMkLst>
        </pc:picChg>
        <pc:picChg chg="del mod">
          <ac:chgData name="Rê Lucisano" userId="82a6e915567af7e2" providerId="LiveId" clId="{FF928F06-49F7-432D-849F-70F924432E3B}" dt="2020-06-15T20:00:49.275" v="911" actId="478"/>
          <ac:picMkLst>
            <pc:docMk/>
            <pc:sldMk cId="3095987230" sldId="257"/>
            <ac:picMk id="1026" creationId="{3453D3E1-3457-4A53-8E6B-1DE34D34D6F5}"/>
          </ac:picMkLst>
        </pc:picChg>
        <pc:picChg chg="add del mod">
          <ac:chgData name="Rê Lucisano" userId="82a6e915567af7e2" providerId="LiveId" clId="{FF928F06-49F7-432D-849F-70F924432E3B}" dt="2020-06-12T12:20:59.440" v="435" actId="14100"/>
          <ac:picMkLst>
            <pc:docMk/>
            <pc:sldMk cId="3095987230" sldId="257"/>
            <ac:picMk id="1028" creationId="{2A42F50E-58F8-4C17-ABCF-8112872189A2}"/>
          </ac:picMkLst>
        </pc:picChg>
      </pc:sldChg>
      <pc:sldChg chg="delSp modSp mod delAnim modNotesTx">
        <pc:chgData name="Rê Lucisano" userId="82a6e915567af7e2" providerId="LiveId" clId="{FF928F06-49F7-432D-849F-70F924432E3B}" dt="2020-06-13T18:14:48.517" v="769" actId="1076"/>
        <pc:sldMkLst>
          <pc:docMk/>
          <pc:sldMk cId="234446968" sldId="258"/>
        </pc:sldMkLst>
        <pc:picChg chg="del">
          <ac:chgData name="Rê Lucisano" userId="82a6e915567af7e2" providerId="LiveId" clId="{FF928F06-49F7-432D-849F-70F924432E3B}" dt="2020-06-13T18:14:17.549" v="768" actId="478"/>
          <ac:picMkLst>
            <pc:docMk/>
            <pc:sldMk cId="234446968" sldId="258"/>
            <ac:picMk id="4" creationId="{C551A5C4-4816-4946-B691-9326A99F15D0}"/>
          </ac:picMkLst>
        </pc:picChg>
        <pc:picChg chg="mod">
          <ac:chgData name="Rê Lucisano" userId="82a6e915567af7e2" providerId="LiveId" clId="{FF928F06-49F7-432D-849F-70F924432E3B}" dt="2020-06-13T18:14:48.517" v="769" actId="1076"/>
          <ac:picMkLst>
            <pc:docMk/>
            <pc:sldMk cId="234446968" sldId="258"/>
            <ac:picMk id="5" creationId="{5CCD1C79-7E8D-4104-A26A-3EAD8DFA498D}"/>
          </ac:picMkLst>
        </pc:picChg>
        <pc:picChg chg="mod">
          <ac:chgData name="Rê Lucisano" userId="82a6e915567af7e2" providerId="LiveId" clId="{FF928F06-49F7-432D-849F-70F924432E3B}" dt="2020-06-12T12:23:45.974" v="444" actId="1076"/>
          <ac:picMkLst>
            <pc:docMk/>
            <pc:sldMk cId="234446968" sldId="258"/>
            <ac:picMk id="7" creationId="{5DBC734A-FD27-4CF6-8296-87707F207681}"/>
          </ac:picMkLst>
        </pc:picChg>
        <pc:picChg chg="mod">
          <ac:chgData name="Rê Lucisano" userId="82a6e915567af7e2" providerId="LiveId" clId="{FF928F06-49F7-432D-849F-70F924432E3B}" dt="2020-06-13T18:10:54.606" v="767" actId="1076"/>
          <ac:picMkLst>
            <pc:docMk/>
            <pc:sldMk cId="234446968" sldId="258"/>
            <ac:picMk id="8" creationId="{CF3C4223-A6E8-464A-86DA-69A39D6DD2D1}"/>
          </ac:picMkLst>
        </pc:picChg>
        <pc:picChg chg="mod">
          <ac:chgData name="Rê Lucisano" userId="82a6e915567af7e2" providerId="LiveId" clId="{FF928F06-49F7-432D-849F-70F924432E3B}" dt="2020-06-13T18:10:49.279" v="766" actId="14100"/>
          <ac:picMkLst>
            <pc:docMk/>
            <pc:sldMk cId="234446968" sldId="258"/>
            <ac:picMk id="3074" creationId="{53952FF1-2315-4418-8AC4-0D2553B8F08A}"/>
          </ac:picMkLst>
        </pc:picChg>
      </pc:sldChg>
      <pc:sldChg chg="del">
        <pc:chgData name="Rê Lucisano" userId="82a6e915567af7e2" providerId="LiveId" clId="{FF928F06-49F7-432D-849F-70F924432E3B}" dt="2020-06-09T23:56:20.132" v="385" actId="47"/>
        <pc:sldMkLst>
          <pc:docMk/>
          <pc:sldMk cId="4226649770" sldId="260"/>
        </pc:sldMkLst>
      </pc:sldChg>
      <pc:sldChg chg="modSp">
        <pc:chgData name="Rê Lucisano" userId="82a6e915567af7e2" providerId="LiveId" clId="{FF928F06-49F7-432D-849F-70F924432E3B}" dt="2020-06-09T23:58:03.172" v="393" actId="14100"/>
        <pc:sldMkLst>
          <pc:docMk/>
          <pc:sldMk cId="2970227561" sldId="261"/>
        </pc:sldMkLst>
        <pc:picChg chg="mod">
          <ac:chgData name="Rê Lucisano" userId="82a6e915567af7e2" providerId="LiveId" clId="{FF928F06-49F7-432D-849F-70F924432E3B}" dt="2020-06-09T23:58:03.172" v="393" actId="14100"/>
          <ac:picMkLst>
            <pc:docMk/>
            <pc:sldMk cId="2970227561" sldId="261"/>
            <ac:picMk id="8194" creationId="{7EABF732-72F7-463F-98E7-FDA96ACCB4B3}"/>
          </ac:picMkLst>
        </pc:picChg>
      </pc:sldChg>
      <pc:sldChg chg="modSp mod">
        <pc:chgData name="Rê Lucisano" userId="82a6e915567af7e2" providerId="LiveId" clId="{FF928F06-49F7-432D-849F-70F924432E3B}" dt="2020-06-16T22:21:35.231" v="1030" actId="14100"/>
        <pc:sldMkLst>
          <pc:docMk/>
          <pc:sldMk cId="87848759" sldId="262"/>
        </pc:sldMkLst>
        <pc:spChg chg="mod">
          <ac:chgData name="Rê Lucisano" userId="82a6e915567af7e2" providerId="LiveId" clId="{FF928F06-49F7-432D-849F-70F924432E3B}" dt="2020-06-16T22:21:35.231" v="1030" actId="14100"/>
          <ac:spMkLst>
            <pc:docMk/>
            <pc:sldMk cId="87848759" sldId="262"/>
            <ac:spMk id="5" creationId="{BE8FDDB6-C5FF-4D81-BEDE-FE6C002C2C43}"/>
          </ac:spMkLst>
        </pc:spChg>
        <pc:spChg chg="mod">
          <ac:chgData name="Rê Lucisano" userId="82a6e915567af7e2" providerId="LiveId" clId="{FF928F06-49F7-432D-849F-70F924432E3B}" dt="2020-06-14T13:01:33.593" v="892" actId="14100"/>
          <ac:spMkLst>
            <pc:docMk/>
            <pc:sldMk cId="87848759" sldId="262"/>
            <ac:spMk id="6" creationId="{FD691B88-BBC2-4785-AF92-C4186C17F883}"/>
          </ac:spMkLst>
        </pc:spChg>
        <pc:picChg chg="mod">
          <ac:chgData name="Rê Lucisano" userId="82a6e915567af7e2" providerId="LiveId" clId="{FF928F06-49F7-432D-849F-70F924432E3B}" dt="2020-06-14T13:06:12.365" v="893" actId="1076"/>
          <ac:picMkLst>
            <pc:docMk/>
            <pc:sldMk cId="87848759" sldId="262"/>
            <ac:picMk id="2" creationId="{E57614C6-4FE4-4B16-88A9-F9F5A676A3B4}"/>
          </ac:picMkLst>
        </pc:picChg>
      </pc:sldChg>
      <pc:sldChg chg="addSp delSp modSp mod delAnim">
        <pc:chgData name="Rê Lucisano" userId="82a6e915567af7e2" providerId="LiveId" clId="{FF928F06-49F7-432D-849F-70F924432E3B}" dt="2020-06-13T14:12:50.210" v="702" actId="1076"/>
        <pc:sldMkLst>
          <pc:docMk/>
          <pc:sldMk cId="1988217197" sldId="263"/>
        </pc:sldMkLst>
        <pc:spChg chg="del">
          <ac:chgData name="Rê Lucisano" userId="82a6e915567af7e2" providerId="LiveId" clId="{FF928F06-49F7-432D-849F-70F924432E3B}" dt="2020-06-09T23:53:25.543" v="378" actId="478"/>
          <ac:spMkLst>
            <pc:docMk/>
            <pc:sldMk cId="1988217197" sldId="263"/>
            <ac:spMk id="3" creationId="{39F3C409-13E8-4843-B7BB-2C108598C5BC}"/>
          </ac:spMkLst>
        </pc:spChg>
        <pc:picChg chg="del">
          <ac:chgData name="Rê Lucisano" userId="82a6e915567af7e2" providerId="LiveId" clId="{FF928F06-49F7-432D-849F-70F924432E3B}" dt="2020-06-13T13:33:56.745" v="694" actId="478"/>
          <ac:picMkLst>
            <pc:docMk/>
            <pc:sldMk cId="1988217197" sldId="263"/>
            <ac:picMk id="3" creationId="{CF689B8B-5D6F-48BC-976F-DA7DB7E5F05A}"/>
          </ac:picMkLst>
        </pc:picChg>
        <pc:picChg chg="add del">
          <ac:chgData name="Rê Lucisano" userId="82a6e915567af7e2" providerId="LiveId" clId="{FF928F06-49F7-432D-849F-70F924432E3B}" dt="2020-06-02T23:26:29.542" v="103"/>
          <ac:picMkLst>
            <pc:docMk/>
            <pc:sldMk cId="1988217197" sldId="263"/>
            <ac:picMk id="4" creationId="{0A26FD04-E504-4905-804D-9E8C50B08FC6}"/>
          </ac:picMkLst>
        </pc:picChg>
        <pc:picChg chg="del mod">
          <ac:chgData name="Rê Lucisano" userId="82a6e915567af7e2" providerId="LiveId" clId="{FF928F06-49F7-432D-849F-70F924432E3B}" dt="2020-06-13T13:43:03.770" v="697" actId="478"/>
          <ac:picMkLst>
            <pc:docMk/>
            <pc:sldMk cId="1988217197" sldId="263"/>
            <ac:picMk id="4" creationId="{B4EAF03B-BF6A-4BB8-A356-34D7CD32D6C7}"/>
          </ac:picMkLst>
        </pc:picChg>
        <pc:picChg chg="del mod">
          <ac:chgData name="Rê Lucisano" userId="82a6e915567af7e2" providerId="LiveId" clId="{FF928F06-49F7-432D-849F-70F924432E3B}" dt="2020-06-13T13:56:35.519" v="699" actId="478"/>
          <ac:picMkLst>
            <pc:docMk/>
            <pc:sldMk cId="1988217197" sldId="263"/>
            <ac:picMk id="5" creationId="{76844A5E-D063-4A00-BF8F-B03E6BF2DCAE}"/>
          </ac:picMkLst>
        </pc:picChg>
        <pc:picChg chg="del mod">
          <ac:chgData name="Rê Lucisano" userId="82a6e915567af7e2" providerId="LiveId" clId="{FF928F06-49F7-432D-849F-70F924432E3B}" dt="2020-06-13T14:09:09.293" v="701" actId="478"/>
          <ac:picMkLst>
            <pc:docMk/>
            <pc:sldMk cId="1988217197" sldId="263"/>
            <ac:picMk id="6" creationId="{0C26F7BA-8178-4BAB-8FB9-A0D22D9DCB9A}"/>
          </ac:picMkLst>
        </pc:picChg>
        <pc:picChg chg="mod">
          <ac:chgData name="Rê Lucisano" userId="82a6e915567af7e2" providerId="LiveId" clId="{FF928F06-49F7-432D-849F-70F924432E3B}" dt="2020-06-13T14:12:50.210" v="702" actId="1076"/>
          <ac:picMkLst>
            <pc:docMk/>
            <pc:sldMk cId="1988217197" sldId="263"/>
            <ac:picMk id="7" creationId="{9CD40D83-6342-4D48-B839-99296A2DF573}"/>
          </ac:picMkLst>
        </pc:picChg>
        <pc:picChg chg="mod">
          <ac:chgData name="Rê Lucisano" userId="82a6e915567af7e2" providerId="LiveId" clId="{FF928F06-49F7-432D-849F-70F924432E3B}" dt="2020-06-13T13:38:58.407" v="695" actId="1076"/>
          <ac:picMkLst>
            <pc:docMk/>
            <pc:sldMk cId="1988217197" sldId="263"/>
            <ac:picMk id="9" creationId="{D7FC1F48-B4EF-411F-B81D-00312776D74B}"/>
          </ac:picMkLst>
        </pc:picChg>
      </pc:sldChg>
      <pc:sldChg chg="addSp delSp modSp mod delAnim">
        <pc:chgData name="Rê Lucisano" userId="82a6e915567af7e2" providerId="LiveId" clId="{FF928F06-49F7-432D-849F-70F924432E3B}" dt="2020-06-16T22:23:36.235" v="1080"/>
        <pc:sldMkLst>
          <pc:docMk/>
          <pc:sldMk cId="545050847" sldId="267"/>
        </pc:sldMkLst>
        <pc:spChg chg="add mod">
          <ac:chgData name="Rê Lucisano" userId="82a6e915567af7e2" providerId="LiveId" clId="{FF928F06-49F7-432D-849F-70F924432E3B}" dt="2020-06-09T23:56:53.681" v="391" actId="13822"/>
          <ac:spMkLst>
            <pc:docMk/>
            <pc:sldMk cId="545050847" sldId="267"/>
            <ac:spMk id="4" creationId="{508FB479-5B26-4C08-A86D-A9A5DAAFC2F1}"/>
          </ac:spMkLst>
        </pc:spChg>
        <pc:spChg chg="add mod">
          <ac:chgData name="Rê Lucisano" userId="82a6e915567af7e2" providerId="LiveId" clId="{FF928F06-49F7-432D-849F-70F924432E3B}" dt="2020-06-16T22:22:48.798" v="1042" actId="208"/>
          <ac:spMkLst>
            <pc:docMk/>
            <pc:sldMk cId="545050847" sldId="267"/>
            <ac:spMk id="6" creationId="{0063CA5D-BB1A-4953-AB78-AB6058E4DA74}"/>
          </ac:spMkLst>
        </pc:spChg>
        <pc:spChg chg="add del mod">
          <ac:chgData name="Rê Lucisano" userId="82a6e915567af7e2" providerId="LiveId" clId="{FF928F06-49F7-432D-849F-70F924432E3B}" dt="2020-06-16T22:23:36.232" v="1078"/>
          <ac:spMkLst>
            <pc:docMk/>
            <pc:sldMk cId="545050847" sldId="267"/>
            <ac:spMk id="7" creationId="{DF45E180-90F5-4336-9054-6D384E2EF2CF}"/>
          </ac:spMkLst>
        </pc:spChg>
        <pc:spChg chg="add del mod">
          <ac:chgData name="Rê Lucisano" userId="82a6e915567af7e2" providerId="LiveId" clId="{FF928F06-49F7-432D-849F-70F924432E3B}" dt="2020-06-16T22:23:36.235" v="1080"/>
          <ac:spMkLst>
            <pc:docMk/>
            <pc:sldMk cId="545050847" sldId="267"/>
            <ac:spMk id="8" creationId="{1817DC46-4C37-46BC-9FBA-B95D18D360C6}"/>
          </ac:spMkLst>
        </pc:spChg>
        <pc:spChg chg="add mod">
          <ac:chgData name="Rê Lucisano" userId="82a6e915567af7e2" providerId="LiveId" clId="{FF928F06-49F7-432D-849F-70F924432E3B}" dt="2020-06-16T22:23:35.172" v="1076" actId="1037"/>
          <ac:spMkLst>
            <pc:docMk/>
            <pc:sldMk cId="545050847" sldId="267"/>
            <ac:spMk id="10" creationId="{26085C73-1C2B-43C7-946E-3DB2785EFBC8}"/>
          </ac:spMkLst>
        </pc:spChg>
        <pc:picChg chg="del mod">
          <ac:chgData name="Rê Lucisano" userId="82a6e915567af7e2" providerId="LiveId" clId="{FF928F06-49F7-432D-849F-70F924432E3B}" dt="2020-06-16T22:21:49.084" v="1031" actId="478"/>
          <ac:picMkLst>
            <pc:docMk/>
            <pc:sldMk cId="545050847" sldId="267"/>
            <ac:picMk id="5" creationId="{A7605ACE-9B03-4A86-9FB4-A0DEF37AE85D}"/>
          </ac:picMkLst>
        </pc:picChg>
      </pc:sldChg>
      <pc:sldChg chg="delSp modSp del mod modNotesTx">
        <pc:chgData name="Rê Lucisano" userId="82a6e915567af7e2" providerId="LiveId" clId="{FF928F06-49F7-432D-849F-70F924432E3B}" dt="2020-06-09T23:39:00.307" v="363" actId="47"/>
        <pc:sldMkLst>
          <pc:docMk/>
          <pc:sldMk cId="1068624804" sldId="269"/>
        </pc:sldMkLst>
        <pc:picChg chg="del">
          <ac:chgData name="Rê Lucisano" userId="82a6e915567af7e2" providerId="LiveId" clId="{FF928F06-49F7-432D-849F-70F924432E3B}" dt="2020-06-02T23:31:06.164" v="110" actId="21"/>
          <ac:picMkLst>
            <pc:docMk/>
            <pc:sldMk cId="1068624804" sldId="269"/>
            <ac:picMk id="8" creationId="{FE43FA67-238B-480A-B03E-E2A0B1ECA782}"/>
          </ac:picMkLst>
        </pc:picChg>
        <pc:picChg chg="mod">
          <ac:chgData name="Rê Lucisano" userId="82a6e915567af7e2" providerId="LiveId" clId="{FF928F06-49F7-432D-849F-70F924432E3B}" dt="2020-06-02T23:31:13.373" v="111" actId="1076"/>
          <ac:picMkLst>
            <pc:docMk/>
            <pc:sldMk cId="1068624804" sldId="269"/>
            <ac:picMk id="7172" creationId="{FAD4094F-45B7-4D37-929E-1B42BA0D08C1}"/>
          </ac:picMkLst>
        </pc:picChg>
      </pc:sldChg>
      <pc:sldChg chg="del">
        <pc:chgData name="Rê Lucisano" userId="82a6e915567af7e2" providerId="LiveId" clId="{FF928F06-49F7-432D-849F-70F924432E3B}" dt="2020-06-09T23:56:20.622" v="386" actId="47"/>
        <pc:sldMkLst>
          <pc:docMk/>
          <pc:sldMk cId="2653042722" sldId="270"/>
        </pc:sldMkLst>
      </pc:sldChg>
      <pc:sldChg chg="modSp mod modNotesTx">
        <pc:chgData name="Rê Lucisano" userId="82a6e915567af7e2" providerId="LiveId" clId="{FF928F06-49F7-432D-849F-70F924432E3B}" dt="2020-06-15T20:08:01.354" v="945" actId="14100"/>
        <pc:sldMkLst>
          <pc:docMk/>
          <pc:sldMk cId="1611575732" sldId="271"/>
        </pc:sldMkLst>
        <pc:spChg chg="mod">
          <ac:chgData name="Rê Lucisano" userId="82a6e915567af7e2" providerId="LiveId" clId="{FF928F06-49F7-432D-849F-70F924432E3B}" dt="2020-06-15T20:07:42.811" v="926" actId="20577"/>
          <ac:spMkLst>
            <pc:docMk/>
            <pc:sldMk cId="1611575732" sldId="271"/>
            <ac:spMk id="7" creationId="{F49BCB23-1078-475A-BEB9-0814702CAF13}"/>
          </ac:spMkLst>
        </pc:spChg>
        <pc:spChg chg="mod">
          <ac:chgData name="Rê Lucisano" userId="82a6e915567af7e2" providerId="LiveId" clId="{FF928F06-49F7-432D-849F-70F924432E3B}" dt="2020-06-15T20:08:01.354" v="945" actId="14100"/>
          <ac:spMkLst>
            <pc:docMk/>
            <pc:sldMk cId="1611575732" sldId="271"/>
            <ac:spMk id="8" creationId="{95A45E93-2983-4B90-92EE-FF448A01D43C}"/>
          </ac:spMkLst>
        </pc:spChg>
        <pc:spChg chg="mod">
          <ac:chgData name="Rê Lucisano" userId="82a6e915567af7e2" providerId="LiveId" clId="{FF928F06-49F7-432D-849F-70F924432E3B}" dt="2020-06-15T20:07:51.164" v="943" actId="20577"/>
          <ac:spMkLst>
            <pc:docMk/>
            <pc:sldMk cId="1611575732" sldId="271"/>
            <ac:spMk id="9" creationId="{8345791D-CAE2-49D7-AC26-3229A0080228}"/>
          </ac:spMkLst>
        </pc:spChg>
        <pc:picChg chg="mod">
          <ac:chgData name="Rê Lucisano" userId="82a6e915567af7e2" providerId="LiveId" clId="{FF928F06-49F7-432D-849F-70F924432E3B}" dt="2020-06-13T17:51:48.983" v="717" actId="1076"/>
          <ac:picMkLst>
            <pc:docMk/>
            <pc:sldMk cId="1611575732" sldId="271"/>
            <ac:picMk id="3" creationId="{F5678FDE-7EBA-4DFA-B425-16CC3E07B4B7}"/>
          </ac:picMkLst>
        </pc:picChg>
      </pc:sldChg>
      <pc:sldChg chg="addSp modSp mod modNotesTx">
        <pc:chgData name="Rê Lucisano" userId="82a6e915567af7e2" providerId="LiveId" clId="{FF928F06-49F7-432D-849F-70F924432E3B}" dt="2020-06-13T18:20:18.725" v="770" actId="1076"/>
        <pc:sldMkLst>
          <pc:docMk/>
          <pc:sldMk cId="1587208121" sldId="272"/>
        </pc:sldMkLst>
        <pc:spChg chg="add mod">
          <ac:chgData name="Rê Lucisano" userId="82a6e915567af7e2" providerId="LiveId" clId="{FF928F06-49F7-432D-849F-70F924432E3B}" dt="2020-06-13T18:06:03.432" v="765" actId="1076"/>
          <ac:spMkLst>
            <pc:docMk/>
            <pc:sldMk cId="1587208121" sldId="272"/>
            <ac:spMk id="3" creationId="{8E5165B9-1AC5-4BE9-B6AF-10674E1320CB}"/>
          </ac:spMkLst>
        </pc:spChg>
        <pc:graphicFrameChg chg="mod">
          <ac:chgData name="Rê Lucisano" userId="82a6e915567af7e2" providerId="LiveId" clId="{FF928F06-49F7-432D-849F-70F924432E3B}" dt="2020-06-13T18:05:52.105" v="764" actId="20577"/>
          <ac:graphicFrameMkLst>
            <pc:docMk/>
            <pc:sldMk cId="1587208121" sldId="272"/>
            <ac:graphicFrameMk id="4" creationId="{7B0F68CB-C483-4B87-99E3-49171E768E54}"/>
          </ac:graphicFrameMkLst>
        </pc:graphicFrameChg>
        <pc:picChg chg="mod">
          <ac:chgData name="Rê Lucisano" userId="82a6e915567af7e2" providerId="LiveId" clId="{FF928F06-49F7-432D-849F-70F924432E3B}" dt="2020-06-13T18:20:18.725" v="770" actId="1076"/>
          <ac:picMkLst>
            <pc:docMk/>
            <pc:sldMk cId="1587208121" sldId="272"/>
            <ac:picMk id="5" creationId="{02E658D0-CCF1-4AE4-B0B5-F15EA45EEA2C}"/>
          </ac:picMkLst>
        </pc:picChg>
      </pc:sldChg>
      <pc:sldChg chg="modSp mod modNotesTx">
        <pc:chgData name="Rê Lucisano" userId="82a6e915567af7e2" providerId="LiveId" clId="{FF928F06-49F7-432D-849F-70F924432E3B}" dt="2020-06-13T18:02:14.870" v="724" actId="1076"/>
        <pc:sldMkLst>
          <pc:docMk/>
          <pc:sldMk cId="1499084619" sldId="273"/>
        </pc:sldMkLst>
        <pc:spChg chg="mod">
          <ac:chgData name="Rê Lucisano" userId="82a6e915567af7e2" providerId="LiveId" clId="{FF928F06-49F7-432D-849F-70F924432E3B}" dt="2020-06-13T12:10:49.161" v="657" actId="20577"/>
          <ac:spMkLst>
            <pc:docMk/>
            <pc:sldMk cId="1499084619" sldId="273"/>
            <ac:spMk id="2" creationId="{22BF8A9D-AF77-458D-9689-1C232419DD26}"/>
          </ac:spMkLst>
        </pc:spChg>
        <pc:graphicFrameChg chg="mod">
          <ac:chgData name="Rê Lucisano" userId="82a6e915567af7e2" providerId="LiveId" clId="{FF928F06-49F7-432D-849F-70F924432E3B}" dt="2020-06-13T18:00:41.438" v="723" actId="255"/>
          <ac:graphicFrameMkLst>
            <pc:docMk/>
            <pc:sldMk cId="1499084619" sldId="273"/>
            <ac:graphicFrameMk id="6" creationId="{CB2F4A5D-2B73-4E1A-B198-B3608C9CE3A8}"/>
          </ac:graphicFrameMkLst>
        </pc:graphicFrameChg>
        <pc:picChg chg="mod">
          <ac:chgData name="Rê Lucisano" userId="82a6e915567af7e2" providerId="LiveId" clId="{FF928F06-49F7-432D-849F-70F924432E3B}" dt="2020-06-13T18:02:14.870" v="724" actId="1076"/>
          <ac:picMkLst>
            <pc:docMk/>
            <pc:sldMk cId="1499084619" sldId="273"/>
            <ac:picMk id="3" creationId="{9005FE01-5086-4236-B803-3CFB2C11AE21}"/>
          </ac:picMkLst>
        </pc:picChg>
      </pc:sldChg>
      <pc:sldChg chg="addSp modSp mod">
        <pc:chgData name="Rê Lucisano" userId="82a6e915567af7e2" providerId="LiveId" clId="{FF928F06-49F7-432D-849F-70F924432E3B}" dt="2020-06-14T12:42:15.859" v="886" actId="1076"/>
        <pc:sldMkLst>
          <pc:docMk/>
          <pc:sldMk cId="2491435339" sldId="274"/>
        </pc:sldMkLst>
        <pc:graphicFrameChg chg="mod">
          <ac:chgData name="Rê Lucisano" userId="82a6e915567af7e2" providerId="LiveId" clId="{FF928F06-49F7-432D-849F-70F924432E3B}" dt="2020-06-13T18:37:51.154" v="849" actId="14100"/>
          <ac:graphicFrameMkLst>
            <pc:docMk/>
            <pc:sldMk cId="2491435339" sldId="274"/>
            <ac:graphicFrameMk id="4" creationId="{1397B86C-AEB3-4BA7-A479-88CFA8CA73B0}"/>
          </ac:graphicFrameMkLst>
        </pc:graphicFrameChg>
        <pc:picChg chg="add mod">
          <ac:chgData name="Rê Lucisano" userId="82a6e915567af7e2" providerId="LiveId" clId="{FF928F06-49F7-432D-849F-70F924432E3B}" dt="2020-06-13T18:37:32.584" v="790" actId="1035"/>
          <ac:picMkLst>
            <pc:docMk/>
            <pc:sldMk cId="2491435339" sldId="274"/>
            <ac:picMk id="2" creationId="{BB282925-266D-4866-8275-BE9E2CAE0F7A}"/>
          </ac:picMkLst>
        </pc:picChg>
        <pc:picChg chg="add mod">
          <ac:chgData name="Rê Lucisano" userId="82a6e915567af7e2" providerId="LiveId" clId="{FF928F06-49F7-432D-849F-70F924432E3B}" dt="2020-06-13T18:37:56.702" v="867" actId="1035"/>
          <ac:picMkLst>
            <pc:docMk/>
            <pc:sldMk cId="2491435339" sldId="274"/>
            <ac:picMk id="3" creationId="{9D49ACD2-A22D-403B-90A3-DDF8BB1D01AE}"/>
          </ac:picMkLst>
        </pc:picChg>
        <pc:picChg chg="add mod">
          <ac:chgData name="Rê Lucisano" userId="82a6e915567af7e2" providerId="LiveId" clId="{FF928F06-49F7-432D-849F-70F924432E3B}" dt="2020-06-13T18:38:02.656" v="885" actId="1035"/>
          <ac:picMkLst>
            <pc:docMk/>
            <pc:sldMk cId="2491435339" sldId="274"/>
            <ac:picMk id="5" creationId="{63096546-2F95-4633-9582-88814325D87E}"/>
          </ac:picMkLst>
        </pc:picChg>
        <pc:picChg chg="mod">
          <ac:chgData name="Rê Lucisano" userId="82a6e915567af7e2" providerId="LiveId" clId="{FF928F06-49F7-432D-849F-70F924432E3B}" dt="2020-06-14T12:42:15.859" v="886" actId="1076"/>
          <ac:picMkLst>
            <pc:docMk/>
            <pc:sldMk cId="2491435339" sldId="274"/>
            <ac:picMk id="6" creationId="{33D09D00-1364-4D12-9F2F-4E47C109D98B}"/>
          </ac:picMkLst>
        </pc:picChg>
      </pc:sldChg>
      <pc:sldChg chg="modSp mod ord modNotesTx">
        <pc:chgData name="Rê Lucisano" userId="82a6e915567af7e2" providerId="LiveId" clId="{FF928F06-49F7-432D-849F-70F924432E3B}" dt="2020-06-16T22:20:11.373" v="998" actId="1076"/>
        <pc:sldMkLst>
          <pc:docMk/>
          <pc:sldMk cId="3298862212" sldId="275"/>
        </pc:sldMkLst>
        <pc:picChg chg="mod">
          <ac:chgData name="Rê Lucisano" userId="82a6e915567af7e2" providerId="LiveId" clId="{FF928F06-49F7-432D-849F-70F924432E3B}" dt="2020-06-16T22:20:11.373" v="998" actId="1076"/>
          <ac:picMkLst>
            <pc:docMk/>
            <pc:sldMk cId="3298862212" sldId="275"/>
            <ac:picMk id="5" creationId="{27819839-CE16-4D23-B68A-508033A9E020}"/>
          </ac:picMkLst>
        </pc:picChg>
      </pc:sldChg>
      <pc:sldChg chg="addSp modSp mod ord">
        <pc:chgData name="Rê Lucisano" userId="82a6e915567af7e2" providerId="LiveId" clId="{FF928F06-49F7-432D-849F-70F924432E3B}" dt="2020-06-16T22:22:20.595" v="1039" actId="14100"/>
        <pc:sldMkLst>
          <pc:docMk/>
          <pc:sldMk cId="510221664" sldId="276"/>
        </pc:sldMkLst>
        <pc:spChg chg="add mod">
          <ac:chgData name="Rê Lucisano" userId="82a6e915567af7e2" providerId="LiveId" clId="{FF928F06-49F7-432D-849F-70F924432E3B}" dt="2020-06-09T23:37:43.672" v="339" actId="208"/>
          <ac:spMkLst>
            <pc:docMk/>
            <pc:sldMk cId="510221664" sldId="276"/>
            <ac:spMk id="2" creationId="{6CD54C65-4A80-41DE-9F0F-35B3B56AC6E9}"/>
          </ac:spMkLst>
        </pc:spChg>
        <pc:spChg chg="add mod">
          <ac:chgData name="Rê Lucisano" userId="82a6e915567af7e2" providerId="LiveId" clId="{FF928F06-49F7-432D-849F-70F924432E3B}" dt="2020-06-16T22:22:20.595" v="1039" actId="14100"/>
          <ac:spMkLst>
            <pc:docMk/>
            <pc:sldMk cId="510221664" sldId="276"/>
            <ac:spMk id="3" creationId="{031FE41F-698C-41BA-B8CE-023F23F6EE77}"/>
          </ac:spMkLst>
        </pc:spChg>
      </pc:sldChg>
      <pc:sldChg chg="addSp modSp mod">
        <pc:chgData name="Rê Lucisano" userId="82a6e915567af7e2" providerId="LiveId" clId="{FF928F06-49F7-432D-849F-70F924432E3B}" dt="2020-06-14T12:48:59.810" v="887" actId="1076"/>
        <pc:sldMkLst>
          <pc:docMk/>
          <pc:sldMk cId="409209460" sldId="277"/>
        </pc:sldMkLst>
        <pc:spChg chg="mod">
          <ac:chgData name="Rê Lucisano" userId="82a6e915567af7e2" providerId="LiveId" clId="{FF928F06-49F7-432D-849F-70F924432E3B}" dt="2020-06-09T23:49:25.656" v="366" actId="21"/>
          <ac:spMkLst>
            <pc:docMk/>
            <pc:sldMk cId="409209460" sldId="277"/>
            <ac:spMk id="3" creationId="{AF7C62FA-589F-487D-A967-68D72D8D3055}"/>
          </ac:spMkLst>
        </pc:spChg>
        <pc:picChg chg="mod">
          <ac:chgData name="Rê Lucisano" userId="82a6e915567af7e2" providerId="LiveId" clId="{FF928F06-49F7-432D-849F-70F924432E3B}" dt="2020-06-14T12:48:59.810" v="887" actId="1076"/>
          <ac:picMkLst>
            <pc:docMk/>
            <pc:sldMk cId="409209460" sldId="277"/>
            <ac:picMk id="4" creationId="{CDAD6162-B88B-47D5-8E0D-E022B46ABB25}"/>
          </ac:picMkLst>
        </pc:picChg>
        <pc:picChg chg="add mod">
          <ac:chgData name="Rê Lucisano" userId="82a6e915567af7e2" providerId="LiveId" clId="{FF928F06-49F7-432D-849F-70F924432E3B}" dt="2020-06-09T23:52:06.541" v="377" actId="1036"/>
          <ac:picMkLst>
            <pc:docMk/>
            <pc:sldMk cId="409209460" sldId="277"/>
            <ac:picMk id="5122" creationId="{1BDFE292-D00B-4AD1-9140-8E9D7C80B034}"/>
          </ac:picMkLst>
        </pc:picChg>
      </pc:sldChg>
      <pc:sldChg chg="delSp modSp mod">
        <pc:chgData name="Rê Lucisano" userId="82a6e915567af7e2" providerId="LiveId" clId="{FF928F06-49F7-432D-849F-70F924432E3B}" dt="2020-06-13T16:34:11.551" v="711" actId="1076"/>
        <pc:sldMkLst>
          <pc:docMk/>
          <pc:sldMk cId="3824559737" sldId="278"/>
        </pc:sldMkLst>
        <pc:spChg chg="del">
          <ac:chgData name="Rê Lucisano" userId="82a6e915567af7e2" providerId="LiveId" clId="{FF928F06-49F7-432D-849F-70F924432E3B}" dt="2020-06-13T16:26:27.118" v="710" actId="478"/>
          <ac:spMkLst>
            <pc:docMk/>
            <pc:sldMk cId="3824559737" sldId="278"/>
            <ac:spMk id="3" creationId="{C342D699-CA63-4609-B9E0-072C2D7C4237}"/>
          </ac:spMkLst>
        </pc:spChg>
        <pc:picChg chg="mod">
          <ac:chgData name="Rê Lucisano" userId="82a6e915567af7e2" providerId="LiveId" clId="{FF928F06-49F7-432D-849F-70F924432E3B}" dt="2020-06-13T16:26:18.839" v="708" actId="14100"/>
          <ac:picMkLst>
            <pc:docMk/>
            <pc:sldMk cId="3824559737" sldId="278"/>
            <ac:picMk id="4" creationId="{6B104F36-A8EF-4295-9FB4-73D173930CE3}"/>
          </ac:picMkLst>
        </pc:picChg>
        <pc:picChg chg="mod">
          <ac:chgData name="Rê Lucisano" userId="82a6e915567af7e2" providerId="LiveId" clId="{FF928F06-49F7-432D-849F-70F924432E3B}" dt="2020-06-13T16:34:11.551" v="711" actId="1076"/>
          <ac:picMkLst>
            <pc:docMk/>
            <pc:sldMk cId="3824559737" sldId="278"/>
            <ac:picMk id="5" creationId="{807D7476-8097-4E3A-8A21-4FF56E548547}"/>
          </ac:picMkLst>
        </pc:picChg>
        <pc:picChg chg="mod">
          <ac:chgData name="Rê Lucisano" userId="82a6e915567af7e2" providerId="LiveId" clId="{FF928F06-49F7-432D-849F-70F924432E3B}" dt="2020-06-13T16:26:23.462" v="709" actId="14100"/>
          <ac:picMkLst>
            <pc:docMk/>
            <pc:sldMk cId="3824559737" sldId="278"/>
            <ac:picMk id="1026" creationId="{2BCD0FCB-7268-45B8-AD74-9B2D21044165}"/>
          </ac:picMkLst>
        </pc:picChg>
      </pc:sldChg>
      <pc:sldChg chg="del">
        <pc:chgData name="Rê Lucisano" userId="82a6e915567af7e2" providerId="LiveId" clId="{FF928F06-49F7-432D-849F-70F924432E3B}" dt="2020-06-09T23:56:17.625" v="384" actId="47"/>
        <pc:sldMkLst>
          <pc:docMk/>
          <pc:sldMk cId="3125239491" sldId="279"/>
        </pc:sldMkLst>
      </pc:sldChg>
      <pc:sldChg chg="del">
        <pc:chgData name="Rê Lucisano" userId="82a6e915567af7e2" providerId="LiveId" clId="{FF928F06-49F7-432D-849F-70F924432E3B}" dt="2020-06-02T23:38:45.418" v="118" actId="47"/>
        <pc:sldMkLst>
          <pc:docMk/>
          <pc:sldMk cId="1111852600" sldId="280"/>
        </pc:sldMkLst>
      </pc:sldChg>
      <pc:sldChg chg="del">
        <pc:chgData name="Rê Lucisano" userId="82a6e915567af7e2" providerId="LiveId" clId="{FF928F06-49F7-432D-849F-70F924432E3B}" dt="2020-06-03T00:22:35.347" v="146" actId="47"/>
        <pc:sldMkLst>
          <pc:docMk/>
          <pc:sldMk cId="3025324335" sldId="281"/>
        </pc:sldMkLst>
      </pc:sldChg>
      <pc:sldChg chg="del">
        <pc:chgData name="Rê Lucisano" userId="82a6e915567af7e2" providerId="LiveId" clId="{FF928F06-49F7-432D-849F-70F924432E3B}" dt="2020-06-09T23:56:22.276" v="387" actId="47"/>
        <pc:sldMkLst>
          <pc:docMk/>
          <pc:sldMk cId="3974934795" sldId="282"/>
        </pc:sldMkLst>
      </pc:sldChg>
      <pc:sldChg chg="del">
        <pc:chgData name="Rê Lucisano" userId="82a6e915567af7e2" providerId="LiveId" clId="{FF928F06-49F7-432D-849F-70F924432E3B}" dt="2020-06-02T23:38:47.045" v="121" actId="47"/>
        <pc:sldMkLst>
          <pc:docMk/>
          <pc:sldMk cId="3296377197" sldId="283"/>
        </pc:sldMkLst>
      </pc:sldChg>
      <pc:sldChg chg="del">
        <pc:chgData name="Rê Lucisano" userId="82a6e915567af7e2" providerId="LiveId" clId="{FF928F06-49F7-432D-849F-70F924432E3B}" dt="2020-06-02T23:38:50.174" v="126" actId="47"/>
        <pc:sldMkLst>
          <pc:docMk/>
          <pc:sldMk cId="677737021" sldId="284"/>
        </pc:sldMkLst>
      </pc:sldChg>
      <pc:sldChg chg="del">
        <pc:chgData name="Rê Lucisano" userId="82a6e915567af7e2" providerId="LiveId" clId="{FF928F06-49F7-432D-849F-70F924432E3B}" dt="2020-06-02T23:38:47.636" v="122" actId="47"/>
        <pc:sldMkLst>
          <pc:docMk/>
          <pc:sldMk cId="4061257414" sldId="285"/>
        </pc:sldMkLst>
      </pc:sldChg>
      <pc:sldChg chg="del">
        <pc:chgData name="Rê Lucisano" userId="82a6e915567af7e2" providerId="LiveId" clId="{FF928F06-49F7-432D-849F-70F924432E3B}" dt="2020-06-02T23:38:49.394" v="125" actId="47"/>
        <pc:sldMkLst>
          <pc:docMk/>
          <pc:sldMk cId="2614775556" sldId="286"/>
        </pc:sldMkLst>
      </pc:sldChg>
      <pc:sldChg chg="addSp delSp modSp mod delAnim">
        <pc:chgData name="Rê Lucisano" userId="82a6e915567af7e2" providerId="LiveId" clId="{FF928F06-49F7-432D-849F-70F924432E3B}" dt="2020-06-09T23:55:27.246" v="383" actId="14100"/>
        <pc:sldMkLst>
          <pc:docMk/>
          <pc:sldMk cId="3983559148" sldId="287"/>
        </pc:sldMkLst>
        <pc:spChg chg="mod">
          <ac:chgData name="Rê Lucisano" userId="82a6e915567af7e2" providerId="LiveId" clId="{FF928F06-49F7-432D-849F-70F924432E3B}" dt="2020-06-02T23:39:05.492" v="145" actId="1038"/>
          <ac:spMkLst>
            <pc:docMk/>
            <pc:sldMk cId="3983559148" sldId="287"/>
            <ac:spMk id="2" creationId="{8400E1BE-85CB-4A1C-8069-AD48C0979407}"/>
          </ac:spMkLst>
        </pc:spChg>
        <pc:spChg chg="add del mod">
          <ac:chgData name="Rê Lucisano" userId="82a6e915567af7e2" providerId="LiveId" clId="{FF928F06-49F7-432D-849F-70F924432E3B}" dt="2020-06-09T23:55:18.714" v="379" actId="478"/>
          <ac:spMkLst>
            <pc:docMk/>
            <pc:sldMk cId="3983559148" sldId="287"/>
            <ac:spMk id="5" creationId="{A41857B9-9E3B-4673-9CF9-46B0C5647B93}"/>
          </ac:spMkLst>
        </pc:spChg>
        <pc:picChg chg="add mod">
          <ac:chgData name="Rê Lucisano" userId="82a6e915567af7e2" providerId="LiveId" clId="{FF928F06-49F7-432D-849F-70F924432E3B}" dt="2020-06-09T23:55:27.246" v="383" actId="14100"/>
          <ac:picMkLst>
            <pc:docMk/>
            <pc:sldMk cId="3983559148" sldId="287"/>
            <ac:picMk id="3" creationId="{3BFCF144-7862-407C-8DE6-C5B871837004}"/>
          </ac:picMkLst>
        </pc:picChg>
        <pc:picChg chg="del">
          <ac:chgData name="Rê Lucisano" userId="82a6e915567af7e2" providerId="LiveId" clId="{FF928F06-49F7-432D-849F-70F924432E3B}" dt="2020-06-02T23:38:52.992" v="127" actId="478"/>
          <ac:picMkLst>
            <pc:docMk/>
            <pc:sldMk cId="3983559148" sldId="287"/>
            <ac:picMk id="4" creationId="{B99E45AA-721B-4072-931B-F16657CDA423}"/>
          </ac:picMkLst>
        </pc:picChg>
      </pc:sldChg>
      <pc:sldChg chg="del">
        <pc:chgData name="Rê Lucisano" userId="82a6e915567af7e2" providerId="LiveId" clId="{FF928F06-49F7-432D-849F-70F924432E3B}" dt="2020-06-02T23:38:46.063" v="119" actId="47"/>
        <pc:sldMkLst>
          <pc:docMk/>
          <pc:sldMk cId="2482425323" sldId="288"/>
        </pc:sldMkLst>
      </pc:sldChg>
      <pc:sldChg chg="del">
        <pc:chgData name="Rê Lucisano" userId="82a6e915567af7e2" providerId="LiveId" clId="{FF928F06-49F7-432D-849F-70F924432E3B}" dt="2020-06-02T23:38:48.196" v="123" actId="47"/>
        <pc:sldMkLst>
          <pc:docMk/>
          <pc:sldMk cId="3234578342" sldId="289"/>
        </pc:sldMkLst>
      </pc:sldChg>
      <pc:sldChg chg="del">
        <pc:chgData name="Rê Lucisano" userId="82a6e915567af7e2" providerId="LiveId" clId="{FF928F06-49F7-432D-849F-70F924432E3B}" dt="2020-06-02T23:38:48.823" v="124" actId="47"/>
        <pc:sldMkLst>
          <pc:docMk/>
          <pc:sldMk cId="1543991115" sldId="290"/>
        </pc:sldMkLst>
      </pc:sldChg>
      <pc:sldChg chg="del">
        <pc:chgData name="Rê Lucisano" userId="82a6e915567af7e2" providerId="LiveId" clId="{FF928F06-49F7-432D-849F-70F924432E3B}" dt="2020-06-02T23:38:46.668" v="120" actId="47"/>
        <pc:sldMkLst>
          <pc:docMk/>
          <pc:sldMk cId="2230775932" sldId="291"/>
        </pc:sldMkLst>
      </pc:sldChg>
      <pc:sldChg chg="addSp delSp modSp new mod modAnim">
        <pc:chgData name="Rê Lucisano" userId="82a6e915567af7e2" providerId="LiveId" clId="{FF928F06-49F7-432D-849F-70F924432E3B}" dt="2020-06-16T22:20:52.990" v="1019" actId="14100"/>
        <pc:sldMkLst>
          <pc:docMk/>
          <pc:sldMk cId="3775019732" sldId="292"/>
        </pc:sldMkLst>
        <pc:spChg chg="del">
          <ac:chgData name="Rê Lucisano" userId="82a6e915567af7e2" providerId="LiveId" clId="{FF928F06-49F7-432D-849F-70F924432E3B}" dt="2020-06-02T23:14:52.308" v="30" actId="478"/>
          <ac:spMkLst>
            <pc:docMk/>
            <pc:sldMk cId="3775019732" sldId="292"/>
            <ac:spMk id="2" creationId="{4B2AFF2C-8342-49DD-BD3F-DD787D40BEEE}"/>
          </ac:spMkLst>
        </pc:spChg>
        <pc:spChg chg="add mod">
          <ac:chgData name="Rê Lucisano" userId="82a6e915567af7e2" providerId="LiveId" clId="{FF928F06-49F7-432D-849F-70F924432E3B}" dt="2020-06-09T23:59:06.249" v="411" actId="1036"/>
          <ac:spMkLst>
            <pc:docMk/>
            <pc:sldMk cId="3775019732" sldId="292"/>
            <ac:spMk id="2" creationId="{EF0655B5-C6CB-4506-9FA9-E0917041D6CE}"/>
          </ac:spMkLst>
        </pc:spChg>
        <pc:spChg chg="add mod">
          <ac:chgData name="Rê Lucisano" userId="82a6e915567af7e2" providerId="LiveId" clId="{FF928F06-49F7-432D-849F-70F924432E3B}" dt="2020-06-16T22:20:52.990" v="1019" actId="14100"/>
          <ac:spMkLst>
            <pc:docMk/>
            <pc:sldMk cId="3775019732" sldId="292"/>
            <ac:spMk id="3" creationId="{6CDA9243-A03E-404E-95D2-88751A5294D5}"/>
          </ac:spMkLst>
        </pc:spChg>
        <pc:spChg chg="del">
          <ac:chgData name="Rê Lucisano" userId="82a6e915567af7e2" providerId="LiveId" clId="{FF928F06-49F7-432D-849F-70F924432E3B}" dt="2020-06-02T23:14:56.428" v="31" actId="478"/>
          <ac:spMkLst>
            <pc:docMk/>
            <pc:sldMk cId="3775019732" sldId="292"/>
            <ac:spMk id="3" creationId="{C3A20D33-47E5-441E-8AC8-3A7FA9E917C4}"/>
          </ac:spMkLst>
        </pc:spChg>
        <pc:picChg chg="add mod">
          <ac:chgData name="Rê Lucisano" userId="82a6e915567af7e2" providerId="LiveId" clId="{FF928F06-49F7-432D-849F-70F924432E3B}" dt="2020-06-09T23:12:04.550" v="241" actId="14100"/>
          <ac:picMkLst>
            <pc:docMk/>
            <pc:sldMk cId="3775019732" sldId="292"/>
            <ac:picMk id="4" creationId="{0FAF56E5-3D32-4072-A7A0-2B77CC09721F}"/>
          </ac:picMkLst>
        </pc:picChg>
        <pc:picChg chg="add mod">
          <ac:chgData name="Rê Lucisano" userId="82a6e915567af7e2" providerId="LiveId" clId="{FF928F06-49F7-432D-849F-70F924432E3B}" dt="2020-06-09T23:11:58.472" v="239" actId="14100"/>
          <ac:picMkLst>
            <pc:docMk/>
            <pc:sldMk cId="3775019732" sldId="292"/>
            <ac:picMk id="5" creationId="{D457F787-5D2B-4E06-B73C-9657D53F6567}"/>
          </ac:picMkLst>
        </pc:picChg>
      </pc:sldChg>
      <pc:sldChg chg="addSp delSp modSp new del mod">
        <pc:chgData name="Rê Lucisano" userId="82a6e915567af7e2" providerId="LiveId" clId="{FF928F06-49F7-432D-849F-70F924432E3B}" dt="2020-06-09T23:12:09.828" v="242" actId="47"/>
        <pc:sldMkLst>
          <pc:docMk/>
          <pc:sldMk cId="3016488939" sldId="293"/>
        </pc:sldMkLst>
        <pc:spChg chg="del">
          <ac:chgData name="Rê Lucisano" userId="82a6e915567af7e2" providerId="LiveId" clId="{FF928F06-49F7-432D-849F-70F924432E3B}" dt="2020-06-02T23:15:47.428" v="36" actId="478"/>
          <ac:spMkLst>
            <pc:docMk/>
            <pc:sldMk cId="3016488939" sldId="293"/>
            <ac:spMk id="2" creationId="{B2843D93-3A81-48D9-ADDC-6130890674F4}"/>
          </ac:spMkLst>
        </pc:spChg>
        <pc:spChg chg="del">
          <ac:chgData name="Rê Lucisano" userId="82a6e915567af7e2" providerId="LiveId" clId="{FF928F06-49F7-432D-849F-70F924432E3B}" dt="2020-06-02T23:15:49.624" v="37" actId="478"/>
          <ac:spMkLst>
            <pc:docMk/>
            <pc:sldMk cId="3016488939" sldId="293"/>
            <ac:spMk id="3" creationId="{03F75A47-D0C8-4783-B461-0E9D93BBB0A2}"/>
          </ac:spMkLst>
        </pc:spChg>
        <pc:picChg chg="add del mod">
          <ac:chgData name="Rê Lucisano" userId="82a6e915567af7e2" providerId="LiveId" clId="{FF928F06-49F7-432D-849F-70F924432E3B}" dt="2020-06-09T23:11:28.944" v="230" actId="21"/>
          <ac:picMkLst>
            <pc:docMk/>
            <pc:sldMk cId="3016488939" sldId="293"/>
            <ac:picMk id="4" creationId="{64E96EFB-522E-4DF6-AEE3-C40AE9DCCA17}"/>
          </ac:picMkLst>
        </pc:picChg>
      </pc:sldChg>
      <pc:sldChg chg="addSp delSp modSp new mod ord">
        <pc:chgData name="Rê Lucisano" userId="82a6e915567af7e2" providerId="LiveId" clId="{FF928F06-49F7-432D-849F-70F924432E3B}" dt="2020-06-14T12:57:58.531" v="889"/>
        <pc:sldMkLst>
          <pc:docMk/>
          <pc:sldMk cId="3799183" sldId="294"/>
        </pc:sldMkLst>
        <pc:spChg chg="del">
          <ac:chgData name="Rê Lucisano" userId="82a6e915567af7e2" providerId="LiveId" clId="{FF928F06-49F7-432D-849F-70F924432E3B}" dt="2020-06-02T23:17:10.462" v="42" actId="478"/>
          <ac:spMkLst>
            <pc:docMk/>
            <pc:sldMk cId="3799183" sldId="294"/>
            <ac:spMk id="2" creationId="{3378A078-6A78-4F3F-AD08-A3E5C4EAE1AA}"/>
          </ac:spMkLst>
        </pc:spChg>
        <pc:spChg chg="add mod">
          <ac:chgData name="Rê Lucisano" userId="82a6e915567af7e2" providerId="LiveId" clId="{FF928F06-49F7-432D-849F-70F924432E3B}" dt="2020-06-12T12:33:23.111" v="554" actId="20577"/>
          <ac:spMkLst>
            <pc:docMk/>
            <pc:sldMk cId="3799183" sldId="294"/>
            <ac:spMk id="2" creationId="{9548E1DB-6F2B-4084-834D-989CFA9EB7D7}"/>
          </ac:spMkLst>
        </pc:spChg>
        <pc:spChg chg="del">
          <ac:chgData name="Rê Lucisano" userId="82a6e915567af7e2" providerId="LiveId" clId="{FF928F06-49F7-432D-849F-70F924432E3B}" dt="2020-06-02T23:17:12.668" v="43" actId="478"/>
          <ac:spMkLst>
            <pc:docMk/>
            <pc:sldMk cId="3799183" sldId="294"/>
            <ac:spMk id="3" creationId="{48F80009-7FFE-49AD-A22C-85C6B14F1C58}"/>
          </ac:spMkLst>
        </pc:spChg>
        <pc:picChg chg="add mod">
          <ac:chgData name="Rê Lucisano" userId="82a6e915567af7e2" providerId="LiveId" clId="{FF928F06-49F7-432D-849F-70F924432E3B}" dt="2020-06-13T12:51:01.836" v="693" actId="1076"/>
          <ac:picMkLst>
            <pc:docMk/>
            <pc:sldMk cId="3799183" sldId="294"/>
            <ac:picMk id="3" creationId="{B1FC66B9-4EA9-4AED-B471-3EC7C6F17055}"/>
          </ac:picMkLst>
        </pc:picChg>
        <pc:picChg chg="mod">
          <ac:chgData name="Rê Lucisano" userId="82a6e915567af7e2" providerId="LiveId" clId="{FF928F06-49F7-432D-849F-70F924432E3B}" dt="2020-06-13T17:13:09.040" v="712" actId="1076"/>
          <ac:picMkLst>
            <pc:docMk/>
            <pc:sldMk cId="3799183" sldId="294"/>
            <ac:picMk id="4" creationId="{370B3F89-7A11-4131-B1EA-9FDFFD406B49}"/>
          </ac:picMkLst>
        </pc:picChg>
        <pc:picChg chg="add del mod">
          <ac:chgData name="Rê Lucisano" userId="82a6e915567af7e2" providerId="LiveId" clId="{FF928F06-49F7-432D-849F-70F924432E3B}" dt="2020-06-02T23:17:50.678" v="51" actId="478"/>
          <ac:picMkLst>
            <pc:docMk/>
            <pc:sldMk cId="3799183" sldId="294"/>
            <ac:picMk id="4" creationId="{ABE78E47-442B-4C22-8C50-B7CA6E57DD5D}"/>
          </ac:picMkLst>
        </pc:picChg>
        <pc:picChg chg="add mod">
          <ac:chgData name="Rê Lucisano" userId="82a6e915567af7e2" providerId="LiveId" clId="{FF928F06-49F7-432D-849F-70F924432E3B}" dt="2020-06-12T12:32:53.432" v="494" actId="1035"/>
          <ac:picMkLst>
            <pc:docMk/>
            <pc:sldMk cId="3799183" sldId="294"/>
            <ac:picMk id="5" creationId="{42F6FF0B-CA14-4876-8B5F-16A076998DD0}"/>
          </ac:picMkLst>
        </pc:picChg>
        <pc:picChg chg="add mod">
          <ac:chgData name="Rê Lucisano" userId="82a6e915567af7e2" providerId="LiveId" clId="{FF928F06-49F7-432D-849F-70F924432E3B}" dt="2020-06-12T12:33:01.973" v="549" actId="1036"/>
          <ac:picMkLst>
            <pc:docMk/>
            <pc:sldMk cId="3799183" sldId="294"/>
            <ac:picMk id="6" creationId="{B53D0751-5680-4E52-AEDE-0CDA021A5303}"/>
          </ac:picMkLst>
        </pc:picChg>
      </pc:sldChg>
      <pc:sldChg chg="addSp delSp modSp new mod delAnim">
        <pc:chgData name="Rê Lucisano" userId="82a6e915567af7e2" providerId="LiveId" clId="{FF928F06-49F7-432D-849F-70F924432E3B}" dt="2020-06-13T14:30:48.811" v="707" actId="1076"/>
        <pc:sldMkLst>
          <pc:docMk/>
          <pc:sldMk cId="2748134865" sldId="295"/>
        </pc:sldMkLst>
        <pc:spChg chg="add mod">
          <ac:chgData name="Rê Lucisano" userId="82a6e915567af7e2" providerId="LiveId" clId="{FF928F06-49F7-432D-849F-70F924432E3B}" dt="2020-06-12T13:38:59.547" v="656" actId="1076"/>
          <ac:spMkLst>
            <pc:docMk/>
            <pc:sldMk cId="2748134865" sldId="295"/>
            <ac:spMk id="2" creationId="{4AFEBB1F-2AE7-4FAB-8FF3-836FC5400B85}"/>
          </ac:spMkLst>
        </pc:spChg>
        <pc:spChg chg="del">
          <ac:chgData name="Rê Lucisano" userId="82a6e915567af7e2" providerId="LiveId" clId="{FF928F06-49F7-432D-849F-70F924432E3B}" dt="2020-06-02T23:26:38.520" v="106" actId="478"/>
          <ac:spMkLst>
            <pc:docMk/>
            <pc:sldMk cId="2748134865" sldId="295"/>
            <ac:spMk id="2" creationId="{828FC3BC-EE29-4D19-A219-DE4D9E9ACA0E}"/>
          </ac:spMkLst>
        </pc:spChg>
        <pc:spChg chg="add del">
          <ac:chgData name="Rê Lucisano" userId="82a6e915567af7e2" providerId="LiveId" clId="{FF928F06-49F7-432D-849F-70F924432E3B}" dt="2020-06-09T23:34:19.188" v="327" actId="478"/>
          <ac:spMkLst>
            <pc:docMk/>
            <pc:sldMk cId="2748134865" sldId="295"/>
            <ac:spMk id="2" creationId="{AF504C4D-6172-4FD1-80DD-C8333959863F}"/>
          </ac:spMkLst>
        </pc:spChg>
        <pc:spChg chg="add del">
          <ac:chgData name="Rê Lucisano" userId="82a6e915567af7e2" providerId="LiveId" clId="{FF928F06-49F7-432D-849F-70F924432E3B}" dt="2020-06-09T23:35:00.043" v="329" actId="478"/>
          <ac:spMkLst>
            <pc:docMk/>
            <pc:sldMk cId="2748134865" sldId="295"/>
            <ac:spMk id="3" creationId="{784B444B-5362-43EF-9276-8F7DCDE469AF}"/>
          </ac:spMkLst>
        </pc:spChg>
        <pc:spChg chg="del">
          <ac:chgData name="Rê Lucisano" userId="82a6e915567af7e2" providerId="LiveId" clId="{FF928F06-49F7-432D-849F-70F924432E3B}" dt="2020-06-02T23:26:41.638" v="107" actId="478"/>
          <ac:spMkLst>
            <pc:docMk/>
            <pc:sldMk cId="2748134865" sldId="295"/>
            <ac:spMk id="3" creationId="{822D7D75-FE42-4532-9BFF-E2498DA50D52}"/>
          </ac:spMkLst>
        </pc:spChg>
        <pc:picChg chg="del">
          <ac:chgData name="Rê Lucisano" userId="82a6e915567af7e2" providerId="LiveId" clId="{FF928F06-49F7-432D-849F-70F924432E3B}" dt="2020-06-13T14:20:44.100" v="703" actId="478"/>
          <ac:picMkLst>
            <pc:docMk/>
            <pc:sldMk cId="2748134865" sldId="295"/>
            <ac:picMk id="3" creationId="{B3F62615-CB07-4DD0-8664-0225842765E5}"/>
          </ac:picMkLst>
        </pc:picChg>
        <pc:picChg chg="del mod">
          <ac:chgData name="Rê Lucisano" userId="82a6e915567af7e2" providerId="LiveId" clId="{FF928F06-49F7-432D-849F-70F924432E3B}" dt="2020-06-13T14:28:05.122" v="706" actId="478"/>
          <ac:picMkLst>
            <pc:docMk/>
            <pc:sldMk cId="2748134865" sldId="295"/>
            <ac:picMk id="4" creationId="{A4B257E4-1DCE-4E49-84F9-14CDE249680E}"/>
          </ac:picMkLst>
        </pc:picChg>
        <pc:picChg chg="add del mod">
          <ac:chgData name="Rê Lucisano" userId="82a6e915567af7e2" providerId="LiveId" clId="{FF928F06-49F7-432D-849F-70F924432E3B}" dt="2020-06-09T23:32:33.036" v="322" actId="21"/>
          <ac:picMkLst>
            <pc:docMk/>
            <pc:sldMk cId="2748134865" sldId="295"/>
            <ac:picMk id="4" creationId="{C569A2F9-8F61-43C7-BEA1-F6775C450172}"/>
          </ac:picMkLst>
        </pc:picChg>
        <pc:picChg chg="add mod">
          <ac:chgData name="Rê Lucisano" userId="82a6e915567af7e2" providerId="LiveId" clId="{FF928F06-49F7-432D-849F-70F924432E3B}" dt="2020-06-12T13:37:51.081" v="654" actId="14100"/>
          <ac:picMkLst>
            <pc:docMk/>
            <pc:sldMk cId="2748134865" sldId="295"/>
            <ac:picMk id="5" creationId="{26A7FFFA-CC9C-4ADF-861A-41420F900065}"/>
          </ac:picMkLst>
        </pc:picChg>
        <pc:picChg chg="add del mod">
          <ac:chgData name="Rê Lucisano" userId="82a6e915567af7e2" providerId="LiveId" clId="{FF928F06-49F7-432D-849F-70F924432E3B}" dt="2020-06-09T23:32:38.557" v="324" actId="21"/>
          <ac:picMkLst>
            <pc:docMk/>
            <pc:sldMk cId="2748134865" sldId="295"/>
            <ac:picMk id="6" creationId="{27F27469-D402-425F-94E2-024189732AFE}"/>
          </ac:picMkLst>
        </pc:picChg>
        <pc:picChg chg="mod">
          <ac:chgData name="Rê Lucisano" userId="82a6e915567af7e2" providerId="LiveId" clId="{FF928F06-49F7-432D-849F-70F924432E3B}" dt="2020-06-13T14:30:48.811" v="707" actId="1076"/>
          <ac:picMkLst>
            <pc:docMk/>
            <pc:sldMk cId="2748134865" sldId="295"/>
            <ac:picMk id="6" creationId="{B8B0FA6F-FD54-4B55-BBE8-89CFA01B6535}"/>
          </ac:picMkLst>
        </pc:picChg>
        <pc:picChg chg="add mod">
          <ac:chgData name="Rê Lucisano" userId="82a6e915567af7e2" providerId="LiveId" clId="{FF928F06-49F7-432D-849F-70F924432E3B}" dt="2020-06-09T23:35:32.777" v="333" actId="14100"/>
          <ac:picMkLst>
            <pc:docMk/>
            <pc:sldMk cId="2748134865" sldId="295"/>
            <ac:picMk id="4102" creationId="{E4FE7EE9-2492-486D-A572-723FA746F2F7}"/>
          </ac:picMkLst>
        </pc:picChg>
      </pc:sldChg>
      <pc:sldChg chg="addSp delSp modSp new mod">
        <pc:chgData name="Rê Lucisano" userId="82a6e915567af7e2" providerId="LiveId" clId="{FF928F06-49F7-432D-849F-70F924432E3B}" dt="2020-06-15T20:06:17.575" v="913" actId="1076"/>
        <pc:sldMkLst>
          <pc:docMk/>
          <pc:sldMk cId="869449073" sldId="296"/>
        </pc:sldMkLst>
        <pc:spChg chg="del">
          <ac:chgData name="Rê Lucisano" userId="82a6e915567af7e2" providerId="LiveId" clId="{FF928F06-49F7-432D-849F-70F924432E3B}" dt="2020-06-09T22:50:06.254" v="158" actId="478"/>
          <ac:spMkLst>
            <pc:docMk/>
            <pc:sldMk cId="869449073" sldId="296"/>
            <ac:spMk id="2" creationId="{24A95EB2-0492-4604-99B0-60D023EA6376}"/>
          </ac:spMkLst>
        </pc:spChg>
        <pc:spChg chg="add">
          <ac:chgData name="Rê Lucisano" userId="82a6e915567af7e2" providerId="LiveId" clId="{FF928F06-49F7-432D-849F-70F924432E3B}" dt="2020-06-09T23:20:01.056" v="246"/>
          <ac:spMkLst>
            <pc:docMk/>
            <pc:sldMk cId="869449073" sldId="296"/>
            <ac:spMk id="5" creationId="{87CBDE01-498D-47E6-9AA8-DB15B389AFFE}"/>
          </ac:spMkLst>
        </pc:spChg>
        <pc:spChg chg="add del mod">
          <ac:chgData name="Rê Lucisano" userId="82a6e915567af7e2" providerId="LiveId" clId="{FF928F06-49F7-432D-849F-70F924432E3B}" dt="2020-06-09T23:20:24.971" v="248" actId="478"/>
          <ac:spMkLst>
            <pc:docMk/>
            <pc:sldMk cId="869449073" sldId="296"/>
            <ac:spMk id="6" creationId="{A63CCF6A-E938-426C-9FF8-A5A2A7459BD0}"/>
          </ac:spMkLst>
        </pc:spChg>
        <pc:spChg chg="add del mod">
          <ac:chgData name="Rê Lucisano" userId="82a6e915567af7e2" providerId="LiveId" clId="{FF928F06-49F7-432D-849F-70F924432E3B}" dt="2020-06-09T23:20:50.424" v="250" actId="478"/>
          <ac:spMkLst>
            <pc:docMk/>
            <pc:sldMk cId="869449073" sldId="296"/>
            <ac:spMk id="7" creationId="{1E93E4E3-986F-4AB3-AD69-1ED4DEDCA930}"/>
          </ac:spMkLst>
        </pc:spChg>
        <pc:graphicFrameChg chg="add mod">
          <ac:chgData name="Rê Lucisano" userId="82a6e915567af7e2" providerId="LiveId" clId="{FF928F06-49F7-432D-849F-70F924432E3B}" dt="2020-06-09T22:50:02.629" v="157"/>
          <ac:graphicFrameMkLst>
            <pc:docMk/>
            <pc:sldMk cId="869449073" sldId="296"/>
            <ac:graphicFrameMk id="4" creationId="{A10C147B-D58E-4A03-96A4-3917F9878BAD}"/>
          </ac:graphicFrameMkLst>
        </pc:graphicFrameChg>
        <pc:picChg chg="mod">
          <ac:chgData name="Rê Lucisano" userId="82a6e915567af7e2" providerId="LiveId" clId="{FF928F06-49F7-432D-849F-70F924432E3B}" dt="2020-06-15T20:06:17.575" v="913" actId="1076"/>
          <ac:picMkLst>
            <pc:docMk/>
            <pc:sldMk cId="869449073" sldId="296"/>
            <ac:picMk id="2" creationId="{BF7CBA0B-3057-4B05-ABCC-24B884C6B384}"/>
          </ac:picMkLst>
        </pc:picChg>
        <pc:picChg chg="add mod">
          <ac:chgData name="Rê Lucisano" userId="82a6e915567af7e2" providerId="LiveId" clId="{FF928F06-49F7-432D-849F-70F924432E3B}" dt="2020-06-09T23:18:48.330" v="245" actId="14100"/>
          <ac:picMkLst>
            <pc:docMk/>
            <pc:sldMk cId="869449073" sldId="296"/>
            <ac:picMk id="2050" creationId="{C2A2B059-7F64-4C96-99CC-E8837ACAD814}"/>
          </ac:picMkLst>
        </pc:picChg>
        <pc:picChg chg="add del mod">
          <ac:chgData name="Rê Lucisano" userId="82a6e915567af7e2" providerId="LiveId" clId="{FF928F06-49F7-432D-849F-70F924432E3B}" dt="2020-06-09T23:24:34.355" v="267" actId="1076"/>
          <ac:picMkLst>
            <pc:docMk/>
            <pc:sldMk cId="869449073" sldId="296"/>
            <ac:picMk id="2058" creationId="{89CB1DDD-D9E3-49AB-8166-5A4D37E0DE84}"/>
          </ac:picMkLst>
        </pc:picChg>
        <pc:picChg chg="add del">
          <ac:chgData name="Rê Lucisano" userId="82a6e915567af7e2" providerId="LiveId" clId="{FF928F06-49F7-432D-849F-70F924432E3B}" dt="2020-06-09T23:22:06.684" v="260"/>
          <ac:picMkLst>
            <pc:docMk/>
            <pc:sldMk cId="869449073" sldId="296"/>
            <ac:picMk id="2060" creationId="{5F1836AD-6D3E-418D-B276-033E4EAED0BB}"/>
          </ac:picMkLst>
        </pc:picChg>
        <pc:picChg chg="add mod">
          <ac:chgData name="Rê Lucisano" userId="82a6e915567af7e2" providerId="LiveId" clId="{FF928F06-49F7-432D-849F-70F924432E3B}" dt="2020-06-13T17:48:51.258" v="715" actId="1076"/>
          <ac:picMkLst>
            <pc:docMk/>
            <pc:sldMk cId="869449073" sldId="296"/>
            <ac:picMk id="2062" creationId="{7996F36C-E767-429D-B978-44F985D050E1}"/>
          </ac:picMkLst>
        </pc:picChg>
      </pc:sldChg>
      <pc:sldChg chg="addSp delSp modSp new mod">
        <pc:chgData name="Rê Lucisano" userId="82a6e915567af7e2" providerId="LiveId" clId="{FF928F06-49F7-432D-849F-70F924432E3B}" dt="2020-06-16T22:21:05.243" v="1023" actId="20577"/>
        <pc:sldMkLst>
          <pc:docMk/>
          <pc:sldMk cId="3582591570" sldId="297"/>
        </pc:sldMkLst>
        <pc:spChg chg="del">
          <ac:chgData name="Rê Lucisano" userId="82a6e915567af7e2" providerId="LiveId" clId="{FF928F06-49F7-432D-849F-70F924432E3B}" dt="2020-06-09T23:25:15.704" v="269" actId="478"/>
          <ac:spMkLst>
            <pc:docMk/>
            <pc:sldMk cId="3582591570" sldId="297"/>
            <ac:spMk id="2" creationId="{29BBDEB3-2589-4077-9814-6F84141953AE}"/>
          </ac:spMkLst>
        </pc:spChg>
        <pc:spChg chg="del mod">
          <ac:chgData name="Rê Lucisano" userId="82a6e915567af7e2" providerId="LiveId" clId="{FF928F06-49F7-432D-849F-70F924432E3B}" dt="2020-06-09T23:25:20.451" v="271" actId="478"/>
          <ac:spMkLst>
            <pc:docMk/>
            <pc:sldMk cId="3582591570" sldId="297"/>
            <ac:spMk id="3" creationId="{B570C6E9-669A-48D0-B5C5-2411BCB3B308}"/>
          </ac:spMkLst>
        </pc:spChg>
        <pc:spChg chg="add mod">
          <ac:chgData name="Rê Lucisano" userId="82a6e915567af7e2" providerId="LiveId" clId="{FF928F06-49F7-432D-849F-70F924432E3B}" dt="2020-06-09T23:26:54.822" v="299" actId="1076"/>
          <ac:spMkLst>
            <pc:docMk/>
            <pc:sldMk cId="3582591570" sldId="297"/>
            <ac:spMk id="4" creationId="{64D9CCF4-777F-4149-9C6D-B68C01E00A68}"/>
          </ac:spMkLst>
        </pc:spChg>
        <pc:spChg chg="add mod">
          <ac:chgData name="Rê Lucisano" userId="82a6e915567af7e2" providerId="LiveId" clId="{FF928F06-49F7-432D-849F-70F924432E3B}" dt="2020-06-09T23:28:44.986" v="312" actId="692"/>
          <ac:spMkLst>
            <pc:docMk/>
            <pc:sldMk cId="3582591570" sldId="297"/>
            <ac:spMk id="5" creationId="{23D96C51-15D2-4795-A531-2DD240119362}"/>
          </ac:spMkLst>
        </pc:spChg>
        <pc:spChg chg="add mod">
          <ac:chgData name="Rê Lucisano" userId="82a6e915567af7e2" providerId="LiveId" clId="{FF928F06-49F7-432D-849F-70F924432E3B}" dt="2020-06-16T22:21:01.990" v="1021" actId="20577"/>
          <ac:spMkLst>
            <pc:docMk/>
            <pc:sldMk cId="3582591570" sldId="297"/>
            <ac:spMk id="6" creationId="{3673C4DC-2A09-48B9-A17F-2B42DE3BD925}"/>
          </ac:spMkLst>
        </pc:spChg>
        <pc:spChg chg="add mod">
          <ac:chgData name="Rê Lucisano" userId="82a6e915567af7e2" providerId="LiveId" clId="{FF928F06-49F7-432D-849F-70F924432E3B}" dt="2020-06-16T22:21:05.243" v="1023" actId="20577"/>
          <ac:spMkLst>
            <pc:docMk/>
            <pc:sldMk cId="3582591570" sldId="297"/>
            <ac:spMk id="7" creationId="{8F2F320C-1458-46F6-88E7-54272A9BA8B6}"/>
          </ac:spMkLst>
        </pc:spChg>
        <pc:picChg chg="add mod">
          <ac:chgData name="Rê Lucisano" userId="82a6e915567af7e2" providerId="LiveId" clId="{FF928F06-49F7-432D-849F-70F924432E3B}" dt="2020-06-09T23:31:53.767" v="321" actId="14100"/>
          <ac:picMkLst>
            <pc:docMk/>
            <pc:sldMk cId="3582591570" sldId="297"/>
            <ac:picMk id="3074" creationId="{2473DA9E-C910-4BC5-BD10-170482D6A1E1}"/>
          </ac:picMkLst>
        </pc:picChg>
      </pc:sldChg>
      <pc:sldChg chg="addSp delSp modSp new mod">
        <pc:chgData name="Rê Lucisano" userId="82a6e915567af7e2" providerId="LiveId" clId="{FF928F06-49F7-432D-849F-70F924432E3B}" dt="2020-06-14T14:19:03.240" v="895" actId="207"/>
        <pc:sldMkLst>
          <pc:docMk/>
          <pc:sldMk cId="1539680067" sldId="298"/>
        </pc:sldMkLst>
        <pc:spChg chg="del">
          <ac:chgData name="Rê Lucisano" userId="82a6e915567af7e2" providerId="LiveId" clId="{FF928F06-49F7-432D-849F-70F924432E3B}" dt="2020-06-12T13:22:14.120" v="568" actId="478"/>
          <ac:spMkLst>
            <pc:docMk/>
            <pc:sldMk cId="1539680067" sldId="298"/>
            <ac:spMk id="2" creationId="{DE4E0F05-23C0-41B3-8B1B-4871C54F240A}"/>
          </ac:spMkLst>
        </pc:spChg>
        <pc:spChg chg="del">
          <ac:chgData name="Rê Lucisano" userId="82a6e915567af7e2" providerId="LiveId" clId="{FF928F06-49F7-432D-849F-70F924432E3B}" dt="2020-06-12T13:22:18.591" v="569" actId="478"/>
          <ac:spMkLst>
            <pc:docMk/>
            <pc:sldMk cId="1539680067" sldId="298"/>
            <ac:spMk id="3" creationId="{8E485414-F29B-460A-A73D-8BC547944240}"/>
          </ac:spMkLst>
        </pc:spChg>
        <pc:spChg chg="add mod">
          <ac:chgData name="Rê Lucisano" userId="82a6e915567af7e2" providerId="LiveId" clId="{FF928F06-49F7-432D-849F-70F924432E3B}" dt="2020-06-12T13:23:44.712" v="593" actId="1076"/>
          <ac:spMkLst>
            <pc:docMk/>
            <pc:sldMk cId="1539680067" sldId="298"/>
            <ac:spMk id="4" creationId="{A5F9EEAE-8E3D-470E-BDE5-60EFDD7DC2F2}"/>
          </ac:spMkLst>
        </pc:spChg>
        <pc:spChg chg="add mod">
          <ac:chgData name="Rê Lucisano" userId="82a6e915567af7e2" providerId="LiveId" clId="{FF928F06-49F7-432D-849F-70F924432E3B}" dt="2020-06-12T13:23:47.537" v="594" actId="1076"/>
          <ac:spMkLst>
            <pc:docMk/>
            <pc:sldMk cId="1539680067" sldId="298"/>
            <ac:spMk id="5" creationId="{FDD64BD2-8073-449C-B33E-246B7E935AA5}"/>
          </ac:spMkLst>
        </pc:spChg>
        <pc:spChg chg="add mod">
          <ac:chgData name="Rê Lucisano" userId="82a6e915567af7e2" providerId="LiveId" clId="{FF928F06-49F7-432D-849F-70F924432E3B}" dt="2020-06-12T13:27:02.937" v="626" actId="14100"/>
          <ac:spMkLst>
            <pc:docMk/>
            <pc:sldMk cId="1539680067" sldId="298"/>
            <ac:spMk id="6" creationId="{12787160-61D5-4315-AAF2-33846E19F068}"/>
          </ac:spMkLst>
        </pc:spChg>
        <pc:spChg chg="add del mod">
          <ac:chgData name="Rê Lucisano" userId="82a6e915567af7e2" providerId="LiveId" clId="{FF928F06-49F7-432D-849F-70F924432E3B}" dt="2020-06-12T13:26:08.161" v="604"/>
          <ac:spMkLst>
            <pc:docMk/>
            <pc:sldMk cId="1539680067" sldId="298"/>
            <ac:spMk id="7" creationId="{C4DBFEA2-302A-4BBF-98C6-5F855C7FAB8C}"/>
          </ac:spMkLst>
        </pc:spChg>
        <pc:spChg chg="add mod">
          <ac:chgData name="Rê Lucisano" userId="82a6e915567af7e2" providerId="LiveId" clId="{FF928F06-49F7-432D-849F-70F924432E3B}" dt="2020-06-14T14:19:03.240" v="895" actId="207"/>
          <ac:spMkLst>
            <pc:docMk/>
            <pc:sldMk cId="1539680067" sldId="298"/>
            <ac:spMk id="8" creationId="{211B659C-B16A-482B-A5D0-FA92E9694935}"/>
          </ac:spMkLst>
        </pc:spChg>
      </pc:sldChg>
    </pc:docChg>
  </pc:docChgLst>
</pc:chgInfo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://espiritananet.blogspot.com/2010/05/sobre-as-reunioes-espiritas.html" TargetMode="External"/><Relationship Id="rId1" Type="http://schemas.openxmlformats.org/officeDocument/2006/relationships/image" Target="../media/image16.jpg"/><Relationship Id="rId6" Type="http://schemas.openxmlformats.org/officeDocument/2006/relationships/hyperlink" Target="https://pixabay.com/es/familia-bebe-gateando-madre-1237701/" TargetMode="External"/><Relationship Id="rId5" Type="http://schemas.openxmlformats.org/officeDocument/2006/relationships/image" Target="../media/image18.jpg"/><Relationship Id="rId4" Type="http://schemas.openxmlformats.org/officeDocument/2006/relationships/hyperlink" Target="http://meusdevaneiosescritos.blogspot.com/2014/08/familia-e-um-prato-dificil-de-se.html" TargetMode="Externa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hp"/><Relationship Id="rId2" Type="http://schemas.openxmlformats.org/officeDocument/2006/relationships/hyperlink" Target="https://es.wikipedia.org/wiki/Fisioterapia" TargetMode="External"/><Relationship Id="rId1" Type="http://schemas.openxmlformats.org/officeDocument/2006/relationships/image" Target="../media/image30.png"/><Relationship Id="rId6" Type="http://schemas.openxmlformats.org/officeDocument/2006/relationships/hyperlink" Target="https://gartic.com.br/bluewisps/desenho-livre/psicologia" TargetMode="External"/><Relationship Id="rId5" Type="http://schemas.openxmlformats.org/officeDocument/2006/relationships/image" Target="../media/image32.png"/><Relationship Id="rId4" Type="http://schemas.openxmlformats.org/officeDocument/2006/relationships/hyperlink" Target="http://stoa.usp.br/fonousprp/profile/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hyperlink" Target="http://espiritananet.blogspot.com/2010/05/sobre-as-reunioes-espiritas.html" TargetMode="External"/><Relationship Id="rId1" Type="http://schemas.openxmlformats.org/officeDocument/2006/relationships/image" Target="../media/image16.jpg"/><Relationship Id="rId6" Type="http://schemas.openxmlformats.org/officeDocument/2006/relationships/hyperlink" Target="https://pixabay.com/es/familia-bebe-gateando-madre-1237701/" TargetMode="External"/><Relationship Id="rId5" Type="http://schemas.openxmlformats.org/officeDocument/2006/relationships/image" Target="../media/image18.jpg"/><Relationship Id="rId4" Type="http://schemas.openxmlformats.org/officeDocument/2006/relationships/hyperlink" Target="http://meusdevaneiosescritos.blogspot.com/2014/08/familia-e-um-prato-dificil-de-se.html" TargetMode="External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hp"/><Relationship Id="rId2" Type="http://schemas.openxmlformats.org/officeDocument/2006/relationships/hyperlink" Target="https://es.wikipedia.org/wiki/Fisioterapia" TargetMode="External"/><Relationship Id="rId1" Type="http://schemas.openxmlformats.org/officeDocument/2006/relationships/image" Target="../media/image30.png"/><Relationship Id="rId6" Type="http://schemas.openxmlformats.org/officeDocument/2006/relationships/hyperlink" Target="https://gartic.com.br/bluewisps/desenho-livre/psicologia" TargetMode="External"/><Relationship Id="rId5" Type="http://schemas.openxmlformats.org/officeDocument/2006/relationships/image" Target="../media/image32.png"/><Relationship Id="rId4" Type="http://schemas.openxmlformats.org/officeDocument/2006/relationships/hyperlink" Target="http://stoa.usp.br/fonousprp/profile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539C78-D443-499E-9C98-4AF0E8BD1090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2B340F7F-E2D7-44E2-B3C6-74F92C9D09CF}">
      <dgm:prSet/>
      <dgm:spPr/>
      <dgm:t>
        <a:bodyPr/>
        <a:lstStyle/>
        <a:p>
          <a:pPr algn="just"/>
          <a:r>
            <a:rPr lang="pt-BR" dirty="0"/>
            <a:t>O desenvolvimento da criança não depende apenas da maturação do sistema nervoso central (SNC), mas também de vários outros fatores: biológicos, relacionais, afetivos, simbólicos, contextuais e ambientais. </a:t>
          </a:r>
          <a:r>
            <a:rPr lang="pt-BR" b="0" i="0" u="none" dirty="0"/>
            <a:t>(Brasil, 2016).</a:t>
          </a:r>
          <a:endParaRPr lang="pt-BR" b="0" dirty="0"/>
        </a:p>
      </dgm:t>
    </dgm:pt>
    <dgm:pt modelId="{0C2CE6AE-76D0-4101-BC84-6F329C66F106}" type="parTrans" cxnId="{748D3D0E-6FB0-4253-83A5-4C61EABCC0B5}">
      <dgm:prSet/>
      <dgm:spPr/>
      <dgm:t>
        <a:bodyPr/>
        <a:lstStyle/>
        <a:p>
          <a:endParaRPr lang="pt-BR"/>
        </a:p>
      </dgm:t>
    </dgm:pt>
    <dgm:pt modelId="{50A897B8-7DCC-4198-ABC8-A0A3FF5C8305}" type="sibTrans" cxnId="{748D3D0E-6FB0-4253-83A5-4C61EABCC0B5}">
      <dgm:prSet/>
      <dgm:spPr/>
      <dgm:t>
        <a:bodyPr/>
        <a:lstStyle/>
        <a:p>
          <a:endParaRPr lang="pt-BR"/>
        </a:p>
      </dgm:t>
    </dgm:pt>
    <dgm:pt modelId="{C3CC4A70-AD0C-4944-B49A-4B0638BCF4EE}">
      <dgm:prSet/>
      <dgm:spPr/>
      <dgm:t>
        <a:bodyPr/>
        <a:lstStyle/>
        <a:p>
          <a:pPr algn="just"/>
          <a:r>
            <a:rPr lang="pt-BR" b="0" i="0" u="none" dirty="0"/>
            <a:t>Programa de acompanhamento e intervenção clínico-terapêutica multiprofissional com bebês de alto risco e com crianças pequenas acometidas por patologias orgânicas, buscando o melhor desenvolvimento possível (Brasil, 2016).</a:t>
          </a:r>
          <a:endParaRPr lang="pt-BR" dirty="0"/>
        </a:p>
      </dgm:t>
    </dgm:pt>
    <dgm:pt modelId="{42332A2E-364D-4E55-BB0A-37EEE3E27FF5}" type="parTrans" cxnId="{E06F92A5-D88A-4F23-AC06-4C853D37C0FB}">
      <dgm:prSet/>
      <dgm:spPr/>
      <dgm:t>
        <a:bodyPr/>
        <a:lstStyle/>
        <a:p>
          <a:endParaRPr lang="pt-BR"/>
        </a:p>
      </dgm:t>
    </dgm:pt>
    <dgm:pt modelId="{AFE0C85B-1310-45BB-A5D5-26DE0F3523B1}" type="sibTrans" cxnId="{E06F92A5-D88A-4F23-AC06-4C853D37C0FB}">
      <dgm:prSet/>
      <dgm:spPr/>
      <dgm:t>
        <a:bodyPr/>
        <a:lstStyle/>
        <a:p>
          <a:endParaRPr lang="pt-BR"/>
        </a:p>
      </dgm:t>
    </dgm:pt>
    <dgm:pt modelId="{CEAE3B8D-2E12-4690-A9D4-12B561A7AD2A}" type="pres">
      <dgm:prSet presAssocID="{7E539C78-D443-499E-9C98-4AF0E8BD1090}" presName="linear" presStyleCnt="0">
        <dgm:presLayoutVars>
          <dgm:animLvl val="lvl"/>
          <dgm:resizeHandles val="exact"/>
        </dgm:presLayoutVars>
      </dgm:prSet>
      <dgm:spPr/>
    </dgm:pt>
    <dgm:pt modelId="{53D434A6-00BC-4C59-BBE0-2D6C2DEA96C0}" type="pres">
      <dgm:prSet presAssocID="{2B340F7F-E2D7-44E2-B3C6-74F92C9D09CF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C7103D7E-6E68-49F0-8F58-EFA62BBF33D8}" type="pres">
      <dgm:prSet presAssocID="{50A897B8-7DCC-4198-ABC8-A0A3FF5C8305}" presName="spacer" presStyleCnt="0"/>
      <dgm:spPr/>
    </dgm:pt>
    <dgm:pt modelId="{CEA7D3DD-1F3D-47DF-AFA0-003EC77C93DA}" type="pres">
      <dgm:prSet presAssocID="{C3CC4A70-AD0C-4944-B49A-4B0638BCF4EE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748D3D0E-6FB0-4253-83A5-4C61EABCC0B5}" srcId="{7E539C78-D443-499E-9C98-4AF0E8BD1090}" destId="{2B340F7F-E2D7-44E2-B3C6-74F92C9D09CF}" srcOrd="0" destOrd="0" parTransId="{0C2CE6AE-76D0-4101-BC84-6F329C66F106}" sibTransId="{50A897B8-7DCC-4198-ABC8-A0A3FF5C8305}"/>
    <dgm:cxn modelId="{7274DF3E-3F12-4684-906C-038DA8CD913B}" type="presOf" srcId="{C3CC4A70-AD0C-4944-B49A-4B0638BCF4EE}" destId="{CEA7D3DD-1F3D-47DF-AFA0-003EC77C93DA}" srcOrd="0" destOrd="0" presId="urn:microsoft.com/office/officeart/2005/8/layout/vList2"/>
    <dgm:cxn modelId="{0AA78240-A4B3-4E57-A439-6086FD1D5158}" type="presOf" srcId="{7E539C78-D443-499E-9C98-4AF0E8BD1090}" destId="{CEAE3B8D-2E12-4690-A9D4-12B561A7AD2A}" srcOrd="0" destOrd="0" presId="urn:microsoft.com/office/officeart/2005/8/layout/vList2"/>
    <dgm:cxn modelId="{E06F92A5-D88A-4F23-AC06-4C853D37C0FB}" srcId="{7E539C78-D443-499E-9C98-4AF0E8BD1090}" destId="{C3CC4A70-AD0C-4944-B49A-4B0638BCF4EE}" srcOrd="1" destOrd="0" parTransId="{42332A2E-364D-4E55-BB0A-37EEE3E27FF5}" sibTransId="{AFE0C85B-1310-45BB-A5D5-26DE0F3523B1}"/>
    <dgm:cxn modelId="{022D9EDB-F2C4-407B-9B14-56DBB83ECCA9}" type="presOf" srcId="{2B340F7F-E2D7-44E2-B3C6-74F92C9D09CF}" destId="{53D434A6-00BC-4C59-BBE0-2D6C2DEA96C0}" srcOrd="0" destOrd="0" presId="urn:microsoft.com/office/officeart/2005/8/layout/vList2"/>
    <dgm:cxn modelId="{391614F9-1A4E-4C17-B075-BF0F6F9F9480}" type="presParOf" srcId="{CEAE3B8D-2E12-4690-A9D4-12B561A7AD2A}" destId="{53D434A6-00BC-4C59-BBE0-2D6C2DEA96C0}" srcOrd="0" destOrd="0" presId="urn:microsoft.com/office/officeart/2005/8/layout/vList2"/>
    <dgm:cxn modelId="{0B8B4217-C995-4C35-B751-B6268EC7CFC5}" type="presParOf" srcId="{CEAE3B8D-2E12-4690-A9D4-12B561A7AD2A}" destId="{C7103D7E-6E68-49F0-8F58-EFA62BBF33D8}" srcOrd="1" destOrd="0" presId="urn:microsoft.com/office/officeart/2005/8/layout/vList2"/>
    <dgm:cxn modelId="{9B31B7C9-6EE9-4682-8076-76322DA771A7}" type="presParOf" srcId="{CEAE3B8D-2E12-4690-A9D4-12B561A7AD2A}" destId="{CEA7D3DD-1F3D-47DF-AFA0-003EC77C93D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B77754-769C-4C35-9A02-5C94BC7185B7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CB94F989-0615-4A23-9173-DF87DC18D83B}">
      <dgm:prSet phldrT="[Texto]" custT="1"/>
      <dgm:spPr/>
      <dgm:t>
        <a:bodyPr/>
        <a:lstStyle/>
        <a:p>
          <a:r>
            <a:rPr lang="pt-BR" sz="20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Orientar pais/cuidadores e familiares bem como acompanhar e avaliar os bebês, por meio de ações voltadas ao desenvolvimento dos vários sistemas orgânicos funcionais </a:t>
          </a:r>
          <a:endParaRPr lang="pt-BR" sz="2000" dirty="0"/>
        </a:p>
      </dgm:t>
    </dgm:pt>
    <dgm:pt modelId="{CEE874F2-00CC-49DC-85EE-98DEE56A289E}" type="parTrans" cxnId="{56E096E1-902F-488E-A3EA-18ED11412090}">
      <dgm:prSet/>
      <dgm:spPr/>
      <dgm:t>
        <a:bodyPr/>
        <a:lstStyle/>
        <a:p>
          <a:endParaRPr lang="pt-BR"/>
        </a:p>
      </dgm:t>
    </dgm:pt>
    <dgm:pt modelId="{14C983FE-6EB9-46C7-AEE9-8DD0E47BE814}" type="sibTrans" cxnId="{56E096E1-902F-488E-A3EA-18ED11412090}">
      <dgm:prSet/>
      <dgm:spPr/>
      <dgm:t>
        <a:bodyPr/>
        <a:lstStyle/>
        <a:p>
          <a:endParaRPr lang="pt-BR"/>
        </a:p>
      </dgm:t>
    </dgm:pt>
    <dgm:pt modelId="{91117BCA-FD5C-45C0-BB6F-21F13C45266A}">
      <dgm:prSet phldrT="[Texto]"/>
      <dgm:spPr/>
      <dgm:t>
        <a:bodyPr/>
        <a:lstStyle/>
        <a:p>
          <a:r>
            <a:rPr lang="pt-BR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Capacitar cuidadores para desempenhar as atividades orientadas em sua rotina</a:t>
          </a:r>
          <a:endParaRPr lang="pt-BR" dirty="0"/>
        </a:p>
      </dgm:t>
    </dgm:pt>
    <dgm:pt modelId="{2098A285-98CC-4A7E-8369-2087079611F7}" type="parTrans" cxnId="{DD9A9C16-7682-4858-B774-A76E8B3DE141}">
      <dgm:prSet/>
      <dgm:spPr/>
      <dgm:t>
        <a:bodyPr/>
        <a:lstStyle/>
        <a:p>
          <a:endParaRPr lang="pt-BR"/>
        </a:p>
      </dgm:t>
    </dgm:pt>
    <dgm:pt modelId="{67478E1C-5066-4C68-8495-4762371E824E}" type="sibTrans" cxnId="{DD9A9C16-7682-4858-B774-A76E8B3DE141}">
      <dgm:prSet/>
      <dgm:spPr/>
      <dgm:t>
        <a:bodyPr/>
        <a:lstStyle/>
        <a:p>
          <a:endParaRPr lang="pt-BR"/>
        </a:p>
      </dgm:t>
    </dgm:pt>
    <dgm:pt modelId="{53264ADF-690C-485D-B43C-D83E620CA80B}">
      <dgm:prSet phldrT="[Texto]" custT="1"/>
      <dgm:spPr/>
      <dgm:t>
        <a:bodyPr/>
        <a:lstStyle/>
        <a:p>
          <a:r>
            <a:rPr lang="pt-BR" sz="20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Contribuir para formação de vínculo mãe/bebê, acolher as dúvidas e demandas, e promover trocas de informações entre os participantes do grupo</a:t>
          </a:r>
          <a:endParaRPr lang="pt-BR" sz="2000" dirty="0"/>
        </a:p>
      </dgm:t>
    </dgm:pt>
    <dgm:pt modelId="{00F9E0C4-D230-457D-9FC8-777A2680BFFE}" type="parTrans" cxnId="{10C966DB-C6E8-46A1-85E5-F09CCA864701}">
      <dgm:prSet/>
      <dgm:spPr/>
      <dgm:t>
        <a:bodyPr/>
        <a:lstStyle/>
        <a:p>
          <a:endParaRPr lang="pt-BR"/>
        </a:p>
      </dgm:t>
    </dgm:pt>
    <dgm:pt modelId="{8024F889-484E-4B05-B39A-94126B89B328}" type="sibTrans" cxnId="{10C966DB-C6E8-46A1-85E5-F09CCA864701}">
      <dgm:prSet/>
      <dgm:spPr/>
      <dgm:t>
        <a:bodyPr/>
        <a:lstStyle/>
        <a:p>
          <a:endParaRPr lang="pt-BR"/>
        </a:p>
      </dgm:t>
    </dgm:pt>
    <dgm:pt modelId="{33802EAF-2FD0-4D2D-846A-1EC3B4FC9BEC}" type="pres">
      <dgm:prSet presAssocID="{F3B77754-769C-4C35-9A02-5C94BC7185B7}" presName="compositeShape" presStyleCnt="0">
        <dgm:presLayoutVars>
          <dgm:dir/>
          <dgm:resizeHandles/>
        </dgm:presLayoutVars>
      </dgm:prSet>
      <dgm:spPr/>
    </dgm:pt>
    <dgm:pt modelId="{7E0D746D-18C1-4D78-AB43-1277E1C8D5E0}" type="pres">
      <dgm:prSet presAssocID="{F3B77754-769C-4C35-9A02-5C94BC7185B7}" presName="pyramid" presStyleLbl="node1" presStyleIdx="0" presStyleCnt="1" custScaleX="123697"/>
      <dgm:spPr/>
    </dgm:pt>
    <dgm:pt modelId="{1251D1C6-DB3C-4423-AEE5-26483D6C7540}" type="pres">
      <dgm:prSet presAssocID="{F3B77754-769C-4C35-9A02-5C94BC7185B7}" presName="theList" presStyleCnt="0"/>
      <dgm:spPr/>
    </dgm:pt>
    <dgm:pt modelId="{0E581415-CE4C-4358-A616-375F3B870E84}" type="pres">
      <dgm:prSet presAssocID="{CB94F989-0615-4A23-9173-DF87DC18D83B}" presName="aNode" presStyleLbl="fgAcc1" presStyleIdx="0" presStyleCnt="3" custScaleX="141383" custScaleY="197645">
        <dgm:presLayoutVars>
          <dgm:bulletEnabled val="1"/>
        </dgm:presLayoutVars>
      </dgm:prSet>
      <dgm:spPr/>
    </dgm:pt>
    <dgm:pt modelId="{B34EB6D2-A897-4C20-99A0-CAF8DCA59B49}" type="pres">
      <dgm:prSet presAssocID="{CB94F989-0615-4A23-9173-DF87DC18D83B}" presName="aSpace" presStyleCnt="0"/>
      <dgm:spPr/>
    </dgm:pt>
    <dgm:pt modelId="{32ACE348-72D5-4E29-9A71-4A36BE7847A8}" type="pres">
      <dgm:prSet presAssocID="{91117BCA-FD5C-45C0-BB6F-21F13C45266A}" presName="aNode" presStyleLbl="fgAcc1" presStyleIdx="1" presStyleCnt="3" custScaleX="119836" custScaleY="162208">
        <dgm:presLayoutVars>
          <dgm:bulletEnabled val="1"/>
        </dgm:presLayoutVars>
      </dgm:prSet>
      <dgm:spPr/>
    </dgm:pt>
    <dgm:pt modelId="{7CBAC6EF-CFD0-48DD-A844-7598F382E195}" type="pres">
      <dgm:prSet presAssocID="{91117BCA-FD5C-45C0-BB6F-21F13C45266A}" presName="aSpace" presStyleCnt="0"/>
      <dgm:spPr/>
    </dgm:pt>
    <dgm:pt modelId="{8226E458-596C-441D-A60D-34E1455DD586}" type="pres">
      <dgm:prSet presAssocID="{53264ADF-690C-485D-B43C-D83E620CA80B}" presName="aNode" presStyleLbl="fgAcc1" presStyleIdx="2" presStyleCnt="3" custScaleX="149548" custScaleY="235684">
        <dgm:presLayoutVars>
          <dgm:bulletEnabled val="1"/>
        </dgm:presLayoutVars>
      </dgm:prSet>
      <dgm:spPr/>
    </dgm:pt>
    <dgm:pt modelId="{D0DB8241-EFB2-4850-A2A4-2C1FC142953E}" type="pres">
      <dgm:prSet presAssocID="{53264ADF-690C-485D-B43C-D83E620CA80B}" presName="aSpace" presStyleCnt="0"/>
      <dgm:spPr/>
    </dgm:pt>
  </dgm:ptLst>
  <dgm:cxnLst>
    <dgm:cxn modelId="{B03B220F-62BE-4271-AE1E-347EA8E9CEDC}" type="presOf" srcId="{53264ADF-690C-485D-B43C-D83E620CA80B}" destId="{8226E458-596C-441D-A60D-34E1455DD586}" srcOrd="0" destOrd="0" presId="urn:microsoft.com/office/officeart/2005/8/layout/pyramid2"/>
    <dgm:cxn modelId="{DD9A9C16-7682-4858-B774-A76E8B3DE141}" srcId="{F3B77754-769C-4C35-9A02-5C94BC7185B7}" destId="{91117BCA-FD5C-45C0-BB6F-21F13C45266A}" srcOrd="1" destOrd="0" parTransId="{2098A285-98CC-4A7E-8369-2087079611F7}" sibTransId="{67478E1C-5066-4C68-8495-4762371E824E}"/>
    <dgm:cxn modelId="{78B35620-AA76-443E-8D4F-73484E2225B5}" type="presOf" srcId="{91117BCA-FD5C-45C0-BB6F-21F13C45266A}" destId="{32ACE348-72D5-4E29-9A71-4A36BE7847A8}" srcOrd="0" destOrd="0" presId="urn:microsoft.com/office/officeart/2005/8/layout/pyramid2"/>
    <dgm:cxn modelId="{481F7D5F-BC20-4644-B539-D11F806CAC3C}" type="presOf" srcId="{F3B77754-769C-4C35-9A02-5C94BC7185B7}" destId="{33802EAF-2FD0-4D2D-846A-1EC3B4FC9BEC}" srcOrd="0" destOrd="0" presId="urn:microsoft.com/office/officeart/2005/8/layout/pyramid2"/>
    <dgm:cxn modelId="{965DDC87-D903-4C60-A379-043606AC025D}" type="presOf" srcId="{CB94F989-0615-4A23-9173-DF87DC18D83B}" destId="{0E581415-CE4C-4358-A616-375F3B870E84}" srcOrd="0" destOrd="0" presId="urn:microsoft.com/office/officeart/2005/8/layout/pyramid2"/>
    <dgm:cxn modelId="{10C966DB-C6E8-46A1-85E5-F09CCA864701}" srcId="{F3B77754-769C-4C35-9A02-5C94BC7185B7}" destId="{53264ADF-690C-485D-B43C-D83E620CA80B}" srcOrd="2" destOrd="0" parTransId="{00F9E0C4-D230-457D-9FC8-777A2680BFFE}" sibTransId="{8024F889-484E-4B05-B39A-94126B89B328}"/>
    <dgm:cxn modelId="{56E096E1-902F-488E-A3EA-18ED11412090}" srcId="{F3B77754-769C-4C35-9A02-5C94BC7185B7}" destId="{CB94F989-0615-4A23-9173-DF87DC18D83B}" srcOrd="0" destOrd="0" parTransId="{CEE874F2-00CC-49DC-85EE-98DEE56A289E}" sibTransId="{14C983FE-6EB9-46C7-AEE9-8DD0E47BE814}"/>
    <dgm:cxn modelId="{386DEC78-AD85-42BE-A341-CC25D4614159}" type="presParOf" srcId="{33802EAF-2FD0-4D2D-846A-1EC3B4FC9BEC}" destId="{7E0D746D-18C1-4D78-AB43-1277E1C8D5E0}" srcOrd="0" destOrd="0" presId="urn:microsoft.com/office/officeart/2005/8/layout/pyramid2"/>
    <dgm:cxn modelId="{37A95EDD-287B-4237-8826-ADC1054919E2}" type="presParOf" srcId="{33802EAF-2FD0-4D2D-846A-1EC3B4FC9BEC}" destId="{1251D1C6-DB3C-4423-AEE5-26483D6C7540}" srcOrd="1" destOrd="0" presId="urn:microsoft.com/office/officeart/2005/8/layout/pyramid2"/>
    <dgm:cxn modelId="{A77510EF-AE69-4735-AE40-83E891FD4605}" type="presParOf" srcId="{1251D1C6-DB3C-4423-AEE5-26483D6C7540}" destId="{0E581415-CE4C-4358-A616-375F3B870E84}" srcOrd="0" destOrd="0" presId="urn:microsoft.com/office/officeart/2005/8/layout/pyramid2"/>
    <dgm:cxn modelId="{13985C0C-993B-4849-AD09-2DAA37B54645}" type="presParOf" srcId="{1251D1C6-DB3C-4423-AEE5-26483D6C7540}" destId="{B34EB6D2-A897-4C20-99A0-CAF8DCA59B49}" srcOrd="1" destOrd="0" presId="urn:microsoft.com/office/officeart/2005/8/layout/pyramid2"/>
    <dgm:cxn modelId="{0F09D1B8-CB82-412C-A90D-0B91408EEDE8}" type="presParOf" srcId="{1251D1C6-DB3C-4423-AEE5-26483D6C7540}" destId="{32ACE348-72D5-4E29-9A71-4A36BE7847A8}" srcOrd="2" destOrd="0" presId="urn:microsoft.com/office/officeart/2005/8/layout/pyramid2"/>
    <dgm:cxn modelId="{2D1D19A3-E3B2-4F40-80AD-F4F29CD7BE2D}" type="presParOf" srcId="{1251D1C6-DB3C-4423-AEE5-26483D6C7540}" destId="{7CBAC6EF-CFD0-48DD-A844-7598F382E195}" srcOrd="3" destOrd="0" presId="urn:microsoft.com/office/officeart/2005/8/layout/pyramid2"/>
    <dgm:cxn modelId="{A1E6851E-F180-414F-9B77-D3A25E3C91DC}" type="presParOf" srcId="{1251D1C6-DB3C-4423-AEE5-26483D6C7540}" destId="{8226E458-596C-441D-A60D-34E1455DD586}" srcOrd="4" destOrd="0" presId="urn:microsoft.com/office/officeart/2005/8/layout/pyramid2"/>
    <dgm:cxn modelId="{DAF48A2B-0678-41D1-9925-B93DFCA5CAAC}" type="presParOf" srcId="{1251D1C6-DB3C-4423-AEE5-26483D6C7540}" destId="{D0DB8241-EFB2-4850-A2A4-2C1FC142953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B0CB6B-6226-40F1-AC63-15A3E1296AFA}" type="doc">
      <dgm:prSet loTypeId="urn:microsoft.com/office/officeart/2005/8/layout/h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pt-BR"/>
        </a:p>
      </dgm:t>
    </dgm:pt>
    <dgm:pt modelId="{C7E70E01-8410-40D9-82A1-DC0AE853A647}">
      <dgm:prSet phldrT="[Texto]"/>
      <dgm:spPr/>
      <dgm:t>
        <a:bodyPr/>
        <a:lstStyle/>
        <a:p>
          <a:r>
            <a:rPr lang="pt-BR" dirty="0"/>
            <a:t>Apresentação</a:t>
          </a:r>
        </a:p>
      </dgm:t>
    </dgm:pt>
    <dgm:pt modelId="{2029C76D-DCC2-49FA-A994-A857EF84199C}" type="parTrans" cxnId="{02B907D6-52F5-4C7F-991D-2D0697990336}">
      <dgm:prSet/>
      <dgm:spPr/>
      <dgm:t>
        <a:bodyPr/>
        <a:lstStyle/>
        <a:p>
          <a:endParaRPr lang="pt-BR"/>
        </a:p>
      </dgm:t>
    </dgm:pt>
    <dgm:pt modelId="{CD029E50-97C7-4DF9-A786-51B53CE13D98}" type="sibTrans" cxnId="{02B907D6-52F5-4C7F-991D-2D0697990336}">
      <dgm:prSet/>
      <dgm:spPr/>
      <dgm:t>
        <a:bodyPr/>
        <a:lstStyle/>
        <a:p>
          <a:endParaRPr lang="pt-BR"/>
        </a:p>
      </dgm:t>
    </dgm:pt>
    <dgm:pt modelId="{BB26B10B-6E12-4A05-8112-E541187BFD02}">
      <dgm:prSet phldrT="[Texto]"/>
      <dgm:spPr/>
      <dgm:t>
        <a:bodyPr/>
        <a:lstStyle/>
        <a:p>
          <a:r>
            <a:rPr lang="pt-BR" dirty="0"/>
            <a:t>Equipe</a:t>
          </a:r>
        </a:p>
      </dgm:t>
    </dgm:pt>
    <dgm:pt modelId="{D9556E26-5081-4D64-A9D9-75CAE147DD91}" type="parTrans" cxnId="{C604D80B-DC31-49CF-9099-0F8037A547D8}">
      <dgm:prSet/>
      <dgm:spPr/>
      <dgm:t>
        <a:bodyPr/>
        <a:lstStyle/>
        <a:p>
          <a:endParaRPr lang="pt-BR"/>
        </a:p>
      </dgm:t>
    </dgm:pt>
    <dgm:pt modelId="{B0F5476E-F828-4648-BA60-7359D9EDDA8E}" type="sibTrans" cxnId="{C604D80B-DC31-49CF-9099-0F8037A547D8}">
      <dgm:prSet/>
      <dgm:spPr/>
      <dgm:t>
        <a:bodyPr/>
        <a:lstStyle/>
        <a:p>
          <a:endParaRPr lang="pt-BR"/>
        </a:p>
      </dgm:t>
    </dgm:pt>
    <dgm:pt modelId="{679A404B-83C1-4A12-91DC-D48985031DB1}">
      <dgm:prSet phldrT="[Texto]"/>
      <dgm:spPr/>
      <dgm:t>
        <a:bodyPr/>
        <a:lstStyle/>
        <a:p>
          <a:r>
            <a:rPr lang="pt-BR" dirty="0"/>
            <a:t>Apresentação das crianças, familiares e histórico de </a:t>
          </a:r>
          <a:r>
            <a:rPr lang="pt-BR" dirty="0" err="1"/>
            <a:t>saude</a:t>
          </a:r>
          <a:endParaRPr lang="pt-BR" dirty="0"/>
        </a:p>
      </dgm:t>
    </dgm:pt>
    <dgm:pt modelId="{02297B1F-61EF-4859-9C56-B8725BB4C973}" type="parTrans" cxnId="{D04CD33B-EF25-4BCC-9595-56445F8A3028}">
      <dgm:prSet/>
      <dgm:spPr/>
      <dgm:t>
        <a:bodyPr/>
        <a:lstStyle/>
        <a:p>
          <a:endParaRPr lang="pt-BR"/>
        </a:p>
      </dgm:t>
    </dgm:pt>
    <dgm:pt modelId="{0A3CE9C2-2439-452C-88F8-622A76EC0C44}" type="sibTrans" cxnId="{D04CD33B-EF25-4BCC-9595-56445F8A3028}">
      <dgm:prSet/>
      <dgm:spPr/>
      <dgm:t>
        <a:bodyPr/>
        <a:lstStyle/>
        <a:p>
          <a:endParaRPr lang="pt-BR"/>
        </a:p>
      </dgm:t>
    </dgm:pt>
    <dgm:pt modelId="{A54E5E1B-00A9-4F11-8C89-F750D94FEB87}">
      <dgm:prSet phldrT="[Texto]"/>
      <dgm:spPr/>
      <dgm:t>
        <a:bodyPr/>
        <a:lstStyle/>
        <a:p>
          <a:r>
            <a:rPr lang="pt-BR" dirty="0"/>
            <a:t>1º Dia</a:t>
          </a:r>
        </a:p>
      </dgm:t>
    </dgm:pt>
    <dgm:pt modelId="{C7FBCBC1-6585-4824-B0AE-828134DC095A}" type="parTrans" cxnId="{F6484B93-265C-42CA-A222-36C1CAECD6AD}">
      <dgm:prSet/>
      <dgm:spPr/>
      <dgm:t>
        <a:bodyPr/>
        <a:lstStyle/>
        <a:p>
          <a:endParaRPr lang="pt-BR"/>
        </a:p>
      </dgm:t>
    </dgm:pt>
    <dgm:pt modelId="{DEDC47A9-3006-4C99-B725-411A7EA5B3EB}" type="sibTrans" cxnId="{F6484B93-265C-42CA-A222-36C1CAECD6AD}">
      <dgm:prSet/>
      <dgm:spPr/>
      <dgm:t>
        <a:bodyPr/>
        <a:lstStyle/>
        <a:p>
          <a:endParaRPr lang="pt-BR"/>
        </a:p>
      </dgm:t>
    </dgm:pt>
    <dgm:pt modelId="{906F00D2-6CF0-452F-8022-FE9BEFB8001B}">
      <dgm:prSet phldrT="[Texto]"/>
      <dgm:spPr/>
      <dgm:t>
        <a:bodyPr/>
        <a:lstStyle/>
        <a:p>
          <a:r>
            <a:rPr lang="pt-BR" b="0" i="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Texto “Bem Vindo à Holanda”</a:t>
          </a:r>
          <a:endParaRPr lang="pt-BR" dirty="0">
            <a:solidFill>
              <a:schemeClr val="bg1"/>
            </a:solidFill>
          </a:endParaRPr>
        </a:p>
      </dgm:t>
    </dgm:pt>
    <dgm:pt modelId="{6A27442A-2C22-404B-9235-3EB61D463F4E}" type="parTrans" cxnId="{1DB2E618-82F2-42BC-810A-209376A646ED}">
      <dgm:prSet/>
      <dgm:spPr/>
      <dgm:t>
        <a:bodyPr/>
        <a:lstStyle/>
        <a:p>
          <a:endParaRPr lang="pt-BR"/>
        </a:p>
      </dgm:t>
    </dgm:pt>
    <dgm:pt modelId="{2FC33DF4-7058-4EF0-AF62-3163B607C526}" type="sibTrans" cxnId="{1DB2E618-82F2-42BC-810A-209376A646ED}">
      <dgm:prSet/>
      <dgm:spPr/>
      <dgm:t>
        <a:bodyPr/>
        <a:lstStyle/>
        <a:p>
          <a:endParaRPr lang="pt-BR"/>
        </a:p>
      </dgm:t>
    </dgm:pt>
    <dgm:pt modelId="{46BB0D88-8311-43C7-A6FF-EA60E26BFEB2}">
      <dgm:prSet phldrT="[Texto]"/>
      <dgm:spPr/>
      <dgm:t>
        <a:bodyPr/>
        <a:lstStyle/>
        <a:p>
          <a:r>
            <a:rPr lang="pt-BR" dirty="0"/>
            <a:t>Proposta</a:t>
          </a:r>
        </a:p>
      </dgm:t>
    </dgm:pt>
    <dgm:pt modelId="{B373070D-4C46-4F02-83D3-CAA86F7FDD24}" type="parTrans" cxnId="{51E62657-58BC-4ED3-BFE4-A5F5605F36D1}">
      <dgm:prSet/>
      <dgm:spPr/>
      <dgm:t>
        <a:bodyPr/>
        <a:lstStyle/>
        <a:p>
          <a:endParaRPr lang="pt-BR"/>
        </a:p>
      </dgm:t>
    </dgm:pt>
    <dgm:pt modelId="{6FC408F4-0FB3-4701-AAD2-89A513160DC2}" type="sibTrans" cxnId="{51E62657-58BC-4ED3-BFE4-A5F5605F36D1}">
      <dgm:prSet/>
      <dgm:spPr/>
      <dgm:t>
        <a:bodyPr/>
        <a:lstStyle/>
        <a:p>
          <a:endParaRPr lang="pt-BR"/>
        </a:p>
      </dgm:t>
    </dgm:pt>
    <dgm:pt modelId="{4F74102D-9E57-44A9-AA26-2481169D9E6D}">
      <dgm:prSet phldrT="[Texto]"/>
      <dgm:spPr/>
      <dgm:t>
        <a:bodyPr/>
        <a:lstStyle/>
        <a:p>
          <a:r>
            <a:rPr lang="pt-BR" dirty="0"/>
            <a:t>1º Dia</a:t>
          </a:r>
        </a:p>
      </dgm:t>
    </dgm:pt>
    <dgm:pt modelId="{242A1CD3-FD9D-474F-8B20-FCF495591F1E}" type="sibTrans" cxnId="{A8BE8364-241B-425D-9C7D-311F71582607}">
      <dgm:prSet/>
      <dgm:spPr/>
      <dgm:t>
        <a:bodyPr/>
        <a:lstStyle/>
        <a:p>
          <a:endParaRPr lang="pt-BR"/>
        </a:p>
      </dgm:t>
    </dgm:pt>
    <dgm:pt modelId="{761DD7B7-32CC-4594-B19C-53211DE84ECE}" type="parTrans" cxnId="{A8BE8364-241B-425D-9C7D-311F71582607}">
      <dgm:prSet/>
      <dgm:spPr/>
      <dgm:t>
        <a:bodyPr/>
        <a:lstStyle/>
        <a:p>
          <a:endParaRPr lang="pt-BR"/>
        </a:p>
      </dgm:t>
    </dgm:pt>
    <dgm:pt modelId="{A597A499-ACDA-4AC7-B040-60D8781FA197}">
      <dgm:prSet phldrT="[Texto]"/>
      <dgm:spPr/>
      <dgm:t>
        <a:bodyPr/>
        <a:lstStyle/>
        <a:p>
          <a:r>
            <a:rPr lang="pt-BR" dirty="0"/>
            <a:t>Cartilha CER</a:t>
          </a:r>
          <a:endParaRPr lang="pt-BR" dirty="0">
            <a:solidFill>
              <a:schemeClr val="bg1"/>
            </a:solidFill>
          </a:endParaRPr>
        </a:p>
      </dgm:t>
    </dgm:pt>
    <dgm:pt modelId="{19D51562-946A-431C-8450-453F8039DB98}" type="parTrans" cxnId="{E8A65D2F-8228-4A78-B631-9B435ABB8CC8}">
      <dgm:prSet/>
      <dgm:spPr/>
      <dgm:t>
        <a:bodyPr/>
        <a:lstStyle/>
        <a:p>
          <a:endParaRPr lang="pt-BR"/>
        </a:p>
      </dgm:t>
    </dgm:pt>
    <dgm:pt modelId="{23CB1A31-FDE9-417D-A788-A40A7B627FF3}" type="sibTrans" cxnId="{E8A65D2F-8228-4A78-B631-9B435ABB8CC8}">
      <dgm:prSet/>
      <dgm:spPr/>
      <dgm:t>
        <a:bodyPr/>
        <a:lstStyle/>
        <a:p>
          <a:endParaRPr lang="pt-BR"/>
        </a:p>
      </dgm:t>
    </dgm:pt>
    <dgm:pt modelId="{8B77A091-D888-40CC-A06C-D0B736FEB5DC}">
      <dgm:prSet phldrT="[Texto]"/>
      <dgm:spPr/>
      <dgm:t>
        <a:bodyPr/>
        <a:lstStyle/>
        <a:p>
          <a:r>
            <a:rPr lang="pt-BR" dirty="0"/>
            <a:t>1º Dia</a:t>
          </a:r>
        </a:p>
      </dgm:t>
    </dgm:pt>
    <dgm:pt modelId="{51DE1408-AE8F-49BF-A802-ED7804174F19}" type="sibTrans" cxnId="{54CF9FFD-DE4D-4EDE-AAC3-B87C59870393}">
      <dgm:prSet/>
      <dgm:spPr/>
      <dgm:t>
        <a:bodyPr/>
        <a:lstStyle/>
        <a:p>
          <a:endParaRPr lang="pt-BR"/>
        </a:p>
      </dgm:t>
    </dgm:pt>
    <dgm:pt modelId="{52A35259-056E-4D10-B8A1-F0A0EC8C7666}" type="parTrans" cxnId="{54CF9FFD-DE4D-4EDE-AAC3-B87C59870393}">
      <dgm:prSet/>
      <dgm:spPr/>
      <dgm:t>
        <a:bodyPr/>
        <a:lstStyle/>
        <a:p>
          <a:endParaRPr lang="pt-BR"/>
        </a:p>
      </dgm:t>
    </dgm:pt>
    <dgm:pt modelId="{5F7AB7EE-6422-4770-A35B-18C87676E1EE}" type="pres">
      <dgm:prSet presAssocID="{4BB0CB6B-6226-40F1-AC63-15A3E1296AFA}" presName="linearFlow" presStyleCnt="0">
        <dgm:presLayoutVars>
          <dgm:dir/>
          <dgm:animLvl val="lvl"/>
          <dgm:resizeHandles/>
        </dgm:presLayoutVars>
      </dgm:prSet>
      <dgm:spPr/>
    </dgm:pt>
    <dgm:pt modelId="{A0F621DE-F081-4C81-9FCC-6B7E0EAFEE4B}" type="pres">
      <dgm:prSet presAssocID="{8B77A091-D888-40CC-A06C-D0B736FEB5DC}" presName="compositeNode" presStyleCnt="0">
        <dgm:presLayoutVars>
          <dgm:bulletEnabled val="1"/>
        </dgm:presLayoutVars>
      </dgm:prSet>
      <dgm:spPr/>
    </dgm:pt>
    <dgm:pt modelId="{BAD40A37-9BFA-44B7-B860-A343B3E7D20E}" type="pres">
      <dgm:prSet presAssocID="{8B77A091-D888-40CC-A06C-D0B736FEB5DC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4000" r="-14000"/>
          </a:stretch>
        </a:blipFill>
      </dgm:spPr>
    </dgm:pt>
    <dgm:pt modelId="{CF71F0B6-516D-44D6-80B4-DA1CD657E965}" type="pres">
      <dgm:prSet presAssocID="{8B77A091-D888-40CC-A06C-D0B736FEB5DC}" presName="childNode" presStyleLbl="node1" presStyleIdx="0" presStyleCnt="3">
        <dgm:presLayoutVars>
          <dgm:bulletEnabled val="1"/>
        </dgm:presLayoutVars>
      </dgm:prSet>
      <dgm:spPr/>
    </dgm:pt>
    <dgm:pt modelId="{7BF30912-4393-454F-BE07-E771F9BA40B1}" type="pres">
      <dgm:prSet presAssocID="{8B77A091-D888-40CC-A06C-D0B736FEB5DC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235E7AA7-7B9E-460F-BD1C-2BC92042D7CD}" type="pres">
      <dgm:prSet presAssocID="{51DE1408-AE8F-49BF-A802-ED7804174F19}" presName="sibTrans" presStyleCnt="0"/>
      <dgm:spPr/>
    </dgm:pt>
    <dgm:pt modelId="{B61D92C9-8A9C-44A6-A566-435029DED2E3}" type="pres">
      <dgm:prSet presAssocID="{4F74102D-9E57-44A9-AA26-2481169D9E6D}" presName="compositeNode" presStyleCnt="0">
        <dgm:presLayoutVars>
          <dgm:bulletEnabled val="1"/>
        </dgm:presLayoutVars>
      </dgm:prSet>
      <dgm:spPr/>
    </dgm:pt>
    <dgm:pt modelId="{BFFB8340-EA8C-4B33-B6B2-86B06E4736AA}" type="pres">
      <dgm:prSet presAssocID="{4F74102D-9E57-44A9-AA26-2481169D9E6D}" presName="image" presStyleLbl="fgImgPlace1" presStyleIdx="1" presStyleCnt="3" custScaleX="144451" custScaleY="11241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46000" r="-46000"/>
          </a:stretch>
        </a:blipFill>
      </dgm:spPr>
    </dgm:pt>
    <dgm:pt modelId="{7D9A52FB-43E1-4E51-859F-1A2F3C1399CD}" type="pres">
      <dgm:prSet presAssocID="{4F74102D-9E57-44A9-AA26-2481169D9E6D}" presName="childNode" presStyleLbl="node1" presStyleIdx="1" presStyleCnt="3">
        <dgm:presLayoutVars>
          <dgm:bulletEnabled val="1"/>
        </dgm:presLayoutVars>
      </dgm:prSet>
      <dgm:spPr/>
    </dgm:pt>
    <dgm:pt modelId="{C393AE42-264D-4645-AB65-6B8276AED6A2}" type="pres">
      <dgm:prSet presAssocID="{4F74102D-9E57-44A9-AA26-2481169D9E6D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AE897D72-71EC-4C8B-99AD-A2DF995BF66C}" type="pres">
      <dgm:prSet presAssocID="{242A1CD3-FD9D-474F-8B20-FCF495591F1E}" presName="sibTrans" presStyleCnt="0"/>
      <dgm:spPr/>
    </dgm:pt>
    <dgm:pt modelId="{CBD858A6-81D1-47C5-BF7D-352A27B54B7C}" type="pres">
      <dgm:prSet presAssocID="{A54E5E1B-00A9-4F11-8C89-F750D94FEB87}" presName="compositeNode" presStyleCnt="0">
        <dgm:presLayoutVars>
          <dgm:bulletEnabled val="1"/>
        </dgm:presLayoutVars>
      </dgm:prSet>
      <dgm:spPr/>
    </dgm:pt>
    <dgm:pt modelId="{474A61FC-B00C-4C7C-AEF2-72665F3C3580}" type="pres">
      <dgm:prSet presAssocID="{A54E5E1B-00A9-4F11-8C89-F750D94FEB87}" presName="imag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3000" r="-13000"/>
          </a:stretch>
        </a:blipFill>
      </dgm:spPr>
    </dgm:pt>
    <dgm:pt modelId="{93F7AA10-1A4A-4EB9-973D-1DAA42BD7AC9}" type="pres">
      <dgm:prSet presAssocID="{A54E5E1B-00A9-4F11-8C89-F750D94FEB87}" presName="childNode" presStyleLbl="node1" presStyleIdx="2" presStyleCnt="3">
        <dgm:presLayoutVars>
          <dgm:bulletEnabled val="1"/>
        </dgm:presLayoutVars>
      </dgm:prSet>
      <dgm:spPr/>
    </dgm:pt>
    <dgm:pt modelId="{8002AF7B-3EF2-40FF-A6B7-DD32940CBF61}" type="pres">
      <dgm:prSet presAssocID="{A54E5E1B-00A9-4F11-8C89-F750D94FEB87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C604D80B-DC31-49CF-9099-0F8037A547D8}" srcId="{8B77A091-D888-40CC-A06C-D0B736FEB5DC}" destId="{BB26B10B-6E12-4A05-8112-E541187BFD02}" srcOrd="1" destOrd="0" parTransId="{D9556E26-5081-4D64-A9D9-75CAE147DD91}" sibTransId="{B0F5476E-F828-4648-BA60-7359D9EDDA8E}"/>
    <dgm:cxn modelId="{D4035314-9CBE-43E9-8D2E-66B6199A0085}" type="presOf" srcId="{A54E5E1B-00A9-4F11-8C89-F750D94FEB87}" destId="{8002AF7B-3EF2-40FF-A6B7-DD32940CBF61}" srcOrd="0" destOrd="0" presId="urn:microsoft.com/office/officeart/2005/8/layout/hList2"/>
    <dgm:cxn modelId="{1CDDDE14-BE7D-4137-871D-1720872E3DDC}" type="presOf" srcId="{4BB0CB6B-6226-40F1-AC63-15A3E1296AFA}" destId="{5F7AB7EE-6422-4770-A35B-18C87676E1EE}" srcOrd="0" destOrd="0" presId="urn:microsoft.com/office/officeart/2005/8/layout/hList2"/>
    <dgm:cxn modelId="{1DB2E618-82F2-42BC-810A-209376A646ED}" srcId="{A54E5E1B-00A9-4F11-8C89-F750D94FEB87}" destId="{906F00D2-6CF0-452F-8022-FE9BEFB8001B}" srcOrd="0" destOrd="0" parTransId="{6A27442A-2C22-404B-9235-3EB61D463F4E}" sibTransId="{2FC33DF4-7058-4EF0-AF62-3163B607C526}"/>
    <dgm:cxn modelId="{7B935822-C86B-4D71-AB62-E95C52E9B393}" type="presOf" srcId="{4F74102D-9E57-44A9-AA26-2481169D9E6D}" destId="{C393AE42-264D-4645-AB65-6B8276AED6A2}" srcOrd="0" destOrd="0" presId="urn:microsoft.com/office/officeart/2005/8/layout/hList2"/>
    <dgm:cxn modelId="{BF4A4824-3D4E-46C7-BB7B-0A3B6F7D0067}" type="presOf" srcId="{679A404B-83C1-4A12-91DC-D48985031DB1}" destId="{7D9A52FB-43E1-4E51-859F-1A2F3C1399CD}" srcOrd="0" destOrd="0" presId="urn:microsoft.com/office/officeart/2005/8/layout/hList2"/>
    <dgm:cxn modelId="{E8A65D2F-8228-4A78-B631-9B435ABB8CC8}" srcId="{A54E5E1B-00A9-4F11-8C89-F750D94FEB87}" destId="{A597A499-ACDA-4AC7-B040-60D8781FA197}" srcOrd="1" destOrd="0" parTransId="{19D51562-946A-431C-8450-453F8039DB98}" sibTransId="{23CB1A31-FDE9-417D-A788-A40A7B627FF3}"/>
    <dgm:cxn modelId="{D04CD33B-EF25-4BCC-9595-56445F8A3028}" srcId="{4F74102D-9E57-44A9-AA26-2481169D9E6D}" destId="{679A404B-83C1-4A12-91DC-D48985031DB1}" srcOrd="0" destOrd="0" parTransId="{02297B1F-61EF-4859-9C56-B8725BB4C973}" sibTransId="{0A3CE9C2-2439-452C-88F8-622A76EC0C44}"/>
    <dgm:cxn modelId="{A8BE8364-241B-425D-9C7D-311F71582607}" srcId="{4BB0CB6B-6226-40F1-AC63-15A3E1296AFA}" destId="{4F74102D-9E57-44A9-AA26-2481169D9E6D}" srcOrd="1" destOrd="0" parTransId="{761DD7B7-32CC-4594-B19C-53211DE84ECE}" sibTransId="{242A1CD3-FD9D-474F-8B20-FCF495591F1E}"/>
    <dgm:cxn modelId="{C030F454-B2F4-454C-8C1A-B35BE9BE3D93}" type="presOf" srcId="{BB26B10B-6E12-4A05-8112-E541187BFD02}" destId="{CF71F0B6-516D-44D6-80B4-DA1CD657E965}" srcOrd="0" destOrd="1" presId="urn:microsoft.com/office/officeart/2005/8/layout/hList2"/>
    <dgm:cxn modelId="{33D53355-6BD2-485B-87A1-8954A3482767}" type="presOf" srcId="{46BB0D88-8311-43C7-A6FF-EA60E26BFEB2}" destId="{CF71F0B6-516D-44D6-80B4-DA1CD657E965}" srcOrd="0" destOrd="2" presId="urn:microsoft.com/office/officeart/2005/8/layout/hList2"/>
    <dgm:cxn modelId="{51E62657-58BC-4ED3-BFE4-A5F5605F36D1}" srcId="{8B77A091-D888-40CC-A06C-D0B736FEB5DC}" destId="{46BB0D88-8311-43C7-A6FF-EA60E26BFEB2}" srcOrd="2" destOrd="0" parTransId="{B373070D-4C46-4F02-83D3-CAA86F7FDD24}" sibTransId="{6FC408F4-0FB3-4701-AAD2-89A513160DC2}"/>
    <dgm:cxn modelId="{0BF77E81-CD8B-4DB8-9A7D-4C596F43F525}" type="presOf" srcId="{906F00D2-6CF0-452F-8022-FE9BEFB8001B}" destId="{93F7AA10-1A4A-4EB9-973D-1DAA42BD7AC9}" srcOrd="0" destOrd="0" presId="urn:microsoft.com/office/officeart/2005/8/layout/hList2"/>
    <dgm:cxn modelId="{F6484B93-265C-42CA-A222-36C1CAECD6AD}" srcId="{4BB0CB6B-6226-40F1-AC63-15A3E1296AFA}" destId="{A54E5E1B-00A9-4F11-8C89-F750D94FEB87}" srcOrd="2" destOrd="0" parTransId="{C7FBCBC1-6585-4824-B0AE-828134DC095A}" sibTransId="{DEDC47A9-3006-4C99-B725-411A7EA5B3EB}"/>
    <dgm:cxn modelId="{EC8260AD-A375-458B-A661-E04058D516AB}" type="presOf" srcId="{C7E70E01-8410-40D9-82A1-DC0AE853A647}" destId="{CF71F0B6-516D-44D6-80B4-DA1CD657E965}" srcOrd="0" destOrd="0" presId="urn:microsoft.com/office/officeart/2005/8/layout/hList2"/>
    <dgm:cxn modelId="{02B907D6-52F5-4C7F-991D-2D0697990336}" srcId="{8B77A091-D888-40CC-A06C-D0B736FEB5DC}" destId="{C7E70E01-8410-40D9-82A1-DC0AE853A647}" srcOrd="0" destOrd="0" parTransId="{2029C76D-DCC2-49FA-A994-A857EF84199C}" sibTransId="{CD029E50-97C7-4DF9-A786-51B53CE13D98}"/>
    <dgm:cxn modelId="{ABD606E5-B7DF-45E2-9A51-9C69D4E83E7F}" type="presOf" srcId="{A597A499-ACDA-4AC7-B040-60D8781FA197}" destId="{93F7AA10-1A4A-4EB9-973D-1DAA42BD7AC9}" srcOrd="0" destOrd="1" presId="urn:microsoft.com/office/officeart/2005/8/layout/hList2"/>
    <dgm:cxn modelId="{0F5377F9-FF50-46B8-949F-B676E5DB9753}" type="presOf" srcId="{8B77A091-D888-40CC-A06C-D0B736FEB5DC}" destId="{7BF30912-4393-454F-BE07-E771F9BA40B1}" srcOrd="0" destOrd="0" presId="urn:microsoft.com/office/officeart/2005/8/layout/hList2"/>
    <dgm:cxn modelId="{54CF9FFD-DE4D-4EDE-AAC3-B87C59870393}" srcId="{4BB0CB6B-6226-40F1-AC63-15A3E1296AFA}" destId="{8B77A091-D888-40CC-A06C-D0B736FEB5DC}" srcOrd="0" destOrd="0" parTransId="{52A35259-056E-4D10-B8A1-F0A0EC8C7666}" sibTransId="{51DE1408-AE8F-49BF-A802-ED7804174F19}"/>
    <dgm:cxn modelId="{E4A1DA6B-39D0-4D4B-B6BA-FC6759E25994}" type="presParOf" srcId="{5F7AB7EE-6422-4770-A35B-18C87676E1EE}" destId="{A0F621DE-F081-4C81-9FCC-6B7E0EAFEE4B}" srcOrd="0" destOrd="0" presId="urn:microsoft.com/office/officeart/2005/8/layout/hList2"/>
    <dgm:cxn modelId="{8B543E62-7267-4CCB-86B6-FE115C53F7C6}" type="presParOf" srcId="{A0F621DE-F081-4C81-9FCC-6B7E0EAFEE4B}" destId="{BAD40A37-9BFA-44B7-B860-A343B3E7D20E}" srcOrd="0" destOrd="0" presId="urn:microsoft.com/office/officeart/2005/8/layout/hList2"/>
    <dgm:cxn modelId="{D7F7A914-F5F0-4A35-99F1-BA46018F658D}" type="presParOf" srcId="{A0F621DE-F081-4C81-9FCC-6B7E0EAFEE4B}" destId="{CF71F0B6-516D-44D6-80B4-DA1CD657E965}" srcOrd="1" destOrd="0" presId="urn:microsoft.com/office/officeart/2005/8/layout/hList2"/>
    <dgm:cxn modelId="{587F48D2-AAFA-4860-B971-00F3730A8948}" type="presParOf" srcId="{A0F621DE-F081-4C81-9FCC-6B7E0EAFEE4B}" destId="{7BF30912-4393-454F-BE07-E771F9BA40B1}" srcOrd="2" destOrd="0" presId="urn:microsoft.com/office/officeart/2005/8/layout/hList2"/>
    <dgm:cxn modelId="{98827742-C260-4BE8-BF7A-CC7D040555D4}" type="presParOf" srcId="{5F7AB7EE-6422-4770-A35B-18C87676E1EE}" destId="{235E7AA7-7B9E-460F-BD1C-2BC92042D7CD}" srcOrd="1" destOrd="0" presId="urn:microsoft.com/office/officeart/2005/8/layout/hList2"/>
    <dgm:cxn modelId="{5F84065F-4357-454D-9C47-07BD487C17B9}" type="presParOf" srcId="{5F7AB7EE-6422-4770-A35B-18C87676E1EE}" destId="{B61D92C9-8A9C-44A6-A566-435029DED2E3}" srcOrd="2" destOrd="0" presId="urn:microsoft.com/office/officeart/2005/8/layout/hList2"/>
    <dgm:cxn modelId="{1C1DACAA-2F34-41B4-B360-3286E9F5342C}" type="presParOf" srcId="{B61D92C9-8A9C-44A6-A566-435029DED2E3}" destId="{BFFB8340-EA8C-4B33-B6B2-86B06E4736AA}" srcOrd="0" destOrd="0" presId="urn:microsoft.com/office/officeart/2005/8/layout/hList2"/>
    <dgm:cxn modelId="{14CA7182-69C3-4A05-A374-1E519FF2F318}" type="presParOf" srcId="{B61D92C9-8A9C-44A6-A566-435029DED2E3}" destId="{7D9A52FB-43E1-4E51-859F-1A2F3C1399CD}" srcOrd="1" destOrd="0" presId="urn:microsoft.com/office/officeart/2005/8/layout/hList2"/>
    <dgm:cxn modelId="{A8B54B40-F72C-4887-8AA1-3433F39A6A2C}" type="presParOf" srcId="{B61D92C9-8A9C-44A6-A566-435029DED2E3}" destId="{C393AE42-264D-4645-AB65-6B8276AED6A2}" srcOrd="2" destOrd="0" presId="urn:microsoft.com/office/officeart/2005/8/layout/hList2"/>
    <dgm:cxn modelId="{2D90E35D-D376-42F9-8520-64885098168D}" type="presParOf" srcId="{5F7AB7EE-6422-4770-A35B-18C87676E1EE}" destId="{AE897D72-71EC-4C8B-99AD-A2DF995BF66C}" srcOrd="3" destOrd="0" presId="urn:microsoft.com/office/officeart/2005/8/layout/hList2"/>
    <dgm:cxn modelId="{601207C6-C469-469B-BE46-599ED9E0DEAA}" type="presParOf" srcId="{5F7AB7EE-6422-4770-A35B-18C87676E1EE}" destId="{CBD858A6-81D1-47C5-BF7D-352A27B54B7C}" srcOrd="4" destOrd="0" presId="urn:microsoft.com/office/officeart/2005/8/layout/hList2"/>
    <dgm:cxn modelId="{43BD5FB8-3859-4A1A-BBB2-C4DD1B7AFFAE}" type="presParOf" srcId="{CBD858A6-81D1-47C5-BF7D-352A27B54B7C}" destId="{474A61FC-B00C-4C7C-AEF2-72665F3C3580}" srcOrd="0" destOrd="0" presId="urn:microsoft.com/office/officeart/2005/8/layout/hList2"/>
    <dgm:cxn modelId="{A3EE1D6A-09DA-4CC0-AF04-13C8F75E2F3B}" type="presParOf" srcId="{CBD858A6-81D1-47C5-BF7D-352A27B54B7C}" destId="{93F7AA10-1A4A-4EB9-973D-1DAA42BD7AC9}" srcOrd="1" destOrd="0" presId="urn:microsoft.com/office/officeart/2005/8/layout/hList2"/>
    <dgm:cxn modelId="{0D589323-AD0F-4BA1-B269-5BBD8B5330B6}" type="presParOf" srcId="{CBD858A6-81D1-47C5-BF7D-352A27B54B7C}" destId="{8002AF7B-3EF2-40FF-A6B7-DD32940CBF61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86869E-3C00-4CC7-9B2D-9218A769D3ED}" type="doc">
      <dgm:prSet loTypeId="urn:microsoft.com/office/officeart/2005/8/layout/h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pt-BR"/>
        </a:p>
      </dgm:t>
    </dgm:pt>
    <dgm:pt modelId="{9F44D613-299A-468A-B69E-39406DE56695}">
      <dgm:prSet phldrT="[Texto]"/>
      <dgm:spPr/>
      <dgm:t>
        <a:bodyPr/>
        <a:lstStyle/>
        <a:p>
          <a:r>
            <a:rPr lang="pt-BR" dirty="0"/>
            <a:t>3º Dia Fisioterapia</a:t>
          </a:r>
        </a:p>
      </dgm:t>
    </dgm:pt>
    <dgm:pt modelId="{F8206153-7CF2-4D7F-9AE8-FCDD06D52AE7}" type="parTrans" cxnId="{D2482AD0-431B-47AC-A2BB-A391E5E12A24}">
      <dgm:prSet/>
      <dgm:spPr/>
      <dgm:t>
        <a:bodyPr/>
        <a:lstStyle/>
        <a:p>
          <a:endParaRPr lang="pt-BR"/>
        </a:p>
      </dgm:t>
    </dgm:pt>
    <dgm:pt modelId="{2AD7EF59-6E9C-4EF2-A755-A10879554CC4}" type="sibTrans" cxnId="{D2482AD0-431B-47AC-A2BB-A391E5E12A24}">
      <dgm:prSet/>
      <dgm:spPr/>
      <dgm:t>
        <a:bodyPr/>
        <a:lstStyle/>
        <a:p>
          <a:endParaRPr lang="pt-BR"/>
        </a:p>
      </dgm:t>
    </dgm:pt>
    <dgm:pt modelId="{5570D171-84CA-446A-AAA6-568372A18677}">
      <dgm:prSet phldrT="[Texto]" custT="1"/>
      <dgm:spPr/>
      <dgm:t>
        <a:bodyPr/>
        <a:lstStyle/>
        <a:p>
          <a:pPr algn="ctr"/>
          <a:r>
            <a:rPr lang="pt-BR" sz="2400" b="1" i="0" dirty="0"/>
            <a:t>Estimulação dos aspectos motores</a:t>
          </a:r>
          <a:endParaRPr lang="pt-BR" sz="2400" b="1" dirty="0"/>
        </a:p>
      </dgm:t>
    </dgm:pt>
    <dgm:pt modelId="{4341E448-CE5D-4618-9ECF-378D05B2C6CC}" type="parTrans" cxnId="{706952F3-5089-4136-A1D9-8D7E48E33308}">
      <dgm:prSet/>
      <dgm:spPr/>
      <dgm:t>
        <a:bodyPr/>
        <a:lstStyle/>
        <a:p>
          <a:endParaRPr lang="pt-BR"/>
        </a:p>
      </dgm:t>
    </dgm:pt>
    <dgm:pt modelId="{096D05B9-06CC-4951-83FF-9A6D5387895F}" type="sibTrans" cxnId="{706952F3-5089-4136-A1D9-8D7E48E33308}">
      <dgm:prSet/>
      <dgm:spPr/>
      <dgm:t>
        <a:bodyPr/>
        <a:lstStyle/>
        <a:p>
          <a:endParaRPr lang="pt-BR"/>
        </a:p>
      </dgm:t>
    </dgm:pt>
    <dgm:pt modelId="{0DEA4B0B-8DE9-4025-87F6-F21849CB4425}">
      <dgm:prSet phldrT="[Texto]"/>
      <dgm:spPr/>
      <dgm:t>
        <a:bodyPr/>
        <a:lstStyle/>
        <a:p>
          <a:r>
            <a:rPr lang="pt-BR" dirty="0"/>
            <a:t>4º Dia Fonoaudiologia</a:t>
          </a:r>
        </a:p>
      </dgm:t>
    </dgm:pt>
    <dgm:pt modelId="{90775C20-B313-48FB-BAAD-A4B8E685ACF8}" type="parTrans" cxnId="{C054B3E2-C571-47B0-A06D-CA4A258136A1}">
      <dgm:prSet/>
      <dgm:spPr/>
      <dgm:t>
        <a:bodyPr/>
        <a:lstStyle/>
        <a:p>
          <a:endParaRPr lang="pt-BR"/>
        </a:p>
      </dgm:t>
    </dgm:pt>
    <dgm:pt modelId="{89D668BB-250F-4AE8-A44C-8560501B59FA}" type="sibTrans" cxnId="{C054B3E2-C571-47B0-A06D-CA4A258136A1}">
      <dgm:prSet/>
      <dgm:spPr/>
      <dgm:t>
        <a:bodyPr/>
        <a:lstStyle/>
        <a:p>
          <a:endParaRPr lang="pt-BR"/>
        </a:p>
      </dgm:t>
    </dgm:pt>
    <dgm:pt modelId="{7D453E0E-3221-47F3-A83E-A442EE242C05}">
      <dgm:prSet phldrT="[Texto]" custT="1"/>
      <dgm:spPr/>
      <dgm:t>
        <a:bodyPr/>
        <a:lstStyle/>
        <a:p>
          <a:pPr algn="ctr"/>
          <a:r>
            <a:rPr lang="pt-BR" sz="2400" b="1" i="0" dirty="0"/>
            <a:t>Estimulação do desenvolvimento da linguagem e comunicação</a:t>
          </a:r>
          <a:endParaRPr lang="pt-BR" sz="2400" b="1" dirty="0"/>
        </a:p>
      </dgm:t>
    </dgm:pt>
    <dgm:pt modelId="{A7F529F9-C843-4AD7-B4C8-BB50C5D0BF1D}" type="parTrans" cxnId="{21C0266C-E83B-4DB9-B2F7-D1A8B0866A93}">
      <dgm:prSet/>
      <dgm:spPr/>
      <dgm:t>
        <a:bodyPr/>
        <a:lstStyle/>
        <a:p>
          <a:endParaRPr lang="pt-BR"/>
        </a:p>
      </dgm:t>
    </dgm:pt>
    <dgm:pt modelId="{24FEC445-B99F-4C3C-BE57-06DF97FF82FF}" type="sibTrans" cxnId="{21C0266C-E83B-4DB9-B2F7-D1A8B0866A93}">
      <dgm:prSet/>
      <dgm:spPr/>
      <dgm:t>
        <a:bodyPr/>
        <a:lstStyle/>
        <a:p>
          <a:endParaRPr lang="pt-BR"/>
        </a:p>
      </dgm:t>
    </dgm:pt>
    <dgm:pt modelId="{2A75F74B-4363-432C-94B5-3B0C0F7C1B03}">
      <dgm:prSet phldrT="[Texto]"/>
      <dgm:spPr/>
      <dgm:t>
        <a:bodyPr/>
        <a:lstStyle/>
        <a:p>
          <a:r>
            <a:rPr lang="pt-BR" dirty="0"/>
            <a:t>5º Dia Psicologia</a:t>
          </a:r>
        </a:p>
      </dgm:t>
    </dgm:pt>
    <dgm:pt modelId="{181257F0-BDB1-4CD5-B46F-22D7D7ABE867}" type="parTrans" cxnId="{A21A9552-31F4-44AF-8B30-8395C7E9557B}">
      <dgm:prSet/>
      <dgm:spPr/>
      <dgm:t>
        <a:bodyPr/>
        <a:lstStyle/>
        <a:p>
          <a:endParaRPr lang="pt-BR"/>
        </a:p>
      </dgm:t>
    </dgm:pt>
    <dgm:pt modelId="{0570B4C3-4221-478A-8CE1-960D23AFE7B3}" type="sibTrans" cxnId="{A21A9552-31F4-44AF-8B30-8395C7E9557B}">
      <dgm:prSet/>
      <dgm:spPr/>
      <dgm:t>
        <a:bodyPr/>
        <a:lstStyle/>
        <a:p>
          <a:endParaRPr lang="pt-BR"/>
        </a:p>
      </dgm:t>
    </dgm:pt>
    <dgm:pt modelId="{8A727812-4434-4169-8251-D29F705694B6}">
      <dgm:prSet phldrT="[Texto]" custT="1"/>
      <dgm:spPr/>
      <dgm:t>
        <a:bodyPr/>
        <a:lstStyle/>
        <a:p>
          <a:pPr algn="ctr"/>
          <a:r>
            <a:rPr lang="pt-BR" sz="2400" b="1" i="0" dirty="0"/>
            <a:t>Caixa de Reflexões - Sobrecarga do cuidador –</a:t>
          </a:r>
          <a:br>
            <a:rPr lang="pt-BR" sz="2400" b="1" i="0" dirty="0"/>
          </a:br>
          <a:r>
            <a:rPr lang="pt-BR" sz="2400" b="1" i="0" dirty="0"/>
            <a:t>discussão da importância do autocuidado e estratégias</a:t>
          </a:r>
          <a:endParaRPr lang="pt-BR" sz="2400" b="1" dirty="0"/>
        </a:p>
      </dgm:t>
    </dgm:pt>
    <dgm:pt modelId="{8870380D-5301-4261-9736-05BEAD97B40C}" type="parTrans" cxnId="{32EE5572-F583-4FD3-A6AE-A3D050934EF0}">
      <dgm:prSet/>
      <dgm:spPr/>
      <dgm:t>
        <a:bodyPr/>
        <a:lstStyle/>
        <a:p>
          <a:endParaRPr lang="pt-BR"/>
        </a:p>
      </dgm:t>
    </dgm:pt>
    <dgm:pt modelId="{27098B3D-0568-4C36-897F-31DAE331DC84}" type="sibTrans" cxnId="{32EE5572-F583-4FD3-A6AE-A3D050934EF0}">
      <dgm:prSet/>
      <dgm:spPr/>
      <dgm:t>
        <a:bodyPr/>
        <a:lstStyle/>
        <a:p>
          <a:endParaRPr lang="pt-BR"/>
        </a:p>
      </dgm:t>
    </dgm:pt>
    <dgm:pt modelId="{BBCAFB5E-24C1-4881-BB24-C66B9A85CFD0}">
      <dgm:prSet phldrT="[Texto]" custT="1"/>
      <dgm:spPr/>
      <dgm:t>
        <a:bodyPr/>
        <a:lstStyle/>
        <a:p>
          <a:pPr algn="ctr"/>
          <a:r>
            <a:rPr lang="pt-BR" sz="2400" b="1" i="0" dirty="0"/>
            <a:t>Orientação de posicionamentos e posturas</a:t>
          </a:r>
          <a:endParaRPr lang="pt-BR" sz="2400" b="1" dirty="0"/>
        </a:p>
      </dgm:t>
    </dgm:pt>
    <dgm:pt modelId="{61893961-5DAF-443E-A703-972EA8B82D2B}" type="parTrans" cxnId="{5B041A86-2842-4546-AD0F-BE6AD5D74659}">
      <dgm:prSet/>
      <dgm:spPr/>
      <dgm:t>
        <a:bodyPr/>
        <a:lstStyle/>
        <a:p>
          <a:endParaRPr lang="pt-BR"/>
        </a:p>
      </dgm:t>
    </dgm:pt>
    <dgm:pt modelId="{0ECFCC16-FD24-4A5C-97A8-D153E04E557B}" type="sibTrans" cxnId="{5B041A86-2842-4546-AD0F-BE6AD5D74659}">
      <dgm:prSet/>
      <dgm:spPr/>
      <dgm:t>
        <a:bodyPr/>
        <a:lstStyle/>
        <a:p>
          <a:endParaRPr lang="pt-BR"/>
        </a:p>
      </dgm:t>
    </dgm:pt>
    <dgm:pt modelId="{A275D4BA-5759-4E63-A8BB-705CA066626A}">
      <dgm:prSet phldrT="[Texto]" custT="1"/>
      <dgm:spPr/>
      <dgm:t>
        <a:bodyPr/>
        <a:lstStyle/>
        <a:p>
          <a:pPr algn="ctr"/>
          <a:r>
            <a:rPr lang="pt-BR" sz="2400" b="1" i="0" dirty="0"/>
            <a:t>Orientações quanto a hábitos orais e alimentação</a:t>
          </a:r>
          <a:endParaRPr lang="pt-BR" sz="2400" b="1" dirty="0"/>
        </a:p>
      </dgm:t>
    </dgm:pt>
    <dgm:pt modelId="{46C3FF94-37C7-4D11-82C2-F343762E1818}" type="parTrans" cxnId="{84688051-A7B1-4D30-B055-1D6B847EC047}">
      <dgm:prSet/>
      <dgm:spPr/>
      <dgm:t>
        <a:bodyPr/>
        <a:lstStyle/>
        <a:p>
          <a:endParaRPr lang="pt-BR"/>
        </a:p>
      </dgm:t>
    </dgm:pt>
    <dgm:pt modelId="{487E0A20-B353-43FF-B3E0-0C19A4FA2801}" type="sibTrans" cxnId="{84688051-A7B1-4D30-B055-1D6B847EC047}">
      <dgm:prSet/>
      <dgm:spPr/>
      <dgm:t>
        <a:bodyPr/>
        <a:lstStyle/>
        <a:p>
          <a:endParaRPr lang="pt-BR"/>
        </a:p>
      </dgm:t>
    </dgm:pt>
    <dgm:pt modelId="{47A21B35-5EF1-47DA-89B3-6018229B4FBE}">
      <dgm:prSet phldrT="[Texto]" custT="1"/>
      <dgm:spPr/>
      <dgm:t>
        <a:bodyPr/>
        <a:lstStyle/>
        <a:p>
          <a:pPr algn="ctr"/>
          <a:endParaRPr lang="pt-BR" sz="2400" b="1" dirty="0"/>
        </a:p>
      </dgm:t>
    </dgm:pt>
    <dgm:pt modelId="{5E8EBAE0-A445-48FE-A85F-289343A40393}" type="parTrans" cxnId="{269A1A7A-EF4A-4B3E-BAE2-9F55D435A7D5}">
      <dgm:prSet/>
      <dgm:spPr/>
      <dgm:t>
        <a:bodyPr/>
        <a:lstStyle/>
        <a:p>
          <a:endParaRPr lang="pt-BR"/>
        </a:p>
      </dgm:t>
    </dgm:pt>
    <dgm:pt modelId="{DA6F57DD-12BC-4612-BAF1-E3C28547A3E3}" type="sibTrans" cxnId="{269A1A7A-EF4A-4B3E-BAE2-9F55D435A7D5}">
      <dgm:prSet/>
      <dgm:spPr/>
      <dgm:t>
        <a:bodyPr/>
        <a:lstStyle/>
        <a:p>
          <a:endParaRPr lang="pt-BR"/>
        </a:p>
      </dgm:t>
    </dgm:pt>
    <dgm:pt modelId="{3FC7BAFB-107F-4513-8C72-8703A77C2CC6}" type="pres">
      <dgm:prSet presAssocID="{0886869E-3C00-4CC7-9B2D-9218A769D3ED}" presName="linearFlow" presStyleCnt="0">
        <dgm:presLayoutVars>
          <dgm:dir/>
          <dgm:animLvl val="lvl"/>
          <dgm:resizeHandles/>
        </dgm:presLayoutVars>
      </dgm:prSet>
      <dgm:spPr/>
    </dgm:pt>
    <dgm:pt modelId="{7F7D5E17-D30C-42D5-A95E-507AC1A98F24}" type="pres">
      <dgm:prSet presAssocID="{9F44D613-299A-468A-B69E-39406DE56695}" presName="compositeNode" presStyleCnt="0">
        <dgm:presLayoutVars>
          <dgm:bulletEnabled val="1"/>
        </dgm:presLayoutVars>
      </dgm:prSet>
      <dgm:spPr/>
    </dgm:pt>
    <dgm:pt modelId="{41D7E2D0-947B-4667-A679-F0D1A321D639}" type="pres">
      <dgm:prSet presAssocID="{9F44D613-299A-468A-B69E-39406DE56695}" presName="imag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12000" b="-12000"/>
          </a:stretch>
        </a:blipFill>
      </dgm:spPr>
    </dgm:pt>
    <dgm:pt modelId="{9FD8A92F-5357-4A9F-8B1A-0F4D5F086837}" type="pres">
      <dgm:prSet presAssocID="{9F44D613-299A-468A-B69E-39406DE56695}" presName="childNode" presStyleLbl="node1" presStyleIdx="0" presStyleCnt="3" custScaleX="107375">
        <dgm:presLayoutVars>
          <dgm:bulletEnabled val="1"/>
        </dgm:presLayoutVars>
      </dgm:prSet>
      <dgm:spPr/>
    </dgm:pt>
    <dgm:pt modelId="{FC64C8BE-CC94-402B-B74F-00A60761F5CE}" type="pres">
      <dgm:prSet presAssocID="{9F44D613-299A-468A-B69E-39406DE56695}" presName="parentNode" presStyleLbl="revTx" presStyleIdx="0" presStyleCnt="3">
        <dgm:presLayoutVars>
          <dgm:chMax val="0"/>
          <dgm:bulletEnabled val="1"/>
        </dgm:presLayoutVars>
      </dgm:prSet>
      <dgm:spPr/>
    </dgm:pt>
    <dgm:pt modelId="{023C8A53-D53F-4701-8412-F67F81770FB5}" type="pres">
      <dgm:prSet presAssocID="{2AD7EF59-6E9C-4EF2-A755-A10879554CC4}" presName="sibTrans" presStyleCnt="0"/>
      <dgm:spPr/>
    </dgm:pt>
    <dgm:pt modelId="{2DDBCDF3-07D0-4C6B-9FCB-7C3D8AE110EF}" type="pres">
      <dgm:prSet presAssocID="{0DEA4B0B-8DE9-4025-87F6-F21849CB4425}" presName="compositeNode" presStyleCnt="0">
        <dgm:presLayoutVars>
          <dgm:bulletEnabled val="1"/>
        </dgm:presLayoutVars>
      </dgm:prSet>
      <dgm:spPr/>
    </dgm:pt>
    <dgm:pt modelId="{DD2ACB22-E8F4-4587-8C5F-0129FB609E52}" type="pres">
      <dgm:prSet presAssocID="{0DEA4B0B-8DE9-4025-87F6-F21849CB4425}" presName="image" presStyleLbl="fgImgPlac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5000" r="-5000"/>
          </a:stretch>
        </a:blipFill>
      </dgm:spPr>
    </dgm:pt>
    <dgm:pt modelId="{4207038C-7194-473F-997B-1468C3463C60}" type="pres">
      <dgm:prSet presAssocID="{0DEA4B0B-8DE9-4025-87F6-F21849CB4425}" presName="childNode" presStyleLbl="node1" presStyleIdx="1" presStyleCnt="3" custScaleX="112896">
        <dgm:presLayoutVars>
          <dgm:bulletEnabled val="1"/>
        </dgm:presLayoutVars>
      </dgm:prSet>
      <dgm:spPr/>
    </dgm:pt>
    <dgm:pt modelId="{35B87909-B812-4FAC-A019-A1FCE5CA5673}" type="pres">
      <dgm:prSet presAssocID="{0DEA4B0B-8DE9-4025-87F6-F21849CB4425}" presName="parentNode" presStyleLbl="revTx" presStyleIdx="1" presStyleCnt="3">
        <dgm:presLayoutVars>
          <dgm:chMax val="0"/>
          <dgm:bulletEnabled val="1"/>
        </dgm:presLayoutVars>
      </dgm:prSet>
      <dgm:spPr/>
    </dgm:pt>
    <dgm:pt modelId="{F970268D-35C9-402F-BD09-57FB528B5B10}" type="pres">
      <dgm:prSet presAssocID="{89D668BB-250F-4AE8-A44C-8560501B59FA}" presName="sibTrans" presStyleCnt="0"/>
      <dgm:spPr/>
    </dgm:pt>
    <dgm:pt modelId="{22A43C48-8441-4D7B-883D-DB0368F1CC0F}" type="pres">
      <dgm:prSet presAssocID="{2A75F74B-4363-432C-94B5-3B0C0F7C1B03}" presName="compositeNode" presStyleCnt="0">
        <dgm:presLayoutVars>
          <dgm:bulletEnabled val="1"/>
        </dgm:presLayoutVars>
      </dgm:prSet>
      <dgm:spPr/>
    </dgm:pt>
    <dgm:pt modelId="{03A72BBC-4153-45BF-9548-8DCCDBA617A0}" type="pres">
      <dgm:prSet presAssocID="{2A75F74B-4363-432C-94B5-3B0C0F7C1B03}" presName="image" presStyleLbl="fgImgPlac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1000" r="-11000"/>
          </a:stretch>
        </a:blipFill>
      </dgm:spPr>
    </dgm:pt>
    <dgm:pt modelId="{740F5EBE-292A-465E-B3D6-E51C7DC4A66E}" type="pres">
      <dgm:prSet presAssocID="{2A75F74B-4363-432C-94B5-3B0C0F7C1B03}" presName="childNode" presStyleLbl="node1" presStyleIdx="2" presStyleCnt="3">
        <dgm:presLayoutVars>
          <dgm:bulletEnabled val="1"/>
        </dgm:presLayoutVars>
      </dgm:prSet>
      <dgm:spPr/>
    </dgm:pt>
    <dgm:pt modelId="{F51A1273-C0FF-4950-AF1A-41BD3DC2FCD6}" type="pres">
      <dgm:prSet presAssocID="{2A75F74B-4363-432C-94B5-3B0C0F7C1B03}" presName="parentNode" presStyleLbl="revTx" presStyleIdx="2" presStyleCnt="3">
        <dgm:presLayoutVars>
          <dgm:chMax val="0"/>
          <dgm:bulletEnabled val="1"/>
        </dgm:presLayoutVars>
      </dgm:prSet>
      <dgm:spPr/>
    </dgm:pt>
  </dgm:ptLst>
  <dgm:cxnLst>
    <dgm:cxn modelId="{59A6ED20-8CE8-4E4C-9922-9E8933C173A2}" type="presOf" srcId="{0DEA4B0B-8DE9-4025-87F6-F21849CB4425}" destId="{35B87909-B812-4FAC-A019-A1FCE5CA5673}" srcOrd="0" destOrd="0" presId="urn:microsoft.com/office/officeart/2005/8/layout/hList2"/>
    <dgm:cxn modelId="{CFE0E05E-E27D-45F8-8E29-BF4074208E14}" type="presOf" srcId="{5570D171-84CA-446A-AAA6-568372A18677}" destId="{9FD8A92F-5357-4A9F-8B1A-0F4D5F086837}" srcOrd="0" destOrd="0" presId="urn:microsoft.com/office/officeart/2005/8/layout/hList2"/>
    <dgm:cxn modelId="{B9E59041-1B4D-43B4-BD42-1C341872CAE3}" type="presOf" srcId="{0886869E-3C00-4CC7-9B2D-9218A769D3ED}" destId="{3FC7BAFB-107F-4513-8C72-8703A77C2CC6}" srcOrd="0" destOrd="0" presId="urn:microsoft.com/office/officeart/2005/8/layout/hList2"/>
    <dgm:cxn modelId="{5B74136C-A15C-4F55-9E83-4EC75AD58AFF}" type="presOf" srcId="{BBCAFB5E-24C1-4881-BB24-C66B9A85CFD0}" destId="{9FD8A92F-5357-4A9F-8B1A-0F4D5F086837}" srcOrd="0" destOrd="1" presId="urn:microsoft.com/office/officeart/2005/8/layout/hList2"/>
    <dgm:cxn modelId="{21C0266C-E83B-4DB9-B2F7-D1A8B0866A93}" srcId="{0DEA4B0B-8DE9-4025-87F6-F21849CB4425}" destId="{7D453E0E-3221-47F3-A83E-A442EE242C05}" srcOrd="0" destOrd="0" parTransId="{A7F529F9-C843-4AD7-B4C8-BB50C5D0BF1D}" sibTransId="{24FEC445-B99F-4C3C-BE57-06DF97FF82FF}"/>
    <dgm:cxn modelId="{84688051-A7B1-4D30-B055-1D6B847EC047}" srcId="{0DEA4B0B-8DE9-4025-87F6-F21849CB4425}" destId="{A275D4BA-5759-4E63-A8BB-705CA066626A}" srcOrd="1" destOrd="0" parTransId="{46C3FF94-37C7-4D11-82C2-F343762E1818}" sibTransId="{487E0A20-B353-43FF-B3E0-0C19A4FA2801}"/>
    <dgm:cxn modelId="{32EE5572-F583-4FD3-A6AE-A3D050934EF0}" srcId="{2A75F74B-4363-432C-94B5-3B0C0F7C1B03}" destId="{8A727812-4434-4169-8251-D29F705694B6}" srcOrd="0" destOrd="0" parTransId="{8870380D-5301-4261-9736-05BEAD97B40C}" sibTransId="{27098B3D-0568-4C36-897F-31DAE331DC84}"/>
    <dgm:cxn modelId="{A21A9552-31F4-44AF-8B30-8395C7E9557B}" srcId="{0886869E-3C00-4CC7-9B2D-9218A769D3ED}" destId="{2A75F74B-4363-432C-94B5-3B0C0F7C1B03}" srcOrd="2" destOrd="0" parTransId="{181257F0-BDB1-4CD5-B46F-22D7D7ABE867}" sibTransId="{0570B4C3-4221-478A-8CE1-960D23AFE7B3}"/>
    <dgm:cxn modelId="{269A1A7A-EF4A-4B3E-BAE2-9F55D435A7D5}" srcId="{9F44D613-299A-468A-B69E-39406DE56695}" destId="{47A21B35-5EF1-47DA-89B3-6018229B4FBE}" srcOrd="2" destOrd="0" parTransId="{5E8EBAE0-A445-48FE-A85F-289343A40393}" sibTransId="{DA6F57DD-12BC-4612-BAF1-E3C28547A3E3}"/>
    <dgm:cxn modelId="{EE8A537A-5F61-40D7-9AC6-0A187FCF4013}" type="presOf" srcId="{7D453E0E-3221-47F3-A83E-A442EE242C05}" destId="{4207038C-7194-473F-997B-1468C3463C60}" srcOrd="0" destOrd="0" presId="urn:microsoft.com/office/officeart/2005/8/layout/hList2"/>
    <dgm:cxn modelId="{5B041A86-2842-4546-AD0F-BE6AD5D74659}" srcId="{9F44D613-299A-468A-B69E-39406DE56695}" destId="{BBCAFB5E-24C1-4881-BB24-C66B9A85CFD0}" srcOrd="1" destOrd="0" parTransId="{61893961-5DAF-443E-A703-972EA8B82D2B}" sibTransId="{0ECFCC16-FD24-4A5C-97A8-D153E04E557B}"/>
    <dgm:cxn modelId="{77D87586-B7E0-4834-A739-5B5A59873BEB}" type="presOf" srcId="{9F44D613-299A-468A-B69E-39406DE56695}" destId="{FC64C8BE-CC94-402B-B74F-00A60761F5CE}" srcOrd="0" destOrd="0" presId="urn:microsoft.com/office/officeart/2005/8/layout/hList2"/>
    <dgm:cxn modelId="{A74656B4-945A-4CF1-98BB-EBD5100A73EB}" type="presOf" srcId="{8A727812-4434-4169-8251-D29F705694B6}" destId="{740F5EBE-292A-465E-B3D6-E51C7DC4A66E}" srcOrd="0" destOrd="0" presId="urn:microsoft.com/office/officeart/2005/8/layout/hList2"/>
    <dgm:cxn modelId="{2B13F4CE-8660-4BA1-AA0C-3F9CC11E6C5C}" type="presOf" srcId="{2A75F74B-4363-432C-94B5-3B0C0F7C1B03}" destId="{F51A1273-C0FF-4950-AF1A-41BD3DC2FCD6}" srcOrd="0" destOrd="0" presId="urn:microsoft.com/office/officeart/2005/8/layout/hList2"/>
    <dgm:cxn modelId="{D2482AD0-431B-47AC-A2BB-A391E5E12A24}" srcId="{0886869E-3C00-4CC7-9B2D-9218A769D3ED}" destId="{9F44D613-299A-468A-B69E-39406DE56695}" srcOrd="0" destOrd="0" parTransId="{F8206153-7CF2-4D7F-9AE8-FCDD06D52AE7}" sibTransId="{2AD7EF59-6E9C-4EF2-A755-A10879554CC4}"/>
    <dgm:cxn modelId="{C054B3E2-C571-47B0-A06D-CA4A258136A1}" srcId="{0886869E-3C00-4CC7-9B2D-9218A769D3ED}" destId="{0DEA4B0B-8DE9-4025-87F6-F21849CB4425}" srcOrd="1" destOrd="0" parTransId="{90775C20-B313-48FB-BAAD-A4B8E685ACF8}" sibTransId="{89D668BB-250F-4AE8-A44C-8560501B59FA}"/>
    <dgm:cxn modelId="{733610E5-5312-4C57-AD87-342663155983}" type="presOf" srcId="{47A21B35-5EF1-47DA-89B3-6018229B4FBE}" destId="{9FD8A92F-5357-4A9F-8B1A-0F4D5F086837}" srcOrd="0" destOrd="2" presId="urn:microsoft.com/office/officeart/2005/8/layout/hList2"/>
    <dgm:cxn modelId="{84D9A8F2-A7F7-403D-895E-CEF5E2AB7106}" type="presOf" srcId="{A275D4BA-5759-4E63-A8BB-705CA066626A}" destId="{4207038C-7194-473F-997B-1468C3463C60}" srcOrd="0" destOrd="1" presId="urn:microsoft.com/office/officeart/2005/8/layout/hList2"/>
    <dgm:cxn modelId="{706952F3-5089-4136-A1D9-8D7E48E33308}" srcId="{9F44D613-299A-468A-B69E-39406DE56695}" destId="{5570D171-84CA-446A-AAA6-568372A18677}" srcOrd="0" destOrd="0" parTransId="{4341E448-CE5D-4618-9ECF-378D05B2C6CC}" sibTransId="{096D05B9-06CC-4951-83FF-9A6D5387895F}"/>
    <dgm:cxn modelId="{643E50EB-B7A4-44A4-99A5-1CCD26772BDD}" type="presParOf" srcId="{3FC7BAFB-107F-4513-8C72-8703A77C2CC6}" destId="{7F7D5E17-D30C-42D5-A95E-507AC1A98F24}" srcOrd="0" destOrd="0" presId="urn:microsoft.com/office/officeart/2005/8/layout/hList2"/>
    <dgm:cxn modelId="{6CA1C0B7-348C-4A99-839D-806841E30C53}" type="presParOf" srcId="{7F7D5E17-D30C-42D5-A95E-507AC1A98F24}" destId="{41D7E2D0-947B-4667-A679-F0D1A321D639}" srcOrd="0" destOrd="0" presId="urn:microsoft.com/office/officeart/2005/8/layout/hList2"/>
    <dgm:cxn modelId="{65B65C64-6CCB-4E7C-BD91-CAEB72CE694A}" type="presParOf" srcId="{7F7D5E17-D30C-42D5-A95E-507AC1A98F24}" destId="{9FD8A92F-5357-4A9F-8B1A-0F4D5F086837}" srcOrd="1" destOrd="0" presId="urn:microsoft.com/office/officeart/2005/8/layout/hList2"/>
    <dgm:cxn modelId="{73B55D10-463C-49F3-BFBD-5DA61A02F7F7}" type="presParOf" srcId="{7F7D5E17-D30C-42D5-A95E-507AC1A98F24}" destId="{FC64C8BE-CC94-402B-B74F-00A60761F5CE}" srcOrd="2" destOrd="0" presId="urn:microsoft.com/office/officeart/2005/8/layout/hList2"/>
    <dgm:cxn modelId="{EBAEB754-028C-411E-9373-466EA9CD2972}" type="presParOf" srcId="{3FC7BAFB-107F-4513-8C72-8703A77C2CC6}" destId="{023C8A53-D53F-4701-8412-F67F81770FB5}" srcOrd="1" destOrd="0" presId="urn:microsoft.com/office/officeart/2005/8/layout/hList2"/>
    <dgm:cxn modelId="{32E4073E-6329-4ECD-B3E0-9F9D9EA876AB}" type="presParOf" srcId="{3FC7BAFB-107F-4513-8C72-8703A77C2CC6}" destId="{2DDBCDF3-07D0-4C6B-9FCB-7C3D8AE110EF}" srcOrd="2" destOrd="0" presId="urn:microsoft.com/office/officeart/2005/8/layout/hList2"/>
    <dgm:cxn modelId="{3CA7EFBD-EC60-4DB9-95BD-22CBC43E1236}" type="presParOf" srcId="{2DDBCDF3-07D0-4C6B-9FCB-7C3D8AE110EF}" destId="{DD2ACB22-E8F4-4587-8C5F-0129FB609E52}" srcOrd="0" destOrd="0" presId="urn:microsoft.com/office/officeart/2005/8/layout/hList2"/>
    <dgm:cxn modelId="{8F820755-3AAE-4479-B98E-594F20E77040}" type="presParOf" srcId="{2DDBCDF3-07D0-4C6B-9FCB-7C3D8AE110EF}" destId="{4207038C-7194-473F-997B-1468C3463C60}" srcOrd="1" destOrd="0" presId="urn:microsoft.com/office/officeart/2005/8/layout/hList2"/>
    <dgm:cxn modelId="{E186E3F0-8BE3-4EF3-B7BF-BD19F1FDE175}" type="presParOf" srcId="{2DDBCDF3-07D0-4C6B-9FCB-7C3D8AE110EF}" destId="{35B87909-B812-4FAC-A019-A1FCE5CA5673}" srcOrd="2" destOrd="0" presId="urn:microsoft.com/office/officeart/2005/8/layout/hList2"/>
    <dgm:cxn modelId="{D52E7B85-29B1-4C78-9B6F-A88B5D9F49FD}" type="presParOf" srcId="{3FC7BAFB-107F-4513-8C72-8703A77C2CC6}" destId="{F970268D-35C9-402F-BD09-57FB528B5B10}" srcOrd="3" destOrd="0" presId="urn:microsoft.com/office/officeart/2005/8/layout/hList2"/>
    <dgm:cxn modelId="{A52F58AC-CB6F-4038-BDE2-D745486D7ED9}" type="presParOf" srcId="{3FC7BAFB-107F-4513-8C72-8703A77C2CC6}" destId="{22A43C48-8441-4D7B-883D-DB0368F1CC0F}" srcOrd="4" destOrd="0" presId="urn:microsoft.com/office/officeart/2005/8/layout/hList2"/>
    <dgm:cxn modelId="{90D8AD02-CD2A-4364-858E-42F498A29533}" type="presParOf" srcId="{22A43C48-8441-4D7B-883D-DB0368F1CC0F}" destId="{03A72BBC-4153-45BF-9548-8DCCDBA617A0}" srcOrd="0" destOrd="0" presId="urn:microsoft.com/office/officeart/2005/8/layout/hList2"/>
    <dgm:cxn modelId="{E586CFC2-739D-46AC-BF51-2CAEF053BBA4}" type="presParOf" srcId="{22A43C48-8441-4D7B-883D-DB0368F1CC0F}" destId="{740F5EBE-292A-465E-B3D6-E51C7DC4A66E}" srcOrd="1" destOrd="0" presId="urn:microsoft.com/office/officeart/2005/8/layout/hList2"/>
    <dgm:cxn modelId="{004D8612-DE3C-4A9B-8AB1-22E0A1A2204C}" type="presParOf" srcId="{22A43C48-8441-4D7B-883D-DB0368F1CC0F}" destId="{F51A1273-C0FF-4950-AF1A-41BD3DC2FCD6}" srcOrd="2" destOrd="0" presId="urn:microsoft.com/office/officeart/2005/8/layout/h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D434A6-00BC-4C59-BBE0-2D6C2DEA96C0}">
      <dsp:nvSpPr>
        <dsp:cNvPr id="0" name=""/>
        <dsp:cNvSpPr/>
      </dsp:nvSpPr>
      <dsp:spPr>
        <a:xfrm>
          <a:off x="0" y="16965"/>
          <a:ext cx="10100479" cy="180063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kern="1200" dirty="0"/>
            <a:t>O desenvolvimento da criança não depende apenas da maturação do sistema nervoso central (SNC), mas também de vários outros fatores: biológicos, relacionais, afetivos, simbólicos, contextuais e ambientais. </a:t>
          </a:r>
          <a:r>
            <a:rPr lang="pt-BR" sz="2700" b="0" i="0" u="none" kern="1200" dirty="0"/>
            <a:t>(Brasil, 2016).</a:t>
          </a:r>
          <a:endParaRPr lang="pt-BR" sz="2700" b="0" kern="1200" dirty="0"/>
        </a:p>
      </dsp:txBody>
      <dsp:txXfrm>
        <a:off x="87900" y="104865"/>
        <a:ext cx="9924679" cy="1624830"/>
      </dsp:txXfrm>
    </dsp:sp>
    <dsp:sp modelId="{CEA7D3DD-1F3D-47DF-AFA0-003EC77C93DA}">
      <dsp:nvSpPr>
        <dsp:cNvPr id="0" name=""/>
        <dsp:cNvSpPr/>
      </dsp:nvSpPr>
      <dsp:spPr>
        <a:xfrm>
          <a:off x="0" y="1895355"/>
          <a:ext cx="10100479" cy="180063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just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b="0" i="0" u="none" kern="1200" dirty="0"/>
            <a:t>Programa de acompanhamento e intervenção clínico-terapêutica multiprofissional com bebês de alto risco e com crianças pequenas acometidas por patologias orgânicas, buscando o melhor desenvolvimento possível (Brasil, 2016).</a:t>
          </a:r>
          <a:endParaRPr lang="pt-BR" sz="2700" kern="1200" dirty="0"/>
        </a:p>
      </dsp:txBody>
      <dsp:txXfrm>
        <a:off x="87900" y="1983255"/>
        <a:ext cx="9924679" cy="16248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0D746D-18C1-4D78-AB43-1277E1C8D5E0}">
      <dsp:nvSpPr>
        <dsp:cNvPr id="0" name=""/>
        <dsp:cNvSpPr/>
      </dsp:nvSpPr>
      <dsp:spPr>
        <a:xfrm>
          <a:off x="1487201" y="0"/>
          <a:ext cx="6353764" cy="5136555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581415-CE4C-4358-A616-375F3B870E84}">
      <dsp:nvSpPr>
        <dsp:cNvPr id="0" name=""/>
        <dsp:cNvSpPr/>
      </dsp:nvSpPr>
      <dsp:spPr>
        <a:xfrm>
          <a:off x="3973244" y="513781"/>
          <a:ext cx="4720440" cy="1282897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Orientar pais/cuidadores e familiares bem como acompanhar e avaliar os bebês, por meio de ações voltadas ao desenvolvimento dos vários sistemas orgânicos funcionais </a:t>
          </a:r>
          <a:endParaRPr lang="pt-BR" sz="2000" kern="1200" dirty="0"/>
        </a:p>
      </dsp:txBody>
      <dsp:txXfrm>
        <a:off x="4035870" y="576407"/>
        <a:ext cx="4595188" cy="1157645"/>
      </dsp:txXfrm>
    </dsp:sp>
    <dsp:sp modelId="{32ACE348-72D5-4E29-9A71-4A36BE7847A8}">
      <dsp:nvSpPr>
        <dsp:cNvPr id="0" name=""/>
        <dsp:cNvSpPr/>
      </dsp:nvSpPr>
      <dsp:spPr>
        <a:xfrm>
          <a:off x="4332945" y="1877815"/>
          <a:ext cx="4001037" cy="105287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Capacitar cuidadores para desempenhar as atividades orientadas em sua rotina</a:t>
          </a:r>
          <a:endParaRPr lang="pt-BR" sz="2000" kern="1200" dirty="0"/>
        </a:p>
      </dsp:txBody>
      <dsp:txXfrm>
        <a:off x="4384342" y="1929212"/>
        <a:ext cx="3898243" cy="950085"/>
      </dsp:txXfrm>
    </dsp:sp>
    <dsp:sp modelId="{8226E458-596C-441D-A60D-34E1455DD586}">
      <dsp:nvSpPr>
        <dsp:cNvPr id="0" name=""/>
        <dsp:cNvSpPr/>
      </dsp:nvSpPr>
      <dsp:spPr>
        <a:xfrm>
          <a:off x="3836939" y="3011831"/>
          <a:ext cx="4993049" cy="1529806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rPr>
            <a:t>Contribuir para formação de vínculo mãe/bebê, acolher as dúvidas e demandas, e promover trocas de informações entre os participantes do grupo</a:t>
          </a:r>
          <a:endParaRPr lang="pt-BR" sz="2000" kern="1200" dirty="0"/>
        </a:p>
      </dsp:txBody>
      <dsp:txXfrm>
        <a:off x="3911618" y="3086510"/>
        <a:ext cx="4843691" cy="138044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F30912-4393-454F-BE07-E771F9BA40B1}">
      <dsp:nvSpPr>
        <dsp:cNvPr id="0" name=""/>
        <dsp:cNvSpPr/>
      </dsp:nvSpPr>
      <dsp:spPr>
        <a:xfrm rot="16200000">
          <a:off x="-1319549" y="2071238"/>
          <a:ext cx="3151430" cy="521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0139" bIns="0" numCol="1" spcCol="1270" anchor="t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 dirty="0"/>
            <a:t>1º Dia</a:t>
          </a:r>
        </a:p>
      </dsp:txBody>
      <dsp:txXfrm>
        <a:off x="-1319549" y="2071238"/>
        <a:ext cx="3151430" cy="521732"/>
      </dsp:txXfrm>
    </dsp:sp>
    <dsp:sp modelId="{CF71F0B6-516D-44D6-80B4-DA1CD657E965}">
      <dsp:nvSpPr>
        <dsp:cNvPr id="0" name=""/>
        <dsp:cNvSpPr/>
      </dsp:nvSpPr>
      <dsp:spPr>
        <a:xfrm>
          <a:off x="517032" y="756389"/>
          <a:ext cx="2598781" cy="315143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460139" rIns="248920" bIns="24892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Apresentação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Equipe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Proposta</a:t>
          </a:r>
        </a:p>
      </dsp:txBody>
      <dsp:txXfrm>
        <a:off x="517032" y="756389"/>
        <a:ext cx="2598781" cy="3151430"/>
      </dsp:txXfrm>
    </dsp:sp>
    <dsp:sp modelId="{BAD40A37-9BFA-44B7-B860-A343B3E7D20E}">
      <dsp:nvSpPr>
        <dsp:cNvPr id="0" name=""/>
        <dsp:cNvSpPr/>
      </dsp:nvSpPr>
      <dsp:spPr>
        <a:xfrm>
          <a:off x="-4700" y="67702"/>
          <a:ext cx="1043464" cy="10434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l="-14000" r="-14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93AE42-264D-4645-AB65-6B8276AED6A2}">
      <dsp:nvSpPr>
        <dsp:cNvPr id="0" name=""/>
        <dsp:cNvSpPr/>
      </dsp:nvSpPr>
      <dsp:spPr>
        <a:xfrm rot="16200000">
          <a:off x="2727252" y="2136011"/>
          <a:ext cx="3151430" cy="521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0139" bIns="0" numCol="1" spcCol="1270" anchor="t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 dirty="0"/>
            <a:t>1º Dia</a:t>
          </a:r>
        </a:p>
      </dsp:txBody>
      <dsp:txXfrm>
        <a:off x="2727252" y="2136011"/>
        <a:ext cx="3151430" cy="521732"/>
      </dsp:txXfrm>
    </dsp:sp>
    <dsp:sp modelId="{7D9A52FB-43E1-4E51-859F-1A2F3C1399CD}">
      <dsp:nvSpPr>
        <dsp:cNvPr id="0" name=""/>
        <dsp:cNvSpPr/>
      </dsp:nvSpPr>
      <dsp:spPr>
        <a:xfrm>
          <a:off x="4563833" y="821162"/>
          <a:ext cx="2598781" cy="3151430"/>
        </a:xfrm>
        <a:prstGeom prst="rect">
          <a:avLst/>
        </a:prstGeom>
        <a:solidFill>
          <a:schemeClr val="accent5">
            <a:hueOff val="1244632"/>
            <a:satOff val="-4409"/>
            <a:lumOff val="-598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460139" rIns="248920" bIns="24892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Apresentação das crianças, familiares e histórico de </a:t>
          </a:r>
          <a:r>
            <a:rPr lang="pt-BR" sz="2700" kern="1200" dirty="0" err="1"/>
            <a:t>saude</a:t>
          </a:r>
          <a:endParaRPr lang="pt-BR" sz="2700" kern="1200" dirty="0"/>
        </a:p>
      </dsp:txBody>
      <dsp:txXfrm>
        <a:off x="4563833" y="821162"/>
        <a:ext cx="2598781" cy="3151430"/>
      </dsp:txXfrm>
    </dsp:sp>
    <dsp:sp modelId="{BFFB8340-EA8C-4B33-B6B2-86B06E4736AA}">
      <dsp:nvSpPr>
        <dsp:cNvPr id="0" name=""/>
        <dsp:cNvSpPr/>
      </dsp:nvSpPr>
      <dsp:spPr>
        <a:xfrm>
          <a:off x="3810185" y="67702"/>
          <a:ext cx="1507295" cy="117301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46000" r="-46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02AF7B-3EF2-40FF-A6B7-DD32940CBF61}">
      <dsp:nvSpPr>
        <dsp:cNvPr id="0" name=""/>
        <dsp:cNvSpPr/>
      </dsp:nvSpPr>
      <dsp:spPr>
        <a:xfrm rot="16200000">
          <a:off x="6542138" y="2071238"/>
          <a:ext cx="3151430" cy="5217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60139" bIns="0" numCol="1" spcCol="1270" anchor="t" anchorCtr="0">
          <a:noAutofit/>
        </a:bodyPr>
        <a:lstStyle/>
        <a:p>
          <a:pPr marL="0" lvl="0" indent="0" algn="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 dirty="0"/>
            <a:t>1º Dia</a:t>
          </a:r>
        </a:p>
      </dsp:txBody>
      <dsp:txXfrm>
        <a:off x="6542138" y="2071238"/>
        <a:ext cx="3151430" cy="521732"/>
      </dsp:txXfrm>
    </dsp:sp>
    <dsp:sp modelId="{93F7AA10-1A4A-4EB9-973D-1DAA42BD7AC9}">
      <dsp:nvSpPr>
        <dsp:cNvPr id="0" name=""/>
        <dsp:cNvSpPr/>
      </dsp:nvSpPr>
      <dsp:spPr>
        <a:xfrm>
          <a:off x="8378719" y="756389"/>
          <a:ext cx="2598781" cy="3151430"/>
        </a:xfrm>
        <a:prstGeom prst="rect">
          <a:avLst/>
        </a:prstGeom>
        <a:solidFill>
          <a:schemeClr val="accent5">
            <a:hueOff val="2489263"/>
            <a:satOff val="-8818"/>
            <a:lumOff val="-1196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460139" rIns="248920" bIns="24892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b="0" i="0" kern="1200" dirty="0">
              <a:solidFill>
                <a:schemeClr val="bg1"/>
              </a:solidFill>
              <a:effectLst/>
              <a:latin typeface="+mn-lt"/>
              <a:ea typeface="+mn-ea"/>
              <a:cs typeface="+mn-cs"/>
            </a:rPr>
            <a:t>Texto “Bem Vindo à Holanda”</a:t>
          </a:r>
          <a:endParaRPr lang="pt-BR" sz="2700" kern="1200" dirty="0">
            <a:solidFill>
              <a:schemeClr val="bg1"/>
            </a:solidFill>
          </a:endParaRP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700" kern="1200" dirty="0"/>
            <a:t>Cartilha CER</a:t>
          </a:r>
          <a:endParaRPr lang="pt-BR" sz="2700" kern="1200" dirty="0">
            <a:solidFill>
              <a:schemeClr val="bg1"/>
            </a:solidFill>
          </a:endParaRPr>
        </a:p>
      </dsp:txBody>
      <dsp:txXfrm>
        <a:off x="8378719" y="756389"/>
        <a:ext cx="2598781" cy="3151430"/>
      </dsp:txXfrm>
    </dsp:sp>
    <dsp:sp modelId="{474A61FC-B00C-4C7C-AEF2-72665F3C3580}">
      <dsp:nvSpPr>
        <dsp:cNvPr id="0" name=""/>
        <dsp:cNvSpPr/>
      </dsp:nvSpPr>
      <dsp:spPr>
        <a:xfrm>
          <a:off x="7856986" y="67702"/>
          <a:ext cx="1043464" cy="104346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3000" r="-13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64C8BE-CC94-402B-B74F-00A60761F5CE}">
      <dsp:nvSpPr>
        <dsp:cNvPr id="0" name=""/>
        <dsp:cNvSpPr/>
      </dsp:nvSpPr>
      <dsp:spPr>
        <a:xfrm rot="16200000">
          <a:off x="-1726589" y="2732605"/>
          <a:ext cx="4133836" cy="516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5912" bIns="0" numCol="1" spcCol="1270" anchor="t" anchorCtr="0">
          <a:noAutofit/>
        </a:bodyPr>
        <a:lstStyle/>
        <a:p>
          <a:pPr marL="0" lvl="0" indent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3º Dia Fisioterapia</a:t>
          </a:r>
        </a:p>
      </dsp:txBody>
      <dsp:txXfrm>
        <a:off x="-1726589" y="2732605"/>
        <a:ext cx="4133836" cy="516940"/>
      </dsp:txXfrm>
    </dsp:sp>
    <dsp:sp modelId="{9FD8A92F-5357-4A9F-8B1A-0F4D5F086837}">
      <dsp:nvSpPr>
        <dsp:cNvPr id="0" name=""/>
        <dsp:cNvSpPr/>
      </dsp:nvSpPr>
      <dsp:spPr>
        <a:xfrm>
          <a:off x="503848" y="924157"/>
          <a:ext cx="2764809" cy="413383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55912" rIns="170688" bIns="170688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1" i="0" kern="1200" dirty="0"/>
            <a:t>Estimulação dos aspectos motores</a:t>
          </a:r>
          <a:endParaRPr lang="pt-BR" sz="2400" b="1" kern="1200" dirty="0"/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1" i="0" kern="1200" dirty="0"/>
            <a:t>Orientação de posicionamentos e posturas</a:t>
          </a:r>
          <a:endParaRPr lang="pt-BR" sz="2400" b="1" kern="1200" dirty="0"/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pt-BR" sz="2400" b="1" kern="1200" dirty="0"/>
        </a:p>
      </dsp:txBody>
      <dsp:txXfrm>
        <a:off x="503848" y="924157"/>
        <a:ext cx="2764809" cy="4133836"/>
      </dsp:txXfrm>
    </dsp:sp>
    <dsp:sp modelId="{41D7E2D0-947B-4667-A679-F0D1A321D639}">
      <dsp:nvSpPr>
        <dsp:cNvPr id="0" name=""/>
        <dsp:cNvSpPr/>
      </dsp:nvSpPr>
      <dsp:spPr>
        <a:xfrm>
          <a:off x="81858" y="241796"/>
          <a:ext cx="1033880" cy="10338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 t="-12000" b="-12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B87909-B812-4FAC-A019-A1FCE5CA5673}">
      <dsp:nvSpPr>
        <dsp:cNvPr id="0" name=""/>
        <dsp:cNvSpPr/>
      </dsp:nvSpPr>
      <dsp:spPr>
        <a:xfrm rot="16200000">
          <a:off x="2134587" y="2732605"/>
          <a:ext cx="4133836" cy="516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5912" bIns="0" numCol="1" spcCol="1270" anchor="t" anchorCtr="0">
          <a:noAutofit/>
        </a:bodyPr>
        <a:lstStyle/>
        <a:p>
          <a:pPr marL="0" lvl="0" indent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4º Dia Fonoaudiologia</a:t>
          </a:r>
        </a:p>
      </dsp:txBody>
      <dsp:txXfrm>
        <a:off x="2134587" y="2732605"/>
        <a:ext cx="4133836" cy="516940"/>
      </dsp:txXfrm>
    </dsp:sp>
    <dsp:sp modelId="{4207038C-7194-473F-997B-1468C3463C60}">
      <dsp:nvSpPr>
        <dsp:cNvPr id="0" name=""/>
        <dsp:cNvSpPr/>
      </dsp:nvSpPr>
      <dsp:spPr>
        <a:xfrm>
          <a:off x="4293945" y="924157"/>
          <a:ext cx="2906970" cy="4133836"/>
        </a:xfrm>
        <a:prstGeom prst="rect">
          <a:avLst/>
        </a:prstGeom>
        <a:solidFill>
          <a:schemeClr val="accent3">
            <a:hueOff val="254046"/>
            <a:satOff val="-18697"/>
            <a:lumOff val="-147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55912" rIns="170688" bIns="170688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1" i="0" kern="1200" dirty="0"/>
            <a:t>Estimulação do desenvolvimento da linguagem e comunicação</a:t>
          </a:r>
          <a:endParaRPr lang="pt-BR" sz="2400" b="1" kern="1200" dirty="0"/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1" i="0" kern="1200" dirty="0"/>
            <a:t>Orientações quanto a hábitos orais e alimentação</a:t>
          </a:r>
          <a:endParaRPr lang="pt-BR" sz="2400" b="1" kern="1200" dirty="0"/>
        </a:p>
      </dsp:txBody>
      <dsp:txXfrm>
        <a:off x="4293945" y="924157"/>
        <a:ext cx="2906970" cy="4133836"/>
      </dsp:txXfrm>
    </dsp:sp>
    <dsp:sp modelId="{DD2ACB22-E8F4-4587-8C5F-0129FB609E52}">
      <dsp:nvSpPr>
        <dsp:cNvPr id="0" name=""/>
        <dsp:cNvSpPr/>
      </dsp:nvSpPr>
      <dsp:spPr>
        <a:xfrm>
          <a:off x="3943035" y="241796"/>
          <a:ext cx="1033880" cy="10338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5000" r="-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1A1273-C0FF-4950-AF1A-41BD3DC2FCD6}">
      <dsp:nvSpPr>
        <dsp:cNvPr id="0" name=""/>
        <dsp:cNvSpPr/>
      </dsp:nvSpPr>
      <dsp:spPr>
        <a:xfrm rot="16200000">
          <a:off x="6066844" y="2732605"/>
          <a:ext cx="4133836" cy="5169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455912" bIns="0" numCol="1" spcCol="1270" anchor="t" anchorCtr="0">
          <a:noAutofit/>
        </a:bodyPr>
        <a:lstStyle/>
        <a:p>
          <a:pPr marL="0" lvl="0" indent="0" algn="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300" kern="1200" dirty="0"/>
            <a:t>5º Dia Psicologia</a:t>
          </a:r>
        </a:p>
      </dsp:txBody>
      <dsp:txXfrm>
        <a:off x="6066844" y="2732605"/>
        <a:ext cx="4133836" cy="516940"/>
      </dsp:txXfrm>
    </dsp:sp>
    <dsp:sp modelId="{740F5EBE-292A-465E-B3D6-E51C7DC4A66E}">
      <dsp:nvSpPr>
        <dsp:cNvPr id="0" name=""/>
        <dsp:cNvSpPr/>
      </dsp:nvSpPr>
      <dsp:spPr>
        <a:xfrm>
          <a:off x="8392232" y="924157"/>
          <a:ext cx="2574909" cy="4133836"/>
        </a:xfrm>
        <a:prstGeom prst="rect">
          <a:avLst/>
        </a:prstGeom>
        <a:solidFill>
          <a:schemeClr val="accent3">
            <a:hueOff val="508092"/>
            <a:satOff val="-37393"/>
            <a:lumOff val="-294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455912" rIns="170688" bIns="170688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pt-BR" sz="2400" b="1" i="0" kern="1200" dirty="0"/>
            <a:t>Caixa de Reflexões - Sobrecarga do cuidador –</a:t>
          </a:r>
          <a:br>
            <a:rPr lang="pt-BR" sz="2400" b="1" i="0" kern="1200" dirty="0"/>
          </a:br>
          <a:r>
            <a:rPr lang="pt-BR" sz="2400" b="1" i="0" kern="1200" dirty="0"/>
            <a:t>discussão da importância do autocuidado e estratégias</a:t>
          </a:r>
          <a:endParaRPr lang="pt-BR" sz="2400" b="1" kern="1200" dirty="0"/>
        </a:p>
      </dsp:txBody>
      <dsp:txXfrm>
        <a:off x="8392232" y="924157"/>
        <a:ext cx="2574909" cy="4133836"/>
      </dsp:txXfrm>
    </dsp:sp>
    <dsp:sp modelId="{03A72BBC-4153-45BF-9548-8DCCDBA617A0}">
      <dsp:nvSpPr>
        <dsp:cNvPr id="0" name=""/>
        <dsp:cNvSpPr/>
      </dsp:nvSpPr>
      <dsp:spPr>
        <a:xfrm>
          <a:off x="7875292" y="241796"/>
          <a:ext cx="1033880" cy="10338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 l="-11000" r="-11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2">
  <dgm:title val=""/>
  <dgm:desc val=""/>
  <dgm:catLst>
    <dgm:cat type="list" pri="6000"/>
    <dgm:cat type="relationship" pri="16000"/>
    <dgm:cat type="picture" pri="29000"/>
    <dgm:cat type="pictureconvert" pri="2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/>
    </dgm:varLst>
    <dgm:choose name="Name0">
      <dgm:if name="Name1" func="var" arg="dir" op="equ" val="norm">
        <dgm:alg type="lin">
          <dgm:param type="linDir" val="fromL"/>
          <dgm:param type="nodeVertAlign" val="t"/>
        </dgm:alg>
      </dgm:if>
      <dgm:else name="Name2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Node" refType="w"/>
      <dgm:constr type="h" for="ch" forName="compositeNode" refType="h"/>
      <dgm:constr type="w" for="ch" forName="sibTrans" refType="w" refFor="ch" refForName="compositeNode" op="equ" fact="0.2"/>
      <dgm:constr type="h" for="des" forName="childNode" op="equ"/>
      <dgm:constr type="w" for="des" forName="childNode" op="equ"/>
      <dgm:constr type="w" for="des" forName="parentNode" op="equ"/>
      <dgm:constr type="h" for="des" forName="image" op="equ"/>
      <dgm:constr type="w" for="des" forName="image" op="equ"/>
      <dgm:constr type="primFontSz" for="des" forName="parentNode" op="equ" val="65"/>
      <dgm:constr type="primFontSz" for="des" forName="childNode" op="equ" val="65"/>
    </dgm:constrLst>
    <dgm:ruleLst/>
    <dgm:forEach name="Name3" axis="ch" ptType="node">
      <dgm:layoutNode name="compositeNode">
        <dgm:varLst>
          <dgm:bulletEnabled val="1"/>
        </dgm:varLst>
        <dgm:alg type="composite"/>
        <dgm:presOf/>
        <dgm:choose name="Name4">
          <dgm:if name="Name5" func="var" arg="dir" op="equ" val="norm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l" for="ch" forName="image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l" for="ch" forName="childNode" refType="w" refFor="ch" refForName="image" fact="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l" for="ch" forName="parentNode"/>
              <dgm:constr type="r" for="ch" forName="parentNode" refType="l" refFor="ch" refForName="childNode"/>
              <dgm:constr type="rMarg" for="ch" forName="parentNode" refType="w" refFor="ch" refForName="image" fact="1.25"/>
            </dgm:constrLst>
          </dgm:if>
          <dgm:else name="Name6">
            <dgm:constrLst>
              <dgm:constr type="w" for="ch" forName="image" refType="w"/>
              <dgm:constr type="h" for="ch" forName="image" refType="h"/>
              <dgm:constr type="h" for="ch" forName="image" refType="w" refFor="ch" refForName="image" op="lte"/>
              <dgm:constr type="w" for="ch" forName="image" refType="h" refFor="ch" refForName="image" op="lte"/>
              <dgm:constr type="w" for="ch" forName="image" refType="w" op="lte" fact="0.33"/>
              <dgm:constr type="h" for="ch" forName="image" refType="h" op="lte" fact="0.33"/>
              <dgm:constr type="t" for="ch" forName="image"/>
              <dgm:constr type="r" for="ch" forName="image" refType="w"/>
              <dgm:constr type="w" for="ch" forName="childNode" refType="w" fact="0.85"/>
              <dgm:constr type="h" for="ch" forName="childNode" refType="h" fact="0.78"/>
              <dgm:constr type="t" for="ch" forName="childNode" refType="h" refFor="ch" refForName="image" fact="0.66"/>
              <dgm:constr type="r" for="ch" forName="childNode" refType="w"/>
              <dgm:constr type="rOff" for="ch" forName="childNode" refType="w" refFor="ch" refForName="image" fact="-0.5"/>
              <dgm:constr type="tMarg" for="ch" forName="childNode" refType="w" refFor="ch" refForName="image" fact="1.25"/>
              <dgm:constr type="t" for="ch" forName="parentNode" refType="h" refFor="ch" refForName="image" fact="0.66"/>
              <dgm:constr type="b" for="ch" forName="parentNode" refType="b" refFor="ch" refForName="childNode"/>
              <dgm:constr type="r" for="ch" forName="parentNode" refType="w"/>
              <dgm:constr type="l" for="ch" forName="parentNode" refType="r" refFor="ch" refForName="childNode"/>
              <dgm:constr type="lOff" for="ch" forName="parentNode" refType="rOff" refFor="ch" refForName="childNode"/>
              <dgm:constr type="lMarg" for="ch" forName="parentNode" refType="w" refFor="ch" refForName="image" fact="1.25"/>
            </dgm:constrLst>
          </dgm:else>
        </dgm:choose>
        <dgm:ruleLst>
          <dgm:rule type="w" for="ch" forName="childNode" val="NaN" fact="0.4" max="NaN"/>
          <dgm:rule type="h" for="ch" forName="childNode" val="NaN" fact="0.5" max="NaN"/>
        </dgm:ruleLst>
        <dgm:layoutNode name="image" styleLbl="fgImgPlace1">
          <dgm:alg type="sp"/>
          <dgm:shape xmlns:r="http://schemas.openxmlformats.org/officeDocument/2006/relationships" type="rect" r:blip="" zOrderOff="4" blipPhldr="1">
            <dgm:adjLst/>
          </dgm:shape>
          <dgm:presOf/>
          <dgm:constrLst/>
          <dgm:ruleLst/>
        </dgm:layoutNode>
        <dgm:layoutNode name="childNode" styleLbl="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 zOrderOff="2">
            <dgm:adjLst/>
          </dgm:shape>
          <dgm:presOf axis="des" ptType="node"/>
          <dgm:constrLst/>
          <dgm:ruleLst>
            <dgm:rule type="primFontSz" val="5" fact="NaN" max="NaN"/>
          </dgm:ruleLst>
        </dgm:layoutNode>
        <dgm:layoutNode name="parentNode" styleLbl="revTx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autoTxRot" val="grav"/>
                <dgm:param type="txAnchorVert" val="t"/>
                <dgm:param type="parTxLTRAlign" val="r"/>
                <dgm:param type="parTxRTLAlign" val="r"/>
              </dgm:alg>
              <dgm:shape xmlns:r="http://schemas.openxmlformats.org/officeDocument/2006/relationships" rot="270" type="rect" r:blip="">
                <dgm:adjLst/>
              </dgm:shape>
              <dgm:presOf axis="self"/>
              <dgm:constrLst>
                <dgm:constr type="lMarg"/>
                <dgm:constr type="bMarg"/>
                <dgm:constr type="tMarg"/>
              </dgm:constrLst>
            </dgm:if>
            <dgm:else name="Name9">
              <dgm:alg type="tx">
                <dgm:param type="autoTxRot" val="grav"/>
                <dgm:param type="parTxLTRAlign" val="l"/>
                <dgm:param type="parTxRTLAlign" val="l"/>
              </dgm:alg>
              <dgm:shape xmlns:r="http://schemas.openxmlformats.org/officeDocument/2006/relationships" rot="90" type="rect" r:blip="">
                <dgm:adjLst/>
              </dgm:shape>
              <dgm:presOf axis="self"/>
              <dgm:constrLst>
                <dgm:constr type="rMarg"/>
                <dgm:constr type="bMarg"/>
                <dgm:constr type="tMarg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091EF-599D-4BB0-B105-CB10ACCE6186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DA0848-DB77-4C21-A0D7-68662ED5A56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573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A0848-DB77-4C21-A0D7-68662ED5A56C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097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A0848-DB77-4C21-A0D7-68662ED5A56C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7973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A0848-DB77-4C21-A0D7-68662ED5A56C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7732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t-BR" sz="900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A0848-DB77-4C21-A0D7-68662ED5A56C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51799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A0848-DB77-4C21-A0D7-68662ED5A56C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2257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A0848-DB77-4C21-A0D7-68662ED5A56C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8767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A0848-DB77-4C21-A0D7-68662ED5A56C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0838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A0848-DB77-4C21-A0D7-68662ED5A56C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0501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A0848-DB77-4C21-A0D7-68662ED5A56C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2648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A0848-DB77-4C21-A0D7-68662ED5A56C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82822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A0848-DB77-4C21-A0D7-68662ED5A56C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842202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A0848-DB77-4C21-A0D7-68662ED5A56C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3758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DA0848-DB77-4C21-A0D7-68662ED5A56C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42328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33BA360-5F81-46F7-9565-AA87780C25D6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AF14C8EB-7779-4F21-A1F5-9129D303B280}" type="slidenum">
              <a:rPr lang="pt-BR" smtClean="0"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517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A360-5F81-46F7-9565-AA87780C25D6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8EB-7779-4F21-A1F5-9129D303B2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7952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A360-5F81-46F7-9565-AA87780C25D6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8EB-7779-4F21-A1F5-9129D303B280}" type="slidenum">
              <a:rPr lang="pt-BR" smtClean="0"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9991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A360-5F81-46F7-9565-AA87780C25D6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8EB-7779-4F21-A1F5-9129D303B280}" type="slidenum">
              <a:rPr lang="pt-BR" smtClean="0"/>
              <a:t>‹nº›</a:t>
            </a:fld>
            <a:endParaRPr lang="pt-BR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6000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A360-5F81-46F7-9565-AA87780C25D6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8EB-7779-4F21-A1F5-9129D303B2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6739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A360-5F81-46F7-9565-AA87780C25D6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8EB-7779-4F21-A1F5-9129D303B280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107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A360-5F81-46F7-9565-AA87780C25D6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8EB-7779-4F21-A1F5-9129D303B280}" type="slidenum">
              <a:rPr lang="pt-BR" smtClean="0"/>
              <a:t>‹nº›</a:t>
            </a:fld>
            <a:endParaRPr lang="pt-B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508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A360-5F81-46F7-9565-AA87780C25D6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8EB-7779-4F21-A1F5-9129D303B280}" type="slidenum">
              <a:rPr lang="pt-BR" smtClean="0"/>
              <a:t>‹nº›</a:t>
            </a:fld>
            <a:endParaRPr lang="pt-B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717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A360-5F81-46F7-9565-AA87780C25D6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8EB-7779-4F21-A1F5-9129D303B280}" type="slidenum">
              <a:rPr lang="pt-BR" smtClean="0"/>
              <a:t>‹nº›</a:t>
            </a:fld>
            <a:endParaRPr lang="pt-BR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25966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A360-5F81-46F7-9565-AA87780C25D6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8EB-7779-4F21-A1F5-9129D303B2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194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A360-5F81-46F7-9565-AA87780C25D6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8EB-7779-4F21-A1F5-9129D303B280}" type="slidenum">
              <a:rPr lang="pt-BR" smtClean="0"/>
              <a:t>‹nº›</a:t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8282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A360-5F81-46F7-9565-AA87780C25D6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8EB-7779-4F21-A1F5-9129D303B2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01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A360-5F81-46F7-9565-AA87780C25D6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8EB-7779-4F21-A1F5-9129D303B280}" type="slidenum">
              <a:rPr lang="pt-BR" smtClean="0"/>
              <a:t>‹nº›</a:t>
            </a:fld>
            <a:endParaRPr lang="pt-BR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358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A360-5F81-46F7-9565-AA87780C25D6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8EB-7779-4F21-A1F5-9129D303B280}" type="slidenum">
              <a:rPr lang="pt-BR" smtClean="0"/>
              <a:t>‹nº›</a:t>
            </a:fld>
            <a:endParaRPr lang="pt-BR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8454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A360-5F81-46F7-9565-AA87780C25D6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8EB-7779-4F21-A1F5-9129D303B2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0658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A360-5F81-46F7-9565-AA87780C25D6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8EB-7779-4F21-A1F5-9129D303B280}" type="slidenum">
              <a:rPr lang="pt-BR" smtClean="0"/>
              <a:t>‹nº›</a:t>
            </a:fld>
            <a:endParaRPr lang="pt-BR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7859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BA360-5F81-46F7-9565-AA87780C25D6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14C8EB-7779-4F21-A1F5-9129D303B2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27467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33BA360-5F81-46F7-9565-AA87780C25D6}" type="datetimeFigureOut">
              <a:rPr lang="pt-BR" smtClean="0"/>
              <a:t>16/06/2020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F14C8EB-7779-4F21-A1F5-9129D303B2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3144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sbp.com.br/fileadmin/user_upload/_22246c-ManOrient_-__MenosTelas__MaisSaude.pdf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12" Type="http://schemas.openxmlformats.org/officeDocument/2006/relationships/image" Target="../media/image8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35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34.png"/><Relationship Id="rId4" Type="http://schemas.openxmlformats.org/officeDocument/2006/relationships/diagramData" Target="../diagrams/data4.xm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scielo.br/pdf/rpp/v35n1/1984-0462-rpp-2017-35-1-00008.pdf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8.pn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8.png"/><Relationship Id="rId5" Type="http://schemas.openxmlformats.org/officeDocument/2006/relationships/image" Target="../media/image47.jpeg"/><Relationship Id="rId4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image" Target="../media/image48.jpe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12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11" Type="http://schemas.openxmlformats.org/officeDocument/2006/relationships/image" Target="../media/image11.jpeg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jpeg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2.xml"/><Relationship Id="rId11" Type="http://schemas.openxmlformats.org/officeDocument/2006/relationships/image" Target="../media/image8.png"/><Relationship Id="rId5" Type="http://schemas.openxmlformats.org/officeDocument/2006/relationships/diagramData" Target="../diagrams/data2.xml"/><Relationship Id="rId10" Type="http://schemas.openxmlformats.org/officeDocument/2006/relationships/image" Target="../media/image15.jpeg"/><Relationship Id="rId4" Type="http://schemas.openxmlformats.org/officeDocument/2006/relationships/notesSlide" Target="../notesSlides/notesSlide4.xml"/><Relationship Id="rId9" Type="http://schemas.microsoft.com/office/2007/relationships/diagramDrawing" Target="../diagrams/drawing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Layout" Target="../diagrams/layout3.xml"/><Relationship Id="rId11" Type="http://schemas.openxmlformats.org/officeDocument/2006/relationships/image" Target="../media/image8.png"/><Relationship Id="rId5" Type="http://schemas.openxmlformats.org/officeDocument/2006/relationships/diagramData" Target="../diagrams/data3.xml"/><Relationship Id="rId10" Type="http://schemas.openxmlformats.org/officeDocument/2006/relationships/hyperlink" Target="http://www.movimentodown.org.br/2013/07/bem-vindo-a-holanda/" TargetMode="External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336E34-2672-4908-AA7A-7302DDD25B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45451" y="1778130"/>
            <a:ext cx="7501098" cy="1650870"/>
          </a:xfrm>
        </p:spPr>
        <p:txBody>
          <a:bodyPr/>
          <a:lstStyle/>
          <a:p>
            <a:r>
              <a:rPr lang="pt-BR" sz="4500" dirty="0"/>
              <a:t>Intervenção Essencial/Precoce e Orientação Familiar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5450111-5805-42A5-8296-FF2884339B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8848" y="3755145"/>
            <a:ext cx="4313322" cy="165087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2000" b="1" dirty="0"/>
              <a:t>Terapeuta Ocupacional</a:t>
            </a:r>
            <a:br>
              <a:rPr lang="pt-BR" sz="2000" b="1" dirty="0"/>
            </a:br>
            <a:r>
              <a:rPr lang="pt-BR" sz="2000" dirty="0"/>
              <a:t>Ms. Renata V. Lucisano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2000" b="1" dirty="0"/>
              <a:t>Docente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pt-BR" sz="2000" dirty="0" err="1"/>
              <a:t>Profª</a:t>
            </a:r>
            <a:r>
              <a:rPr lang="pt-BR" sz="2000" dirty="0"/>
              <a:t> </a:t>
            </a:r>
            <a:r>
              <a:rPr lang="pt-BR" sz="2000" dirty="0" err="1"/>
              <a:t>Dr</a:t>
            </a:r>
            <a:r>
              <a:rPr lang="pt-BR" sz="2000" dirty="0"/>
              <a:t>ª Maria Paula </a:t>
            </a:r>
            <a:r>
              <a:rPr lang="pt-BR" sz="2000" dirty="0" err="1"/>
              <a:t>Panúncio</a:t>
            </a:r>
            <a:r>
              <a:rPr lang="pt-BR" sz="2000" dirty="0"/>
              <a:t>-Pinto</a:t>
            </a:r>
            <a:br>
              <a:rPr lang="pt-BR" sz="1500" dirty="0"/>
            </a:br>
            <a:endParaRPr lang="pt-BR" sz="1500" dirty="0"/>
          </a:p>
        </p:txBody>
      </p:sp>
      <p:pic>
        <p:nvPicPr>
          <p:cNvPr id="1026" name="Picture 2" descr="Conheça as etapas de desenvolvimento dos bebês">
            <a:extLst>
              <a:ext uri="{FF2B5EF4-FFF2-40B4-BE49-F238E27FC236}">
                <a16:creationId xmlns:a16="http://schemas.microsoft.com/office/drawing/2014/main" id="{07141D14-4921-4988-B23D-A8E8B49C8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812" y="3601616"/>
            <a:ext cx="2459036" cy="186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alão de Fala: Retângulo com Cantos Arredondados 3">
            <a:extLst>
              <a:ext uri="{FF2B5EF4-FFF2-40B4-BE49-F238E27FC236}">
                <a16:creationId xmlns:a16="http://schemas.microsoft.com/office/drawing/2014/main" id="{36503300-91B8-4E1A-9F98-0C3436B69346}"/>
              </a:ext>
            </a:extLst>
          </p:cNvPr>
          <p:cNvSpPr/>
          <p:nvPr/>
        </p:nvSpPr>
        <p:spPr>
          <a:xfrm>
            <a:off x="9464842" y="2807368"/>
            <a:ext cx="2342147" cy="1650870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18798A9-F64B-4604-AD45-976C212B956A}"/>
              </a:ext>
            </a:extLst>
          </p:cNvPr>
          <p:cNvSpPr txBox="1"/>
          <p:nvPr/>
        </p:nvSpPr>
        <p:spPr>
          <a:xfrm>
            <a:off x="9702170" y="3102855"/>
            <a:ext cx="19123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Assistam ao Vídeo 1!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4DBD448-214C-418B-8A62-8CF27AA09F4C}"/>
              </a:ext>
            </a:extLst>
          </p:cNvPr>
          <p:cNvSpPr txBox="1"/>
          <p:nvPr/>
        </p:nvSpPr>
        <p:spPr>
          <a:xfrm>
            <a:off x="4251158" y="5999747"/>
            <a:ext cx="4507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Ribeirão Preto, 2020</a:t>
            </a:r>
          </a:p>
        </p:txBody>
      </p:sp>
    </p:spTree>
    <p:extLst>
      <p:ext uri="{BB962C8B-B14F-4D97-AF65-F5344CB8AC3E}">
        <p14:creationId xmlns:p14="http://schemas.microsoft.com/office/powerpoint/2010/main" val="2800223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42F6FF0B-CA14-4876-8B5F-16A076998D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931" y="493987"/>
            <a:ext cx="5363193" cy="5100881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53D0751-5680-4E52-AEDE-0CDA021A53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4382" y="893406"/>
            <a:ext cx="5460088" cy="3116425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548E1DB-6F2B-4084-834D-989CFA9EB7D7}"/>
              </a:ext>
            </a:extLst>
          </p:cNvPr>
          <p:cNvSpPr/>
          <p:nvPr/>
        </p:nvSpPr>
        <p:spPr>
          <a:xfrm>
            <a:off x="1028700" y="564142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>
                <a:hlinkClick r:id="rId7"/>
              </a:rPr>
              <a:t>https://www.sbp.com.br/fileadmin/user_upload/_22246c-ManOrient_-__MenosTelas__MaisSaude.pdf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1FC66B9-4EA9-4AED-B471-3EC7C6F170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4382" y="4056391"/>
            <a:ext cx="2009775" cy="1371600"/>
          </a:xfrm>
          <a:prstGeom prst="rect">
            <a:avLst/>
          </a:prstGeom>
        </p:spPr>
      </p:pic>
      <p:pic>
        <p:nvPicPr>
          <p:cNvPr id="4" name="Slide 10">
            <a:hlinkClick r:id="" action="ppaction://media"/>
            <a:extLst>
              <a:ext uri="{FF2B5EF4-FFF2-40B4-BE49-F238E27FC236}">
                <a16:creationId xmlns:a16="http://schemas.microsoft.com/office/drawing/2014/main" id="{370B3F89-7A11-4131-B1EA-9FDFFD406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97415" y="45208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lagem: Horizontal 3">
            <a:extLst>
              <a:ext uri="{FF2B5EF4-FFF2-40B4-BE49-F238E27FC236}">
                <a16:creationId xmlns:a16="http://schemas.microsoft.com/office/drawing/2014/main" id="{64D9CCF4-777F-4149-9C6D-B68C01E00A68}"/>
              </a:ext>
            </a:extLst>
          </p:cNvPr>
          <p:cNvSpPr/>
          <p:nvPr/>
        </p:nvSpPr>
        <p:spPr>
          <a:xfrm>
            <a:off x="1144556" y="2646392"/>
            <a:ext cx="4180114" cy="335902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olagem: Horizontal 4">
            <a:extLst>
              <a:ext uri="{FF2B5EF4-FFF2-40B4-BE49-F238E27FC236}">
                <a16:creationId xmlns:a16="http://schemas.microsoft.com/office/drawing/2014/main" id="{23D96C51-15D2-4795-A531-2DD240119362}"/>
              </a:ext>
            </a:extLst>
          </p:cNvPr>
          <p:cNvSpPr/>
          <p:nvPr/>
        </p:nvSpPr>
        <p:spPr>
          <a:xfrm>
            <a:off x="6096000" y="2607906"/>
            <a:ext cx="4180114" cy="3359020"/>
          </a:xfrm>
          <a:prstGeom prst="horizontalScroll">
            <a:avLst/>
          </a:prstGeom>
          <a:solidFill>
            <a:srgbClr val="99CCFF"/>
          </a:solidFill>
          <a:ln>
            <a:solidFill>
              <a:srgbClr val="0070C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673C4DC-2A09-48B9-A17F-2B42DE3BD925}"/>
              </a:ext>
            </a:extLst>
          </p:cNvPr>
          <p:cNvSpPr txBox="1"/>
          <p:nvPr/>
        </p:nvSpPr>
        <p:spPr>
          <a:xfrm>
            <a:off x="2004527" y="3787293"/>
            <a:ext cx="25006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latin typeface="Comic Sans MS" panose="030F0702030302020204" pitchFamily="66" charset="0"/>
              </a:rPr>
              <a:t>Assistir Vídeo 5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F2F320C-1458-46F6-88E7-54272A9BA8B6}"/>
              </a:ext>
            </a:extLst>
          </p:cNvPr>
          <p:cNvSpPr txBox="1"/>
          <p:nvPr/>
        </p:nvSpPr>
        <p:spPr>
          <a:xfrm>
            <a:off x="7113037" y="3694960"/>
            <a:ext cx="250060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800" b="1" dirty="0">
                <a:latin typeface="Comic Sans MS" panose="030F0702030302020204" pitchFamily="66" charset="0"/>
              </a:rPr>
              <a:t>Assistir Vídeo 6</a:t>
            </a:r>
            <a:endParaRPr lang="pt-BR" sz="3800" dirty="0"/>
          </a:p>
        </p:txBody>
      </p:sp>
      <p:pic>
        <p:nvPicPr>
          <p:cNvPr id="3074" name="Picture 2" descr="Lindo Bebés Y Botellas De Leche. Ilustración Del Vector De Bebés ...">
            <a:extLst>
              <a:ext uri="{FF2B5EF4-FFF2-40B4-BE49-F238E27FC236}">
                <a16:creationId xmlns:a16="http://schemas.microsoft.com/office/drawing/2014/main" id="{2473DA9E-C910-4BC5-BD10-170482D6A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9" y="634483"/>
            <a:ext cx="6402355" cy="158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591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6D770F-73F6-4D9D-AD37-8A44062CED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B104F36-A8EF-4295-9FB4-73D173930C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625" y="520830"/>
            <a:ext cx="5770247" cy="5224650"/>
          </a:xfrm>
          <a:prstGeom prst="rect">
            <a:avLst/>
          </a:prstGeom>
        </p:spPr>
      </p:pic>
      <p:pic>
        <p:nvPicPr>
          <p:cNvPr id="1026" name="Picture 2" descr="Imagem relacionada">
            <a:extLst>
              <a:ext uri="{FF2B5EF4-FFF2-40B4-BE49-F238E27FC236}">
                <a16:creationId xmlns:a16="http://schemas.microsoft.com/office/drawing/2014/main" id="{2BCD0FCB-7268-45B8-AD74-9B2D21044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873" y="520830"/>
            <a:ext cx="4762500" cy="522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 12">
            <a:hlinkClick r:id="" action="ppaction://media"/>
            <a:extLst>
              <a:ext uri="{FF2B5EF4-FFF2-40B4-BE49-F238E27FC236}">
                <a16:creationId xmlns:a16="http://schemas.microsoft.com/office/drawing/2014/main" id="{807D7476-8097-4E3A-8A21-4FF56E5485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18760" y="55710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5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1397B86C-AEB3-4BA7-A479-88CFA8CA73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317742"/>
              </p:ext>
            </p:extLst>
          </p:nvPr>
        </p:nvGraphicFramePr>
        <p:xfrm>
          <a:off x="518160" y="0"/>
          <a:ext cx="11049001" cy="52997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m 1">
            <a:extLst>
              <a:ext uri="{FF2B5EF4-FFF2-40B4-BE49-F238E27FC236}">
                <a16:creationId xmlns:a16="http://schemas.microsoft.com/office/drawing/2014/main" id="{BB282925-266D-4866-8275-BE9E2CAE0F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1034" y="3884587"/>
            <a:ext cx="2599573" cy="1079922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D49ACD2-A22D-403B-90A3-DDF8BB1D01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6532" y="3885607"/>
            <a:ext cx="1650332" cy="117602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3096546-2F95-4633-9582-88814325D87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51293" y="3844208"/>
            <a:ext cx="1878181" cy="1202186"/>
          </a:xfrm>
          <a:prstGeom prst="rect">
            <a:avLst/>
          </a:prstGeom>
        </p:spPr>
      </p:pic>
      <p:pic>
        <p:nvPicPr>
          <p:cNvPr id="6" name="Slide 13">
            <a:hlinkClick r:id="" action="ppaction://media"/>
            <a:extLst>
              <a:ext uri="{FF2B5EF4-FFF2-40B4-BE49-F238E27FC236}">
                <a16:creationId xmlns:a16="http://schemas.microsoft.com/office/drawing/2014/main" id="{33D09D00-1364-4D12-9F2F-4E47C109D9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1284" y="5498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3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7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A72EE-5712-4724-84C0-EBD291EA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605217"/>
            <a:ext cx="11125200" cy="592669"/>
          </a:xfrm>
        </p:spPr>
        <p:txBody>
          <a:bodyPr>
            <a:normAutofit fontScale="90000"/>
          </a:bodyPr>
          <a:lstStyle/>
          <a:p>
            <a:r>
              <a:rPr lang="pt-BR" dirty="0"/>
              <a:t>6º Dia Terapia Ocupacional – Processamento Sensorial</a:t>
            </a:r>
          </a:p>
        </p:txBody>
      </p:sp>
      <p:pic>
        <p:nvPicPr>
          <p:cNvPr id="8" name="Picture 6" descr="Resultado de imagem para processamento sensorial">
            <a:extLst>
              <a:ext uri="{FF2B5EF4-FFF2-40B4-BE49-F238E27FC236}">
                <a16:creationId xmlns:a16="http://schemas.microsoft.com/office/drawing/2014/main" id="{0810B308-24AC-4482-ADBF-8F630C62C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56" y="1424969"/>
            <a:ext cx="2263925" cy="226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7FC1F48-B4EF-411F-B81D-00312776D7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2781" y="1366837"/>
            <a:ext cx="8630363" cy="4644114"/>
          </a:xfrm>
          <a:prstGeom prst="rect">
            <a:avLst/>
          </a:prstGeom>
        </p:spPr>
      </p:pic>
      <p:pic>
        <p:nvPicPr>
          <p:cNvPr id="7" name="Slide 14">
            <a:hlinkClick r:id="" action="ppaction://media"/>
            <a:extLst>
              <a:ext uri="{FF2B5EF4-FFF2-40B4-BE49-F238E27FC236}">
                <a16:creationId xmlns:a16="http://schemas.microsoft.com/office/drawing/2014/main" id="{9CD40D83-6342-4D48-B839-99296A2DF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8856" y="5128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21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26A7FFFA-CC9C-4ADF-861A-41420F9000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804" y="2531582"/>
            <a:ext cx="10842172" cy="2186734"/>
          </a:xfrm>
          <a:prstGeom prst="rect">
            <a:avLst/>
          </a:prstGeom>
        </p:spPr>
      </p:pic>
      <p:pic>
        <p:nvPicPr>
          <p:cNvPr id="4102" name="Picture 6" descr="Processo de crescimento do bebê. o desenvolvimento do bebê ...">
            <a:extLst>
              <a:ext uri="{FF2B5EF4-FFF2-40B4-BE49-F238E27FC236}">
                <a16:creationId xmlns:a16="http://schemas.microsoft.com/office/drawing/2014/main" id="{E4FE7EE9-2492-486D-A572-723FA746F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282" y="508324"/>
            <a:ext cx="6979298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4AFEBB1F-2AE7-4FAB-8FF3-836FC5400B85}"/>
              </a:ext>
            </a:extLst>
          </p:cNvPr>
          <p:cNvSpPr/>
          <p:nvPr/>
        </p:nvSpPr>
        <p:spPr>
          <a:xfrm>
            <a:off x="920620" y="48937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>
                <a:hlinkClick r:id="rId7"/>
              </a:rPr>
              <a:t>https://www.scielo.br/pdf/rpp/v35n1/1984-0462-rpp-2017-35-1-00008.pdf</a:t>
            </a:r>
            <a:endParaRPr lang="pt-BR" dirty="0"/>
          </a:p>
        </p:txBody>
      </p:sp>
      <p:pic>
        <p:nvPicPr>
          <p:cNvPr id="6" name="Slide 15">
            <a:hlinkClick r:id="" action="ppaction://media"/>
            <a:extLst>
              <a:ext uri="{FF2B5EF4-FFF2-40B4-BE49-F238E27FC236}">
                <a16:creationId xmlns:a16="http://schemas.microsoft.com/office/drawing/2014/main" id="{B8B0FA6F-FD54-4B55-BBE8-89CFA01B65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016620" y="49304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13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m para arroz colorido na terapia">
            <a:extLst>
              <a:ext uri="{FF2B5EF4-FFF2-40B4-BE49-F238E27FC236}">
                <a16:creationId xmlns:a16="http://schemas.microsoft.com/office/drawing/2014/main" id="{0E10BE3C-63C3-4A81-AB90-0C4D35AADC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77" y="483079"/>
            <a:ext cx="3623093" cy="2717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m relacionada">
            <a:extLst>
              <a:ext uri="{FF2B5EF4-FFF2-40B4-BE49-F238E27FC236}">
                <a16:creationId xmlns:a16="http://schemas.microsoft.com/office/drawing/2014/main" id="{0B3149B3-7C04-4614-98DA-D81D33721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075" y="483078"/>
            <a:ext cx="3623094" cy="271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m relacionada">
            <a:extLst>
              <a:ext uri="{FF2B5EF4-FFF2-40B4-BE49-F238E27FC236}">
                <a16:creationId xmlns:a16="http://schemas.microsoft.com/office/drawing/2014/main" id="{781837EA-6241-4E02-83CF-CD24C6DFF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168" y="483078"/>
            <a:ext cx="4589255" cy="3405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m para bolinhas de gel na terapia">
            <a:extLst>
              <a:ext uri="{FF2B5EF4-FFF2-40B4-BE49-F238E27FC236}">
                <a16:creationId xmlns:a16="http://schemas.microsoft.com/office/drawing/2014/main" id="{F5F4A688-38F2-4625-AC81-F4FC28EEB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258" y="3200399"/>
            <a:ext cx="4198728" cy="317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m relacionada">
            <a:extLst>
              <a:ext uri="{FF2B5EF4-FFF2-40B4-BE49-F238E27FC236}">
                <a16:creationId xmlns:a16="http://schemas.microsoft.com/office/drawing/2014/main" id="{9F658604-6F28-48C2-AAD6-593752B1AC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986" y="3772628"/>
            <a:ext cx="4291010" cy="2602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m relacionada">
            <a:extLst>
              <a:ext uri="{FF2B5EF4-FFF2-40B4-BE49-F238E27FC236}">
                <a16:creationId xmlns:a16="http://schemas.microsoft.com/office/drawing/2014/main" id="{13500CF5-B2EF-40EE-893B-273D7695F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04" y="3200400"/>
            <a:ext cx="2738254" cy="3174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lão de Fala: Oval 1">
            <a:extLst>
              <a:ext uri="{FF2B5EF4-FFF2-40B4-BE49-F238E27FC236}">
                <a16:creationId xmlns:a16="http://schemas.microsoft.com/office/drawing/2014/main" id="{6CD54C65-4A80-41DE-9F0F-35B3B56AC6E9}"/>
              </a:ext>
            </a:extLst>
          </p:cNvPr>
          <p:cNvSpPr/>
          <p:nvPr/>
        </p:nvSpPr>
        <p:spPr>
          <a:xfrm>
            <a:off x="4094670" y="2276669"/>
            <a:ext cx="4291010" cy="2183915"/>
          </a:xfrm>
          <a:prstGeom prst="wedgeEllipseCallout">
            <a:avLst/>
          </a:prstGeom>
          <a:solidFill>
            <a:srgbClr val="FFCCFF"/>
          </a:solidFill>
          <a:ln>
            <a:solidFill>
              <a:schemeClr val="accent3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031FE41F-698C-41BA-B8CE-023F23F6EE77}"/>
              </a:ext>
            </a:extLst>
          </p:cNvPr>
          <p:cNvSpPr txBox="1"/>
          <p:nvPr/>
        </p:nvSpPr>
        <p:spPr>
          <a:xfrm>
            <a:off x="4382488" y="2644406"/>
            <a:ext cx="36230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latin typeface="Comic Sans MS" panose="030F0702030302020204" pitchFamily="66" charset="0"/>
              </a:rPr>
              <a:t>Assistir Vídeos 7 e 8!</a:t>
            </a:r>
          </a:p>
        </p:txBody>
      </p:sp>
    </p:spTree>
    <p:extLst>
      <p:ext uri="{BB962C8B-B14F-4D97-AF65-F5344CB8AC3E}">
        <p14:creationId xmlns:p14="http://schemas.microsoft.com/office/powerpoint/2010/main" val="5102216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59DF38-D7A0-4663-9F6E-F3DA83578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7º Dia Enfermagem/Médica 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F7C62FA-589F-487D-A967-68D72D8D3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113" y="2556932"/>
            <a:ext cx="10800272" cy="3318936"/>
          </a:xfrm>
        </p:spPr>
        <p:txBody>
          <a:bodyPr>
            <a:normAutofit/>
          </a:bodyPr>
          <a:lstStyle/>
          <a:p>
            <a:r>
              <a:rPr lang="pt-BR" sz="2800" dirty="0"/>
              <a:t>Orientações sobre cuidados gerais – ENFERMAGEM</a:t>
            </a:r>
            <a:br>
              <a:rPr lang="pt-BR" sz="2800" dirty="0"/>
            </a:br>
            <a:endParaRPr lang="pt-BR" sz="2800" dirty="0"/>
          </a:p>
          <a:p>
            <a:r>
              <a:rPr lang="pt-BR" sz="2800" dirty="0"/>
              <a:t>Orientações clínicas – MÉDICO</a:t>
            </a:r>
            <a:br>
              <a:rPr lang="pt-BR" sz="2800" dirty="0"/>
            </a:br>
            <a:br>
              <a:rPr lang="pt-BR" dirty="0"/>
            </a:br>
            <a:endParaRPr lang="pt-BR" dirty="0"/>
          </a:p>
        </p:txBody>
      </p:sp>
      <p:pic>
        <p:nvPicPr>
          <p:cNvPr id="5122" name="Picture 2" descr="Médico e enfermeira dos desenhos animados ícone | Vetor Premium">
            <a:extLst>
              <a:ext uri="{FF2B5EF4-FFF2-40B4-BE49-F238E27FC236}">
                <a16:creationId xmlns:a16="http://schemas.microsoft.com/office/drawing/2014/main" id="{1BDFE292-D00B-4AD1-9140-8E9D7C80B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702" y="3123142"/>
            <a:ext cx="2864692" cy="286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17">
            <a:hlinkClick r:id="" action="ppaction://media"/>
            <a:extLst>
              <a:ext uri="{FF2B5EF4-FFF2-40B4-BE49-F238E27FC236}">
                <a16:creationId xmlns:a16="http://schemas.microsoft.com/office/drawing/2014/main" id="{CDAD6162-B88B-47D5-8E0D-E022B46AB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2" y="4907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3AB40D0-DA6B-4229-B4ED-B661E1E00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499329"/>
            <a:ext cx="9601196" cy="37421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t-BR" sz="3000" dirty="0"/>
              <a:t>8º e 9º Dias - Avaliação</a:t>
            </a:r>
          </a:p>
        </p:txBody>
      </p:sp>
      <p:pic>
        <p:nvPicPr>
          <p:cNvPr id="5122" name="Picture 2" descr="Resultado de imagem para trenzinho">
            <a:extLst>
              <a:ext uri="{FF2B5EF4-FFF2-40B4-BE49-F238E27FC236}">
                <a16:creationId xmlns:a16="http://schemas.microsoft.com/office/drawing/2014/main" id="{4B9CAFF5-89B3-4621-9D29-BB0A0A843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9287" y="4556269"/>
            <a:ext cx="1439051" cy="110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BE8FDDB6-C5FF-4D81-BEDE-FE6C002C2C43}"/>
              </a:ext>
            </a:extLst>
          </p:cNvPr>
          <p:cNvSpPr/>
          <p:nvPr/>
        </p:nvSpPr>
        <p:spPr>
          <a:xfrm>
            <a:off x="493662" y="985699"/>
            <a:ext cx="9765625" cy="537297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D691B88-BBC2-4785-AF92-C4186C17F883}"/>
              </a:ext>
            </a:extLst>
          </p:cNvPr>
          <p:cNvSpPr txBox="1"/>
          <p:nvPr/>
        </p:nvSpPr>
        <p:spPr>
          <a:xfrm>
            <a:off x="970592" y="1152133"/>
            <a:ext cx="914876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7030A0"/>
                </a:solidFill>
              </a:rPr>
              <a:t>AIMS (Alberta </a:t>
            </a:r>
            <a:r>
              <a:rPr lang="pt-BR" sz="2800" b="1" dirty="0" err="1">
                <a:solidFill>
                  <a:srgbClr val="7030A0"/>
                </a:solidFill>
              </a:rPr>
              <a:t>Infant</a:t>
            </a:r>
            <a:r>
              <a:rPr lang="pt-BR" sz="2800" b="1" dirty="0">
                <a:solidFill>
                  <a:srgbClr val="7030A0"/>
                </a:solidFill>
              </a:rPr>
              <a:t> Motor </a:t>
            </a:r>
            <a:r>
              <a:rPr lang="pt-BR" sz="2800" b="1" dirty="0" err="1">
                <a:solidFill>
                  <a:srgbClr val="7030A0"/>
                </a:solidFill>
              </a:rPr>
              <a:t>Scale</a:t>
            </a:r>
            <a:r>
              <a:rPr lang="pt-BR" sz="2800" b="1" dirty="0">
                <a:solidFill>
                  <a:srgbClr val="7030A0"/>
                </a:solidFill>
              </a:rPr>
              <a:t>) </a:t>
            </a:r>
            <a:r>
              <a:rPr lang="pt-BR" sz="2800" dirty="0"/>
              <a:t>- 58 itens agrupadas em 4 subescalas:</a:t>
            </a:r>
            <a:br>
              <a:rPr lang="pt-BR" sz="2800" dirty="0"/>
            </a:br>
            <a:r>
              <a:rPr lang="pt-BR" sz="2800" dirty="0"/>
              <a:t>Prono: 21 itens</a:t>
            </a:r>
            <a:br>
              <a:rPr lang="pt-BR" sz="2800" dirty="0"/>
            </a:br>
            <a:r>
              <a:rPr lang="pt-BR" sz="2800" dirty="0"/>
              <a:t>Supino: 9 itens</a:t>
            </a:r>
            <a:br>
              <a:rPr lang="pt-BR" sz="2800" dirty="0"/>
            </a:br>
            <a:r>
              <a:rPr lang="pt-BR" sz="2800" dirty="0"/>
              <a:t>Sentado: 12 itens</a:t>
            </a:r>
            <a:br>
              <a:rPr lang="pt-BR" sz="2800" dirty="0"/>
            </a:br>
            <a:r>
              <a:rPr lang="pt-BR" sz="2800" dirty="0"/>
              <a:t>Em pé: 16 itens</a:t>
            </a:r>
            <a:br>
              <a:rPr lang="pt-BR" sz="2800" dirty="0"/>
            </a:br>
            <a:r>
              <a:rPr lang="pt-BR" sz="2800" dirty="0"/>
              <a:t>- Percentil: 5, 10, 25, 50, 75 ou 90%</a:t>
            </a:r>
            <a:br>
              <a:rPr lang="pt-BR" sz="2800" dirty="0"/>
            </a:br>
            <a:r>
              <a:rPr lang="pt-BR" sz="2800" b="1" dirty="0">
                <a:solidFill>
                  <a:srgbClr val="FF0000"/>
                </a:solidFill>
              </a:rPr>
              <a:t>&lt; ou = 25%: </a:t>
            </a:r>
            <a:r>
              <a:rPr lang="pt-BR" sz="2800" dirty="0"/>
              <a:t>Encaminhamento ou inserção em protocolo LEI/Serviço Social</a:t>
            </a:r>
            <a:br>
              <a:rPr lang="pt-BR" sz="2800" dirty="0"/>
            </a:br>
            <a:r>
              <a:rPr lang="pt-BR" sz="2800" b="1" dirty="0">
                <a:solidFill>
                  <a:srgbClr val="00B050"/>
                </a:solidFill>
              </a:rPr>
              <a:t>&gt; 25%: </a:t>
            </a:r>
            <a:r>
              <a:rPr lang="pt-BR" sz="2800" dirty="0"/>
              <a:t>retornos programados</a:t>
            </a:r>
            <a:br>
              <a:rPr lang="pt-BR" sz="2800" dirty="0"/>
            </a:br>
            <a:r>
              <a:rPr lang="pt-BR" sz="2800" b="1" dirty="0">
                <a:solidFill>
                  <a:srgbClr val="7030A0"/>
                </a:solidFill>
              </a:rPr>
              <a:t>Denver II </a:t>
            </a:r>
            <a:r>
              <a:rPr lang="pt-BR" sz="2800" dirty="0"/>
              <a:t>– Motor grosseiro, motor fino, pessoal social, linguagem e comunicação </a:t>
            </a:r>
            <a:br>
              <a:rPr lang="pt-BR" dirty="0"/>
            </a:br>
            <a:endParaRPr lang="pt-BR" dirty="0"/>
          </a:p>
        </p:txBody>
      </p:sp>
      <p:pic>
        <p:nvPicPr>
          <p:cNvPr id="2" name="Slide 18">
            <a:hlinkClick r:id="" action="ppaction://media"/>
            <a:extLst>
              <a:ext uri="{FF2B5EF4-FFF2-40B4-BE49-F238E27FC236}">
                <a16:creationId xmlns:a16="http://schemas.microsoft.com/office/drawing/2014/main" id="{E57614C6-4FE4-4B16-88A9-F9F5A676A3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89120" y="21053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9F6D75-592C-42F2-96E1-210F8CEA6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950" y="573312"/>
            <a:ext cx="9772647" cy="817639"/>
          </a:xfrm>
        </p:spPr>
        <p:txBody>
          <a:bodyPr>
            <a:normAutofit fontScale="90000"/>
          </a:bodyPr>
          <a:lstStyle/>
          <a:p>
            <a:r>
              <a:rPr lang="pt-BR" dirty="0"/>
              <a:t>Protocolo LEI/LMI – Lesão Encefálica Infantil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F6A94BA-3120-49F2-B46A-65A95359A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530" y="2574184"/>
            <a:ext cx="9601196" cy="3318936"/>
          </a:xfrm>
        </p:spPr>
        <p:txBody>
          <a:bodyPr/>
          <a:lstStyle/>
          <a:p>
            <a:r>
              <a:rPr lang="pt-BR" dirty="0"/>
              <a:t>Duração: 14 semanas – 2 avaliações – 12 intervenções</a:t>
            </a:r>
            <a:br>
              <a:rPr lang="pt-BR" dirty="0"/>
            </a:br>
            <a:r>
              <a:rPr lang="pt-BR" dirty="0"/>
              <a:t>• A partir dos 6 meses</a:t>
            </a:r>
            <a:br>
              <a:rPr lang="pt-BR" dirty="0"/>
            </a:br>
            <a:r>
              <a:rPr lang="pt-BR" dirty="0"/>
              <a:t>• Atendimentos individuais</a:t>
            </a:r>
            <a:br>
              <a:rPr lang="pt-BR" dirty="0"/>
            </a:br>
            <a:r>
              <a:rPr lang="pt-BR" dirty="0"/>
              <a:t>• 13 vagas</a:t>
            </a:r>
            <a:br>
              <a:rPr lang="pt-BR" dirty="0"/>
            </a:br>
            <a:endParaRPr lang="pt-BR" dirty="0"/>
          </a:p>
        </p:txBody>
      </p:sp>
      <p:pic>
        <p:nvPicPr>
          <p:cNvPr id="8194" name="Picture 2" descr="Resultado de imagem para mÃ³bile">
            <a:extLst>
              <a:ext uri="{FF2B5EF4-FFF2-40B4-BE49-F238E27FC236}">
                <a16:creationId xmlns:a16="http://schemas.microsoft.com/office/drawing/2014/main" id="{7EABF732-72F7-463F-98E7-FDA96ACCB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341" y="1462676"/>
            <a:ext cx="2066255" cy="154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: Único Canto Recortado 3">
            <a:extLst>
              <a:ext uri="{FF2B5EF4-FFF2-40B4-BE49-F238E27FC236}">
                <a16:creationId xmlns:a16="http://schemas.microsoft.com/office/drawing/2014/main" id="{FEA656E8-A306-4A88-90C4-3050954D5D3F}"/>
              </a:ext>
            </a:extLst>
          </p:cNvPr>
          <p:cNvSpPr/>
          <p:nvPr/>
        </p:nvSpPr>
        <p:spPr>
          <a:xfrm>
            <a:off x="1765538" y="4233652"/>
            <a:ext cx="4330461" cy="1643788"/>
          </a:xfrm>
          <a:prstGeom prst="snip1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A80A27C-6D5D-4F8D-B555-E05CD7E16C38}"/>
              </a:ext>
            </a:extLst>
          </p:cNvPr>
          <p:cNvSpPr txBox="1"/>
          <p:nvPr/>
        </p:nvSpPr>
        <p:spPr>
          <a:xfrm>
            <a:off x="1916158" y="4363048"/>
            <a:ext cx="43304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bg1"/>
                </a:solidFill>
              </a:rPr>
              <a:t>Fisioterapia: 2x/semana</a:t>
            </a:r>
            <a:br>
              <a:rPr lang="pt-BR" sz="2200" b="1" dirty="0">
                <a:solidFill>
                  <a:schemeClr val="bg1"/>
                </a:solidFill>
              </a:rPr>
            </a:br>
            <a:r>
              <a:rPr lang="pt-BR" sz="2200" b="1" dirty="0">
                <a:solidFill>
                  <a:schemeClr val="bg1"/>
                </a:solidFill>
              </a:rPr>
              <a:t>Fonoaudióloga: 1x/semana</a:t>
            </a:r>
            <a:br>
              <a:rPr lang="pt-BR" sz="2200" b="1" dirty="0">
                <a:solidFill>
                  <a:schemeClr val="bg1"/>
                </a:solidFill>
              </a:rPr>
            </a:br>
            <a:r>
              <a:rPr lang="pt-BR" sz="2200" b="1" dirty="0">
                <a:solidFill>
                  <a:schemeClr val="bg1"/>
                </a:solidFill>
              </a:rPr>
              <a:t>Terapia Ocupacional: 1x/semana </a:t>
            </a:r>
            <a:br>
              <a:rPr lang="pt-BR" dirty="0"/>
            </a:br>
            <a:endParaRPr lang="pt-BR" dirty="0"/>
          </a:p>
        </p:txBody>
      </p:sp>
      <p:sp>
        <p:nvSpPr>
          <p:cNvPr id="6" name="Retângulo: Único Canto Recortado 5">
            <a:extLst>
              <a:ext uri="{FF2B5EF4-FFF2-40B4-BE49-F238E27FC236}">
                <a16:creationId xmlns:a16="http://schemas.microsoft.com/office/drawing/2014/main" id="{B79B02D2-6D6C-4E9C-8B35-DA6D60A8AE97}"/>
              </a:ext>
            </a:extLst>
          </p:cNvPr>
          <p:cNvSpPr/>
          <p:nvPr/>
        </p:nvSpPr>
        <p:spPr>
          <a:xfrm>
            <a:off x="6849375" y="3761117"/>
            <a:ext cx="4598220" cy="2346385"/>
          </a:xfrm>
          <a:prstGeom prst="snip1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7E82EE7D-9418-4230-8564-F5208856E62C}"/>
              </a:ext>
            </a:extLst>
          </p:cNvPr>
          <p:cNvSpPr txBox="1"/>
          <p:nvPr/>
        </p:nvSpPr>
        <p:spPr>
          <a:xfrm>
            <a:off x="6999995" y="4041118"/>
            <a:ext cx="4404125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</a:rPr>
              <a:t>Enfermagem: 10 vagas 1x/semana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b="1" dirty="0">
                <a:solidFill>
                  <a:schemeClr val="bg1"/>
                </a:solidFill>
              </a:rPr>
              <a:t>Psicologia: 7 vagas individual 1x/semana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b="1" dirty="0">
                <a:solidFill>
                  <a:schemeClr val="bg1"/>
                </a:solidFill>
              </a:rPr>
              <a:t>Médico - 1x/ 14 semanas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2000" b="1" dirty="0">
                <a:solidFill>
                  <a:schemeClr val="bg1"/>
                </a:solidFill>
              </a:rPr>
              <a:t>Serviço Social – Por demanda </a:t>
            </a:r>
            <a:br>
              <a:rPr lang="pt-BR" dirty="0"/>
            </a:br>
            <a:endParaRPr lang="pt-BR" dirty="0"/>
          </a:p>
        </p:txBody>
      </p:sp>
      <p:pic>
        <p:nvPicPr>
          <p:cNvPr id="8" name="Slide 19">
            <a:hlinkClick r:id="" action="ppaction://media"/>
            <a:extLst>
              <a:ext uri="{FF2B5EF4-FFF2-40B4-BE49-F238E27FC236}">
                <a16:creationId xmlns:a16="http://schemas.microsoft.com/office/drawing/2014/main" id="{66DA438F-7E9D-458B-A4A2-FD6BC8E30F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2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14DCB7-743B-47B5-A913-317CD1C0D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716" y="637045"/>
            <a:ext cx="10784568" cy="751134"/>
          </a:xfrm>
        </p:spPr>
        <p:txBody>
          <a:bodyPr>
            <a:normAutofit fontScale="90000"/>
          </a:bodyPr>
          <a:lstStyle/>
          <a:p>
            <a:r>
              <a:rPr lang="pt-BR" dirty="0"/>
              <a:t>O que é Intervenção Essencial/Estimulação Precoce?</a:t>
            </a:r>
          </a:p>
        </p:txBody>
      </p:sp>
      <p:pic>
        <p:nvPicPr>
          <p:cNvPr id="3" name="Picture 2" descr="O que é estimulação precoce e como praticá-la com o seu bebê">
            <a:extLst>
              <a:ext uri="{FF2B5EF4-FFF2-40B4-BE49-F238E27FC236}">
                <a16:creationId xmlns:a16="http://schemas.microsoft.com/office/drawing/2014/main" id="{1F3847B7-36AC-461A-8C55-096E65093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431" y="1536844"/>
            <a:ext cx="4345669" cy="434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tores de Jogo Do Ícone Da Saúde E Do Desenvolvimento Da Criança ...">
            <a:extLst>
              <a:ext uri="{FF2B5EF4-FFF2-40B4-BE49-F238E27FC236}">
                <a16:creationId xmlns:a16="http://schemas.microsoft.com/office/drawing/2014/main" id="{2A42F50E-58F8-4C17-ABCF-811287218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1" y="2479533"/>
            <a:ext cx="4345667" cy="3771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2">
            <a:hlinkClick r:id="" action="ppaction://media"/>
            <a:extLst>
              <a:ext uri="{FF2B5EF4-FFF2-40B4-BE49-F238E27FC236}">
                <a16:creationId xmlns:a16="http://schemas.microsoft.com/office/drawing/2014/main" id="{02ACE306-864F-48D3-862C-9E4252C5E3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96000" y="13881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987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FDD8E5-DC84-4913-8DAD-B4C840DE5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468784"/>
            <a:ext cx="9601196" cy="670205"/>
          </a:xfrm>
        </p:spPr>
        <p:txBody>
          <a:bodyPr>
            <a:normAutofit fontScale="90000"/>
          </a:bodyPr>
          <a:lstStyle/>
          <a:p>
            <a:r>
              <a:rPr lang="pt-BR" dirty="0"/>
              <a:t>Órteses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84E9F4A-CCC8-4027-AC4A-FCFB88F48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464" y="2492763"/>
            <a:ext cx="3084094" cy="3318936"/>
          </a:xfrm>
        </p:spPr>
        <p:txBody>
          <a:bodyPr>
            <a:noAutofit/>
          </a:bodyPr>
          <a:lstStyle/>
          <a:p>
            <a:pPr algn="just"/>
            <a:r>
              <a:rPr lang="pt-BR" sz="2100" b="1" dirty="0"/>
              <a:t>Objetivos: </a:t>
            </a:r>
            <a:r>
              <a:rPr lang="pt-BR" sz="2100" dirty="0"/>
              <a:t>estabilizar, imobilizar, aliviar o corpo ou membros afetados ou fornecer orientação fisiológica correta. Em caso de deficiências permanentes, as órteses podem manter as funções e prevenir ou reduzir a dor e deformidade.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641B3D5-BDC6-4558-95EA-055E07D050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46297" y="3841500"/>
            <a:ext cx="1835366" cy="32600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8" name="Picture 8" descr="A imagem pode conter: 1 pessoa, sorrindo, crianÃ§a">
            <a:extLst>
              <a:ext uri="{FF2B5EF4-FFF2-40B4-BE49-F238E27FC236}">
                <a16:creationId xmlns:a16="http://schemas.microsoft.com/office/drawing/2014/main" id="{B34417F4-4712-4371-B42D-1FECA1FFA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8053" y="3458479"/>
            <a:ext cx="2780707" cy="253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sultado de imagem para tecnologia assistiva alimentaÃ§Ã£o">
            <a:extLst>
              <a:ext uri="{FF2B5EF4-FFF2-40B4-BE49-F238E27FC236}">
                <a16:creationId xmlns:a16="http://schemas.microsoft.com/office/drawing/2014/main" id="{EFC6551B-B3FA-418A-97A7-5B5CFBF6E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444" y="1476931"/>
            <a:ext cx="2788316" cy="185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m para Ã³rteses membro superior">
            <a:extLst>
              <a:ext uri="{FF2B5EF4-FFF2-40B4-BE49-F238E27FC236}">
                <a16:creationId xmlns:a16="http://schemas.microsoft.com/office/drawing/2014/main" id="{DAC1D848-3183-4900-8145-056D81E23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8087" y="1341710"/>
            <a:ext cx="2871786" cy="1014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sultado de imagem para Ã³rteses membro superior">
            <a:extLst>
              <a:ext uri="{FF2B5EF4-FFF2-40B4-BE49-F238E27FC236}">
                <a16:creationId xmlns:a16="http://schemas.microsoft.com/office/drawing/2014/main" id="{C6BACFA7-7BC7-401A-A658-01383FF32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521" y="2799235"/>
            <a:ext cx="2172211" cy="1448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sultado de imagem para Ã³rteses membro superior abdutor curto">
            <a:extLst>
              <a:ext uri="{FF2B5EF4-FFF2-40B4-BE49-F238E27FC236}">
                <a16:creationId xmlns:a16="http://schemas.microsoft.com/office/drawing/2014/main" id="{3986ADBE-D3BC-4264-9915-DC163589D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622" y="2862905"/>
            <a:ext cx="2026711" cy="1384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08FB479-5B26-4C08-A86D-A9A5DAAFC2F1}"/>
              </a:ext>
            </a:extLst>
          </p:cNvPr>
          <p:cNvSpPr/>
          <p:nvPr/>
        </p:nvSpPr>
        <p:spPr>
          <a:xfrm>
            <a:off x="9255967" y="4210054"/>
            <a:ext cx="1082351" cy="1380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Balão de Pensamento: Nuvem 5">
            <a:extLst>
              <a:ext uri="{FF2B5EF4-FFF2-40B4-BE49-F238E27FC236}">
                <a16:creationId xmlns:a16="http://schemas.microsoft.com/office/drawing/2014/main" id="{0063CA5D-BB1A-4953-AB78-AB6058E4DA74}"/>
              </a:ext>
            </a:extLst>
          </p:cNvPr>
          <p:cNvSpPr/>
          <p:nvPr/>
        </p:nvSpPr>
        <p:spPr>
          <a:xfrm>
            <a:off x="1295401" y="673768"/>
            <a:ext cx="2089483" cy="1682354"/>
          </a:xfrm>
          <a:prstGeom prst="cloudCallout">
            <a:avLst/>
          </a:prstGeom>
          <a:solidFill>
            <a:srgbClr val="7030A0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26085C73-1C2B-43C7-946E-3DB2785EFBC8}"/>
              </a:ext>
            </a:extLst>
          </p:cNvPr>
          <p:cNvSpPr txBox="1"/>
          <p:nvPr/>
        </p:nvSpPr>
        <p:spPr>
          <a:xfrm>
            <a:off x="1652337" y="1074821"/>
            <a:ext cx="1331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</a:rPr>
              <a:t>Assistir Vídeo 9!</a:t>
            </a:r>
          </a:p>
        </p:txBody>
      </p:sp>
    </p:spTree>
    <p:extLst>
      <p:ext uri="{BB962C8B-B14F-4D97-AF65-F5344CB8AC3E}">
        <p14:creationId xmlns:p14="http://schemas.microsoft.com/office/powerpoint/2010/main" val="545050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Biselado 3">
            <a:extLst>
              <a:ext uri="{FF2B5EF4-FFF2-40B4-BE49-F238E27FC236}">
                <a16:creationId xmlns:a16="http://schemas.microsoft.com/office/drawing/2014/main" id="{A5F9EEAE-8E3D-470E-BDE5-60EFDD7DC2F2}"/>
              </a:ext>
            </a:extLst>
          </p:cNvPr>
          <p:cNvSpPr/>
          <p:nvPr/>
        </p:nvSpPr>
        <p:spPr>
          <a:xfrm>
            <a:off x="3082212" y="447870"/>
            <a:ext cx="6027576" cy="1231641"/>
          </a:xfrm>
          <a:prstGeom prst="bevel">
            <a:avLst/>
          </a:prstGeom>
          <a:solidFill>
            <a:srgbClr val="99C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DD64BD2-8073-449C-B33E-246B7E935AA5}"/>
              </a:ext>
            </a:extLst>
          </p:cNvPr>
          <p:cNvSpPr txBox="1"/>
          <p:nvPr/>
        </p:nvSpPr>
        <p:spPr>
          <a:xfrm>
            <a:off x="4855029" y="771302"/>
            <a:ext cx="2481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7030A0"/>
                </a:solidFill>
                <a:latin typeface="Comic Sans MS" panose="030F0702030302020204" pitchFamily="66" charset="0"/>
              </a:rPr>
              <a:t>Obrigada!!</a:t>
            </a:r>
          </a:p>
        </p:txBody>
      </p:sp>
      <p:sp>
        <p:nvSpPr>
          <p:cNvPr id="6" name="Fluxograma: Armazenamento de Acesso Sequencial 5">
            <a:extLst>
              <a:ext uri="{FF2B5EF4-FFF2-40B4-BE49-F238E27FC236}">
                <a16:creationId xmlns:a16="http://schemas.microsoft.com/office/drawing/2014/main" id="{12787160-61D5-4315-AAF2-33846E19F068}"/>
              </a:ext>
            </a:extLst>
          </p:cNvPr>
          <p:cNvSpPr/>
          <p:nvPr/>
        </p:nvSpPr>
        <p:spPr>
          <a:xfrm>
            <a:off x="1791478" y="2444620"/>
            <a:ext cx="8640146" cy="3965510"/>
          </a:xfrm>
          <a:prstGeom prst="flowChartMagneticTap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11B659C-B16A-482B-A5D0-FA92E9694935}"/>
              </a:ext>
            </a:extLst>
          </p:cNvPr>
          <p:cNvSpPr txBox="1"/>
          <p:nvPr/>
        </p:nvSpPr>
        <p:spPr>
          <a:xfrm>
            <a:off x="2556588" y="3298373"/>
            <a:ext cx="69606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000" b="1" dirty="0">
                <a:solidFill>
                  <a:srgbClr val="7030A0"/>
                </a:solidFill>
                <a:latin typeface="Comic Sans MS" panose="030F0702030302020204" pitchFamily="66" charset="0"/>
              </a:rPr>
              <a:t>Se, na verdade, não estou no mundo para simplesmente a ele me adaptar, mas para transformá-lo; se não é possível mudá-lo sem um certo sonho ou projeto de mundo, devo usar toda possibilidade que tenha para não apenas falar de minha utopia, mas participar de práticas com ela coerentes. </a:t>
            </a:r>
          </a:p>
          <a:p>
            <a:pPr algn="just"/>
            <a:r>
              <a:rPr lang="pt-BR" sz="20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Paulo Freire</a:t>
            </a:r>
          </a:p>
        </p:txBody>
      </p:sp>
    </p:spTree>
    <p:extLst>
      <p:ext uri="{BB962C8B-B14F-4D97-AF65-F5344CB8AC3E}">
        <p14:creationId xmlns:p14="http://schemas.microsoft.com/office/powerpoint/2010/main" val="1539680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00E1BE-85CB-4A1C-8069-AD48C0979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045" y="490027"/>
            <a:ext cx="8688353" cy="492105"/>
          </a:xfrm>
        </p:spPr>
        <p:txBody>
          <a:bodyPr>
            <a:normAutofit fontScale="90000"/>
          </a:bodyPr>
          <a:lstStyle/>
          <a:p>
            <a:r>
              <a:rPr lang="pt-BR" dirty="0"/>
              <a:t>Referências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BFCF144-7862-407C-8DE6-C5B871837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838" y="1331749"/>
            <a:ext cx="9661655" cy="4379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559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2277E0F-DEB5-4E83-924A-681C2D337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10C147B-D58E-4A03-96A4-3917F9878B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2162428"/>
              </p:ext>
            </p:extLst>
          </p:nvPr>
        </p:nvGraphicFramePr>
        <p:xfrm>
          <a:off x="1295401" y="2538484"/>
          <a:ext cx="10100479" cy="3712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050" name="Picture 2" descr="Portal dos Bebês">
            <a:extLst>
              <a:ext uri="{FF2B5EF4-FFF2-40B4-BE49-F238E27FC236}">
                <a16:creationId xmlns:a16="http://schemas.microsoft.com/office/drawing/2014/main" id="{C2A2B059-7F64-4C96-99CC-E8837ACAD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1" y="654089"/>
            <a:ext cx="1858346" cy="159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O que é estimulação precoce e como praticá-la com o seu bebê">
            <a:extLst>
              <a:ext uri="{FF2B5EF4-FFF2-40B4-BE49-F238E27FC236}">
                <a16:creationId xmlns:a16="http://schemas.microsoft.com/office/drawing/2014/main" id="{87CBDE01-498D-47E6-9AA8-DB15B389AF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2058" name="Picture 10" descr="O que é estimulação precoce e como praticá-la com o seu bebê">
            <a:extLst>
              <a:ext uri="{FF2B5EF4-FFF2-40B4-BE49-F238E27FC236}">
                <a16:creationId xmlns:a16="http://schemas.microsoft.com/office/drawing/2014/main" id="{89CB1DDD-D9E3-49AB-8166-5A4D37E0D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833" y="615609"/>
            <a:ext cx="2049579" cy="177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O que é estimulação precoce e como praticá-la com o seu bebê">
            <a:extLst>
              <a:ext uri="{FF2B5EF4-FFF2-40B4-BE49-F238E27FC236}">
                <a16:creationId xmlns:a16="http://schemas.microsoft.com/office/drawing/2014/main" id="{7996F36C-E767-429D-B978-44F985D05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650" y="556487"/>
            <a:ext cx="2049580" cy="1838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 3">
            <a:hlinkClick r:id="" action="ppaction://media"/>
            <a:extLst>
              <a:ext uri="{FF2B5EF4-FFF2-40B4-BE49-F238E27FC236}">
                <a16:creationId xmlns:a16="http://schemas.microsoft.com/office/drawing/2014/main" id="{BF7CBA0B-3057-4B05-ABCC-24B884C6B3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22550" y="11479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4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1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17B5F0-7712-4EB6-B6D2-F50A6279F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475650"/>
            <a:ext cx="9601196" cy="1012963"/>
          </a:xfrm>
        </p:spPr>
        <p:txBody>
          <a:bodyPr/>
          <a:lstStyle/>
          <a:p>
            <a:r>
              <a:rPr lang="pt-BR" dirty="0"/>
              <a:t>Grupo de Estimulação Precoce - GEP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3FB7EBC4-2567-4F13-A418-66A812B7755B}"/>
              </a:ext>
            </a:extLst>
          </p:cNvPr>
          <p:cNvSpPr/>
          <p:nvPr/>
        </p:nvSpPr>
        <p:spPr>
          <a:xfrm>
            <a:off x="1243642" y="1488614"/>
            <a:ext cx="3069565" cy="1392610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2733603-8ED7-47B3-991F-7A5C09242E3D}"/>
              </a:ext>
            </a:extLst>
          </p:cNvPr>
          <p:cNvSpPr txBox="1"/>
          <p:nvPr/>
        </p:nvSpPr>
        <p:spPr>
          <a:xfrm>
            <a:off x="1579352" y="1725935"/>
            <a:ext cx="25016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Equipe Multiprofissional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B51AF375-1668-46C3-81F6-B70B0DE17D23}"/>
              </a:ext>
            </a:extLst>
          </p:cNvPr>
          <p:cNvSpPr/>
          <p:nvPr/>
        </p:nvSpPr>
        <p:spPr>
          <a:xfrm>
            <a:off x="4606506" y="2881224"/>
            <a:ext cx="2794958" cy="1621765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49BCB23-1078-475A-BEB9-0814702CAF13}"/>
              </a:ext>
            </a:extLst>
          </p:cNvPr>
          <p:cNvSpPr txBox="1"/>
          <p:nvPr/>
        </p:nvSpPr>
        <p:spPr>
          <a:xfrm>
            <a:off x="4891177" y="3367293"/>
            <a:ext cx="22256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/>
              <a:t>9 Encontros, 1x/semana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95A45E93-2983-4B90-92EE-FF448A01D43C}"/>
              </a:ext>
            </a:extLst>
          </p:cNvPr>
          <p:cNvSpPr/>
          <p:nvPr/>
        </p:nvSpPr>
        <p:spPr>
          <a:xfrm>
            <a:off x="7571874" y="4088921"/>
            <a:ext cx="3609473" cy="2077361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8345791D-CAE2-49D7-AC26-3229A0080228}"/>
              </a:ext>
            </a:extLst>
          </p:cNvPr>
          <p:cNvSpPr txBox="1"/>
          <p:nvPr/>
        </p:nvSpPr>
        <p:spPr>
          <a:xfrm>
            <a:off x="8060667" y="4227290"/>
            <a:ext cx="27705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Bebês de 3 a 6 meses de idade cronológica e/ou corrigida e seus cuidadores</a:t>
            </a:r>
          </a:p>
        </p:txBody>
      </p:sp>
      <p:pic>
        <p:nvPicPr>
          <p:cNvPr id="10" name="Picture 4" descr="Imagem relacionada">
            <a:extLst>
              <a:ext uri="{FF2B5EF4-FFF2-40B4-BE49-F238E27FC236}">
                <a16:creationId xmlns:a16="http://schemas.microsoft.com/office/drawing/2014/main" id="{177DC5B7-1F2E-4A3A-9042-302A24F35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8271" y="3976777"/>
            <a:ext cx="1352408" cy="190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2C7B494-5DAB-41A9-ACE3-D88E638C06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7290" y="1467603"/>
            <a:ext cx="3081066" cy="2131989"/>
          </a:xfrm>
          <a:prstGeom prst="rect">
            <a:avLst/>
          </a:prstGeom>
        </p:spPr>
      </p:pic>
      <p:pic>
        <p:nvPicPr>
          <p:cNvPr id="3" name="Slide 4">
            <a:hlinkClick r:id="" action="ppaction://media"/>
            <a:extLst>
              <a:ext uri="{FF2B5EF4-FFF2-40B4-BE49-F238E27FC236}">
                <a16:creationId xmlns:a16="http://schemas.microsoft.com/office/drawing/2014/main" id="{F5678FDE-7EBA-4DFA-B425-16CC3E07B4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62642" y="41981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575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80284-D5A6-462C-A59C-8437273D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705447"/>
            <a:ext cx="9601196" cy="553370"/>
          </a:xfrm>
        </p:spPr>
        <p:txBody>
          <a:bodyPr>
            <a:normAutofit fontScale="90000"/>
          </a:bodyPr>
          <a:lstStyle/>
          <a:p>
            <a:r>
              <a:rPr lang="pt-BR" dirty="0"/>
              <a:t>Critérios de Inclusão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2BBBEBE-CD6A-4BEC-B61E-BED745B016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Idade gestacional inferior a 32 semanas, </a:t>
            </a:r>
          </a:p>
          <a:p>
            <a:r>
              <a:rPr lang="pt-BR" dirty="0"/>
              <a:t>Prematuros de baixo peso, </a:t>
            </a:r>
          </a:p>
          <a:p>
            <a:r>
              <a:rPr lang="pt-BR" dirty="0"/>
              <a:t>Alteração da imagem no ultrassom </a:t>
            </a:r>
            <a:r>
              <a:rPr lang="pt-BR" dirty="0" err="1"/>
              <a:t>transfontanelar</a:t>
            </a:r>
            <a:r>
              <a:rPr lang="pt-BR" dirty="0"/>
              <a:t>, </a:t>
            </a:r>
          </a:p>
          <a:p>
            <a:r>
              <a:rPr lang="pt-BR" dirty="0"/>
              <a:t>Alteração no eletroencefalograma e/ou </a:t>
            </a:r>
            <a:r>
              <a:rPr lang="pt-BR" dirty="0" err="1"/>
              <a:t>GMs</a:t>
            </a:r>
            <a:r>
              <a:rPr lang="pt-BR" dirty="0"/>
              <a:t> classificados como fora dos padrões de normalidade. </a:t>
            </a:r>
          </a:p>
        </p:txBody>
      </p:sp>
      <p:pic>
        <p:nvPicPr>
          <p:cNvPr id="4" name="Picture 8" descr="Resultado de imagem para bebe com um objeto em cada mÃ£o">
            <a:extLst>
              <a:ext uri="{FF2B5EF4-FFF2-40B4-BE49-F238E27FC236}">
                <a16:creationId xmlns:a16="http://schemas.microsoft.com/office/drawing/2014/main" id="{C68EDF79-5E08-49C7-A3F6-EFBA3DE5D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554" y="1528762"/>
            <a:ext cx="2854818" cy="1900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 5">
            <a:hlinkClick r:id="" action="ppaction://media"/>
            <a:extLst>
              <a:ext uri="{FF2B5EF4-FFF2-40B4-BE49-F238E27FC236}">
                <a16:creationId xmlns:a16="http://schemas.microsoft.com/office/drawing/2014/main" id="{27819839-CE16-4D23-B68A-508033A9E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1" y="12588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86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BF8A9D-AF77-458D-9689-1C232419D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1" y="600011"/>
            <a:ext cx="9601196" cy="380842"/>
          </a:xfrm>
        </p:spPr>
        <p:txBody>
          <a:bodyPr>
            <a:normAutofit fontScale="90000"/>
          </a:bodyPr>
          <a:lstStyle/>
          <a:p>
            <a:r>
              <a:rPr lang="pt-BR" dirty="0"/>
              <a:t>Objetivos do GEP</a:t>
            </a: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CB2F4A5D-2B73-4E1A-B198-B3608C9CE3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3617509"/>
              </p:ext>
            </p:extLst>
          </p:nvPr>
        </p:nvGraphicFramePr>
        <p:xfrm>
          <a:off x="931653" y="1121434"/>
          <a:ext cx="10317191" cy="5136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074" name="Picture 2" descr="Resultado de imagem para bebe desenho">
            <a:extLst>
              <a:ext uri="{FF2B5EF4-FFF2-40B4-BE49-F238E27FC236}">
                <a16:creationId xmlns:a16="http://schemas.microsoft.com/office/drawing/2014/main" id="{9444D424-98E9-4AE6-9815-1B2FF35A8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53" y="1659313"/>
            <a:ext cx="2095126" cy="2240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Slide 6">
            <a:hlinkClick r:id="" action="ppaction://media"/>
            <a:extLst>
              <a:ext uri="{FF2B5EF4-FFF2-40B4-BE49-F238E27FC236}">
                <a16:creationId xmlns:a16="http://schemas.microsoft.com/office/drawing/2014/main" id="{9005FE01-5086-4236-B803-3CFB2C11A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01173" y="4469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8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DD1DD1-227E-47FF-A1C3-876BED6AF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7380" y="496494"/>
            <a:ext cx="9601196" cy="553370"/>
          </a:xfrm>
        </p:spPr>
        <p:txBody>
          <a:bodyPr>
            <a:normAutofit fontScale="90000"/>
          </a:bodyPr>
          <a:lstStyle/>
          <a:p>
            <a:r>
              <a:rPr lang="pt-BR" dirty="0"/>
              <a:t>GEP – 1º Dia</a:t>
            </a:r>
          </a:p>
        </p:txBody>
      </p:sp>
      <p:graphicFrame>
        <p:nvGraphicFramePr>
          <p:cNvPr id="4" name="Espaço Reservado para Conteúdo 3">
            <a:extLst>
              <a:ext uri="{FF2B5EF4-FFF2-40B4-BE49-F238E27FC236}">
                <a16:creationId xmlns:a16="http://schemas.microsoft.com/office/drawing/2014/main" id="{7B0F68CB-C483-4B87-99E3-49171E768E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9242752"/>
              </p:ext>
            </p:extLst>
          </p:nvPr>
        </p:nvGraphicFramePr>
        <p:xfrm>
          <a:off x="609600" y="1049865"/>
          <a:ext cx="10972800" cy="4040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" name="CaixaDeTexto 2">
            <a:extLst>
              <a:ext uri="{FF2B5EF4-FFF2-40B4-BE49-F238E27FC236}">
                <a16:creationId xmlns:a16="http://schemas.microsoft.com/office/drawing/2014/main" id="{8E5165B9-1AC5-4BE9-B6AF-10674E1320CB}"/>
              </a:ext>
            </a:extLst>
          </p:cNvPr>
          <p:cNvSpPr txBox="1"/>
          <p:nvPr/>
        </p:nvSpPr>
        <p:spPr>
          <a:xfrm>
            <a:off x="655320" y="5242560"/>
            <a:ext cx="960119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Texto Bem Vindo à Holanda - </a:t>
            </a:r>
            <a:r>
              <a:rPr lang="pt-BR" dirty="0">
                <a:hlinkClick r:id="rId10"/>
              </a:rPr>
              <a:t>http://www.movimentodown.org.br/2013/07/bem-vindo-a-holanda/</a:t>
            </a:r>
            <a:endParaRPr lang="pt-BR" dirty="0"/>
          </a:p>
        </p:txBody>
      </p:sp>
      <p:pic>
        <p:nvPicPr>
          <p:cNvPr id="5" name="Slide 7">
            <a:hlinkClick r:id="" action="ppaction://media"/>
            <a:extLst>
              <a:ext uri="{FF2B5EF4-FFF2-40B4-BE49-F238E27FC236}">
                <a16:creationId xmlns:a16="http://schemas.microsoft.com/office/drawing/2014/main" id="{02E658D0-CCF1-4AE4-B0B5-F15EA45EEA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5884" y="56083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08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4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E5BBD8-ABE6-4D8F-B203-B49CB693E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474980"/>
            <a:ext cx="9601196" cy="669247"/>
          </a:xfrm>
        </p:spPr>
        <p:txBody>
          <a:bodyPr>
            <a:normAutofit fontScale="90000"/>
          </a:bodyPr>
          <a:lstStyle/>
          <a:p>
            <a:r>
              <a:rPr lang="pt-BR" dirty="0"/>
              <a:t>GEP – 2º Dia Terapia Ocupacional </a:t>
            </a:r>
          </a:p>
        </p:txBody>
      </p:sp>
      <p:pic>
        <p:nvPicPr>
          <p:cNvPr id="3074" name="Picture 2" descr="Imagem relacionada">
            <a:extLst>
              <a:ext uri="{FF2B5EF4-FFF2-40B4-BE49-F238E27FC236}">
                <a16:creationId xmlns:a16="http://schemas.microsoft.com/office/drawing/2014/main" id="{53952FF1-2315-4418-8AC4-0D2553B8F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203" y="3276600"/>
            <a:ext cx="3481877" cy="279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BB60754-D4D0-43EB-BE97-E547F4C3A010}"/>
              </a:ext>
            </a:extLst>
          </p:cNvPr>
          <p:cNvSpPr/>
          <p:nvPr/>
        </p:nvSpPr>
        <p:spPr>
          <a:xfrm>
            <a:off x="638353" y="1051145"/>
            <a:ext cx="10938295" cy="2569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300" dirty="0"/>
              <a:t>Função Visual</a:t>
            </a:r>
          </a:p>
          <a:p>
            <a:pPr algn="just"/>
            <a:r>
              <a:rPr lang="pt-BR" sz="2300" dirty="0"/>
              <a:t>Função Auditiva</a:t>
            </a:r>
          </a:p>
          <a:p>
            <a:pPr algn="just"/>
            <a:r>
              <a:rPr lang="pt-BR" sz="2300" dirty="0"/>
              <a:t>Função Manual</a:t>
            </a:r>
          </a:p>
          <a:p>
            <a:pPr algn="just"/>
            <a:r>
              <a:rPr lang="pt-BR" sz="2300" dirty="0"/>
              <a:t>Estimulação do  brincar, interação mãe-bebê e aspectos cognitivos (atenção, memória, organização e planejamento motor, percepção corporal)</a:t>
            </a:r>
          </a:p>
          <a:p>
            <a:pPr algn="just"/>
            <a:r>
              <a:rPr lang="pt-BR" sz="2300" dirty="0"/>
              <a:t>Cartilha elaborada pela Sociedade Brasileira de Pediatria desde 2016 sobre a Saúde de Crianças e Adolescentes na era digital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5DBC734A-FD27-4CF6-8296-87707F2076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53" y="3621079"/>
            <a:ext cx="4321718" cy="2433060"/>
          </a:xfrm>
          <a:prstGeom prst="rect">
            <a:avLst/>
          </a:prstGeom>
        </p:spPr>
      </p:pic>
      <p:pic>
        <p:nvPicPr>
          <p:cNvPr id="8" name="Picture 10" descr="Imagem relacionada">
            <a:extLst>
              <a:ext uri="{FF2B5EF4-FFF2-40B4-BE49-F238E27FC236}">
                <a16:creationId xmlns:a16="http://schemas.microsoft.com/office/drawing/2014/main" id="{CF3C4223-A6E8-464A-86DA-69A39D6DD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0212" y="4377193"/>
            <a:ext cx="1889547" cy="2005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 8">
            <a:hlinkClick r:id="" action="ppaction://media"/>
            <a:extLst>
              <a:ext uri="{FF2B5EF4-FFF2-40B4-BE49-F238E27FC236}">
                <a16:creationId xmlns:a16="http://schemas.microsoft.com/office/drawing/2014/main" id="{5CCD1C79-7E8D-4104-A26A-3EAD8DFA4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4520" y="12502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4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FAF56E5-3D32-4072-A7A0-2B77CC097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90" y="447869"/>
            <a:ext cx="5349551" cy="4702313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EF0655B5-C6CB-4506-9FA9-E0917041D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93936" y="523315"/>
            <a:ext cx="3524250" cy="21717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CDA9243-A03E-404E-95D2-88751A5294D5}"/>
              </a:ext>
            </a:extLst>
          </p:cNvPr>
          <p:cNvSpPr txBox="1"/>
          <p:nvPr/>
        </p:nvSpPr>
        <p:spPr>
          <a:xfrm>
            <a:off x="6964145" y="1118559"/>
            <a:ext cx="3062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latin typeface="Comic Sans MS" panose="030F0702030302020204" pitchFamily="66" charset="0"/>
                <a:cs typeface="Times New Roman" panose="02020603050405020304" pitchFamily="18" charset="0"/>
              </a:rPr>
              <a:t>Assistir aos  Vídeos 2, 3 e 4!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457F787-5D2B-4E06-B73C-9657D53F6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641" y="2743356"/>
            <a:ext cx="5934269" cy="344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1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ânico">
  <a:themeElements>
    <a:clrScheme name="Orgâ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â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â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2809</TotalTime>
  <Words>777</Words>
  <Application>Microsoft Office PowerPoint</Application>
  <PresentationFormat>Widescreen</PresentationFormat>
  <Paragraphs>84</Paragraphs>
  <Slides>22</Slides>
  <Notes>13</Notes>
  <HiddenSlides>0</HiddenSlides>
  <MMClips>15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Comic Sans MS</vt:lpstr>
      <vt:lpstr>Garamond</vt:lpstr>
      <vt:lpstr>Orgânico</vt:lpstr>
      <vt:lpstr>Intervenção Essencial/Precoce e Orientação Familiar</vt:lpstr>
      <vt:lpstr>O que é Intervenção Essencial/Estimulação Precoce?</vt:lpstr>
      <vt:lpstr>Apresentação do PowerPoint</vt:lpstr>
      <vt:lpstr>Grupo de Estimulação Precoce - GEP</vt:lpstr>
      <vt:lpstr>Critérios de Inclusão</vt:lpstr>
      <vt:lpstr>Objetivos do GEP</vt:lpstr>
      <vt:lpstr>GEP – 1º Dia</vt:lpstr>
      <vt:lpstr>GEP – 2º Dia Terapia Ocupacional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6º Dia Terapia Ocupacional – Processamento Sensorial</vt:lpstr>
      <vt:lpstr>Apresentação do PowerPoint</vt:lpstr>
      <vt:lpstr>Apresentação do PowerPoint</vt:lpstr>
      <vt:lpstr>7º Dia Enfermagem/Médica </vt:lpstr>
      <vt:lpstr>Apresentação do PowerPoint</vt:lpstr>
      <vt:lpstr>Protocolo LEI/LMI – Lesão Encefálica Infantil</vt:lpstr>
      <vt:lpstr>Órteses</vt:lpstr>
      <vt:lpstr>Apresentação do PowerPoint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Terapia Ocupacional na Reabilitação Neuroinfantil</dc:title>
  <dc:creator>Rê Lucisano</dc:creator>
  <cp:lastModifiedBy>Rê Lucisano</cp:lastModifiedBy>
  <cp:revision>76</cp:revision>
  <dcterms:created xsi:type="dcterms:W3CDTF">2019-04-02T00:52:13Z</dcterms:created>
  <dcterms:modified xsi:type="dcterms:W3CDTF">2020-06-16T22:23:37Z</dcterms:modified>
</cp:coreProperties>
</file>