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47" r:id="rId5"/>
    <p:sldId id="27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342" r:id="rId18"/>
    <p:sldId id="271" r:id="rId19"/>
    <p:sldId id="343" r:id="rId20"/>
    <p:sldId id="272" r:id="rId21"/>
    <p:sldId id="360" r:id="rId22"/>
    <p:sldId id="349" r:id="rId23"/>
    <p:sldId id="345" r:id="rId24"/>
    <p:sldId id="348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1" r:id="rId43"/>
    <p:sldId id="292" r:id="rId44"/>
    <p:sldId id="293" r:id="rId45"/>
    <p:sldId id="295" r:id="rId46"/>
    <p:sldId id="296" r:id="rId47"/>
    <p:sldId id="297" r:id="rId48"/>
    <p:sldId id="350" r:id="rId49"/>
    <p:sldId id="299" r:id="rId50"/>
    <p:sldId id="300" r:id="rId51"/>
    <p:sldId id="301" r:id="rId52"/>
    <p:sldId id="351" r:id="rId53"/>
    <p:sldId id="303" r:id="rId54"/>
    <p:sldId id="352" r:id="rId55"/>
    <p:sldId id="304" r:id="rId56"/>
    <p:sldId id="354" r:id="rId57"/>
    <p:sldId id="358" r:id="rId58"/>
    <p:sldId id="309" r:id="rId59"/>
    <p:sldId id="355" r:id="rId60"/>
    <p:sldId id="310" r:id="rId61"/>
    <p:sldId id="311" r:id="rId62"/>
    <p:sldId id="361" r:id="rId63"/>
    <p:sldId id="318" r:id="rId64"/>
    <p:sldId id="317" r:id="rId65"/>
    <p:sldId id="319" r:id="rId66"/>
    <p:sldId id="321" r:id="rId67"/>
    <p:sldId id="322" r:id="rId68"/>
    <p:sldId id="363" r:id="rId69"/>
    <p:sldId id="364" r:id="rId70"/>
    <p:sldId id="365" r:id="rId71"/>
    <p:sldId id="366" r:id="rId72"/>
    <p:sldId id="359" r:id="rId73"/>
    <p:sldId id="323" r:id="rId74"/>
    <p:sldId id="324" r:id="rId75"/>
    <p:sldId id="326" r:id="rId76"/>
    <p:sldId id="362" r:id="rId77"/>
    <p:sldId id="329" r:id="rId78"/>
    <p:sldId id="330" r:id="rId79"/>
    <p:sldId id="331" r:id="rId80"/>
    <p:sldId id="332" r:id="rId81"/>
    <p:sldId id="333" r:id="rId82"/>
    <p:sldId id="334" r:id="rId83"/>
    <p:sldId id="339" r:id="rId84"/>
    <p:sldId id="340" r:id="rId85"/>
    <p:sldId id="367" r:id="rId86"/>
    <p:sldId id="368" r:id="rId87"/>
    <p:sldId id="341" r:id="rId8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83" d="100"/>
          <a:sy n="83" d="100"/>
        </p:scale>
        <p:origin x="109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12/06/2020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s://images.app.goo.gl/Ej5TMXiiCLjb9TMw7" TargetMode="External"/><Relationship Id="rId3" Type="http://schemas.openxmlformats.org/officeDocument/2006/relationships/hyperlink" Target="https://conhecimentocientifico.r7.com/erosao-o-que-e-o-que-causa-e-quais-as-consequencias-para-a-terra/" TargetMode="External"/><Relationship Id="rId7" Type="http://schemas.openxmlformats.org/officeDocument/2006/relationships/hyperlink" Target="https://images.app.goo.gl/hXbNDA8yo9QyFnvZ6" TargetMode="External"/><Relationship Id="rId2" Type="http://schemas.openxmlformats.org/officeDocument/2006/relationships/hyperlink" Target="https://www.growinglawns.com/aerate-and-re-seed-your-law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ages.app.goo.gl/Vp4gSd4yusjpdXNV7" TargetMode="External"/><Relationship Id="rId11" Type="http://schemas.openxmlformats.org/officeDocument/2006/relationships/hyperlink" Target="https://images.app.goo.gl/u9UCXvrj5gdu7B4D7" TargetMode="External"/><Relationship Id="rId5" Type="http://schemas.openxmlformats.org/officeDocument/2006/relationships/hyperlink" Target="http://files.labtopope.webnode.com/200000260-4bd214cc89/Drenagem_Aula%2007.pdf" TargetMode="External"/><Relationship Id="rId10" Type="http://schemas.openxmlformats.org/officeDocument/2006/relationships/hyperlink" Target="https://images.app.goo.gl/eFGDWuz6QP97F2fp7" TargetMode="External"/><Relationship Id="rId4" Type="http://schemas.openxmlformats.org/officeDocument/2006/relationships/hyperlink" Target="https://fatosefotosdacaatinga.blogspot.com/2012/11/os-efeitos-da-salinidade-nos-solos-da.html" TargetMode="External"/><Relationship Id="rId9" Type="http://schemas.openxmlformats.org/officeDocument/2006/relationships/hyperlink" Target="https://www.researchgate.net/publication/309758050_Depositos_Tecnogenicos_Genese_Morfologias_e_Dinamica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40711" y="428628"/>
            <a:ext cx="705802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ESCOLA SUPERIOR DE AGRICULTURA “LUIZ DE QUEIROZ” – ESALQ/USP</a:t>
            </a:r>
            <a:br>
              <a:rPr kumimoji="0" lang="pt-BR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LEB 1440 – HIDROLOGIA E DRENAGEM</a:t>
            </a:r>
            <a:endParaRPr kumimoji="0" lang="pt-BR" sz="1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371600" y="2143116"/>
            <a:ext cx="6400800" cy="450059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1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DRENAGEM</a:t>
            </a:r>
            <a:endParaRPr kumimoji="0" lang="pt-BR" sz="11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23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55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Prof. Dr. Fernando Campos Mendonça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55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Doutoranda: Elizabeth Lima </a:t>
            </a:r>
            <a:r>
              <a:rPr kumimoji="0" lang="pt-BR" sz="55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Carnevskis</a:t>
            </a:r>
            <a:endParaRPr kumimoji="0" lang="pt-BR" sz="55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Imagem 7" descr="brasao_usp1.jpg">
            <a:extLst>
              <a:ext uri="{FF2B5EF4-FFF2-40B4-BE49-F238E27FC236}">
                <a16:creationId xmlns:a16="http://schemas.microsoft.com/office/drawing/2014/main" id="{7D83DF25-F7CD-4993-A73C-4706012623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94515" cy="1571611"/>
          </a:xfrm>
          <a:prstGeom prst="rect">
            <a:avLst/>
          </a:prstGeom>
        </p:spPr>
      </p:pic>
      <p:pic>
        <p:nvPicPr>
          <p:cNvPr id="9" name="Imagem 8" descr="logo-esalq-simbolo.png">
            <a:extLst>
              <a:ext uri="{FF2B5EF4-FFF2-40B4-BE49-F238E27FC236}">
                <a16:creationId xmlns:a16="http://schemas.microsoft.com/office/drawing/2014/main" id="{680DB95D-4F66-4D64-A155-6DEDA9AA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148" y="0"/>
            <a:ext cx="1165852" cy="17144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BR" dirty="0"/>
              <a:t>Erosão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7D4B2E95-87EE-4778-B14D-42C25A390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" y="1196752"/>
            <a:ext cx="8977683" cy="538661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BR" dirty="0"/>
              <a:t>Erosão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- Partículas em suspensão → aumento da erodibilidade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- Partículas coesas (agregados) → redução da erodibilidade</a:t>
            </a:r>
          </a:p>
          <a:p>
            <a:endParaRPr lang="pt-BR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486"/>
          </a:xfrm>
        </p:spPr>
        <p:txBody>
          <a:bodyPr/>
          <a:lstStyle/>
          <a:p>
            <a:r>
              <a:rPr lang="pt-BR" dirty="0"/>
              <a:t>Salinidade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624CFD4B-CF10-4A5A-9034-E7CCD7447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5" y="1196752"/>
            <a:ext cx="7583316" cy="568748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Salinidade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- Solo saturado → LF próximo da superfície ou aflorando → Evaporação → Salinização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- Drenagem → aprofundamento do LF → retirada de sais por lixiviação</a:t>
            </a:r>
          </a:p>
          <a:p>
            <a:endParaRPr lang="pt-BR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de drenagem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 numCol="2">
            <a:normAutofit/>
          </a:bodyPr>
          <a:lstStyle/>
          <a:p>
            <a:pPr marL="0" indent="0" algn="ctr">
              <a:buNone/>
            </a:pPr>
            <a:r>
              <a:rPr lang="pt-BR" sz="3600" dirty="0"/>
              <a:t>Subterrânea</a:t>
            </a:r>
          </a:p>
          <a:p>
            <a:pPr algn="just"/>
            <a:endParaRPr lang="pt-BR" sz="1400" dirty="0"/>
          </a:p>
          <a:p>
            <a:pPr algn="just"/>
            <a:r>
              <a:rPr lang="pt-BR" sz="2800" dirty="0"/>
              <a:t>Objetivo: Controle do LF</a:t>
            </a:r>
          </a:p>
          <a:p>
            <a:pPr marL="266700" indent="-266700" algn="just"/>
            <a:endParaRPr lang="pt-BR" sz="2800" dirty="0"/>
          </a:p>
          <a:p>
            <a:pPr marL="266700" indent="-266700" algn="just"/>
            <a:r>
              <a:rPr lang="pt-BR" sz="2800" dirty="0"/>
              <a:t>Valetas ou tubos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endParaRPr lang="pt-BR" sz="2800" dirty="0"/>
          </a:p>
          <a:p>
            <a:pPr marL="266700" indent="-266700" algn="just"/>
            <a:endParaRPr lang="pt-BR" sz="2800" dirty="0"/>
          </a:p>
          <a:p>
            <a:pPr marL="0" indent="0" algn="ctr">
              <a:buNone/>
            </a:pPr>
            <a:r>
              <a:rPr lang="pt-BR" sz="3600" dirty="0"/>
              <a:t>Superficial</a:t>
            </a:r>
          </a:p>
          <a:p>
            <a:pPr marL="633413" indent="-268288" algn="just"/>
            <a:endParaRPr lang="pt-BR" sz="1400" dirty="0"/>
          </a:p>
          <a:p>
            <a:pPr marL="633413" indent="-268288" algn="just"/>
            <a:r>
              <a:rPr lang="pt-BR" sz="2800" dirty="0"/>
              <a:t>Objetivo: Remoção de água da superfície</a:t>
            </a:r>
          </a:p>
          <a:p>
            <a:pPr marL="633413" indent="-268288" algn="just"/>
            <a:r>
              <a:rPr lang="pt-BR" sz="2800" dirty="0"/>
              <a:t>Terraços e canais</a:t>
            </a:r>
          </a:p>
          <a:p>
            <a:pPr marL="633413" indent="-268288" algn="just"/>
            <a:r>
              <a:rPr lang="pt-BR" sz="2800" dirty="0"/>
              <a:t>Valetas ou tubos</a:t>
            </a:r>
          </a:p>
          <a:p>
            <a:pPr marL="633413" indent="-268288" algn="just"/>
            <a:r>
              <a:rPr lang="pt-BR" sz="2800" dirty="0"/>
              <a:t>Sarjetas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/>
              <a:t>Drenagem subterrânea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85CC7253-15CC-4FA5-9078-2A6AA1BC5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7" y="1484784"/>
            <a:ext cx="8759843" cy="482453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24"/>
            <a:ext cx="8229600" cy="831988"/>
          </a:xfrm>
        </p:spPr>
        <p:txBody>
          <a:bodyPr/>
          <a:lstStyle/>
          <a:p>
            <a:r>
              <a:rPr lang="en-US" dirty="0"/>
              <a:t>Drenagem subterrânea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2486"/>
            <a:ext cx="5508104" cy="354092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98" y="3858470"/>
            <a:ext cx="3362602" cy="301086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45" y="1088935"/>
            <a:ext cx="3521755" cy="2769535"/>
          </a:xfrm>
          <a:prstGeom prst="rect">
            <a:avLst/>
          </a:prstGeom>
        </p:spPr>
      </p:pic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1" y="4848728"/>
            <a:ext cx="4392488" cy="5151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800" dirty="0"/>
              <a:t>Drenos tubulares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24"/>
            <a:ext cx="8229600" cy="831988"/>
          </a:xfrm>
        </p:spPr>
        <p:txBody>
          <a:bodyPr/>
          <a:lstStyle/>
          <a:p>
            <a:r>
              <a:rPr lang="en-US" dirty="0"/>
              <a:t>Drenagem subterrânea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05" y="1340768"/>
            <a:ext cx="4961845" cy="3544175"/>
          </a:xfrm>
          <a:prstGeom prst="rect">
            <a:avLst/>
          </a:prstGeom>
        </p:spPr>
      </p:pic>
      <p:pic>
        <p:nvPicPr>
          <p:cNvPr id="1026" name="Picture 2" descr="DRENAGEM SUPERFIC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42545"/>
            <a:ext cx="4189762" cy="431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00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/>
              <a:t>Drenagem superficial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2" y="2276872"/>
            <a:ext cx="8466055" cy="424361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/>
              <a:t>Drenagem superficial</a:t>
            </a:r>
            <a:endParaRPr lang="pt-BR" dirty="0"/>
          </a:p>
        </p:txBody>
      </p:sp>
      <p:pic>
        <p:nvPicPr>
          <p:cNvPr id="2050" name="Picture 2" descr="Seiva bruta serviços agrícolas: Drenagem em campos de futebol 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6855"/>
            <a:ext cx="6635080" cy="54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157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1143000"/>
          </a:xfrm>
        </p:spPr>
        <p:txBody>
          <a:bodyPr/>
          <a:lstStyle/>
          <a:p>
            <a:r>
              <a:rPr lang="pt-BR" dirty="0" err="1"/>
              <a:t>Haikai</a:t>
            </a:r>
            <a:r>
              <a:rPr lang="pt-BR" dirty="0"/>
              <a:t> Hidrológico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065315"/>
          </a:xfrm>
        </p:spPr>
        <p:txBody>
          <a:bodyPr/>
          <a:lstStyle/>
          <a:p>
            <a:pPr marL="0" indent="0" algn="ctr">
              <a:buNone/>
            </a:pPr>
            <a:r>
              <a:rPr lang="pt-BR" i="1" dirty="0"/>
              <a:t>Para fazer drenagem,</a:t>
            </a:r>
          </a:p>
          <a:p>
            <a:pPr marL="0" indent="0" algn="ctr">
              <a:buNone/>
            </a:pPr>
            <a:r>
              <a:rPr lang="pt-BR" i="1" dirty="0"/>
              <a:t>É preciso, coragem, planejamento</a:t>
            </a:r>
          </a:p>
          <a:p>
            <a:pPr marL="0" indent="0" algn="ctr">
              <a:buNone/>
            </a:pPr>
            <a:r>
              <a:rPr lang="pt-BR" i="1" dirty="0"/>
              <a:t>E “bagagem” (conhecimento).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Drenagem superficial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C3AAC637-4056-4637-8F98-38C3AA348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550524"/>
            <a:ext cx="7174847" cy="490281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Drenagem superficial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9"/>
          <a:stretch/>
        </p:blipFill>
        <p:spPr>
          <a:xfrm>
            <a:off x="307682" y="1556792"/>
            <a:ext cx="8379118" cy="4210134"/>
          </a:xfrm>
        </p:spPr>
      </p:pic>
    </p:spTree>
    <p:extLst>
      <p:ext uri="{BB962C8B-B14F-4D97-AF65-F5344CB8AC3E}">
        <p14:creationId xmlns:p14="http://schemas.microsoft.com/office/powerpoint/2010/main" val="3535110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/>
              <a:t>Drenagem superficial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b="36956"/>
          <a:stretch/>
        </p:blipFill>
        <p:spPr>
          <a:xfrm>
            <a:off x="-1" y="980728"/>
            <a:ext cx="6072433" cy="288032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18900" b="11801"/>
          <a:stretch/>
        </p:blipFill>
        <p:spPr>
          <a:xfrm>
            <a:off x="3346227" y="3861048"/>
            <a:ext cx="5766221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63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8445" y="26064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pt-BR" dirty="0"/>
              <a:t>Drenagem superficial + subterrânea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0" y="1268760"/>
            <a:ext cx="8435280" cy="6326459"/>
          </a:xfrm>
        </p:spPr>
      </p:pic>
    </p:spTree>
    <p:extLst>
      <p:ext uri="{BB962C8B-B14F-4D97-AF65-F5344CB8AC3E}">
        <p14:creationId xmlns:p14="http://schemas.microsoft.com/office/powerpoint/2010/main" val="3847784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pt-BR" dirty="0"/>
              <a:t>Investigações Básicas para </a:t>
            </a:r>
            <a:br>
              <a:rPr lang="pt-BR" dirty="0"/>
            </a:br>
            <a:r>
              <a:rPr lang="pt-BR" dirty="0"/>
              <a:t>Projetos de Drenagem</a:t>
            </a:r>
          </a:p>
        </p:txBody>
      </p:sp>
    </p:spTree>
    <p:extLst>
      <p:ext uri="{BB962C8B-B14F-4D97-AF65-F5344CB8AC3E}">
        <p14:creationId xmlns:p14="http://schemas.microsoft.com/office/powerpoint/2010/main" val="754017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pt-BR" sz="3200" dirty="0"/>
              <a:t>Investigações Básicas para Elaboração de Projetos de Drenagem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pt-BR" b="1" dirty="0"/>
              <a:t>ETAPAS:</a:t>
            </a:r>
            <a:endParaRPr lang="pt-BR" dirty="0"/>
          </a:p>
          <a:p>
            <a:pPr marL="633413" indent="-450850">
              <a:buFont typeface="+mj-lt"/>
              <a:buAutoNum type="arabicParenR"/>
            </a:pPr>
            <a:r>
              <a:rPr lang="pt-BR" dirty="0"/>
              <a:t>Reconhecimento inicial da área</a:t>
            </a:r>
          </a:p>
          <a:p>
            <a:pPr marL="633413" indent="-450850">
              <a:buFont typeface="+mj-lt"/>
              <a:buAutoNum type="arabicParenR"/>
            </a:pPr>
            <a:r>
              <a:rPr lang="pt-BR" dirty="0"/>
              <a:t>Obtenção de autorização para drenagem subterrânea</a:t>
            </a:r>
          </a:p>
          <a:p>
            <a:pPr marL="633413" indent="-450850">
              <a:buFont typeface="+mj-lt"/>
              <a:buAutoNum type="arabicParenR"/>
            </a:pPr>
            <a:r>
              <a:rPr lang="pt-BR" dirty="0"/>
              <a:t>Saneamento inicial</a:t>
            </a:r>
          </a:p>
          <a:p>
            <a:pPr marL="633413" indent="-450850">
              <a:buFont typeface="+mj-lt"/>
              <a:buAutoNum type="arabicParenR"/>
            </a:pPr>
            <a:r>
              <a:rPr lang="pt-BR" dirty="0"/>
              <a:t>Levantamento topográfico</a:t>
            </a:r>
          </a:p>
          <a:p>
            <a:pPr marL="633413" indent="-450850">
              <a:buFont typeface="+mj-lt"/>
              <a:buAutoNum type="arabicParenR"/>
            </a:pPr>
            <a:r>
              <a:rPr lang="pt-BR" dirty="0"/>
              <a:t>Tradagens georreferenciadas e descrição de perfis dos solos</a:t>
            </a:r>
          </a:p>
          <a:p>
            <a:pPr marL="633413" indent="-450850">
              <a:buFont typeface="+mj-lt"/>
              <a:buAutoNum type="arabicParenR"/>
            </a:pPr>
            <a:r>
              <a:rPr lang="pt-BR" dirty="0"/>
              <a:t>Detecção de problemas com “seepage” vertical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706090"/>
          </a:xfrm>
        </p:spPr>
        <p:txBody>
          <a:bodyPr/>
          <a:lstStyle/>
          <a:p>
            <a:pPr lvl="2" algn="just" rtl="0">
              <a:spcBef>
                <a:spcPct val="0"/>
              </a:spcBef>
            </a:pPr>
            <a:r>
              <a:rPr lang="pt-BR" sz="3600" dirty="0"/>
              <a:t>1. Reconhecimento inicial da área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/>
              <a:t>Objetivos:</a:t>
            </a:r>
          </a:p>
          <a:p>
            <a:pPr>
              <a:buNone/>
            </a:pPr>
            <a:r>
              <a:rPr lang="pt-BR" dirty="0"/>
              <a:t>		- Entender o problema</a:t>
            </a:r>
          </a:p>
          <a:p>
            <a:pPr>
              <a:buNone/>
            </a:pPr>
            <a:r>
              <a:rPr lang="pt-BR" dirty="0"/>
              <a:t>		- Propor uma solução inicial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E6E23284-C28A-4D69-B030-9BAF9B021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4" y="404664"/>
            <a:ext cx="8920163" cy="6855124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pt-BR" dirty="0"/>
              <a:t>Topografia e Linhas de Fluxo de Água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457325" y="1706880"/>
            <a:ext cx="4152423" cy="3633471"/>
            <a:chOff x="1457325" y="1706880"/>
            <a:chExt cx="4152423" cy="3633471"/>
          </a:xfrm>
        </p:grpSpPr>
        <p:sp>
          <p:nvSpPr>
            <p:cNvPr id="3" name="Forma livre 2"/>
            <p:cNvSpPr/>
            <p:nvPr/>
          </p:nvSpPr>
          <p:spPr>
            <a:xfrm>
              <a:off x="1457325" y="2762251"/>
              <a:ext cx="1866900" cy="2578100"/>
            </a:xfrm>
            <a:custGeom>
              <a:avLst/>
              <a:gdLst>
                <a:gd name="connsiteX0" fmla="*/ 0 w 1847875"/>
                <a:gd name="connsiteY0" fmla="*/ 0 h 2600325"/>
                <a:gd name="connsiteX1" fmla="*/ 9525 w 1847875"/>
                <a:gd name="connsiteY1" fmla="*/ 190500 h 2600325"/>
                <a:gd name="connsiteX2" fmla="*/ 47625 w 1847875"/>
                <a:gd name="connsiteY2" fmla="*/ 257175 h 2600325"/>
                <a:gd name="connsiteX3" fmla="*/ 66675 w 1847875"/>
                <a:gd name="connsiteY3" fmla="*/ 295275 h 2600325"/>
                <a:gd name="connsiteX4" fmla="*/ 161925 w 1847875"/>
                <a:gd name="connsiteY4" fmla="*/ 390525 h 2600325"/>
                <a:gd name="connsiteX5" fmla="*/ 190500 w 1847875"/>
                <a:gd name="connsiteY5" fmla="*/ 438150 h 2600325"/>
                <a:gd name="connsiteX6" fmla="*/ 238125 w 1847875"/>
                <a:gd name="connsiteY6" fmla="*/ 476250 h 2600325"/>
                <a:gd name="connsiteX7" fmla="*/ 276225 w 1847875"/>
                <a:gd name="connsiteY7" fmla="*/ 514350 h 2600325"/>
                <a:gd name="connsiteX8" fmla="*/ 304800 w 1847875"/>
                <a:gd name="connsiteY8" fmla="*/ 533400 h 2600325"/>
                <a:gd name="connsiteX9" fmla="*/ 333375 w 1847875"/>
                <a:gd name="connsiteY9" fmla="*/ 571500 h 2600325"/>
                <a:gd name="connsiteX10" fmla="*/ 361950 w 1847875"/>
                <a:gd name="connsiteY10" fmla="*/ 590550 h 2600325"/>
                <a:gd name="connsiteX11" fmla="*/ 438150 w 1847875"/>
                <a:gd name="connsiteY11" fmla="*/ 676275 h 2600325"/>
                <a:gd name="connsiteX12" fmla="*/ 466725 w 1847875"/>
                <a:gd name="connsiteY12" fmla="*/ 704850 h 2600325"/>
                <a:gd name="connsiteX13" fmla="*/ 581025 w 1847875"/>
                <a:gd name="connsiteY13" fmla="*/ 819150 h 2600325"/>
                <a:gd name="connsiteX14" fmla="*/ 619125 w 1847875"/>
                <a:gd name="connsiteY14" fmla="*/ 857250 h 2600325"/>
                <a:gd name="connsiteX15" fmla="*/ 647700 w 1847875"/>
                <a:gd name="connsiteY15" fmla="*/ 895350 h 2600325"/>
                <a:gd name="connsiteX16" fmla="*/ 685800 w 1847875"/>
                <a:gd name="connsiteY16" fmla="*/ 914400 h 2600325"/>
                <a:gd name="connsiteX17" fmla="*/ 714375 w 1847875"/>
                <a:gd name="connsiteY17" fmla="*/ 942975 h 2600325"/>
                <a:gd name="connsiteX18" fmla="*/ 771525 w 1847875"/>
                <a:gd name="connsiteY18" fmla="*/ 990600 h 2600325"/>
                <a:gd name="connsiteX19" fmla="*/ 800100 w 1847875"/>
                <a:gd name="connsiteY19" fmla="*/ 1000125 h 2600325"/>
                <a:gd name="connsiteX20" fmla="*/ 828675 w 1847875"/>
                <a:gd name="connsiteY20" fmla="*/ 1028700 h 2600325"/>
                <a:gd name="connsiteX21" fmla="*/ 904875 w 1847875"/>
                <a:gd name="connsiteY21" fmla="*/ 1076325 h 2600325"/>
                <a:gd name="connsiteX22" fmla="*/ 933450 w 1847875"/>
                <a:gd name="connsiteY22" fmla="*/ 1095375 h 2600325"/>
                <a:gd name="connsiteX23" fmla="*/ 962025 w 1847875"/>
                <a:gd name="connsiteY23" fmla="*/ 1133475 h 2600325"/>
                <a:gd name="connsiteX24" fmla="*/ 1066800 w 1847875"/>
                <a:gd name="connsiteY24" fmla="*/ 1219200 h 2600325"/>
                <a:gd name="connsiteX25" fmla="*/ 1123950 w 1847875"/>
                <a:gd name="connsiteY25" fmla="*/ 1285875 h 2600325"/>
                <a:gd name="connsiteX26" fmla="*/ 1190625 w 1847875"/>
                <a:gd name="connsiteY26" fmla="*/ 1371600 h 2600325"/>
                <a:gd name="connsiteX27" fmla="*/ 1238250 w 1847875"/>
                <a:gd name="connsiteY27" fmla="*/ 1438275 h 2600325"/>
                <a:gd name="connsiteX28" fmla="*/ 1314450 w 1847875"/>
                <a:gd name="connsiteY28" fmla="*/ 1514475 h 2600325"/>
                <a:gd name="connsiteX29" fmla="*/ 1352550 w 1847875"/>
                <a:gd name="connsiteY29" fmla="*/ 1571625 h 2600325"/>
                <a:gd name="connsiteX30" fmla="*/ 1371600 w 1847875"/>
                <a:gd name="connsiteY30" fmla="*/ 1600200 h 2600325"/>
                <a:gd name="connsiteX31" fmla="*/ 1400175 w 1847875"/>
                <a:gd name="connsiteY31" fmla="*/ 1666875 h 2600325"/>
                <a:gd name="connsiteX32" fmla="*/ 1409700 w 1847875"/>
                <a:gd name="connsiteY32" fmla="*/ 1695450 h 2600325"/>
                <a:gd name="connsiteX33" fmla="*/ 1457325 w 1847875"/>
                <a:gd name="connsiteY33" fmla="*/ 1752600 h 2600325"/>
                <a:gd name="connsiteX34" fmla="*/ 1466850 w 1847875"/>
                <a:gd name="connsiteY34" fmla="*/ 1781175 h 2600325"/>
                <a:gd name="connsiteX35" fmla="*/ 1524000 w 1847875"/>
                <a:gd name="connsiteY35" fmla="*/ 1876425 h 2600325"/>
                <a:gd name="connsiteX36" fmla="*/ 1571625 w 1847875"/>
                <a:gd name="connsiteY36" fmla="*/ 1933575 h 2600325"/>
                <a:gd name="connsiteX37" fmla="*/ 1590675 w 1847875"/>
                <a:gd name="connsiteY37" fmla="*/ 1971675 h 2600325"/>
                <a:gd name="connsiteX38" fmla="*/ 1657350 w 1847875"/>
                <a:gd name="connsiteY38" fmla="*/ 2019300 h 2600325"/>
                <a:gd name="connsiteX39" fmla="*/ 1685925 w 1847875"/>
                <a:gd name="connsiteY39" fmla="*/ 2057400 h 2600325"/>
                <a:gd name="connsiteX40" fmla="*/ 1704975 w 1847875"/>
                <a:gd name="connsiteY40" fmla="*/ 2114550 h 2600325"/>
                <a:gd name="connsiteX41" fmla="*/ 1714500 w 1847875"/>
                <a:gd name="connsiteY41" fmla="*/ 2143125 h 2600325"/>
                <a:gd name="connsiteX42" fmla="*/ 1724025 w 1847875"/>
                <a:gd name="connsiteY42" fmla="*/ 2190750 h 2600325"/>
                <a:gd name="connsiteX43" fmla="*/ 1762125 w 1847875"/>
                <a:gd name="connsiteY43" fmla="*/ 2286000 h 2600325"/>
                <a:gd name="connsiteX44" fmla="*/ 1781175 w 1847875"/>
                <a:gd name="connsiteY44" fmla="*/ 2314575 h 2600325"/>
                <a:gd name="connsiteX45" fmla="*/ 1809750 w 1847875"/>
                <a:gd name="connsiteY45" fmla="*/ 2438400 h 2600325"/>
                <a:gd name="connsiteX46" fmla="*/ 1819275 w 1847875"/>
                <a:gd name="connsiteY46" fmla="*/ 2476500 h 2600325"/>
                <a:gd name="connsiteX47" fmla="*/ 1828800 w 1847875"/>
                <a:gd name="connsiteY47" fmla="*/ 2514600 h 2600325"/>
                <a:gd name="connsiteX48" fmla="*/ 1838325 w 1847875"/>
                <a:gd name="connsiteY48" fmla="*/ 2562225 h 2600325"/>
                <a:gd name="connsiteX49" fmla="*/ 1847850 w 1847875"/>
                <a:gd name="connsiteY49" fmla="*/ 2600325 h 2600325"/>
                <a:gd name="connsiteX0" fmla="*/ 0 w 1839030"/>
                <a:gd name="connsiteY0" fmla="*/ 0 h 2563319"/>
                <a:gd name="connsiteX1" fmla="*/ 9525 w 1839030"/>
                <a:gd name="connsiteY1" fmla="*/ 190500 h 2563319"/>
                <a:gd name="connsiteX2" fmla="*/ 47625 w 1839030"/>
                <a:gd name="connsiteY2" fmla="*/ 257175 h 2563319"/>
                <a:gd name="connsiteX3" fmla="*/ 66675 w 1839030"/>
                <a:gd name="connsiteY3" fmla="*/ 295275 h 2563319"/>
                <a:gd name="connsiteX4" fmla="*/ 161925 w 1839030"/>
                <a:gd name="connsiteY4" fmla="*/ 390525 h 2563319"/>
                <a:gd name="connsiteX5" fmla="*/ 190500 w 1839030"/>
                <a:gd name="connsiteY5" fmla="*/ 438150 h 2563319"/>
                <a:gd name="connsiteX6" fmla="*/ 238125 w 1839030"/>
                <a:gd name="connsiteY6" fmla="*/ 476250 h 2563319"/>
                <a:gd name="connsiteX7" fmla="*/ 276225 w 1839030"/>
                <a:gd name="connsiteY7" fmla="*/ 514350 h 2563319"/>
                <a:gd name="connsiteX8" fmla="*/ 304800 w 1839030"/>
                <a:gd name="connsiteY8" fmla="*/ 533400 h 2563319"/>
                <a:gd name="connsiteX9" fmla="*/ 333375 w 1839030"/>
                <a:gd name="connsiteY9" fmla="*/ 571500 h 2563319"/>
                <a:gd name="connsiteX10" fmla="*/ 361950 w 1839030"/>
                <a:gd name="connsiteY10" fmla="*/ 590550 h 2563319"/>
                <a:gd name="connsiteX11" fmla="*/ 438150 w 1839030"/>
                <a:gd name="connsiteY11" fmla="*/ 676275 h 2563319"/>
                <a:gd name="connsiteX12" fmla="*/ 466725 w 1839030"/>
                <a:gd name="connsiteY12" fmla="*/ 704850 h 2563319"/>
                <a:gd name="connsiteX13" fmla="*/ 581025 w 1839030"/>
                <a:gd name="connsiteY13" fmla="*/ 819150 h 2563319"/>
                <a:gd name="connsiteX14" fmla="*/ 619125 w 1839030"/>
                <a:gd name="connsiteY14" fmla="*/ 857250 h 2563319"/>
                <a:gd name="connsiteX15" fmla="*/ 647700 w 1839030"/>
                <a:gd name="connsiteY15" fmla="*/ 895350 h 2563319"/>
                <a:gd name="connsiteX16" fmla="*/ 685800 w 1839030"/>
                <a:gd name="connsiteY16" fmla="*/ 914400 h 2563319"/>
                <a:gd name="connsiteX17" fmla="*/ 714375 w 1839030"/>
                <a:gd name="connsiteY17" fmla="*/ 942975 h 2563319"/>
                <a:gd name="connsiteX18" fmla="*/ 771525 w 1839030"/>
                <a:gd name="connsiteY18" fmla="*/ 990600 h 2563319"/>
                <a:gd name="connsiteX19" fmla="*/ 800100 w 1839030"/>
                <a:gd name="connsiteY19" fmla="*/ 1000125 h 2563319"/>
                <a:gd name="connsiteX20" fmla="*/ 828675 w 1839030"/>
                <a:gd name="connsiteY20" fmla="*/ 1028700 h 2563319"/>
                <a:gd name="connsiteX21" fmla="*/ 904875 w 1839030"/>
                <a:gd name="connsiteY21" fmla="*/ 1076325 h 2563319"/>
                <a:gd name="connsiteX22" fmla="*/ 933450 w 1839030"/>
                <a:gd name="connsiteY22" fmla="*/ 1095375 h 2563319"/>
                <a:gd name="connsiteX23" fmla="*/ 962025 w 1839030"/>
                <a:gd name="connsiteY23" fmla="*/ 1133475 h 2563319"/>
                <a:gd name="connsiteX24" fmla="*/ 1066800 w 1839030"/>
                <a:gd name="connsiteY24" fmla="*/ 1219200 h 2563319"/>
                <a:gd name="connsiteX25" fmla="*/ 1123950 w 1839030"/>
                <a:gd name="connsiteY25" fmla="*/ 1285875 h 2563319"/>
                <a:gd name="connsiteX26" fmla="*/ 1190625 w 1839030"/>
                <a:gd name="connsiteY26" fmla="*/ 1371600 h 2563319"/>
                <a:gd name="connsiteX27" fmla="*/ 1238250 w 1839030"/>
                <a:gd name="connsiteY27" fmla="*/ 1438275 h 2563319"/>
                <a:gd name="connsiteX28" fmla="*/ 1314450 w 1839030"/>
                <a:gd name="connsiteY28" fmla="*/ 1514475 h 2563319"/>
                <a:gd name="connsiteX29" fmla="*/ 1352550 w 1839030"/>
                <a:gd name="connsiteY29" fmla="*/ 1571625 h 2563319"/>
                <a:gd name="connsiteX30" fmla="*/ 1371600 w 1839030"/>
                <a:gd name="connsiteY30" fmla="*/ 1600200 h 2563319"/>
                <a:gd name="connsiteX31" fmla="*/ 1400175 w 1839030"/>
                <a:gd name="connsiteY31" fmla="*/ 1666875 h 2563319"/>
                <a:gd name="connsiteX32" fmla="*/ 1409700 w 1839030"/>
                <a:gd name="connsiteY32" fmla="*/ 1695450 h 2563319"/>
                <a:gd name="connsiteX33" fmla="*/ 1457325 w 1839030"/>
                <a:gd name="connsiteY33" fmla="*/ 1752600 h 2563319"/>
                <a:gd name="connsiteX34" fmla="*/ 1466850 w 1839030"/>
                <a:gd name="connsiteY34" fmla="*/ 1781175 h 2563319"/>
                <a:gd name="connsiteX35" fmla="*/ 1524000 w 1839030"/>
                <a:gd name="connsiteY35" fmla="*/ 1876425 h 2563319"/>
                <a:gd name="connsiteX36" fmla="*/ 1571625 w 1839030"/>
                <a:gd name="connsiteY36" fmla="*/ 1933575 h 2563319"/>
                <a:gd name="connsiteX37" fmla="*/ 1590675 w 1839030"/>
                <a:gd name="connsiteY37" fmla="*/ 1971675 h 2563319"/>
                <a:gd name="connsiteX38" fmla="*/ 1657350 w 1839030"/>
                <a:gd name="connsiteY38" fmla="*/ 2019300 h 2563319"/>
                <a:gd name="connsiteX39" fmla="*/ 1685925 w 1839030"/>
                <a:gd name="connsiteY39" fmla="*/ 2057400 h 2563319"/>
                <a:gd name="connsiteX40" fmla="*/ 1704975 w 1839030"/>
                <a:gd name="connsiteY40" fmla="*/ 2114550 h 2563319"/>
                <a:gd name="connsiteX41" fmla="*/ 1714500 w 1839030"/>
                <a:gd name="connsiteY41" fmla="*/ 2143125 h 2563319"/>
                <a:gd name="connsiteX42" fmla="*/ 1724025 w 1839030"/>
                <a:gd name="connsiteY42" fmla="*/ 2190750 h 2563319"/>
                <a:gd name="connsiteX43" fmla="*/ 1762125 w 1839030"/>
                <a:gd name="connsiteY43" fmla="*/ 2286000 h 2563319"/>
                <a:gd name="connsiteX44" fmla="*/ 1781175 w 1839030"/>
                <a:gd name="connsiteY44" fmla="*/ 2314575 h 2563319"/>
                <a:gd name="connsiteX45" fmla="*/ 1809750 w 1839030"/>
                <a:gd name="connsiteY45" fmla="*/ 2438400 h 2563319"/>
                <a:gd name="connsiteX46" fmla="*/ 1819275 w 1839030"/>
                <a:gd name="connsiteY46" fmla="*/ 2476500 h 2563319"/>
                <a:gd name="connsiteX47" fmla="*/ 1828800 w 1839030"/>
                <a:gd name="connsiteY47" fmla="*/ 2514600 h 2563319"/>
                <a:gd name="connsiteX48" fmla="*/ 1838325 w 1839030"/>
                <a:gd name="connsiteY48" fmla="*/ 2562225 h 2563319"/>
                <a:gd name="connsiteX49" fmla="*/ 1838325 w 1839030"/>
                <a:gd name="connsiteY49" fmla="*/ 2559050 h 2563319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57325 w 1866900"/>
                <a:gd name="connsiteY33" fmla="*/ 1752600 h 2578100"/>
                <a:gd name="connsiteX34" fmla="*/ 1466850 w 1866900"/>
                <a:gd name="connsiteY34" fmla="*/ 1781175 h 2578100"/>
                <a:gd name="connsiteX35" fmla="*/ 1524000 w 1866900"/>
                <a:gd name="connsiteY35" fmla="*/ 1876425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657350 w 1866900"/>
                <a:gd name="connsiteY38" fmla="*/ 2019300 h 2578100"/>
                <a:gd name="connsiteX39" fmla="*/ 1685925 w 1866900"/>
                <a:gd name="connsiteY39" fmla="*/ 2057400 h 2578100"/>
                <a:gd name="connsiteX40" fmla="*/ 1704975 w 1866900"/>
                <a:gd name="connsiteY40" fmla="*/ 2114550 h 2578100"/>
                <a:gd name="connsiteX41" fmla="*/ 1714500 w 1866900"/>
                <a:gd name="connsiteY41" fmla="*/ 2143125 h 2578100"/>
                <a:gd name="connsiteX42" fmla="*/ 1724025 w 1866900"/>
                <a:gd name="connsiteY42" fmla="*/ 2190750 h 2578100"/>
                <a:gd name="connsiteX43" fmla="*/ 1762125 w 1866900"/>
                <a:gd name="connsiteY43" fmla="*/ 2286000 h 2578100"/>
                <a:gd name="connsiteX44" fmla="*/ 1781175 w 1866900"/>
                <a:gd name="connsiteY44" fmla="*/ 2314575 h 2578100"/>
                <a:gd name="connsiteX45" fmla="*/ 1809750 w 1866900"/>
                <a:gd name="connsiteY45" fmla="*/ 2438400 h 2578100"/>
                <a:gd name="connsiteX46" fmla="*/ 1819275 w 1866900"/>
                <a:gd name="connsiteY46" fmla="*/ 2476500 h 2578100"/>
                <a:gd name="connsiteX47" fmla="*/ 1828800 w 1866900"/>
                <a:gd name="connsiteY47" fmla="*/ 2514600 h 2578100"/>
                <a:gd name="connsiteX48" fmla="*/ 1838325 w 1866900"/>
                <a:gd name="connsiteY48" fmla="*/ 2562225 h 2578100"/>
                <a:gd name="connsiteX49" fmla="*/ 1866900 w 1866900"/>
                <a:gd name="connsiteY49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57325 w 1866900"/>
                <a:gd name="connsiteY33" fmla="*/ 1752600 h 2578100"/>
                <a:gd name="connsiteX34" fmla="*/ 1466850 w 1866900"/>
                <a:gd name="connsiteY34" fmla="*/ 1781175 h 2578100"/>
                <a:gd name="connsiteX35" fmla="*/ 1524000 w 1866900"/>
                <a:gd name="connsiteY35" fmla="*/ 1876425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657350 w 1866900"/>
                <a:gd name="connsiteY38" fmla="*/ 2019300 h 2578100"/>
                <a:gd name="connsiteX39" fmla="*/ 1685925 w 1866900"/>
                <a:gd name="connsiteY39" fmla="*/ 2057400 h 2578100"/>
                <a:gd name="connsiteX40" fmla="*/ 1704975 w 1866900"/>
                <a:gd name="connsiteY40" fmla="*/ 2114550 h 2578100"/>
                <a:gd name="connsiteX41" fmla="*/ 1714500 w 1866900"/>
                <a:gd name="connsiteY41" fmla="*/ 2143125 h 2578100"/>
                <a:gd name="connsiteX42" fmla="*/ 1724025 w 1866900"/>
                <a:gd name="connsiteY42" fmla="*/ 2190750 h 2578100"/>
                <a:gd name="connsiteX43" fmla="*/ 1762125 w 1866900"/>
                <a:gd name="connsiteY43" fmla="*/ 2286000 h 2578100"/>
                <a:gd name="connsiteX44" fmla="*/ 1781175 w 1866900"/>
                <a:gd name="connsiteY44" fmla="*/ 2314575 h 2578100"/>
                <a:gd name="connsiteX45" fmla="*/ 1809750 w 1866900"/>
                <a:gd name="connsiteY45" fmla="*/ 2438400 h 2578100"/>
                <a:gd name="connsiteX46" fmla="*/ 1819275 w 1866900"/>
                <a:gd name="connsiteY46" fmla="*/ 2476500 h 2578100"/>
                <a:gd name="connsiteX47" fmla="*/ 1828800 w 1866900"/>
                <a:gd name="connsiteY47" fmla="*/ 2514600 h 2578100"/>
                <a:gd name="connsiteX48" fmla="*/ 1850231 w 1866900"/>
                <a:gd name="connsiteY48" fmla="*/ 2552700 h 2578100"/>
                <a:gd name="connsiteX49" fmla="*/ 1866900 w 1866900"/>
                <a:gd name="connsiteY49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57325 w 1866900"/>
                <a:gd name="connsiteY33" fmla="*/ 1752600 h 2578100"/>
                <a:gd name="connsiteX34" fmla="*/ 1466850 w 1866900"/>
                <a:gd name="connsiteY34" fmla="*/ 1781175 h 2578100"/>
                <a:gd name="connsiteX35" fmla="*/ 1524000 w 1866900"/>
                <a:gd name="connsiteY35" fmla="*/ 1876425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657350 w 1866900"/>
                <a:gd name="connsiteY38" fmla="*/ 2019300 h 2578100"/>
                <a:gd name="connsiteX39" fmla="*/ 1685925 w 1866900"/>
                <a:gd name="connsiteY39" fmla="*/ 2057400 h 2578100"/>
                <a:gd name="connsiteX40" fmla="*/ 1704975 w 1866900"/>
                <a:gd name="connsiteY40" fmla="*/ 2114550 h 2578100"/>
                <a:gd name="connsiteX41" fmla="*/ 1714500 w 1866900"/>
                <a:gd name="connsiteY41" fmla="*/ 2143125 h 2578100"/>
                <a:gd name="connsiteX42" fmla="*/ 1724025 w 1866900"/>
                <a:gd name="connsiteY42" fmla="*/ 2190750 h 2578100"/>
                <a:gd name="connsiteX43" fmla="*/ 1762125 w 1866900"/>
                <a:gd name="connsiteY43" fmla="*/ 2286000 h 2578100"/>
                <a:gd name="connsiteX44" fmla="*/ 1774031 w 1866900"/>
                <a:gd name="connsiteY44" fmla="*/ 2314575 h 2578100"/>
                <a:gd name="connsiteX45" fmla="*/ 1809750 w 1866900"/>
                <a:gd name="connsiteY45" fmla="*/ 2438400 h 2578100"/>
                <a:gd name="connsiteX46" fmla="*/ 1819275 w 1866900"/>
                <a:gd name="connsiteY46" fmla="*/ 2476500 h 2578100"/>
                <a:gd name="connsiteX47" fmla="*/ 1828800 w 1866900"/>
                <a:gd name="connsiteY47" fmla="*/ 2514600 h 2578100"/>
                <a:gd name="connsiteX48" fmla="*/ 1850231 w 1866900"/>
                <a:gd name="connsiteY48" fmla="*/ 2552700 h 2578100"/>
                <a:gd name="connsiteX49" fmla="*/ 1866900 w 1866900"/>
                <a:gd name="connsiteY49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57325 w 1866900"/>
                <a:gd name="connsiteY33" fmla="*/ 1752600 h 2578100"/>
                <a:gd name="connsiteX34" fmla="*/ 1466850 w 1866900"/>
                <a:gd name="connsiteY34" fmla="*/ 1781175 h 2578100"/>
                <a:gd name="connsiteX35" fmla="*/ 1524000 w 1866900"/>
                <a:gd name="connsiteY35" fmla="*/ 1876425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657350 w 1866900"/>
                <a:gd name="connsiteY38" fmla="*/ 2019300 h 2578100"/>
                <a:gd name="connsiteX39" fmla="*/ 1685925 w 1866900"/>
                <a:gd name="connsiteY39" fmla="*/ 2057400 h 2578100"/>
                <a:gd name="connsiteX40" fmla="*/ 1704975 w 1866900"/>
                <a:gd name="connsiteY40" fmla="*/ 2114550 h 2578100"/>
                <a:gd name="connsiteX41" fmla="*/ 1714500 w 1866900"/>
                <a:gd name="connsiteY41" fmla="*/ 2143125 h 2578100"/>
                <a:gd name="connsiteX42" fmla="*/ 1724025 w 1866900"/>
                <a:gd name="connsiteY42" fmla="*/ 2190750 h 2578100"/>
                <a:gd name="connsiteX43" fmla="*/ 1724025 w 1866900"/>
                <a:gd name="connsiteY43" fmla="*/ 2233612 h 2578100"/>
                <a:gd name="connsiteX44" fmla="*/ 1774031 w 1866900"/>
                <a:gd name="connsiteY44" fmla="*/ 2314575 h 2578100"/>
                <a:gd name="connsiteX45" fmla="*/ 1809750 w 1866900"/>
                <a:gd name="connsiteY45" fmla="*/ 2438400 h 2578100"/>
                <a:gd name="connsiteX46" fmla="*/ 1819275 w 1866900"/>
                <a:gd name="connsiteY46" fmla="*/ 2476500 h 2578100"/>
                <a:gd name="connsiteX47" fmla="*/ 1828800 w 1866900"/>
                <a:gd name="connsiteY47" fmla="*/ 2514600 h 2578100"/>
                <a:gd name="connsiteX48" fmla="*/ 1850231 w 1866900"/>
                <a:gd name="connsiteY48" fmla="*/ 2552700 h 2578100"/>
                <a:gd name="connsiteX49" fmla="*/ 1866900 w 1866900"/>
                <a:gd name="connsiteY49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57325 w 1866900"/>
                <a:gd name="connsiteY33" fmla="*/ 1752600 h 2578100"/>
                <a:gd name="connsiteX34" fmla="*/ 1466850 w 1866900"/>
                <a:gd name="connsiteY34" fmla="*/ 1781175 h 2578100"/>
                <a:gd name="connsiteX35" fmla="*/ 1524000 w 1866900"/>
                <a:gd name="connsiteY35" fmla="*/ 1876425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657350 w 1866900"/>
                <a:gd name="connsiteY38" fmla="*/ 2019300 h 2578100"/>
                <a:gd name="connsiteX39" fmla="*/ 1685925 w 1866900"/>
                <a:gd name="connsiteY39" fmla="*/ 2057400 h 2578100"/>
                <a:gd name="connsiteX40" fmla="*/ 1704975 w 1866900"/>
                <a:gd name="connsiteY40" fmla="*/ 2114550 h 2578100"/>
                <a:gd name="connsiteX41" fmla="*/ 1714500 w 1866900"/>
                <a:gd name="connsiteY41" fmla="*/ 2143125 h 2578100"/>
                <a:gd name="connsiteX42" fmla="*/ 1724025 w 1866900"/>
                <a:gd name="connsiteY42" fmla="*/ 2233612 h 2578100"/>
                <a:gd name="connsiteX43" fmla="*/ 1774031 w 1866900"/>
                <a:gd name="connsiteY43" fmla="*/ 2314575 h 2578100"/>
                <a:gd name="connsiteX44" fmla="*/ 1809750 w 1866900"/>
                <a:gd name="connsiteY44" fmla="*/ 2438400 h 2578100"/>
                <a:gd name="connsiteX45" fmla="*/ 1819275 w 1866900"/>
                <a:gd name="connsiteY45" fmla="*/ 2476500 h 2578100"/>
                <a:gd name="connsiteX46" fmla="*/ 1828800 w 1866900"/>
                <a:gd name="connsiteY46" fmla="*/ 2514600 h 2578100"/>
                <a:gd name="connsiteX47" fmla="*/ 1850231 w 1866900"/>
                <a:gd name="connsiteY47" fmla="*/ 2552700 h 2578100"/>
                <a:gd name="connsiteX48" fmla="*/ 1866900 w 1866900"/>
                <a:gd name="connsiteY48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57325 w 1866900"/>
                <a:gd name="connsiteY33" fmla="*/ 1752600 h 2578100"/>
                <a:gd name="connsiteX34" fmla="*/ 1466850 w 1866900"/>
                <a:gd name="connsiteY34" fmla="*/ 1781175 h 2578100"/>
                <a:gd name="connsiteX35" fmla="*/ 1524000 w 1866900"/>
                <a:gd name="connsiteY35" fmla="*/ 1876425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657350 w 1866900"/>
                <a:gd name="connsiteY38" fmla="*/ 2019300 h 2578100"/>
                <a:gd name="connsiteX39" fmla="*/ 1685925 w 1866900"/>
                <a:gd name="connsiteY39" fmla="*/ 2057400 h 2578100"/>
                <a:gd name="connsiteX40" fmla="*/ 1704975 w 1866900"/>
                <a:gd name="connsiteY40" fmla="*/ 2114550 h 2578100"/>
                <a:gd name="connsiteX41" fmla="*/ 1724025 w 1866900"/>
                <a:gd name="connsiteY41" fmla="*/ 2233612 h 2578100"/>
                <a:gd name="connsiteX42" fmla="*/ 1774031 w 1866900"/>
                <a:gd name="connsiteY42" fmla="*/ 2314575 h 2578100"/>
                <a:gd name="connsiteX43" fmla="*/ 1809750 w 1866900"/>
                <a:gd name="connsiteY43" fmla="*/ 2438400 h 2578100"/>
                <a:gd name="connsiteX44" fmla="*/ 1819275 w 1866900"/>
                <a:gd name="connsiteY44" fmla="*/ 2476500 h 2578100"/>
                <a:gd name="connsiteX45" fmla="*/ 1828800 w 1866900"/>
                <a:gd name="connsiteY45" fmla="*/ 2514600 h 2578100"/>
                <a:gd name="connsiteX46" fmla="*/ 1850231 w 1866900"/>
                <a:gd name="connsiteY46" fmla="*/ 2552700 h 2578100"/>
                <a:gd name="connsiteX47" fmla="*/ 1866900 w 1866900"/>
                <a:gd name="connsiteY47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57325 w 1866900"/>
                <a:gd name="connsiteY33" fmla="*/ 1752600 h 2578100"/>
                <a:gd name="connsiteX34" fmla="*/ 1466850 w 1866900"/>
                <a:gd name="connsiteY34" fmla="*/ 1781175 h 2578100"/>
                <a:gd name="connsiteX35" fmla="*/ 1524000 w 1866900"/>
                <a:gd name="connsiteY35" fmla="*/ 1876425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657350 w 1866900"/>
                <a:gd name="connsiteY38" fmla="*/ 2019300 h 2578100"/>
                <a:gd name="connsiteX39" fmla="*/ 1685925 w 1866900"/>
                <a:gd name="connsiteY39" fmla="*/ 2057400 h 2578100"/>
                <a:gd name="connsiteX40" fmla="*/ 1724025 w 1866900"/>
                <a:gd name="connsiteY40" fmla="*/ 2233612 h 2578100"/>
                <a:gd name="connsiteX41" fmla="*/ 1774031 w 1866900"/>
                <a:gd name="connsiteY41" fmla="*/ 2314575 h 2578100"/>
                <a:gd name="connsiteX42" fmla="*/ 1809750 w 1866900"/>
                <a:gd name="connsiteY42" fmla="*/ 2438400 h 2578100"/>
                <a:gd name="connsiteX43" fmla="*/ 1819275 w 1866900"/>
                <a:gd name="connsiteY43" fmla="*/ 2476500 h 2578100"/>
                <a:gd name="connsiteX44" fmla="*/ 1828800 w 1866900"/>
                <a:gd name="connsiteY44" fmla="*/ 2514600 h 2578100"/>
                <a:gd name="connsiteX45" fmla="*/ 1850231 w 1866900"/>
                <a:gd name="connsiteY45" fmla="*/ 2552700 h 2578100"/>
                <a:gd name="connsiteX46" fmla="*/ 1866900 w 1866900"/>
                <a:gd name="connsiteY46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57325 w 1866900"/>
                <a:gd name="connsiteY33" fmla="*/ 1752600 h 2578100"/>
                <a:gd name="connsiteX34" fmla="*/ 1466850 w 1866900"/>
                <a:gd name="connsiteY34" fmla="*/ 1781175 h 2578100"/>
                <a:gd name="connsiteX35" fmla="*/ 1524000 w 1866900"/>
                <a:gd name="connsiteY35" fmla="*/ 1876425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657350 w 1866900"/>
                <a:gd name="connsiteY38" fmla="*/ 2019300 h 2578100"/>
                <a:gd name="connsiteX39" fmla="*/ 1724025 w 1866900"/>
                <a:gd name="connsiteY39" fmla="*/ 2233612 h 2578100"/>
                <a:gd name="connsiteX40" fmla="*/ 1774031 w 1866900"/>
                <a:gd name="connsiteY40" fmla="*/ 2314575 h 2578100"/>
                <a:gd name="connsiteX41" fmla="*/ 1809750 w 1866900"/>
                <a:gd name="connsiteY41" fmla="*/ 2438400 h 2578100"/>
                <a:gd name="connsiteX42" fmla="*/ 1819275 w 1866900"/>
                <a:gd name="connsiteY42" fmla="*/ 2476500 h 2578100"/>
                <a:gd name="connsiteX43" fmla="*/ 1828800 w 1866900"/>
                <a:gd name="connsiteY43" fmla="*/ 2514600 h 2578100"/>
                <a:gd name="connsiteX44" fmla="*/ 1850231 w 1866900"/>
                <a:gd name="connsiteY44" fmla="*/ 2552700 h 2578100"/>
                <a:gd name="connsiteX45" fmla="*/ 1866900 w 1866900"/>
                <a:gd name="connsiteY45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57325 w 1866900"/>
                <a:gd name="connsiteY33" fmla="*/ 1752600 h 2578100"/>
                <a:gd name="connsiteX34" fmla="*/ 1466850 w 1866900"/>
                <a:gd name="connsiteY34" fmla="*/ 1781175 h 2578100"/>
                <a:gd name="connsiteX35" fmla="*/ 1524000 w 1866900"/>
                <a:gd name="connsiteY35" fmla="*/ 1876425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724025 w 1866900"/>
                <a:gd name="connsiteY38" fmla="*/ 2233612 h 2578100"/>
                <a:gd name="connsiteX39" fmla="*/ 1774031 w 1866900"/>
                <a:gd name="connsiteY39" fmla="*/ 2314575 h 2578100"/>
                <a:gd name="connsiteX40" fmla="*/ 1809750 w 1866900"/>
                <a:gd name="connsiteY40" fmla="*/ 2438400 h 2578100"/>
                <a:gd name="connsiteX41" fmla="*/ 1819275 w 1866900"/>
                <a:gd name="connsiteY41" fmla="*/ 2476500 h 2578100"/>
                <a:gd name="connsiteX42" fmla="*/ 1828800 w 1866900"/>
                <a:gd name="connsiteY42" fmla="*/ 2514600 h 2578100"/>
                <a:gd name="connsiteX43" fmla="*/ 1850231 w 1866900"/>
                <a:gd name="connsiteY43" fmla="*/ 2552700 h 2578100"/>
                <a:gd name="connsiteX44" fmla="*/ 1866900 w 1866900"/>
                <a:gd name="connsiteY44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57325 w 1866900"/>
                <a:gd name="connsiteY33" fmla="*/ 1752600 h 2578100"/>
                <a:gd name="connsiteX34" fmla="*/ 1543050 w 1866900"/>
                <a:gd name="connsiteY34" fmla="*/ 1750219 h 2578100"/>
                <a:gd name="connsiteX35" fmla="*/ 1524000 w 1866900"/>
                <a:gd name="connsiteY35" fmla="*/ 1876425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724025 w 1866900"/>
                <a:gd name="connsiteY38" fmla="*/ 2233612 h 2578100"/>
                <a:gd name="connsiteX39" fmla="*/ 1774031 w 1866900"/>
                <a:gd name="connsiteY39" fmla="*/ 2314575 h 2578100"/>
                <a:gd name="connsiteX40" fmla="*/ 1809750 w 1866900"/>
                <a:gd name="connsiteY40" fmla="*/ 2438400 h 2578100"/>
                <a:gd name="connsiteX41" fmla="*/ 1819275 w 1866900"/>
                <a:gd name="connsiteY41" fmla="*/ 2476500 h 2578100"/>
                <a:gd name="connsiteX42" fmla="*/ 1828800 w 1866900"/>
                <a:gd name="connsiteY42" fmla="*/ 2514600 h 2578100"/>
                <a:gd name="connsiteX43" fmla="*/ 1850231 w 1866900"/>
                <a:gd name="connsiteY43" fmla="*/ 2552700 h 2578100"/>
                <a:gd name="connsiteX44" fmla="*/ 1866900 w 1866900"/>
                <a:gd name="connsiteY44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57325 w 1866900"/>
                <a:gd name="connsiteY33" fmla="*/ 1752600 h 2578100"/>
                <a:gd name="connsiteX34" fmla="*/ 1543050 w 1866900"/>
                <a:gd name="connsiteY34" fmla="*/ 1750219 h 2578100"/>
                <a:gd name="connsiteX35" fmla="*/ 1543050 w 1866900"/>
                <a:gd name="connsiteY35" fmla="*/ 1862138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724025 w 1866900"/>
                <a:gd name="connsiteY38" fmla="*/ 2233612 h 2578100"/>
                <a:gd name="connsiteX39" fmla="*/ 1774031 w 1866900"/>
                <a:gd name="connsiteY39" fmla="*/ 2314575 h 2578100"/>
                <a:gd name="connsiteX40" fmla="*/ 1809750 w 1866900"/>
                <a:gd name="connsiteY40" fmla="*/ 2438400 h 2578100"/>
                <a:gd name="connsiteX41" fmla="*/ 1819275 w 1866900"/>
                <a:gd name="connsiteY41" fmla="*/ 2476500 h 2578100"/>
                <a:gd name="connsiteX42" fmla="*/ 1828800 w 1866900"/>
                <a:gd name="connsiteY42" fmla="*/ 2514600 h 2578100"/>
                <a:gd name="connsiteX43" fmla="*/ 1850231 w 1866900"/>
                <a:gd name="connsiteY43" fmla="*/ 2552700 h 2578100"/>
                <a:gd name="connsiteX44" fmla="*/ 1866900 w 1866900"/>
                <a:gd name="connsiteY44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93043 w 1866900"/>
                <a:gd name="connsiteY33" fmla="*/ 1659731 h 2578100"/>
                <a:gd name="connsiteX34" fmla="*/ 1543050 w 1866900"/>
                <a:gd name="connsiteY34" fmla="*/ 1750219 h 2578100"/>
                <a:gd name="connsiteX35" fmla="*/ 1543050 w 1866900"/>
                <a:gd name="connsiteY35" fmla="*/ 1862138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724025 w 1866900"/>
                <a:gd name="connsiteY38" fmla="*/ 2233612 h 2578100"/>
                <a:gd name="connsiteX39" fmla="*/ 1774031 w 1866900"/>
                <a:gd name="connsiteY39" fmla="*/ 2314575 h 2578100"/>
                <a:gd name="connsiteX40" fmla="*/ 1809750 w 1866900"/>
                <a:gd name="connsiteY40" fmla="*/ 2438400 h 2578100"/>
                <a:gd name="connsiteX41" fmla="*/ 1819275 w 1866900"/>
                <a:gd name="connsiteY41" fmla="*/ 2476500 h 2578100"/>
                <a:gd name="connsiteX42" fmla="*/ 1828800 w 1866900"/>
                <a:gd name="connsiteY42" fmla="*/ 2514600 h 2578100"/>
                <a:gd name="connsiteX43" fmla="*/ 1850231 w 1866900"/>
                <a:gd name="connsiteY43" fmla="*/ 2552700 h 2578100"/>
                <a:gd name="connsiteX44" fmla="*/ 1866900 w 1866900"/>
                <a:gd name="connsiteY44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93043 w 1866900"/>
                <a:gd name="connsiteY33" fmla="*/ 1659731 h 2578100"/>
                <a:gd name="connsiteX34" fmla="*/ 1543050 w 1866900"/>
                <a:gd name="connsiteY34" fmla="*/ 1750219 h 2578100"/>
                <a:gd name="connsiteX35" fmla="*/ 1543050 w 1866900"/>
                <a:gd name="connsiteY35" fmla="*/ 1862138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724025 w 1866900"/>
                <a:gd name="connsiteY38" fmla="*/ 2233612 h 2578100"/>
                <a:gd name="connsiteX39" fmla="*/ 1774031 w 1866900"/>
                <a:gd name="connsiteY39" fmla="*/ 2314575 h 2578100"/>
                <a:gd name="connsiteX40" fmla="*/ 1809750 w 1866900"/>
                <a:gd name="connsiteY40" fmla="*/ 2438400 h 2578100"/>
                <a:gd name="connsiteX41" fmla="*/ 1819275 w 1866900"/>
                <a:gd name="connsiteY41" fmla="*/ 2476500 h 2578100"/>
                <a:gd name="connsiteX42" fmla="*/ 1828800 w 1866900"/>
                <a:gd name="connsiteY42" fmla="*/ 2514600 h 2578100"/>
                <a:gd name="connsiteX43" fmla="*/ 1850231 w 1866900"/>
                <a:gd name="connsiteY43" fmla="*/ 2552700 h 2578100"/>
                <a:gd name="connsiteX44" fmla="*/ 1866900 w 1866900"/>
                <a:gd name="connsiteY44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09700 w 1866900"/>
                <a:gd name="connsiteY32" fmla="*/ 1695450 h 2578100"/>
                <a:gd name="connsiteX33" fmla="*/ 1493043 w 1866900"/>
                <a:gd name="connsiteY33" fmla="*/ 1659731 h 2578100"/>
                <a:gd name="connsiteX34" fmla="*/ 1543050 w 1866900"/>
                <a:gd name="connsiteY34" fmla="*/ 1750219 h 2578100"/>
                <a:gd name="connsiteX35" fmla="*/ 1543050 w 1866900"/>
                <a:gd name="connsiteY35" fmla="*/ 1862138 h 2578100"/>
                <a:gd name="connsiteX36" fmla="*/ 1571625 w 1866900"/>
                <a:gd name="connsiteY36" fmla="*/ 1933575 h 2578100"/>
                <a:gd name="connsiteX37" fmla="*/ 1590675 w 1866900"/>
                <a:gd name="connsiteY37" fmla="*/ 1971675 h 2578100"/>
                <a:gd name="connsiteX38" fmla="*/ 1724025 w 1866900"/>
                <a:gd name="connsiteY38" fmla="*/ 2233612 h 2578100"/>
                <a:gd name="connsiteX39" fmla="*/ 1774031 w 1866900"/>
                <a:gd name="connsiteY39" fmla="*/ 2314575 h 2578100"/>
                <a:gd name="connsiteX40" fmla="*/ 1809750 w 1866900"/>
                <a:gd name="connsiteY40" fmla="*/ 2438400 h 2578100"/>
                <a:gd name="connsiteX41" fmla="*/ 1819275 w 1866900"/>
                <a:gd name="connsiteY41" fmla="*/ 2476500 h 2578100"/>
                <a:gd name="connsiteX42" fmla="*/ 1828800 w 1866900"/>
                <a:gd name="connsiteY42" fmla="*/ 2514600 h 2578100"/>
                <a:gd name="connsiteX43" fmla="*/ 1850231 w 1866900"/>
                <a:gd name="connsiteY43" fmla="*/ 2552700 h 2578100"/>
                <a:gd name="connsiteX44" fmla="*/ 1866900 w 1866900"/>
                <a:gd name="connsiteY44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00175 w 1866900"/>
                <a:gd name="connsiteY31" fmla="*/ 1666875 h 2578100"/>
                <a:gd name="connsiteX32" fmla="*/ 1493043 w 1866900"/>
                <a:gd name="connsiteY32" fmla="*/ 1659731 h 2578100"/>
                <a:gd name="connsiteX33" fmla="*/ 1543050 w 1866900"/>
                <a:gd name="connsiteY33" fmla="*/ 1750219 h 2578100"/>
                <a:gd name="connsiteX34" fmla="*/ 1543050 w 1866900"/>
                <a:gd name="connsiteY34" fmla="*/ 1862138 h 2578100"/>
                <a:gd name="connsiteX35" fmla="*/ 1571625 w 1866900"/>
                <a:gd name="connsiteY35" fmla="*/ 1933575 h 2578100"/>
                <a:gd name="connsiteX36" fmla="*/ 1590675 w 1866900"/>
                <a:gd name="connsiteY36" fmla="*/ 1971675 h 2578100"/>
                <a:gd name="connsiteX37" fmla="*/ 1724025 w 1866900"/>
                <a:gd name="connsiteY37" fmla="*/ 2233612 h 2578100"/>
                <a:gd name="connsiteX38" fmla="*/ 1774031 w 1866900"/>
                <a:gd name="connsiteY38" fmla="*/ 2314575 h 2578100"/>
                <a:gd name="connsiteX39" fmla="*/ 1809750 w 1866900"/>
                <a:gd name="connsiteY39" fmla="*/ 2438400 h 2578100"/>
                <a:gd name="connsiteX40" fmla="*/ 1819275 w 1866900"/>
                <a:gd name="connsiteY40" fmla="*/ 2476500 h 2578100"/>
                <a:gd name="connsiteX41" fmla="*/ 1828800 w 1866900"/>
                <a:gd name="connsiteY41" fmla="*/ 2514600 h 2578100"/>
                <a:gd name="connsiteX42" fmla="*/ 1850231 w 1866900"/>
                <a:gd name="connsiteY42" fmla="*/ 2552700 h 2578100"/>
                <a:gd name="connsiteX43" fmla="*/ 1866900 w 1866900"/>
                <a:gd name="connsiteY43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371600 w 1866900"/>
                <a:gd name="connsiteY30" fmla="*/ 1600200 h 2578100"/>
                <a:gd name="connsiteX31" fmla="*/ 1419225 w 1866900"/>
                <a:gd name="connsiteY31" fmla="*/ 1433513 h 2578100"/>
                <a:gd name="connsiteX32" fmla="*/ 1493043 w 1866900"/>
                <a:gd name="connsiteY32" fmla="*/ 1659731 h 2578100"/>
                <a:gd name="connsiteX33" fmla="*/ 1543050 w 1866900"/>
                <a:gd name="connsiteY33" fmla="*/ 1750219 h 2578100"/>
                <a:gd name="connsiteX34" fmla="*/ 1543050 w 1866900"/>
                <a:gd name="connsiteY34" fmla="*/ 1862138 h 2578100"/>
                <a:gd name="connsiteX35" fmla="*/ 1571625 w 1866900"/>
                <a:gd name="connsiteY35" fmla="*/ 1933575 h 2578100"/>
                <a:gd name="connsiteX36" fmla="*/ 1590675 w 1866900"/>
                <a:gd name="connsiteY36" fmla="*/ 1971675 h 2578100"/>
                <a:gd name="connsiteX37" fmla="*/ 1724025 w 1866900"/>
                <a:gd name="connsiteY37" fmla="*/ 2233612 h 2578100"/>
                <a:gd name="connsiteX38" fmla="*/ 1774031 w 1866900"/>
                <a:gd name="connsiteY38" fmla="*/ 2314575 h 2578100"/>
                <a:gd name="connsiteX39" fmla="*/ 1809750 w 1866900"/>
                <a:gd name="connsiteY39" fmla="*/ 2438400 h 2578100"/>
                <a:gd name="connsiteX40" fmla="*/ 1819275 w 1866900"/>
                <a:gd name="connsiteY40" fmla="*/ 2476500 h 2578100"/>
                <a:gd name="connsiteX41" fmla="*/ 1828800 w 1866900"/>
                <a:gd name="connsiteY41" fmla="*/ 2514600 h 2578100"/>
                <a:gd name="connsiteX42" fmla="*/ 1850231 w 1866900"/>
                <a:gd name="connsiteY42" fmla="*/ 2552700 h 2578100"/>
                <a:gd name="connsiteX43" fmla="*/ 1866900 w 1866900"/>
                <a:gd name="connsiteY43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352550 w 1866900"/>
                <a:gd name="connsiteY29" fmla="*/ 1571625 h 2578100"/>
                <a:gd name="connsiteX30" fmla="*/ 1419225 w 1866900"/>
                <a:gd name="connsiteY30" fmla="*/ 1433513 h 2578100"/>
                <a:gd name="connsiteX31" fmla="*/ 1493043 w 1866900"/>
                <a:gd name="connsiteY31" fmla="*/ 1659731 h 2578100"/>
                <a:gd name="connsiteX32" fmla="*/ 1543050 w 1866900"/>
                <a:gd name="connsiteY32" fmla="*/ 1750219 h 2578100"/>
                <a:gd name="connsiteX33" fmla="*/ 1543050 w 1866900"/>
                <a:gd name="connsiteY33" fmla="*/ 1862138 h 2578100"/>
                <a:gd name="connsiteX34" fmla="*/ 1571625 w 1866900"/>
                <a:gd name="connsiteY34" fmla="*/ 1933575 h 2578100"/>
                <a:gd name="connsiteX35" fmla="*/ 1590675 w 1866900"/>
                <a:gd name="connsiteY35" fmla="*/ 1971675 h 2578100"/>
                <a:gd name="connsiteX36" fmla="*/ 1724025 w 1866900"/>
                <a:gd name="connsiteY36" fmla="*/ 2233612 h 2578100"/>
                <a:gd name="connsiteX37" fmla="*/ 1774031 w 1866900"/>
                <a:gd name="connsiteY37" fmla="*/ 2314575 h 2578100"/>
                <a:gd name="connsiteX38" fmla="*/ 1809750 w 1866900"/>
                <a:gd name="connsiteY38" fmla="*/ 2438400 h 2578100"/>
                <a:gd name="connsiteX39" fmla="*/ 1819275 w 1866900"/>
                <a:gd name="connsiteY39" fmla="*/ 2476500 h 2578100"/>
                <a:gd name="connsiteX40" fmla="*/ 1828800 w 1866900"/>
                <a:gd name="connsiteY40" fmla="*/ 2514600 h 2578100"/>
                <a:gd name="connsiteX41" fmla="*/ 1850231 w 1866900"/>
                <a:gd name="connsiteY41" fmla="*/ 2552700 h 2578100"/>
                <a:gd name="connsiteX42" fmla="*/ 1866900 w 1866900"/>
                <a:gd name="connsiteY42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314450 w 1866900"/>
                <a:gd name="connsiteY28" fmla="*/ 1514475 h 2578100"/>
                <a:gd name="connsiteX29" fmla="*/ 1419225 w 1866900"/>
                <a:gd name="connsiteY29" fmla="*/ 1433513 h 2578100"/>
                <a:gd name="connsiteX30" fmla="*/ 1493043 w 1866900"/>
                <a:gd name="connsiteY30" fmla="*/ 1659731 h 2578100"/>
                <a:gd name="connsiteX31" fmla="*/ 1543050 w 1866900"/>
                <a:gd name="connsiteY31" fmla="*/ 1750219 h 2578100"/>
                <a:gd name="connsiteX32" fmla="*/ 1543050 w 1866900"/>
                <a:gd name="connsiteY32" fmla="*/ 1862138 h 2578100"/>
                <a:gd name="connsiteX33" fmla="*/ 1571625 w 1866900"/>
                <a:gd name="connsiteY33" fmla="*/ 1933575 h 2578100"/>
                <a:gd name="connsiteX34" fmla="*/ 1590675 w 1866900"/>
                <a:gd name="connsiteY34" fmla="*/ 1971675 h 2578100"/>
                <a:gd name="connsiteX35" fmla="*/ 1724025 w 1866900"/>
                <a:gd name="connsiteY35" fmla="*/ 2233612 h 2578100"/>
                <a:gd name="connsiteX36" fmla="*/ 1774031 w 1866900"/>
                <a:gd name="connsiteY36" fmla="*/ 2314575 h 2578100"/>
                <a:gd name="connsiteX37" fmla="*/ 1809750 w 1866900"/>
                <a:gd name="connsiteY37" fmla="*/ 2438400 h 2578100"/>
                <a:gd name="connsiteX38" fmla="*/ 1819275 w 1866900"/>
                <a:gd name="connsiteY38" fmla="*/ 2476500 h 2578100"/>
                <a:gd name="connsiteX39" fmla="*/ 1828800 w 1866900"/>
                <a:gd name="connsiteY39" fmla="*/ 2514600 h 2578100"/>
                <a:gd name="connsiteX40" fmla="*/ 1850231 w 1866900"/>
                <a:gd name="connsiteY40" fmla="*/ 2552700 h 2578100"/>
                <a:gd name="connsiteX41" fmla="*/ 1866900 w 1866900"/>
                <a:gd name="connsiteY41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38250 w 1866900"/>
                <a:gd name="connsiteY27" fmla="*/ 1438275 h 2578100"/>
                <a:gd name="connsiteX28" fmla="*/ 1419225 w 1866900"/>
                <a:gd name="connsiteY28" fmla="*/ 1433513 h 2578100"/>
                <a:gd name="connsiteX29" fmla="*/ 1493043 w 1866900"/>
                <a:gd name="connsiteY29" fmla="*/ 1659731 h 2578100"/>
                <a:gd name="connsiteX30" fmla="*/ 1543050 w 1866900"/>
                <a:gd name="connsiteY30" fmla="*/ 1750219 h 2578100"/>
                <a:gd name="connsiteX31" fmla="*/ 1543050 w 1866900"/>
                <a:gd name="connsiteY31" fmla="*/ 1862138 h 2578100"/>
                <a:gd name="connsiteX32" fmla="*/ 1571625 w 1866900"/>
                <a:gd name="connsiteY32" fmla="*/ 1933575 h 2578100"/>
                <a:gd name="connsiteX33" fmla="*/ 1590675 w 1866900"/>
                <a:gd name="connsiteY33" fmla="*/ 1971675 h 2578100"/>
                <a:gd name="connsiteX34" fmla="*/ 1724025 w 1866900"/>
                <a:gd name="connsiteY34" fmla="*/ 2233612 h 2578100"/>
                <a:gd name="connsiteX35" fmla="*/ 1774031 w 1866900"/>
                <a:gd name="connsiteY35" fmla="*/ 2314575 h 2578100"/>
                <a:gd name="connsiteX36" fmla="*/ 1809750 w 1866900"/>
                <a:gd name="connsiteY36" fmla="*/ 2438400 h 2578100"/>
                <a:gd name="connsiteX37" fmla="*/ 1819275 w 1866900"/>
                <a:gd name="connsiteY37" fmla="*/ 2476500 h 2578100"/>
                <a:gd name="connsiteX38" fmla="*/ 1828800 w 1866900"/>
                <a:gd name="connsiteY38" fmla="*/ 2514600 h 2578100"/>
                <a:gd name="connsiteX39" fmla="*/ 1850231 w 1866900"/>
                <a:gd name="connsiteY39" fmla="*/ 2552700 h 2578100"/>
                <a:gd name="connsiteX40" fmla="*/ 1866900 w 1866900"/>
                <a:gd name="connsiteY40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64444 w 1866900"/>
                <a:gd name="connsiteY27" fmla="*/ 1228725 h 2578100"/>
                <a:gd name="connsiteX28" fmla="*/ 1419225 w 1866900"/>
                <a:gd name="connsiteY28" fmla="*/ 1433513 h 2578100"/>
                <a:gd name="connsiteX29" fmla="*/ 1493043 w 1866900"/>
                <a:gd name="connsiteY29" fmla="*/ 1659731 h 2578100"/>
                <a:gd name="connsiteX30" fmla="*/ 1543050 w 1866900"/>
                <a:gd name="connsiteY30" fmla="*/ 1750219 h 2578100"/>
                <a:gd name="connsiteX31" fmla="*/ 1543050 w 1866900"/>
                <a:gd name="connsiteY31" fmla="*/ 1862138 h 2578100"/>
                <a:gd name="connsiteX32" fmla="*/ 1571625 w 1866900"/>
                <a:gd name="connsiteY32" fmla="*/ 1933575 h 2578100"/>
                <a:gd name="connsiteX33" fmla="*/ 1590675 w 1866900"/>
                <a:gd name="connsiteY33" fmla="*/ 1971675 h 2578100"/>
                <a:gd name="connsiteX34" fmla="*/ 1724025 w 1866900"/>
                <a:gd name="connsiteY34" fmla="*/ 2233612 h 2578100"/>
                <a:gd name="connsiteX35" fmla="*/ 1774031 w 1866900"/>
                <a:gd name="connsiteY35" fmla="*/ 2314575 h 2578100"/>
                <a:gd name="connsiteX36" fmla="*/ 1809750 w 1866900"/>
                <a:gd name="connsiteY36" fmla="*/ 2438400 h 2578100"/>
                <a:gd name="connsiteX37" fmla="*/ 1819275 w 1866900"/>
                <a:gd name="connsiteY37" fmla="*/ 2476500 h 2578100"/>
                <a:gd name="connsiteX38" fmla="*/ 1828800 w 1866900"/>
                <a:gd name="connsiteY38" fmla="*/ 2514600 h 2578100"/>
                <a:gd name="connsiteX39" fmla="*/ 1850231 w 1866900"/>
                <a:gd name="connsiteY39" fmla="*/ 2552700 h 2578100"/>
                <a:gd name="connsiteX40" fmla="*/ 1866900 w 1866900"/>
                <a:gd name="connsiteY40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190625 w 1866900"/>
                <a:gd name="connsiteY26" fmla="*/ 1371600 h 2578100"/>
                <a:gd name="connsiteX27" fmla="*/ 1264444 w 1866900"/>
                <a:gd name="connsiteY27" fmla="*/ 1228725 h 2578100"/>
                <a:gd name="connsiteX28" fmla="*/ 1419225 w 1866900"/>
                <a:gd name="connsiteY28" fmla="*/ 1433513 h 2578100"/>
                <a:gd name="connsiteX29" fmla="*/ 1493043 w 1866900"/>
                <a:gd name="connsiteY29" fmla="*/ 1659731 h 2578100"/>
                <a:gd name="connsiteX30" fmla="*/ 1543050 w 1866900"/>
                <a:gd name="connsiteY30" fmla="*/ 1750219 h 2578100"/>
                <a:gd name="connsiteX31" fmla="*/ 1543050 w 1866900"/>
                <a:gd name="connsiteY31" fmla="*/ 1862138 h 2578100"/>
                <a:gd name="connsiteX32" fmla="*/ 1571625 w 1866900"/>
                <a:gd name="connsiteY32" fmla="*/ 1933575 h 2578100"/>
                <a:gd name="connsiteX33" fmla="*/ 1590675 w 1866900"/>
                <a:gd name="connsiteY33" fmla="*/ 1971675 h 2578100"/>
                <a:gd name="connsiteX34" fmla="*/ 1724025 w 1866900"/>
                <a:gd name="connsiteY34" fmla="*/ 2233612 h 2578100"/>
                <a:gd name="connsiteX35" fmla="*/ 1774031 w 1866900"/>
                <a:gd name="connsiteY35" fmla="*/ 2314575 h 2578100"/>
                <a:gd name="connsiteX36" fmla="*/ 1809750 w 1866900"/>
                <a:gd name="connsiteY36" fmla="*/ 2438400 h 2578100"/>
                <a:gd name="connsiteX37" fmla="*/ 1819275 w 1866900"/>
                <a:gd name="connsiteY37" fmla="*/ 2476500 h 2578100"/>
                <a:gd name="connsiteX38" fmla="*/ 1828800 w 1866900"/>
                <a:gd name="connsiteY38" fmla="*/ 2514600 h 2578100"/>
                <a:gd name="connsiteX39" fmla="*/ 1850231 w 1866900"/>
                <a:gd name="connsiteY39" fmla="*/ 2552700 h 2578100"/>
                <a:gd name="connsiteX40" fmla="*/ 1866900 w 1866900"/>
                <a:gd name="connsiteY40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123950 w 1866900"/>
                <a:gd name="connsiteY25" fmla="*/ 1285875 h 2578100"/>
                <a:gd name="connsiteX26" fmla="*/ 1264444 w 1866900"/>
                <a:gd name="connsiteY26" fmla="*/ 1228725 h 2578100"/>
                <a:gd name="connsiteX27" fmla="*/ 1419225 w 1866900"/>
                <a:gd name="connsiteY27" fmla="*/ 1433513 h 2578100"/>
                <a:gd name="connsiteX28" fmla="*/ 1493043 w 1866900"/>
                <a:gd name="connsiteY28" fmla="*/ 1659731 h 2578100"/>
                <a:gd name="connsiteX29" fmla="*/ 1543050 w 1866900"/>
                <a:gd name="connsiteY29" fmla="*/ 1750219 h 2578100"/>
                <a:gd name="connsiteX30" fmla="*/ 1543050 w 1866900"/>
                <a:gd name="connsiteY30" fmla="*/ 1862138 h 2578100"/>
                <a:gd name="connsiteX31" fmla="*/ 1571625 w 1866900"/>
                <a:gd name="connsiteY31" fmla="*/ 1933575 h 2578100"/>
                <a:gd name="connsiteX32" fmla="*/ 1590675 w 1866900"/>
                <a:gd name="connsiteY32" fmla="*/ 1971675 h 2578100"/>
                <a:gd name="connsiteX33" fmla="*/ 1724025 w 1866900"/>
                <a:gd name="connsiteY33" fmla="*/ 2233612 h 2578100"/>
                <a:gd name="connsiteX34" fmla="*/ 1774031 w 1866900"/>
                <a:gd name="connsiteY34" fmla="*/ 2314575 h 2578100"/>
                <a:gd name="connsiteX35" fmla="*/ 1809750 w 1866900"/>
                <a:gd name="connsiteY35" fmla="*/ 2438400 h 2578100"/>
                <a:gd name="connsiteX36" fmla="*/ 1819275 w 1866900"/>
                <a:gd name="connsiteY36" fmla="*/ 2476500 h 2578100"/>
                <a:gd name="connsiteX37" fmla="*/ 1828800 w 1866900"/>
                <a:gd name="connsiteY37" fmla="*/ 2514600 h 2578100"/>
                <a:gd name="connsiteX38" fmla="*/ 1850231 w 1866900"/>
                <a:gd name="connsiteY38" fmla="*/ 2552700 h 2578100"/>
                <a:gd name="connsiteX39" fmla="*/ 1866900 w 1866900"/>
                <a:gd name="connsiteY39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66800 w 1866900"/>
                <a:gd name="connsiteY24" fmla="*/ 1219200 h 2578100"/>
                <a:gd name="connsiteX25" fmla="*/ 1264444 w 1866900"/>
                <a:gd name="connsiteY25" fmla="*/ 1228725 h 2578100"/>
                <a:gd name="connsiteX26" fmla="*/ 1419225 w 1866900"/>
                <a:gd name="connsiteY26" fmla="*/ 1433513 h 2578100"/>
                <a:gd name="connsiteX27" fmla="*/ 1493043 w 1866900"/>
                <a:gd name="connsiteY27" fmla="*/ 1659731 h 2578100"/>
                <a:gd name="connsiteX28" fmla="*/ 1543050 w 1866900"/>
                <a:gd name="connsiteY28" fmla="*/ 1750219 h 2578100"/>
                <a:gd name="connsiteX29" fmla="*/ 1543050 w 1866900"/>
                <a:gd name="connsiteY29" fmla="*/ 1862138 h 2578100"/>
                <a:gd name="connsiteX30" fmla="*/ 1571625 w 1866900"/>
                <a:gd name="connsiteY30" fmla="*/ 1933575 h 2578100"/>
                <a:gd name="connsiteX31" fmla="*/ 1590675 w 1866900"/>
                <a:gd name="connsiteY31" fmla="*/ 1971675 h 2578100"/>
                <a:gd name="connsiteX32" fmla="*/ 1724025 w 1866900"/>
                <a:gd name="connsiteY32" fmla="*/ 2233612 h 2578100"/>
                <a:gd name="connsiteX33" fmla="*/ 1774031 w 1866900"/>
                <a:gd name="connsiteY33" fmla="*/ 2314575 h 2578100"/>
                <a:gd name="connsiteX34" fmla="*/ 1809750 w 1866900"/>
                <a:gd name="connsiteY34" fmla="*/ 2438400 h 2578100"/>
                <a:gd name="connsiteX35" fmla="*/ 1819275 w 1866900"/>
                <a:gd name="connsiteY35" fmla="*/ 2476500 h 2578100"/>
                <a:gd name="connsiteX36" fmla="*/ 1828800 w 1866900"/>
                <a:gd name="connsiteY36" fmla="*/ 2514600 h 2578100"/>
                <a:gd name="connsiteX37" fmla="*/ 1850231 w 1866900"/>
                <a:gd name="connsiteY37" fmla="*/ 2552700 h 2578100"/>
                <a:gd name="connsiteX38" fmla="*/ 1866900 w 1866900"/>
                <a:gd name="connsiteY38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73944 w 1866900"/>
                <a:gd name="connsiteY24" fmla="*/ 1173956 h 2578100"/>
                <a:gd name="connsiteX25" fmla="*/ 1264444 w 1866900"/>
                <a:gd name="connsiteY25" fmla="*/ 1228725 h 2578100"/>
                <a:gd name="connsiteX26" fmla="*/ 1419225 w 1866900"/>
                <a:gd name="connsiteY26" fmla="*/ 1433513 h 2578100"/>
                <a:gd name="connsiteX27" fmla="*/ 1493043 w 1866900"/>
                <a:gd name="connsiteY27" fmla="*/ 1659731 h 2578100"/>
                <a:gd name="connsiteX28" fmla="*/ 1543050 w 1866900"/>
                <a:gd name="connsiteY28" fmla="*/ 1750219 h 2578100"/>
                <a:gd name="connsiteX29" fmla="*/ 1543050 w 1866900"/>
                <a:gd name="connsiteY29" fmla="*/ 1862138 h 2578100"/>
                <a:gd name="connsiteX30" fmla="*/ 1571625 w 1866900"/>
                <a:gd name="connsiteY30" fmla="*/ 1933575 h 2578100"/>
                <a:gd name="connsiteX31" fmla="*/ 1590675 w 1866900"/>
                <a:gd name="connsiteY31" fmla="*/ 1971675 h 2578100"/>
                <a:gd name="connsiteX32" fmla="*/ 1724025 w 1866900"/>
                <a:gd name="connsiteY32" fmla="*/ 2233612 h 2578100"/>
                <a:gd name="connsiteX33" fmla="*/ 1774031 w 1866900"/>
                <a:gd name="connsiteY33" fmla="*/ 2314575 h 2578100"/>
                <a:gd name="connsiteX34" fmla="*/ 1809750 w 1866900"/>
                <a:gd name="connsiteY34" fmla="*/ 2438400 h 2578100"/>
                <a:gd name="connsiteX35" fmla="*/ 1819275 w 1866900"/>
                <a:gd name="connsiteY35" fmla="*/ 2476500 h 2578100"/>
                <a:gd name="connsiteX36" fmla="*/ 1828800 w 1866900"/>
                <a:gd name="connsiteY36" fmla="*/ 2514600 h 2578100"/>
                <a:gd name="connsiteX37" fmla="*/ 1850231 w 1866900"/>
                <a:gd name="connsiteY37" fmla="*/ 2552700 h 2578100"/>
                <a:gd name="connsiteX38" fmla="*/ 1866900 w 1866900"/>
                <a:gd name="connsiteY38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73944 w 1866900"/>
                <a:gd name="connsiteY24" fmla="*/ 1173956 h 2578100"/>
                <a:gd name="connsiteX25" fmla="*/ 1259682 w 1866900"/>
                <a:gd name="connsiteY25" fmla="*/ 1228725 h 2578100"/>
                <a:gd name="connsiteX26" fmla="*/ 1419225 w 1866900"/>
                <a:gd name="connsiteY26" fmla="*/ 1433513 h 2578100"/>
                <a:gd name="connsiteX27" fmla="*/ 1493043 w 1866900"/>
                <a:gd name="connsiteY27" fmla="*/ 1659731 h 2578100"/>
                <a:gd name="connsiteX28" fmla="*/ 1543050 w 1866900"/>
                <a:gd name="connsiteY28" fmla="*/ 1750219 h 2578100"/>
                <a:gd name="connsiteX29" fmla="*/ 1543050 w 1866900"/>
                <a:gd name="connsiteY29" fmla="*/ 1862138 h 2578100"/>
                <a:gd name="connsiteX30" fmla="*/ 1571625 w 1866900"/>
                <a:gd name="connsiteY30" fmla="*/ 1933575 h 2578100"/>
                <a:gd name="connsiteX31" fmla="*/ 1590675 w 1866900"/>
                <a:gd name="connsiteY31" fmla="*/ 1971675 h 2578100"/>
                <a:gd name="connsiteX32" fmla="*/ 1724025 w 1866900"/>
                <a:gd name="connsiteY32" fmla="*/ 2233612 h 2578100"/>
                <a:gd name="connsiteX33" fmla="*/ 1774031 w 1866900"/>
                <a:gd name="connsiteY33" fmla="*/ 2314575 h 2578100"/>
                <a:gd name="connsiteX34" fmla="*/ 1809750 w 1866900"/>
                <a:gd name="connsiteY34" fmla="*/ 2438400 h 2578100"/>
                <a:gd name="connsiteX35" fmla="*/ 1819275 w 1866900"/>
                <a:gd name="connsiteY35" fmla="*/ 2476500 h 2578100"/>
                <a:gd name="connsiteX36" fmla="*/ 1828800 w 1866900"/>
                <a:gd name="connsiteY36" fmla="*/ 2514600 h 2578100"/>
                <a:gd name="connsiteX37" fmla="*/ 1850231 w 1866900"/>
                <a:gd name="connsiteY37" fmla="*/ 2552700 h 2578100"/>
                <a:gd name="connsiteX38" fmla="*/ 1866900 w 1866900"/>
                <a:gd name="connsiteY38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33450 w 1866900"/>
                <a:gd name="connsiteY22" fmla="*/ 1095375 h 2578100"/>
                <a:gd name="connsiteX23" fmla="*/ 962025 w 1866900"/>
                <a:gd name="connsiteY23" fmla="*/ 1133475 h 2578100"/>
                <a:gd name="connsiteX24" fmla="*/ 1073944 w 1866900"/>
                <a:gd name="connsiteY24" fmla="*/ 1173956 h 2578100"/>
                <a:gd name="connsiteX25" fmla="*/ 1259682 w 1866900"/>
                <a:gd name="connsiteY25" fmla="*/ 1228725 h 2578100"/>
                <a:gd name="connsiteX26" fmla="*/ 1419225 w 1866900"/>
                <a:gd name="connsiteY26" fmla="*/ 1433513 h 2578100"/>
                <a:gd name="connsiteX27" fmla="*/ 1493043 w 1866900"/>
                <a:gd name="connsiteY27" fmla="*/ 1614487 h 2578100"/>
                <a:gd name="connsiteX28" fmla="*/ 1543050 w 1866900"/>
                <a:gd name="connsiteY28" fmla="*/ 1750219 h 2578100"/>
                <a:gd name="connsiteX29" fmla="*/ 1543050 w 1866900"/>
                <a:gd name="connsiteY29" fmla="*/ 1862138 h 2578100"/>
                <a:gd name="connsiteX30" fmla="*/ 1571625 w 1866900"/>
                <a:gd name="connsiteY30" fmla="*/ 1933575 h 2578100"/>
                <a:gd name="connsiteX31" fmla="*/ 1590675 w 1866900"/>
                <a:gd name="connsiteY31" fmla="*/ 1971675 h 2578100"/>
                <a:gd name="connsiteX32" fmla="*/ 1724025 w 1866900"/>
                <a:gd name="connsiteY32" fmla="*/ 2233612 h 2578100"/>
                <a:gd name="connsiteX33" fmla="*/ 1774031 w 1866900"/>
                <a:gd name="connsiteY33" fmla="*/ 2314575 h 2578100"/>
                <a:gd name="connsiteX34" fmla="*/ 1809750 w 1866900"/>
                <a:gd name="connsiteY34" fmla="*/ 2438400 h 2578100"/>
                <a:gd name="connsiteX35" fmla="*/ 1819275 w 1866900"/>
                <a:gd name="connsiteY35" fmla="*/ 2476500 h 2578100"/>
                <a:gd name="connsiteX36" fmla="*/ 1828800 w 1866900"/>
                <a:gd name="connsiteY36" fmla="*/ 2514600 h 2578100"/>
                <a:gd name="connsiteX37" fmla="*/ 1850231 w 1866900"/>
                <a:gd name="connsiteY37" fmla="*/ 2552700 h 2578100"/>
                <a:gd name="connsiteX38" fmla="*/ 1866900 w 1866900"/>
                <a:gd name="connsiteY38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04875 w 1866900"/>
                <a:gd name="connsiteY21" fmla="*/ 1076325 h 2578100"/>
                <a:gd name="connsiteX22" fmla="*/ 962025 w 1866900"/>
                <a:gd name="connsiteY22" fmla="*/ 1133475 h 2578100"/>
                <a:gd name="connsiteX23" fmla="*/ 1073944 w 1866900"/>
                <a:gd name="connsiteY23" fmla="*/ 1173956 h 2578100"/>
                <a:gd name="connsiteX24" fmla="*/ 1259682 w 1866900"/>
                <a:gd name="connsiteY24" fmla="*/ 1228725 h 2578100"/>
                <a:gd name="connsiteX25" fmla="*/ 1419225 w 1866900"/>
                <a:gd name="connsiteY25" fmla="*/ 1433513 h 2578100"/>
                <a:gd name="connsiteX26" fmla="*/ 1493043 w 1866900"/>
                <a:gd name="connsiteY26" fmla="*/ 1614487 h 2578100"/>
                <a:gd name="connsiteX27" fmla="*/ 1543050 w 1866900"/>
                <a:gd name="connsiteY27" fmla="*/ 1750219 h 2578100"/>
                <a:gd name="connsiteX28" fmla="*/ 1543050 w 1866900"/>
                <a:gd name="connsiteY28" fmla="*/ 1862138 h 2578100"/>
                <a:gd name="connsiteX29" fmla="*/ 1571625 w 1866900"/>
                <a:gd name="connsiteY29" fmla="*/ 1933575 h 2578100"/>
                <a:gd name="connsiteX30" fmla="*/ 1590675 w 1866900"/>
                <a:gd name="connsiteY30" fmla="*/ 1971675 h 2578100"/>
                <a:gd name="connsiteX31" fmla="*/ 1724025 w 1866900"/>
                <a:gd name="connsiteY31" fmla="*/ 2233612 h 2578100"/>
                <a:gd name="connsiteX32" fmla="*/ 1774031 w 1866900"/>
                <a:gd name="connsiteY32" fmla="*/ 2314575 h 2578100"/>
                <a:gd name="connsiteX33" fmla="*/ 1809750 w 1866900"/>
                <a:gd name="connsiteY33" fmla="*/ 2438400 h 2578100"/>
                <a:gd name="connsiteX34" fmla="*/ 1819275 w 1866900"/>
                <a:gd name="connsiteY34" fmla="*/ 2476500 h 2578100"/>
                <a:gd name="connsiteX35" fmla="*/ 1828800 w 1866900"/>
                <a:gd name="connsiteY35" fmla="*/ 2514600 h 2578100"/>
                <a:gd name="connsiteX36" fmla="*/ 1850231 w 1866900"/>
                <a:gd name="connsiteY36" fmla="*/ 2552700 h 2578100"/>
                <a:gd name="connsiteX37" fmla="*/ 1866900 w 1866900"/>
                <a:gd name="connsiteY37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28675 w 1866900"/>
                <a:gd name="connsiteY20" fmla="*/ 1028700 h 2578100"/>
                <a:gd name="connsiteX21" fmla="*/ 962025 w 1866900"/>
                <a:gd name="connsiteY21" fmla="*/ 1133475 h 2578100"/>
                <a:gd name="connsiteX22" fmla="*/ 1073944 w 1866900"/>
                <a:gd name="connsiteY22" fmla="*/ 1173956 h 2578100"/>
                <a:gd name="connsiteX23" fmla="*/ 1259682 w 1866900"/>
                <a:gd name="connsiteY23" fmla="*/ 1228725 h 2578100"/>
                <a:gd name="connsiteX24" fmla="*/ 1419225 w 1866900"/>
                <a:gd name="connsiteY24" fmla="*/ 1433513 h 2578100"/>
                <a:gd name="connsiteX25" fmla="*/ 1493043 w 1866900"/>
                <a:gd name="connsiteY25" fmla="*/ 1614487 h 2578100"/>
                <a:gd name="connsiteX26" fmla="*/ 1543050 w 1866900"/>
                <a:gd name="connsiteY26" fmla="*/ 1750219 h 2578100"/>
                <a:gd name="connsiteX27" fmla="*/ 1543050 w 1866900"/>
                <a:gd name="connsiteY27" fmla="*/ 1862138 h 2578100"/>
                <a:gd name="connsiteX28" fmla="*/ 1571625 w 1866900"/>
                <a:gd name="connsiteY28" fmla="*/ 1933575 h 2578100"/>
                <a:gd name="connsiteX29" fmla="*/ 1590675 w 1866900"/>
                <a:gd name="connsiteY29" fmla="*/ 1971675 h 2578100"/>
                <a:gd name="connsiteX30" fmla="*/ 1724025 w 1866900"/>
                <a:gd name="connsiteY30" fmla="*/ 2233612 h 2578100"/>
                <a:gd name="connsiteX31" fmla="*/ 1774031 w 1866900"/>
                <a:gd name="connsiteY31" fmla="*/ 2314575 h 2578100"/>
                <a:gd name="connsiteX32" fmla="*/ 1809750 w 1866900"/>
                <a:gd name="connsiteY32" fmla="*/ 2438400 h 2578100"/>
                <a:gd name="connsiteX33" fmla="*/ 1819275 w 1866900"/>
                <a:gd name="connsiteY33" fmla="*/ 2476500 h 2578100"/>
                <a:gd name="connsiteX34" fmla="*/ 1828800 w 1866900"/>
                <a:gd name="connsiteY34" fmla="*/ 2514600 h 2578100"/>
                <a:gd name="connsiteX35" fmla="*/ 1850231 w 1866900"/>
                <a:gd name="connsiteY35" fmla="*/ 2552700 h 2578100"/>
                <a:gd name="connsiteX36" fmla="*/ 1866900 w 1866900"/>
                <a:gd name="connsiteY36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00100 w 1866900"/>
                <a:gd name="connsiteY19" fmla="*/ 1000125 h 2578100"/>
                <a:gd name="connsiteX20" fmla="*/ 833437 w 1866900"/>
                <a:gd name="connsiteY20" fmla="*/ 1057275 h 2578100"/>
                <a:gd name="connsiteX21" fmla="*/ 962025 w 1866900"/>
                <a:gd name="connsiteY21" fmla="*/ 1133475 h 2578100"/>
                <a:gd name="connsiteX22" fmla="*/ 1073944 w 1866900"/>
                <a:gd name="connsiteY22" fmla="*/ 1173956 h 2578100"/>
                <a:gd name="connsiteX23" fmla="*/ 1259682 w 1866900"/>
                <a:gd name="connsiteY23" fmla="*/ 1228725 h 2578100"/>
                <a:gd name="connsiteX24" fmla="*/ 1419225 w 1866900"/>
                <a:gd name="connsiteY24" fmla="*/ 1433513 h 2578100"/>
                <a:gd name="connsiteX25" fmla="*/ 1493043 w 1866900"/>
                <a:gd name="connsiteY25" fmla="*/ 1614487 h 2578100"/>
                <a:gd name="connsiteX26" fmla="*/ 1543050 w 1866900"/>
                <a:gd name="connsiteY26" fmla="*/ 1750219 h 2578100"/>
                <a:gd name="connsiteX27" fmla="*/ 1543050 w 1866900"/>
                <a:gd name="connsiteY27" fmla="*/ 1862138 h 2578100"/>
                <a:gd name="connsiteX28" fmla="*/ 1571625 w 1866900"/>
                <a:gd name="connsiteY28" fmla="*/ 1933575 h 2578100"/>
                <a:gd name="connsiteX29" fmla="*/ 1590675 w 1866900"/>
                <a:gd name="connsiteY29" fmla="*/ 1971675 h 2578100"/>
                <a:gd name="connsiteX30" fmla="*/ 1724025 w 1866900"/>
                <a:gd name="connsiteY30" fmla="*/ 2233612 h 2578100"/>
                <a:gd name="connsiteX31" fmla="*/ 1774031 w 1866900"/>
                <a:gd name="connsiteY31" fmla="*/ 2314575 h 2578100"/>
                <a:gd name="connsiteX32" fmla="*/ 1809750 w 1866900"/>
                <a:gd name="connsiteY32" fmla="*/ 2438400 h 2578100"/>
                <a:gd name="connsiteX33" fmla="*/ 1819275 w 1866900"/>
                <a:gd name="connsiteY33" fmla="*/ 2476500 h 2578100"/>
                <a:gd name="connsiteX34" fmla="*/ 1828800 w 1866900"/>
                <a:gd name="connsiteY34" fmla="*/ 2514600 h 2578100"/>
                <a:gd name="connsiteX35" fmla="*/ 1850231 w 1866900"/>
                <a:gd name="connsiteY35" fmla="*/ 2552700 h 2578100"/>
                <a:gd name="connsiteX36" fmla="*/ 1866900 w 1866900"/>
                <a:gd name="connsiteY36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771525 w 1866900"/>
                <a:gd name="connsiteY18" fmla="*/ 990600 h 2578100"/>
                <a:gd name="connsiteX19" fmla="*/ 833437 w 1866900"/>
                <a:gd name="connsiteY19" fmla="*/ 1057275 h 2578100"/>
                <a:gd name="connsiteX20" fmla="*/ 962025 w 1866900"/>
                <a:gd name="connsiteY20" fmla="*/ 1133475 h 2578100"/>
                <a:gd name="connsiteX21" fmla="*/ 1073944 w 1866900"/>
                <a:gd name="connsiteY21" fmla="*/ 1173956 h 2578100"/>
                <a:gd name="connsiteX22" fmla="*/ 1259682 w 1866900"/>
                <a:gd name="connsiteY22" fmla="*/ 1228725 h 2578100"/>
                <a:gd name="connsiteX23" fmla="*/ 1419225 w 1866900"/>
                <a:gd name="connsiteY23" fmla="*/ 1433513 h 2578100"/>
                <a:gd name="connsiteX24" fmla="*/ 1493043 w 1866900"/>
                <a:gd name="connsiteY24" fmla="*/ 1614487 h 2578100"/>
                <a:gd name="connsiteX25" fmla="*/ 1543050 w 1866900"/>
                <a:gd name="connsiteY25" fmla="*/ 1750219 h 2578100"/>
                <a:gd name="connsiteX26" fmla="*/ 1543050 w 1866900"/>
                <a:gd name="connsiteY26" fmla="*/ 1862138 h 2578100"/>
                <a:gd name="connsiteX27" fmla="*/ 1571625 w 1866900"/>
                <a:gd name="connsiteY27" fmla="*/ 1933575 h 2578100"/>
                <a:gd name="connsiteX28" fmla="*/ 1590675 w 1866900"/>
                <a:gd name="connsiteY28" fmla="*/ 1971675 h 2578100"/>
                <a:gd name="connsiteX29" fmla="*/ 1724025 w 1866900"/>
                <a:gd name="connsiteY29" fmla="*/ 2233612 h 2578100"/>
                <a:gd name="connsiteX30" fmla="*/ 1774031 w 1866900"/>
                <a:gd name="connsiteY30" fmla="*/ 2314575 h 2578100"/>
                <a:gd name="connsiteX31" fmla="*/ 1809750 w 1866900"/>
                <a:gd name="connsiteY31" fmla="*/ 2438400 h 2578100"/>
                <a:gd name="connsiteX32" fmla="*/ 1819275 w 1866900"/>
                <a:gd name="connsiteY32" fmla="*/ 2476500 h 2578100"/>
                <a:gd name="connsiteX33" fmla="*/ 1828800 w 1866900"/>
                <a:gd name="connsiteY33" fmla="*/ 2514600 h 2578100"/>
                <a:gd name="connsiteX34" fmla="*/ 1850231 w 1866900"/>
                <a:gd name="connsiteY34" fmla="*/ 2552700 h 2578100"/>
                <a:gd name="connsiteX35" fmla="*/ 1866900 w 1866900"/>
                <a:gd name="connsiteY35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14375 w 1866900"/>
                <a:gd name="connsiteY17" fmla="*/ 942975 h 2578100"/>
                <a:gd name="connsiteX18" fmla="*/ 833437 w 1866900"/>
                <a:gd name="connsiteY18" fmla="*/ 1057275 h 2578100"/>
                <a:gd name="connsiteX19" fmla="*/ 962025 w 1866900"/>
                <a:gd name="connsiteY19" fmla="*/ 1133475 h 2578100"/>
                <a:gd name="connsiteX20" fmla="*/ 1073944 w 1866900"/>
                <a:gd name="connsiteY20" fmla="*/ 1173956 h 2578100"/>
                <a:gd name="connsiteX21" fmla="*/ 1259682 w 1866900"/>
                <a:gd name="connsiteY21" fmla="*/ 1228725 h 2578100"/>
                <a:gd name="connsiteX22" fmla="*/ 1419225 w 1866900"/>
                <a:gd name="connsiteY22" fmla="*/ 1433513 h 2578100"/>
                <a:gd name="connsiteX23" fmla="*/ 1493043 w 1866900"/>
                <a:gd name="connsiteY23" fmla="*/ 1614487 h 2578100"/>
                <a:gd name="connsiteX24" fmla="*/ 1543050 w 1866900"/>
                <a:gd name="connsiteY24" fmla="*/ 1750219 h 2578100"/>
                <a:gd name="connsiteX25" fmla="*/ 1543050 w 1866900"/>
                <a:gd name="connsiteY25" fmla="*/ 1862138 h 2578100"/>
                <a:gd name="connsiteX26" fmla="*/ 1571625 w 1866900"/>
                <a:gd name="connsiteY26" fmla="*/ 1933575 h 2578100"/>
                <a:gd name="connsiteX27" fmla="*/ 1590675 w 1866900"/>
                <a:gd name="connsiteY27" fmla="*/ 1971675 h 2578100"/>
                <a:gd name="connsiteX28" fmla="*/ 1724025 w 1866900"/>
                <a:gd name="connsiteY28" fmla="*/ 2233612 h 2578100"/>
                <a:gd name="connsiteX29" fmla="*/ 1774031 w 1866900"/>
                <a:gd name="connsiteY29" fmla="*/ 2314575 h 2578100"/>
                <a:gd name="connsiteX30" fmla="*/ 1809750 w 1866900"/>
                <a:gd name="connsiteY30" fmla="*/ 2438400 h 2578100"/>
                <a:gd name="connsiteX31" fmla="*/ 1819275 w 1866900"/>
                <a:gd name="connsiteY31" fmla="*/ 2476500 h 2578100"/>
                <a:gd name="connsiteX32" fmla="*/ 1828800 w 1866900"/>
                <a:gd name="connsiteY32" fmla="*/ 2514600 h 2578100"/>
                <a:gd name="connsiteX33" fmla="*/ 1850231 w 1866900"/>
                <a:gd name="connsiteY33" fmla="*/ 2552700 h 2578100"/>
                <a:gd name="connsiteX34" fmla="*/ 1866900 w 1866900"/>
                <a:gd name="connsiteY34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85800 w 1866900"/>
                <a:gd name="connsiteY16" fmla="*/ 914400 h 2578100"/>
                <a:gd name="connsiteX17" fmla="*/ 750094 w 1866900"/>
                <a:gd name="connsiteY17" fmla="*/ 1019175 h 2578100"/>
                <a:gd name="connsiteX18" fmla="*/ 833437 w 1866900"/>
                <a:gd name="connsiteY18" fmla="*/ 1057275 h 2578100"/>
                <a:gd name="connsiteX19" fmla="*/ 962025 w 1866900"/>
                <a:gd name="connsiteY19" fmla="*/ 1133475 h 2578100"/>
                <a:gd name="connsiteX20" fmla="*/ 1073944 w 1866900"/>
                <a:gd name="connsiteY20" fmla="*/ 1173956 h 2578100"/>
                <a:gd name="connsiteX21" fmla="*/ 1259682 w 1866900"/>
                <a:gd name="connsiteY21" fmla="*/ 1228725 h 2578100"/>
                <a:gd name="connsiteX22" fmla="*/ 1419225 w 1866900"/>
                <a:gd name="connsiteY22" fmla="*/ 1433513 h 2578100"/>
                <a:gd name="connsiteX23" fmla="*/ 1493043 w 1866900"/>
                <a:gd name="connsiteY23" fmla="*/ 1614487 h 2578100"/>
                <a:gd name="connsiteX24" fmla="*/ 1543050 w 1866900"/>
                <a:gd name="connsiteY24" fmla="*/ 1750219 h 2578100"/>
                <a:gd name="connsiteX25" fmla="*/ 1543050 w 1866900"/>
                <a:gd name="connsiteY25" fmla="*/ 1862138 h 2578100"/>
                <a:gd name="connsiteX26" fmla="*/ 1571625 w 1866900"/>
                <a:gd name="connsiteY26" fmla="*/ 1933575 h 2578100"/>
                <a:gd name="connsiteX27" fmla="*/ 1590675 w 1866900"/>
                <a:gd name="connsiteY27" fmla="*/ 1971675 h 2578100"/>
                <a:gd name="connsiteX28" fmla="*/ 1724025 w 1866900"/>
                <a:gd name="connsiteY28" fmla="*/ 2233612 h 2578100"/>
                <a:gd name="connsiteX29" fmla="*/ 1774031 w 1866900"/>
                <a:gd name="connsiteY29" fmla="*/ 2314575 h 2578100"/>
                <a:gd name="connsiteX30" fmla="*/ 1809750 w 1866900"/>
                <a:gd name="connsiteY30" fmla="*/ 2438400 h 2578100"/>
                <a:gd name="connsiteX31" fmla="*/ 1819275 w 1866900"/>
                <a:gd name="connsiteY31" fmla="*/ 2476500 h 2578100"/>
                <a:gd name="connsiteX32" fmla="*/ 1828800 w 1866900"/>
                <a:gd name="connsiteY32" fmla="*/ 2514600 h 2578100"/>
                <a:gd name="connsiteX33" fmla="*/ 1850231 w 1866900"/>
                <a:gd name="connsiteY33" fmla="*/ 2552700 h 2578100"/>
                <a:gd name="connsiteX34" fmla="*/ 1866900 w 1866900"/>
                <a:gd name="connsiteY34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673894 w 1866900"/>
                <a:gd name="connsiteY16" fmla="*/ 942975 h 2578100"/>
                <a:gd name="connsiteX17" fmla="*/ 750094 w 1866900"/>
                <a:gd name="connsiteY17" fmla="*/ 1019175 h 2578100"/>
                <a:gd name="connsiteX18" fmla="*/ 833437 w 1866900"/>
                <a:gd name="connsiteY18" fmla="*/ 1057275 h 2578100"/>
                <a:gd name="connsiteX19" fmla="*/ 962025 w 1866900"/>
                <a:gd name="connsiteY19" fmla="*/ 1133475 h 2578100"/>
                <a:gd name="connsiteX20" fmla="*/ 1073944 w 1866900"/>
                <a:gd name="connsiteY20" fmla="*/ 1173956 h 2578100"/>
                <a:gd name="connsiteX21" fmla="*/ 1259682 w 1866900"/>
                <a:gd name="connsiteY21" fmla="*/ 1228725 h 2578100"/>
                <a:gd name="connsiteX22" fmla="*/ 1419225 w 1866900"/>
                <a:gd name="connsiteY22" fmla="*/ 1433513 h 2578100"/>
                <a:gd name="connsiteX23" fmla="*/ 1493043 w 1866900"/>
                <a:gd name="connsiteY23" fmla="*/ 1614487 h 2578100"/>
                <a:gd name="connsiteX24" fmla="*/ 1543050 w 1866900"/>
                <a:gd name="connsiteY24" fmla="*/ 1750219 h 2578100"/>
                <a:gd name="connsiteX25" fmla="*/ 1543050 w 1866900"/>
                <a:gd name="connsiteY25" fmla="*/ 1862138 h 2578100"/>
                <a:gd name="connsiteX26" fmla="*/ 1571625 w 1866900"/>
                <a:gd name="connsiteY26" fmla="*/ 1933575 h 2578100"/>
                <a:gd name="connsiteX27" fmla="*/ 1590675 w 1866900"/>
                <a:gd name="connsiteY27" fmla="*/ 1971675 h 2578100"/>
                <a:gd name="connsiteX28" fmla="*/ 1724025 w 1866900"/>
                <a:gd name="connsiteY28" fmla="*/ 2233612 h 2578100"/>
                <a:gd name="connsiteX29" fmla="*/ 1774031 w 1866900"/>
                <a:gd name="connsiteY29" fmla="*/ 2314575 h 2578100"/>
                <a:gd name="connsiteX30" fmla="*/ 1809750 w 1866900"/>
                <a:gd name="connsiteY30" fmla="*/ 2438400 h 2578100"/>
                <a:gd name="connsiteX31" fmla="*/ 1819275 w 1866900"/>
                <a:gd name="connsiteY31" fmla="*/ 2476500 h 2578100"/>
                <a:gd name="connsiteX32" fmla="*/ 1828800 w 1866900"/>
                <a:gd name="connsiteY32" fmla="*/ 2514600 h 2578100"/>
                <a:gd name="connsiteX33" fmla="*/ 1850231 w 1866900"/>
                <a:gd name="connsiteY33" fmla="*/ 2552700 h 2578100"/>
                <a:gd name="connsiteX34" fmla="*/ 1866900 w 1866900"/>
                <a:gd name="connsiteY34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47700 w 1866900"/>
                <a:gd name="connsiteY15" fmla="*/ 895350 h 2578100"/>
                <a:gd name="connsiteX16" fmla="*/ 750094 w 1866900"/>
                <a:gd name="connsiteY16" fmla="*/ 1019175 h 2578100"/>
                <a:gd name="connsiteX17" fmla="*/ 833437 w 1866900"/>
                <a:gd name="connsiteY17" fmla="*/ 1057275 h 2578100"/>
                <a:gd name="connsiteX18" fmla="*/ 962025 w 1866900"/>
                <a:gd name="connsiteY18" fmla="*/ 1133475 h 2578100"/>
                <a:gd name="connsiteX19" fmla="*/ 1073944 w 1866900"/>
                <a:gd name="connsiteY19" fmla="*/ 1173956 h 2578100"/>
                <a:gd name="connsiteX20" fmla="*/ 1259682 w 1866900"/>
                <a:gd name="connsiteY20" fmla="*/ 1228725 h 2578100"/>
                <a:gd name="connsiteX21" fmla="*/ 1419225 w 1866900"/>
                <a:gd name="connsiteY21" fmla="*/ 1433513 h 2578100"/>
                <a:gd name="connsiteX22" fmla="*/ 1493043 w 1866900"/>
                <a:gd name="connsiteY22" fmla="*/ 1614487 h 2578100"/>
                <a:gd name="connsiteX23" fmla="*/ 1543050 w 1866900"/>
                <a:gd name="connsiteY23" fmla="*/ 1750219 h 2578100"/>
                <a:gd name="connsiteX24" fmla="*/ 1543050 w 1866900"/>
                <a:gd name="connsiteY24" fmla="*/ 1862138 h 2578100"/>
                <a:gd name="connsiteX25" fmla="*/ 1571625 w 1866900"/>
                <a:gd name="connsiteY25" fmla="*/ 1933575 h 2578100"/>
                <a:gd name="connsiteX26" fmla="*/ 1590675 w 1866900"/>
                <a:gd name="connsiteY26" fmla="*/ 1971675 h 2578100"/>
                <a:gd name="connsiteX27" fmla="*/ 1724025 w 1866900"/>
                <a:gd name="connsiteY27" fmla="*/ 2233612 h 2578100"/>
                <a:gd name="connsiteX28" fmla="*/ 1774031 w 1866900"/>
                <a:gd name="connsiteY28" fmla="*/ 2314575 h 2578100"/>
                <a:gd name="connsiteX29" fmla="*/ 1809750 w 1866900"/>
                <a:gd name="connsiteY29" fmla="*/ 2438400 h 2578100"/>
                <a:gd name="connsiteX30" fmla="*/ 1819275 w 1866900"/>
                <a:gd name="connsiteY30" fmla="*/ 2476500 h 2578100"/>
                <a:gd name="connsiteX31" fmla="*/ 1828800 w 1866900"/>
                <a:gd name="connsiteY31" fmla="*/ 2514600 h 2578100"/>
                <a:gd name="connsiteX32" fmla="*/ 1850231 w 1866900"/>
                <a:gd name="connsiteY32" fmla="*/ 2552700 h 2578100"/>
                <a:gd name="connsiteX33" fmla="*/ 1866900 w 1866900"/>
                <a:gd name="connsiteY33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19125 w 1866900"/>
                <a:gd name="connsiteY14" fmla="*/ 857250 h 2578100"/>
                <a:gd name="connsiteX15" fmla="*/ 633412 w 1866900"/>
                <a:gd name="connsiteY15" fmla="*/ 912018 h 2578100"/>
                <a:gd name="connsiteX16" fmla="*/ 750094 w 1866900"/>
                <a:gd name="connsiteY16" fmla="*/ 1019175 h 2578100"/>
                <a:gd name="connsiteX17" fmla="*/ 833437 w 1866900"/>
                <a:gd name="connsiteY17" fmla="*/ 1057275 h 2578100"/>
                <a:gd name="connsiteX18" fmla="*/ 962025 w 1866900"/>
                <a:gd name="connsiteY18" fmla="*/ 1133475 h 2578100"/>
                <a:gd name="connsiteX19" fmla="*/ 1073944 w 1866900"/>
                <a:gd name="connsiteY19" fmla="*/ 1173956 h 2578100"/>
                <a:gd name="connsiteX20" fmla="*/ 1259682 w 1866900"/>
                <a:gd name="connsiteY20" fmla="*/ 1228725 h 2578100"/>
                <a:gd name="connsiteX21" fmla="*/ 1419225 w 1866900"/>
                <a:gd name="connsiteY21" fmla="*/ 1433513 h 2578100"/>
                <a:gd name="connsiteX22" fmla="*/ 1493043 w 1866900"/>
                <a:gd name="connsiteY22" fmla="*/ 1614487 h 2578100"/>
                <a:gd name="connsiteX23" fmla="*/ 1543050 w 1866900"/>
                <a:gd name="connsiteY23" fmla="*/ 1750219 h 2578100"/>
                <a:gd name="connsiteX24" fmla="*/ 1543050 w 1866900"/>
                <a:gd name="connsiteY24" fmla="*/ 1862138 h 2578100"/>
                <a:gd name="connsiteX25" fmla="*/ 1571625 w 1866900"/>
                <a:gd name="connsiteY25" fmla="*/ 1933575 h 2578100"/>
                <a:gd name="connsiteX26" fmla="*/ 1590675 w 1866900"/>
                <a:gd name="connsiteY26" fmla="*/ 1971675 h 2578100"/>
                <a:gd name="connsiteX27" fmla="*/ 1724025 w 1866900"/>
                <a:gd name="connsiteY27" fmla="*/ 2233612 h 2578100"/>
                <a:gd name="connsiteX28" fmla="*/ 1774031 w 1866900"/>
                <a:gd name="connsiteY28" fmla="*/ 2314575 h 2578100"/>
                <a:gd name="connsiteX29" fmla="*/ 1809750 w 1866900"/>
                <a:gd name="connsiteY29" fmla="*/ 2438400 h 2578100"/>
                <a:gd name="connsiteX30" fmla="*/ 1819275 w 1866900"/>
                <a:gd name="connsiteY30" fmla="*/ 2476500 h 2578100"/>
                <a:gd name="connsiteX31" fmla="*/ 1828800 w 1866900"/>
                <a:gd name="connsiteY31" fmla="*/ 2514600 h 2578100"/>
                <a:gd name="connsiteX32" fmla="*/ 1850231 w 1866900"/>
                <a:gd name="connsiteY32" fmla="*/ 2552700 h 2578100"/>
                <a:gd name="connsiteX33" fmla="*/ 1866900 w 1866900"/>
                <a:gd name="connsiteY33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81025 w 1866900"/>
                <a:gd name="connsiteY13" fmla="*/ 819150 h 2578100"/>
                <a:gd name="connsiteX14" fmla="*/ 633412 w 1866900"/>
                <a:gd name="connsiteY14" fmla="*/ 912018 h 2578100"/>
                <a:gd name="connsiteX15" fmla="*/ 750094 w 1866900"/>
                <a:gd name="connsiteY15" fmla="*/ 1019175 h 2578100"/>
                <a:gd name="connsiteX16" fmla="*/ 833437 w 1866900"/>
                <a:gd name="connsiteY16" fmla="*/ 1057275 h 2578100"/>
                <a:gd name="connsiteX17" fmla="*/ 962025 w 1866900"/>
                <a:gd name="connsiteY17" fmla="*/ 1133475 h 2578100"/>
                <a:gd name="connsiteX18" fmla="*/ 1073944 w 1866900"/>
                <a:gd name="connsiteY18" fmla="*/ 1173956 h 2578100"/>
                <a:gd name="connsiteX19" fmla="*/ 1259682 w 1866900"/>
                <a:gd name="connsiteY19" fmla="*/ 1228725 h 2578100"/>
                <a:gd name="connsiteX20" fmla="*/ 1419225 w 1866900"/>
                <a:gd name="connsiteY20" fmla="*/ 1433513 h 2578100"/>
                <a:gd name="connsiteX21" fmla="*/ 1493043 w 1866900"/>
                <a:gd name="connsiteY21" fmla="*/ 1614487 h 2578100"/>
                <a:gd name="connsiteX22" fmla="*/ 1543050 w 1866900"/>
                <a:gd name="connsiteY22" fmla="*/ 1750219 h 2578100"/>
                <a:gd name="connsiteX23" fmla="*/ 1543050 w 1866900"/>
                <a:gd name="connsiteY23" fmla="*/ 1862138 h 2578100"/>
                <a:gd name="connsiteX24" fmla="*/ 1571625 w 1866900"/>
                <a:gd name="connsiteY24" fmla="*/ 1933575 h 2578100"/>
                <a:gd name="connsiteX25" fmla="*/ 1590675 w 1866900"/>
                <a:gd name="connsiteY25" fmla="*/ 1971675 h 2578100"/>
                <a:gd name="connsiteX26" fmla="*/ 1724025 w 1866900"/>
                <a:gd name="connsiteY26" fmla="*/ 2233612 h 2578100"/>
                <a:gd name="connsiteX27" fmla="*/ 1774031 w 1866900"/>
                <a:gd name="connsiteY27" fmla="*/ 2314575 h 2578100"/>
                <a:gd name="connsiteX28" fmla="*/ 1809750 w 1866900"/>
                <a:gd name="connsiteY28" fmla="*/ 2438400 h 2578100"/>
                <a:gd name="connsiteX29" fmla="*/ 1819275 w 1866900"/>
                <a:gd name="connsiteY29" fmla="*/ 2476500 h 2578100"/>
                <a:gd name="connsiteX30" fmla="*/ 1828800 w 1866900"/>
                <a:gd name="connsiteY30" fmla="*/ 2514600 h 2578100"/>
                <a:gd name="connsiteX31" fmla="*/ 1850231 w 1866900"/>
                <a:gd name="connsiteY31" fmla="*/ 2552700 h 2578100"/>
                <a:gd name="connsiteX32" fmla="*/ 1866900 w 1866900"/>
                <a:gd name="connsiteY32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66725 w 1866900"/>
                <a:gd name="connsiteY12" fmla="*/ 704850 h 2578100"/>
                <a:gd name="connsiteX13" fmla="*/ 528637 w 1866900"/>
                <a:gd name="connsiteY13" fmla="*/ 785813 h 2578100"/>
                <a:gd name="connsiteX14" fmla="*/ 633412 w 1866900"/>
                <a:gd name="connsiteY14" fmla="*/ 912018 h 2578100"/>
                <a:gd name="connsiteX15" fmla="*/ 750094 w 1866900"/>
                <a:gd name="connsiteY15" fmla="*/ 1019175 h 2578100"/>
                <a:gd name="connsiteX16" fmla="*/ 833437 w 1866900"/>
                <a:gd name="connsiteY16" fmla="*/ 1057275 h 2578100"/>
                <a:gd name="connsiteX17" fmla="*/ 962025 w 1866900"/>
                <a:gd name="connsiteY17" fmla="*/ 1133475 h 2578100"/>
                <a:gd name="connsiteX18" fmla="*/ 1073944 w 1866900"/>
                <a:gd name="connsiteY18" fmla="*/ 1173956 h 2578100"/>
                <a:gd name="connsiteX19" fmla="*/ 1259682 w 1866900"/>
                <a:gd name="connsiteY19" fmla="*/ 1228725 h 2578100"/>
                <a:gd name="connsiteX20" fmla="*/ 1419225 w 1866900"/>
                <a:gd name="connsiteY20" fmla="*/ 1433513 h 2578100"/>
                <a:gd name="connsiteX21" fmla="*/ 1493043 w 1866900"/>
                <a:gd name="connsiteY21" fmla="*/ 1614487 h 2578100"/>
                <a:gd name="connsiteX22" fmla="*/ 1543050 w 1866900"/>
                <a:gd name="connsiteY22" fmla="*/ 1750219 h 2578100"/>
                <a:gd name="connsiteX23" fmla="*/ 1543050 w 1866900"/>
                <a:gd name="connsiteY23" fmla="*/ 1862138 h 2578100"/>
                <a:gd name="connsiteX24" fmla="*/ 1571625 w 1866900"/>
                <a:gd name="connsiteY24" fmla="*/ 1933575 h 2578100"/>
                <a:gd name="connsiteX25" fmla="*/ 1590675 w 1866900"/>
                <a:gd name="connsiteY25" fmla="*/ 1971675 h 2578100"/>
                <a:gd name="connsiteX26" fmla="*/ 1724025 w 1866900"/>
                <a:gd name="connsiteY26" fmla="*/ 2233612 h 2578100"/>
                <a:gd name="connsiteX27" fmla="*/ 1774031 w 1866900"/>
                <a:gd name="connsiteY27" fmla="*/ 2314575 h 2578100"/>
                <a:gd name="connsiteX28" fmla="*/ 1809750 w 1866900"/>
                <a:gd name="connsiteY28" fmla="*/ 2438400 h 2578100"/>
                <a:gd name="connsiteX29" fmla="*/ 1819275 w 1866900"/>
                <a:gd name="connsiteY29" fmla="*/ 2476500 h 2578100"/>
                <a:gd name="connsiteX30" fmla="*/ 1828800 w 1866900"/>
                <a:gd name="connsiteY30" fmla="*/ 2514600 h 2578100"/>
                <a:gd name="connsiteX31" fmla="*/ 1850231 w 1866900"/>
                <a:gd name="connsiteY31" fmla="*/ 2552700 h 2578100"/>
                <a:gd name="connsiteX32" fmla="*/ 1866900 w 1866900"/>
                <a:gd name="connsiteY32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50056 w 1866900"/>
                <a:gd name="connsiteY12" fmla="*/ 714375 h 2578100"/>
                <a:gd name="connsiteX13" fmla="*/ 528637 w 1866900"/>
                <a:gd name="connsiteY13" fmla="*/ 785813 h 2578100"/>
                <a:gd name="connsiteX14" fmla="*/ 633412 w 1866900"/>
                <a:gd name="connsiteY14" fmla="*/ 912018 h 2578100"/>
                <a:gd name="connsiteX15" fmla="*/ 750094 w 1866900"/>
                <a:gd name="connsiteY15" fmla="*/ 1019175 h 2578100"/>
                <a:gd name="connsiteX16" fmla="*/ 833437 w 1866900"/>
                <a:gd name="connsiteY16" fmla="*/ 1057275 h 2578100"/>
                <a:gd name="connsiteX17" fmla="*/ 962025 w 1866900"/>
                <a:gd name="connsiteY17" fmla="*/ 1133475 h 2578100"/>
                <a:gd name="connsiteX18" fmla="*/ 1073944 w 1866900"/>
                <a:gd name="connsiteY18" fmla="*/ 1173956 h 2578100"/>
                <a:gd name="connsiteX19" fmla="*/ 1259682 w 1866900"/>
                <a:gd name="connsiteY19" fmla="*/ 1228725 h 2578100"/>
                <a:gd name="connsiteX20" fmla="*/ 1419225 w 1866900"/>
                <a:gd name="connsiteY20" fmla="*/ 1433513 h 2578100"/>
                <a:gd name="connsiteX21" fmla="*/ 1493043 w 1866900"/>
                <a:gd name="connsiteY21" fmla="*/ 1614487 h 2578100"/>
                <a:gd name="connsiteX22" fmla="*/ 1543050 w 1866900"/>
                <a:gd name="connsiteY22" fmla="*/ 1750219 h 2578100"/>
                <a:gd name="connsiteX23" fmla="*/ 1543050 w 1866900"/>
                <a:gd name="connsiteY23" fmla="*/ 1862138 h 2578100"/>
                <a:gd name="connsiteX24" fmla="*/ 1571625 w 1866900"/>
                <a:gd name="connsiteY24" fmla="*/ 1933575 h 2578100"/>
                <a:gd name="connsiteX25" fmla="*/ 1590675 w 1866900"/>
                <a:gd name="connsiteY25" fmla="*/ 1971675 h 2578100"/>
                <a:gd name="connsiteX26" fmla="*/ 1724025 w 1866900"/>
                <a:gd name="connsiteY26" fmla="*/ 2233612 h 2578100"/>
                <a:gd name="connsiteX27" fmla="*/ 1774031 w 1866900"/>
                <a:gd name="connsiteY27" fmla="*/ 2314575 h 2578100"/>
                <a:gd name="connsiteX28" fmla="*/ 1809750 w 1866900"/>
                <a:gd name="connsiteY28" fmla="*/ 2438400 h 2578100"/>
                <a:gd name="connsiteX29" fmla="*/ 1819275 w 1866900"/>
                <a:gd name="connsiteY29" fmla="*/ 2476500 h 2578100"/>
                <a:gd name="connsiteX30" fmla="*/ 1828800 w 1866900"/>
                <a:gd name="connsiteY30" fmla="*/ 2514600 h 2578100"/>
                <a:gd name="connsiteX31" fmla="*/ 1850231 w 1866900"/>
                <a:gd name="connsiteY31" fmla="*/ 2552700 h 2578100"/>
                <a:gd name="connsiteX32" fmla="*/ 1866900 w 1866900"/>
                <a:gd name="connsiteY32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438150 w 1866900"/>
                <a:gd name="connsiteY11" fmla="*/ 676275 h 2578100"/>
                <a:gd name="connsiteX12" fmla="*/ 450056 w 1866900"/>
                <a:gd name="connsiteY12" fmla="*/ 714375 h 2578100"/>
                <a:gd name="connsiteX13" fmla="*/ 516731 w 1866900"/>
                <a:gd name="connsiteY13" fmla="*/ 795338 h 2578100"/>
                <a:gd name="connsiteX14" fmla="*/ 633412 w 1866900"/>
                <a:gd name="connsiteY14" fmla="*/ 912018 h 2578100"/>
                <a:gd name="connsiteX15" fmla="*/ 750094 w 1866900"/>
                <a:gd name="connsiteY15" fmla="*/ 1019175 h 2578100"/>
                <a:gd name="connsiteX16" fmla="*/ 833437 w 1866900"/>
                <a:gd name="connsiteY16" fmla="*/ 1057275 h 2578100"/>
                <a:gd name="connsiteX17" fmla="*/ 962025 w 1866900"/>
                <a:gd name="connsiteY17" fmla="*/ 1133475 h 2578100"/>
                <a:gd name="connsiteX18" fmla="*/ 1073944 w 1866900"/>
                <a:gd name="connsiteY18" fmla="*/ 1173956 h 2578100"/>
                <a:gd name="connsiteX19" fmla="*/ 1259682 w 1866900"/>
                <a:gd name="connsiteY19" fmla="*/ 1228725 h 2578100"/>
                <a:gd name="connsiteX20" fmla="*/ 1419225 w 1866900"/>
                <a:gd name="connsiteY20" fmla="*/ 1433513 h 2578100"/>
                <a:gd name="connsiteX21" fmla="*/ 1493043 w 1866900"/>
                <a:gd name="connsiteY21" fmla="*/ 1614487 h 2578100"/>
                <a:gd name="connsiteX22" fmla="*/ 1543050 w 1866900"/>
                <a:gd name="connsiteY22" fmla="*/ 1750219 h 2578100"/>
                <a:gd name="connsiteX23" fmla="*/ 1543050 w 1866900"/>
                <a:gd name="connsiteY23" fmla="*/ 1862138 h 2578100"/>
                <a:gd name="connsiteX24" fmla="*/ 1571625 w 1866900"/>
                <a:gd name="connsiteY24" fmla="*/ 1933575 h 2578100"/>
                <a:gd name="connsiteX25" fmla="*/ 1590675 w 1866900"/>
                <a:gd name="connsiteY25" fmla="*/ 1971675 h 2578100"/>
                <a:gd name="connsiteX26" fmla="*/ 1724025 w 1866900"/>
                <a:gd name="connsiteY26" fmla="*/ 2233612 h 2578100"/>
                <a:gd name="connsiteX27" fmla="*/ 1774031 w 1866900"/>
                <a:gd name="connsiteY27" fmla="*/ 2314575 h 2578100"/>
                <a:gd name="connsiteX28" fmla="*/ 1809750 w 1866900"/>
                <a:gd name="connsiteY28" fmla="*/ 2438400 h 2578100"/>
                <a:gd name="connsiteX29" fmla="*/ 1819275 w 1866900"/>
                <a:gd name="connsiteY29" fmla="*/ 2476500 h 2578100"/>
                <a:gd name="connsiteX30" fmla="*/ 1828800 w 1866900"/>
                <a:gd name="connsiteY30" fmla="*/ 2514600 h 2578100"/>
                <a:gd name="connsiteX31" fmla="*/ 1850231 w 1866900"/>
                <a:gd name="connsiteY31" fmla="*/ 2552700 h 2578100"/>
                <a:gd name="connsiteX32" fmla="*/ 1866900 w 1866900"/>
                <a:gd name="connsiteY32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61950 w 1866900"/>
                <a:gd name="connsiteY10" fmla="*/ 590550 h 2578100"/>
                <a:gd name="connsiteX11" fmla="*/ 390525 w 1866900"/>
                <a:gd name="connsiteY11" fmla="*/ 642937 h 2578100"/>
                <a:gd name="connsiteX12" fmla="*/ 450056 w 1866900"/>
                <a:gd name="connsiteY12" fmla="*/ 714375 h 2578100"/>
                <a:gd name="connsiteX13" fmla="*/ 516731 w 1866900"/>
                <a:gd name="connsiteY13" fmla="*/ 795338 h 2578100"/>
                <a:gd name="connsiteX14" fmla="*/ 633412 w 1866900"/>
                <a:gd name="connsiteY14" fmla="*/ 912018 h 2578100"/>
                <a:gd name="connsiteX15" fmla="*/ 750094 w 1866900"/>
                <a:gd name="connsiteY15" fmla="*/ 1019175 h 2578100"/>
                <a:gd name="connsiteX16" fmla="*/ 833437 w 1866900"/>
                <a:gd name="connsiteY16" fmla="*/ 1057275 h 2578100"/>
                <a:gd name="connsiteX17" fmla="*/ 962025 w 1866900"/>
                <a:gd name="connsiteY17" fmla="*/ 1133475 h 2578100"/>
                <a:gd name="connsiteX18" fmla="*/ 1073944 w 1866900"/>
                <a:gd name="connsiteY18" fmla="*/ 1173956 h 2578100"/>
                <a:gd name="connsiteX19" fmla="*/ 1259682 w 1866900"/>
                <a:gd name="connsiteY19" fmla="*/ 1228725 h 2578100"/>
                <a:gd name="connsiteX20" fmla="*/ 1419225 w 1866900"/>
                <a:gd name="connsiteY20" fmla="*/ 1433513 h 2578100"/>
                <a:gd name="connsiteX21" fmla="*/ 1493043 w 1866900"/>
                <a:gd name="connsiteY21" fmla="*/ 1614487 h 2578100"/>
                <a:gd name="connsiteX22" fmla="*/ 1543050 w 1866900"/>
                <a:gd name="connsiteY22" fmla="*/ 1750219 h 2578100"/>
                <a:gd name="connsiteX23" fmla="*/ 1543050 w 1866900"/>
                <a:gd name="connsiteY23" fmla="*/ 1862138 h 2578100"/>
                <a:gd name="connsiteX24" fmla="*/ 1571625 w 1866900"/>
                <a:gd name="connsiteY24" fmla="*/ 1933575 h 2578100"/>
                <a:gd name="connsiteX25" fmla="*/ 1590675 w 1866900"/>
                <a:gd name="connsiteY25" fmla="*/ 1971675 h 2578100"/>
                <a:gd name="connsiteX26" fmla="*/ 1724025 w 1866900"/>
                <a:gd name="connsiteY26" fmla="*/ 2233612 h 2578100"/>
                <a:gd name="connsiteX27" fmla="*/ 1774031 w 1866900"/>
                <a:gd name="connsiteY27" fmla="*/ 2314575 h 2578100"/>
                <a:gd name="connsiteX28" fmla="*/ 1809750 w 1866900"/>
                <a:gd name="connsiteY28" fmla="*/ 2438400 h 2578100"/>
                <a:gd name="connsiteX29" fmla="*/ 1819275 w 1866900"/>
                <a:gd name="connsiteY29" fmla="*/ 2476500 h 2578100"/>
                <a:gd name="connsiteX30" fmla="*/ 1828800 w 1866900"/>
                <a:gd name="connsiteY30" fmla="*/ 2514600 h 2578100"/>
                <a:gd name="connsiteX31" fmla="*/ 1850231 w 1866900"/>
                <a:gd name="connsiteY31" fmla="*/ 2552700 h 2578100"/>
                <a:gd name="connsiteX32" fmla="*/ 1866900 w 1866900"/>
                <a:gd name="connsiteY32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33375 w 1866900"/>
                <a:gd name="connsiteY9" fmla="*/ 571500 h 2578100"/>
                <a:gd name="connsiteX10" fmla="*/ 390525 w 1866900"/>
                <a:gd name="connsiteY10" fmla="*/ 642937 h 2578100"/>
                <a:gd name="connsiteX11" fmla="*/ 450056 w 1866900"/>
                <a:gd name="connsiteY11" fmla="*/ 714375 h 2578100"/>
                <a:gd name="connsiteX12" fmla="*/ 516731 w 1866900"/>
                <a:gd name="connsiteY12" fmla="*/ 795338 h 2578100"/>
                <a:gd name="connsiteX13" fmla="*/ 633412 w 1866900"/>
                <a:gd name="connsiteY13" fmla="*/ 912018 h 2578100"/>
                <a:gd name="connsiteX14" fmla="*/ 750094 w 1866900"/>
                <a:gd name="connsiteY14" fmla="*/ 1019175 h 2578100"/>
                <a:gd name="connsiteX15" fmla="*/ 833437 w 1866900"/>
                <a:gd name="connsiteY15" fmla="*/ 1057275 h 2578100"/>
                <a:gd name="connsiteX16" fmla="*/ 962025 w 1866900"/>
                <a:gd name="connsiteY16" fmla="*/ 1133475 h 2578100"/>
                <a:gd name="connsiteX17" fmla="*/ 1073944 w 1866900"/>
                <a:gd name="connsiteY17" fmla="*/ 1173956 h 2578100"/>
                <a:gd name="connsiteX18" fmla="*/ 1259682 w 1866900"/>
                <a:gd name="connsiteY18" fmla="*/ 1228725 h 2578100"/>
                <a:gd name="connsiteX19" fmla="*/ 1419225 w 1866900"/>
                <a:gd name="connsiteY19" fmla="*/ 1433513 h 2578100"/>
                <a:gd name="connsiteX20" fmla="*/ 1493043 w 1866900"/>
                <a:gd name="connsiteY20" fmla="*/ 1614487 h 2578100"/>
                <a:gd name="connsiteX21" fmla="*/ 1543050 w 1866900"/>
                <a:gd name="connsiteY21" fmla="*/ 1750219 h 2578100"/>
                <a:gd name="connsiteX22" fmla="*/ 1543050 w 1866900"/>
                <a:gd name="connsiteY22" fmla="*/ 1862138 h 2578100"/>
                <a:gd name="connsiteX23" fmla="*/ 1571625 w 1866900"/>
                <a:gd name="connsiteY23" fmla="*/ 1933575 h 2578100"/>
                <a:gd name="connsiteX24" fmla="*/ 1590675 w 1866900"/>
                <a:gd name="connsiteY24" fmla="*/ 1971675 h 2578100"/>
                <a:gd name="connsiteX25" fmla="*/ 1724025 w 1866900"/>
                <a:gd name="connsiteY25" fmla="*/ 2233612 h 2578100"/>
                <a:gd name="connsiteX26" fmla="*/ 1774031 w 1866900"/>
                <a:gd name="connsiteY26" fmla="*/ 2314575 h 2578100"/>
                <a:gd name="connsiteX27" fmla="*/ 1809750 w 1866900"/>
                <a:gd name="connsiteY27" fmla="*/ 2438400 h 2578100"/>
                <a:gd name="connsiteX28" fmla="*/ 1819275 w 1866900"/>
                <a:gd name="connsiteY28" fmla="*/ 2476500 h 2578100"/>
                <a:gd name="connsiteX29" fmla="*/ 1828800 w 1866900"/>
                <a:gd name="connsiteY29" fmla="*/ 2514600 h 2578100"/>
                <a:gd name="connsiteX30" fmla="*/ 1850231 w 1866900"/>
                <a:gd name="connsiteY30" fmla="*/ 2552700 h 2578100"/>
                <a:gd name="connsiteX31" fmla="*/ 1866900 w 1866900"/>
                <a:gd name="connsiteY31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276225 w 1866900"/>
                <a:gd name="connsiteY7" fmla="*/ 514350 h 2578100"/>
                <a:gd name="connsiteX8" fmla="*/ 304800 w 1866900"/>
                <a:gd name="connsiteY8" fmla="*/ 533400 h 2578100"/>
                <a:gd name="connsiteX9" fmla="*/ 390525 w 1866900"/>
                <a:gd name="connsiteY9" fmla="*/ 642937 h 2578100"/>
                <a:gd name="connsiteX10" fmla="*/ 450056 w 1866900"/>
                <a:gd name="connsiteY10" fmla="*/ 714375 h 2578100"/>
                <a:gd name="connsiteX11" fmla="*/ 516731 w 1866900"/>
                <a:gd name="connsiteY11" fmla="*/ 795338 h 2578100"/>
                <a:gd name="connsiteX12" fmla="*/ 633412 w 1866900"/>
                <a:gd name="connsiteY12" fmla="*/ 912018 h 2578100"/>
                <a:gd name="connsiteX13" fmla="*/ 750094 w 1866900"/>
                <a:gd name="connsiteY13" fmla="*/ 1019175 h 2578100"/>
                <a:gd name="connsiteX14" fmla="*/ 833437 w 1866900"/>
                <a:gd name="connsiteY14" fmla="*/ 1057275 h 2578100"/>
                <a:gd name="connsiteX15" fmla="*/ 962025 w 1866900"/>
                <a:gd name="connsiteY15" fmla="*/ 1133475 h 2578100"/>
                <a:gd name="connsiteX16" fmla="*/ 1073944 w 1866900"/>
                <a:gd name="connsiteY16" fmla="*/ 1173956 h 2578100"/>
                <a:gd name="connsiteX17" fmla="*/ 1259682 w 1866900"/>
                <a:gd name="connsiteY17" fmla="*/ 1228725 h 2578100"/>
                <a:gd name="connsiteX18" fmla="*/ 1419225 w 1866900"/>
                <a:gd name="connsiteY18" fmla="*/ 1433513 h 2578100"/>
                <a:gd name="connsiteX19" fmla="*/ 1493043 w 1866900"/>
                <a:gd name="connsiteY19" fmla="*/ 1614487 h 2578100"/>
                <a:gd name="connsiteX20" fmla="*/ 1543050 w 1866900"/>
                <a:gd name="connsiteY20" fmla="*/ 1750219 h 2578100"/>
                <a:gd name="connsiteX21" fmla="*/ 1543050 w 1866900"/>
                <a:gd name="connsiteY21" fmla="*/ 1862138 h 2578100"/>
                <a:gd name="connsiteX22" fmla="*/ 1571625 w 1866900"/>
                <a:gd name="connsiteY22" fmla="*/ 1933575 h 2578100"/>
                <a:gd name="connsiteX23" fmla="*/ 1590675 w 1866900"/>
                <a:gd name="connsiteY23" fmla="*/ 1971675 h 2578100"/>
                <a:gd name="connsiteX24" fmla="*/ 1724025 w 1866900"/>
                <a:gd name="connsiteY24" fmla="*/ 2233612 h 2578100"/>
                <a:gd name="connsiteX25" fmla="*/ 1774031 w 1866900"/>
                <a:gd name="connsiteY25" fmla="*/ 2314575 h 2578100"/>
                <a:gd name="connsiteX26" fmla="*/ 1809750 w 1866900"/>
                <a:gd name="connsiteY26" fmla="*/ 2438400 h 2578100"/>
                <a:gd name="connsiteX27" fmla="*/ 1819275 w 1866900"/>
                <a:gd name="connsiteY27" fmla="*/ 2476500 h 2578100"/>
                <a:gd name="connsiteX28" fmla="*/ 1828800 w 1866900"/>
                <a:gd name="connsiteY28" fmla="*/ 2514600 h 2578100"/>
                <a:gd name="connsiteX29" fmla="*/ 1850231 w 1866900"/>
                <a:gd name="connsiteY29" fmla="*/ 2552700 h 2578100"/>
                <a:gd name="connsiteX30" fmla="*/ 1866900 w 1866900"/>
                <a:gd name="connsiteY30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38125 w 1866900"/>
                <a:gd name="connsiteY6" fmla="*/ 476250 h 2578100"/>
                <a:gd name="connsiteX7" fmla="*/ 304800 w 1866900"/>
                <a:gd name="connsiteY7" fmla="*/ 533400 h 2578100"/>
                <a:gd name="connsiteX8" fmla="*/ 390525 w 1866900"/>
                <a:gd name="connsiteY8" fmla="*/ 642937 h 2578100"/>
                <a:gd name="connsiteX9" fmla="*/ 450056 w 1866900"/>
                <a:gd name="connsiteY9" fmla="*/ 714375 h 2578100"/>
                <a:gd name="connsiteX10" fmla="*/ 516731 w 1866900"/>
                <a:gd name="connsiteY10" fmla="*/ 795338 h 2578100"/>
                <a:gd name="connsiteX11" fmla="*/ 633412 w 1866900"/>
                <a:gd name="connsiteY11" fmla="*/ 912018 h 2578100"/>
                <a:gd name="connsiteX12" fmla="*/ 750094 w 1866900"/>
                <a:gd name="connsiteY12" fmla="*/ 1019175 h 2578100"/>
                <a:gd name="connsiteX13" fmla="*/ 833437 w 1866900"/>
                <a:gd name="connsiteY13" fmla="*/ 1057275 h 2578100"/>
                <a:gd name="connsiteX14" fmla="*/ 962025 w 1866900"/>
                <a:gd name="connsiteY14" fmla="*/ 1133475 h 2578100"/>
                <a:gd name="connsiteX15" fmla="*/ 1073944 w 1866900"/>
                <a:gd name="connsiteY15" fmla="*/ 1173956 h 2578100"/>
                <a:gd name="connsiteX16" fmla="*/ 1259682 w 1866900"/>
                <a:gd name="connsiteY16" fmla="*/ 1228725 h 2578100"/>
                <a:gd name="connsiteX17" fmla="*/ 1419225 w 1866900"/>
                <a:gd name="connsiteY17" fmla="*/ 1433513 h 2578100"/>
                <a:gd name="connsiteX18" fmla="*/ 1493043 w 1866900"/>
                <a:gd name="connsiteY18" fmla="*/ 1614487 h 2578100"/>
                <a:gd name="connsiteX19" fmla="*/ 1543050 w 1866900"/>
                <a:gd name="connsiteY19" fmla="*/ 1750219 h 2578100"/>
                <a:gd name="connsiteX20" fmla="*/ 1543050 w 1866900"/>
                <a:gd name="connsiteY20" fmla="*/ 1862138 h 2578100"/>
                <a:gd name="connsiteX21" fmla="*/ 1571625 w 1866900"/>
                <a:gd name="connsiteY21" fmla="*/ 1933575 h 2578100"/>
                <a:gd name="connsiteX22" fmla="*/ 1590675 w 1866900"/>
                <a:gd name="connsiteY22" fmla="*/ 1971675 h 2578100"/>
                <a:gd name="connsiteX23" fmla="*/ 1724025 w 1866900"/>
                <a:gd name="connsiteY23" fmla="*/ 2233612 h 2578100"/>
                <a:gd name="connsiteX24" fmla="*/ 1774031 w 1866900"/>
                <a:gd name="connsiteY24" fmla="*/ 2314575 h 2578100"/>
                <a:gd name="connsiteX25" fmla="*/ 1809750 w 1866900"/>
                <a:gd name="connsiteY25" fmla="*/ 2438400 h 2578100"/>
                <a:gd name="connsiteX26" fmla="*/ 1819275 w 1866900"/>
                <a:gd name="connsiteY26" fmla="*/ 2476500 h 2578100"/>
                <a:gd name="connsiteX27" fmla="*/ 1828800 w 1866900"/>
                <a:gd name="connsiteY27" fmla="*/ 2514600 h 2578100"/>
                <a:gd name="connsiteX28" fmla="*/ 1850231 w 1866900"/>
                <a:gd name="connsiteY28" fmla="*/ 2552700 h 2578100"/>
                <a:gd name="connsiteX29" fmla="*/ 1866900 w 1866900"/>
                <a:gd name="connsiteY29" fmla="*/ 2578100 h 2578100"/>
                <a:gd name="connsiteX0" fmla="*/ 0 w 1866900"/>
                <a:gd name="connsiteY0" fmla="*/ 0 h 2578100"/>
                <a:gd name="connsiteX1" fmla="*/ 9525 w 1866900"/>
                <a:gd name="connsiteY1" fmla="*/ 190500 h 2578100"/>
                <a:gd name="connsiteX2" fmla="*/ 47625 w 1866900"/>
                <a:gd name="connsiteY2" fmla="*/ 257175 h 2578100"/>
                <a:gd name="connsiteX3" fmla="*/ 66675 w 1866900"/>
                <a:gd name="connsiteY3" fmla="*/ 295275 h 2578100"/>
                <a:gd name="connsiteX4" fmla="*/ 161925 w 1866900"/>
                <a:gd name="connsiteY4" fmla="*/ 390525 h 2578100"/>
                <a:gd name="connsiteX5" fmla="*/ 190500 w 1866900"/>
                <a:gd name="connsiteY5" fmla="*/ 438150 h 2578100"/>
                <a:gd name="connsiteX6" fmla="*/ 245269 w 1866900"/>
                <a:gd name="connsiteY6" fmla="*/ 471488 h 2578100"/>
                <a:gd name="connsiteX7" fmla="*/ 304800 w 1866900"/>
                <a:gd name="connsiteY7" fmla="*/ 533400 h 2578100"/>
                <a:gd name="connsiteX8" fmla="*/ 390525 w 1866900"/>
                <a:gd name="connsiteY8" fmla="*/ 642937 h 2578100"/>
                <a:gd name="connsiteX9" fmla="*/ 450056 w 1866900"/>
                <a:gd name="connsiteY9" fmla="*/ 714375 h 2578100"/>
                <a:gd name="connsiteX10" fmla="*/ 516731 w 1866900"/>
                <a:gd name="connsiteY10" fmla="*/ 795338 h 2578100"/>
                <a:gd name="connsiteX11" fmla="*/ 633412 w 1866900"/>
                <a:gd name="connsiteY11" fmla="*/ 912018 h 2578100"/>
                <a:gd name="connsiteX12" fmla="*/ 750094 w 1866900"/>
                <a:gd name="connsiteY12" fmla="*/ 1019175 h 2578100"/>
                <a:gd name="connsiteX13" fmla="*/ 833437 w 1866900"/>
                <a:gd name="connsiteY13" fmla="*/ 1057275 h 2578100"/>
                <a:gd name="connsiteX14" fmla="*/ 962025 w 1866900"/>
                <a:gd name="connsiteY14" fmla="*/ 1133475 h 2578100"/>
                <a:gd name="connsiteX15" fmla="*/ 1073944 w 1866900"/>
                <a:gd name="connsiteY15" fmla="*/ 1173956 h 2578100"/>
                <a:gd name="connsiteX16" fmla="*/ 1259682 w 1866900"/>
                <a:gd name="connsiteY16" fmla="*/ 1228725 h 2578100"/>
                <a:gd name="connsiteX17" fmla="*/ 1419225 w 1866900"/>
                <a:gd name="connsiteY17" fmla="*/ 1433513 h 2578100"/>
                <a:gd name="connsiteX18" fmla="*/ 1493043 w 1866900"/>
                <a:gd name="connsiteY18" fmla="*/ 1614487 h 2578100"/>
                <a:gd name="connsiteX19" fmla="*/ 1543050 w 1866900"/>
                <a:gd name="connsiteY19" fmla="*/ 1750219 h 2578100"/>
                <a:gd name="connsiteX20" fmla="*/ 1543050 w 1866900"/>
                <a:gd name="connsiteY20" fmla="*/ 1862138 h 2578100"/>
                <a:gd name="connsiteX21" fmla="*/ 1571625 w 1866900"/>
                <a:gd name="connsiteY21" fmla="*/ 1933575 h 2578100"/>
                <a:gd name="connsiteX22" fmla="*/ 1590675 w 1866900"/>
                <a:gd name="connsiteY22" fmla="*/ 1971675 h 2578100"/>
                <a:gd name="connsiteX23" fmla="*/ 1724025 w 1866900"/>
                <a:gd name="connsiteY23" fmla="*/ 2233612 h 2578100"/>
                <a:gd name="connsiteX24" fmla="*/ 1774031 w 1866900"/>
                <a:gd name="connsiteY24" fmla="*/ 2314575 h 2578100"/>
                <a:gd name="connsiteX25" fmla="*/ 1809750 w 1866900"/>
                <a:gd name="connsiteY25" fmla="*/ 2438400 h 2578100"/>
                <a:gd name="connsiteX26" fmla="*/ 1819275 w 1866900"/>
                <a:gd name="connsiteY26" fmla="*/ 2476500 h 2578100"/>
                <a:gd name="connsiteX27" fmla="*/ 1828800 w 1866900"/>
                <a:gd name="connsiteY27" fmla="*/ 2514600 h 2578100"/>
                <a:gd name="connsiteX28" fmla="*/ 1850231 w 1866900"/>
                <a:gd name="connsiteY28" fmla="*/ 2552700 h 2578100"/>
                <a:gd name="connsiteX29" fmla="*/ 1866900 w 1866900"/>
                <a:gd name="connsiteY29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66900" h="2578100">
                  <a:moveTo>
                    <a:pt x="0" y="0"/>
                  </a:moveTo>
                  <a:cubicBezTo>
                    <a:pt x="3175" y="63500"/>
                    <a:pt x="1639" y="127412"/>
                    <a:pt x="9525" y="190500"/>
                  </a:cubicBezTo>
                  <a:cubicBezTo>
                    <a:pt x="11828" y="208922"/>
                    <a:pt x="38328" y="240906"/>
                    <a:pt x="47625" y="257175"/>
                  </a:cubicBezTo>
                  <a:cubicBezTo>
                    <a:pt x="54670" y="269503"/>
                    <a:pt x="57434" y="284494"/>
                    <a:pt x="66675" y="295275"/>
                  </a:cubicBezTo>
                  <a:cubicBezTo>
                    <a:pt x="95896" y="329367"/>
                    <a:pt x="138823" y="352022"/>
                    <a:pt x="161925" y="390525"/>
                  </a:cubicBezTo>
                  <a:cubicBezTo>
                    <a:pt x="171450" y="406400"/>
                    <a:pt x="176609" y="424656"/>
                    <a:pt x="190500" y="438150"/>
                  </a:cubicBezTo>
                  <a:cubicBezTo>
                    <a:pt x="204391" y="451644"/>
                    <a:pt x="226219" y="455613"/>
                    <a:pt x="245269" y="471488"/>
                  </a:cubicBezTo>
                  <a:cubicBezTo>
                    <a:pt x="264319" y="487363"/>
                    <a:pt x="280591" y="504825"/>
                    <a:pt x="304800" y="533400"/>
                  </a:cubicBezTo>
                  <a:cubicBezTo>
                    <a:pt x="329009" y="561975"/>
                    <a:pt x="366316" y="612775"/>
                    <a:pt x="390525" y="642937"/>
                  </a:cubicBezTo>
                  <a:cubicBezTo>
                    <a:pt x="414734" y="673099"/>
                    <a:pt x="429022" y="688975"/>
                    <a:pt x="450056" y="714375"/>
                  </a:cubicBezTo>
                  <a:cubicBezTo>
                    <a:pt x="471090" y="739775"/>
                    <a:pt x="486172" y="762398"/>
                    <a:pt x="516731" y="795338"/>
                  </a:cubicBezTo>
                  <a:cubicBezTo>
                    <a:pt x="547290" y="828278"/>
                    <a:pt x="594518" y="874712"/>
                    <a:pt x="633412" y="912018"/>
                  </a:cubicBezTo>
                  <a:cubicBezTo>
                    <a:pt x="672306" y="949324"/>
                    <a:pt x="716757" y="994966"/>
                    <a:pt x="750094" y="1019175"/>
                  </a:cubicBezTo>
                  <a:cubicBezTo>
                    <a:pt x="783431" y="1043384"/>
                    <a:pt x="798115" y="1038225"/>
                    <a:pt x="833437" y="1057275"/>
                  </a:cubicBezTo>
                  <a:cubicBezTo>
                    <a:pt x="868759" y="1076325"/>
                    <a:pt x="921941" y="1114028"/>
                    <a:pt x="962025" y="1133475"/>
                  </a:cubicBezTo>
                  <a:cubicBezTo>
                    <a:pt x="1002109" y="1152922"/>
                    <a:pt x="1013507" y="1143738"/>
                    <a:pt x="1073944" y="1173956"/>
                  </a:cubicBezTo>
                  <a:cubicBezTo>
                    <a:pt x="1124347" y="1189831"/>
                    <a:pt x="1202135" y="1185465"/>
                    <a:pt x="1259682" y="1228725"/>
                  </a:cubicBezTo>
                  <a:cubicBezTo>
                    <a:pt x="1317229" y="1271985"/>
                    <a:pt x="1380332" y="1369219"/>
                    <a:pt x="1419225" y="1433513"/>
                  </a:cubicBezTo>
                  <a:cubicBezTo>
                    <a:pt x="1458118" y="1497807"/>
                    <a:pt x="1472406" y="1561703"/>
                    <a:pt x="1493043" y="1614487"/>
                  </a:cubicBezTo>
                  <a:cubicBezTo>
                    <a:pt x="1513680" y="1667271"/>
                    <a:pt x="1534716" y="1708944"/>
                    <a:pt x="1543050" y="1750219"/>
                  </a:cubicBezTo>
                  <a:cubicBezTo>
                    <a:pt x="1551385" y="1791494"/>
                    <a:pt x="1538288" y="1831579"/>
                    <a:pt x="1543050" y="1862138"/>
                  </a:cubicBezTo>
                  <a:cubicBezTo>
                    <a:pt x="1547813" y="1892697"/>
                    <a:pt x="1563688" y="1915319"/>
                    <a:pt x="1571625" y="1933575"/>
                  </a:cubicBezTo>
                  <a:cubicBezTo>
                    <a:pt x="1579562" y="1951831"/>
                    <a:pt x="1565275" y="1921669"/>
                    <a:pt x="1590675" y="1971675"/>
                  </a:cubicBezTo>
                  <a:cubicBezTo>
                    <a:pt x="1616075" y="2021681"/>
                    <a:pt x="1693466" y="2176462"/>
                    <a:pt x="1724025" y="2233612"/>
                  </a:cubicBezTo>
                  <a:cubicBezTo>
                    <a:pt x="1754584" y="2290762"/>
                    <a:pt x="1767681" y="2305050"/>
                    <a:pt x="1774031" y="2314575"/>
                  </a:cubicBezTo>
                  <a:cubicBezTo>
                    <a:pt x="1788691" y="2387873"/>
                    <a:pt x="1802209" y="2411413"/>
                    <a:pt x="1809750" y="2438400"/>
                  </a:cubicBezTo>
                  <a:cubicBezTo>
                    <a:pt x="1817291" y="2465387"/>
                    <a:pt x="1816100" y="2463800"/>
                    <a:pt x="1819275" y="2476500"/>
                  </a:cubicBezTo>
                  <a:cubicBezTo>
                    <a:pt x="1822450" y="2489200"/>
                    <a:pt x="1823641" y="2501900"/>
                    <a:pt x="1828800" y="2514600"/>
                  </a:cubicBezTo>
                  <a:cubicBezTo>
                    <a:pt x="1833959" y="2527300"/>
                    <a:pt x="1843881" y="2542117"/>
                    <a:pt x="1850231" y="2552700"/>
                  </a:cubicBezTo>
                  <a:cubicBezTo>
                    <a:pt x="1856581" y="2563283"/>
                    <a:pt x="1866900" y="2555205"/>
                    <a:pt x="1866900" y="257810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Forma livre 4"/>
            <p:cNvSpPr/>
            <p:nvPr/>
          </p:nvSpPr>
          <p:spPr>
            <a:xfrm>
              <a:off x="2209799" y="2457450"/>
              <a:ext cx="3213100" cy="2546350"/>
            </a:xfrm>
            <a:custGeom>
              <a:avLst/>
              <a:gdLst>
                <a:gd name="connsiteX0" fmla="*/ 0 w 3251200"/>
                <a:gd name="connsiteY0" fmla="*/ 0 h 2559050"/>
                <a:gd name="connsiteX1" fmla="*/ 209550 w 3251200"/>
                <a:gd name="connsiteY1" fmla="*/ 6350 h 2559050"/>
                <a:gd name="connsiteX2" fmla="*/ 228600 w 3251200"/>
                <a:gd name="connsiteY2" fmla="*/ 12700 h 2559050"/>
                <a:gd name="connsiteX3" fmla="*/ 368300 w 3251200"/>
                <a:gd name="connsiteY3" fmla="*/ 25400 h 2559050"/>
                <a:gd name="connsiteX4" fmla="*/ 412750 w 3251200"/>
                <a:gd name="connsiteY4" fmla="*/ 69850 h 2559050"/>
                <a:gd name="connsiteX5" fmla="*/ 431800 w 3251200"/>
                <a:gd name="connsiteY5" fmla="*/ 82550 h 2559050"/>
                <a:gd name="connsiteX6" fmla="*/ 476250 w 3251200"/>
                <a:gd name="connsiteY6" fmla="*/ 114300 h 2559050"/>
                <a:gd name="connsiteX7" fmla="*/ 495300 w 3251200"/>
                <a:gd name="connsiteY7" fmla="*/ 139700 h 2559050"/>
                <a:gd name="connsiteX8" fmla="*/ 514350 w 3251200"/>
                <a:gd name="connsiteY8" fmla="*/ 158750 h 2559050"/>
                <a:gd name="connsiteX9" fmla="*/ 552450 w 3251200"/>
                <a:gd name="connsiteY9" fmla="*/ 184150 h 2559050"/>
                <a:gd name="connsiteX10" fmla="*/ 577850 w 3251200"/>
                <a:gd name="connsiteY10" fmla="*/ 222250 h 2559050"/>
                <a:gd name="connsiteX11" fmla="*/ 590550 w 3251200"/>
                <a:gd name="connsiteY11" fmla="*/ 241300 h 2559050"/>
                <a:gd name="connsiteX12" fmla="*/ 603250 w 3251200"/>
                <a:gd name="connsiteY12" fmla="*/ 279400 h 2559050"/>
                <a:gd name="connsiteX13" fmla="*/ 628650 w 3251200"/>
                <a:gd name="connsiteY13" fmla="*/ 298450 h 2559050"/>
                <a:gd name="connsiteX14" fmla="*/ 647700 w 3251200"/>
                <a:gd name="connsiteY14" fmla="*/ 304800 h 2559050"/>
                <a:gd name="connsiteX15" fmla="*/ 666750 w 3251200"/>
                <a:gd name="connsiteY15" fmla="*/ 317500 h 2559050"/>
                <a:gd name="connsiteX16" fmla="*/ 692150 w 3251200"/>
                <a:gd name="connsiteY16" fmla="*/ 349250 h 2559050"/>
                <a:gd name="connsiteX17" fmla="*/ 698500 w 3251200"/>
                <a:gd name="connsiteY17" fmla="*/ 368300 h 2559050"/>
                <a:gd name="connsiteX18" fmla="*/ 711200 w 3251200"/>
                <a:gd name="connsiteY18" fmla="*/ 387350 h 2559050"/>
                <a:gd name="connsiteX19" fmla="*/ 723900 w 3251200"/>
                <a:gd name="connsiteY19" fmla="*/ 425450 h 2559050"/>
                <a:gd name="connsiteX20" fmla="*/ 749300 w 3251200"/>
                <a:gd name="connsiteY20" fmla="*/ 469900 h 2559050"/>
                <a:gd name="connsiteX21" fmla="*/ 755650 w 3251200"/>
                <a:gd name="connsiteY21" fmla="*/ 495300 h 2559050"/>
                <a:gd name="connsiteX22" fmla="*/ 793750 w 3251200"/>
                <a:gd name="connsiteY22" fmla="*/ 527050 h 2559050"/>
                <a:gd name="connsiteX23" fmla="*/ 819150 w 3251200"/>
                <a:gd name="connsiteY23" fmla="*/ 565150 h 2559050"/>
                <a:gd name="connsiteX24" fmla="*/ 831850 w 3251200"/>
                <a:gd name="connsiteY24" fmla="*/ 584200 h 2559050"/>
                <a:gd name="connsiteX25" fmla="*/ 869950 w 3251200"/>
                <a:gd name="connsiteY25" fmla="*/ 609600 h 2559050"/>
                <a:gd name="connsiteX26" fmla="*/ 882650 w 3251200"/>
                <a:gd name="connsiteY26" fmla="*/ 628650 h 2559050"/>
                <a:gd name="connsiteX27" fmla="*/ 927100 w 3251200"/>
                <a:gd name="connsiteY27" fmla="*/ 641350 h 2559050"/>
                <a:gd name="connsiteX28" fmla="*/ 965200 w 3251200"/>
                <a:gd name="connsiteY28" fmla="*/ 673100 h 2559050"/>
                <a:gd name="connsiteX29" fmla="*/ 1003300 w 3251200"/>
                <a:gd name="connsiteY29" fmla="*/ 698500 h 2559050"/>
                <a:gd name="connsiteX30" fmla="*/ 1022350 w 3251200"/>
                <a:gd name="connsiteY30" fmla="*/ 717550 h 2559050"/>
                <a:gd name="connsiteX31" fmla="*/ 1066800 w 3251200"/>
                <a:gd name="connsiteY31" fmla="*/ 742950 h 2559050"/>
                <a:gd name="connsiteX32" fmla="*/ 1104900 w 3251200"/>
                <a:gd name="connsiteY32" fmla="*/ 787400 h 2559050"/>
                <a:gd name="connsiteX33" fmla="*/ 1117600 w 3251200"/>
                <a:gd name="connsiteY33" fmla="*/ 812800 h 2559050"/>
                <a:gd name="connsiteX34" fmla="*/ 1130300 w 3251200"/>
                <a:gd name="connsiteY34" fmla="*/ 831850 h 2559050"/>
                <a:gd name="connsiteX35" fmla="*/ 1174750 w 3251200"/>
                <a:gd name="connsiteY35" fmla="*/ 927100 h 2559050"/>
                <a:gd name="connsiteX36" fmla="*/ 1187450 w 3251200"/>
                <a:gd name="connsiteY36" fmla="*/ 946150 h 2559050"/>
                <a:gd name="connsiteX37" fmla="*/ 1200150 w 3251200"/>
                <a:gd name="connsiteY37" fmla="*/ 965200 h 2559050"/>
                <a:gd name="connsiteX38" fmla="*/ 1231900 w 3251200"/>
                <a:gd name="connsiteY38" fmla="*/ 1028700 h 2559050"/>
                <a:gd name="connsiteX39" fmla="*/ 1244600 w 3251200"/>
                <a:gd name="connsiteY39" fmla="*/ 1047750 h 2559050"/>
                <a:gd name="connsiteX40" fmla="*/ 1250950 w 3251200"/>
                <a:gd name="connsiteY40" fmla="*/ 1079500 h 2559050"/>
                <a:gd name="connsiteX41" fmla="*/ 1257300 w 3251200"/>
                <a:gd name="connsiteY41" fmla="*/ 1130300 h 2559050"/>
                <a:gd name="connsiteX42" fmla="*/ 1270000 w 3251200"/>
                <a:gd name="connsiteY42" fmla="*/ 1155700 h 2559050"/>
                <a:gd name="connsiteX43" fmla="*/ 1301750 w 3251200"/>
                <a:gd name="connsiteY43" fmla="*/ 1187450 h 2559050"/>
                <a:gd name="connsiteX44" fmla="*/ 1327150 w 3251200"/>
                <a:gd name="connsiteY44" fmla="*/ 1206500 h 2559050"/>
                <a:gd name="connsiteX45" fmla="*/ 1365250 w 3251200"/>
                <a:gd name="connsiteY45" fmla="*/ 1219200 h 2559050"/>
                <a:gd name="connsiteX46" fmla="*/ 1397000 w 3251200"/>
                <a:gd name="connsiteY46" fmla="*/ 1238250 h 2559050"/>
                <a:gd name="connsiteX47" fmla="*/ 1416050 w 3251200"/>
                <a:gd name="connsiteY47" fmla="*/ 1244600 h 2559050"/>
                <a:gd name="connsiteX48" fmla="*/ 1460500 w 3251200"/>
                <a:gd name="connsiteY48" fmla="*/ 1257300 h 2559050"/>
                <a:gd name="connsiteX49" fmla="*/ 1562100 w 3251200"/>
                <a:gd name="connsiteY49" fmla="*/ 1263650 h 2559050"/>
                <a:gd name="connsiteX50" fmla="*/ 1581150 w 3251200"/>
                <a:gd name="connsiteY50" fmla="*/ 1270000 h 2559050"/>
                <a:gd name="connsiteX51" fmla="*/ 1701800 w 3251200"/>
                <a:gd name="connsiteY51" fmla="*/ 1289050 h 2559050"/>
                <a:gd name="connsiteX52" fmla="*/ 1720850 w 3251200"/>
                <a:gd name="connsiteY52" fmla="*/ 1295400 h 2559050"/>
                <a:gd name="connsiteX53" fmla="*/ 1739900 w 3251200"/>
                <a:gd name="connsiteY53" fmla="*/ 1308100 h 2559050"/>
                <a:gd name="connsiteX54" fmla="*/ 1790700 w 3251200"/>
                <a:gd name="connsiteY54" fmla="*/ 1320800 h 2559050"/>
                <a:gd name="connsiteX55" fmla="*/ 1809750 w 3251200"/>
                <a:gd name="connsiteY55" fmla="*/ 1339850 h 2559050"/>
                <a:gd name="connsiteX56" fmla="*/ 1866900 w 3251200"/>
                <a:gd name="connsiteY56" fmla="*/ 1403350 h 2559050"/>
                <a:gd name="connsiteX57" fmla="*/ 1892300 w 3251200"/>
                <a:gd name="connsiteY57" fmla="*/ 1422400 h 2559050"/>
                <a:gd name="connsiteX58" fmla="*/ 1930400 w 3251200"/>
                <a:gd name="connsiteY58" fmla="*/ 1435100 h 2559050"/>
                <a:gd name="connsiteX59" fmla="*/ 1968500 w 3251200"/>
                <a:gd name="connsiteY59" fmla="*/ 1454150 h 2559050"/>
                <a:gd name="connsiteX60" fmla="*/ 1993900 w 3251200"/>
                <a:gd name="connsiteY60" fmla="*/ 1466850 h 2559050"/>
                <a:gd name="connsiteX61" fmla="*/ 2019300 w 3251200"/>
                <a:gd name="connsiteY61" fmla="*/ 1473200 h 2559050"/>
                <a:gd name="connsiteX62" fmla="*/ 2051050 w 3251200"/>
                <a:gd name="connsiteY62" fmla="*/ 1485900 h 2559050"/>
                <a:gd name="connsiteX63" fmla="*/ 2114550 w 3251200"/>
                <a:gd name="connsiteY63" fmla="*/ 1492250 h 2559050"/>
                <a:gd name="connsiteX64" fmla="*/ 2159000 w 3251200"/>
                <a:gd name="connsiteY64" fmla="*/ 1511300 h 2559050"/>
                <a:gd name="connsiteX65" fmla="*/ 2190750 w 3251200"/>
                <a:gd name="connsiteY65" fmla="*/ 1524000 h 2559050"/>
                <a:gd name="connsiteX66" fmla="*/ 2209800 w 3251200"/>
                <a:gd name="connsiteY66" fmla="*/ 1530350 h 2559050"/>
                <a:gd name="connsiteX67" fmla="*/ 2222500 w 3251200"/>
                <a:gd name="connsiteY67" fmla="*/ 1549400 h 2559050"/>
                <a:gd name="connsiteX68" fmla="*/ 2279650 w 3251200"/>
                <a:gd name="connsiteY68" fmla="*/ 1562100 h 2559050"/>
                <a:gd name="connsiteX69" fmla="*/ 2286000 w 3251200"/>
                <a:gd name="connsiteY69" fmla="*/ 1581150 h 2559050"/>
                <a:gd name="connsiteX70" fmla="*/ 2305050 w 3251200"/>
                <a:gd name="connsiteY70" fmla="*/ 1593850 h 2559050"/>
                <a:gd name="connsiteX71" fmla="*/ 2343150 w 3251200"/>
                <a:gd name="connsiteY71" fmla="*/ 1606550 h 2559050"/>
                <a:gd name="connsiteX72" fmla="*/ 2362200 w 3251200"/>
                <a:gd name="connsiteY72" fmla="*/ 1612900 h 2559050"/>
                <a:gd name="connsiteX73" fmla="*/ 2413000 w 3251200"/>
                <a:gd name="connsiteY73" fmla="*/ 1631950 h 2559050"/>
                <a:gd name="connsiteX74" fmla="*/ 2451100 w 3251200"/>
                <a:gd name="connsiteY74" fmla="*/ 1663700 h 2559050"/>
                <a:gd name="connsiteX75" fmla="*/ 2489200 w 3251200"/>
                <a:gd name="connsiteY75" fmla="*/ 1682750 h 2559050"/>
                <a:gd name="connsiteX76" fmla="*/ 2520950 w 3251200"/>
                <a:gd name="connsiteY76" fmla="*/ 1714500 h 2559050"/>
                <a:gd name="connsiteX77" fmla="*/ 2540000 w 3251200"/>
                <a:gd name="connsiteY77" fmla="*/ 1733550 h 2559050"/>
                <a:gd name="connsiteX78" fmla="*/ 2578100 w 3251200"/>
                <a:gd name="connsiteY78" fmla="*/ 1746250 h 2559050"/>
                <a:gd name="connsiteX79" fmla="*/ 2622550 w 3251200"/>
                <a:gd name="connsiteY79" fmla="*/ 1771650 h 2559050"/>
                <a:gd name="connsiteX80" fmla="*/ 2641600 w 3251200"/>
                <a:gd name="connsiteY80" fmla="*/ 1778000 h 2559050"/>
                <a:gd name="connsiteX81" fmla="*/ 2679700 w 3251200"/>
                <a:gd name="connsiteY81" fmla="*/ 1797050 h 2559050"/>
                <a:gd name="connsiteX82" fmla="*/ 2692400 w 3251200"/>
                <a:gd name="connsiteY82" fmla="*/ 1816100 h 2559050"/>
                <a:gd name="connsiteX83" fmla="*/ 2711450 w 3251200"/>
                <a:gd name="connsiteY83" fmla="*/ 1822450 h 2559050"/>
                <a:gd name="connsiteX84" fmla="*/ 2736850 w 3251200"/>
                <a:gd name="connsiteY84" fmla="*/ 1841500 h 2559050"/>
                <a:gd name="connsiteX85" fmla="*/ 2768600 w 3251200"/>
                <a:gd name="connsiteY85" fmla="*/ 1873250 h 2559050"/>
                <a:gd name="connsiteX86" fmla="*/ 2806700 w 3251200"/>
                <a:gd name="connsiteY86" fmla="*/ 1892300 h 2559050"/>
                <a:gd name="connsiteX87" fmla="*/ 2825750 w 3251200"/>
                <a:gd name="connsiteY87" fmla="*/ 1917700 h 2559050"/>
                <a:gd name="connsiteX88" fmla="*/ 2863850 w 3251200"/>
                <a:gd name="connsiteY88" fmla="*/ 1943100 h 2559050"/>
                <a:gd name="connsiteX89" fmla="*/ 2882900 w 3251200"/>
                <a:gd name="connsiteY89" fmla="*/ 1962150 h 2559050"/>
                <a:gd name="connsiteX90" fmla="*/ 2901950 w 3251200"/>
                <a:gd name="connsiteY90" fmla="*/ 1968500 h 2559050"/>
                <a:gd name="connsiteX91" fmla="*/ 2914650 w 3251200"/>
                <a:gd name="connsiteY91" fmla="*/ 1993900 h 2559050"/>
                <a:gd name="connsiteX92" fmla="*/ 2971800 w 3251200"/>
                <a:gd name="connsiteY92" fmla="*/ 2044700 h 2559050"/>
                <a:gd name="connsiteX93" fmla="*/ 3003550 w 3251200"/>
                <a:gd name="connsiteY93" fmla="*/ 2101850 h 2559050"/>
                <a:gd name="connsiteX94" fmla="*/ 3016250 w 3251200"/>
                <a:gd name="connsiteY94" fmla="*/ 2127250 h 2559050"/>
                <a:gd name="connsiteX95" fmla="*/ 3022600 w 3251200"/>
                <a:gd name="connsiteY95" fmla="*/ 2146300 h 2559050"/>
                <a:gd name="connsiteX96" fmla="*/ 3054350 w 3251200"/>
                <a:gd name="connsiteY96" fmla="*/ 2171700 h 2559050"/>
                <a:gd name="connsiteX97" fmla="*/ 3073400 w 3251200"/>
                <a:gd name="connsiteY97" fmla="*/ 2222500 h 2559050"/>
                <a:gd name="connsiteX98" fmla="*/ 3092450 w 3251200"/>
                <a:gd name="connsiteY98" fmla="*/ 2241550 h 2559050"/>
                <a:gd name="connsiteX99" fmla="*/ 3105150 w 3251200"/>
                <a:gd name="connsiteY99" fmla="*/ 2260600 h 2559050"/>
                <a:gd name="connsiteX100" fmla="*/ 3136900 w 3251200"/>
                <a:gd name="connsiteY100" fmla="*/ 2305050 h 2559050"/>
                <a:gd name="connsiteX101" fmla="*/ 3143250 w 3251200"/>
                <a:gd name="connsiteY101" fmla="*/ 2324100 h 2559050"/>
                <a:gd name="connsiteX102" fmla="*/ 3168650 w 3251200"/>
                <a:gd name="connsiteY102" fmla="*/ 2362200 h 2559050"/>
                <a:gd name="connsiteX103" fmla="*/ 3194050 w 3251200"/>
                <a:gd name="connsiteY103" fmla="*/ 2432050 h 2559050"/>
                <a:gd name="connsiteX104" fmla="*/ 3213100 w 3251200"/>
                <a:gd name="connsiteY104" fmla="*/ 2444750 h 2559050"/>
                <a:gd name="connsiteX105" fmla="*/ 3225800 w 3251200"/>
                <a:gd name="connsiteY105" fmla="*/ 2463800 h 2559050"/>
                <a:gd name="connsiteX106" fmla="*/ 3244850 w 3251200"/>
                <a:gd name="connsiteY106" fmla="*/ 2482850 h 2559050"/>
                <a:gd name="connsiteX107" fmla="*/ 3251200 w 3251200"/>
                <a:gd name="connsiteY107" fmla="*/ 2501900 h 2559050"/>
                <a:gd name="connsiteX108" fmla="*/ 3232150 w 3251200"/>
                <a:gd name="connsiteY108" fmla="*/ 2540000 h 2559050"/>
                <a:gd name="connsiteX109" fmla="*/ 3213100 w 3251200"/>
                <a:gd name="connsiteY109" fmla="*/ 2546350 h 2559050"/>
                <a:gd name="connsiteX110" fmla="*/ 3251200 w 3251200"/>
                <a:gd name="connsiteY110" fmla="*/ 2559050 h 2559050"/>
                <a:gd name="connsiteX0" fmla="*/ 0 w 3251200"/>
                <a:gd name="connsiteY0" fmla="*/ 0 h 2546350"/>
                <a:gd name="connsiteX1" fmla="*/ 209550 w 3251200"/>
                <a:gd name="connsiteY1" fmla="*/ 6350 h 2546350"/>
                <a:gd name="connsiteX2" fmla="*/ 228600 w 3251200"/>
                <a:gd name="connsiteY2" fmla="*/ 12700 h 2546350"/>
                <a:gd name="connsiteX3" fmla="*/ 368300 w 3251200"/>
                <a:gd name="connsiteY3" fmla="*/ 25400 h 2546350"/>
                <a:gd name="connsiteX4" fmla="*/ 412750 w 3251200"/>
                <a:gd name="connsiteY4" fmla="*/ 69850 h 2546350"/>
                <a:gd name="connsiteX5" fmla="*/ 431800 w 3251200"/>
                <a:gd name="connsiteY5" fmla="*/ 82550 h 2546350"/>
                <a:gd name="connsiteX6" fmla="*/ 476250 w 3251200"/>
                <a:gd name="connsiteY6" fmla="*/ 114300 h 2546350"/>
                <a:gd name="connsiteX7" fmla="*/ 495300 w 3251200"/>
                <a:gd name="connsiteY7" fmla="*/ 139700 h 2546350"/>
                <a:gd name="connsiteX8" fmla="*/ 514350 w 3251200"/>
                <a:gd name="connsiteY8" fmla="*/ 158750 h 2546350"/>
                <a:gd name="connsiteX9" fmla="*/ 552450 w 3251200"/>
                <a:gd name="connsiteY9" fmla="*/ 184150 h 2546350"/>
                <a:gd name="connsiteX10" fmla="*/ 577850 w 3251200"/>
                <a:gd name="connsiteY10" fmla="*/ 222250 h 2546350"/>
                <a:gd name="connsiteX11" fmla="*/ 590550 w 3251200"/>
                <a:gd name="connsiteY11" fmla="*/ 241300 h 2546350"/>
                <a:gd name="connsiteX12" fmla="*/ 603250 w 3251200"/>
                <a:gd name="connsiteY12" fmla="*/ 279400 h 2546350"/>
                <a:gd name="connsiteX13" fmla="*/ 628650 w 3251200"/>
                <a:gd name="connsiteY13" fmla="*/ 298450 h 2546350"/>
                <a:gd name="connsiteX14" fmla="*/ 647700 w 3251200"/>
                <a:gd name="connsiteY14" fmla="*/ 304800 h 2546350"/>
                <a:gd name="connsiteX15" fmla="*/ 666750 w 3251200"/>
                <a:gd name="connsiteY15" fmla="*/ 317500 h 2546350"/>
                <a:gd name="connsiteX16" fmla="*/ 692150 w 3251200"/>
                <a:gd name="connsiteY16" fmla="*/ 349250 h 2546350"/>
                <a:gd name="connsiteX17" fmla="*/ 698500 w 3251200"/>
                <a:gd name="connsiteY17" fmla="*/ 368300 h 2546350"/>
                <a:gd name="connsiteX18" fmla="*/ 711200 w 3251200"/>
                <a:gd name="connsiteY18" fmla="*/ 387350 h 2546350"/>
                <a:gd name="connsiteX19" fmla="*/ 723900 w 3251200"/>
                <a:gd name="connsiteY19" fmla="*/ 425450 h 2546350"/>
                <a:gd name="connsiteX20" fmla="*/ 749300 w 3251200"/>
                <a:gd name="connsiteY20" fmla="*/ 469900 h 2546350"/>
                <a:gd name="connsiteX21" fmla="*/ 755650 w 3251200"/>
                <a:gd name="connsiteY21" fmla="*/ 495300 h 2546350"/>
                <a:gd name="connsiteX22" fmla="*/ 793750 w 3251200"/>
                <a:gd name="connsiteY22" fmla="*/ 527050 h 2546350"/>
                <a:gd name="connsiteX23" fmla="*/ 819150 w 3251200"/>
                <a:gd name="connsiteY23" fmla="*/ 565150 h 2546350"/>
                <a:gd name="connsiteX24" fmla="*/ 831850 w 3251200"/>
                <a:gd name="connsiteY24" fmla="*/ 584200 h 2546350"/>
                <a:gd name="connsiteX25" fmla="*/ 869950 w 3251200"/>
                <a:gd name="connsiteY25" fmla="*/ 609600 h 2546350"/>
                <a:gd name="connsiteX26" fmla="*/ 882650 w 3251200"/>
                <a:gd name="connsiteY26" fmla="*/ 628650 h 2546350"/>
                <a:gd name="connsiteX27" fmla="*/ 927100 w 3251200"/>
                <a:gd name="connsiteY27" fmla="*/ 641350 h 2546350"/>
                <a:gd name="connsiteX28" fmla="*/ 965200 w 3251200"/>
                <a:gd name="connsiteY28" fmla="*/ 673100 h 2546350"/>
                <a:gd name="connsiteX29" fmla="*/ 1003300 w 3251200"/>
                <a:gd name="connsiteY29" fmla="*/ 698500 h 2546350"/>
                <a:gd name="connsiteX30" fmla="*/ 1022350 w 3251200"/>
                <a:gd name="connsiteY30" fmla="*/ 717550 h 2546350"/>
                <a:gd name="connsiteX31" fmla="*/ 1066800 w 3251200"/>
                <a:gd name="connsiteY31" fmla="*/ 742950 h 2546350"/>
                <a:gd name="connsiteX32" fmla="*/ 1104900 w 3251200"/>
                <a:gd name="connsiteY32" fmla="*/ 787400 h 2546350"/>
                <a:gd name="connsiteX33" fmla="*/ 1117600 w 3251200"/>
                <a:gd name="connsiteY33" fmla="*/ 812800 h 2546350"/>
                <a:gd name="connsiteX34" fmla="*/ 1130300 w 3251200"/>
                <a:gd name="connsiteY34" fmla="*/ 831850 h 2546350"/>
                <a:gd name="connsiteX35" fmla="*/ 1174750 w 3251200"/>
                <a:gd name="connsiteY35" fmla="*/ 927100 h 2546350"/>
                <a:gd name="connsiteX36" fmla="*/ 1187450 w 3251200"/>
                <a:gd name="connsiteY36" fmla="*/ 946150 h 2546350"/>
                <a:gd name="connsiteX37" fmla="*/ 1200150 w 3251200"/>
                <a:gd name="connsiteY37" fmla="*/ 965200 h 2546350"/>
                <a:gd name="connsiteX38" fmla="*/ 1231900 w 3251200"/>
                <a:gd name="connsiteY38" fmla="*/ 1028700 h 2546350"/>
                <a:gd name="connsiteX39" fmla="*/ 1244600 w 3251200"/>
                <a:gd name="connsiteY39" fmla="*/ 1047750 h 2546350"/>
                <a:gd name="connsiteX40" fmla="*/ 1250950 w 3251200"/>
                <a:gd name="connsiteY40" fmla="*/ 1079500 h 2546350"/>
                <a:gd name="connsiteX41" fmla="*/ 1257300 w 3251200"/>
                <a:gd name="connsiteY41" fmla="*/ 1130300 h 2546350"/>
                <a:gd name="connsiteX42" fmla="*/ 1270000 w 3251200"/>
                <a:gd name="connsiteY42" fmla="*/ 1155700 h 2546350"/>
                <a:gd name="connsiteX43" fmla="*/ 1301750 w 3251200"/>
                <a:gd name="connsiteY43" fmla="*/ 1187450 h 2546350"/>
                <a:gd name="connsiteX44" fmla="*/ 1327150 w 3251200"/>
                <a:gd name="connsiteY44" fmla="*/ 1206500 h 2546350"/>
                <a:gd name="connsiteX45" fmla="*/ 1365250 w 3251200"/>
                <a:gd name="connsiteY45" fmla="*/ 1219200 h 2546350"/>
                <a:gd name="connsiteX46" fmla="*/ 1397000 w 3251200"/>
                <a:gd name="connsiteY46" fmla="*/ 1238250 h 2546350"/>
                <a:gd name="connsiteX47" fmla="*/ 1416050 w 3251200"/>
                <a:gd name="connsiteY47" fmla="*/ 1244600 h 2546350"/>
                <a:gd name="connsiteX48" fmla="*/ 1460500 w 3251200"/>
                <a:gd name="connsiteY48" fmla="*/ 1257300 h 2546350"/>
                <a:gd name="connsiteX49" fmla="*/ 1562100 w 3251200"/>
                <a:gd name="connsiteY49" fmla="*/ 1263650 h 2546350"/>
                <a:gd name="connsiteX50" fmla="*/ 1581150 w 3251200"/>
                <a:gd name="connsiteY50" fmla="*/ 1270000 h 2546350"/>
                <a:gd name="connsiteX51" fmla="*/ 1701800 w 3251200"/>
                <a:gd name="connsiteY51" fmla="*/ 1289050 h 2546350"/>
                <a:gd name="connsiteX52" fmla="*/ 1720850 w 3251200"/>
                <a:gd name="connsiteY52" fmla="*/ 1295400 h 2546350"/>
                <a:gd name="connsiteX53" fmla="*/ 1739900 w 3251200"/>
                <a:gd name="connsiteY53" fmla="*/ 1308100 h 2546350"/>
                <a:gd name="connsiteX54" fmla="*/ 1790700 w 3251200"/>
                <a:gd name="connsiteY54" fmla="*/ 1320800 h 2546350"/>
                <a:gd name="connsiteX55" fmla="*/ 1809750 w 3251200"/>
                <a:gd name="connsiteY55" fmla="*/ 1339850 h 2546350"/>
                <a:gd name="connsiteX56" fmla="*/ 1866900 w 3251200"/>
                <a:gd name="connsiteY56" fmla="*/ 1403350 h 2546350"/>
                <a:gd name="connsiteX57" fmla="*/ 1892300 w 3251200"/>
                <a:gd name="connsiteY57" fmla="*/ 1422400 h 2546350"/>
                <a:gd name="connsiteX58" fmla="*/ 1930400 w 3251200"/>
                <a:gd name="connsiteY58" fmla="*/ 1435100 h 2546350"/>
                <a:gd name="connsiteX59" fmla="*/ 1968500 w 3251200"/>
                <a:gd name="connsiteY59" fmla="*/ 1454150 h 2546350"/>
                <a:gd name="connsiteX60" fmla="*/ 1993900 w 3251200"/>
                <a:gd name="connsiteY60" fmla="*/ 1466850 h 2546350"/>
                <a:gd name="connsiteX61" fmla="*/ 2019300 w 3251200"/>
                <a:gd name="connsiteY61" fmla="*/ 1473200 h 2546350"/>
                <a:gd name="connsiteX62" fmla="*/ 2051050 w 3251200"/>
                <a:gd name="connsiteY62" fmla="*/ 1485900 h 2546350"/>
                <a:gd name="connsiteX63" fmla="*/ 2114550 w 3251200"/>
                <a:gd name="connsiteY63" fmla="*/ 1492250 h 2546350"/>
                <a:gd name="connsiteX64" fmla="*/ 2159000 w 3251200"/>
                <a:gd name="connsiteY64" fmla="*/ 1511300 h 2546350"/>
                <a:gd name="connsiteX65" fmla="*/ 2190750 w 3251200"/>
                <a:gd name="connsiteY65" fmla="*/ 1524000 h 2546350"/>
                <a:gd name="connsiteX66" fmla="*/ 2209800 w 3251200"/>
                <a:gd name="connsiteY66" fmla="*/ 1530350 h 2546350"/>
                <a:gd name="connsiteX67" fmla="*/ 2222500 w 3251200"/>
                <a:gd name="connsiteY67" fmla="*/ 1549400 h 2546350"/>
                <a:gd name="connsiteX68" fmla="*/ 2279650 w 3251200"/>
                <a:gd name="connsiteY68" fmla="*/ 1562100 h 2546350"/>
                <a:gd name="connsiteX69" fmla="*/ 2286000 w 3251200"/>
                <a:gd name="connsiteY69" fmla="*/ 1581150 h 2546350"/>
                <a:gd name="connsiteX70" fmla="*/ 2305050 w 3251200"/>
                <a:gd name="connsiteY70" fmla="*/ 1593850 h 2546350"/>
                <a:gd name="connsiteX71" fmla="*/ 2343150 w 3251200"/>
                <a:gd name="connsiteY71" fmla="*/ 1606550 h 2546350"/>
                <a:gd name="connsiteX72" fmla="*/ 2362200 w 3251200"/>
                <a:gd name="connsiteY72" fmla="*/ 1612900 h 2546350"/>
                <a:gd name="connsiteX73" fmla="*/ 2413000 w 3251200"/>
                <a:gd name="connsiteY73" fmla="*/ 1631950 h 2546350"/>
                <a:gd name="connsiteX74" fmla="*/ 2451100 w 3251200"/>
                <a:gd name="connsiteY74" fmla="*/ 1663700 h 2546350"/>
                <a:gd name="connsiteX75" fmla="*/ 2489200 w 3251200"/>
                <a:gd name="connsiteY75" fmla="*/ 1682750 h 2546350"/>
                <a:gd name="connsiteX76" fmla="*/ 2520950 w 3251200"/>
                <a:gd name="connsiteY76" fmla="*/ 1714500 h 2546350"/>
                <a:gd name="connsiteX77" fmla="*/ 2540000 w 3251200"/>
                <a:gd name="connsiteY77" fmla="*/ 1733550 h 2546350"/>
                <a:gd name="connsiteX78" fmla="*/ 2578100 w 3251200"/>
                <a:gd name="connsiteY78" fmla="*/ 1746250 h 2546350"/>
                <a:gd name="connsiteX79" fmla="*/ 2622550 w 3251200"/>
                <a:gd name="connsiteY79" fmla="*/ 1771650 h 2546350"/>
                <a:gd name="connsiteX80" fmla="*/ 2641600 w 3251200"/>
                <a:gd name="connsiteY80" fmla="*/ 1778000 h 2546350"/>
                <a:gd name="connsiteX81" fmla="*/ 2679700 w 3251200"/>
                <a:gd name="connsiteY81" fmla="*/ 1797050 h 2546350"/>
                <a:gd name="connsiteX82" fmla="*/ 2692400 w 3251200"/>
                <a:gd name="connsiteY82" fmla="*/ 1816100 h 2546350"/>
                <a:gd name="connsiteX83" fmla="*/ 2711450 w 3251200"/>
                <a:gd name="connsiteY83" fmla="*/ 1822450 h 2546350"/>
                <a:gd name="connsiteX84" fmla="*/ 2736850 w 3251200"/>
                <a:gd name="connsiteY84" fmla="*/ 1841500 h 2546350"/>
                <a:gd name="connsiteX85" fmla="*/ 2768600 w 3251200"/>
                <a:gd name="connsiteY85" fmla="*/ 1873250 h 2546350"/>
                <a:gd name="connsiteX86" fmla="*/ 2806700 w 3251200"/>
                <a:gd name="connsiteY86" fmla="*/ 1892300 h 2546350"/>
                <a:gd name="connsiteX87" fmla="*/ 2825750 w 3251200"/>
                <a:gd name="connsiteY87" fmla="*/ 1917700 h 2546350"/>
                <a:gd name="connsiteX88" fmla="*/ 2863850 w 3251200"/>
                <a:gd name="connsiteY88" fmla="*/ 1943100 h 2546350"/>
                <a:gd name="connsiteX89" fmla="*/ 2882900 w 3251200"/>
                <a:gd name="connsiteY89" fmla="*/ 1962150 h 2546350"/>
                <a:gd name="connsiteX90" fmla="*/ 2901950 w 3251200"/>
                <a:gd name="connsiteY90" fmla="*/ 1968500 h 2546350"/>
                <a:gd name="connsiteX91" fmla="*/ 2914650 w 3251200"/>
                <a:gd name="connsiteY91" fmla="*/ 1993900 h 2546350"/>
                <a:gd name="connsiteX92" fmla="*/ 2971800 w 3251200"/>
                <a:gd name="connsiteY92" fmla="*/ 2044700 h 2546350"/>
                <a:gd name="connsiteX93" fmla="*/ 3003550 w 3251200"/>
                <a:gd name="connsiteY93" fmla="*/ 2101850 h 2546350"/>
                <a:gd name="connsiteX94" fmla="*/ 3016250 w 3251200"/>
                <a:gd name="connsiteY94" fmla="*/ 2127250 h 2546350"/>
                <a:gd name="connsiteX95" fmla="*/ 3022600 w 3251200"/>
                <a:gd name="connsiteY95" fmla="*/ 2146300 h 2546350"/>
                <a:gd name="connsiteX96" fmla="*/ 3054350 w 3251200"/>
                <a:gd name="connsiteY96" fmla="*/ 2171700 h 2546350"/>
                <a:gd name="connsiteX97" fmla="*/ 3073400 w 3251200"/>
                <a:gd name="connsiteY97" fmla="*/ 2222500 h 2546350"/>
                <a:gd name="connsiteX98" fmla="*/ 3092450 w 3251200"/>
                <a:gd name="connsiteY98" fmla="*/ 2241550 h 2546350"/>
                <a:gd name="connsiteX99" fmla="*/ 3105150 w 3251200"/>
                <a:gd name="connsiteY99" fmla="*/ 2260600 h 2546350"/>
                <a:gd name="connsiteX100" fmla="*/ 3136900 w 3251200"/>
                <a:gd name="connsiteY100" fmla="*/ 2305050 h 2546350"/>
                <a:gd name="connsiteX101" fmla="*/ 3143250 w 3251200"/>
                <a:gd name="connsiteY101" fmla="*/ 2324100 h 2546350"/>
                <a:gd name="connsiteX102" fmla="*/ 3168650 w 3251200"/>
                <a:gd name="connsiteY102" fmla="*/ 2362200 h 2546350"/>
                <a:gd name="connsiteX103" fmla="*/ 3194050 w 3251200"/>
                <a:gd name="connsiteY103" fmla="*/ 2432050 h 2546350"/>
                <a:gd name="connsiteX104" fmla="*/ 3213100 w 3251200"/>
                <a:gd name="connsiteY104" fmla="*/ 2444750 h 2546350"/>
                <a:gd name="connsiteX105" fmla="*/ 3225800 w 3251200"/>
                <a:gd name="connsiteY105" fmla="*/ 2463800 h 2546350"/>
                <a:gd name="connsiteX106" fmla="*/ 3244850 w 3251200"/>
                <a:gd name="connsiteY106" fmla="*/ 2482850 h 2546350"/>
                <a:gd name="connsiteX107" fmla="*/ 3251200 w 3251200"/>
                <a:gd name="connsiteY107" fmla="*/ 2501900 h 2546350"/>
                <a:gd name="connsiteX108" fmla="*/ 3232150 w 3251200"/>
                <a:gd name="connsiteY108" fmla="*/ 2540000 h 2546350"/>
                <a:gd name="connsiteX109" fmla="*/ 3213100 w 3251200"/>
                <a:gd name="connsiteY109" fmla="*/ 2546350 h 2546350"/>
                <a:gd name="connsiteX0" fmla="*/ 0 w 3251200"/>
                <a:gd name="connsiteY0" fmla="*/ 0 h 2546350"/>
                <a:gd name="connsiteX1" fmla="*/ 209550 w 3251200"/>
                <a:gd name="connsiteY1" fmla="*/ 6350 h 2546350"/>
                <a:gd name="connsiteX2" fmla="*/ 228600 w 3251200"/>
                <a:gd name="connsiteY2" fmla="*/ 12700 h 2546350"/>
                <a:gd name="connsiteX3" fmla="*/ 368300 w 3251200"/>
                <a:gd name="connsiteY3" fmla="*/ 25400 h 2546350"/>
                <a:gd name="connsiteX4" fmla="*/ 412750 w 3251200"/>
                <a:gd name="connsiteY4" fmla="*/ 69850 h 2546350"/>
                <a:gd name="connsiteX5" fmla="*/ 431800 w 3251200"/>
                <a:gd name="connsiteY5" fmla="*/ 82550 h 2546350"/>
                <a:gd name="connsiteX6" fmla="*/ 476250 w 3251200"/>
                <a:gd name="connsiteY6" fmla="*/ 114300 h 2546350"/>
                <a:gd name="connsiteX7" fmla="*/ 495300 w 3251200"/>
                <a:gd name="connsiteY7" fmla="*/ 139700 h 2546350"/>
                <a:gd name="connsiteX8" fmla="*/ 514350 w 3251200"/>
                <a:gd name="connsiteY8" fmla="*/ 158750 h 2546350"/>
                <a:gd name="connsiteX9" fmla="*/ 552450 w 3251200"/>
                <a:gd name="connsiteY9" fmla="*/ 184150 h 2546350"/>
                <a:gd name="connsiteX10" fmla="*/ 577850 w 3251200"/>
                <a:gd name="connsiteY10" fmla="*/ 222250 h 2546350"/>
                <a:gd name="connsiteX11" fmla="*/ 590550 w 3251200"/>
                <a:gd name="connsiteY11" fmla="*/ 241300 h 2546350"/>
                <a:gd name="connsiteX12" fmla="*/ 603250 w 3251200"/>
                <a:gd name="connsiteY12" fmla="*/ 279400 h 2546350"/>
                <a:gd name="connsiteX13" fmla="*/ 628650 w 3251200"/>
                <a:gd name="connsiteY13" fmla="*/ 298450 h 2546350"/>
                <a:gd name="connsiteX14" fmla="*/ 647700 w 3251200"/>
                <a:gd name="connsiteY14" fmla="*/ 304800 h 2546350"/>
                <a:gd name="connsiteX15" fmla="*/ 666750 w 3251200"/>
                <a:gd name="connsiteY15" fmla="*/ 317500 h 2546350"/>
                <a:gd name="connsiteX16" fmla="*/ 692150 w 3251200"/>
                <a:gd name="connsiteY16" fmla="*/ 349250 h 2546350"/>
                <a:gd name="connsiteX17" fmla="*/ 698500 w 3251200"/>
                <a:gd name="connsiteY17" fmla="*/ 368300 h 2546350"/>
                <a:gd name="connsiteX18" fmla="*/ 711200 w 3251200"/>
                <a:gd name="connsiteY18" fmla="*/ 387350 h 2546350"/>
                <a:gd name="connsiteX19" fmla="*/ 723900 w 3251200"/>
                <a:gd name="connsiteY19" fmla="*/ 425450 h 2546350"/>
                <a:gd name="connsiteX20" fmla="*/ 749300 w 3251200"/>
                <a:gd name="connsiteY20" fmla="*/ 469900 h 2546350"/>
                <a:gd name="connsiteX21" fmla="*/ 755650 w 3251200"/>
                <a:gd name="connsiteY21" fmla="*/ 495300 h 2546350"/>
                <a:gd name="connsiteX22" fmla="*/ 793750 w 3251200"/>
                <a:gd name="connsiteY22" fmla="*/ 527050 h 2546350"/>
                <a:gd name="connsiteX23" fmla="*/ 819150 w 3251200"/>
                <a:gd name="connsiteY23" fmla="*/ 565150 h 2546350"/>
                <a:gd name="connsiteX24" fmla="*/ 831850 w 3251200"/>
                <a:gd name="connsiteY24" fmla="*/ 584200 h 2546350"/>
                <a:gd name="connsiteX25" fmla="*/ 869950 w 3251200"/>
                <a:gd name="connsiteY25" fmla="*/ 609600 h 2546350"/>
                <a:gd name="connsiteX26" fmla="*/ 882650 w 3251200"/>
                <a:gd name="connsiteY26" fmla="*/ 628650 h 2546350"/>
                <a:gd name="connsiteX27" fmla="*/ 927100 w 3251200"/>
                <a:gd name="connsiteY27" fmla="*/ 641350 h 2546350"/>
                <a:gd name="connsiteX28" fmla="*/ 965200 w 3251200"/>
                <a:gd name="connsiteY28" fmla="*/ 673100 h 2546350"/>
                <a:gd name="connsiteX29" fmla="*/ 1003300 w 3251200"/>
                <a:gd name="connsiteY29" fmla="*/ 698500 h 2546350"/>
                <a:gd name="connsiteX30" fmla="*/ 1022350 w 3251200"/>
                <a:gd name="connsiteY30" fmla="*/ 717550 h 2546350"/>
                <a:gd name="connsiteX31" fmla="*/ 1066800 w 3251200"/>
                <a:gd name="connsiteY31" fmla="*/ 742950 h 2546350"/>
                <a:gd name="connsiteX32" fmla="*/ 1104900 w 3251200"/>
                <a:gd name="connsiteY32" fmla="*/ 787400 h 2546350"/>
                <a:gd name="connsiteX33" fmla="*/ 1117600 w 3251200"/>
                <a:gd name="connsiteY33" fmla="*/ 812800 h 2546350"/>
                <a:gd name="connsiteX34" fmla="*/ 1130300 w 3251200"/>
                <a:gd name="connsiteY34" fmla="*/ 831850 h 2546350"/>
                <a:gd name="connsiteX35" fmla="*/ 1174750 w 3251200"/>
                <a:gd name="connsiteY35" fmla="*/ 927100 h 2546350"/>
                <a:gd name="connsiteX36" fmla="*/ 1187450 w 3251200"/>
                <a:gd name="connsiteY36" fmla="*/ 946150 h 2546350"/>
                <a:gd name="connsiteX37" fmla="*/ 1200150 w 3251200"/>
                <a:gd name="connsiteY37" fmla="*/ 965200 h 2546350"/>
                <a:gd name="connsiteX38" fmla="*/ 1231900 w 3251200"/>
                <a:gd name="connsiteY38" fmla="*/ 1028700 h 2546350"/>
                <a:gd name="connsiteX39" fmla="*/ 1244600 w 3251200"/>
                <a:gd name="connsiteY39" fmla="*/ 1047750 h 2546350"/>
                <a:gd name="connsiteX40" fmla="*/ 1250950 w 3251200"/>
                <a:gd name="connsiteY40" fmla="*/ 1079500 h 2546350"/>
                <a:gd name="connsiteX41" fmla="*/ 1257300 w 3251200"/>
                <a:gd name="connsiteY41" fmla="*/ 1130300 h 2546350"/>
                <a:gd name="connsiteX42" fmla="*/ 1270000 w 3251200"/>
                <a:gd name="connsiteY42" fmla="*/ 1155700 h 2546350"/>
                <a:gd name="connsiteX43" fmla="*/ 1301750 w 3251200"/>
                <a:gd name="connsiteY43" fmla="*/ 1187450 h 2546350"/>
                <a:gd name="connsiteX44" fmla="*/ 1327150 w 3251200"/>
                <a:gd name="connsiteY44" fmla="*/ 1206500 h 2546350"/>
                <a:gd name="connsiteX45" fmla="*/ 1365250 w 3251200"/>
                <a:gd name="connsiteY45" fmla="*/ 1219200 h 2546350"/>
                <a:gd name="connsiteX46" fmla="*/ 1397000 w 3251200"/>
                <a:gd name="connsiteY46" fmla="*/ 1238250 h 2546350"/>
                <a:gd name="connsiteX47" fmla="*/ 1416050 w 3251200"/>
                <a:gd name="connsiteY47" fmla="*/ 1244600 h 2546350"/>
                <a:gd name="connsiteX48" fmla="*/ 1460500 w 3251200"/>
                <a:gd name="connsiteY48" fmla="*/ 1257300 h 2546350"/>
                <a:gd name="connsiteX49" fmla="*/ 1562100 w 3251200"/>
                <a:gd name="connsiteY49" fmla="*/ 1263650 h 2546350"/>
                <a:gd name="connsiteX50" fmla="*/ 1581150 w 3251200"/>
                <a:gd name="connsiteY50" fmla="*/ 1270000 h 2546350"/>
                <a:gd name="connsiteX51" fmla="*/ 1701800 w 3251200"/>
                <a:gd name="connsiteY51" fmla="*/ 1289050 h 2546350"/>
                <a:gd name="connsiteX52" fmla="*/ 1720850 w 3251200"/>
                <a:gd name="connsiteY52" fmla="*/ 1295400 h 2546350"/>
                <a:gd name="connsiteX53" fmla="*/ 1739900 w 3251200"/>
                <a:gd name="connsiteY53" fmla="*/ 1308100 h 2546350"/>
                <a:gd name="connsiteX54" fmla="*/ 1790700 w 3251200"/>
                <a:gd name="connsiteY54" fmla="*/ 1320800 h 2546350"/>
                <a:gd name="connsiteX55" fmla="*/ 1809750 w 3251200"/>
                <a:gd name="connsiteY55" fmla="*/ 1339850 h 2546350"/>
                <a:gd name="connsiteX56" fmla="*/ 1866900 w 3251200"/>
                <a:gd name="connsiteY56" fmla="*/ 1403350 h 2546350"/>
                <a:gd name="connsiteX57" fmla="*/ 1892300 w 3251200"/>
                <a:gd name="connsiteY57" fmla="*/ 1422400 h 2546350"/>
                <a:gd name="connsiteX58" fmla="*/ 1930400 w 3251200"/>
                <a:gd name="connsiteY58" fmla="*/ 1435100 h 2546350"/>
                <a:gd name="connsiteX59" fmla="*/ 1968500 w 3251200"/>
                <a:gd name="connsiteY59" fmla="*/ 1454150 h 2546350"/>
                <a:gd name="connsiteX60" fmla="*/ 1993900 w 3251200"/>
                <a:gd name="connsiteY60" fmla="*/ 1466850 h 2546350"/>
                <a:gd name="connsiteX61" fmla="*/ 2019300 w 3251200"/>
                <a:gd name="connsiteY61" fmla="*/ 1473200 h 2546350"/>
                <a:gd name="connsiteX62" fmla="*/ 2051050 w 3251200"/>
                <a:gd name="connsiteY62" fmla="*/ 1485900 h 2546350"/>
                <a:gd name="connsiteX63" fmla="*/ 2114550 w 3251200"/>
                <a:gd name="connsiteY63" fmla="*/ 1492250 h 2546350"/>
                <a:gd name="connsiteX64" fmla="*/ 2159000 w 3251200"/>
                <a:gd name="connsiteY64" fmla="*/ 1511300 h 2546350"/>
                <a:gd name="connsiteX65" fmla="*/ 2190750 w 3251200"/>
                <a:gd name="connsiteY65" fmla="*/ 1524000 h 2546350"/>
                <a:gd name="connsiteX66" fmla="*/ 2209800 w 3251200"/>
                <a:gd name="connsiteY66" fmla="*/ 1530350 h 2546350"/>
                <a:gd name="connsiteX67" fmla="*/ 2222500 w 3251200"/>
                <a:gd name="connsiteY67" fmla="*/ 1549400 h 2546350"/>
                <a:gd name="connsiteX68" fmla="*/ 2279650 w 3251200"/>
                <a:gd name="connsiteY68" fmla="*/ 1562100 h 2546350"/>
                <a:gd name="connsiteX69" fmla="*/ 2286000 w 3251200"/>
                <a:gd name="connsiteY69" fmla="*/ 1581150 h 2546350"/>
                <a:gd name="connsiteX70" fmla="*/ 2305050 w 3251200"/>
                <a:gd name="connsiteY70" fmla="*/ 1593850 h 2546350"/>
                <a:gd name="connsiteX71" fmla="*/ 2343150 w 3251200"/>
                <a:gd name="connsiteY71" fmla="*/ 1606550 h 2546350"/>
                <a:gd name="connsiteX72" fmla="*/ 2362200 w 3251200"/>
                <a:gd name="connsiteY72" fmla="*/ 1612900 h 2546350"/>
                <a:gd name="connsiteX73" fmla="*/ 2413000 w 3251200"/>
                <a:gd name="connsiteY73" fmla="*/ 1631950 h 2546350"/>
                <a:gd name="connsiteX74" fmla="*/ 2451100 w 3251200"/>
                <a:gd name="connsiteY74" fmla="*/ 1663700 h 2546350"/>
                <a:gd name="connsiteX75" fmla="*/ 2489200 w 3251200"/>
                <a:gd name="connsiteY75" fmla="*/ 1682750 h 2546350"/>
                <a:gd name="connsiteX76" fmla="*/ 2520950 w 3251200"/>
                <a:gd name="connsiteY76" fmla="*/ 1714500 h 2546350"/>
                <a:gd name="connsiteX77" fmla="*/ 2540000 w 3251200"/>
                <a:gd name="connsiteY77" fmla="*/ 1733550 h 2546350"/>
                <a:gd name="connsiteX78" fmla="*/ 2578100 w 3251200"/>
                <a:gd name="connsiteY78" fmla="*/ 1746250 h 2546350"/>
                <a:gd name="connsiteX79" fmla="*/ 2622550 w 3251200"/>
                <a:gd name="connsiteY79" fmla="*/ 1771650 h 2546350"/>
                <a:gd name="connsiteX80" fmla="*/ 2641600 w 3251200"/>
                <a:gd name="connsiteY80" fmla="*/ 1778000 h 2546350"/>
                <a:gd name="connsiteX81" fmla="*/ 2679700 w 3251200"/>
                <a:gd name="connsiteY81" fmla="*/ 1797050 h 2546350"/>
                <a:gd name="connsiteX82" fmla="*/ 2692400 w 3251200"/>
                <a:gd name="connsiteY82" fmla="*/ 1816100 h 2546350"/>
                <a:gd name="connsiteX83" fmla="*/ 2711450 w 3251200"/>
                <a:gd name="connsiteY83" fmla="*/ 1822450 h 2546350"/>
                <a:gd name="connsiteX84" fmla="*/ 2736850 w 3251200"/>
                <a:gd name="connsiteY84" fmla="*/ 1841500 h 2546350"/>
                <a:gd name="connsiteX85" fmla="*/ 2768600 w 3251200"/>
                <a:gd name="connsiteY85" fmla="*/ 1873250 h 2546350"/>
                <a:gd name="connsiteX86" fmla="*/ 2806700 w 3251200"/>
                <a:gd name="connsiteY86" fmla="*/ 1892300 h 2546350"/>
                <a:gd name="connsiteX87" fmla="*/ 2825750 w 3251200"/>
                <a:gd name="connsiteY87" fmla="*/ 1917700 h 2546350"/>
                <a:gd name="connsiteX88" fmla="*/ 2863850 w 3251200"/>
                <a:gd name="connsiteY88" fmla="*/ 1943100 h 2546350"/>
                <a:gd name="connsiteX89" fmla="*/ 2882900 w 3251200"/>
                <a:gd name="connsiteY89" fmla="*/ 1962150 h 2546350"/>
                <a:gd name="connsiteX90" fmla="*/ 2901950 w 3251200"/>
                <a:gd name="connsiteY90" fmla="*/ 1968500 h 2546350"/>
                <a:gd name="connsiteX91" fmla="*/ 2914650 w 3251200"/>
                <a:gd name="connsiteY91" fmla="*/ 1993900 h 2546350"/>
                <a:gd name="connsiteX92" fmla="*/ 2971800 w 3251200"/>
                <a:gd name="connsiteY92" fmla="*/ 2044700 h 2546350"/>
                <a:gd name="connsiteX93" fmla="*/ 3003550 w 3251200"/>
                <a:gd name="connsiteY93" fmla="*/ 2101850 h 2546350"/>
                <a:gd name="connsiteX94" fmla="*/ 3016250 w 3251200"/>
                <a:gd name="connsiteY94" fmla="*/ 2127250 h 2546350"/>
                <a:gd name="connsiteX95" fmla="*/ 3022600 w 3251200"/>
                <a:gd name="connsiteY95" fmla="*/ 2146300 h 2546350"/>
                <a:gd name="connsiteX96" fmla="*/ 3054350 w 3251200"/>
                <a:gd name="connsiteY96" fmla="*/ 2171700 h 2546350"/>
                <a:gd name="connsiteX97" fmla="*/ 3073400 w 3251200"/>
                <a:gd name="connsiteY97" fmla="*/ 2222500 h 2546350"/>
                <a:gd name="connsiteX98" fmla="*/ 3092450 w 3251200"/>
                <a:gd name="connsiteY98" fmla="*/ 2241550 h 2546350"/>
                <a:gd name="connsiteX99" fmla="*/ 3105150 w 3251200"/>
                <a:gd name="connsiteY99" fmla="*/ 2260600 h 2546350"/>
                <a:gd name="connsiteX100" fmla="*/ 3136900 w 3251200"/>
                <a:gd name="connsiteY100" fmla="*/ 2305050 h 2546350"/>
                <a:gd name="connsiteX101" fmla="*/ 3143250 w 3251200"/>
                <a:gd name="connsiteY101" fmla="*/ 2324100 h 2546350"/>
                <a:gd name="connsiteX102" fmla="*/ 3168650 w 3251200"/>
                <a:gd name="connsiteY102" fmla="*/ 2362200 h 2546350"/>
                <a:gd name="connsiteX103" fmla="*/ 3194050 w 3251200"/>
                <a:gd name="connsiteY103" fmla="*/ 2432050 h 2546350"/>
                <a:gd name="connsiteX104" fmla="*/ 3213100 w 3251200"/>
                <a:gd name="connsiteY104" fmla="*/ 2444750 h 2546350"/>
                <a:gd name="connsiteX105" fmla="*/ 3225800 w 3251200"/>
                <a:gd name="connsiteY105" fmla="*/ 2463800 h 2546350"/>
                <a:gd name="connsiteX106" fmla="*/ 3244850 w 3251200"/>
                <a:gd name="connsiteY106" fmla="*/ 2482850 h 2546350"/>
                <a:gd name="connsiteX107" fmla="*/ 3251200 w 3251200"/>
                <a:gd name="connsiteY107" fmla="*/ 2501900 h 2546350"/>
                <a:gd name="connsiteX108" fmla="*/ 3213100 w 3251200"/>
                <a:gd name="connsiteY108" fmla="*/ 2546350 h 2546350"/>
                <a:gd name="connsiteX0" fmla="*/ 0 w 3245048"/>
                <a:gd name="connsiteY0" fmla="*/ 0 h 2546350"/>
                <a:gd name="connsiteX1" fmla="*/ 209550 w 3245048"/>
                <a:gd name="connsiteY1" fmla="*/ 6350 h 2546350"/>
                <a:gd name="connsiteX2" fmla="*/ 228600 w 3245048"/>
                <a:gd name="connsiteY2" fmla="*/ 12700 h 2546350"/>
                <a:gd name="connsiteX3" fmla="*/ 368300 w 3245048"/>
                <a:gd name="connsiteY3" fmla="*/ 25400 h 2546350"/>
                <a:gd name="connsiteX4" fmla="*/ 412750 w 3245048"/>
                <a:gd name="connsiteY4" fmla="*/ 69850 h 2546350"/>
                <a:gd name="connsiteX5" fmla="*/ 431800 w 3245048"/>
                <a:gd name="connsiteY5" fmla="*/ 82550 h 2546350"/>
                <a:gd name="connsiteX6" fmla="*/ 476250 w 3245048"/>
                <a:gd name="connsiteY6" fmla="*/ 114300 h 2546350"/>
                <a:gd name="connsiteX7" fmla="*/ 495300 w 3245048"/>
                <a:gd name="connsiteY7" fmla="*/ 139700 h 2546350"/>
                <a:gd name="connsiteX8" fmla="*/ 514350 w 3245048"/>
                <a:gd name="connsiteY8" fmla="*/ 158750 h 2546350"/>
                <a:gd name="connsiteX9" fmla="*/ 552450 w 3245048"/>
                <a:gd name="connsiteY9" fmla="*/ 184150 h 2546350"/>
                <a:gd name="connsiteX10" fmla="*/ 577850 w 3245048"/>
                <a:gd name="connsiteY10" fmla="*/ 222250 h 2546350"/>
                <a:gd name="connsiteX11" fmla="*/ 590550 w 3245048"/>
                <a:gd name="connsiteY11" fmla="*/ 241300 h 2546350"/>
                <a:gd name="connsiteX12" fmla="*/ 603250 w 3245048"/>
                <a:gd name="connsiteY12" fmla="*/ 279400 h 2546350"/>
                <a:gd name="connsiteX13" fmla="*/ 628650 w 3245048"/>
                <a:gd name="connsiteY13" fmla="*/ 298450 h 2546350"/>
                <a:gd name="connsiteX14" fmla="*/ 647700 w 3245048"/>
                <a:gd name="connsiteY14" fmla="*/ 304800 h 2546350"/>
                <a:gd name="connsiteX15" fmla="*/ 666750 w 3245048"/>
                <a:gd name="connsiteY15" fmla="*/ 317500 h 2546350"/>
                <a:gd name="connsiteX16" fmla="*/ 692150 w 3245048"/>
                <a:gd name="connsiteY16" fmla="*/ 349250 h 2546350"/>
                <a:gd name="connsiteX17" fmla="*/ 698500 w 3245048"/>
                <a:gd name="connsiteY17" fmla="*/ 368300 h 2546350"/>
                <a:gd name="connsiteX18" fmla="*/ 711200 w 3245048"/>
                <a:gd name="connsiteY18" fmla="*/ 387350 h 2546350"/>
                <a:gd name="connsiteX19" fmla="*/ 723900 w 3245048"/>
                <a:gd name="connsiteY19" fmla="*/ 425450 h 2546350"/>
                <a:gd name="connsiteX20" fmla="*/ 749300 w 3245048"/>
                <a:gd name="connsiteY20" fmla="*/ 469900 h 2546350"/>
                <a:gd name="connsiteX21" fmla="*/ 755650 w 3245048"/>
                <a:gd name="connsiteY21" fmla="*/ 495300 h 2546350"/>
                <a:gd name="connsiteX22" fmla="*/ 793750 w 3245048"/>
                <a:gd name="connsiteY22" fmla="*/ 527050 h 2546350"/>
                <a:gd name="connsiteX23" fmla="*/ 819150 w 3245048"/>
                <a:gd name="connsiteY23" fmla="*/ 565150 h 2546350"/>
                <a:gd name="connsiteX24" fmla="*/ 831850 w 3245048"/>
                <a:gd name="connsiteY24" fmla="*/ 584200 h 2546350"/>
                <a:gd name="connsiteX25" fmla="*/ 869950 w 3245048"/>
                <a:gd name="connsiteY25" fmla="*/ 609600 h 2546350"/>
                <a:gd name="connsiteX26" fmla="*/ 882650 w 3245048"/>
                <a:gd name="connsiteY26" fmla="*/ 628650 h 2546350"/>
                <a:gd name="connsiteX27" fmla="*/ 927100 w 3245048"/>
                <a:gd name="connsiteY27" fmla="*/ 641350 h 2546350"/>
                <a:gd name="connsiteX28" fmla="*/ 965200 w 3245048"/>
                <a:gd name="connsiteY28" fmla="*/ 673100 h 2546350"/>
                <a:gd name="connsiteX29" fmla="*/ 1003300 w 3245048"/>
                <a:gd name="connsiteY29" fmla="*/ 698500 h 2546350"/>
                <a:gd name="connsiteX30" fmla="*/ 1022350 w 3245048"/>
                <a:gd name="connsiteY30" fmla="*/ 717550 h 2546350"/>
                <a:gd name="connsiteX31" fmla="*/ 1066800 w 3245048"/>
                <a:gd name="connsiteY31" fmla="*/ 742950 h 2546350"/>
                <a:gd name="connsiteX32" fmla="*/ 1104900 w 3245048"/>
                <a:gd name="connsiteY32" fmla="*/ 787400 h 2546350"/>
                <a:gd name="connsiteX33" fmla="*/ 1117600 w 3245048"/>
                <a:gd name="connsiteY33" fmla="*/ 812800 h 2546350"/>
                <a:gd name="connsiteX34" fmla="*/ 1130300 w 3245048"/>
                <a:gd name="connsiteY34" fmla="*/ 831850 h 2546350"/>
                <a:gd name="connsiteX35" fmla="*/ 1174750 w 3245048"/>
                <a:gd name="connsiteY35" fmla="*/ 927100 h 2546350"/>
                <a:gd name="connsiteX36" fmla="*/ 1187450 w 3245048"/>
                <a:gd name="connsiteY36" fmla="*/ 946150 h 2546350"/>
                <a:gd name="connsiteX37" fmla="*/ 1200150 w 3245048"/>
                <a:gd name="connsiteY37" fmla="*/ 965200 h 2546350"/>
                <a:gd name="connsiteX38" fmla="*/ 1231900 w 3245048"/>
                <a:gd name="connsiteY38" fmla="*/ 1028700 h 2546350"/>
                <a:gd name="connsiteX39" fmla="*/ 1244600 w 3245048"/>
                <a:gd name="connsiteY39" fmla="*/ 1047750 h 2546350"/>
                <a:gd name="connsiteX40" fmla="*/ 1250950 w 3245048"/>
                <a:gd name="connsiteY40" fmla="*/ 1079500 h 2546350"/>
                <a:gd name="connsiteX41" fmla="*/ 1257300 w 3245048"/>
                <a:gd name="connsiteY41" fmla="*/ 1130300 h 2546350"/>
                <a:gd name="connsiteX42" fmla="*/ 1270000 w 3245048"/>
                <a:gd name="connsiteY42" fmla="*/ 1155700 h 2546350"/>
                <a:gd name="connsiteX43" fmla="*/ 1301750 w 3245048"/>
                <a:gd name="connsiteY43" fmla="*/ 1187450 h 2546350"/>
                <a:gd name="connsiteX44" fmla="*/ 1327150 w 3245048"/>
                <a:gd name="connsiteY44" fmla="*/ 1206500 h 2546350"/>
                <a:gd name="connsiteX45" fmla="*/ 1365250 w 3245048"/>
                <a:gd name="connsiteY45" fmla="*/ 1219200 h 2546350"/>
                <a:gd name="connsiteX46" fmla="*/ 1397000 w 3245048"/>
                <a:gd name="connsiteY46" fmla="*/ 1238250 h 2546350"/>
                <a:gd name="connsiteX47" fmla="*/ 1416050 w 3245048"/>
                <a:gd name="connsiteY47" fmla="*/ 1244600 h 2546350"/>
                <a:gd name="connsiteX48" fmla="*/ 1460500 w 3245048"/>
                <a:gd name="connsiteY48" fmla="*/ 1257300 h 2546350"/>
                <a:gd name="connsiteX49" fmla="*/ 1562100 w 3245048"/>
                <a:gd name="connsiteY49" fmla="*/ 1263650 h 2546350"/>
                <a:gd name="connsiteX50" fmla="*/ 1581150 w 3245048"/>
                <a:gd name="connsiteY50" fmla="*/ 1270000 h 2546350"/>
                <a:gd name="connsiteX51" fmla="*/ 1701800 w 3245048"/>
                <a:gd name="connsiteY51" fmla="*/ 1289050 h 2546350"/>
                <a:gd name="connsiteX52" fmla="*/ 1720850 w 3245048"/>
                <a:gd name="connsiteY52" fmla="*/ 1295400 h 2546350"/>
                <a:gd name="connsiteX53" fmla="*/ 1739900 w 3245048"/>
                <a:gd name="connsiteY53" fmla="*/ 1308100 h 2546350"/>
                <a:gd name="connsiteX54" fmla="*/ 1790700 w 3245048"/>
                <a:gd name="connsiteY54" fmla="*/ 1320800 h 2546350"/>
                <a:gd name="connsiteX55" fmla="*/ 1809750 w 3245048"/>
                <a:gd name="connsiteY55" fmla="*/ 1339850 h 2546350"/>
                <a:gd name="connsiteX56" fmla="*/ 1866900 w 3245048"/>
                <a:gd name="connsiteY56" fmla="*/ 1403350 h 2546350"/>
                <a:gd name="connsiteX57" fmla="*/ 1892300 w 3245048"/>
                <a:gd name="connsiteY57" fmla="*/ 1422400 h 2546350"/>
                <a:gd name="connsiteX58" fmla="*/ 1930400 w 3245048"/>
                <a:gd name="connsiteY58" fmla="*/ 1435100 h 2546350"/>
                <a:gd name="connsiteX59" fmla="*/ 1968500 w 3245048"/>
                <a:gd name="connsiteY59" fmla="*/ 1454150 h 2546350"/>
                <a:gd name="connsiteX60" fmla="*/ 1993900 w 3245048"/>
                <a:gd name="connsiteY60" fmla="*/ 1466850 h 2546350"/>
                <a:gd name="connsiteX61" fmla="*/ 2019300 w 3245048"/>
                <a:gd name="connsiteY61" fmla="*/ 1473200 h 2546350"/>
                <a:gd name="connsiteX62" fmla="*/ 2051050 w 3245048"/>
                <a:gd name="connsiteY62" fmla="*/ 1485900 h 2546350"/>
                <a:gd name="connsiteX63" fmla="*/ 2114550 w 3245048"/>
                <a:gd name="connsiteY63" fmla="*/ 1492250 h 2546350"/>
                <a:gd name="connsiteX64" fmla="*/ 2159000 w 3245048"/>
                <a:gd name="connsiteY64" fmla="*/ 1511300 h 2546350"/>
                <a:gd name="connsiteX65" fmla="*/ 2190750 w 3245048"/>
                <a:gd name="connsiteY65" fmla="*/ 1524000 h 2546350"/>
                <a:gd name="connsiteX66" fmla="*/ 2209800 w 3245048"/>
                <a:gd name="connsiteY66" fmla="*/ 1530350 h 2546350"/>
                <a:gd name="connsiteX67" fmla="*/ 2222500 w 3245048"/>
                <a:gd name="connsiteY67" fmla="*/ 1549400 h 2546350"/>
                <a:gd name="connsiteX68" fmla="*/ 2279650 w 3245048"/>
                <a:gd name="connsiteY68" fmla="*/ 1562100 h 2546350"/>
                <a:gd name="connsiteX69" fmla="*/ 2286000 w 3245048"/>
                <a:gd name="connsiteY69" fmla="*/ 1581150 h 2546350"/>
                <a:gd name="connsiteX70" fmla="*/ 2305050 w 3245048"/>
                <a:gd name="connsiteY70" fmla="*/ 1593850 h 2546350"/>
                <a:gd name="connsiteX71" fmla="*/ 2343150 w 3245048"/>
                <a:gd name="connsiteY71" fmla="*/ 1606550 h 2546350"/>
                <a:gd name="connsiteX72" fmla="*/ 2362200 w 3245048"/>
                <a:gd name="connsiteY72" fmla="*/ 1612900 h 2546350"/>
                <a:gd name="connsiteX73" fmla="*/ 2413000 w 3245048"/>
                <a:gd name="connsiteY73" fmla="*/ 1631950 h 2546350"/>
                <a:gd name="connsiteX74" fmla="*/ 2451100 w 3245048"/>
                <a:gd name="connsiteY74" fmla="*/ 1663700 h 2546350"/>
                <a:gd name="connsiteX75" fmla="*/ 2489200 w 3245048"/>
                <a:gd name="connsiteY75" fmla="*/ 1682750 h 2546350"/>
                <a:gd name="connsiteX76" fmla="*/ 2520950 w 3245048"/>
                <a:gd name="connsiteY76" fmla="*/ 1714500 h 2546350"/>
                <a:gd name="connsiteX77" fmla="*/ 2540000 w 3245048"/>
                <a:gd name="connsiteY77" fmla="*/ 1733550 h 2546350"/>
                <a:gd name="connsiteX78" fmla="*/ 2578100 w 3245048"/>
                <a:gd name="connsiteY78" fmla="*/ 1746250 h 2546350"/>
                <a:gd name="connsiteX79" fmla="*/ 2622550 w 3245048"/>
                <a:gd name="connsiteY79" fmla="*/ 1771650 h 2546350"/>
                <a:gd name="connsiteX80" fmla="*/ 2641600 w 3245048"/>
                <a:gd name="connsiteY80" fmla="*/ 1778000 h 2546350"/>
                <a:gd name="connsiteX81" fmla="*/ 2679700 w 3245048"/>
                <a:gd name="connsiteY81" fmla="*/ 1797050 h 2546350"/>
                <a:gd name="connsiteX82" fmla="*/ 2692400 w 3245048"/>
                <a:gd name="connsiteY82" fmla="*/ 1816100 h 2546350"/>
                <a:gd name="connsiteX83" fmla="*/ 2711450 w 3245048"/>
                <a:gd name="connsiteY83" fmla="*/ 1822450 h 2546350"/>
                <a:gd name="connsiteX84" fmla="*/ 2736850 w 3245048"/>
                <a:gd name="connsiteY84" fmla="*/ 1841500 h 2546350"/>
                <a:gd name="connsiteX85" fmla="*/ 2768600 w 3245048"/>
                <a:gd name="connsiteY85" fmla="*/ 1873250 h 2546350"/>
                <a:gd name="connsiteX86" fmla="*/ 2806700 w 3245048"/>
                <a:gd name="connsiteY86" fmla="*/ 1892300 h 2546350"/>
                <a:gd name="connsiteX87" fmla="*/ 2825750 w 3245048"/>
                <a:gd name="connsiteY87" fmla="*/ 1917700 h 2546350"/>
                <a:gd name="connsiteX88" fmla="*/ 2863850 w 3245048"/>
                <a:gd name="connsiteY88" fmla="*/ 1943100 h 2546350"/>
                <a:gd name="connsiteX89" fmla="*/ 2882900 w 3245048"/>
                <a:gd name="connsiteY89" fmla="*/ 1962150 h 2546350"/>
                <a:gd name="connsiteX90" fmla="*/ 2901950 w 3245048"/>
                <a:gd name="connsiteY90" fmla="*/ 1968500 h 2546350"/>
                <a:gd name="connsiteX91" fmla="*/ 2914650 w 3245048"/>
                <a:gd name="connsiteY91" fmla="*/ 1993900 h 2546350"/>
                <a:gd name="connsiteX92" fmla="*/ 2971800 w 3245048"/>
                <a:gd name="connsiteY92" fmla="*/ 2044700 h 2546350"/>
                <a:gd name="connsiteX93" fmla="*/ 3003550 w 3245048"/>
                <a:gd name="connsiteY93" fmla="*/ 2101850 h 2546350"/>
                <a:gd name="connsiteX94" fmla="*/ 3016250 w 3245048"/>
                <a:gd name="connsiteY94" fmla="*/ 2127250 h 2546350"/>
                <a:gd name="connsiteX95" fmla="*/ 3022600 w 3245048"/>
                <a:gd name="connsiteY95" fmla="*/ 2146300 h 2546350"/>
                <a:gd name="connsiteX96" fmla="*/ 3054350 w 3245048"/>
                <a:gd name="connsiteY96" fmla="*/ 2171700 h 2546350"/>
                <a:gd name="connsiteX97" fmla="*/ 3073400 w 3245048"/>
                <a:gd name="connsiteY97" fmla="*/ 2222500 h 2546350"/>
                <a:gd name="connsiteX98" fmla="*/ 3092450 w 3245048"/>
                <a:gd name="connsiteY98" fmla="*/ 2241550 h 2546350"/>
                <a:gd name="connsiteX99" fmla="*/ 3105150 w 3245048"/>
                <a:gd name="connsiteY99" fmla="*/ 2260600 h 2546350"/>
                <a:gd name="connsiteX100" fmla="*/ 3136900 w 3245048"/>
                <a:gd name="connsiteY100" fmla="*/ 2305050 h 2546350"/>
                <a:gd name="connsiteX101" fmla="*/ 3143250 w 3245048"/>
                <a:gd name="connsiteY101" fmla="*/ 2324100 h 2546350"/>
                <a:gd name="connsiteX102" fmla="*/ 3168650 w 3245048"/>
                <a:gd name="connsiteY102" fmla="*/ 2362200 h 2546350"/>
                <a:gd name="connsiteX103" fmla="*/ 3194050 w 3245048"/>
                <a:gd name="connsiteY103" fmla="*/ 2432050 h 2546350"/>
                <a:gd name="connsiteX104" fmla="*/ 3213100 w 3245048"/>
                <a:gd name="connsiteY104" fmla="*/ 2444750 h 2546350"/>
                <a:gd name="connsiteX105" fmla="*/ 3225800 w 3245048"/>
                <a:gd name="connsiteY105" fmla="*/ 2463800 h 2546350"/>
                <a:gd name="connsiteX106" fmla="*/ 3244850 w 3245048"/>
                <a:gd name="connsiteY106" fmla="*/ 2482850 h 2546350"/>
                <a:gd name="connsiteX107" fmla="*/ 3213100 w 3245048"/>
                <a:gd name="connsiteY107" fmla="*/ 2546350 h 2546350"/>
                <a:gd name="connsiteX0" fmla="*/ 0 w 3225800"/>
                <a:gd name="connsiteY0" fmla="*/ 0 h 2546350"/>
                <a:gd name="connsiteX1" fmla="*/ 209550 w 3225800"/>
                <a:gd name="connsiteY1" fmla="*/ 6350 h 2546350"/>
                <a:gd name="connsiteX2" fmla="*/ 228600 w 3225800"/>
                <a:gd name="connsiteY2" fmla="*/ 12700 h 2546350"/>
                <a:gd name="connsiteX3" fmla="*/ 368300 w 3225800"/>
                <a:gd name="connsiteY3" fmla="*/ 25400 h 2546350"/>
                <a:gd name="connsiteX4" fmla="*/ 412750 w 3225800"/>
                <a:gd name="connsiteY4" fmla="*/ 69850 h 2546350"/>
                <a:gd name="connsiteX5" fmla="*/ 431800 w 3225800"/>
                <a:gd name="connsiteY5" fmla="*/ 82550 h 2546350"/>
                <a:gd name="connsiteX6" fmla="*/ 476250 w 3225800"/>
                <a:gd name="connsiteY6" fmla="*/ 114300 h 2546350"/>
                <a:gd name="connsiteX7" fmla="*/ 495300 w 3225800"/>
                <a:gd name="connsiteY7" fmla="*/ 139700 h 2546350"/>
                <a:gd name="connsiteX8" fmla="*/ 514350 w 3225800"/>
                <a:gd name="connsiteY8" fmla="*/ 158750 h 2546350"/>
                <a:gd name="connsiteX9" fmla="*/ 552450 w 3225800"/>
                <a:gd name="connsiteY9" fmla="*/ 184150 h 2546350"/>
                <a:gd name="connsiteX10" fmla="*/ 577850 w 3225800"/>
                <a:gd name="connsiteY10" fmla="*/ 222250 h 2546350"/>
                <a:gd name="connsiteX11" fmla="*/ 590550 w 3225800"/>
                <a:gd name="connsiteY11" fmla="*/ 241300 h 2546350"/>
                <a:gd name="connsiteX12" fmla="*/ 603250 w 3225800"/>
                <a:gd name="connsiteY12" fmla="*/ 279400 h 2546350"/>
                <a:gd name="connsiteX13" fmla="*/ 628650 w 3225800"/>
                <a:gd name="connsiteY13" fmla="*/ 298450 h 2546350"/>
                <a:gd name="connsiteX14" fmla="*/ 647700 w 3225800"/>
                <a:gd name="connsiteY14" fmla="*/ 304800 h 2546350"/>
                <a:gd name="connsiteX15" fmla="*/ 666750 w 3225800"/>
                <a:gd name="connsiteY15" fmla="*/ 317500 h 2546350"/>
                <a:gd name="connsiteX16" fmla="*/ 692150 w 3225800"/>
                <a:gd name="connsiteY16" fmla="*/ 349250 h 2546350"/>
                <a:gd name="connsiteX17" fmla="*/ 698500 w 3225800"/>
                <a:gd name="connsiteY17" fmla="*/ 368300 h 2546350"/>
                <a:gd name="connsiteX18" fmla="*/ 711200 w 3225800"/>
                <a:gd name="connsiteY18" fmla="*/ 387350 h 2546350"/>
                <a:gd name="connsiteX19" fmla="*/ 723900 w 3225800"/>
                <a:gd name="connsiteY19" fmla="*/ 425450 h 2546350"/>
                <a:gd name="connsiteX20" fmla="*/ 749300 w 3225800"/>
                <a:gd name="connsiteY20" fmla="*/ 469900 h 2546350"/>
                <a:gd name="connsiteX21" fmla="*/ 755650 w 3225800"/>
                <a:gd name="connsiteY21" fmla="*/ 495300 h 2546350"/>
                <a:gd name="connsiteX22" fmla="*/ 793750 w 3225800"/>
                <a:gd name="connsiteY22" fmla="*/ 527050 h 2546350"/>
                <a:gd name="connsiteX23" fmla="*/ 819150 w 3225800"/>
                <a:gd name="connsiteY23" fmla="*/ 565150 h 2546350"/>
                <a:gd name="connsiteX24" fmla="*/ 831850 w 3225800"/>
                <a:gd name="connsiteY24" fmla="*/ 584200 h 2546350"/>
                <a:gd name="connsiteX25" fmla="*/ 869950 w 3225800"/>
                <a:gd name="connsiteY25" fmla="*/ 609600 h 2546350"/>
                <a:gd name="connsiteX26" fmla="*/ 882650 w 3225800"/>
                <a:gd name="connsiteY26" fmla="*/ 628650 h 2546350"/>
                <a:gd name="connsiteX27" fmla="*/ 927100 w 3225800"/>
                <a:gd name="connsiteY27" fmla="*/ 641350 h 2546350"/>
                <a:gd name="connsiteX28" fmla="*/ 965200 w 3225800"/>
                <a:gd name="connsiteY28" fmla="*/ 673100 h 2546350"/>
                <a:gd name="connsiteX29" fmla="*/ 1003300 w 3225800"/>
                <a:gd name="connsiteY29" fmla="*/ 698500 h 2546350"/>
                <a:gd name="connsiteX30" fmla="*/ 1022350 w 3225800"/>
                <a:gd name="connsiteY30" fmla="*/ 717550 h 2546350"/>
                <a:gd name="connsiteX31" fmla="*/ 1066800 w 3225800"/>
                <a:gd name="connsiteY31" fmla="*/ 742950 h 2546350"/>
                <a:gd name="connsiteX32" fmla="*/ 1104900 w 3225800"/>
                <a:gd name="connsiteY32" fmla="*/ 787400 h 2546350"/>
                <a:gd name="connsiteX33" fmla="*/ 1117600 w 3225800"/>
                <a:gd name="connsiteY33" fmla="*/ 812800 h 2546350"/>
                <a:gd name="connsiteX34" fmla="*/ 1130300 w 3225800"/>
                <a:gd name="connsiteY34" fmla="*/ 831850 h 2546350"/>
                <a:gd name="connsiteX35" fmla="*/ 1174750 w 3225800"/>
                <a:gd name="connsiteY35" fmla="*/ 927100 h 2546350"/>
                <a:gd name="connsiteX36" fmla="*/ 1187450 w 3225800"/>
                <a:gd name="connsiteY36" fmla="*/ 946150 h 2546350"/>
                <a:gd name="connsiteX37" fmla="*/ 1200150 w 3225800"/>
                <a:gd name="connsiteY37" fmla="*/ 965200 h 2546350"/>
                <a:gd name="connsiteX38" fmla="*/ 1231900 w 3225800"/>
                <a:gd name="connsiteY38" fmla="*/ 1028700 h 2546350"/>
                <a:gd name="connsiteX39" fmla="*/ 1244600 w 3225800"/>
                <a:gd name="connsiteY39" fmla="*/ 1047750 h 2546350"/>
                <a:gd name="connsiteX40" fmla="*/ 1250950 w 3225800"/>
                <a:gd name="connsiteY40" fmla="*/ 1079500 h 2546350"/>
                <a:gd name="connsiteX41" fmla="*/ 1257300 w 3225800"/>
                <a:gd name="connsiteY41" fmla="*/ 1130300 h 2546350"/>
                <a:gd name="connsiteX42" fmla="*/ 1270000 w 3225800"/>
                <a:gd name="connsiteY42" fmla="*/ 1155700 h 2546350"/>
                <a:gd name="connsiteX43" fmla="*/ 1301750 w 3225800"/>
                <a:gd name="connsiteY43" fmla="*/ 1187450 h 2546350"/>
                <a:gd name="connsiteX44" fmla="*/ 1327150 w 3225800"/>
                <a:gd name="connsiteY44" fmla="*/ 1206500 h 2546350"/>
                <a:gd name="connsiteX45" fmla="*/ 1365250 w 3225800"/>
                <a:gd name="connsiteY45" fmla="*/ 1219200 h 2546350"/>
                <a:gd name="connsiteX46" fmla="*/ 1397000 w 3225800"/>
                <a:gd name="connsiteY46" fmla="*/ 1238250 h 2546350"/>
                <a:gd name="connsiteX47" fmla="*/ 1416050 w 3225800"/>
                <a:gd name="connsiteY47" fmla="*/ 1244600 h 2546350"/>
                <a:gd name="connsiteX48" fmla="*/ 1460500 w 3225800"/>
                <a:gd name="connsiteY48" fmla="*/ 1257300 h 2546350"/>
                <a:gd name="connsiteX49" fmla="*/ 1562100 w 3225800"/>
                <a:gd name="connsiteY49" fmla="*/ 1263650 h 2546350"/>
                <a:gd name="connsiteX50" fmla="*/ 1581150 w 3225800"/>
                <a:gd name="connsiteY50" fmla="*/ 1270000 h 2546350"/>
                <a:gd name="connsiteX51" fmla="*/ 1701800 w 3225800"/>
                <a:gd name="connsiteY51" fmla="*/ 1289050 h 2546350"/>
                <a:gd name="connsiteX52" fmla="*/ 1720850 w 3225800"/>
                <a:gd name="connsiteY52" fmla="*/ 1295400 h 2546350"/>
                <a:gd name="connsiteX53" fmla="*/ 1739900 w 3225800"/>
                <a:gd name="connsiteY53" fmla="*/ 1308100 h 2546350"/>
                <a:gd name="connsiteX54" fmla="*/ 1790700 w 3225800"/>
                <a:gd name="connsiteY54" fmla="*/ 1320800 h 2546350"/>
                <a:gd name="connsiteX55" fmla="*/ 1809750 w 3225800"/>
                <a:gd name="connsiteY55" fmla="*/ 1339850 h 2546350"/>
                <a:gd name="connsiteX56" fmla="*/ 1866900 w 3225800"/>
                <a:gd name="connsiteY56" fmla="*/ 1403350 h 2546350"/>
                <a:gd name="connsiteX57" fmla="*/ 1892300 w 3225800"/>
                <a:gd name="connsiteY57" fmla="*/ 1422400 h 2546350"/>
                <a:gd name="connsiteX58" fmla="*/ 1930400 w 3225800"/>
                <a:gd name="connsiteY58" fmla="*/ 1435100 h 2546350"/>
                <a:gd name="connsiteX59" fmla="*/ 1968500 w 3225800"/>
                <a:gd name="connsiteY59" fmla="*/ 1454150 h 2546350"/>
                <a:gd name="connsiteX60" fmla="*/ 1993900 w 3225800"/>
                <a:gd name="connsiteY60" fmla="*/ 1466850 h 2546350"/>
                <a:gd name="connsiteX61" fmla="*/ 2019300 w 3225800"/>
                <a:gd name="connsiteY61" fmla="*/ 1473200 h 2546350"/>
                <a:gd name="connsiteX62" fmla="*/ 2051050 w 3225800"/>
                <a:gd name="connsiteY62" fmla="*/ 1485900 h 2546350"/>
                <a:gd name="connsiteX63" fmla="*/ 2114550 w 3225800"/>
                <a:gd name="connsiteY63" fmla="*/ 1492250 h 2546350"/>
                <a:gd name="connsiteX64" fmla="*/ 2159000 w 3225800"/>
                <a:gd name="connsiteY64" fmla="*/ 1511300 h 2546350"/>
                <a:gd name="connsiteX65" fmla="*/ 2190750 w 3225800"/>
                <a:gd name="connsiteY65" fmla="*/ 1524000 h 2546350"/>
                <a:gd name="connsiteX66" fmla="*/ 2209800 w 3225800"/>
                <a:gd name="connsiteY66" fmla="*/ 1530350 h 2546350"/>
                <a:gd name="connsiteX67" fmla="*/ 2222500 w 3225800"/>
                <a:gd name="connsiteY67" fmla="*/ 1549400 h 2546350"/>
                <a:gd name="connsiteX68" fmla="*/ 2279650 w 3225800"/>
                <a:gd name="connsiteY68" fmla="*/ 1562100 h 2546350"/>
                <a:gd name="connsiteX69" fmla="*/ 2286000 w 3225800"/>
                <a:gd name="connsiteY69" fmla="*/ 1581150 h 2546350"/>
                <a:gd name="connsiteX70" fmla="*/ 2305050 w 3225800"/>
                <a:gd name="connsiteY70" fmla="*/ 1593850 h 2546350"/>
                <a:gd name="connsiteX71" fmla="*/ 2343150 w 3225800"/>
                <a:gd name="connsiteY71" fmla="*/ 1606550 h 2546350"/>
                <a:gd name="connsiteX72" fmla="*/ 2362200 w 3225800"/>
                <a:gd name="connsiteY72" fmla="*/ 1612900 h 2546350"/>
                <a:gd name="connsiteX73" fmla="*/ 2413000 w 3225800"/>
                <a:gd name="connsiteY73" fmla="*/ 1631950 h 2546350"/>
                <a:gd name="connsiteX74" fmla="*/ 2451100 w 3225800"/>
                <a:gd name="connsiteY74" fmla="*/ 1663700 h 2546350"/>
                <a:gd name="connsiteX75" fmla="*/ 2489200 w 3225800"/>
                <a:gd name="connsiteY75" fmla="*/ 1682750 h 2546350"/>
                <a:gd name="connsiteX76" fmla="*/ 2520950 w 3225800"/>
                <a:gd name="connsiteY76" fmla="*/ 1714500 h 2546350"/>
                <a:gd name="connsiteX77" fmla="*/ 2540000 w 3225800"/>
                <a:gd name="connsiteY77" fmla="*/ 1733550 h 2546350"/>
                <a:gd name="connsiteX78" fmla="*/ 2578100 w 3225800"/>
                <a:gd name="connsiteY78" fmla="*/ 1746250 h 2546350"/>
                <a:gd name="connsiteX79" fmla="*/ 2622550 w 3225800"/>
                <a:gd name="connsiteY79" fmla="*/ 1771650 h 2546350"/>
                <a:gd name="connsiteX80" fmla="*/ 2641600 w 3225800"/>
                <a:gd name="connsiteY80" fmla="*/ 1778000 h 2546350"/>
                <a:gd name="connsiteX81" fmla="*/ 2679700 w 3225800"/>
                <a:gd name="connsiteY81" fmla="*/ 1797050 h 2546350"/>
                <a:gd name="connsiteX82" fmla="*/ 2692400 w 3225800"/>
                <a:gd name="connsiteY82" fmla="*/ 1816100 h 2546350"/>
                <a:gd name="connsiteX83" fmla="*/ 2711450 w 3225800"/>
                <a:gd name="connsiteY83" fmla="*/ 1822450 h 2546350"/>
                <a:gd name="connsiteX84" fmla="*/ 2736850 w 3225800"/>
                <a:gd name="connsiteY84" fmla="*/ 1841500 h 2546350"/>
                <a:gd name="connsiteX85" fmla="*/ 2768600 w 3225800"/>
                <a:gd name="connsiteY85" fmla="*/ 1873250 h 2546350"/>
                <a:gd name="connsiteX86" fmla="*/ 2806700 w 3225800"/>
                <a:gd name="connsiteY86" fmla="*/ 1892300 h 2546350"/>
                <a:gd name="connsiteX87" fmla="*/ 2825750 w 3225800"/>
                <a:gd name="connsiteY87" fmla="*/ 1917700 h 2546350"/>
                <a:gd name="connsiteX88" fmla="*/ 2863850 w 3225800"/>
                <a:gd name="connsiteY88" fmla="*/ 1943100 h 2546350"/>
                <a:gd name="connsiteX89" fmla="*/ 2882900 w 3225800"/>
                <a:gd name="connsiteY89" fmla="*/ 1962150 h 2546350"/>
                <a:gd name="connsiteX90" fmla="*/ 2901950 w 3225800"/>
                <a:gd name="connsiteY90" fmla="*/ 1968500 h 2546350"/>
                <a:gd name="connsiteX91" fmla="*/ 2914650 w 3225800"/>
                <a:gd name="connsiteY91" fmla="*/ 1993900 h 2546350"/>
                <a:gd name="connsiteX92" fmla="*/ 2971800 w 3225800"/>
                <a:gd name="connsiteY92" fmla="*/ 2044700 h 2546350"/>
                <a:gd name="connsiteX93" fmla="*/ 3003550 w 3225800"/>
                <a:gd name="connsiteY93" fmla="*/ 2101850 h 2546350"/>
                <a:gd name="connsiteX94" fmla="*/ 3016250 w 3225800"/>
                <a:gd name="connsiteY94" fmla="*/ 2127250 h 2546350"/>
                <a:gd name="connsiteX95" fmla="*/ 3022600 w 3225800"/>
                <a:gd name="connsiteY95" fmla="*/ 2146300 h 2546350"/>
                <a:gd name="connsiteX96" fmla="*/ 3054350 w 3225800"/>
                <a:gd name="connsiteY96" fmla="*/ 2171700 h 2546350"/>
                <a:gd name="connsiteX97" fmla="*/ 3073400 w 3225800"/>
                <a:gd name="connsiteY97" fmla="*/ 2222500 h 2546350"/>
                <a:gd name="connsiteX98" fmla="*/ 3092450 w 3225800"/>
                <a:gd name="connsiteY98" fmla="*/ 2241550 h 2546350"/>
                <a:gd name="connsiteX99" fmla="*/ 3105150 w 3225800"/>
                <a:gd name="connsiteY99" fmla="*/ 2260600 h 2546350"/>
                <a:gd name="connsiteX100" fmla="*/ 3136900 w 3225800"/>
                <a:gd name="connsiteY100" fmla="*/ 2305050 h 2546350"/>
                <a:gd name="connsiteX101" fmla="*/ 3143250 w 3225800"/>
                <a:gd name="connsiteY101" fmla="*/ 2324100 h 2546350"/>
                <a:gd name="connsiteX102" fmla="*/ 3168650 w 3225800"/>
                <a:gd name="connsiteY102" fmla="*/ 2362200 h 2546350"/>
                <a:gd name="connsiteX103" fmla="*/ 3194050 w 3225800"/>
                <a:gd name="connsiteY103" fmla="*/ 2432050 h 2546350"/>
                <a:gd name="connsiteX104" fmla="*/ 3213100 w 3225800"/>
                <a:gd name="connsiteY104" fmla="*/ 2444750 h 2546350"/>
                <a:gd name="connsiteX105" fmla="*/ 3225800 w 3225800"/>
                <a:gd name="connsiteY105" fmla="*/ 2463800 h 2546350"/>
                <a:gd name="connsiteX106" fmla="*/ 3213100 w 3225800"/>
                <a:gd name="connsiteY106" fmla="*/ 2546350 h 2546350"/>
                <a:gd name="connsiteX0" fmla="*/ 0 w 3214511"/>
                <a:gd name="connsiteY0" fmla="*/ 0 h 2546350"/>
                <a:gd name="connsiteX1" fmla="*/ 209550 w 3214511"/>
                <a:gd name="connsiteY1" fmla="*/ 6350 h 2546350"/>
                <a:gd name="connsiteX2" fmla="*/ 228600 w 3214511"/>
                <a:gd name="connsiteY2" fmla="*/ 12700 h 2546350"/>
                <a:gd name="connsiteX3" fmla="*/ 368300 w 3214511"/>
                <a:gd name="connsiteY3" fmla="*/ 25400 h 2546350"/>
                <a:gd name="connsiteX4" fmla="*/ 412750 w 3214511"/>
                <a:gd name="connsiteY4" fmla="*/ 69850 h 2546350"/>
                <a:gd name="connsiteX5" fmla="*/ 431800 w 3214511"/>
                <a:gd name="connsiteY5" fmla="*/ 82550 h 2546350"/>
                <a:gd name="connsiteX6" fmla="*/ 476250 w 3214511"/>
                <a:gd name="connsiteY6" fmla="*/ 114300 h 2546350"/>
                <a:gd name="connsiteX7" fmla="*/ 495300 w 3214511"/>
                <a:gd name="connsiteY7" fmla="*/ 139700 h 2546350"/>
                <a:gd name="connsiteX8" fmla="*/ 514350 w 3214511"/>
                <a:gd name="connsiteY8" fmla="*/ 158750 h 2546350"/>
                <a:gd name="connsiteX9" fmla="*/ 552450 w 3214511"/>
                <a:gd name="connsiteY9" fmla="*/ 184150 h 2546350"/>
                <a:gd name="connsiteX10" fmla="*/ 577850 w 3214511"/>
                <a:gd name="connsiteY10" fmla="*/ 222250 h 2546350"/>
                <a:gd name="connsiteX11" fmla="*/ 590550 w 3214511"/>
                <a:gd name="connsiteY11" fmla="*/ 241300 h 2546350"/>
                <a:gd name="connsiteX12" fmla="*/ 603250 w 3214511"/>
                <a:gd name="connsiteY12" fmla="*/ 279400 h 2546350"/>
                <a:gd name="connsiteX13" fmla="*/ 628650 w 3214511"/>
                <a:gd name="connsiteY13" fmla="*/ 298450 h 2546350"/>
                <a:gd name="connsiteX14" fmla="*/ 647700 w 3214511"/>
                <a:gd name="connsiteY14" fmla="*/ 304800 h 2546350"/>
                <a:gd name="connsiteX15" fmla="*/ 666750 w 3214511"/>
                <a:gd name="connsiteY15" fmla="*/ 317500 h 2546350"/>
                <a:gd name="connsiteX16" fmla="*/ 692150 w 3214511"/>
                <a:gd name="connsiteY16" fmla="*/ 349250 h 2546350"/>
                <a:gd name="connsiteX17" fmla="*/ 698500 w 3214511"/>
                <a:gd name="connsiteY17" fmla="*/ 368300 h 2546350"/>
                <a:gd name="connsiteX18" fmla="*/ 711200 w 3214511"/>
                <a:gd name="connsiteY18" fmla="*/ 387350 h 2546350"/>
                <a:gd name="connsiteX19" fmla="*/ 723900 w 3214511"/>
                <a:gd name="connsiteY19" fmla="*/ 425450 h 2546350"/>
                <a:gd name="connsiteX20" fmla="*/ 749300 w 3214511"/>
                <a:gd name="connsiteY20" fmla="*/ 469900 h 2546350"/>
                <a:gd name="connsiteX21" fmla="*/ 755650 w 3214511"/>
                <a:gd name="connsiteY21" fmla="*/ 495300 h 2546350"/>
                <a:gd name="connsiteX22" fmla="*/ 793750 w 3214511"/>
                <a:gd name="connsiteY22" fmla="*/ 527050 h 2546350"/>
                <a:gd name="connsiteX23" fmla="*/ 819150 w 3214511"/>
                <a:gd name="connsiteY23" fmla="*/ 565150 h 2546350"/>
                <a:gd name="connsiteX24" fmla="*/ 831850 w 3214511"/>
                <a:gd name="connsiteY24" fmla="*/ 584200 h 2546350"/>
                <a:gd name="connsiteX25" fmla="*/ 869950 w 3214511"/>
                <a:gd name="connsiteY25" fmla="*/ 609600 h 2546350"/>
                <a:gd name="connsiteX26" fmla="*/ 882650 w 3214511"/>
                <a:gd name="connsiteY26" fmla="*/ 628650 h 2546350"/>
                <a:gd name="connsiteX27" fmla="*/ 927100 w 3214511"/>
                <a:gd name="connsiteY27" fmla="*/ 641350 h 2546350"/>
                <a:gd name="connsiteX28" fmla="*/ 965200 w 3214511"/>
                <a:gd name="connsiteY28" fmla="*/ 673100 h 2546350"/>
                <a:gd name="connsiteX29" fmla="*/ 1003300 w 3214511"/>
                <a:gd name="connsiteY29" fmla="*/ 698500 h 2546350"/>
                <a:gd name="connsiteX30" fmla="*/ 1022350 w 3214511"/>
                <a:gd name="connsiteY30" fmla="*/ 717550 h 2546350"/>
                <a:gd name="connsiteX31" fmla="*/ 1066800 w 3214511"/>
                <a:gd name="connsiteY31" fmla="*/ 742950 h 2546350"/>
                <a:gd name="connsiteX32" fmla="*/ 1104900 w 3214511"/>
                <a:gd name="connsiteY32" fmla="*/ 787400 h 2546350"/>
                <a:gd name="connsiteX33" fmla="*/ 1117600 w 3214511"/>
                <a:gd name="connsiteY33" fmla="*/ 812800 h 2546350"/>
                <a:gd name="connsiteX34" fmla="*/ 1130300 w 3214511"/>
                <a:gd name="connsiteY34" fmla="*/ 831850 h 2546350"/>
                <a:gd name="connsiteX35" fmla="*/ 1174750 w 3214511"/>
                <a:gd name="connsiteY35" fmla="*/ 927100 h 2546350"/>
                <a:gd name="connsiteX36" fmla="*/ 1187450 w 3214511"/>
                <a:gd name="connsiteY36" fmla="*/ 946150 h 2546350"/>
                <a:gd name="connsiteX37" fmla="*/ 1200150 w 3214511"/>
                <a:gd name="connsiteY37" fmla="*/ 965200 h 2546350"/>
                <a:gd name="connsiteX38" fmla="*/ 1231900 w 3214511"/>
                <a:gd name="connsiteY38" fmla="*/ 1028700 h 2546350"/>
                <a:gd name="connsiteX39" fmla="*/ 1244600 w 3214511"/>
                <a:gd name="connsiteY39" fmla="*/ 1047750 h 2546350"/>
                <a:gd name="connsiteX40" fmla="*/ 1250950 w 3214511"/>
                <a:gd name="connsiteY40" fmla="*/ 1079500 h 2546350"/>
                <a:gd name="connsiteX41" fmla="*/ 1257300 w 3214511"/>
                <a:gd name="connsiteY41" fmla="*/ 1130300 h 2546350"/>
                <a:gd name="connsiteX42" fmla="*/ 1270000 w 3214511"/>
                <a:gd name="connsiteY42" fmla="*/ 1155700 h 2546350"/>
                <a:gd name="connsiteX43" fmla="*/ 1301750 w 3214511"/>
                <a:gd name="connsiteY43" fmla="*/ 1187450 h 2546350"/>
                <a:gd name="connsiteX44" fmla="*/ 1327150 w 3214511"/>
                <a:gd name="connsiteY44" fmla="*/ 1206500 h 2546350"/>
                <a:gd name="connsiteX45" fmla="*/ 1365250 w 3214511"/>
                <a:gd name="connsiteY45" fmla="*/ 1219200 h 2546350"/>
                <a:gd name="connsiteX46" fmla="*/ 1397000 w 3214511"/>
                <a:gd name="connsiteY46" fmla="*/ 1238250 h 2546350"/>
                <a:gd name="connsiteX47" fmla="*/ 1416050 w 3214511"/>
                <a:gd name="connsiteY47" fmla="*/ 1244600 h 2546350"/>
                <a:gd name="connsiteX48" fmla="*/ 1460500 w 3214511"/>
                <a:gd name="connsiteY48" fmla="*/ 1257300 h 2546350"/>
                <a:gd name="connsiteX49" fmla="*/ 1562100 w 3214511"/>
                <a:gd name="connsiteY49" fmla="*/ 1263650 h 2546350"/>
                <a:gd name="connsiteX50" fmla="*/ 1581150 w 3214511"/>
                <a:gd name="connsiteY50" fmla="*/ 1270000 h 2546350"/>
                <a:gd name="connsiteX51" fmla="*/ 1701800 w 3214511"/>
                <a:gd name="connsiteY51" fmla="*/ 1289050 h 2546350"/>
                <a:gd name="connsiteX52" fmla="*/ 1720850 w 3214511"/>
                <a:gd name="connsiteY52" fmla="*/ 1295400 h 2546350"/>
                <a:gd name="connsiteX53" fmla="*/ 1739900 w 3214511"/>
                <a:gd name="connsiteY53" fmla="*/ 1308100 h 2546350"/>
                <a:gd name="connsiteX54" fmla="*/ 1790700 w 3214511"/>
                <a:gd name="connsiteY54" fmla="*/ 1320800 h 2546350"/>
                <a:gd name="connsiteX55" fmla="*/ 1809750 w 3214511"/>
                <a:gd name="connsiteY55" fmla="*/ 1339850 h 2546350"/>
                <a:gd name="connsiteX56" fmla="*/ 1866900 w 3214511"/>
                <a:gd name="connsiteY56" fmla="*/ 1403350 h 2546350"/>
                <a:gd name="connsiteX57" fmla="*/ 1892300 w 3214511"/>
                <a:gd name="connsiteY57" fmla="*/ 1422400 h 2546350"/>
                <a:gd name="connsiteX58" fmla="*/ 1930400 w 3214511"/>
                <a:gd name="connsiteY58" fmla="*/ 1435100 h 2546350"/>
                <a:gd name="connsiteX59" fmla="*/ 1968500 w 3214511"/>
                <a:gd name="connsiteY59" fmla="*/ 1454150 h 2546350"/>
                <a:gd name="connsiteX60" fmla="*/ 1993900 w 3214511"/>
                <a:gd name="connsiteY60" fmla="*/ 1466850 h 2546350"/>
                <a:gd name="connsiteX61" fmla="*/ 2019300 w 3214511"/>
                <a:gd name="connsiteY61" fmla="*/ 1473200 h 2546350"/>
                <a:gd name="connsiteX62" fmla="*/ 2051050 w 3214511"/>
                <a:gd name="connsiteY62" fmla="*/ 1485900 h 2546350"/>
                <a:gd name="connsiteX63" fmla="*/ 2114550 w 3214511"/>
                <a:gd name="connsiteY63" fmla="*/ 1492250 h 2546350"/>
                <a:gd name="connsiteX64" fmla="*/ 2159000 w 3214511"/>
                <a:gd name="connsiteY64" fmla="*/ 1511300 h 2546350"/>
                <a:gd name="connsiteX65" fmla="*/ 2190750 w 3214511"/>
                <a:gd name="connsiteY65" fmla="*/ 1524000 h 2546350"/>
                <a:gd name="connsiteX66" fmla="*/ 2209800 w 3214511"/>
                <a:gd name="connsiteY66" fmla="*/ 1530350 h 2546350"/>
                <a:gd name="connsiteX67" fmla="*/ 2222500 w 3214511"/>
                <a:gd name="connsiteY67" fmla="*/ 1549400 h 2546350"/>
                <a:gd name="connsiteX68" fmla="*/ 2279650 w 3214511"/>
                <a:gd name="connsiteY68" fmla="*/ 1562100 h 2546350"/>
                <a:gd name="connsiteX69" fmla="*/ 2286000 w 3214511"/>
                <a:gd name="connsiteY69" fmla="*/ 1581150 h 2546350"/>
                <a:gd name="connsiteX70" fmla="*/ 2305050 w 3214511"/>
                <a:gd name="connsiteY70" fmla="*/ 1593850 h 2546350"/>
                <a:gd name="connsiteX71" fmla="*/ 2343150 w 3214511"/>
                <a:gd name="connsiteY71" fmla="*/ 1606550 h 2546350"/>
                <a:gd name="connsiteX72" fmla="*/ 2362200 w 3214511"/>
                <a:gd name="connsiteY72" fmla="*/ 1612900 h 2546350"/>
                <a:gd name="connsiteX73" fmla="*/ 2413000 w 3214511"/>
                <a:gd name="connsiteY73" fmla="*/ 1631950 h 2546350"/>
                <a:gd name="connsiteX74" fmla="*/ 2451100 w 3214511"/>
                <a:gd name="connsiteY74" fmla="*/ 1663700 h 2546350"/>
                <a:gd name="connsiteX75" fmla="*/ 2489200 w 3214511"/>
                <a:gd name="connsiteY75" fmla="*/ 1682750 h 2546350"/>
                <a:gd name="connsiteX76" fmla="*/ 2520950 w 3214511"/>
                <a:gd name="connsiteY76" fmla="*/ 1714500 h 2546350"/>
                <a:gd name="connsiteX77" fmla="*/ 2540000 w 3214511"/>
                <a:gd name="connsiteY77" fmla="*/ 1733550 h 2546350"/>
                <a:gd name="connsiteX78" fmla="*/ 2578100 w 3214511"/>
                <a:gd name="connsiteY78" fmla="*/ 1746250 h 2546350"/>
                <a:gd name="connsiteX79" fmla="*/ 2622550 w 3214511"/>
                <a:gd name="connsiteY79" fmla="*/ 1771650 h 2546350"/>
                <a:gd name="connsiteX80" fmla="*/ 2641600 w 3214511"/>
                <a:gd name="connsiteY80" fmla="*/ 1778000 h 2546350"/>
                <a:gd name="connsiteX81" fmla="*/ 2679700 w 3214511"/>
                <a:gd name="connsiteY81" fmla="*/ 1797050 h 2546350"/>
                <a:gd name="connsiteX82" fmla="*/ 2692400 w 3214511"/>
                <a:gd name="connsiteY82" fmla="*/ 1816100 h 2546350"/>
                <a:gd name="connsiteX83" fmla="*/ 2711450 w 3214511"/>
                <a:gd name="connsiteY83" fmla="*/ 1822450 h 2546350"/>
                <a:gd name="connsiteX84" fmla="*/ 2736850 w 3214511"/>
                <a:gd name="connsiteY84" fmla="*/ 1841500 h 2546350"/>
                <a:gd name="connsiteX85" fmla="*/ 2768600 w 3214511"/>
                <a:gd name="connsiteY85" fmla="*/ 1873250 h 2546350"/>
                <a:gd name="connsiteX86" fmla="*/ 2806700 w 3214511"/>
                <a:gd name="connsiteY86" fmla="*/ 1892300 h 2546350"/>
                <a:gd name="connsiteX87" fmla="*/ 2825750 w 3214511"/>
                <a:gd name="connsiteY87" fmla="*/ 1917700 h 2546350"/>
                <a:gd name="connsiteX88" fmla="*/ 2863850 w 3214511"/>
                <a:gd name="connsiteY88" fmla="*/ 1943100 h 2546350"/>
                <a:gd name="connsiteX89" fmla="*/ 2882900 w 3214511"/>
                <a:gd name="connsiteY89" fmla="*/ 1962150 h 2546350"/>
                <a:gd name="connsiteX90" fmla="*/ 2901950 w 3214511"/>
                <a:gd name="connsiteY90" fmla="*/ 1968500 h 2546350"/>
                <a:gd name="connsiteX91" fmla="*/ 2914650 w 3214511"/>
                <a:gd name="connsiteY91" fmla="*/ 1993900 h 2546350"/>
                <a:gd name="connsiteX92" fmla="*/ 2971800 w 3214511"/>
                <a:gd name="connsiteY92" fmla="*/ 2044700 h 2546350"/>
                <a:gd name="connsiteX93" fmla="*/ 3003550 w 3214511"/>
                <a:gd name="connsiteY93" fmla="*/ 2101850 h 2546350"/>
                <a:gd name="connsiteX94" fmla="*/ 3016250 w 3214511"/>
                <a:gd name="connsiteY94" fmla="*/ 2127250 h 2546350"/>
                <a:gd name="connsiteX95" fmla="*/ 3022600 w 3214511"/>
                <a:gd name="connsiteY95" fmla="*/ 2146300 h 2546350"/>
                <a:gd name="connsiteX96" fmla="*/ 3054350 w 3214511"/>
                <a:gd name="connsiteY96" fmla="*/ 2171700 h 2546350"/>
                <a:gd name="connsiteX97" fmla="*/ 3073400 w 3214511"/>
                <a:gd name="connsiteY97" fmla="*/ 2222500 h 2546350"/>
                <a:gd name="connsiteX98" fmla="*/ 3092450 w 3214511"/>
                <a:gd name="connsiteY98" fmla="*/ 2241550 h 2546350"/>
                <a:gd name="connsiteX99" fmla="*/ 3105150 w 3214511"/>
                <a:gd name="connsiteY99" fmla="*/ 2260600 h 2546350"/>
                <a:gd name="connsiteX100" fmla="*/ 3136900 w 3214511"/>
                <a:gd name="connsiteY100" fmla="*/ 2305050 h 2546350"/>
                <a:gd name="connsiteX101" fmla="*/ 3143250 w 3214511"/>
                <a:gd name="connsiteY101" fmla="*/ 2324100 h 2546350"/>
                <a:gd name="connsiteX102" fmla="*/ 3168650 w 3214511"/>
                <a:gd name="connsiteY102" fmla="*/ 2362200 h 2546350"/>
                <a:gd name="connsiteX103" fmla="*/ 3194050 w 3214511"/>
                <a:gd name="connsiteY103" fmla="*/ 2432050 h 2546350"/>
                <a:gd name="connsiteX104" fmla="*/ 3213100 w 3214511"/>
                <a:gd name="connsiteY104" fmla="*/ 2444750 h 2546350"/>
                <a:gd name="connsiteX105" fmla="*/ 3213100 w 3214511"/>
                <a:gd name="connsiteY105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36850 w 3213100"/>
                <a:gd name="connsiteY84" fmla="*/ 1841500 h 2546350"/>
                <a:gd name="connsiteX85" fmla="*/ 2768600 w 3213100"/>
                <a:gd name="connsiteY85" fmla="*/ 1873250 h 2546350"/>
                <a:gd name="connsiteX86" fmla="*/ 2806700 w 3213100"/>
                <a:gd name="connsiteY86" fmla="*/ 1892300 h 2546350"/>
                <a:gd name="connsiteX87" fmla="*/ 2825750 w 3213100"/>
                <a:gd name="connsiteY87" fmla="*/ 1917700 h 2546350"/>
                <a:gd name="connsiteX88" fmla="*/ 2863850 w 3213100"/>
                <a:gd name="connsiteY88" fmla="*/ 1943100 h 2546350"/>
                <a:gd name="connsiteX89" fmla="*/ 2882900 w 3213100"/>
                <a:gd name="connsiteY89" fmla="*/ 1962150 h 2546350"/>
                <a:gd name="connsiteX90" fmla="*/ 2901950 w 3213100"/>
                <a:gd name="connsiteY90" fmla="*/ 1968500 h 2546350"/>
                <a:gd name="connsiteX91" fmla="*/ 2914650 w 3213100"/>
                <a:gd name="connsiteY91" fmla="*/ 1993900 h 2546350"/>
                <a:gd name="connsiteX92" fmla="*/ 2971800 w 3213100"/>
                <a:gd name="connsiteY92" fmla="*/ 2044700 h 2546350"/>
                <a:gd name="connsiteX93" fmla="*/ 3003550 w 3213100"/>
                <a:gd name="connsiteY93" fmla="*/ 2101850 h 2546350"/>
                <a:gd name="connsiteX94" fmla="*/ 3016250 w 3213100"/>
                <a:gd name="connsiteY94" fmla="*/ 2127250 h 2546350"/>
                <a:gd name="connsiteX95" fmla="*/ 3022600 w 3213100"/>
                <a:gd name="connsiteY95" fmla="*/ 2146300 h 2546350"/>
                <a:gd name="connsiteX96" fmla="*/ 3054350 w 3213100"/>
                <a:gd name="connsiteY96" fmla="*/ 2171700 h 2546350"/>
                <a:gd name="connsiteX97" fmla="*/ 3073400 w 3213100"/>
                <a:gd name="connsiteY97" fmla="*/ 2222500 h 2546350"/>
                <a:gd name="connsiteX98" fmla="*/ 3092450 w 3213100"/>
                <a:gd name="connsiteY98" fmla="*/ 2241550 h 2546350"/>
                <a:gd name="connsiteX99" fmla="*/ 3105150 w 3213100"/>
                <a:gd name="connsiteY99" fmla="*/ 2260600 h 2546350"/>
                <a:gd name="connsiteX100" fmla="*/ 3136900 w 3213100"/>
                <a:gd name="connsiteY100" fmla="*/ 2305050 h 2546350"/>
                <a:gd name="connsiteX101" fmla="*/ 3143250 w 3213100"/>
                <a:gd name="connsiteY101" fmla="*/ 2324100 h 2546350"/>
                <a:gd name="connsiteX102" fmla="*/ 3168650 w 3213100"/>
                <a:gd name="connsiteY102" fmla="*/ 2362200 h 2546350"/>
                <a:gd name="connsiteX103" fmla="*/ 3194050 w 3213100"/>
                <a:gd name="connsiteY103" fmla="*/ 2432050 h 2546350"/>
                <a:gd name="connsiteX104" fmla="*/ 3213100 w 3213100"/>
                <a:gd name="connsiteY104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36850 w 3213100"/>
                <a:gd name="connsiteY84" fmla="*/ 1841500 h 2546350"/>
                <a:gd name="connsiteX85" fmla="*/ 2768600 w 3213100"/>
                <a:gd name="connsiteY85" fmla="*/ 1873250 h 2546350"/>
                <a:gd name="connsiteX86" fmla="*/ 2806700 w 3213100"/>
                <a:gd name="connsiteY86" fmla="*/ 1892300 h 2546350"/>
                <a:gd name="connsiteX87" fmla="*/ 2825750 w 3213100"/>
                <a:gd name="connsiteY87" fmla="*/ 1917700 h 2546350"/>
                <a:gd name="connsiteX88" fmla="*/ 2863850 w 3213100"/>
                <a:gd name="connsiteY88" fmla="*/ 1943100 h 2546350"/>
                <a:gd name="connsiteX89" fmla="*/ 2882900 w 3213100"/>
                <a:gd name="connsiteY89" fmla="*/ 1962150 h 2546350"/>
                <a:gd name="connsiteX90" fmla="*/ 2901950 w 3213100"/>
                <a:gd name="connsiteY90" fmla="*/ 1968500 h 2546350"/>
                <a:gd name="connsiteX91" fmla="*/ 2914650 w 3213100"/>
                <a:gd name="connsiteY91" fmla="*/ 1993900 h 2546350"/>
                <a:gd name="connsiteX92" fmla="*/ 2971800 w 3213100"/>
                <a:gd name="connsiteY92" fmla="*/ 2044700 h 2546350"/>
                <a:gd name="connsiteX93" fmla="*/ 3003550 w 3213100"/>
                <a:gd name="connsiteY93" fmla="*/ 2101850 h 2546350"/>
                <a:gd name="connsiteX94" fmla="*/ 3016250 w 3213100"/>
                <a:gd name="connsiteY94" fmla="*/ 2127250 h 2546350"/>
                <a:gd name="connsiteX95" fmla="*/ 3022600 w 3213100"/>
                <a:gd name="connsiteY95" fmla="*/ 2146300 h 2546350"/>
                <a:gd name="connsiteX96" fmla="*/ 3054350 w 3213100"/>
                <a:gd name="connsiteY96" fmla="*/ 2171700 h 2546350"/>
                <a:gd name="connsiteX97" fmla="*/ 3073400 w 3213100"/>
                <a:gd name="connsiteY97" fmla="*/ 2222500 h 2546350"/>
                <a:gd name="connsiteX98" fmla="*/ 3092450 w 3213100"/>
                <a:gd name="connsiteY98" fmla="*/ 2241550 h 2546350"/>
                <a:gd name="connsiteX99" fmla="*/ 3105150 w 3213100"/>
                <a:gd name="connsiteY99" fmla="*/ 2260600 h 2546350"/>
                <a:gd name="connsiteX100" fmla="*/ 3136900 w 3213100"/>
                <a:gd name="connsiteY100" fmla="*/ 2305050 h 2546350"/>
                <a:gd name="connsiteX101" fmla="*/ 3168650 w 3213100"/>
                <a:gd name="connsiteY101" fmla="*/ 2362200 h 2546350"/>
                <a:gd name="connsiteX102" fmla="*/ 3194050 w 3213100"/>
                <a:gd name="connsiteY102" fmla="*/ 2432050 h 2546350"/>
                <a:gd name="connsiteX103" fmla="*/ 3213100 w 3213100"/>
                <a:gd name="connsiteY103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36850 w 3213100"/>
                <a:gd name="connsiteY84" fmla="*/ 1841500 h 2546350"/>
                <a:gd name="connsiteX85" fmla="*/ 2768600 w 3213100"/>
                <a:gd name="connsiteY85" fmla="*/ 1873250 h 2546350"/>
                <a:gd name="connsiteX86" fmla="*/ 2806700 w 3213100"/>
                <a:gd name="connsiteY86" fmla="*/ 1892300 h 2546350"/>
                <a:gd name="connsiteX87" fmla="*/ 2825750 w 3213100"/>
                <a:gd name="connsiteY87" fmla="*/ 1917700 h 2546350"/>
                <a:gd name="connsiteX88" fmla="*/ 2863850 w 3213100"/>
                <a:gd name="connsiteY88" fmla="*/ 1943100 h 2546350"/>
                <a:gd name="connsiteX89" fmla="*/ 2882900 w 3213100"/>
                <a:gd name="connsiteY89" fmla="*/ 1962150 h 2546350"/>
                <a:gd name="connsiteX90" fmla="*/ 2901950 w 3213100"/>
                <a:gd name="connsiteY90" fmla="*/ 1968500 h 2546350"/>
                <a:gd name="connsiteX91" fmla="*/ 2914650 w 3213100"/>
                <a:gd name="connsiteY91" fmla="*/ 1993900 h 2546350"/>
                <a:gd name="connsiteX92" fmla="*/ 2971800 w 3213100"/>
                <a:gd name="connsiteY92" fmla="*/ 2044700 h 2546350"/>
                <a:gd name="connsiteX93" fmla="*/ 3003550 w 3213100"/>
                <a:gd name="connsiteY93" fmla="*/ 2101850 h 2546350"/>
                <a:gd name="connsiteX94" fmla="*/ 3016250 w 3213100"/>
                <a:gd name="connsiteY94" fmla="*/ 2127250 h 2546350"/>
                <a:gd name="connsiteX95" fmla="*/ 3022600 w 3213100"/>
                <a:gd name="connsiteY95" fmla="*/ 2146300 h 2546350"/>
                <a:gd name="connsiteX96" fmla="*/ 3054350 w 3213100"/>
                <a:gd name="connsiteY96" fmla="*/ 2171700 h 2546350"/>
                <a:gd name="connsiteX97" fmla="*/ 3073400 w 3213100"/>
                <a:gd name="connsiteY97" fmla="*/ 2222500 h 2546350"/>
                <a:gd name="connsiteX98" fmla="*/ 3092450 w 3213100"/>
                <a:gd name="connsiteY98" fmla="*/ 2241550 h 2546350"/>
                <a:gd name="connsiteX99" fmla="*/ 3105150 w 3213100"/>
                <a:gd name="connsiteY99" fmla="*/ 2260600 h 2546350"/>
                <a:gd name="connsiteX100" fmla="*/ 3144044 w 3213100"/>
                <a:gd name="connsiteY100" fmla="*/ 2300288 h 2546350"/>
                <a:gd name="connsiteX101" fmla="*/ 3168650 w 3213100"/>
                <a:gd name="connsiteY101" fmla="*/ 2362200 h 2546350"/>
                <a:gd name="connsiteX102" fmla="*/ 3194050 w 3213100"/>
                <a:gd name="connsiteY102" fmla="*/ 2432050 h 2546350"/>
                <a:gd name="connsiteX103" fmla="*/ 3213100 w 3213100"/>
                <a:gd name="connsiteY103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36850 w 3213100"/>
                <a:gd name="connsiteY84" fmla="*/ 1841500 h 2546350"/>
                <a:gd name="connsiteX85" fmla="*/ 2768600 w 3213100"/>
                <a:gd name="connsiteY85" fmla="*/ 1873250 h 2546350"/>
                <a:gd name="connsiteX86" fmla="*/ 2806700 w 3213100"/>
                <a:gd name="connsiteY86" fmla="*/ 1892300 h 2546350"/>
                <a:gd name="connsiteX87" fmla="*/ 2825750 w 3213100"/>
                <a:gd name="connsiteY87" fmla="*/ 1917700 h 2546350"/>
                <a:gd name="connsiteX88" fmla="*/ 2863850 w 3213100"/>
                <a:gd name="connsiteY88" fmla="*/ 1943100 h 2546350"/>
                <a:gd name="connsiteX89" fmla="*/ 2882900 w 3213100"/>
                <a:gd name="connsiteY89" fmla="*/ 1962150 h 2546350"/>
                <a:gd name="connsiteX90" fmla="*/ 2901950 w 3213100"/>
                <a:gd name="connsiteY90" fmla="*/ 1968500 h 2546350"/>
                <a:gd name="connsiteX91" fmla="*/ 2914650 w 3213100"/>
                <a:gd name="connsiteY91" fmla="*/ 1993900 h 2546350"/>
                <a:gd name="connsiteX92" fmla="*/ 2971800 w 3213100"/>
                <a:gd name="connsiteY92" fmla="*/ 2044700 h 2546350"/>
                <a:gd name="connsiteX93" fmla="*/ 3003550 w 3213100"/>
                <a:gd name="connsiteY93" fmla="*/ 2101850 h 2546350"/>
                <a:gd name="connsiteX94" fmla="*/ 3016250 w 3213100"/>
                <a:gd name="connsiteY94" fmla="*/ 2127250 h 2546350"/>
                <a:gd name="connsiteX95" fmla="*/ 3022600 w 3213100"/>
                <a:gd name="connsiteY95" fmla="*/ 2146300 h 2546350"/>
                <a:gd name="connsiteX96" fmla="*/ 3054350 w 3213100"/>
                <a:gd name="connsiteY96" fmla="*/ 2171700 h 2546350"/>
                <a:gd name="connsiteX97" fmla="*/ 3073400 w 3213100"/>
                <a:gd name="connsiteY97" fmla="*/ 2222500 h 2546350"/>
                <a:gd name="connsiteX98" fmla="*/ 3105150 w 3213100"/>
                <a:gd name="connsiteY98" fmla="*/ 2260600 h 2546350"/>
                <a:gd name="connsiteX99" fmla="*/ 3144044 w 3213100"/>
                <a:gd name="connsiteY99" fmla="*/ 2300288 h 2546350"/>
                <a:gd name="connsiteX100" fmla="*/ 3168650 w 3213100"/>
                <a:gd name="connsiteY100" fmla="*/ 2362200 h 2546350"/>
                <a:gd name="connsiteX101" fmla="*/ 3194050 w 3213100"/>
                <a:gd name="connsiteY101" fmla="*/ 2432050 h 2546350"/>
                <a:gd name="connsiteX102" fmla="*/ 3213100 w 3213100"/>
                <a:gd name="connsiteY102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36850 w 3213100"/>
                <a:gd name="connsiteY84" fmla="*/ 1841500 h 2546350"/>
                <a:gd name="connsiteX85" fmla="*/ 2768600 w 3213100"/>
                <a:gd name="connsiteY85" fmla="*/ 1873250 h 2546350"/>
                <a:gd name="connsiteX86" fmla="*/ 2806700 w 3213100"/>
                <a:gd name="connsiteY86" fmla="*/ 1892300 h 2546350"/>
                <a:gd name="connsiteX87" fmla="*/ 2825750 w 3213100"/>
                <a:gd name="connsiteY87" fmla="*/ 1917700 h 2546350"/>
                <a:gd name="connsiteX88" fmla="*/ 2863850 w 3213100"/>
                <a:gd name="connsiteY88" fmla="*/ 1943100 h 2546350"/>
                <a:gd name="connsiteX89" fmla="*/ 2882900 w 3213100"/>
                <a:gd name="connsiteY89" fmla="*/ 1962150 h 2546350"/>
                <a:gd name="connsiteX90" fmla="*/ 2901950 w 3213100"/>
                <a:gd name="connsiteY90" fmla="*/ 1968500 h 2546350"/>
                <a:gd name="connsiteX91" fmla="*/ 2914650 w 3213100"/>
                <a:gd name="connsiteY91" fmla="*/ 1993900 h 2546350"/>
                <a:gd name="connsiteX92" fmla="*/ 2971800 w 3213100"/>
                <a:gd name="connsiteY92" fmla="*/ 2044700 h 2546350"/>
                <a:gd name="connsiteX93" fmla="*/ 3003550 w 3213100"/>
                <a:gd name="connsiteY93" fmla="*/ 2101850 h 2546350"/>
                <a:gd name="connsiteX94" fmla="*/ 3016250 w 3213100"/>
                <a:gd name="connsiteY94" fmla="*/ 2127250 h 2546350"/>
                <a:gd name="connsiteX95" fmla="*/ 3022600 w 3213100"/>
                <a:gd name="connsiteY95" fmla="*/ 2146300 h 2546350"/>
                <a:gd name="connsiteX96" fmla="*/ 3073400 w 3213100"/>
                <a:gd name="connsiteY96" fmla="*/ 2222500 h 2546350"/>
                <a:gd name="connsiteX97" fmla="*/ 3105150 w 3213100"/>
                <a:gd name="connsiteY97" fmla="*/ 2260600 h 2546350"/>
                <a:gd name="connsiteX98" fmla="*/ 3144044 w 3213100"/>
                <a:gd name="connsiteY98" fmla="*/ 2300288 h 2546350"/>
                <a:gd name="connsiteX99" fmla="*/ 3168650 w 3213100"/>
                <a:gd name="connsiteY99" fmla="*/ 2362200 h 2546350"/>
                <a:gd name="connsiteX100" fmla="*/ 3194050 w 3213100"/>
                <a:gd name="connsiteY100" fmla="*/ 2432050 h 2546350"/>
                <a:gd name="connsiteX101" fmla="*/ 3213100 w 3213100"/>
                <a:gd name="connsiteY101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36850 w 3213100"/>
                <a:gd name="connsiteY84" fmla="*/ 1841500 h 2546350"/>
                <a:gd name="connsiteX85" fmla="*/ 2768600 w 3213100"/>
                <a:gd name="connsiteY85" fmla="*/ 1873250 h 2546350"/>
                <a:gd name="connsiteX86" fmla="*/ 2806700 w 3213100"/>
                <a:gd name="connsiteY86" fmla="*/ 1892300 h 2546350"/>
                <a:gd name="connsiteX87" fmla="*/ 2825750 w 3213100"/>
                <a:gd name="connsiteY87" fmla="*/ 1917700 h 2546350"/>
                <a:gd name="connsiteX88" fmla="*/ 2863850 w 3213100"/>
                <a:gd name="connsiteY88" fmla="*/ 1943100 h 2546350"/>
                <a:gd name="connsiteX89" fmla="*/ 2882900 w 3213100"/>
                <a:gd name="connsiteY89" fmla="*/ 1962150 h 2546350"/>
                <a:gd name="connsiteX90" fmla="*/ 2901950 w 3213100"/>
                <a:gd name="connsiteY90" fmla="*/ 1968500 h 2546350"/>
                <a:gd name="connsiteX91" fmla="*/ 2914650 w 3213100"/>
                <a:gd name="connsiteY91" fmla="*/ 1993900 h 2546350"/>
                <a:gd name="connsiteX92" fmla="*/ 2971800 w 3213100"/>
                <a:gd name="connsiteY92" fmla="*/ 2044700 h 2546350"/>
                <a:gd name="connsiteX93" fmla="*/ 3003550 w 3213100"/>
                <a:gd name="connsiteY93" fmla="*/ 2101850 h 2546350"/>
                <a:gd name="connsiteX94" fmla="*/ 3022600 w 3213100"/>
                <a:gd name="connsiteY94" fmla="*/ 2146300 h 2546350"/>
                <a:gd name="connsiteX95" fmla="*/ 3073400 w 3213100"/>
                <a:gd name="connsiteY95" fmla="*/ 2222500 h 2546350"/>
                <a:gd name="connsiteX96" fmla="*/ 3105150 w 3213100"/>
                <a:gd name="connsiteY96" fmla="*/ 2260600 h 2546350"/>
                <a:gd name="connsiteX97" fmla="*/ 3144044 w 3213100"/>
                <a:gd name="connsiteY97" fmla="*/ 2300288 h 2546350"/>
                <a:gd name="connsiteX98" fmla="*/ 3168650 w 3213100"/>
                <a:gd name="connsiteY98" fmla="*/ 2362200 h 2546350"/>
                <a:gd name="connsiteX99" fmla="*/ 3194050 w 3213100"/>
                <a:gd name="connsiteY99" fmla="*/ 2432050 h 2546350"/>
                <a:gd name="connsiteX100" fmla="*/ 3213100 w 3213100"/>
                <a:gd name="connsiteY100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36850 w 3213100"/>
                <a:gd name="connsiteY84" fmla="*/ 1841500 h 2546350"/>
                <a:gd name="connsiteX85" fmla="*/ 2768600 w 3213100"/>
                <a:gd name="connsiteY85" fmla="*/ 1873250 h 2546350"/>
                <a:gd name="connsiteX86" fmla="*/ 2806700 w 3213100"/>
                <a:gd name="connsiteY86" fmla="*/ 1892300 h 2546350"/>
                <a:gd name="connsiteX87" fmla="*/ 2825750 w 3213100"/>
                <a:gd name="connsiteY87" fmla="*/ 1917700 h 2546350"/>
                <a:gd name="connsiteX88" fmla="*/ 2863850 w 3213100"/>
                <a:gd name="connsiteY88" fmla="*/ 1943100 h 2546350"/>
                <a:gd name="connsiteX89" fmla="*/ 2882900 w 3213100"/>
                <a:gd name="connsiteY89" fmla="*/ 1962150 h 2546350"/>
                <a:gd name="connsiteX90" fmla="*/ 2901950 w 3213100"/>
                <a:gd name="connsiteY90" fmla="*/ 1968500 h 2546350"/>
                <a:gd name="connsiteX91" fmla="*/ 2914650 w 3213100"/>
                <a:gd name="connsiteY91" fmla="*/ 1993900 h 2546350"/>
                <a:gd name="connsiteX92" fmla="*/ 2971800 w 3213100"/>
                <a:gd name="connsiteY92" fmla="*/ 2044700 h 2546350"/>
                <a:gd name="connsiteX93" fmla="*/ 3022600 w 3213100"/>
                <a:gd name="connsiteY93" fmla="*/ 2146300 h 2546350"/>
                <a:gd name="connsiteX94" fmla="*/ 3073400 w 3213100"/>
                <a:gd name="connsiteY94" fmla="*/ 2222500 h 2546350"/>
                <a:gd name="connsiteX95" fmla="*/ 3105150 w 3213100"/>
                <a:gd name="connsiteY95" fmla="*/ 2260600 h 2546350"/>
                <a:gd name="connsiteX96" fmla="*/ 3144044 w 3213100"/>
                <a:gd name="connsiteY96" fmla="*/ 2300288 h 2546350"/>
                <a:gd name="connsiteX97" fmla="*/ 3168650 w 3213100"/>
                <a:gd name="connsiteY97" fmla="*/ 2362200 h 2546350"/>
                <a:gd name="connsiteX98" fmla="*/ 3194050 w 3213100"/>
                <a:gd name="connsiteY98" fmla="*/ 2432050 h 2546350"/>
                <a:gd name="connsiteX99" fmla="*/ 3213100 w 3213100"/>
                <a:gd name="connsiteY99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36850 w 3213100"/>
                <a:gd name="connsiteY84" fmla="*/ 1841500 h 2546350"/>
                <a:gd name="connsiteX85" fmla="*/ 2768600 w 3213100"/>
                <a:gd name="connsiteY85" fmla="*/ 1873250 h 2546350"/>
                <a:gd name="connsiteX86" fmla="*/ 2806700 w 3213100"/>
                <a:gd name="connsiteY86" fmla="*/ 1892300 h 2546350"/>
                <a:gd name="connsiteX87" fmla="*/ 2825750 w 3213100"/>
                <a:gd name="connsiteY87" fmla="*/ 1917700 h 2546350"/>
                <a:gd name="connsiteX88" fmla="*/ 2863850 w 3213100"/>
                <a:gd name="connsiteY88" fmla="*/ 1943100 h 2546350"/>
                <a:gd name="connsiteX89" fmla="*/ 2882900 w 3213100"/>
                <a:gd name="connsiteY89" fmla="*/ 1962150 h 2546350"/>
                <a:gd name="connsiteX90" fmla="*/ 2914650 w 3213100"/>
                <a:gd name="connsiteY90" fmla="*/ 1993900 h 2546350"/>
                <a:gd name="connsiteX91" fmla="*/ 2971800 w 3213100"/>
                <a:gd name="connsiteY91" fmla="*/ 2044700 h 2546350"/>
                <a:gd name="connsiteX92" fmla="*/ 3022600 w 3213100"/>
                <a:gd name="connsiteY92" fmla="*/ 2146300 h 2546350"/>
                <a:gd name="connsiteX93" fmla="*/ 3073400 w 3213100"/>
                <a:gd name="connsiteY93" fmla="*/ 2222500 h 2546350"/>
                <a:gd name="connsiteX94" fmla="*/ 3105150 w 3213100"/>
                <a:gd name="connsiteY94" fmla="*/ 2260600 h 2546350"/>
                <a:gd name="connsiteX95" fmla="*/ 3144044 w 3213100"/>
                <a:gd name="connsiteY95" fmla="*/ 2300288 h 2546350"/>
                <a:gd name="connsiteX96" fmla="*/ 3168650 w 3213100"/>
                <a:gd name="connsiteY96" fmla="*/ 2362200 h 2546350"/>
                <a:gd name="connsiteX97" fmla="*/ 3194050 w 3213100"/>
                <a:gd name="connsiteY97" fmla="*/ 2432050 h 2546350"/>
                <a:gd name="connsiteX98" fmla="*/ 3213100 w 3213100"/>
                <a:gd name="connsiteY98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36850 w 3213100"/>
                <a:gd name="connsiteY84" fmla="*/ 1841500 h 2546350"/>
                <a:gd name="connsiteX85" fmla="*/ 2768600 w 3213100"/>
                <a:gd name="connsiteY85" fmla="*/ 1873250 h 2546350"/>
                <a:gd name="connsiteX86" fmla="*/ 2806700 w 3213100"/>
                <a:gd name="connsiteY86" fmla="*/ 1892300 h 2546350"/>
                <a:gd name="connsiteX87" fmla="*/ 2825750 w 3213100"/>
                <a:gd name="connsiteY87" fmla="*/ 1917700 h 2546350"/>
                <a:gd name="connsiteX88" fmla="*/ 2882900 w 3213100"/>
                <a:gd name="connsiteY88" fmla="*/ 1962150 h 2546350"/>
                <a:gd name="connsiteX89" fmla="*/ 2914650 w 3213100"/>
                <a:gd name="connsiteY89" fmla="*/ 1993900 h 2546350"/>
                <a:gd name="connsiteX90" fmla="*/ 2971800 w 3213100"/>
                <a:gd name="connsiteY90" fmla="*/ 2044700 h 2546350"/>
                <a:gd name="connsiteX91" fmla="*/ 3022600 w 3213100"/>
                <a:gd name="connsiteY91" fmla="*/ 2146300 h 2546350"/>
                <a:gd name="connsiteX92" fmla="*/ 3073400 w 3213100"/>
                <a:gd name="connsiteY92" fmla="*/ 2222500 h 2546350"/>
                <a:gd name="connsiteX93" fmla="*/ 3105150 w 3213100"/>
                <a:gd name="connsiteY93" fmla="*/ 2260600 h 2546350"/>
                <a:gd name="connsiteX94" fmla="*/ 3144044 w 3213100"/>
                <a:gd name="connsiteY94" fmla="*/ 2300288 h 2546350"/>
                <a:gd name="connsiteX95" fmla="*/ 3168650 w 3213100"/>
                <a:gd name="connsiteY95" fmla="*/ 2362200 h 2546350"/>
                <a:gd name="connsiteX96" fmla="*/ 3194050 w 3213100"/>
                <a:gd name="connsiteY96" fmla="*/ 2432050 h 2546350"/>
                <a:gd name="connsiteX97" fmla="*/ 3213100 w 3213100"/>
                <a:gd name="connsiteY97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36850 w 3213100"/>
                <a:gd name="connsiteY84" fmla="*/ 1841500 h 2546350"/>
                <a:gd name="connsiteX85" fmla="*/ 2768600 w 3213100"/>
                <a:gd name="connsiteY85" fmla="*/ 1873250 h 2546350"/>
                <a:gd name="connsiteX86" fmla="*/ 2806700 w 3213100"/>
                <a:gd name="connsiteY86" fmla="*/ 1892300 h 2546350"/>
                <a:gd name="connsiteX87" fmla="*/ 2825750 w 3213100"/>
                <a:gd name="connsiteY87" fmla="*/ 1917700 h 2546350"/>
                <a:gd name="connsiteX88" fmla="*/ 2914650 w 3213100"/>
                <a:gd name="connsiteY88" fmla="*/ 1993900 h 2546350"/>
                <a:gd name="connsiteX89" fmla="*/ 2971800 w 3213100"/>
                <a:gd name="connsiteY89" fmla="*/ 2044700 h 2546350"/>
                <a:gd name="connsiteX90" fmla="*/ 3022600 w 3213100"/>
                <a:gd name="connsiteY90" fmla="*/ 2146300 h 2546350"/>
                <a:gd name="connsiteX91" fmla="*/ 3073400 w 3213100"/>
                <a:gd name="connsiteY91" fmla="*/ 2222500 h 2546350"/>
                <a:gd name="connsiteX92" fmla="*/ 3105150 w 3213100"/>
                <a:gd name="connsiteY92" fmla="*/ 2260600 h 2546350"/>
                <a:gd name="connsiteX93" fmla="*/ 3144044 w 3213100"/>
                <a:gd name="connsiteY93" fmla="*/ 2300288 h 2546350"/>
                <a:gd name="connsiteX94" fmla="*/ 3168650 w 3213100"/>
                <a:gd name="connsiteY94" fmla="*/ 2362200 h 2546350"/>
                <a:gd name="connsiteX95" fmla="*/ 3194050 w 3213100"/>
                <a:gd name="connsiteY95" fmla="*/ 2432050 h 2546350"/>
                <a:gd name="connsiteX96" fmla="*/ 3213100 w 3213100"/>
                <a:gd name="connsiteY96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36850 w 3213100"/>
                <a:gd name="connsiteY84" fmla="*/ 1841500 h 2546350"/>
                <a:gd name="connsiteX85" fmla="*/ 2768600 w 3213100"/>
                <a:gd name="connsiteY85" fmla="*/ 1873250 h 2546350"/>
                <a:gd name="connsiteX86" fmla="*/ 2825750 w 3213100"/>
                <a:gd name="connsiteY86" fmla="*/ 1917700 h 2546350"/>
                <a:gd name="connsiteX87" fmla="*/ 2914650 w 3213100"/>
                <a:gd name="connsiteY87" fmla="*/ 1993900 h 2546350"/>
                <a:gd name="connsiteX88" fmla="*/ 2971800 w 3213100"/>
                <a:gd name="connsiteY88" fmla="*/ 2044700 h 2546350"/>
                <a:gd name="connsiteX89" fmla="*/ 3022600 w 3213100"/>
                <a:gd name="connsiteY89" fmla="*/ 2146300 h 2546350"/>
                <a:gd name="connsiteX90" fmla="*/ 3073400 w 3213100"/>
                <a:gd name="connsiteY90" fmla="*/ 2222500 h 2546350"/>
                <a:gd name="connsiteX91" fmla="*/ 3105150 w 3213100"/>
                <a:gd name="connsiteY91" fmla="*/ 2260600 h 2546350"/>
                <a:gd name="connsiteX92" fmla="*/ 3144044 w 3213100"/>
                <a:gd name="connsiteY92" fmla="*/ 2300288 h 2546350"/>
                <a:gd name="connsiteX93" fmla="*/ 3168650 w 3213100"/>
                <a:gd name="connsiteY93" fmla="*/ 2362200 h 2546350"/>
                <a:gd name="connsiteX94" fmla="*/ 3194050 w 3213100"/>
                <a:gd name="connsiteY94" fmla="*/ 2432050 h 2546350"/>
                <a:gd name="connsiteX95" fmla="*/ 3213100 w 3213100"/>
                <a:gd name="connsiteY95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11450 w 3213100"/>
                <a:gd name="connsiteY83" fmla="*/ 1822450 h 2546350"/>
                <a:gd name="connsiteX84" fmla="*/ 2768600 w 3213100"/>
                <a:gd name="connsiteY84" fmla="*/ 1873250 h 2546350"/>
                <a:gd name="connsiteX85" fmla="*/ 2825750 w 3213100"/>
                <a:gd name="connsiteY85" fmla="*/ 1917700 h 2546350"/>
                <a:gd name="connsiteX86" fmla="*/ 2914650 w 3213100"/>
                <a:gd name="connsiteY86" fmla="*/ 1993900 h 2546350"/>
                <a:gd name="connsiteX87" fmla="*/ 2971800 w 3213100"/>
                <a:gd name="connsiteY87" fmla="*/ 2044700 h 2546350"/>
                <a:gd name="connsiteX88" fmla="*/ 3022600 w 3213100"/>
                <a:gd name="connsiteY88" fmla="*/ 2146300 h 2546350"/>
                <a:gd name="connsiteX89" fmla="*/ 3073400 w 3213100"/>
                <a:gd name="connsiteY89" fmla="*/ 2222500 h 2546350"/>
                <a:gd name="connsiteX90" fmla="*/ 3105150 w 3213100"/>
                <a:gd name="connsiteY90" fmla="*/ 2260600 h 2546350"/>
                <a:gd name="connsiteX91" fmla="*/ 3144044 w 3213100"/>
                <a:gd name="connsiteY91" fmla="*/ 2300288 h 2546350"/>
                <a:gd name="connsiteX92" fmla="*/ 3168650 w 3213100"/>
                <a:gd name="connsiteY92" fmla="*/ 2362200 h 2546350"/>
                <a:gd name="connsiteX93" fmla="*/ 3194050 w 3213100"/>
                <a:gd name="connsiteY93" fmla="*/ 2432050 h 2546350"/>
                <a:gd name="connsiteX94" fmla="*/ 3213100 w 3213100"/>
                <a:gd name="connsiteY94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692400 w 3213100"/>
                <a:gd name="connsiteY82" fmla="*/ 1816100 h 2546350"/>
                <a:gd name="connsiteX83" fmla="*/ 2768600 w 3213100"/>
                <a:gd name="connsiteY83" fmla="*/ 1873250 h 2546350"/>
                <a:gd name="connsiteX84" fmla="*/ 2825750 w 3213100"/>
                <a:gd name="connsiteY84" fmla="*/ 1917700 h 2546350"/>
                <a:gd name="connsiteX85" fmla="*/ 2914650 w 3213100"/>
                <a:gd name="connsiteY85" fmla="*/ 1993900 h 2546350"/>
                <a:gd name="connsiteX86" fmla="*/ 2971800 w 3213100"/>
                <a:gd name="connsiteY86" fmla="*/ 2044700 h 2546350"/>
                <a:gd name="connsiteX87" fmla="*/ 3022600 w 3213100"/>
                <a:gd name="connsiteY87" fmla="*/ 2146300 h 2546350"/>
                <a:gd name="connsiteX88" fmla="*/ 3073400 w 3213100"/>
                <a:gd name="connsiteY88" fmla="*/ 2222500 h 2546350"/>
                <a:gd name="connsiteX89" fmla="*/ 3105150 w 3213100"/>
                <a:gd name="connsiteY89" fmla="*/ 2260600 h 2546350"/>
                <a:gd name="connsiteX90" fmla="*/ 3144044 w 3213100"/>
                <a:gd name="connsiteY90" fmla="*/ 2300288 h 2546350"/>
                <a:gd name="connsiteX91" fmla="*/ 3168650 w 3213100"/>
                <a:gd name="connsiteY91" fmla="*/ 2362200 h 2546350"/>
                <a:gd name="connsiteX92" fmla="*/ 3194050 w 3213100"/>
                <a:gd name="connsiteY92" fmla="*/ 2432050 h 2546350"/>
                <a:gd name="connsiteX93" fmla="*/ 3213100 w 3213100"/>
                <a:gd name="connsiteY93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41600 w 3213100"/>
                <a:gd name="connsiteY80" fmla="*/ 1778000 h 2546350"/>
                <a:gd name="connsiteX81" fmla="*/ 2679700 w 3213100"/>
                <a:gd name="connsiteY81" fmla="*/ 1797050 h 2546350"/>
                <a:gd name="connsiteX82" fmla="*/ 2768600 w 3213100"/>
                <a:gd name="connsiteY82" fmla="*/ 1873250 h 2546350"/>
                <a:gd name="connsiteX83" fmla="*/ 2825750 w 3213100"/>
                <a:gd name="connsiteY83" fmla="*/ 1917700 h 2546350"/>
                <a:gd name="connsiteX84" fmla="*/ 2914650 w 3213100"/>
                <a:gd name="connsiteY84" fmla="*/ 1993900 h 2546350"/>
                <a:gd name="connsiteX85" fmla="*/ 2971800 w 3213100"/>
                <a:gd name="connsiteY85" fmla="*/ 2044700 h 2546350"/>
                <a:gd name="connsiteX86" fmla="*/ 3022600 w 3213100"/>
                <a:gd name="connsiteY86" fmla="*/ 2146300 h 2546350"/>
                <a:gd name="connsiteX87" fmla="*/ 3073400 w 3213100"/>
                <a:gd name="connsiteY87" fmla="*/ 2222500 h 2546350"/>
                <a:gd name="connsiteX88" fmla="*/ 3105150 w 3213100"/>
                <a:gd name="connsiteY88" fmla="*/ 2260600 h 2546350"/>
                <a:gd name="connsiteX89" fmla="*/ 3144044 w 3213100"/>
                <a:gd name="connsiteY89" fmla="*/ 2300288 h 2546350"/>
                <a:gd name="connsiteX90" fmla="*/ 3168650 w 3213100"/>
                <a:gd name="connsiteY90" fmla="*/ 2362200 h 2546350"/>
                <a:gd name="connsiteX91" fmla="*/ 3194050 w 3213100"/>
                <a:gd name="connsiteY91" fmla="*/ 2432050 h 2546350"/>
                <a:gd name="connsiteX92" fmla="*/ 3213100 w 3213100"/>
                <a:gd name="connsiteY92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22550 w 3213100"/>
                <a:gd name="connsiteY79" fmla="*/ 1771650 h 2546350"/>
                <a:gd name="connsiteX80" fmla="*/ 2679700 w 3213100"/>
                <a:gd name="connsiteY80" fmla="*/ 1797050 h 2546350"/>
                <a:gd name="connsiteX81" fmla="*/ 2768600 w 3213100"/>
                <a:gd name="connsiteY81" fmla="*/ 1873250 h 2546350"/>
                <a:gd name="connsiteX82" fmla="*/ 2825750 w 3213100"/>
                <a:gd name="connsiteY82" fmla="*/ 1917700 h 2546350"/>
                <a:gd name="connsiteX83" fmla="*/ 2914650 w 3213100"/>
                <a:gd name="connsiteY83" fmla="*/ 1993900 h 2546350"/>
                <a:gd name="connsiteX84" fmla="*/ 2971800 w 3213100"/>
                <a:gd name="connsiteY84" fmla="*/ 2044700 h 2546350"/>
                <a:gd name="connsiteX85" fmla="*/ 3022600 w 3213100"/>
                <a:gd name="connsiteY85" fmla="*/ 2146300 h 2546350"/>
                <a:gd name="connsiteX86" fmla="*/ 3073400 w 3213100"/>
                <a:gd name="connsiteY86" fmla="*/ 2222500 h 2546350"/>
                <a:gd name="connsiteX87" fmla="*/ 3105150 w 3213100"/>
                <a:gd name="connsiteY87" fmla="*/ 2260600 h 2546350"/>
                <a:gd name="connsiteX88" fmla="*/ 3144044 w 3213100"/>
                <a:gd name="connsiteY88" fmla="*/ 2300288 h 2546350"/>
                <a:gd name="connsiteX89" fmla="*/ 3168650 w 3213100"/>
                <a:gd name="connsiteY89" fmla="*/ 2362200 h 2546350"/>
                <a:gd name="connsiteX90" fmla="*/ 3194050 w 3213100"/>
                <a:gd name="connsiteY90" fmla="*/ 2432050 h 2546350"/>
                <a:gd name="connsiteX91" fmla="*/ 3213100 w 3213100"/>
                <a:gd name="connsiteY91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40000 w 3213100"/>
                <a:gd name="connsiteY77" fmla="*/ 1733550 h 2546350"/>
                <a:gd name="connsiteX78" fmla="*/ 2578100 w 3213100"/>
                <a:gd name="connsiteY78" fmla="*/ 1746250 h 2546350"/>
                <a:gd name="connsiteX79" fmla="*/ 2679700 w 3213100"/>
                <a:gd name="connsiteY79" fmla="*/ 1797050 h 2546350"/>
                <a:gd name="connsiteX80" fmla="*/ 2768600 w 3213100"/>
                <a:gd name="connsiteY80" fmla="*/ 1873250 h 2546350"/>
                <a:gd name="connsiteX81" fmla="*/ 2825750 w 3213100"/>
                <a:gd name="connsiteY81" fmla="*/ 1917700 h 2546350"/>
                <a:gd name="connsiteX82" fmla="*/ 2914650 w 3213100"/>
                <a:gd name="connsiteY82" fmla="*/ 1993900 h 2546350"/>
                <a:gd name="connsiteX83" fmla="*/ 2971800 w 3213100"/>
                <a:gd name="connsiteY83" fmla="*/ 2044700 h 2546350"/>
                <a:gd name="connsiteX84" fmla="*/ 3022600 w 3213100"/>
                <a:gd name="connsiteY84" fmla="*/ 2146300 h 2546350"/>
                <a:gd name="connsiteX85" fmla="*/ 3073400 w 3213100"/>
                <a:gd name="connsiteY85" fmla="*/ 2222500 h 2546350"/>
                <a:gd name="connsiteX86" fmla="*/ 3105150 w 3213100"/>
                <a:gd name="connsiteY86" fmla="*/ 2260600 h 2546350"/>
                <a:gd name="connsiteX87" fmla="*/ 3144044 w 3213100"/>
                <a:gd name="connsiteY87" fmla="*/ 2300288 h 2546350"/>
                <a:gd name="connsiteX88" fmla="*/ 3168650 w 3213100"/>
                <a:gd name="connsiteY88" fmla="*/ 2362200 h 2546350"/>
                <a:gd name="connsiteX89" fmla="*/ 3194050 w 3213100"/>
                <a:gd name="connsiteY89" fmla="*/ 2432050 h 2546350"/>
                <a:gd name="connsiteX90" fmla="*/ 3213100 w 3213100"/>
                <a:gd name="connsiteY90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489200 w 3213100"/>
                <a:gd name="connsiteY75" fmla="*/ 1682750 h 2546350"/>
                <a:gd name="connsiteX76" fmla="*/ 2520950 w 3213100"/>
                <a:gd name="connsiteY76" fmla="*/ 1714500 h 2546350"/>
                <a:gd name="connsiteX77" fmla="*/ 2578100 w 3213100"/>
                <a:gd name="connsiteY77" fmla="*/ 1746250 h 2546350"/>
                <a:gd name="connsiteX78" fmla="*/ 2679700 w 3213100"/>
                <a:gd name="connsiteY78" fmla="*/ 1797050 h 2546350"/>
                <a:gd name="connsiteX79" fmla="*/ 2768600 w 3213100"/>
                <a:gd name="connsiteY79" fmla="*/ 1873250 h 2546350"/>
                <a:gd name="connsiteX80" fmla="*/ 2825750 w 3213100"/>
                <a:gd name="connsiteY80" fmla="*/ 1917700 h 2546350"/>
                <a:gd name="connsiteX81" fmla="*/ 2914650 w 3213100"/>
                <a:gd name="connsiteY81" fmla="*/ 1993900 h 2546350"/>
                <a:gd name="connsiteX82" fmla="*/ 2971800 w 3213100"/>
                <a:gd name="connsiteY82" fmla="*/ 2044700 h 2546350"/>
                <a:gd name="connsiteX83" fmla="*/ 3022600 w 3213100"/>
                <a:gd name="connsiteY83" fmla="*/ 2146300 h 2546350"/>
                <a:gd name="connsiteX84" fmla="*/ 3073400 w 3213100"/>
                <a:gd name="connsiteY84" fmla="*/ 2222500 h 2546350"/>
                <a:gd name="connsiteX85" fmla="*/ 3105150 w 3213100"/>
                <a:gd name="connsiteY85" fmla="*/ 2260600 h 2546350"/>
                <a:gd name="connsiteX86" fmla="*/ 3144044 w 3213100"/>
                <a:gd name="connsiteY86" fmla="*/ 2300288 h 2546350"/>
                <a:gd name="connsiteX87" fmla="*/ 3168650 w 3213100"/>
                <a:gd name="connsiteY87" fmla="*/ 2362200 h 2546350"/>
                <a:gd name="connsiteX88" fmla="*/ 3194050 w 3213100"/>
                <a:gd name="connsiteY88" fmla="*/ 2432050 h 2546350"/>
                <a:gd name="connsiteX89" fmla="*/ 3213100 w 3213100"/>
                <a:gd name="connsiteY89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51100 w 3213100"/>
                <a:gd name="connsiteY74" fmla="*/ 1663700 h 2546350"/>
                <a:gd name="connsiteX75" fmla="*/ 2520950 w 3213100"/>
                <a:gd name="connsiteY75" fmla="*/ 1714500 h 2546350"/>
                <a:gd name="connsiteX76" fmla="*/ 2578100 w 3213100"/>
                <a:gd name="connsiteY76" fmla="*/ 1746250 h 2546350"/>
                <a:gd name="connsiteX77" fmla="*/ 2679700 w 3213100"/>
                <a:gd name="connsiteY77" fmla="*/ 1797050 h 2546350"/>
                <a:gd name="connsiteX78" fmla="*/ 2768600 w 3213100"/>
                <a:gd name="connsiteY78" fmla="*/ 1873250 h 2546350"/>
                <a:gd name="connsiteX79" fmla="*/ 2825750 w 3213100"/>
                <a:gd name="connsiteY79" fmla="*/ 1917700 h 2546350"/>
                <a:gd name="connsiteX80" fmla="*/ 2914650 w 3213100"/>
                <a:gd name="connsiteY80" fmla="*/ 1993900 h 2546350"/>
                <a:gd name="connsiteX81" fmla="*/ 2971800 w 3213100"/>
                <a:gd name="connsiteY81" fmla="*/ 2044700 h 2546350"/>
                <a:gd name="connsiteX82" fmla="*/ 3022600 w 3213100"/>
                <a:gd name="connsiteY82" fmla="*/ 2146300 h 2546350"/>
                <a:gd name="connsiteX83" fmla="*/ 3073400 w 3213100"/>
                <a:gd name="connsiteY83" fmla="*/ 2222500 h 2546350"/>
                <a:gd name="connsiteX84" fmla="*/ 3105150 w 3213100"/>
                <a:gd name="connsiteY84" fmla="*/ 2260600 h 2546350"/>
                <a:gd name="connsiteX85" fmla="*/ 3144044 w 3213100"/>
                <a:gd name="connsiteY85" fmla="*/ 2300288 h 2546350"/>
                <a:gd name="connsiteX86" fmla="*/ 3168650 w 3213100"/>
                <a:gd name="connsiteY86" fmla="*/ 2362200 h 2546350"/>
                <a:gd name="connsiteX87" fmla="*/ 3194050 w 3213100"/>
                <a:gd name="connsiteY87" fmla="*/ 2432050 h 2546350"/>
                <a:gd name="connsiteX88" fmla="*/ 3213100 w 3213100"/>
                <a:gd name="connsiteY88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13000 w 3213100"/>
                <a:gd name="connsiteY73" fmla="*/ 1631950 h 2546350"/>
                <a:gd name="connsiteX74" fmla="*/ 2448719 w 3213100"/>
                <a:gd name="connsiteY74" fmla="*/ 1682750 h 2546350"/>
                <a:gd name="connsiteX75" fmla="*/ 2520950 w 3213100"/>
                <a:gd name="connsiteY75" fmla="*/ 1714500 h 2546350"/>
                <a:gd name="connsiteX76" fmla="*/ 2578100 w 3213100"/>
                <a:gd name="connsiteY76" fmla="*/ 1746250 h 2546350"/>
                <a:gd name="connsiteX77" fmla="*/ 2679700 w 3213100"/>
                <a:gd name="connsiteY77" fmla="*/ 1797050 h 2546350"/>
                <a:gd name="connsiteX78" fmla="*/ 2768600 w 3213100"/>
                <a:gd name="connsiteY78" fmla="*/ 1873250 h 2546350"/>
                <a:gd name="connsiteX79" fmla="*/ 2825750 w 3213100"/>
                <a:gd name="connsiteY79" fmla="*/ 1917700 h 2546350"/>
                <a:gd name="connsiteX80" fmla="*/ 2914650 w 3213100"/>
                <a:gd name="connsiteY80" fmla="*/ 1993900 h 2546350"/>
                <a:gd name="connsiteX81" fmla="*/ 2971800 w 3213100"/>
                <a:gd name="connsiteY81" fmla="*/ 2044700 h 2546350"/>
                <a:gd name="connsiteX82" fmla="*/ 3022600 w 3213100"/>
                <a:gd name="connsiteY82" fmla="*/ 2146300 h 2546350"/>
                <a:gd name="connsiteX83" fmla="*/ 3073400 w 3213100"/>
                <a:gd name="connsiteY83" fmla="*/ 2222500 h 2546350"/>
                <a:gd name="connsiteX84" fmla="*/ 3105150 w 3213100"/>
                <a:gd name="connsiteY84" fmla="*/ 2260600 h 2546350"/>
                <a:gd name="connsiteX85" fmla="*/ 3144044 w 3213100"/>
                <a:gd name="connsiteY85" fmla="*/ 2300288 h 2546350"/>
                <a:gd name="connsiteX86" fmla="*/ 3168650 w 3213100"/>
                <a:gd name="connsiteY86" fmla="*/ 2362200 h 2546350"/>
                <a:gd name="connsiteX87" fmla="*/ 3194050 w 3213100"/>
                <a:gd name="connsiteY87" fmla="*/ 2432050 h 2546350"/>
                <a:gd name="connsiteX88" fmla="*/ 3213100 w 3213100"/>
                <a:gd name="connsiteY88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62200 w 3213100"/>
                <a:gd name="connsiteY72" fmla="*/ 1612900 h 2546350"/>
                <a:gd name="connsiteX73" fmla="*/ 2448719 w 3213100"/>
                <a:gd name="connsiteY73" fmla="*/ 1682750 h 2546350"/>
                <a:gd name="connsiteX74" fmla="*/ 2520950 w 3213100"/>
                <a:gd name="connsiteY74" fmla="*/ 1714500 h 2546350"/>
                <a:gd name="connsiteX75" fmla="*/ 2578100 w 3213100"/>
                <a:gd name="connsiteY75" fmla="*/ 1746250 h 2546350"/>
                <a:gd name="connsiteX76" fmla="*/ 2679700 w 3213100"/>
                <a:gd name="connsiteY76" fmla="*/ 1797050 h 2546350"/>
                <a:gd name="connsiteX77" fmla="*/ 2768600 w 3213100"/>
                <a:gd name="connsiteY77" fmla="*/ 1873250 h 2546350"/>
                <a:gd name="connsiteX78" fmla="*/ 2825750 w 3213100"/>
                <a:gd name="connsiteY78" fmla="*/ 1917700 h 2546350"/>
                <a:gd name="connsiteX79" fmla="*/ 2914650 w 3213100"/>
                <a:gd name="connsiteY79" fmla="*/ 1993900 h 2546350"/>
                <a:gd name="connsiteX80" fmla="*/ 2971800 w 3213100"/>
                <a:gd name="connsiteY80" fmla="*/ 2044700 h 2546350"/>
                <a:gd name="connsiteX81" fmla="*/ 3022600 w 3213100"/>
                <a:gd name="connsiteY81" fmla="*/ 2146300 h 2546350"/>
                <a:gd name="connsiteX82" fmla="*/ 3073400 w 3213100"/>
                <a:gd name="connsiteY82" fmla="*/ 2222500 h 2546350"/>
                <a:gd name="connsiteX83" fmla="*/ 3105150 w 3213100"/>
                <a:gd name="connsiteY83" fmla="*/ 2260600 h 2546350"/>
                <a:gd name="connsiteX84" fmla="*/ 3144044 w 3213100"/>
                <a:gd name="connsiteY84" fmla="*/ 2300288 h 2546350"/>
                <a:gd name="connsiteX85" fmla="*/ 3168650 w 3213100"/>
                <a:gd name="connsiteY85" fmla="*/ 2362200 h 2546350"/>
                <a:gd name="connsiteX86" fmla="*/ 3194050 w 3213100"/>
                <a:gd name="connsiteY86" fmla="*/ 2432050 h 2546350"/>
                <a:gd name="connsiteX87" fmla="*/ 3213100 w 3213100"/>
                <a:gd name="connsiteY87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43150 w 3213100"/>
                <a:gd name="connsiteY71" fmla="*/ 1606550 h 2546350"/>
                <a:gd name="connsiteX72" fmla="*/ 2359819 w 3213100"/>
                <a:gd name="connsiteY72" fmla="*/ 1639094 h 2546350"/>
                <a:gd name="connsiteX73" fmla="*/ 2448719 w 3213100"/>
                <a:gd name="connsiteY73" fmla="*/ 1682750 h 2546350"/>
                <a:gd name="connsiteX74" fmla="*/ 2520950 w 3213100"/>
                <a:gd name="connsiteY74" fmla="*/ 1714500 h 2546350"/>
                <a:gd name="connsiteX75" fmla="*/ 2578100 w 3213100"/>
                <a:gd name="connsiteY75" fmla="*/ 1746250 h 2546350"/>
                <a:gd name="connsiteX76" fmla="*/ 2679700 w 3213100"/>
                <a:gd name="connsiteY76" fmla="*/ 1797050 h 2546350"/>
                <a:gd name="connsiteX77" fmla="*/ 2768600 w 3213100"/>
                <a:gd name="connsiteY77" fmla="*/ 1873250 h 2546350"/>
                <a:gd name="connsiteX78" fmla="*/ 2825750 w 3213100"/>
                <a:gd name="connsiteY78" fmla="*/ 1917700 h 2546350"/>
                <a:gd name="connsiteX79" fmla="*/ 2914650 w 3213100"/>
                <a:gd name="connsiteY79" fmla="*/ 1993900 h 2546350"/>
                <a:gd name="connsiteX80" fmla="*/ 2971800 w 3213100"/>
                <a:gd name="connsiteY80" fmla="*/ 2044700 h 2546350"/>
                <a:gd name="connsiteX81" fmla="*/ 3022600 w 3213100"/>
                <a:gd name="connsiteY81" fmla="*/ 2146300 h 2546350"/>
                <a:gd name="connsiteX82" fmla="*/ 3073400 w 3213100"/>
                <a:gd name="connsiteY82" fmla="*/ 2222500 h 2546350"/>
                <a:gd name="connsiteX83" fmla="*/ 3105150 w 3213100"/>
                <a:gd name="connsiteY83" fmla="*/ 2260600 h 2546350"/>
                <a:gd name="connsiteX84" fmla="*/ 3144044 w 3213100"/>
                <a:gd name="connsiteY84" fmla="*/ 2300288 h 2546350"/>
                <a:gd name="connsiteX85" fmla="*/ 3168650 w 3213100"/>
                <a:gd name="connsiteY85" fmla="*/ 2362200 h 2546350"/>
                <a:gd name="connsiteX86" fmla="*/ 3194050 w 3213100"/>
                <a:gd name="connsiteY86" fmla="*/ 2432050 h 2546350"/>
                <a:gd name="connsiteX87" fmla="*/ 3213100 w 3213100"/>
                <a:gd name="connsiteY87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05050 w 3213100"/>
                <a:gd name="connsiteY70" fmla="*/ 1593850 h 2546350"/>
                <a:gd name="connsiteX71" fmla="*/ 2359819 w 3213100"/>
                <a:gd name="connsiteY71" fmla="*/ 1639094 h 2546350"/>
                <a:gd name="connsiteX72" fmla="*/ 2448719 w 3213100"/>
                <a:gd name="connsiteY72" fmla="*/ 1682750 h 2546350"/>
                <a:gd name="connsiteX73" fmla="*/ 2520950 w 3213100"/>
                <a:gd name="connsiteY73" fmla="*/ 1714500 h 2546350"/>
                <a:gd name="connsiteX74" fmla="*/ 2578100 w 3213100"/>
                <a:gd name="connsiteY74" fmla="*/ 1746250 h 2546350"/>
                <a:gd name="connsiteX75" fmla="*/ 2679700 w 3213100"/>
                <a:gd name="connsiteY75" fmla="*/ 1797050 h 2546350"/>
                <a:gd name="connsiteX76" fmla="*/ 2768600 w 3213100"/>
                <a:gd name="connsiteY76" fmla="*/ 1873250 h 2546350"/>
                <a:gd name="connsiteX77" fmla="*/ 2825750 w 3213100"/>
                <a:gd name="connsiteY77" fmla="*/ 1917700 h 2546350"/>
                <a:gd name="connsiteX78" fmla="*/ 2914650 w 3213100"/>
                <a:gd name="connsiteY78" fmla="*/ 1993900 h 2546350"/>
                <a:gd name="connsiteX79" fmla="*/ 2971800 w 3213100"/>
                <a:gd name="connsiteY79" fmla="*/ 2044700 h 2546350"/>
                <a:gd name="connsiteX80" fmla="*/ 3022600 w 3213100"/>
                <a:gd name="connsiteY80" fmla="*/ 2146300 h 2546350"/>
                <a:gd name="connsiteX81" fmla="*/ 3073400 w 3213100"/>
                <a:gd name="connsiteY81" fmla="*/ 2222500 h 2546350"/>
                <a:gd name="connsiteX82" fmla="*/ 3105150 w 3213100"/>
                <a:gd name="connsiteY82" fmla="*/ 2260600 h 2546350"/>
                <a:gd name="connsiteX83" fmla="*/ 3144044 w 3213100"/>
                <a:gd name="connsiteY83" fmla="*/ 2300288 h 2546350"/>
                <a:gd name="connsiteX84" fmla="*/ 3168650 w 3213100"/>
                <a:gd name="connsiteY84" fmla="*/ 2362200 h 2546350"/>
                <a:gd name="connsiteX85" fmla="*/ 3194050 w 3213100"/>
                <a:gd name="connsiteY85" fmla="*/ 2432050 h 2546350"/>
                <a:gd name="connsiteX86" fmla="*/ 3213100 w 3213100"/>
                <a:gd name="connsiteY86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86000 w 3213100"/>
                <a:gd name="connsiteY69" fmla="*/ 1581150 h 2546350"/>
                <a:gd name="connsiteX70" fmla="*/ 2359819 w 3213100"/>
                <a:gd name="connsiteY70" fmla="*/ 1639094 h 2546350"/>
                <a:gd name="connsiteX71" fmla="*/ 2448719 w 3213100"/>
                <a:gd name="connsiteY71" fmla="*/ 1682750 h 2546350"/>
                <a:gd name="connsiteX72" fmla="*/ 2520950 w 3213100"/>
                <a:gd name="connsiteY72" fmla="*/ 1714500 h 2546350"/>
                <a:gd name="connsiteX73" fmla="*/ 2578100 w 3213100"/>
                <a:gd name="connsiteY73" fmla="*/ 1746250 h 2546350"/>
                <a:gd name="connsiteX74" fmla="*/ 2679700 w 3213100"/>
                <a:gd name="connsiteY74" fmla="*/ 1797050 h 2546350"/>
                <a:gd name="connsiteX75" fmla="*/ 2768600 w 3213100"/>
                <a:gd name="connsiteY75" fmla="*/ 1873250 h 2546350"/>
                <a:gd name="connsiteX76" fmla="*/ 2825750 w 3213100"/>
                <a:gd name="connsiteY76" fmla="*/ 1917700 h 2546350"/>
                <a:gd name="connsiteX77" fmla="*/ 2914650 w 3213100"/>
                <a:gd name="connsiteY77" fmla="*/ 1993900 h 2546350"/>
                <a:gd name="connsiteX78" fmla="*/ 2971800 w 3213100"/>
                <a:gd name="connsiteY78" fmla="*/ 2044700 h 2546350"/>
                <a:gd name="connsiteX79" fmla="*/ 3022600 w 3213100"/>
                <a:gd name="connsiteY79" fmla="*/ 2146300 h 2546350"/>
                <a:gd name="connsiteX80" fmla="*/ 3073400 w 3213100"/>
                <a:gd name="connsiteY80" fmla="*/ 2222500 h 2546350"/>
                <a:gd name="connsiteX81" fmla="*/ 3105150 w 3213100"/>
                <a:gd name="connsiteY81" fmla="*/ 2260600 h 2546350"/>
                <a:gd name="connsiteX82" fmla="*/ 3144044 w 3213100"/>
                <a:gd name="connsiteY82" fmla="*/ 2300288 h 2546350"/>
                <a:gd name="connsiteX83" fmla="*/ 3168650 w 3213100"/>
                <a:gd name="connsiteY83" fmla="*/ 2362200 h 2546350"/>
                <a:gd name="connsiteX84" fmla="*/ 3194050 w 3213100"/>
                <a:gd name="connsiteY84" fmla="*/ 2432050 h 2546350"/>
                <a:gd name="connsiteX85" fmla="*/ 3213100 w 3213100"/>
                <a:gd name="connsiteY85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9650 w 3213100"/>
                <a:gd name="connsiteY68" fmla="*/ 1562100 h 2546350"/>
                <a:gd name="connsiteX69" fmla="*/ 2274093 w 3213100"/>
                <a:gd name="connsiteY69" fmla="*/ 1595438 h 2546350"/>
                <a:gd name="connsiteX70" fmla="*/ 2359819 w 3213100"/>
                <a:gd name="connsiteY70" fmla="*/ 1639094 h 2546350"/>
                <a:gd name="connsiteX71" fmla="*/ 2448719 w 3213100"/>
                <a:gd name="connsiteY71" fmla="*/ 1682750 h 2546350"/>
                <a:gd name="connsiteX72" fmla="*/ 2520950 w 3213100"/>
                <a:gd name="connsiteY72" fmla="*/ 1714500 h 2546350"/>
                <a:gd name="connsiteX73" fmla="*/ 2578100 w 3213100"/>
                <a:gd name="connsiteY73" fmla="*/ 1746250 h 2546350"/>
                <a:gd name="connsiteX74" fmla="*/ 2679700 w 3213100"/>
                <a:gd name="connsiteY74" fmla="*/ 1797050 h 2546350"/>
                <a:gd name="connsiteX75" fmla="*/ 2768600 w 3213100"/>
                <a:gd name="connsiteY75" fmla="*/ 1873250 h 2546350"/>
                <a:gd name="connsiteX76" fmla="*/ 2825750 w 3213100"/>
                <a:gd name="connsiteY76" fmla="*/ 1917700 h 2546350"/>
                <a:gd name="connsiteX77" fmla="*/ 2914650 w 3213100"/>
                <a:gd name="connsiteY77" fmla="*/ 1993900 h 2546350"/>
                <a:gd name="connsiteX78" fmla="*/ 2971800 w 3213100"/>
                <a:gd name="connsiteY78" fmla="*/ 2044700 h 2546350"/>
                <a:gd name="connsiteX79" fmla="*/ 3022600 w 3213100"/>
                <a:gd name="connsiteY79" fmla="*/ 2146300 h 2546350"/>
                <a:gd name="connsiteX80" fmla="*/ 3073400 w 3213100"/>
                <a:gd name="connsiteY80" fmla="*/ 2222500 h 2546350"/>
                <a:gd name="connsiteX81" fmla="*/ 3105150 w 3213100"/>
                <a:gd name="connsiteY81" fmla="*/ 2260600 h 2546350"/>
                <a:gd name="connsiteX82" fmla="*/ 3144044 w 3213100"/>
                <a:gd name="connsiteY82" fmla="*/ 2300288 h 2546350"/>
                <a:gd name="connsiteX83" fmla="*/ 3168650 w 3213100"/>
                <a:gd name="connsiteY83" fmla="*/ 2362200 h 2546350"/>
                <a:gd name="connsiteX84" fmla="*/ 3194050 w 3213100"/>
                <a:gd name="connsiteY84" fmla="*/ 2432050 h 2546350"/>
                <a:gd name="connsiteX85" fmla="*/ 3213100 w 3213100"/>
                <a:gd name="connsiteY85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09800 w 3213100"/>
                <a:gd name="connsiteY66" fmla="*/ 1530350 h 2546350"/>
                <a:gd name="connsiteX67" fmla="*/ 2222500 w 3213100"/>
                <a:gd name="connsiteY67" fmla="*/ 1549400 h 2546350"/>
                <a:gd name="connsiteX68" fmla="*/ 2274093 w 3213100"/>
                <a:gd name="connsiteY68" fmla="*/ 1595438 h 2546350"/>
                <a:gd name="connsiteX69" fmla="*/ 2359819 w 3213100"/>
                <a:gd name="connsiteY69" fmla="*/ 1639094 h 2546350"/>
                <a:gd name="connsiteX70" fmla="*/ 2448719 w 3213100"/>
                <a:gd name="connsiteY70" fmla="*/ 1682750 h 2546350"/>
                <a:gd name="connsiteX71" fmla="*/ 2520950 w 3213100"/>
                <a:gd name="connsiteY71" fmla="*/ 1714500 h 2546350"/>
                <a:gd name="connsiteX72" fmla="*/ 2578100 w 3213100"/>
                <a:gd name="connsiteY72" fmla="*/ 1746250 h 2546350"/>
                <a:gd name="connsiteX73" fmla="*/ 2679700 w 3213100"/>
                <a:gd name="connsiteY73" fmla="*/ 1797050 h 2546350"/>
                <a:gd name="connsiteX74" fmla="*/ 2768600 w 3213100"/>
                <a:gd name="connsiteY74" fmla="*/ 1873250 h 2546350"/>
                <a:gd name="connsiteX75" fmla="*/ 2825750 w 3213100"/>
                <a:gd name="connsiteY75" fmla="*/ 1917700 h 2546350"/>
                <a:gd name="connsiteX76" fmla="*/ 2914650 w 3213100"/>
                <a:gd name="connsiteY76" fmla="*/ 1993900 h 2546350"/>
                <a:gd name="connsiteX77" fmla="*/ 2971800 w 3213100"/>
                <a:gd name="connsiteY77" fmla="*/ 2044700 h 2546350"/>
                <a:gd name="connsiteX78" fmla="*/ 3022600 w 3213100"/>
                <a:gd name="connsiteY78" fmla="*/ 2146300 h 2546350"/>
                <a:gd name="connsiteX79" fmla="*/ 3073400 w 3213100"/>
                <a:gd name="connsiteY79" fmla="*/ 2222500 h 2546350"/>
                <a:gd name="connsiteX80" fmla="*/ 3105150 w 3213100"/>
                <a:gd name="connsiteY80" fmla="*/ 2260600 h 2546350"/>
                <a:gd name="connsiteX81" fmla="*/ 3144044 w 3213100"/>
                <a:gd name="connsiteY81" fmla="*/ 2300288 h 2546350"/>
                <a:gd name="connsiteX82" fmla="*/ 3168650 w 3213100"/>
                <a:gd name="connsiteY82" fmla="*/ 2362200 h 2546350"/>
                <a:gd name="connsiteX83" fmla="*/ 3194050 w 3213100"/>
                <a:gd name="connsiteY83" fmla="*/ 2432050 h 2546350"/>
                <a:gd name="connsiteX84" fmla="*/ 3213100 w 3213100"/>
                <a:gd name="connsiteY84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190750 w 3213100"/>
                <a:gd name="connsiteY65" fmla="*/ 1524000 h 2546350"/>
                <a:gd name="connsiteX66" fmla="*/ 2222500 w 3213100"/>
                <a:gd name="connsiteY66" fmla="*/ 1549400 h 2546350"/>
                <a:gd name="connsiteX67" fmla="*/ 2274093 w 3213100"/>
                <a:gd name="connsiteY67" fmla="*/ 1595438 h 2546350"/>
                <a:gd name="connsiteX68" fmla="*/ 2359819 w 3213100"/>
                <a:gd name="connsiteY68" fmla="*/ 1639094 h 2546350"/>
                <a:gd name="connsiteX69" fmla="*/ 2448719 w 3213100"/>
                <a:gd name="connsiteY69" fmla="*/ 1682750 h 2546350"/>
                <a:gd name="connsiteX70" fmla="*/ 2520950 w 3213100"/>
                <a:gd name="connsiteY70" fmla="*/ 1714500 h 2546350"/>
                <a:gd name="connsiteX71" fmla="*/ 2578100 w 3213100"/>
                <a:gd name="connsiteY71" fmla="*/ 1746250 h 2546350"/>
                <a:gd name="connsiteX72" fmla="*/ 2679700 w 3213100"/>
                <a:gd name="connsiteY72" fmla="*/ 1797050 h 2546350"/>
                <a:gd name="connsiteX73" fmla="*/ 2768600 w 3213100"/>
                <a:gd name="connsiteY73" fmla="*/ 1873250 h 2546350"/>
                <a:gd name="connsiteX74" fmla="*/ 2825750 w 3213100"/>
                <a:gd name="connsiteY74" fmla="*/ 1917700 h 2546350"/>
                <a:gd name="connsiteX75" fmla="*/ 2914650 w 3213100"/>
                <a:gd name="connsiteY75" fmla="*/ 1993900 h 2546350"/>
                <a:gd name="connsiteX76" fmla="*/ 2971800 w 3213100"/>
                <a:gd name="connsiteY76" fmla="*/ 2044700 h 2546350"/>
                <a:gd name="connsiteX77" fmla="*/ 3022600 w 3213100"/>
                <a:gd name="connsiteY77" fmla="*/ 2146300 h 2546350"/>
                <a:gd name="connsiteX78" fmla="*/ 3073400 w 3213100"/>
                <a:gd name="connsiteY78" fmla="*/ 2222500 h 2546350"/>
                <a:gd name="connsiteX79" fmla="*/ 3105150 w 3213100"/>
                <a:gd name="connsiteY79" fmla="*/ 2260600 h 2546350"/>
                <a:gd name="connsiteX80" fmla="*/ 3144044 w 3213100"/>
                <a:gd name="connsiteY80" fmla="*/ 2300288 h 2546350"/>
                <a:gd name="connsiteX81" fmla="*/ 3168650 w 3213100"/>
                <a:gd name="connsiteY81" fmla="*/ 2362200 h 2546350"/>
                <a:gd name="connsiteX82" fmla="*/ 3194050 w 3213100"/>
                <a:gd name="connsiteY82" fmla="*/ 2432050 h 2546350"/>
                <a:gd name="connsiteX83" fmla="*/ 3213100 w 3213100"/>
                <a:gd name="connsiteY83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159000 w 3213100"/>
                <a:gd name="connsiteY64" fmla="*/ 1511300 h 2546350"/>
                <a:gd name="connsiteX65" fmla="*/ 2222500 w 3213100"/>
                <a:gd name="connsiteY65" fmla="*/ 1549400 h 2546350"/>
                <a:gd name="connsiteX66" fmla="*/ 2274093 w 3213100"/>
                <a:gd name="connsiteY66" fmla="*/ 1595438 h 2546350"/>
                <a:gd name="connsiteX67" fmla="*/ 2359819 w 3213100"/>
                <a:gd name="connsiteY67" fmla="*/ 1639094 h 2546350"/>
                <a:gd name="connsiteX68" fmla="*/ 2448719 w 3213100"/>
                <a:gd name="connsiteY68" fmla="*/ 1682750 h 2546350"/>
                <a:gd name="connsiteX69" fmla="*/ 2520950 w 3213100"/>
                <a:gd name="connsiteY69" fmla="*/ 1714500 h 2546350"/>
                <a:gd name="connsiteX70" fmla="*/ 2578100 w 3213100"/>
                <a:gd name="connsiteY70" fmla="*/ 1746250 h 2546350"/>
                <a:gd name="connsiteX71" fmla="*/ 2679700 w 3213100"/>
                <a:gd name="connsiteY71" fmla="*/ 1797050 h 2546350"/>
                <a:gd name="connsiteX72" fmla="*/ 2768600 w 3213100"/>
                <a:gd name="connsiteY72" fmla="*/ 1873250 h 2546350"/>
                <a:gd name="connsiteX73" fmla="*/ 2825750 w 3213100"/>
                <a:gd name="connsiteY73" fmla="*/ 1917700 h 2546350"/>
                <a:gd name="connsiteX74" fmla="*/ 2914650 w 3213100"/>
                <a:gd name="connsiteY74" fmla="*/ 1993900 h 2546350"/>
                <a:gd name="connsiteX75" fmla="*/ 2971800 w 3213100"/>
                <a:gd name="connsiteY75" fmla="*/ 2044700 h 2546350"/>
                <a:gd name="connsiteX76" fmla="*/ 3022600 w 3213100"/>
                <a:gd name="connsiteY76" fmla="*/ 2146300 h 2546350"/>
                <a:gd name="connsiteX77" fmla="*/ 3073400 w 3213100"/>
                <a:gd name="connsiteY77" fmla="*/ 2222500 h 2546350"/>
                <a:gd name="connsiteX78" fmla="*/ 3105150 w 3213100"/>
                <a:gd name="connsiteY78" fmla="*/ 2260600 h 2546350"/>
                <a:gd name="connsiteX79" fmla="*/ 3144044 w 3213100"/>
                <a:gd name="connsiteY79" fmla="*/ 2300288 h 2546350"/>
                <a:gd name="connsiteX80" fmla="*/ 3168650 w 3213100"/>
                <a:gd name="connsiteY80" fmla="*/ 2362200 h 2546350"/>
                <a:gd name="connsiteX81" fmla="*/ 3194050 w 3213100"/>
                <a:gd name="connsiteY81" fmla="*/ 2432050 h 2546350"/>
                <a:gd name="connsiteX82" fmla="*/ 3213100 w 3213100"/>
                <a:gd name="connsiteY82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14550 w 3213100"/>
                <a:gd name="connsiteY63" fmla="*/ 1492250 h 2546350"/>
                <a:gd name="connsiteX64" fmla="*/ 2222500 w 3213100"/>
                <a:gd name="connsiteY64" fmla="*/ 1549400 h 2546350"/>
                <a:gd name="connsiteX65" fmla="*/ 2274093 w 3213100"/>
                <a:gd name="connsiteY65" fmla="*/ 1595438 h 2546350"/>
                <a:gd name="connsiteX66" fmla="*/ 2359819 w 3213100"/>
                <a:gd name="connsiteY66" fmla="*/ 1639094 h 2546350"/>
                <a:gd name="connsiteX67" fmla="*/ 2448719 w 3213100"/>
                <a:gd name="connsiteY67" fmla="*/ 1682750 h 2546350"/>
                <a:gd name="connsiteX68" fmla="*/ 2520950 w 3213100"/>
                <a:gd name="connsiteY68" fmla="*/ 1714500 h 2546350"/>
                <a:gd name="connsiteX69" fmla="*/ 2578100 w 3213100"/>
                <a:gd name="connsiteY69" fmla="*/ 1746250 h 2546350"/>
                <a:gd name="connsiteX70" fmla="*/ 2679700 w 3213100"/>
                <a:gd name="connsiteY70" fmla="*/ 1797050 h 2546350"/>
                <a:gd name="connsiteX71" fmla="*/ 2768600 w 3213100"/>
                <a:gd name="connsiteY71" fmla="*/ 1873250 h 2546350"/>
                <a:gd name="connsiteX72" fmla="*/ 2825750 w 3213100"/>
                <a:gd name="connsiteY72" fmla="*/ 1917700 h 2546350"/>
                <a:gd name="connsiteX73" fmla="*/ 2914650 w 3213100"/>
                <a:gd name="connsiteY73" fmla="*/ 1993900 h 2546350"/>
                <a:gd name="connsiteX74" fmla="*/ 2971800 w 3213100"/>
                <a:gd name="connsiteY74" fmla="*/ 2044700 h 2546350"/>
                <a:gd name="connsiteX75" fmla="*/ 3022600 w 3213100"/>
                <a:gd name="connsiteY75" fmla="*/ 2146300 h 2546350"/>
                <a:gd name="connsiteX76" fmla="*/ 3073400 w 3213100"/>
                <a:gd name="connsiteY76" fmla="*/ 2222500 h 2546350"/>
                <a:gd name="connsiteX77" fmla="*/ 3105150 w 3213100"/>
                <a:gd name="connsiteY77" fmla="*/ 2260600 h 2546350"/>
                <a:gd name="connsiteX78" fmla="*/ 3144044 w 3213100"/>
                <a:gd name="connsiteY78" fmla="*/ 2300288 h 2546350"/>
                <a:gd name="connsiteX79" fmla="*/ 3168650 w 3213100"/>
                <a:gd name="connsiteY79" fmla="*/ 2362200 h 2546350"/>
                <a:gd name="connsiteX80" fmla="*/ 3194050 w 3213100"/>
                <a:gd name="connsiteY80" fmla="*/ 2432050 h 2546350"/>
                <a:gd name="connsiteX81" fmla="*/ 3213100 w 3213100"/>
                <a:gd name="connsiteY81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222500 w 3213100"/>
                <a:gd name="connsiteY63" fmla="*/ 1549400 h 2546350"/>
                <a:gd name="connsiteX64" fmla="*/ 2274093 w 3213100"/>
                <a:gd name="connsiteY64" fmla="*/ 1595438 h 2546350"/>
                <a:gd name="connsiteX65" fmla="*/ 2359819 w 3213100"/>
                <a:gd name="connsiteY65" fmla="*/ 1639094 h 2546350"/>
                <a:gd name="connsiteX66" fmla="*/ 2448719 w 3213100"/>
                <a:gd name="connsiteY66" fmla="*/ 1682750 h 2546350"/>
                <a:gd name="connsiteX67" fmla="*/ 2520950 w 3213100"/>
                <a:gd name="connsiteY67" fmla="*/ 1714500 h 2546350"/>
                <a:gd name="connsiteX68" fmla="*/ 2578100 w 3213100"/>
                <a:gd name="connsiteY68" fmla="*/ 1746250 h 2546350"/>
                <a:gd name="connsiteX69" fmla="*/ 2679700 w 3213100"/>
                <a:gd name="connsiteY69" fmla="*/ 1797050 h 2546350"/>
                <a:gd name="connsiteX70" fmla="*/ 2768600 w 3213100"/>
                <a:gd name="connsiteY70" fmla="*/ 1873250 h 2546350"/>
                <a:gd name="connsiteX71" fmla="*/ 2825750 w 3213100"/>
                <a:gd name="connsiteY71" fmla="*/ 1917700 h 2546350"/>
                <a:gd name="connsiteX72" fmla="*/ 2914650 w 3213100"/>
                <a:gd name="connsiteY72" fmla="*/ 1993900 h 2546350"/>
                <a:gd name="connsiteX73" fmla="*/ 2971800 w 3213100"/>
                <a:gd name="connsiteY73" fmla="*/ 2044700 h 2546350"/>
                <a:gd name="connsiteX74" fmla="*/ 3022600 w 3213100"/>
                <a:gd name="connsiteY74" fmla="*/ 2146300 h 2546350"/>
                <a:gd name="connsiteX75" fmla="*/ 3073400 w 3213100"/>
                <a:gd name="connsiteY75" fmla="*/ 2222500 h 2546350"/>
                <a:gd name="connsiteX76" fmla="*/ 3105150 w 3213100"/>
                <a:gd name="connsiteY76" fmla="*/ 2260600 h 2546350"/>
                <a:gd name="connsiteX77" fmla="*/ 3144044 w 3213100"/>
                <a:gd name="connsiteY77" fmla="*/ 2300288 h 2546350"/>
                <a:gd name="connsiteX78" fmla="*/ 3168650 w 3213100"/>
                <a:gd name="connsiteY78" fmla="*/ 2362200 h 2546350"/>
                <a:gd name="connsiteX79" fmla="*/ 3194050 w 3213100"/>
                <a:gd name="connsiteY79" fmla="*/ 2432050 h 2546350"/>
                <a:gd name="connsiteX80" fmla="*/ 3213100 w 3213100"/>
                <a:gd name="connsiteY80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92300 w 3213100"/>
                <a:gd name="connsiteY57" fmla="*/ 1422400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60587 w 3213100"/>
                <a:gd name="connsiteY63" fmla="*/ 1547019 h 2546350"/>
                <a:gd name="connsiteX64" fmla="*/ 2274093 w 3213100"/>
                <a:gd name="connsiteY64" fmla="*/ 1595438 h 2546350"/>
                <a:gd name="connsiteX65" fmla="*/ 2359819 w 3213100"/>
                <a:gd name="connsiteY65" fmla="*/ 1639094 h 2546350"/>
                <a:gd name="connsiteX66" fmla="*/ 2448719 w 3213100"/>
                <a:gd name="connsiteY66" fmla="*/ 1682750 h 2546350"/>
                <a:gd name="connsiteX67" fmla="*/ 2520950 w 3213100"/>
                <a:gd name="connsiteY67" fmla="*/ 1714500 h 2546350"/>
                <a:gd name="connsiteX68" fmla="*/ 2578100 w 3213100"/>
                <a:gd name="connsiteY68" fmla="*/ 1746250 h 2546350"/>
                <a:gd name="connsiteX69" fmla="*/ 2679700 w 3213100"/>
                <a:gd name="connsiteY69" fmla="*/ 1797050 h 2546350"/>
                <a:gd name="connsiteX70" fmla="*/ 2768600 w 3213100"/>
                <a:gd name="connsiteY70" fmla="*/ 1873250 h 2546350"/>
                <a:gd name="connsiteX71" fmla="*/ 2825750 w 3213100"/>
                <a:gd name="connsiteY71" fmla="*/ 1917700 h 2546350"/>
                <a:gd name="connsiteX72" fmla="*/ 2914650 w 3213100"/>
                <a:gd name="connsiteY72" fmla="*/ 1993900 h 2546350"/>
                <a:gd name="connsiteX73" fmla="*/ 2971800 w 3213100"/>
                <a:gd name="connsiteY73" fmla="*/ 2044700 h 2546350"/>
                <a:gd name="connsiteX74" fmla="*/ 3022600 w 3213100"/>
                <a:gd name="connsiteY74" fmla="*/ 2146300 h 2546350"/>
                <a:gd name="connsiteX75" fmla="*/ 3073400 w 3213100"/>
                <a:gd name="connsiteY75" fmla="*/ 2222500 h 2546350"/>
                <a:gd name="connsiteX76" fmla="*/ 3105150 w 3213100"/>
                <a:gd name="connsiteY76" fmla="*/ 2260600 h 2546350"/>
                <a:gd name="connsiteX77" fmla="*/ 3144044 w 3213100"/>
                <a:gd name="connsiteY77" fmla="*/ 2300288 h 2546350"/>
                <a:gd name="connsiteX78" fmla="*/ 3168650 w 3213100"/>
                <a:gd name="connsiteY78" fmla="*/ 2362200 h 2546350"/>
                <a:gd name="connsiteX79" fmla="*/ 3194050 w 3213100"/>
                <a:gd name="connsiteY79" fmla="*/ 2432050 h 2546350"/>
                <a:gd name="connsiteX80" fmla="*/ 3213100 w 3213100"/>
                <a:gd name="connsiteY80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75631 w 3213100"/>
                <a:gd name="connsiteY57" fmla="*/ 1434306 h 2546350"/>
                <a:gd name="connsiteX58" fmla="*/ 1930400 w 3213100"/>
                <a:gd name="connsiteY58" fmla="*/ 1435100 h 2546350"/>
                <a:gd name="connsiteX59" fmla="*/ 1968500 w 3213100"/>
                <a:gd name="connsiteY59" fmla="*/ 1454150 h 2546350"/>
                <a:gd name="connsiteX60" fmla="*/ 1993900 w 3213100"/>
                <a:gd name="connsiteY60" fmla="*/ 1466850 h 2546350"/>
                <a:gd name="connsiteX61" fmla="*/ 2019300 w 3213100"/>
                <a:gd name="connsiteY61" fmla="*/ 1473200 h 2546350"/>
                <a:gd name="connsiteX62" fmla="*/ 2051050 w 3213100"/>
                <a:gd name="connsiteY62" fmla="*/ 1485900 h 2546350"/>
                <a:gd name="connsiteX63" fmla="*/ 2160587 w 3213100"/>
                <a:gd name="connsiteY63" fmla="*/ 1547019 h 2546350"/>
                <a:gd name="connsiteX64" fmla="*/ 2274093 w 3213100"/>
                <a:gd name="connsiteY64" fmla="*/ 1595438 h 2546350"/>
                <a:gd name="connsiteX65" fmla="*/ 2359819 w 3213100"/>
                <a:gd name="connsiteY65" fmla="*/ 1639094 h 2546350"/>
                <a:gd name="connsiteX66" fmla="*/ 2448719 w 3213100"/>
                <a:gd name="connsiteY66" fmla="*/ 1682750 h 2546350"/>
                <a:gd name="connsiteX67" fmla="*/ 2520950 w 3213100"/>
                <a:gd name="connsiteY67" fmla="*/ 1714500 h 2546350"/>
                <a:gd name="connsiteX68" fmla="*/ 2578100 w 3213100"/>
                <a:gd name="connsiteY68" fmla="*/ 1746250 h 2546350"/>
                <a:gd name="connsiteX69" fmla="*/ 2679700 w 3213100"/>
                <a:gd name="connsiteY69" fmla="*/ 1797050 h 2546350"/>
                <a:gd name="connsiteX70" fmla="*/ 2768600 w 3213100"/>
                <a:gd name="connsiteY70" fmla="*/ 1873250 h 2546350"/>
                <a:gd name="connsiteX71" fmla="*/ 2825750 w 3213100"/>
                <a:gd name="connsiteY71" fmla="*/ 1917700 h 2546350"/>
                <a:gd name="connsiteX72" fmla="*/ 2914650 w 3213100"/>
                <a:gd name="connsiteY72" fmla="*/ 1993900 h 2546350"/>
                <a:gd name="connsiteX73" fmla="*/ 2971800 w 3213100"/>
                <a:gd name="connsiteY73" fmla="*/ 2044700 h 2546350"/>
                <a:gd name="connsiteX74" fmla="*/ 3022600 w 3213100"/>
                <a:gd name="connsiteY74" fmla="*/ 2146300 h 2546350"/>
                <a:gd name="connsiteX75" fmla="*/ 3073400 w 3213100"/>
                <a:gd name="connsiteY75" fmla="*/ 2222500 h 2546350"/>
                <a:gd name="connsiteX76" fmla="*/ 3105150 w 3213100"/>
                <a:gd name="connsiteY76" fmla="*/ 2260600 h 2546350"/>
                <a:gd name="connsiteX77" fmla="*/ 3144044 w 3213100"/>
                <a:gd name="connsiteY77" fmla="*/ 2300288 h 2546350"/>
                <a:gd name="connsiteX78" fmla="*/ 3168650 w 3213100"/>
                <a:gd name="connsiteY78" fmla="*/ 2362200 h 2546350"/>
                <a:gd name="connsiteX79" fmla="*/ 3194050 w 3213100"/>
                <a:gd name="connsiteY79" fmla="*/ 2432050 h 2546350"/>
                <a:gd name="connsiteX80" fmla="*/ 3213100 w 3213100"/>
                <a:gd name="connsiteY80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75631 w 3213100"/>
                <a:gd name="connsiteY57" fmla="*/ 1434306 h 2546350"/>
                <a:gd name="connsiteX58" fmla="*/ 1968500 w 3213100"/>
                <a:gd name="connsiteY58" fmla="*/ 1454150 h 2546350"/>
                <a:gd name="connsiteX59" fmla="*/ 1993900 w 3213100"/>
                <a:gd name="connsiteY59" fmla="*/ 1466850 h 2546350"/>
                <a:gd name="connsiteX60" fmla="*/ 2019300 w 3213100"/>
                <a:gd name="connsiteY60" fmla="*/ 1473200 h 2546350"/>
                <a:gd name="connsiteX61" fmla="*/ 2051050 w 3213100"/>
                <a:gd name="connsiteY61" fmla="*/ 1485900 h 2546350"/>
                <a:gd name="connsiteX62" fmla="*/ 2160587 w 3213100"/>
                <a:gd name="connsiteY62" fmla="*/ 1547019 h 2546350"/>
                <a:gd name="connsiteX63" fmla="*/ 2274093 w 3213100"/>
                <a:gd name="connsiteY63" fmla="*/ 1595438 h 2546350"/>
                <a:gd name="connsiteX64" fmla="*/ 2359819 w 3213100"/>
                <a:gd name="connsiteY64" fmla="*/ 1639094 h 2546350"/>
                <a:gd name="connsiteX65" fmla="*/ 2448719 w 3213100"/>
                <a:gd name="connsiteY65" fmla="*/ 1682750 h 2546350"/>
                <a:gd name="connsiteX66" fmla="*/ 2520950 w 3213100"/>
                <a:gd name="connsiteY66" fmla="*/ 1714500 h 2546350"/>
                <a:gd name="connsiteX67" fmla="*/ 2578100 w 3213100"/>
                <a:gd name="connsiteY67" fmla="*/ 1746250 h 2546350"/>
                <a:gd name="connsiteX68" fmla="*/ 2679700 w 3213100"/>
                <a:gd name="connsiteY68" fmla="*/ 1797050 h 2546350"/>
                <a:gd name="connsiteX69" fmla="*/ 2768600 w 3213100"/>
                <a:gd name="connsiteY69" fmla="*/ 1873250 h 2546350"/>
                <a:gd name="connsiteX70" fmla="*/ 2825750 w 3213100"/>
                <a:gd name="connsiteY70" fmla="*/ 1917700 h 2546350"/>
                <a:gd name="connsiteX71" fmla="*/ 2914650 w 3213100"/>
                <a:gd name="connsiteY71" fmla="*/ 1993900 h 2546350"/>
                <a:gd name="connsiteX72" fmla="*/ 2971800 w 3213100"/>
                <a:gd name="connsiteY72" fmla="*/ 2044700 h 2546350"/>
                <a:gd name="connsiteX73" fmla="*/ 3022600 w 3213100"/>
                <a:gd name="connsiteY73" fmla="*/ 2146300 h 2546350"/>
                <a:gd name="connsiteX74" fmla="*/ 3073400 w 3213100"/>
                <a:gd name="connsiteY74" fmla="*/ 2222500 h 2546350"/>
                <a:gd name="connsiteX75" fmla="*/ 3105150 w 3213100"/>
                <a:gd name="connsiteY75" fmla="*/ 2260600 h 2546350"/>
                <a:gd name="connsiteX76" fmla="*/ 3144044 w 3213100"/>
                <a:gd name="connsiteY76" fmla="*/ 2300288 h 2546350"/>
                <a:gd name="connsiteX77" fmla="*/ 3168650 w 3213100"/>
                <a:gd name="connsiteY77" fmla="*/ 2362200 h 2546350"/>
                <a:gd name="connsiteX78" fmla="*/ 3194050 w 3213100"/>
                <a:gd name="connsiteY78" fmla="*/ 2432050 h 2546350"/>
                <a:gd name="connsiteX79" fmla="*/ 3213100 w 3213100"/>
                <a:gd name="connsiteY79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75631 w 3213100"/>
                <a:gd name="connsiteY57" fmla="*/ 1434306 h 2546350"/>
                <a:gd name="connsiteX58" fmla="*/ 1993900 w 3213100"/>
                <a:gd name="connsiteY58" fmla="*/ 1466850 h 2546350"/>
                <a:gd name="connsiteX59" fmla="*/ 2019300 w 3213100"/>
                <a:gd name="connsiteY59" fmla="*/ 1473200 h 2546350"/>
                <a:gd name="connsiteX60" fmla="*/ 2051050 w 3213100"/>
                <a:gd name="connsiteY60" fmla="*/ 1485900 h 2546350"/>
                <a:gd name="connsiteX61" fmla="*/ 2160587 w 3213100"/>
                <a:gd name="connsiteY61" fmla="*/ 1547019 h 2546350"/>
                <a:gd name="connsiteX62" fmla="*/ 2274093 w 3213100"/>
                <a:gd name="connsiteY62" fmla="*/ 1595438 h 2546350"/>
                <a:gd name="connsiteX63" fmla="*/ 2359819 w 3213100"/>
                <a:gd name="connsiteY63" fmla="*/ 1639094 h 2546350"/>
                <a:gd name="connsiteX64" fmla="*/ 2448719 w 3213100"/>
                <a:gd name="connsiteY64" fmla="*/ 1682750 h 2546350"/>
                <a:gd name="connsiteX65" fmla="*/ 2520950 w 3213100"/>
                <a:gd name="connsiteY65" fmla="*/ 1714500 h 2546350"/>
                <a:gd name="connsiteX66" fmla="*/ 2578100 w 3213100"/>
                <a:gd name="connsiteY66" fmla="*/ 1746250 h 2546350"/>
                <a:gd name="connsiteX67" fmla="*/ 2679700 w 3213100"/>
                <a:gd name="connsiteY67" fmla="*/ 1797050 h 2546350"/>
                <a:gd name="connsiteX68" fmla="*/ 2768600 w 3213100"/>
                <a:gd name="connsiteY68" fmla="*/ 1873250 h 2546350"/>
                <a:gd name="connsiteX69" fmla="*/ 2825750 w 3213100"/>
                <a:gd name="connsiteY69" fmla="*/ 1917700 h 2546350"/>
                <a:gd name="connsiteX70" fmla="*/ 2914650 w 3213100"/>
                <a:gd name="connsiteY70" fmla="*/ 1993900 h 2546350"/>
                <a:gd name="connsiteX71" fmla="*/ 2971800 w 3213100"/>
                <a:gd name="connsiteY71" fmla="*/ 2044700 h 2546350"/>
                <a:gd name="connsiteX72" fmla="*/ 3022600 w 3213100"/>
                <a:gd name="connsiteY72" fmla="*/ 2146300 h 2546350"/>
                <a:gd name="connsiteX73" fmla="*/ 3073400 w 3213100"/>
                <a:gd name="connsiteY73" fmla="*/ 2222500 h 2546350"/>
                <a:gd name="connsiteX74" fmla="*/ 3105150 w 3213100"/>
                <a:gd name="connsiteY74" fmla="*/ 2260600 h 2546350"/>
                <a:gd name="connsiteX75" fmla="*/ 3144044 w 3213100"/>
                <a:gd name="connsiteY75" fmla="*/ 2300288 h 2546350"/>
                <a:gd name="connsiteX76" fmla="*/ 3168650 w 3213100"/>
                <a:gd name="connsiteY76" fmla="*/ 2362200 h 2546350"/>
                <a:gd name="connsiteX77" fmla="*/ 3194050 w 3213100"/>
                <a:gd name="connsiteY77" fmla="*/ 2432050 h 2546350"/>
                <a:gd name="connsiteX78" fmla="*/ 3213100 w 3213100"/>
                <a:gd name="connsiteY78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75631 w 3213100"/>
                <a:gd name="connsiteY57" fmla="*/ 1434306 h 2546350"/>
                <a:gd name="connsiteX58" fmla="*/ 2019300 w 3213100"/>
                <a:gd name="connsiteY58" fmla="*/ 1473200 h 2546350"/>
                <a:gd name="connsiteX59" fmla="*/ 2051050 w 3213100"/>
                <a:gd name="connsiteY59" fmla="*/ 1485900 h 2546350"/>
                <a:gd name="connsiteX60" fmla="*/ 2160587 w 3213100"/>
                <a:gd name="connsiteY60" fmla="*/ 1547019 h 2546350"/>
                <a:gd name="connsiteX61" fmla="*/ 2274093 w 3213100"/>
                <a:gd name="connsiteY61" fmla="*/ 1595438 h 2546350"/>
                <a:gd name="connsiteX62" fmla="*/ 2359819 w 3213100"/>
                <a:gd name="connsiteY62" fmla="*/ 1639094 h 2546350"/>
                <a:gd name="connsiteX63" fmla="*/ 2448719 w 3213100"/>
                <a:gd name="connsiteY63" fmla="*/ 1682750 h 2546350"/>
                <a:gd name="connsiteX64" fmla="*/ 2520950 w 3213100"/>
                <a:gd name="connsiteY64" fmla="*/ 1714500 h 2546350"/>
                <a:gd name="connsiteX65" fmla="*/ 2578100 w 3213100"/>
                <a:gd name="connsiteY65" fmla="*/ 1746250 h 2546350"/>
                <a:gd name="connsiteX66" fmla="*/ 2679700 w 3213100"/>
                <a:gd name="connsiteY66" fmla="*/ 1797050 h 2546350"/>
                <a:gd name="connsiteX67" fmla="*/ 2768600 w 3213100"/>
                <a:gd name="connsiteY67" fmla="*/ 1873250 h 2546350"/>
                <a:gd name="connsiteX68" fmla="*/ 2825750 w 3213100"/>
                <a:gd name="connsiteY68" fmla="*/ 1917700 h 2546350"/>
                <a:gd name="connsiteX69" fmla="*/ 2914650 w 3213100"/>
                <a:gd name="connsiteY69" fmla="*/ 1993900 h 2546350"/>
                <a:gd name="connsiteX70" fmla="*/ 2971800 w 3213100"/>
                <a:gd name="connsiteY70" fmla="*/ 2044700 h 2546350"/>
                <a:gd name="connsiteX71" fmla="*/ 3022600 w 3213100"/>
                <a:gd name="connsiteY71" fmla="*/ 2146300 h 2546350"/>
                <a:gd name="connsiteX72" fmla="*/ 3073400 w 3213100"/>
                <a:gd name="connsiteY72" fmla="*/ 2222500 h 2546350"/>
                <a:gd name="connsiteX73" fmla="*/ 3105150 w 3213100"/>
                <a:gd name="connsiteY73" fmla="*/ 2260600 h 2546350"/>
                <a:gd name="connsiteX74" fmla="*/ 3144044 w 3213100"/>
                <a:gd name="connsiteY74" fmla="*/ 2300288 h 2546350"/>
                <a:gd name="connsiteX75" fmla="*/ 3168650 w 3213100"/>
                <a:gd name="connsiteY75" fmla="*/ 2362200 h 2546350"/>
                <a:gd name="connsiteX76" fmla="*/ 3194050 w 3213100"/>
                <a:gd name="connsiteY76" fmla="*/ 2432050 h 2546350"/>
                <a:gd name="connsiteX77" fmla="*/ 3213100 w 3213100"/>
                <a:gd name="connsiteY77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75631 w 3213100"/>
                <a:gd name="connsiteY57" fmla="*/ 1434306 h 2546350"/>
                <a:gd name="connsiteX58" fmla="*/ 2051050 w 3213100"/>
                <a:gd name="connsiteY58" fmla="*/ 1485900 h 2546350"/>
                <a:gd name="connsiteX59" fmla="*/ 2160587 w 3213100"/>
                <a:gd name="connsiteY59" fmla="*/ 1547019 h 2546350"/>
                <a:gd name="connsiteX60" fmla="*/ 2274093 w 3213100"/>
                <a:gd name="connsiteY60" fmla="*/ 1595438 h 2546350"/>
                <a:gd name="connsiteX61" fmla="*/ 2359819 w 3213100"/>
                <a:gd name="connsiteY61" fmla="*/ 1639094 h 2546350"/>
                <a:gd name="connsiteX62" fmla="*/ 2448719 w 3213100"/>
                <a:gd name="connsiteY62" fmla="*/ 1682750 h 2546350"/>
                <a:gd name="connsiteX63" fmla="*/ 2520950 w 3213100"/>
                <a:gd name="connsiteY63" fmla="*/ 1714500 h 2546350"/>
                <a:gd name="connsiteX64" fmla="*/ 2578100 w 3213100"/>
                <a:gd name="connsiteY64" fmla="*/ 1746250 h 2546350"/>
                <a:gd name="connsiteX65" fmla="*/ 2679700 w 3213100"/>
                <a:gd name="connsiteY65" fmla="*/ 1797050 h 2546350"/>
                <a:gd name="connsiteX66" fmla="*/ 2768600 w 3213100"/>
                <a:gd name="connsiteY66" fmla="*/ 1873250 h 2546350"/>
                <a:gd name="connsiteX67" fmla="*/ 2825750 w 3213100"/>
                <a:gd name="connsiteY67" fmla="*/ 1917700 h 2546350"/>
                <a:gd name="connsiteX68" fmla="*/ 2914650 w 3213100"/>
                <a:gd name="connsiteY68" fmla="*/ 1993900 h 2546350"/>
                <a:gd name="connsiteX69" fmla="*/ 2971800 w 3213100"/>
                <a:gd name="connsiteY69" fmla="*/ 2044700 h 2546350"/>
                <a:gd name="connsiteX70" fmla="*/ 3022600 w 3213100"/>
                <a:gd name="connsiteY70" fmla="*/ 2146300 h 2546350"/>
                <a:gd name="connsiteX71" fmla="*/ 3073400 w 3213100"/>
                <a:gd name="connsiteY71" fmla="*/ 2222500 h 2546350"/>
                <a:gd name="connsiteX72" fmla="*/ 3105150 w 3213100"/>
                <a:gd name="connsiteY72" fmla="*/ 2260600 h 2546350"/>
                <a:gd name="connsiteX73" fmla="*/ 3144044 w 3213100"/>
                <a:gd name="connsiteY73" fmla="*/ 2300288 h 2546350"/>
                <a:gd name="connsiteX74" fmla="*/ 3168650 w 3213100"/>
                <a:gd name="connsiteY74" fmla="*/ 2362200 h 2546350"/>
                <a:gd name="connsiteX75" fmla="*/ 3194050 w 3213100"/>
                <a:gd name="connsiteY75" fmla="*/ 2432050 h 2546350"/>
                <a:gd name="connsiteX76" fmla="*/ 3213100 w 3213100"/>
                <a:gd name="connsiteY76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66900 w 3213100"/>
                <a:gd name="connsiteY56" fmla="*/ 1403350 h 2546350"/>
                <a:gd name="connsiteX57" fmla="*/ 1875631 w 3213100"/>
                <a:gd name="connsiteY57" fmla="*/ 1434306 h 2546350"/>
                <a:gd name="connsiteX58" fmla="*/ 2043906 w 3213100"/>
                <a:gd name="connsiteY58" fmla="*/ 1495425 h 2546350"/>
                <a:gd name="connsiteX59" fmla="*/ 2160587 w 3213100"/>
                <a:gd name="connsiteY59" fmla="*/ 1547019 h 2546350"/>
                <a:gd name="connsiteX60" fmla="*/ 2274093 w 3213100"/>
                <a:gd name="connsiteY60" fmla="*/ 1595438 h 2546350"/>
                <a:gd name="connsiteX61" fmla="*/ 2359819 w 3213100"/>
                <a:gd name="connsiteY61" fmla="*/ 1639094 h 2546350"/>
                <a:gd name="connsiteX62" fmla="*/ 2448719 w 3213100"/>
                <a:gd name="connsiteY62" fmla="*/ 1682750 h 2546350"/>
                <a:gd name="connsiteX63" fmla="*/ 2520950 w 3213100"/>
                <a:gd name="connsiteY63" fmla="*/ 1714500 h 2546350"/>
                <a:gd name="connsiteX64" fmla="*/ 2578100 w 3213100"/>
                <a:gd name="connsiteY64" fmla="*/ 1746250 h 2546350"/>
                <a:gd name="connsiteX65" fmla="*/ 2679700 w 3213100"/>
                <a:gd name="connsiteY65" fmla="*/ 1797050 h 2546350"/>
                <a:gd name="connsiteX66" fmla="*/ 2768600 w 3213100"/>
                <a:gd name="connsiteY66" fmla="*/ 1873250 h 2546350"/>
                <a:gd name="connsiteX67" fmla="*/ 2825750 w 3213100"/>
                <a:gd name="connsiteY67" fmla="*/ 1917700 h 2546350"/>
                <a:gd name="connsiteX68" fmla="*/ 2914650 w 3213100"/>
                <a:gd name="connsiteY68" fmla="*/ 1993900 h 2546350"/>
                <a:gd name="connsiteX69" fmla="*/ 2971800 w 3213100"/>
                <a:gd name="connsiteY69" fmla="*/ 2044700 h 2546350"/>
                <a:gd name="connsiteX70" fmla="*/ 3022600 w 3213100"/>
                <a:gd name="connsiteY70" fmla="*/ 2146300 h 2546350"/>
                <a:gd name="connsiteX71" fmla="*/ 3073400 w 3213100"/>
                <a:gd name="connsiteY71" fmla="*/ 2222500 h 2546350"/>
                <a:gd name="connsiteX72" fmla="*/ 3105150 w 3213100"/>
                <a:gd name="connsiteY72" fmla="*/ 2260600 h 2546350"/>
                <a:gd name="connsiteX73" fmla="*/ 3144044 w 3213100"/>
                <a:gd name="connsiteY73" fmla="*/ 2300288 h 2546350"/>
                <a:gd name="connsiteX74" fmla="*/ 3168650 w 3213100"/>
                <a:gd name="connsiteY74" fmla="*/ 2362200 h 2546350"/>
                <a:gd name="connsiteX75" fmla="*/ 3194050 w 3213100"/>
                <a:gd name="connsiteY75" fmla="*/ 2432050 h 2546350"/>
                <a:gd name="connsiteX76" fmla="*/ 3213100 w 3213100"/>
                <a:gd name="connsiteY76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09750 w 3213100"/>
                <a:gd name="connsiteY55" fmla="*/ 1339850 h 2546350"/>
                <a:gd name="connsiteX56" fmla="*/ 1875631 w 3213100"/>
                <a:gd name="connsiteY56" fmla="*/ 1434306 h 2546350"/>
                <a:gd name="connsiteX57" fmla="*/ 2043906 w 3213100"/>
                <a:gd name="connsiteY57" fmla="*/ 1495425 h 2546350"/>
                <a:gd name="connsiteX58" fmla="*/ 2160587 w 3213100"/>
                <a:gd name="connsiteY58" fmla="*/ 1547019 h 2546350"/>
                <a:gd name="connsiteX59" fmla="*/ 2274093 w 3213100"/>
                <a:gd name="connsiteY59" fmla="*/ 1595438 h 2546350"/>
                <a:gd name="connsiteX60" fmla="*/ 2359819 w 3213100"/>
                <a:gd name="connsiteY60" fmla="*/ 1639094 h 2546350"/>
                <a:gd name="connsiteX61" fmla="*/ 2448719 w 3213100"/>
                <a:gd name="connsiteY61" fmla="*/ 1682750 h 2546350"/>
                <a:gd name="connsiteX62" fmla="*/ 2520950 w 3213100"/>
                <a:gd name="connsiteY62" fmla="*/ 1714500 h 2546350"/>
                <a:gd name="connsiteX63" fmla="*/ 2578100 w 3213100"/>
                <a:gd name="connsiteY63" fmla="*/ 1746250 h 2546350"/>
                <a:gd name="connsiteX64" fmla="*/ 2679700 w 3213100"/>
                <a:gd name="connsiteY64" fmla="*/ 1797050 h 2546350"/>
                <a:gd name="connsiteX65" fmla="*/ 2768600 w 3213100"/>
                <a:gd name="connsiteY65" fmla="*/ 1873250 h 2546350"/>
                <a:gd name="connsiteX66" fmla="*/ 2825750 w 3213100"/>
                <a:gd name="connsiteY66" fmla="*/ 1917700 h 2546350"/>
                <a:gd name="connsiteX67" fmla="*/ 2914650 w 3213100"/>
                <a:gd name="connsiteY67" fmla="*/ 1993900 h 2546350"/>
                <a:gd name="connsiteX68" fmla="*/ 2971800 w 3213100"/>
                <a:gd name="connsiteY68" fmla="*/ 2044700 h 2546350"/>
                <a:gd name="connsiteX69" fmla="*/ 3022600 w 3213100"/>
                <a:gd name="connsiteY69" fmla="*/ 2146300 h 2546350"/>
                <a:gd name="connsiteX70" fmla="*/ 3073400 w 3213100"/>
                <a:gd name="connsiteY70" fmla="*/ 2222500 h 2546350"/>
                <a:gd name="connsiteX71" fmla="*/ 3105150 w 3213100"/>
                <a:gd name="connsiteY71" fmla="*/ 2260600 h 2546350"/>
                <a:gd name="connsiteX72" fmla="*/ 3144044 w 3213100"/>
                <a:gd name="connsiteY72" fmla="*/ 2300288 h 2546350"/>
                <a:gd name="connsiteX73" fmla="*/ 3168650 w 3213100"/>
                <a:gd name="connsiteY73" fmla="*/ 2362200 h 2546350"/>
                <a:gd name="connsiteX74" fmla="*/ 3194050 w 3213100"/>
                <a:gd name="connsiteY74" fmla="*/ 2432050 h 2546350"/>
                <a:gd name="connsiteX75" fmla="*/ 3213100 w 3213100"/>
                <a:gd name="connsiteY75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790700 w 3213100"/>
                <a:gd name="connsiteY54" fmla="*/ 1320800 h 2546350"/>
                <a:gd name="connsiteX55" fmla="*/ 1875631 w 3213100"/>
                <a:gd name="connsiteY55" fmla="*/ 1434306 h 2546350"/>
                <a:gd name="connsiteX56" fmla="*/ 2043906 w 3213100"/>
                <a:gd name="connsiteY56" fmla="*/ 1495425 h 2546350"/>
                <a:gd name="connsiteX57" fmla="*/ 2160587 w 3213100"/>
                <a:gd name="connsiteY57" fmla="*/ 1547019 h 2546350"/>
                <a:gd name="connsiteX58" fmla="*/ 2274093 w 3213100"/>
                <a:gd name="connsiteY58" fmla="*/ 1595438 h 2546350"/>
                <a:gd name="connsiteX59" fmla="*/ 2359819 w 3213100"/>
                <a:gd name="connsiteY59" fmla="*/ 1639094 h 2546350"/>
                <a:gd name="connsiteX60" fmla="*/ 2448719 w 3213100"/>
                <a:gd name="connsiteY60" fmla="*/ 1682750 h 2546350"/>
                <a:gd name="connsiteX61" fmla="*/ 2520950 w 3213100"/>
                <a:gd name="connsiteY61" fmla="*/ 1714500 h 2546350"/>
                <a:gd name="connsiteX62" fmla="*/ 2578100 w 3213100"/>
                <a:gd name="connsiteY62" fmla="*/ 1746250 h 2546350"/>
                <a:gd name="connsiteX63" fmla="*/ 2679700 w 3213100"/>
                <a:gd name="connsiteY63" fmla="*/ 1797050 h 2546350"/>
                <a:gd name="connsiteX64" fmla="*/ 2768600 w 3213100"/>
                <a:gd name="connsiteY64" fmla="*/ 1873250 h 2546350"/>
                <a:gd name="connsiteX65" fmla="*/ 2825750 w 3213100"/>
                <a:gd name="connsiteY65" fmla="*/ 1917700 h 2546350"/>
                <a:gd name="connsiteX66" fmla="*/ 2914650 w 3213100"/>
                <a:gd name="connsiteY66" fmla="*/ 1993900 h 2546350"/>
                <a:gd name="connsiteX67" fmla="*/ 2971800 w 3213100"/>
                <a:gd name="connsiteY67" fmla="*/ 2044700 h 2546350"/>
                <a:gd name="connsiteX68" fmla="*/ 3022600 w 3213100"/>
                <a:gd name="connsiteY68" fmla="*/ 2146300 h 2546350"/>
                <a:gd name="connsiteX69" fmla="*/ 3073400 w 3213100"/>
                <a:gd name="connsiteY69" fmla="*/ 2222500 h 2546350"/>
                <a:gd name="connsiteX70" fmla="*/ 3105150 w 3213100"/>
                <a:gd name="connsiteY70" fmla="*/ 2260600 h 2546350"/>
                <a:gd name="connsiteX71" fmla="*/ 3144044 w 3213100"/>
                <a:gd name="connsiteY71" fmla="*/ 2300288 h 2546350"/>
                <a:gd name="connsiteX72" fmla="*/ 3168650 w 3213100"/>
                <a:gd name="connsiteY72" fmla="*/ 2362200 h 2546350"/>
                <a:gd name="connsiteX73" fmla="*/ 3194050 w 3213100"/>
                <a:gd name="connsiteY73" fmla="*/ 2432050 h 2546350"/>
                <a:gd name="connsiteX74" fmla="*/ 3213100 w 3213100"/>
                <a:gd name="connsiteY74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739900 w 3213100"/>
                <a:gd name="connsiteY53" fmla="*/ 1308100 h 2546350"/>
                <a:gd name="connsiteX54" fmla="*/ 1875631 w 3213100"/>
                <a:gd name="connsiteY54" fmla="*/ 1434306 h 2546350"/>
                <a:gd name="connsiteX55" fmla="*/ 2043906 w 3213100"/>
                <a:gd name="connsiteY55" fmla="*/ 1495425 h 2546350"/>
                <a:gd name="connsiteX56" fmla="*/ 2160587 w 3213100"/>
                <a:gd name="connsiteY56" fmla="*/ 1547019 h 2546350"/>
                <a:gd name="connsiteX57" fmla="*/ 2274093 w 3213100"/>
                <a:gd name="connsiteY57" fmla="*/ 1595438 h 2546350"/>
                <a:gd name="connsiteX58" fmla="*/ 2359819 w 3213100"/>
                <a:gd name="connsiteY58" fmla="*/ 1639094 h 2546350"/>
                <a:gd name="connsiteX59" fmla="*/ 2448719 w 3213100"/>
                <a:gd name="connsiteY59" fmla="*/ 1682750 h 2546350"/>
                <a:gd name="connsiteX60" fmla="*/ 2520950 w 3213100"/>
                <a:gd name="connsiteY60" fmla="*/ 1714500 h 2546350"/>
                <a:gd name="connsiteX61" fmla="*/ 2578100 w 3213100"/>
                <a:gd name="connsiteY61" fmla="*/ 1746250 h 2546350"/>
                <a:gd name="connsiteX62" fmla="*/ 2679700 w 3213100"/>
                <a:gd name="connsiteY62" fmla="*/ 1797050 h 2546350"/>
                <a:gd name="connsiteX63" fmla="*/ 2768600 w 3213100"/>
                <a:gd name="connsiteY63" fmla="*/ 1873250 h 2546350"/>
                <a:gd name="connsiteX64" fmla="*/ 2825750 w 3213100"/>
                <a:gd name="connsiteY64" fmla="*/ 1917700 h 2546350"/>
                <a:gd name="connsiteX65" fmla="*/ 2914650 w 3213100"/>
                <a:gd name="connsiteY65" fmla="*/ 1993900 h 2546350"/>
                <a:gd name="connsiteX66" fmla="*/ 2971800 w 3213100"/>
                <a:gd name="connsiteY66" fmla="*/ 2044700 h 2546350"/>
                <a:gd name="connsiteX67" fmla="*/ 3022600 w 3213100"/>
                <a:gd name="connsiteY67" fmla="*/ 2146300 h 2546350"/>
                <a:gd name="connsiteX68" fmla="*/ 3073400 w 3213100"/>
                <a:gd name="connsiteY68" fmla="*/ 2222500 h 2546350"/>
                <a:gd name="connsiteX69" fmla="*/ 3105150 w 3213100"/>
                <a:gd name="connsiteY69" fmla="*/ 2260600 h 2546350"/>
                <a:gd name="connsiteX70" fmla="*/ 3144044 w 3213100"/>
                <a:gd name="connsiteY70" fmla="*/ 2300288 h 2546350"/>
                <a:gd name="connsiteX71" fmla="*/ 3168650 w 3213100"/>
                <a:gd name="connsiteY71" fmla="*/ 2362200 h 2546350"/>
                <a:gd name="connsiteX72" fmla="*/ 3194050 w 3213100"/>
                <a:gd name="connsiteY72" fmla="*/ 2432050 h 2546350"/>
                <a:gd name="connsiteX73" fmla="*/ 3213100 w 3213100"/>
                <a:gd name="connsiteY73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720850 w 3213100"/>
                <a:gd name="connsiteY52" fmla="*/ 1295400 h 2546350"/>
                <a:gd name="connsiteX53" fmla="*/ 1875631 w 3213100"/>
                <a:gd name="connsiteY53" fmla="*/ 1434306 h 2546350"/>
                <a:gd name="connsiteX54" fmla="*/ 2043906 w 3213100"/>
                <a:gd name="connsiteY54" fmla="*/ 1495425 h 2546350"/>
                <a:gd name="connsiteX55" fmla="*/ 2160587 w 3213100"/>
                <a:gd name="connsiteY55" fmla="*/ 1547019 h 2546350"/>
                <a:gd name="connsiteX56" fmla="*/ 2274093 w 3213100"/>
                <a:gd name="connsiteY56" fmla="*/ 1595438 h 2546350"/>
                <a:gd name="connsiteX57" fmla="*/ 2359819 w 3213100"/>
                <a:gd name="connsiteY57" fmla="*/ 1639094 h 2546350"/>
                <a:gd name="connsiteX58" fmla="*/ 2448719 w 3213100"/>
                <a:gd name="connsiteY58" fmla="*/ 1682750 h 2546350"/>
                <a:gd name="connsiteX59" fmla="*/ 2520950 w 3213100"/>
                <a:gd name="connsiteY59" fmla="*/ 1714500 h 2546350"/>
                <a:gd name="connsiteX60" fmla="*/ 2578100 w 3213100"/>
                <a:gd name="connsiteY60" fmla="*/ 1746250 h 2546350"/>
                <a:gd name="connsiteX61" fmla="*/ 2679700 w 3213100"/>
                <a:gd name="connsiteY61" fmla="*/ 1797050 h 2546350"/>
                <a:gd name="connsiteX62" fmla="*/ 2768600 w 3213100"/>
                <a:gd name="connsiteY62" fmla="*/ 1873250 h 2546350"/>
                <a:gd name="connsiteX63" fmla="*/ 2825750 w 3213100"/>
                <a:gd name="connsiteY63" fmla="*/ 1917700 h 2546350"/>
                <a:gd name="connsiteX64" fmla="*/ 2914650 w 3213100"/>
                <a:gd name="connsiteY64" fmla="*/ 1993900 h 2546350"/>
                <a:gd name="connsiteX65" fmla="*/ 2971800 w 3213100"/>
                <a:gd name="connsiteY65" fmla="*/ 2044700 h 2546350"/>
                <a:gd name="connsiteX66" fmla="*/ 3022600 w 3213100"/>
                <a:gd name="connsiteY66" fmla="*/ 2146300 h 2546350"/>
                <a:gd name="connsiteX67" fmla="*/ 3073400 w 3213100"/>
                <a:gd name="connsiteY67" fmla="*/ 2222500 h 2546350"/>
                <a:gd name="connsiteX68" fmla="*/ 3105150 w 3213100"/>
                <a:gd name="connsiteY68" fmla="*/ 2260600 h 2546350"/>
                <a:gd name="connsiteX69" fmla="*/ 3144044 w 3213100"/>
                <a:gd name="connsiteY69" fmla="*/ 2300288 h 2546350"/>
                <a:gd name="connsiteX70" fmla="*/ 3168650 w 3213100"/>
                <a:gd name="connsiteY70" fmla="*/ 2362200 h 2546350"/>
                <a:gd name="connsiteX71" fmla="*/ 3194050 w 3213100"/>
                <a:gd name="connsiteY71" fmla="*/ 2432050 h 2546350"/>
                <a:gd name="connsiteX72" fmla="*/ 3213100 w 3213100"/>
                <a:gd name="connsiteY72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701800 w 3213100"/>
                <a:gd name="connsiteY51" fmla="*/ 1289050 h 2546350"/>
                <a:gd name="connsiteX52" fmla="*/ 1875631 w 3213100"/>
                <a:gd name="connsiteY52" fmla="*/ 1434306 h 2546350"/>
                <a:gd name="connsiteX53" fmla="*/ 2043906 w 3213100"/>
                <a:gd name="connsiteY53" fmla="*/ 1495425 h 2546350"/>
                <a:gd name="connsiteX54" fmla="*/ 2160587 w 3213100"/>
                <a:gd name="connsiteY54" fmla="*/ 1547019 h 2546350"/>
                <a:gd name="connsiteX55" fmla="*/ 2274093 w 3213100"/>
                <a:gd name="connsiteY55" fmla="*/ 1595438 h 2546350"/>
                <a:gd name="connsiteX56" fmla="*/ 2359819 w 3213100"/>
                <a:gd name="connsiteY56" fmla="*/ 1639094 h 2546350"/>
                <a:gd name="connsiteX57" fmla="*/ 2448719 w 3213100"/>
                <a:gd name="connsiteY57" fmla="*/ 1682750 h 2546350"/>
                <a:gd name="connsiteX58" fmla="*/ 2520950 w 3213100"/>
                <a:gd name="connsiteY58" fmla="*/ 1714500 h 2546350"/>
                <a:gd name="connsiteX59" fmla="*/ 2578100 w 3213100"/>
                <a:gd name="connsiteY59" fmla="*/ 1746250 h 2546350"/>
                <a:gd name="connsiteX60" fmla="*/ 2679700 w 3213100"/>
                <a:gd name="connsiteY60" fmla="*/ 1797050 h 2546350"/>
                <a:gd name="connsiteX61" fmla="*/ 2768600 w 3213100"/>
                <a:gd name="connsiteY61" fmla="*/ 1873250 h 2546350"/>
                <a:gd name="connsiteX62" fmla="*/ 2825750 w 3213100"/>
                <a:gd name="connsiteY62" fmla="*/ 1917700 h 2546350"/>
                <a:gd name="connsiteX63" fmla="*/ 2914650 w 3213100"/>
                <a:gd name="connsiteY63" fmla="*/ 1993900 h 2546350"/>
                <a:gd name="connsiteX64" fmla="*/ 2971800 w 3213100"/>
                <a:gd name="connsiteY64" fmla="*/ 2044700 h 2546350"/>
                <a:gd name="connsiteX65" fmla="*/ 3022600 w 3213100"/>
                <a:gd name="connsiteY65" fmla="*/ 2146300 h 2546350"/>
                <a:gd name="connsiteX66" fmla="*/ 3073400 w 3213100"/>
                <a:gd name="connsiteY66" fmla="*/ 2222500 h 2546350"/>
                <a:gd name="connsiteX67" fmla="*/ 3105150 w 3213100"/>
                <a:gd name="connsiteY67" fmla="*/ 2260600 h 2546350"/>
                <a:gd name="connsiteX68" fmla="*/ 3144044 w 3213100"/>
                <a:gd name="connsiteY68" fmla="*/ 2300288 h 2546350"/>
                <a:gd name="connsiteX69" fmla="*/ 3168650 w 3213100"/>
                <a:gd name="connsiteY69" fmla="*/ 2362200 h 2546350"/>
                <a:gd name="connsiteX70" fmla="*/ 3194050 w 3213100"/>
                <a:gd name="connsiteY70" fmla="*/ 2432050 h 2546350"/>
                <a:gd name="connsiteX71" fmla="*/ 3213100 w 3213100"/>
                <a:gd name="connsiteY71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581150 w 3213100"/>
                <a:gd name="connsiteY50" fmla="*/ 1270000 h 2546350"/>
                <a:gd name="connsiteX51" fmla="*/ 1675606 w 3213100"/>
                <a:gd name="connsiteY51" fmla="*/ 1331912 h 2546350"/>
                <a:gd name="connsiteX52" fmla="*/ 1875631 w 3213100"/>
                <a:gd name="connsiteY52" fmla="*/ 1434306 h 2546350"/>
                <a:gd name="connsiteX53" fmla="*/ 2043906 w 3213100"/>
                <a:gd name="connsiteY53" fmla="*/ 1495425 h 2546350"/>
                <a:gd name="connsiteX54" fmla="*/ 2160587 w 3213100"/>
                <a:gd name="connsiteY54" fmla="*/ 1547019 h 2546350"/>
                <a:gd name="connsiteX55" fmla="*/ 2274093 w 3213100"/>
                <a:gd name="connsiteY55" fmla="*/ 1595438 h 2546350"/>
                <a:gd name="connsiteX56" fmla="*/ 2359819 w 3213100"/>
                <a:gd name="connsiteY56" fmla="*/ 1639094 h 2546350"/>
                <a:gd name="connsiteX57" fmla="*/ 2448719 w 3213100"/>
                <a:gd name="connsiteY57" fmla="*/ 1682750 h 2546350"/>
                <a:gd name="connsiteX58" fmla="*/ 2520950 w 3213100"/>
                <a:gd name="connsiteY58" fmla="*/ 1714500 h 2546350"/>
                <a:gd name="connsiteX59" fmla="*/ 2578100 w 3213100"/>
                <a:gd name="connsiteY59" fmla="*/ 1746250 h 2546350"/>
                <a:gd name="connsiteX60" fmla="*/ 2679700 w 3213100"/>
                <a:gd name="connsiteY60" fmla="*/ 1797050 h 2546350"/>
                <a:gd name="connsiteX61" fmla="*/ 2768600 w 3213100"/>
                <a:gd name="connsiteY61" fmla="*/ 1873250 h 2546350"/>
                <a:gd name="connsiteX62" fmla="*/ 2825750 w 3213100"/>
                <a:gd name="connsiteY62" fmla="*/ 1917700 h 2546350"/>
                <a:gd name="connsiteX63" fmla="*/ 2914650 w 3213100"/>
                <a:gd name="connsiteY63" fmla="*/ 1993900 h 2546350"/>
                <a:gd name="connsiteX64" fmla="*/ 2971800 w 3213100"/>
                <a:gd name="connsiteY64" fmla="*/ 2044700 h 2546350"/>
                <a:gd name="connsiteX65" fmla="*/ 3022600 w 3213100"/>
                <a:gd name="connsiteY65" fmla="*/ 2146300 h 2546350"/>
                <a:gd name="connsiteX66" fmla="*/ 3073400 w 3213100"/>
                <a:gd name="connsiteY66" fmla="*/ 2222500 h 2546350"/>
                <a:gd name="connsiteX67" fmla="*/ 3105150 w 3213100"/>
                <a:gd name="connsiteY67" fmla="*/ 2260600 h 2546350"/>
                <a:gd name="connsiteX68" fmla="*/ 3144044 w 3213100"/>
                <a:gd name="connsiteY68" fmla="*/ 2300288 h 2546350"/>
                <a:gd name="connsiteX69" fmla="*/ 3168650 w 3213100"/>
                <a:gd name="connsiteY69" fmla="*/ 2362200 h 2546350"/>
                <a:gd name="connsiteX70" fmla="*/ 3194050 w 3213100"/>
                <a:gd name="connsiteY70" fmla="*/ 2432050 h 2546350"/>
                <a:gd name="connsiteX71" fmla="*/ 3213100 w 3213100"/>
                <a:gd name="connsiteY71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63650 h 2546350"/>
                <a:gd name="connsiteX50" fmla="*/ 1675606 w 3213100"/>
                <a:gd name="connsiteY50" fmla="*/ 1331912 h 2546350"/>
                <a:gd name="connsiteX51" fmla="*/ 1875631 w 3213100"/>
                <a:gd name="connsiteY51" fmla="*/ 1434306 h 2546350"/>
                <a:gd name="connsiteX52" fmla="*/ 2043906 w 3213100"/>
                <a:gd name="connsiteY52" fmla="*/ 1495425 h 2546350"/>
                <a:gd name="connsiteX53" fmla="*/ 2160587 w 3213100"/>
                <a:gd name="connsiteY53" fmla="*/ 1547019 h 2546350"/>
                <a:gd name="connsiteX54" fmla="*/ 2274093 w 3213100"/>
                <a:gd name="connsiteY54" fmla="*/ 1595438 h 2546350"/>
                <a:gd name="connsiteX55" fmla="*/ 2359819 w 3213100"/>
                <a:gd name="connsiteY55" fmla="*/ 1639094 h 2546350"/>
                <a:gd name="connsiteX56" fmla="*/ 2448719 w 3213100"/>
                <a:gd name="connsiteY56" fmla="*/ 1682750 h 2546350"/>
                <a:gd name="connsiteX57" fmla="*/ 2520950 w 3213100"/>
                <a:gd name="connsiteY57" fmla="*/ 1714500 h 2546350"/>
                <a:gd name="connsiteX58" fmla="*/ 2578100 w 3213100"/>
                <a:gd name="connsiteY58" fmla="*/ 1746250 h 2546350"/>
                <a:gd name="connsiteX59" fmla="*/ 2679700 w 3213100"/>
                <a:gd name="connsiteY59" fmla="*/ 1797050 h 2546350"/>
                <a:gd name="connsiteX60" fmla="*/ 2768600 w 3213100"/>
                <a:gd name="connsiteY60" fmla="*/ 1873250 h 2546350"/>
                <a:gd name="connsiteX61" fmla="*/ 2825750 w 3213100"/>
                <a:gd name="connsiteY61" fmla="*/ 1917700 h 2546350"/>
                <a:gd name="connsiteX62" fmla="*/ 2914650 w 3213100"/>
                <a:gd name="connsiteY62" fmla="*/ 1993900 h 2546350"/>
                <a:gd name="connsiteX63" fmla="*/ 2971800 w 3213100"/>
                <a:gd name="connsiteY63" fmla="*/ 2044700 h 2546350"/>
                <a:gd name="connsiteX64" fmla="*/ 3022600 w 3213100"/>
                <a:gd name="connsiteY64" fmla="*/ 2146300 h 2546350"/>
                <a:gd name="connsiteX65" fmla="*/ 3073400 w 3213100"/>
                <a:gd name="connsiteY65" fmla="*/ 2222500 h 2546350"/>
                <a:gd name="connsiteX66" fmla="*/ 3105150 w 3213100"/>
                <a:gd name="connsiteY66" fmla="*/ 2260600 h 2546350"/>
                <a:gd name="connsiteX67" fmla="*/ 3144044 w 3213100"/>
                <a:gd name="connsiteY67" fmla="*/ 2300288 h 2546350"/>
                <a:gd name="connsiteX68" fmla="*/ 3168650 w 3213100"/>
                <a:gd name="connsiteY68" fmla="*/ 2362200 h 2546350"/>
                <a:gd name="connsiteX69" fmla="*/ 3194050 w 3213100"/>
                <a:gd name="connsiteY69" fmla="*/ 2432050 h 2546350"/>
                <a:gd name="connsiteX70" fmla="*/ 3213100 w 3213100"/>
                <a:gd name="connsiteY70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85081 h 2546350"/>
                <a:gd name="connsiteX50" fmla="*/ 1675606 w 3213100"/>
                <a:gd name="connsiteY50" fmla="*/ 1331912 h 2546350"/>
                <a:gd name="connsiteX51" fmla="*/ 1875631 w 3213100"/>
                <a:gd name="connsiteY51" fmla="*/ 1434306 h 2546350"/>
                <a:gd name="connsiteX52" fmla="*/ 2043906 w 3213100"/>
                <a:gd name="connsiteY52" fmla="*/ 1495425 h 2546350"/>
                <a:gd name="connsiteX53" fmla="*/ 2160587 w 3213100"/>
                <a:gd name="connsiteY53" fmla="*/ 1547019 h 2546350"/>
                <a:gd name="connsiteX54" fmla="*/ 2274093 w 3213100"/>
                <a:gd name="connsiteY54" fmla="*/ 1595438 h 2546350"/>
                <a:gd name="connsiteX55" fmla="*/ 2359819 w 3213100"/>
                <a:gd name="connsiteY55" fmla="*/ 1639094 h 2546350"/>
                <a:gd name="connsiteX56" fmla="*/ 2448719 w 3213100"/>
                <a:gd name="connsiteY56" fmla="*/ 1682750 h 2546350"/>
                <a:gd name="connsiteX57" fmla="*/ 2520950 w 3213100"/>
                <a:gd name="connsiteY57" fmla="*/ 1714500 h 2546350"/>
                <a:gd name="connsiteX58" fmla="*/ 2578100 w 3213100"/>
                <a:gd name="connsiteY58" fmla="*/ 1746250 h 2546350"/>
                <a:gd name="connsiteX59" fmla="*/ 2679700 w 3213100"/>
                <a:gd name="connsiteY59" fmla="*/ 1797050 h 2546350"/>
                <a:gd name="connsiteX60" fmla="*/ 2768600 w 3213100"/>
                <a:gd name="connsiteY60" fmla="*/ 1873250 h 2546350"/>
                <a:gd name="connsiteX61" fmla="*/ 2825750 w 3213100"/>
                <a:gd name="connsiteY61" fmla="*/ 1917700 h 2546350"/>
                <a:gd name="connsiteX62" fmla="*/ 2914650 w 3213100"/>
                <a:gd name="connsiteY62" fmla="*/ 1993900 h 2546350"/>
                <a:gd name="connsiteX63" fmla="*/ 2971800 w 3213100"/>
                <a:gd name="connsiteY63" fmla="*/ 2044700 h 2546350"/>
                <a:gd name="connsiteX64" fmla="*/ 3022600 w 3213100"/>
                <a:gd name="connsiteY64" fmla="*/ 2146300 h 2546350"/>
                <a:gd name="connsiteX65" fmla="*/ 3073400 w 3213100"/>
                <a:gd name="connsiteY65" fmla="*/ 2222500 h 2546350"/>
                <a:gd name="connsiteX66" fmla="*/ 3105150 w 3213100"/>
                <a:gd name="connsiteY66" fmla="*/ 2260600 h 2546350"/>
                <a:gd name="connsiteX67" fmla="*/ 3144044 w 3213100"/>
                <a:gd name="connsiteY67" fmla="*/ 2300288 h 2546350"/>
                <a:gd name="connsiteX68" fmla="*/ 3168650 w 3213100"/>
                <a:gd name="connsiteY68" fmla="*/ 2362200 h 2546350"/>
                <a:gd name="connsiteX69" fmla="*/ 3194050 w 3213100"/>
                <a:gd name="connsiteY69" fmla="*/ 2432050 h 2546350"/>
                <a:gd name="connsiteX70" fmla="*/ 3213100 w 3213100"/>
                <a:gd name="connsiteY70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16050 w 3213100"/>
                <a:gd name="connsiteY47" fmla="*/ 1244600 h 2546350"/>
                <a:gd name="connsiteX48" fmla="*/ 1460500 w 3213100"/>
                <a:gd name="connsiteY48" fmla="*/ 1257300 h 2546350"/>
                <a:gd name="connsiteX49" fmla="*/ 1562100 w 3213100"/>
                <a:gd name="connsiteY49" fmla="*/ 1285081 h 2546350"/>
                <a:gd name="connsiteX50" fmla="*/ 1675606 w 3213100"/>
                <a:gd name="connsiteY50" fmla="*/ 1331912 h 2546350"/>
                <a:gd name="connsiteX51" fmla="*/ 1875631 w 3213100"/>
                <a:gd name="connsiteY51" fmla="*/ 1434306 h 2546350"/>
                <a:gd name="connsiteX52" fmla="*/ 2043906 w 3213100"/>
                <a:gd name="connsiteY52" fmla="*/ 1495425 h 2546350"/>
                <a:gd name="connsiteX53" fmla="*/ 2160587 w 3213100"/>
                <a:gd name="connsiteY53" fmla="*/ 1547019 h 2546350"/>
                <a:gd name="connsiteX54" fmla="*/ 2274093 w 3213100"/>
                <a:gd name="connsiteY54" fmla="*/ 1595438 h 2546350"/>
                <a:gd name="connsiteX55" fmla="*/ 2359819 w 3213100"/>
                <a:gd name="connsiteY55" fmla="*/ 1639094 h 2546350"/>
                <a:gd name="connsiteX56" fmla="*/ 2448719 w 3213100"/>
                <a:gd name="connsiteY56" fmla="*/ 1682750 h 2546350"/>
                <a:gd name="connsiteX57" fmla="*/ 2520950 w 3213100"/>
                <a:gd name="connsiteY57" fmla="*/ 1714500 h 2546350"/>
                <a:gd name="connsiteX58" fmla="*/ 2578100 w 3213100"/>
                <a:gd name="connsiteY58" fmla="*/ 1746250 h 2546350"/>
                <a:gd name="connsiteX59" fmla="*/ 2679700 w 3213100"/>
                <a:gd name="connsiteY59" fmla="*/ 1797050 h 2546350"/>
                <a:gd name="connsiteX60" fmla="*/ 2768600 w 3213100"/>
                <a:gd name="connsiteY60" fmla="*/ 1873250 h 2546350"/>
                <a:gd name="connsiteX61" fmla="*/ 2825750 w 3213100"/>
                <a:gd name="connsiteY61" fmla="*/ 1917700 h 2546350"/>
                <a:gd name="connsiteX62" fmla="*/ 2914650 w 3213100"/>
                <a:gd name="connsiteY62" fmla="*/ 1993900 h 2546350"/>
                <a:gd name="connsiteX63" fmla="*/ 2971800 w 3213100"/>
                <a:gd name="connsiteY63" fmla="*/ 2044700 h 2546350"/>
                <a:gd name="connsiteX64" fmla="*/ 3022600 w 3213100"/>
                <a:gd name="connsiteY64" fmla="*/ 2146300 h 2546350"/>
                <a:gd name="connsiteX65" fmla="*/ 3073400 w 3213100"/>
                <a:gd name="connsiteY65" fmla="*/ 2222500 h 2546350"/>
                <a:gd name="connsiteX66" fmla="*/ 3105150 w 3213100"/>
                <a:gd name="connsiteY66" fmla="*/ 2260600 h 2546350"/>
                <a:gd name="connsiteX67" fmla="*/ 3144044 w 3213100"/>
                <a:gd name="connsiteY67" fmla="*/ 2300288 h 2546350"/>
                <a:gd name="connsiteX68" fmla="*/ 3168650 w 3213100"/>
                <a:gd name="connsiteY68" fmla="*/ 2362200 h 2546350"/>
                <a:gd name="connsiteX69" fmla="*/ 3194050 w 3213100"/>
                <a:gd name="connsiteY69" fmla="*/ 2432050 h 2546350"/>
                <a:gd name="connsiteX70" fmla="*/ 3213100 w 3213100"/>
                <a:gd name="connsiteY70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397000 w 3213100"/>
                <a:gd name="connsiteY46" fmla="*/ 1238250 h 2546350"/>
                <a:gd name="connsiteX47" fmla="*/ 1460500 w 3213100"/>
                <a:gd name="connsiteY47" fmla="*/ 1257300 h 2546350"/>
                <a:gd name="connsiteX48" fmla="*/ 1562100 w 3213100"/>
                <a:gd name="connsiteY48" fmla="*/ 1285081 h 2546350"/>
                <a:gd name="connsiteX49" fmla="*/ 1675606 w 3213100"/>
                <a:gd name="connsiteY49" fmla="*/ 1331912 h 2546350"/>
                <a:gd name="connsiteX50" fmla="*/ 1875631 w 3213100"/>
                <a:gd name="connsiteY50" fmla="*/ 1434306 h 2546350"/>
                <a:gd name="connsiteX51" fmla="*/ 2043906 w 3213100"/>
                <a:gd name="connsiteY51" fmla="*/ 1495425 h 2546350"/>
                <a:gd name="connsiteX52" fmla="*/ 2160587 w 3213100"/>
                <a:gd name="connsiteY52" fmla="*/ 1547019 h 2546350"/>
                <a:gd name="connsiteX53" fmla="*/ 2274093 w 3213100"/>
                <a:gd name="connsiteY53" fmla="*/ 1595438 h 2546350"/>
                <a:gd name="connsiteX54" fmla="*/ 2359819 w 3213100"/>
                <a:gd name="connsiteY54" fmla="*/ 1639094 h 2546350"/>
                <a:gd name="connsiteX55" fmla="*/ 2448719 w 3213100"/>
                <a:gd name="connsiteY55" fmla="*/ 1682750 h 2546350"/>
                <a:gd name="connsiteX56" fmla="*/ 2520950 w 3213100"/>
                <a:gd name="connsiteY56" fmla="*/ 1714500 h 2546350"/>
                <a:gd name="connsiteX57" fmla="*/ 2578100 w 3213100"/>
                <a:gd name="connsiteY57" fmla="*/ 1746250 h 2546350"/>
                <a:gd name="connsiteX58" fmla="*/ 2679700 w 3213100"/>
                <a:gd name="connsiteY58" fmla="*/ 1797050 h 2546350"/>
                <a:gd name="connsiteX59" fmla="*/ 2768600 w 3213100"/>
                <a:gd name="connsiteY59" fmla="*/ 1873250 h 2546350"/>
                <a:gd name="connsiteX60" fmla="*/ 2825750 w 3213100"/>
                <a:gd name="connsiteY60" fmla="*/ 1917700 h 2546350"/>
                <a:gd name="connsiteX61" fmla="*/ 2914650 w 3213100"/>
                <a:gd name="connsiteY61" fmla="*/ 1993900 h 2546350"/>
                <a:gd name="connsiteX62" fmla="*/ 2971800 w 3213100"/>
                <a:gd name="connsiteY62" fmla="*/ 2044700 h 2546350"/>
                <a:gd name="connsiteX63" fmla="*/ 3022600 w 3213100"/>
                <a:gd name="connsiteY63" fmla="*/ 2146300 h 2546350"/>
                <a:gd name="connsiteX64" fmla="*/ 3073400 w 3213100"/>
                <a:gd name="connsiteY64" fmla="*/ 2222500 h 2546350"/>
                <a:gd name="connsiteX65" fmla="*/ 3105150 w 3213100"/>
                <a:gd name="connsiteY65" fmla="*/ 2260600 h 2546350"/>
                <a:gd name="connsiteX66" fmla="*/ 3144044 w 3213100"/>
                <a:gd name="connsiteY66" fmla="*/ 2300288 h 2546350"/>
                <a:gd name="connsiteX67" fmla="*/ 3168650 w 3213100"/>
                <a:gd name="connsiteY67" fmla="*/ 2362200 h 2546350"/>
                <a:gd name="connsiteX68" fmla="*/ 3194050 w 3213100"/>
                <a:gd name="connsiteY68" fmla="*/ 2432050 h 2546350"/>
                <a:gd name="connsiteX69" fmla="*/ 3213100 w 3213100"/>
                <a:gd name="connsiteY69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65250 w 3213100"/>
                <a:gd name="connsiteY45" fmla="*/ 1219200 h 2546350"/>
                <a:gd name="connsiteX46" fmla="*/ 1460500 w 3213100"/>
                <a:gd name="connsiteY46" fmla="*/ 1257300 h 2546350"/>
                <a:gd name="connsiteX47" fmla="*/ 1562100 w 3213100"/>
                <a:gd name="connsiteY47" fmla="*/ 1285081 h 2546350"/>
                <a:gd name="connsiteX48" fmla="*/ 1675606 w 3213100"/>
                <a:gd name="connsiteY48" fmla="*/ 1331912 h 2546350"/>
                <a:gd name="connsiteX49" fmla="*/ 1875631 w 3213100"/>
                <a:gd name="connsiteY49" fmla="*/ 1434306 h 2546350"/>
                <a:gd name="connsiteX50" fmla="*/ 2043906 w 3213100"/>
                <a:gd name="connsiteY50" fmla="*/ 1495425 h 2546350"/>
                <a:gd name="connsiteX51" fmla="*/ 2160587 w 3213100"/>
                <a:gd name="connsiteY51" fmla="*/ 1547019 h 2546350"/>
                <a:gd name="connsiteX52" fmla="*/ 2274093 w 3213100"/>
                <a:gd name="connsiteY52" fmla="*/ 1595438 h 2546350"/>
                <a:gd name="connsiteX53" fmla="*/ 2359819 w 3213100"/>
                <a:gd name="connsiteY53" fmla="*/ 1639094 h 2546350"/>
                <a:gd name="connsiteX54" fmla="*/ 2448719 w 3213100"/>
                <a:gd name="connsiteY54" fmla="*/ 1682750 h 2546350"/>
                <a:gd name="connsiteX55" fmla="*/ 2520950 w 3213100"/>
                <a:gd name="connsiteY55" fmla="*/ 1714500 h 2546350"/>
                <a:gd name="connsiteX56" fmla="*/ 2578100 w 3213100"/>
                <a:gd name="connsiteY56" fmla="*/ 1746250 h 2546350"/>
                <a:gd name="connsiteX57" fmla="*/ 2679700 w 3213100"/>
                <a:gd name="connsiteY57" fmla="*/ 1797050 h 2546350"/>
                <a:gd name="connsiteX58" fmla="*/ 2768600 w 3213100"/>
                <a:gd name="connsiteY58" fmla="*/ 1873250 h 2546350"/>
                <a:gd name="connsiteX59" fmla="*/ 2825750 w 3213100"/>
                <a:gd name="connsiteY59" fmla="*/ 1917700 h 2546350"/>
                <a:gd name="connsiteX60" fmla="*/ 2914650 w 3213100"/>
                <a:gd name="connsiteY60" fmla="*/ 1993900 h 2546350"/>
                <a:gd name="connsiteX61" fmla="*/ 2971800 w 3213100"/>
                <a:gd name="connsiteY61" fmla="*/ 2044700 h 2546350"/>
                <a:gd name="connsiteX62" fmla="*/ 3022600 w 3213100"/>
                <a:gd name="connsiteY62" fmla="*/ 2146300 h 2546350"/>
                <a:gd name="connsiteX63" fmla="*/ 3073400 w 3213100"/>
                <a:gd name="connsiteY63" fmla="*/ 2222500 h 2546350"/>
                <a:gd name="connsiteX64" fmla="*/ 3105150 w 3213100"/>
                <a:gd name="connsiteY64" fmla="*/ 2260600 h 2546350"/>
                <a:gd name="connsiteX65" fmla="*/ 3144044 w 3213100"/>
                <a:gd name="connsiteY65" fmla="*/ 2300288 h 2546350"/>
                <a:gd name="connsiteX66" fmla="*/ 3168650 w 3213100"/>
                <a:gd name="connsiteY66" fmla="*/ 2362200 h 2546350"/>
                <a:gd name="connsiteX67" fmla="*/ 3194050 w 3213100"/>
                <a:gd name="connsiteY67" fmla="*/ 2432050 h 2546350"/>
                <a:gd name="connsiteX68" fmla="*/ 3213100 w 3213100"/>
                <a:gd name="connsiteY68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27150 w 3213100"/>
                <a:gd name="connsiteY44" fmla="*/ 1206500 h 2546350"/>
                <a:gd name="connsiteX45" fmla="*/ 1384300 w 3213100"/>
                <a:gd name="connsiteY45" fmla="*/ 1216818 h 2546350"/>
                <a:gd name="connsiteX46" fmla="*/ 1460500 w 3213100"/>
                <a:gd name="connsiteY46" fmla="*/ 1257300 h 2546350"/>
                <a:gd name="connsiteX47" fmla="*/ 1562100 w 3213100"/>
                <a:gd name="connsiteY47" fmla="*/ 1285081 h 2546350"/>
                <a:gd name="connsiteX48" fmla="*/ 1675606 w 3213100"/>
                <a:gd name="connsiteY48" fmla="*/ 1331912 h 2546350"/>
                <a:gd name="connsiteX49" fmla="*/ 1875631 w 3213100"/>
                <a:gd name="connsiteY49" fmla="*/ 1434306 h 2546350"/>
                <a:gd name="connsiteX50" fmla="*/ 2043906 w 3213100"/>
                <a:gd name="connsiteY50" fmla="*/ 1495425 h 2546350"/>
                <a:gd name="connsiteX51" fmla="*/ 2160587 w 3213100"/>
                <a:gd name="connsiteY51" fmla="*/ 1547019 h 2546350"/>
                <a:gd name="connsiteX52" fmla="*/ 2274093 w 3213100"/>
                <a:gd name="connsiteY52" fmla="*/ 1595438 h 2546350"/>
                <a:gd name="connsiteX53" fmla="*/ 2359819 w 3213100"/>
                <a:gd name="connsiteY53" fmla="*/ 1639094 h 2546350"/>
                <a:gd name="connsiteX54" fmla="*/ 2448719 w 3213100"/>
                <a:gd name="connsiteY54" fmla="*/ 1682750 h 2546350"/>
                <a:gd name="connsiteX55" fmla="*/ 2520950 w 3213100"/>
                <a:gd name="connsiteY55" fmla="*/ 1714500 h 2546350"/>
                <a:gd name="connsiteX56" fmla="*/ 2578100 w 3213100"/>
                <a:gd name="connsiteY56" fmla="*/ 1746250 h 2546350"/>
                <a:gd name="connsiteX57" fmla="*/ 2679700 w 3213100"/>
                <a:gd name="connsiteY57" fmla="*/ 1797050 h 2546350"/>
                <a:gd name="connsiteX58" fmla="*/ 2768600 w 3213100"/>
                <a:gd name="connsiteY58" fmla="*/ 1873250 h 2546350"/>
                <a:gd name="connsiteX59" fmla="*/ 2825750 w 3213100"/>
                <a:gd name="connsiteY59" fmla="*/ 1917700 h 2546350"/>
                <a:gd name="connsiteX60" fmla="*/ 2914650 w 3213100"/>
                <a:gd name="connsiteY60" fmla="*/ 1993900 h 2546350"/>
                <a:gd name="connsiteX61" fmla="*/ 2971800 w 3213100"/>
                <a:gd name="connsiteY61" fmla="*/ 2044700 h 2546350"/>
                <a:gd name="connsiteX62" fmla="*/ 3022600 w 3213100"/>
                <a:gd name="connsiteY62" fmla="*/ 2146300 h 2546350"/>
                <a:gd name="connsiteX63" fmla="*/ 3073400 w 3213100"/>
                <a:gd name="connsiteY63" fmla="*/ 2222500 h 2546350"/>
                <a:gd name="connsiteX64" fmla="*/ 3105150 w 3213100"/>
                <a:gd name="connsiteY64" fmla="*/ 2260600 h 2546350"/>
                <a:gd name="connsiteX65" fmla="*/ 3144044 w 3213100"/>
                <a:gd name="connsiteY65" fmla="*/ 2300288 h 2546350"/>
                <a:gd name="connsiteX66" fmla="*/ 3168650 w 3213100"/>
                <a:gd name="connsiteY66" fmla="*/ 2362200 h 2546350"/>
                <a:gd name="connsiteX67" fmla="*/ 3194050 w 3213100"/>
                <a:gd name="connsiteY67" fmla="*/ 2432050 h 2546350"/>
                <a:gd name="connsiteX68" fmla="*/ 3213100 w 3213100"/>
                <a:gd name="connsiteY68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84300 w 3213100"/>
                <a:gd name="connsiteY44" fmla="*/ 1216818 h 2546350"/>
                <a:gd name="connsiteX45" fmla="*/ 1460500 w 3213100"/>
                <a:gd name="connsiteY45" fmla="*/ 1257300 h 2546350"/>
                <a:gd name="connsiteX46" fmla="*/ 1562100 w 3213100"/>
                <a:gd name="connsiteY46" fmla="*/ 1285081 h 2546350"/>
                <a:gd name="connsiteX47" fmla="*/ 1675606 w 3213100"/>
                <a:gd name="connsiteY47" fmla="*/ 1331912 h 2546350"/>
                <a:gd name="connsiteX48" fmla="*/ 1875631 w 3213100"/>
                <a:gd name="connsiteY48" fmla="*/ 1434306 h 2546350"/>
                <a:gd name="connsiteX49" fmla="*/ 2043906 w 3213100"/>
                <a:gd name="connsiteY49" fmla="*/ 1495425 h 2546350"/>
                <a:gd name="connsiteX50" fmla="*/ 2160587 w 3213100"/>
                <a:gd name="connsiteY50" fmla="*/ 1547019 h 2546350"/>
                <a:gd name="connsiteX51" fmla="*/ 2274093 w 3213100"/>
                <a:gd name="connsiteY51" fmla="*/ 1595438 h 2546350"/>
                <a:gd name="connsiteX52" fmla="*/ 2359819 w 3213100"/>
                <a:gd name="connsiteY52" fmla="*/ 1639094 h 2546350"/>
                <a:gd name="connsiteX53" fmla="*/ 2448719 w 3213100"/>
                <a:gd name="connsiteY53" fmla="*/ 1682750 h 2546350"/>
                <a:gd name="connsiteX54" fmla="*/ 2520950 w 3213100"/>
                <a:gd name="connsiteY54" fmla="*/ 1714500 h 2546350"/>
                <a:gd name="connsiteX55" fmla="*/ 2578100 w 3213100"/>
                <a:gd name="connsiteY55" fmla="*/ 1746250 h 2546350"/>
                <a:gd name="connsiteX56" fmla="*/ 2679700 w 3213100"/>
                <a:gd name="connsiteY56" fmla="*/ 1797050 h 2546350"/>
                <a:gd name="connsiteX57" fmla="*/ 2768600 w 3213100"/>
                <a:gd name="connsiteY57" fmla="*/ 1873250 h 2546350"/>
                <a:gd name="connsiteX58" fmla="*/ 2825750 w 3213100"/>
                <a:gd name="connsiteY58" fmla="*/ 1917700 h 2546350"/>
                <a:gd name="connsiteX59" fmla="*/ 2914650 w 3213100"/>
                <a:gd name="connsiteY59" fmla="*/ 1993900 h 2546350"/>
                <a:gd name="connsiteX60" fmla="*/ 2971800 w 3213100"/>
                <a:gd name="connsiteY60" fmla="*/ 2044700 h 2546350"/>
                <a:gd name="connsiteX61" fmla="*/ 3022600 w 3213100"/>
                <a:gd name="connsiteY61" fmla="*/ 2146300 h 2546350"/>
                <a:gd name="connsiteX62" fmla="*/ 3073400 w 3213100"/>
                <a:gd name="connsiteY62" fmla="*/ 2222500 h 2546350"/>
                <a:gd name="connsiteX63" fmla="*/ 3105150 w 3213100"/>
                <a:gd name="connsiteY63" fmla="*/ 2260600 h 2546350"/>
                <a:gd name="connsiteX64" fmla="*/ 3144044 w 3213100"/>
                <a:gd name="connsiteY64" fmla="*/ 2300288 h 2546350"/>
                <a:gd name="connsiteX65" fmla="*/ 3168650 w 3213100"/>
                <a:gd name="connsiteY65" fmla="*/ 2362200 h 2546350"/>
                <a:gd name="connsiteX66" fmla="*/ 3194050 w 3213100"/>
                <a:gd name="connsiteY66" fmla="*/ 2432050 h 2546350"/>
                <a:gd name="connsiteX67" fmla="*/ 3213100 w 3213100"/>
                <a:gd name="connsiteY67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01750 w 3213100"/>
                <a:gd name="connsiteY43" fmla="*/ 1187450 h 2546350"/>
                <a:gd name="connsiteX44" fmla="*/ 1384300 w 3213100"/>
                <a:gd name="connsiteY44" fmla="*/ 1216818 h 2546350"/>
                <a:gd name="connsiteX45" fmla="*/ 1460500 w 3213100"/>
                <a:gd name="connsiteY45" fmla="*/ 1257300 h 2546350"/>
                <a:gd name="connsiteX46" fmla="*/ 1562100 w 3213100"/>
                <a:gd name="connsiteY46" fmla="*/ 1285081 h 2546350"/>
                <a:gd name="connsiteX47" fmla="*/ 1675606 w 3213100"/>
                <a:gd name="connsiteY47" fmla="*/ 1331912 h 2546350"/>
                <a:gd name="connsiteX48" fmla="*/ 1875631 w 3213100"/>
                <a:gd name="connsiteY48" fmla="*/ 1434306 h 2546350"/>
                <a:gd name="connsiteX49" fmla="*/ 2043906 w 3213100"/>
                <a:gd name="connsiteY49" fmla="*/ 1495425 h 2546350"/>
                <a:gd name="connsiteX50" fmla="*/ 2160587 w 3213100"/>
                <a:gd name="connsiteY50" fmla="*/ 1547019 h 2546350"/>
                <a:gd name="connsiteX51" fmla="*/ 2274093 w 3213100"/>
                <a:gd name="connsiteY51" fmla="*/ 1595438 h 2546350"/>
                <a:gd name="connsiteX52" fmla="*/ 2359819 w 3213100"/>
                <a:gd name="connsiteY52" fmla="*/ 1639094 h 2546350"/>
                <a:gd name="connsiteX53" fmla="*/ 2448719 w 3213100"/>
                <a:gd name="connsiteY53" fmla="*/ 1682750 h 2546350"/>
                <a:gd name="connsiteX54" fmla="*/ 2520950 w 3213100"/>
                <a:gd name="connsiteY54" fmla="*/ 1714500 h 2546350"/>
                <a:gd name="connsiteX55" fmla="*/ 2578100 w 3213100"/>
                <a:gd name="connsiteY55" fmla="*/ 1746250 h 2546350"/>
                <a:gd name="connsiteX56" fmla="*/ 2679700 w 3213100"/>
                <a:gd name="connsiteY56" fmla="*/ 1797050 h 2546350"/>
                <a:gd name="connsiteX57" fmla="*/ 2768600 w 3213100"/>
                <a:gd name="connsiteY57" fmla="*/ 1873250 h 2546350"/>
                <a:gd name="connsiteX58" fmla="*/ 2825750 w 3213100"/>
                <a:gd name="connsiteY58" fmla="*/ 1917700 h 2546350"/>
                <a:gd name="connsiteX59" fmla="*/ 2914650 w 3213100"/>
                <a:gd name="connsiteY59" fmla="*/ 1993900 h 2546350"/>
                <a:gd name="connsiteX60" fmla="*/ 2971800 w 3213100"/>
                <a:gd name="connsiteY60" fmla="*/ 2044700 h 2546350"/>
                <a:gd name="connsiteX61" fmla="*/ 3022600 w 3213100"/>
                <a:gd name="connsiteY61" fmla="*/ 2146300 h 2546350"/>
                <a:gd name="connsiteX62" fmla="*/ 3073400 w 3213100"/>
                <a:gd name="connsiteY62" fmla="*/ 2222500 h 2546350"/>
                <a:gd name="connsiteX63" fmla="*/ 3105150 w 3213100"/>
                <a:gd name="connsiteY63" fmla="*/ 2260600 h 2546350"/>
                <a:gd name="connsiteX64" fmla="*/ 3144044 w 3213100"/>
                <a:gd name="connsiteY64" fmla="*/ 2300288 h 2546350"/>
                <a:gd name="connsiteX65" fmla="*/ 3168650 w 3213100"/>
                <a:gd name="connsiteY65" fmla="*/ 2362200 h 2546350"/>
                <a:gd name="connsiteX66" fmla="*/ 3194050 w 3213100"/>
                <a:gd name="connsiteY66" fmla="*/ 2432050 h 2546350"/>
                <a:gd name="connsiteX67" fmla="*/ 3213100 w 3213100"/>
                <a:gd name="connsiteY67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0950 w 3213100"/>
                <a:gd name="connsiteY40" fmla="*/ 1079500 h 2546350"/>
                <a:gd name="connsiteX41" fmla="*/ 1257300 w 3213100"/>
                <a:gd name="connsiteY41" fmla="*/ 1130300 h 2546350"/>
                <a:gd name="connsiteX42" fmla="*/ 1270000 w 3213100"/>
                <a:gd name="connsiteY42" fmla="*/ 1155700 h 2546350"/>
                <a:gd name="connsiteX43" fmla="*/ 1384300 w 3213100"/>
                <a:gd name="connsiteY43" fmla="*/ 1216818 h 2546350"/>
                <a:gd name="connsiteX44" fmla="*/ 1460500 w 3213100"/>
                <a:gd name="connsiteY44" fmla="*/ 1257300 h 2546350"/>
                <a:gd name="connsiteX45" fmla="*/ 1562100 w 3213100"/>
                <a:gd name="connsiteY45" fmla="*/ 1285081 h 2546350"/>
                <a:gd name="connsiteX46" fmla="*/ 1675606 w 3213100"/>
                <a:gd name="connsiteY46" fmla="*/ 1331912 h 2546350"/>
                <a:gd name="connsiteX47" fmla="*/ 1875631 w 3213100"/>
                <a:gd name="connsiteY47" fmla="*/ 1434306 h 2546350"/>
                <a:gd name="connsiteX48" fmla="*/ 2043906 w 3213100"/>
                <a:gd name="connsiteY48" fmla="*/ 1495425 h 2546350"/>
                <a:gd name="connsiteX49" fmla="*/ 2160587 w 3213100"/>
                <a:gd name="connsiteY49" fmla="*/ 1547019 h 2546350"/>
                <a:gd name="connsiteX50" fmla="*/ 2274093 w 3213100"/>
                <a:gd name="connsiteY50" fmla="*/ 1595438 h 2546350"/>
                <a:gd name="connsiteX51" fmla="*/ 2359819 w 3213100"/>
                <a:gd name="connsiteY51" fmla="*/ 1639094 h 2546350"/>
                <a:gd name="connsiteX52" fmla="*/ 2448719 w 3213100"/>
                <a:gd name="connsiteY52" fmla="*/ 1682750 h 2546350"/>
                <a:gd name="connsiteX53" fmla="*/ 2520950 w 3213100"/>
                <a:gd name="connsiteY53" fmla="*/ 1714500 h 2546350"/>
                <a:gd name="connsiteX54" fmla="*/ 2578100 w 3213100"/>
                <a:gd name="connsiteY54" fmla="*/ 1746250 h 2546350"/>
                <a:gd name="connsiteX55" fmla="*/ 2679700 w 3213100"/>
                <a:gd name="connsiteY55" fmla="*/ 1797050 h 2546350"/>
                <a:gd name="connsiteX56" fmla="*/ 2768600 w 3213100"/>
                <a:gd name="connsiteY56" fmla="*/ 1873250 h 2546350"/>
                <a:gd name="connsiteX57" fmla="*/ 2825750 w 3213100"/>
                <a:gd name="connsiteY57" fmla="*/ 1917700 h 2546350"/>
                <a:gd name="connsiteX58" fmla="*/ 2914650 w 3213100"/>
                <a:gd name="connsiteY58" fmla="*/ 1993900 h 2546350"/>
                <a:gd name="connsiteX59" fmla="*/ 2971800 w 3213100"/>
                <a:gd name="connsiteY59" fmla="*/ 2044700 h 2546350"/>
                <a:gd name="connsiteX60" fmla="*/ 3022600 w 3213100"/>
                <a:gd name="connsiteY60" fmla="*/ 2146300 h 2546350"/>
                <a:gd name="connsiteX61" fmla="*/ 3073400 w 3213100"/>
                <a:gd name="connsiteY61" fmla="*/ 2222500 h 2546350"/>
                <a:gd name="connsiteX62" fmla="*/ 3105150 w 3213100"/>
                <a:gd name="connsiteY62" fmla="*/ 2260600 h 2546350"/>
                <a:gd name="connsiteX63" fmla="*/ 3144044 w 3213100"/>
                <a:gd name="connsiteY63" fmla="*/ 2300288 h 2546350"/>
                <a:gd name="connsiteX64" fmla="*/ 3168650 w 3213100"/>
                <a:gd name="connsiteY64" fmla="*/ 2362200 h 2546350"/>
                <a:gd name="connsiteX65" fmla="*/ 3194050 w 3213100"/>
                <a:gd name="connsiteY65" fmla="*/ 2432050 h 2546350"/>
                <a:gd name="connsiteX66" fmla="*/ 3213100 w 3213100"/>
                <a:gd name="connsiteY66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57300 w 3213100"/>
                <a:gd name="connsiteY40" fmla="*/ 1130300 h 2546350"/>
                <a:gd name="connsiteX41" fmla="*/ 1270000 w 3213100"/>
                <a:gd name="connsiteY41" fmla="*/ 1155700 h 2546350"/>
                <a:gd name="connsiteX42" fmla="*/ 1384300 w 3213100"/>
                <a:gd name="connsiteY42" fmla="*/ 1216818 h 2546350"/>
                <a:gd name="connsiteX43" fmla="*/ 1460500 w 3213100"/>
                <a:gd name="connsiteY43" fmla="*/ 1257300 h 2546350"/>
                <a:gd name="connsiteX44" fmla="*/ 1562100 w 3213100"/>
                <a:gd name="connsiteY44" fmla="*/ 1285081 h 2546350"/>
                <a:gd name="connsiteX45" fmla="*/ 1675606 w 3213100"/>
                <a:gd name="connsiteY45" fmla="*/ 1331912 h 2546350"/>
                <a:gd name="connsiteX46" fmla="*/ 1875631 w 3213100"/>
                <a:gd name="connsiteY46" fmla="*/ 1434306 h 2546350"/>
                <a:gd name="connsiteX47" fmla="*/ 2043906 w 3213100"/>
                <a:gd name="connsiteY47" fmla="*/ 1495425 h 2546350"/>
                <a:gd name="connsiteX48" fmla="*/ 2160587 w 3213100"/>
                <a:gd name="connsiteY48" fmla="*/ 1547019 h 2546350"/>
                <a:gd name="connsiteX49" fmla="*/ 2274093 w 3213100"/>
                <a:gd name="connsiteY49" fmla="*/ 1595438 h 2546350"/>
                <a:gd name="connsiteX50" fmla="*/ 2359819 w 3213100"/>
                <a:gd name="connsiteY50" fmla="*/ 1639094 h 2546350"/>
                <a:gd name="connsiteX51" fmla="*/ 2448719 w 3213100"/>
                <a:gd name="connsiteY51" fmla="*/ 1682750 h 2546350"/>
                <a:gd name="connsiteX52" fmla="*/ 2520950 w 3213100"/>
                <a:gd name="connsiteY52" fmla="*/ 1714500 h 2546350"/>
                <a:gd name="connsiteX53" fmla="*/ 2578100 w 3213100"/>
                <a:gd name="connsiteY53" fmla="*/ 1746250 h 2546350"/>
                <a:gd name="connsiteX54" fmla="*/ 2679700 w 3213100"/>
                <a:gd name="connsiteY54" fmla="*/ 1797050 h 2546350"/>
                <a:gd name="connsiteX55" fmla="*/ 2768600 w 3213100"/>
                <a:gd name="connsiteY55" fmla="*/ 1873250 h 2546350"/>
                <a:gd name="connsiteX56" fmla="*/ 2825750 w 3213100"/>
                <a:gd name="connsiteY56" fmla="*/ 1917700 h 2546350"/>
                <a:gd name="connsiteX57" fmla="*/ 2914650 w 3213100"/>
                <a:gd name="connsiteY57" fmla="*/ 1993900 h 2546350"/>
                <a:gd name="connsiteX58" fmla="*/ 2971800 w 3213100"/>
                <a:gd name="connsiteY58" fmla="*/ 2044700 h 2546350"/>
                <a:gd name="connsiteX59" fmla="*/ 3022600 w 3213100"/>
                <a:gd name="connsiteY59" fmla="*/ 2146300 h 2546350"/>
                <a:gd name="connsiteX60" fmla="*/ 3073400 w 3213100"/>
                <a:gd name="connsiteY60" fmla="*/ 2222500 h 2546350"/>
                <a:gd name="connsiteX61" fmla="*/ 3105150 w 3213100"/>
                <a:gd name="connsiteY61" fmla="*/ 2260600 h 2546350"/>
                <a:gd name="connsiteX62" fmla="*/ 3144044 w 3213100"/>
                <a:gd name="connsiteY62" fmla="*/ 2300288 h 2546350"/>
                <a:gd name="connsiteX63" fmla="*/ 3168650 w 3213100"/>
                <a:gd name="connsiteY63" fmla="*/ 2362200 h 2546350"/>
                <a:gd name="connsiteX64" fmla="*/ 3194050 w 3213100"/>
                <a:gd name="connsiteY64" fmla="*/ 2432050 h 2546350"/>
                <a:gd name="connsiteX65" fmla="*/ 3213100 w 3213100"/>
                <a:gd name="connsiteY65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44600 w 3213100"/>
                <a:gd name="connsiteY39" fmla="*/ 1047750 h 2546350"/>
                <a:gd name="connsiteX40" fmla="*/ 1270000 w 3213100"/>
                <a:gd name="connsiteY40" fmla="*/ 1155700 h 2546350"/>
                <a:gd name="connsiteX41" fmla="*/ 1384300 w 3213100"/>
                <a:gd name="connsiteY41" fmla="*/ 1216818 h 2546350"/>
                <a:gd name="connsiteX42" fmla="*/ 1460500 w 3213100"/>
                <a:gd name="connsiteY42" fmla="*/ 1257300 h 2546350"/>
                <a:gd name="connsiteX43" fmla="*/ 1562100 w 3213100"/>
                <a:gd name="connsiteY43" fmla="*/ 1285081 h 2546350"/>
                <a:gd name="connsiteX44" fmla="*/ 1675606 w 3213100"/>
                <a:gd name="connsiteY44" fmla="*/ 1331912 h 2546350"/>
                <a:gd name="connsiteX45" fmla="*/ 1875631 w 3213100"/>
                <a:gd name="connsiteY45" fmla="*/ 1434306 h 2546350"/>
                <a:gd name="connsiteX46" fmla="*/ 2043906 w 3213100"/>
                <a:gd name="connsiteY46" fmla="*/ 1495425 h 2546350"/>
                <a:gd name="connsiteX47" fmla="*/ 2160587 w 3213100"/>
                <a:gd name="connsiteY47" fmla="*/ 1547019 h 2546350"/>
                <a:gd name="connsiteX48" fmla="*/ 2274093 w 3213100"/>
                <a:gd name="connsiteY48" fmla="*/ 1595438 h 2546350"/>
                <a:gd name="connsiteX49" fmla="*/ 2359819 w 3213100"/>
                <a:gd name="connsiteY49" fmla="*/ 1639094 h 2546350"/>
                <a:gd name="connsiteX50" fmla="*/ 2448719 w 3213100"/>
                <a:gd name="connsiteY50" fmla="*/ 1682750 h 2546350"/>
                <a:gd name="connsiteX51" fmla="*/ 2520950 w 3213100"/>
                <a:gd name="connsiteY51" fmla="*/ 1714500 h 2546350"/>
                <a:gd name="connsiteX52" fmla="*/ 2578100 w 3213100"/>
                <a:gd name="connsiteY52" fmla="*/ 1746250 h 2546350"/>
                <a:gd name="connsiteX53" fmla="*/ 2679700 w 3213100"/>
                <a:gd name="connsiteY53" fmla="*/ 1797050 h 2546350"/>
                <a:gd name="connsiteX54" fmla="*/ 2768600 w 3213100"/>
                <a:gd name="connsiteY54" fmla="*/ 1873250 h 2546350"/>
                <a:gd name="connsiteX55" fmla="*/ 2825750 w 3213100"/>
                <a:gd name="connsiteY55" fmla="*/ 1917700 h 2546350"/>
                <a:gd name="connsiteX56" fmla="*/ 2914650 w 3213100"/>
                <a:gd name="connsiteY56" fmla="*/ 1993900 h 2546350"/>
                <a:gd name="connsiteX57" fmla="*/ 2971800 w 3213100"/>
                <a:gd name="connsiteY57" fmla="*/ 2044700 h 2546350"/>
                <a:gd name="connsiteX58" fmla="*/ 3022600 w 3213100"/>
                <a:gd name="connsiteY58" fmla="*/ 2146300 h 2546350"/>
                <a:gd name="connsiteX59" fmla="*/ 3073400 w 3213100"/>
                <a:gd name="connsiteY59" fmla="*/ 2222500 h 2546350"/>
                <a:gd name="connsiteX60" fmla="*/ 3105150 w 3213100"/>
                <a:gd name="connsiteY60" fmla="*/ 2260600 h 2546350"/>
                <a:gd name="connsiteX61" fmla="*/ 3144044 w 3213100"/>
                <a:gd name="connsiteY61" fmla="*/ 2300288 h 2546350"/>
                <a:gd name="connsiteX62" fmla="*/ 3168650 w 3213100"/>
                <a:gd name="connsiteY62" fmla="*/ 2362200 h 2546350"/>
                <a:gd name="connsiteX63" fmla="*/ 3194050 w 3213100"/>
                <a:gd name="connsiteY63" fmla="*/ 2432050 h 2546350"/>
                <a:gd name="connsiteX64" fmla="*/ 3213100 w 3213100"/>
                <a:gd name="connsiteY64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31900 w 3213100"/>
                <a:gd name="connsiteY38" fmla="*/ 1028700 h 2546350"/>
                <a:gd name="connsiteX39" fmla="*/ 1216025 w 3213100"/>
                <a:gd name="connsiteY39" fmla="*/ 1062038 h 2546350"/>
                <a:gd name="connsiteX40" fmla="*/ 1270000 w 3213100"/>
                <a:gd name="connsiteY40" fmla="*/ 1155700 h 2546350"/>
                <a:gd name="connsiteX41" fmla="*/ 1384300 w 3213100"/>
                <a:gd name="connsiteY41" fmla="*/ 1216818 h 2546350"/>
                <a:gd name="connsiteX42" fmla="*/ 1460500 w 3213100"/>
                <a:gd name="connsiteY42" fmla="*/ 1257300 h 2546350"/>
                <a:gd name="connsiteX43" fmla="*/ 1562100 w 3213100"/>
                <a:gd name="connsiteY43" fmla="*/ 1285081 h 2546350"/>
                <a:gd name="connsiteX44" fmla="*/ 1675606 w 3213100"/>
                <a:gd name="connsiteY44" fmla="*/ 1331912 h 2546350"/>
                <a:gd name="connsiteX45" fmla="*/ 1875631 w 3213100"/>
                <a:gd name="connsiteY45" fmla="*/ 1434306 h 2546350"/>
                <a:gd name="connsiteX46" fmla="*/ 2043906 w 3213100"/>
                <a:gd name="connsiteY46" fmla="*/ 1495425 h 2546350"/>
                <a:gd name="connsiteX47" fmla="*/ 2160587 w 3213100"/>
                <a:gd name="connsiteY47" fmla="*/ 1547019 h 2546350"/>
                <a:gd name="connsiteX48" fmla="*/ 2274093 w 3213100"/>
                <a:gd name="connsiteY48" fmla="*/ 1595438 h 2546350"/>
                <a:gd name="connsiteX49" fmla="*/ 2359819 w 3213100"/>
                <a:gd name="connsiteY49" fmla="*/ 1639094 h 2546350"/>
                <a:gd name="connsiteX50" fmla="*/ 2448719 w 3213100"/>
                <a:gd name="connsiteY50" fmla="*/ 1682750 h 2546350"/>
                <a:gd name="connsiteX51" fmla="*/ 2520950 w 3213100"/>
                <a:gd name="connsiteY51" fmla="*/ 1714500 h 2546350"/>
                <a:gd name="connsiteX52" fmla="*/ 2578100 w 3213100"/>
                <a:gd name="connsiteY52" fmla="*/ 1746250 h 2546350"/>
                <a:gd name="connsiteX53" fmla="*/ 2679700 w 3213100"/>
                <a:gd name="connsiteY53" fmla="*/ 1797050 h 2546350"/>
                <a:gd name="connsiteX54" fmla="*/ 2768600 w 3213100"/>
                <a:gd name="connsiteY54" fmla="*/ 1873250 h 2546350"/>
                <a:gd name="connsiteX55" fmla="*/ 2825750 w 3213100"/>
                <a:gd name="connsiteY55" fmla="*/ 1917700 h 2546350"/>
                <a:gd name="connsiteX56" fmla="*/ 2914650 w 3213100"/>
                <a:gd name="connsiteY56" fmla="*/ 1993900 h 2546350"/>
                <a:gd name="connsiteX57" fmla="*/ 2971800 w 3213100"/>
                <a:gd name="connsiteY57" fmla="*/ 2044700 h 2546350"/>
                <a:gd name="connsiteX58" fmla="*/ 3022600 w 3213100"/>
                <a:gd name="connsiteY58" fmla="*/ 2146300 h 2546350"/>
                <a:gd name="connsiteX59" fmla="*/ 3073400 w 3213100"/>
                <a:gd name="connsiteY59" fmla="*/ 2222500 h 2546350"/>
                <a:gd name="connsiteX60" fmla="*/ 3105150 w 3213100"/>
                <a:gd name="connsiteY60" fmla="*/ 2260600 h 2546350"/>
                <a:gd name="connsiteX61" fmla="*/ 3144044 w 3213100"/>
                <a:gd name="connsiteY61" fmla="*/ 2300288 h 2546350"/>
                <a:gd name="connsiteX62" fmla="*/ 3168650 w 3213100"/>
                <a:gd name="connsiteY62" fmla="*/ 2362200 h 2546350"/>
                <a:gd name="connsiteX63" fmla="*/ 3194050 w 3213100"/>
                <a:gd name="connsiteY63" fmla="*/ 2432050 h 2546350"/>
                <a:gd name="connsiteX64" fmla="*/ 3213100 w 3213100"/>
                <a:gd name="connsiteY64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00150 w 3213100"/>
                <a:gd name="connsiteY37" fmla="*/ 965200 h 2546350"/>
                <a:gd name="connsiteX38" fmla="*/ 1216025 w 3213100"/>
                <a:gd name="connsiteY38" fmla="*/ 1062038 h 2546350"/>
                <a:gd name="connsiteX39" fmla="*/ 1270000 w 3213100"/>
                <a:gd name="connsiteY39" fmla="*/ 1155700 h 2546350"/>
                <a:gd name="connsiteX40" fmla="*/ 1384300 w 3213100"/>
                <a:gd name="connsiteY40" fmla="*/ 1216818 h 2546350"/>
                <a:gd name="connsiteX41" fmla="*/ 1460500 w 3213100"/>
                <a:gd name="connsiteY41" fmla="*/ 1257300 h 2546350"/>
                <a:gd name="connsiteX42" fmla="*/ 1562100 w 3213100"/>
                <a:gd name="connsiteY42" fmla="*/ 1285081 h 2546350"/>
                <a:gd name="connsiteX43" fmla="*/ 1675606 w 3213100"/>
                <a:gd name="connsiteY43" fmla="*/ 1331912 h 2546350"/>
                <a:gd name="connsiteX44" fmla="*/ 1875631 w 3213100"/>
                <a:gd name="connsiteY44" fmla="*/ 1434306 h 2546350"/>
                <a:gd name="connsiteX45" fmla="*/ 2043906 w 3213100"/>
                <a:gd name="connsiteY45" fmla="*/ 1495425 h 2546350"/>
                <a:gd name="connsiteX46" fmla="*/ 2160587 w 3213100"/>
                <a:gd name="connsiteY46" fmla="*/ 1547019 h 2546350"/>
                <a:gd name="connsiteX47" fmla="*/ 2274093 w 3213100"/>
                <a:gd name="connsiteY47" fmla="*/ 1595438 h 2546350"/>
                <a:gd name="connsiteX48" fmla="*/ 2359819 w 3213100"/>
                <a:gd name="connsiteY48" fmla="*/ 1639094 h 2546350"/>
                <a:gd name="connsiteX49" fmla="*/ 2448719 w 3213100"/>
                <a:gd name="connsiteY49" fmla="*/ 1682750 h 2546350"/>
                <a:gd name="connsiteX50" fmla="*/ 2520950 w 3213100"/>
                <a:gd name="connsiteY50" fmla="*/ 1714500 h 2546350"/>
                <a:gd name="connsiteX51" fmla="*/ 2578100 w 3213100"/>
                <a:gd name="connsiteY51" fmla="*/ 1746250 h 2546350"/>
                <a:gd name="connsiteX52" fmla="*/ 2679700 w 3213100"/>
                <a:gd name="connsiteY52" fmla="*/ 1797050 h 2546350"/>
                <a:gd name="connsiteX53" fmla="*/ 2768600 w 3213100"/>
                <a:gd name="connsiteY53" fmla="*/ 1873250 h 2546350"/>
                <a:gd name="connsiteX54" fmla="*/ 2825750 w 3213100"/>
                <a:gd name="connsiteY54" fmla="*/ 1917700 h 2546350"/>
                <a:gd name="connsiteX55" fmla="*/ 2914650 w 3213100"/>
                <a:gd name="connsiteY55" fmla="*/ 1993900 h 2546350"/>
                <a:gd name="connsiteX56" fmla="*/ 2971800 w 3213100"/>
                <a:gd name="connsiteY56" fmla="*/ 2044700 h 2546350"/>
                <a:gd name="connsiteX57" fmla="*/ 3022600 w 3213100"/>
                <a:gd name="connsiteY57" fmla="*/ 2146300 h 2546350"/>
                <a:gd name="connsiteX58" fmla="*/ 3073400 w 3213100"/>
                <a:gd name="connsiteY58" fmla="*/ 2222500 h 2546350"/>
                <a:gd name="connsiteX59" fmla="*/ 3105150 w 3213100"/>
                <a:gd name="connsiteY59" fmla="*/ 2260600 h 2546350"/>
                <a:gd name="connsiteX60" fmla="*/ 3144044 w 3213100"/>
                <a:gd name="connsiteY60" fmla="*/ 2300288 h 2546350"/>
                <a:gd name="connsiteX61" fmla="*/ 3168650 w 3213100"/>
                <a:gd name="connsiteY61" fmla="*/ 2362200 h 2546350"/>
                <a:gd name="connsiteX62" fmla="*/ 3194050 w 3213100"/>
                <a:gd name="connsiteY62" fmla="*/ 2432050 h 2546350"/>
                <a:gd name="connsiteX63" fmla="*/ 3213100 w 3213100"/>
                <a:gd name="connsiteY63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187450 w 3213100"/>
                <a:gd name="connsiteY36" fmla="*/ 946150 h 2546350"/>
                <a:gd name="connsiteX37" fmla="*/ 1216025 w 3213100"/>
                <a:gd name="connsiteY37" fmla="*/ 1062038 h 2546350"/>
                <a:gd name="connsiteX38" fmla="*/ 1270000 w 3213100"/>
                <a:gd name="connsiteY38" fmla="*/ 1155700 h 2546350"/>
                <a:gd name="connsiteX39" fmla="*/ 1384300 w 3213100"/>
                <a:gd name="connsiteY39" fmla="*/ 1216818 h 2546350"/>
                <a:gd name="connsiteX40" fmla="*/ 1460500 w 3213100"/>
                <a:gd name="connsiteY40" fmla="*/ 1257300 h 2546350"/>
                <a:gd name="connsiteX41" fmla="*/ 1562100 w 3213100"/>
                <a:gd name="connsiteY41" fmla="*/ 1285081 h 2546350"/>
                <a:gd name="connsiteX42" fmla="*/ 1675606 w 3213100"/>
                <a:gd name="connsiteY42" fmla="*/ 1331912 h 2546350"/>
                <a:gd name="connsiteX43" fmla="*/ 1875631 w 3213100"/>
                <a:gd name="connsiteY43" fmla="*/ 1434306 h 2546350"/>
                <a:gd name="connsiteX44" fmla="*/ 2043906 w 3213100"/>
                <a:gd name="connsiteY44" fmla="*/ 1495425 h 2546350"/>
                <a:gd name="connsiteX45" fmla="*/ 2160587 w 3213100"/>
                <a:gd name="connsiteY45" fmla="*/ 1547019 h 2546350"/>
                <a:gd name="connsiteX46" fmla="*/ 2274093 w 3213100"/>
                <a:gd name="connsiteY46" fmla="*/ 1595438 h 2546350"/>
                <a:gd name="connsiteX47" fmla="*/ 2359819 w 3213100"/>
                <a:gd name="connsiteY47" fmla="*/ 1639094 h 2546350"/>
                <a:gd name="connsiteX48" fmla="*/ 2448719 w 3213100"/>
                <a:gd name="connsiteY48" fmla="*/ 1682750 h 2546350"/>
                <a:gd name="connsiteX49" fmla="*/ 2520950 w 3213100"/>
                <a:gd name="connsiteY49" fmla="*/ 1714500 h 2546350"/>
                <a:gd name="connsiteX50" fmla="*/ 2578100 w 3213100"/>
                <a:gd name="connsiteY50" fmla="*/ 1746250 h 2546350"/>
                <a:gd name="connsiteX51" fmla="*/ 2679700 w 3213100"/>
                <a:gd name="connsiteY51" fmla="*/ 1797050 h 2546350"/>
                <a:gd name="connsiteX52" fmla="*/ 2768600 w 3213100"/>
                <a:gd name="connsiteY52" fmla="*/ 1873250 h 2546350"/>
                <a:gd name="connsiteX53" fmla="*/ 2825750 w 3213100"/>
                <a:gd name="connsiteY53" fmla="*/ 1917700 h 2546350"/>
                <a:gd name="connsiteX54" fmla="*/ 2914650 w 3213100"/>
                <a:gd name="connsiteY54" fmla="*/ 1993900 h 2546350"/>
                <a:gd name="connsiteX55" fmla="*/ 2971800 w 3213100"/>
                <a:gd name="connsiteY55" fmla="*/ 2044700 h 2546350"/>
                <a:gd name="connsiteX56" fmla="*/ 3022600 w 3213100"/>
                <a:gd name="connsiteY56" fmla="*/ 2146300 h 2546350"/>
                <a:gd name="connsiteX57" fmla="*/ 3073400 w 3213100"/>
                <a:gd name="connsiteY57" fmla="*/ 2222500 h 2546350"/>
                <a:gd name="connsiteX58" fmla="*/ 3105150 w 3213100"/>
                <a:gd name="connsiteY58" fmla="*/ 2260600 h 2546350"/>
                <a:gd name="connsiteX59" fmla="*/ 3144044 w 3213100"/>
                <a:gd name="connsiteY59" fmla="*/ 2300288 h 2546350"/>
                <a:gd name="connsiteX60" fmla="*/ 3168650 w 3213100"/>
                <a:gd name="connsiteY60" fmla="*/ 2362200 h 2546350"/>
                <a:gd name="connsiteX61" fmla="*/ 3194050 w 3213100"/>
                <a:gd name="connsiteY61" fmla="*/ 2432050 h 2546350"/>
                <a:gd name="connsiteX62" fmla="*/ 3213100 w 3213100"/>
                <a:gd name="connsiteY62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74750 w 3213100"/>
                <a:gd name="connsiteY35" fmla="*/ 927100 h 2546350"/>
                <a:gd name="connsiteX36" fmla="*/ 1216025 w 3213100"/>
                <a:gd name="connsiteY36" fmla="*/ 1062038 h 2546350"/>
                <a:gd name="connsiteX37" fmla="*/ 1270000 w 3213100"/>
                <a:gd name="connsiteY37" fmla="*/ 1155700 h 2546350"/>
                <a:gd name="connsiteX38" fmla="*/ 1384300 w 3213100"/>
                <a:gd name="connsiteY38" fmla="*/ 1216818 h 2546350"/>
                <a:gd name="connsiteX39" fmla="*/ 1460500 w 3213100"/>
                <a:gd name="connsiteY39" fmla="*/ 1257300 h 2546350"/>
                <a:gd name="connsiteX40" fmla="*/ 1562100 w 3213100"/>
                <a:gd name="connsiteY40" fmla="*/ 1285081 h 2546350"/>
                <a:gd name="connsiteX41" fmla="*/ 1675606 w 3213100"/>
                <a:gd name="connsiteY41" fmla="*/ 1331912 h 2546350"/>
                <a:gd name="connsiteX42" fmla="*/ 1875631 w 3213100"/>
                <a:gd name="connsiteY42" fmla="*/ 1434306 h 2546350"/>
                <a:gd name="connsiteX43" fmla="*/ 2043906 w 3213100"/>
                <a:gd name="connsiteY43" fmla="*/ 1495425 h 2546350"/>
                <a:gd name="connsiteX44" fmla="*/ 2160587 w 3213100"/>
                <a:gd name="connsiteY44" fmla="*/ 1547019 h 2546350"/>
                <a:gd name="connsiteX45" fmla="*/ 2274093 w 3213100"/>
                <a:gd name="connsiteY45" fmla="*/ 1595438 h 2546350"/>
                <a:gd name="connsiteX46" fmla="*/ 2359819 w 3213100"/>
                <a:gd name="connsiteY46" fmla="*/ 1639094 h 2546350"/>
                <a:gd name="connsiteX47" fmla="*/ 2448719 w 3213100"/>
                <a:gd name="connsiteY47" fmla="*/ 1682750 h 2546350"/>
                <a:gd name="connsiteX48" fmla="*/ 2520950 w 3213100"/>
                <a:gd name="connsiteY48" fmla="*/ 1714500 h 2546350"/>
                <a:gd name="connsiteX49" fmla="*/ 2578100 w 3213100"/>
                <a:gd name="connsiteY49" fmla="*/ 1746250 h 2546350"/>
                <a:gd name="connsiteX50" fmla="*/ 2679700 w 3213100"/>
                <a:gd name="connsiteY50" fmla="*/ 1797050 h 2546350"/>
                <a:gd name="connsiteX51" fmla="*/ 2768600 w 3213100"/>
                <a:gd name="connsiteY51" fmla="*/ 1873250 h 2546350"/>
                <a:gd name="connsiteX52" fmla="*/ 2825750 w 3213100"/>
                <a:gd name="connsiteY52" fmla="*/ 1917700 h 2546350"/>
                <a:gd name="connsiteX53" fmla="*/ 2914650 w 3213100"/>
                <a:gd name="connsiteY53" fmla="*/ 1993900 h 2546350"/>
                <a:gd name="connsiteX54" fmla="*/ 2971800 w 3213100"/>
                <a:gd name="connsiteY54" fmla="*/ 2044700 h 2546350"/>
                <a:gd name="connsiteX55" fmla="*/ 3022600 w 3213100"/>
                <a:gd name="connsiteY55" fmla="*/ 2146300 h 2546350"/>
                <a:gd name="connsiteX56" fmla="*/ 3073400 w 3213100"/>
                <a:gd name="connsiteY56" fmla="*/ 2222500 h 2546350"/>
                <a:gd name="connsiteX57" fmla="*/ 3105150 w 3213100"/>
                <a:gd name="connsiteY57" fmla="*/ 2260600 h 2546350"/>
                <a:gd name="connsiteX58" fmla="*/ 3144044 w 3213100"/>
                <a:gd name="connsiteY58" fmla="*/ 2300288 h 2546350"/>
                <a:gd name="connsiteX59" fmla="*/ 3168650 w 3213100"/>
                <a:gd name="connsiteY59" fmla="*/ 2362200 h 2546350"/>
                <a:gd name="connsiteX60" fmla="*/ 3194050 w 3213100"/>
                <a:gd name="connsiteY60" fmla="*/ 2432050 h 2546350"/>
                <a:gd name="connsiteX61" fmla="*/ 3213100 w 3213100"/>
                <a:gd name="connsiteY61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30300 w 3213100"/>
                <a:gd name="connsiteY34" fmla="*/ 831850 h 2546350"/>
                <a:gd name="connsiteX35" fmla="*/ 1160463 w 3213100"/>
                <a:gd name="connsiteY35" fmla="*/ 946150 h 2546350"/>
                <a:gd name="connsiteX36" fmla="*/ 1216025 w 3213100"/>
                <a:gd name="connsiteY36" fmla="*/ 1062038 h 2546350"/>
                <a:gd name="connsiteX37" fmla="*/ 1270000 w 3213100"/>
                <a:gd name="connsiteY37" fmla="*/ 1155700 h 2546350"/>
                <a:gd name="connsiteX38" fmla="*/ 1384300 w 3213100"/>
                <a:gd name="connsiteY38" fmla="*/ 1216818 h 2546350"/>
                <a:gd name="connsiteX39" fmla="*/ 1460500 w 3213100"/>
                <a:gd name="connsiteY39" fmla="*/ 1257300 h 2546350"/>
                <a:gd name="connsiteX40" fmla="*/ 1562100 w 3213100"/>
                <a:gd name="connsiteY40" fmla="*/ 1285081 h 2546350"/>
                <a:gd name="connsiteX41" fmla="*/ 1675606 w 3213100"/>
                <a:gd name="connsiteY41" fmla="*/ 1331912 h 2546350"/>
                <a:gd name="connsiteX42" fmla="*/ 1875631 w 3213100"/>
                <a:gd name="connsiteY42" fmla="*/ 1434306 h 2546350"/>
                <a:gd name="connsiteX43" fmla="*/ 2043906 w 3213100"/>
                <a:gd name="connsiteY43" fmla="*/ 1495425 h 2546350"/>
                <a:gd name="connsiteX44" fmla="*/ 2160587 w 3213100"/>
                <a:gd name="connsiteY44" fmla="*/ 1547019 h 2546350"/>
                <a:gd name="connsiteX45" fmla="*/ 2274093 w 3213100"/>
                <a:gd name="connsiteY45" fmla="*/ 1595438 h 2546350"/>
                <a:gd name="connsiteX46" fmla="*/ 2359819 w 3213100"/>
                <a:gd name="connsiteY46" fmla="*/ 1639094 h 2546350"/>
                <a:gd name="connsiteX47" fmla="*/ 2448719 w 3213100"/>
                <a:gd name="connsiteY47" fmla="*/ 1682750 h 2546350"/>
                <a:gd name="connsiteX48" fmla="*/ 2520950 w 3213100"/>
                <a:gd name="connsiteY48" fmla="*/ 1714500 h 2546350"/>
                <a:gd name="connsiteX49" fmla="*/ 2578100 w 3213100"/>
                <a:gd name="connsiteY49" fmla="*/ 1746250 h 2546350"/>
                <a:gd name="connsiteX50" fmla="*/ 2679700 w 3213100"/>
                <a:gd name="connsiteY50" fmla="*/ 1797050 h 2546350"/>
                <a:gd name="connsiteX51" fmla="*/ 2768600 w 3213100"/>
                <a:gd name="connsiteY51" fmla="*/ 1873250 h 2546350"/>
                <a:gd name="connsiteX52" fmla="*/ 2825750 w 3213100"/>
                <a:gd name="connsiteY52" fmla="*/ 1917700 h 2546350"/>
                <a:gd name="connsiteX53" fmla="*/ 2914650 w 3213100"/>
                <a:gd name="connsiteY53" fmla="*/ 1993900 h 2546350"/>
                <a:gd name="connsiteX54" fmla="*/ 2971800 w 3213100"/>
                <a:gd name="connsiteY54" fmla="*/ 2044700 h 2546350"/>
                <a:gd name="connsiteX55" fmla="*/ 3022600 w 3213100"/>
                <a:gd name="connsiteY55" fmla="*/ 2146300 h 2546350"/>
                <a:gd name="connsiteX56" fmla="*/ 3073400 w 3213100"/>
                <a:gd name="connsiteY56" fmla="*/ 2222500 h 2546350"/>
                <a:gd name="connsiteX57" fmla="*/ 3105150 w 3213100"/>
                <a:gd name="connsiteY57" fmla="*/ 2260600 h 2546350"/>
                <a:gd name="connsiteX58" fmla="*/ 3144044 w 3213100"/>
                <a:gd name="connsiteY58" fmla="*/ 2300288 h 2546350"/>
                <a:gd name="connsiteX59" fmla="*/ 3168650 w 3213100"/>
                <a:gd name="connsiteY59" fmla="*/ 2362200 h 2546350"/>
                <a:gd name="connsiteX60" fmla="*/ 3194050 w 3213100"/>
                <a:gd name="connsiteY60" fmla="*/ 2432050 h 2546350"/>
                <a:gd name="connsiteX61" fmla="*/ 3213100 w 3213100"/>
                <a:gd name="connsiteY61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7600 w 3213100"/>
                <a:gd name="connsiteY33" fmla="*/ 812800 h 2546350"/>
                <a:gd name="connsiteX34" fmla="*/ 1118394 w 3213100"/>
                <a:gd name="connsiteY34" fmla="*/ 834232 h 2546350"/>
                <a:gd name="connsiteX35" fmla="*/ 1160463 w 3213100"/>
                <a:gd name="connsiteY35" fmla="*/ 946150 h 2546350"/>
                <a:gd name="connsiteX36" fmla="*/ 1216025 w 3213100"/>
                <a:gd name="connsiteY36" fmla="*/ 1062038 h 2546350"/>
                <a:gd name="connsiteX37" fmla="*/ 1270000 w 3213100"/>
                <a:gd name="connsiteY37" fmla="*/ 1155700 h 2546350"/>
                <a:gd name="connsiteX38" fmla="*/ 1384300 w 3213100"/>
                <a:gd name="connsiteY38" fmla="*/ 1216818 h 2546350"/>
                <a:gd name="connsiteX39" fmla="*/ 1460500 w 3213100"/>
                <a:gd name="connsiteY39" fmla="*/ 1257300 h 2546350"/>
                <a:gd name="connsiteX40" fmla="*/ 1562100 w 3213100"/>
                <a:gd name="connsiteY40" fmla="*/ 1285081 h 2546350"/>
                <a:gd name="connsiteX41" fmla="*/ 1675606 w 3213100"/>
                <a:gd name="connsiteY41" fmla="*/ 1331912 h 2546350"/>
                <a:gd name="connsiteX42" fmla="*/ 1875631 w 3213100"/>
                <a:gd name="connsiteY42" fmla="*/ 1434306 h 2546350"/>
                <a:gd name="connsiteX43" fmla="*/ 2043906 w 3213100"/>
                <a:gd name="connsiteY43" fmla="*/ 1495425 h 2546350"/>
                <a:gd name="connsiteX44" fmla="*/ 2160587 w 3213100"/>
                <a:gd name="connsiteY44" fmla="*/ 1547019 h 2546350"/>
                <a:gd name="connsiteX45" fmla="*/ 2274093 w 3213100"/>
                <a:gd name="connsiteY45" fmla="*/ 1595438 h 2546350"/>
                <a:gd name="connsiteX46" fmla="*/ 2359819 w 3213100"/>
                <a:gd name="connsiteY46" fmla="*/ 1639094 h 2546350"/>
                <a:gd name="connsiteX47" fmla="*/ 2448719 w 3213100"/>
                <a:gd name="connsiteY47" fmla="*/ 1682750 h 2546350"/>
                <a:gd name="connsiteX48" fmla="*/ 2520950 w 3213100"/>
                <a:gd name="connsiteY48" fmla="*/ 1714500 h 2546350"/>
                <a:gd name="connsiteX49" fmla="*/ 2578100 w 3213100"/>
                <a:gd name="connsiteY49" fmla="*/ 1746250 h 2546350"/>
                <a:gd name="connsiteX50" fmla="*/ 2679700 w 3213100"/>
                <a:gd name="connsiteY50" fmla="*/ 1797050 h 2546350"/>
                <a:gd name="connsiteX51" fmla="*/ 2768600 w 3213100"/>
                <a:gd name="connsiteY51" fmla="*/ 1873250 h 2546350"/>
                <a:gd name="connsiteX52" fmla="*/ 2825750 w 3213100"/>
                <a:gd name="connsiteY52" fmla="*/ 1917700 h 2546350"/>
                <a:gd name="connsiteX53" fmla="*/ 2914650 w 3213100"/>
                <a:gd name="connsiteY53" fmla="*/ 1993900 h 2546350"/>
                <a:gd name="connsiteX54" fmla="*/ 2971800 w 3213100"/>
                <a:gd name="connsiteY54" fmla="*/ 2044700 h 2546350"/>
                <a:gd name="connsiteX55" fmla="*/ 3022600 w 3213100"/>
                <a:gd name="connsiteY55" fmla="*/ 2146300 h 2546350"/>
                <a:gd name="connsiteX56" fmla="*/ 3073400 w 3213100"/>
                <a:gd name="connsiteY56" fmla="*/ 2222500 h 2546350"/>
                <a:gd name="connsiteX57" fmla="*/ 3105150 w 3213100"/>
                <a:gd name="connsiteY57" fmla="*/ 2260600 h 2546350"/>
                <a:gd name="connsiteX58" fmla="*/ 3144044 w 3213100"/>
                <a:gd name="connsiteY58" fmla="*/ 2300288 h 2546350"/>
                <a:gd name="connsiteX59" fmla="*/ 3168650 w 3213100"/>
                <a:gd name="connsiteY59" fmla="*/ 2362200 h 2546350"/>
                <a:gd name="connsiteX60" fmla="*/ 3194050 w 3213100"/>
                <a:gd name="connsiteY60" fmla="*/ 2432050 h 2546350"/>
                <a:gd name="connsiteX61" fmla="*/ 3213100 w 3213100"/>
                <a:gd name="connsiteY61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04900 w 3213100"/>
                <a:gd name="connsiteY32" fmla="*/ 787400 h 2546350"/>
                <a:gd name="connsiteX33" fmla="*/ 1118394 w 3213100"/>
                <a:gd name="connsiteY33" fmla="*/ 834232 h 2546350"/>
                <a:gd name="connsiteX34" fmla="*/ 1160463 w 3213100"/>
                <a:gd name="connsiteY34" fmla="*/ 946150 h 2546350"/>
                <a:gd name="connsiteX35" fmla="*/ 1216025 w 3213100"/>
                <a:gd name="connsiteY35" fmla="*/ 1062038 h 2546350"/>
                <a:gd name="connsiteX36" fmla="*/ 1270000 w 3213100"/>
                <a:gd name="connsiteY36" fmla="*/ 1155700 h 2546350"/>
                <a:gd name="connsiteX37" fmla="*/ 1384300 w 3213100"/>
                <a:gd name="connsiteY37" fmla="*/ 1216818 h 2546350"/>
                <a:gd name="connsiteX38" fmla="*/ 1460500 w 3213100"/>
                <a:gd name="connsiteY38" fmla="*/ 1257300 h 2546350"/>
                <a:gd name="connsiteX39" fmla="*/ 1562100 w 3213100"/>
                <a:gd name="connsiteY39" fmla="*/ 1285081 h 2546350"/>
                <a:gd name="connsiteX40" fmla="*/ 1675606 w 3213100"/>
                <a:gd name="connsiteY40" fmla="*/ 1331912 h 2546350"/>
                <a:gd name="connsiteX41" fmla="*/ 1875631 w 3213100"/>
                <a:gd name="connsiteY41" fmla="*/ 1434306 h 2546350"/>
                <a:gd name="connsiteX42" fmla="*/ 2043906 w 3213100"/>
                <a:gd name="connsiteY42" fmla="*/ 1495425 h 2546350"/>
                <a:gd name="connsiteX43" fmla="*/ 2160587 w 3213100"/>
                <a:gd name="connsiteY43" fmla="*/ 1547019 h 2546350"/>
                <a:gd name="connsiteX44" fmla="*/ 2274093 w 3213100"/>
                <a:gd name="connsiteY44" fmla="*/ 1595438 h 2546350"/>
                <a:gd name="connsiteX45" fmla="*/ 2359819 w 3213100"/>
                <a:gd name="connsiteY45" fmla="*/ 1639094 h 2546350"/>
                <a:gd name="connsiteX46" fmla="*/ 2448719 w 3213100"/>
                <a:gd name="connsiteY46" fmla="*/ 1682750 h 2546350"/>
                <a:gd name="connsiteX47" fmla="*/ 2520950 w 3213100"/>
                <a:gd name="connsiteY47" fmla="*/ 1714500 h 2546350"/>
                <a:gd name="connsiteX48" fmla="*/ 2578100 w 3213100"/>
                <a:gd name="connsiteY48" fmla="*/ 1746250 h 2546350"/>
                <a:gd name="connsiteX49" fmla="*/ 2679700 w 3213100"/>
                <a:gd name="connsiteY49" fmla="*/ 1797050 h 2546350"/>
                <a:gd name="connsiteX50" fmla="*/ 2768600 w 3213100"/>
                <a:gd name="connsiteY50" fmla="*/ 1873250 h 2546350"/>
                <a:gd name="connsiteX51" fmla="*/ 2825750 w 3213100"/>
                <a:gd name="connsiteY51" fmla="*/ 1917700 h 2546350"/>
                <a:gd name="connsiteX52" fmla="*/ 2914650 w 3213100"/>
                <a:gd name="connsiteY52" fmla="*/ 1993900 h 2546350"/>
                <a:gd name="connsiteX53" fmla="*/ 2971800 w 3213100"/>
                <a:gd name="connsiteY53" fmla="*/ 2044700 h 2546350"/>
                <a:gd name="connsiteX54" fmla="*/ 3022600 w 3213100"/>
                <a:gd name="connsiteY54" fmla="*/ 2146300 h 2546350"/>
                <a:gd name="connsiteX55" fmla="*/ 3073400 w 3213100"/>
                <a:gd name="connsiteY55" fmla="*/ 2222500 h 2546350"/>
                <a:gd name="connsiteX56" fmla="*/ 3105150 w 3213100"/>
                <a:gd name="connsiteY56" fmla="*/ 2260600 h 2546350"/>
                <a:gd name="connsiteX57" fmla="*/ 3144044 w 3213100"/>
                <a:gd name="connsiteY57" fmla="*/ 2300288 h 2546350"/>
                <a:gd name="connsiteX58" fmla="*/ 3168650 w 3213100"/>
                <a:gd name="connsiteY58" fmla="*/ 2362200 h 2546350"/>
                <a:gd name="connsiteX59" fmla="*/ 3194050 w 3213100"/>
                <a:gd name="connsiteY59" fmla="*/ 2432050 h 2546350"/>
                <a:gd name="connsiteX60" fmla="*/ 3213100 w 3213100"/>
                <a:gd name="connsiteY60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066800 w 3213100"/>
                <a:gd name="connsiteY31" fmla="*/ 742950 h 2546350"/>
                <a:gd name="connsiteX32" fmla="*/ 1118394 w 3213100"/>
                <a:gd name="connsiteY32" fmla="*/ 834232 h 2546350"/>
                <a:gd name="connsiteX33" fmla="*/ 1160463 w 3213100"/>
                <a:gd name="connsiteY33" fmla="*/ 946150 h 2546350"/>
                <a:gd name="connsiteX34" fmla="*/ 1216025 w 3213100"/>
                <a:gd name="connsiteY34" fmla="*/ 1062038 h 2546350"/>
                <a:gd name="connsiteX35" fmla="*/ 1270000 w 3213100"/>
                <a:gd name="connsiteY35" fmla="*/ 1155700 h 2546350"/>
                <a:gd name="connsiteX36" fmla="*/ 1384300 w 3213100"/>
                <a:gd name="connsiteY36" fmla="*/ 1216818 h 2546350"/>
                <a:gd name="connsiteX37" fmla="*/ 1460500 w 3213100"/>
                <a:gd name="connsiteY37" fmla="*/ 1257300 h 2546350"/>
                <a:gd name="connsiteX38" fmla="*/ 1562100 w 3213100"/>
                <a:gd name="connsiteY38" fmla="*/ 1285081 h 2546350"/>
                <a:gd name="connsiteX39" fmla="*/ 1675606 w 3213100"/>
                <a:gd name="connsiteY39" fmla="*/ 1331912 h 2546350"/>
                <a:gd name="connsiteX40" fmla="*/ 1875631 w 3213100"/>
                <a:gd name="connsiteY40" fmla="*/ 1434306 h 2546350"/>
                <a:gd name="connsiteX41" fmla="*/ 2043906 w 3213100"/>
                <a:gd name="connsiteY41" fmla="*/ 1495425 h 2546350"/>
                <a:gd name="connsiteX42" fmla="*/ 2160587 w 3213100"/>
                <a:gd name="connsiteY42" fmla="*/ 1547019 h 2546350"/>
                <a:gd name="connsiteX43" fmla="*/ 2274093 w 3213100"/>
                <a:gd name="connsiteY43" fmla="*/ 1595438 h 2546350"/>
                <a:gd name="connsiteX44" fmla="*/ 2359819 w 3213100"/>
                <a:gd name="connsiteY44" fmla="*/ 1639094 h 2546350"/>
                <a:gd name="connsiteX45" fmla="*/ 2448719 w 3213100"/>
                <a:gd name="connsiteY45" fmla="*/ 1682750 h 2546350"/>
                <a:gd name="connsiteX46" fmla="*/ 2520950 w 3213100"/>
                <a:gd name="connsiteY46" fmla="*/ 1714500 h 2546350"/>
                <a:gd name="connsiteX47" fmla="*/ 2578100 w 3213100"/>
                <a:gd name="connsiteY47" fmla="*/ 1746250 h 2546350"/>
                <a:gd name="connsiteX48" fmla="*/ 2679700 w 3213100"/>
                <a:gd name="connsiteY48" fmla="*/ 1797050 h 2546350"/>
                <a:gd name="connsiteX49" fmla="*/ 2768600 w 3213100"/>
                <a:gd name="connsiteY49" fmla="*/ 1873250 h 2546350"/>
                <a:gd name="connsiteX50" fmla="*/ 2825750 w 3213100"/>
                <a:gd name="connsiteY50" fmla="*/ 1917700 h 2546350"/>
                <a:gd name="connsiteX51" fmla="*/ 2914650 w 3213100"/>
                <a:gd name="connsiteY51" fmla="*/ 1993900 h 2546350"/>
                <a:gd name="connsiteX52" fmla="*/ 2971800 w 3213100"/>
                <a:gd name="connsiteY52" fmla="*/ 2044700 h 2546350"/>
                <a:gd name="connsiteX53" fmla="*/ 3022600 w 3213100"/>
                <a:gd name="connsiteY53" fmla="*/ 2146300 h 2546350"/>
                <a:gd name="connsiteX54" fmla="*/ 3073400 w 3213100"/>
                <a:gd name="connsiteY54" fmla="*/ 2222500 h 2546350"/>
                <a:gd name="connsiteX55" fmla="*/ 3105150 w 3213100"/>
                <a:gd name="connsiteY55" fmla="*/ 2260600 h 2546350"/>
                <a:gd name="connsiteX56" fmla="*/ 3144044 w 3213100"/>
                <a:gd name="connsiteY56" fmla="*/ 2300288 h 2546350"/>
                <a:gd name="connsiteX57" fmla="*/ 3168650 w 3213100"/>
                <a:gd name="connsiteY57" fmla="*/ 2362200 h 2546350"/>
                <a:gd name="connsiteX58" fmla="*/ 3194050 w 3213100"/>
                <a:gd name="connsiteY58" fmla="*/ 2432050 h 2546350"/>
                <a:gd name="connsiteX59" fmla="*/ 3213100 w 3213100"/>
                <a:gd name="connsiteY59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17550 h 2546350"/>
                <a:gd name="connsiteX31" fmla="*/ 1118394 w 3213100"/>
                <a:gd name="connsiteY31" fmla="*/ 834232 h 2546350"/>
                <a:gd name="connsiteX32" fmla="*/ 1160463 w 3213100"/>
                <a:gd name="connsiteY32" fmla="*/ 946150 h 2546350"/>
                <a:gd name="connsiteX33" fmla="*/ 1216025 w 3213100"/>
                <a:gd name="connsiteY33" fmla="*/ 1062038 h 2546350"/>
                <a:gd name="connsiteX34" fmla="*/ 1270000 w 3213100"/>
                <a:gd name="connsiteY34" fmla="*/ 1155700 h 2546350"/>
                <a:gd name="connsiteX35" fmla="*/ 1384300 w 3213100"/>
                <a:gd name="connsiteY35" fmla="*/ 1216818 h 2546350"/>
                <a:gd name="connsiteX36" fmla="*/ 1460500 w 3213100"/>
                <a:gd name="connsiteY36" fmla="*/ 1257300 h 2546350"/>
                <a:gd name="connsiteX37" fmla="*/ 1562100 w 3213100"/>
                <a:gd name="connsiteY37" fmla="*/ 1285081 h 2546350"/>
                <a:gd name="connsiteX38" fmla="*/ 1675606 w 3213100"/>
                <a:gd name="connsiteY38" fmla="*/ 1331912 h 2546350"/>
                <a:gd name="connsiteX39" fmla="*/ 1875631 w 3213100"/>
                <a:gd name="connsiteY39" fmla="*/ 1434306 h 2546350"/>
                <a:gd name="connsiteX40" fmla="*/ 2043906 w 3213100"/>
                <a:gd name="connsiteY40" fmla="*/ 1495425 h 2546350"/>
                <a:gd name="connsiteX41" fmla="*/ 2160587 w 3213100"/>
                <a:gd name="connsiteY41" fmla="*/ 1547019 h 2546350"/>
                <a:gd name="connsiteX42" fmla="*/ 2274093 w 3213100"/>
                <a:gd name="connsiteY42" fmla="*/ 1595438 h 2546350"/>
                <a:gd name="connsiteX43" fmla="*/ 2359819 w 3213100"/>
                <a:gd name="connsiteY43" fmla="*/ 1639094 h 2546350"/>
                <a:gd name="connsiteX44" fmla="*/ 2448719 w 3213100"/>
                <a:gd name="connsiteY44" fmla="*/ 1682750 h 2546350"/>
                <a:gd name="connsiteX45" fmla="*/ 2520950 w 3213100"/>
                <a:gd name="connsiteY45" fmla="*/ 1714500 h 2546350"/>
                <a:gd name="connsiteX46" fmla="*/ 2578100 w 3213100"/>
                <a:gd name="connsiteY46" fmla="*/ 1746250 h 2546350"/>
                <a:gd name="connsiteX47" fmla="*/ 2679700 w 3213100"/>
                <a:gd name="connsiteY47" fmla="*/ 1797050 h 2546350"/>
                <a:gd name="connsiteX48" fmla="*/ 2768600 w 3213100"/>
                <a:gd name="connsiteY48" fmla="*/ 1873250 h 2546350"/>
                <a:gd name="connsiteX49" fmla="*/ 2825750 w 3213100"/>
                <a:gd name="connsiteY49" fmla="*/ 1917700 h 2546350"/>
                <a:gd name="connsiteX50" fmla="*/ 2914650 w 3213100"/>
                <a:gd name="connsiteY50" fmla="*/ 1993900 h 2546350"/>
                <a:gd name="connsiteX51" fmla="*/ 2971800 w 3213100"/>
                <a:gd name="connsiteY51" fmla="*/ 2044700 h 2546350"/>
                <a:gd name="connsiteX52" fmla="*/ 3022600 w 3213100"/>
                <a:gd name="connsiteY52" fmla="*/ 2146300 h 2546350"/>
                <a:gd name="connsiteX53" fmla="*/ 3073400 w 3213100"/>
                <a:gd name="connsiteY53" fmla="*/ 2222500 h 2546350"/>
                <a:gd name="connsiteX54" fmla="*/ 3105150 w 3213100"/>
                <a:gd name="connsiteY54" fmla="*/ 2260600 h 2546350"/>
                <a:gd name="connsiteX55" fmla="*/ 3144044 w 3213100"/>
                <a:gd name="connsiteY55" fmla="*/ 2300288 h 2546350"/>
                <a:gd name="connsiteX56" fmla="*/ 3168650 w 3213100"/>
                <a:gd name="connsiteY56" fmla="*/ 2362200 h 2546350"/>
                <a:gd name="connsiteX57" fmla="*/ 3194050 w 3213100"/>
                <a:gd name="connsiteY57" fmla="*/ 2432050 h 2546350"/>
                <a:gd name="connsiteX58" fmla="*/ 3213100 w 3213100"/>
                <a:gd name="connsiteY58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03300 w 3213100"/>
                <a:gd name="connsiteY29" fmla="*/ 698500 h 2546350"/>
                <a:gd name="connsiteX30" fmla="*/ 1022350 w 3213100"/>
                <a:gd name="connsiteY30" fmla="*/ 724694 h 2546350"/>
                <a:gd name="connsiteX31" fmla="*/ 1118394 w 3213100"/>
                <a:gd name="connsiteY31" fmla="*/ 834232 h 2546350"/>
                <a:gd name="connsiteX32" fmla="*/ 1160463 w 3213100"/>
                <a:gd name="connsiteY32" fmla="*/ 946150 h 2546350"/>
                <a:gd name="connsiteX33" fmla="*/ 1216025 w 3213100"/>
                <a:gd name="connsiteY33" fmla="*/ 1062038 h 2546350"/>
                <a:gd name="connsiteX34" fmla="*/ 1270000 w 3213100"/>
                <a:gd name="connsiteY34" fmla="*/ 1155700 h 2546350"/>
                <a:gd name="connsiteX35" fmla="*/ 1384300 w 3213100"/>
                <a:gd name="connsiteY35" fmla="*/ 1216818 h 2546350"/>
                <a:gd name="connsiteX36" fmla="*/ 1460500 w 3213100"/>
                <a:gd name="connsiteY36" fmla="*/ 1257300 h 2546350"/>
                <a:gd name="connsiteX37" fmla="*/ 1562100 w 3213100"/>
                <a:gd name="connsiteY37" fmla="*/ 1285081 h 2546350"/>
                <a:gd name="connsiteX38" fmla="*/ 1675606 w 3213100"/>
                <a:gd name="connsiteY38" fmla="*/ 1331912 h 2546350"/>
                <a:gd name="connsiteX39" fmla="*/ 1875631 w 3213100"/>
                <a:gd name="connsiteY39" fmla="*/ 1434306 h 2546350"/>
                <a:gd name="connsiteX40" fmla="*/ 2043906 w 3213100"/>
                <a:gd name="connsiteY40" fmla="*/ 1495425 h 2546350"/>
                <a:gd name="connsiteX41" fmla="*/ 2160587 w 3213100"/>
                <a:gd name="connsiteY41" fmla="*/ 1547019 h 2546350"/>
                <a:gd name="connsiteX42" fmla="*/ 2274093 w 3213100"/>
                <a:gd name="connsiteY42" fmla="*/ 1595438 h 2546350"/>
                <a:gd name="connsiteX43" fmla="*/ 2359819 w 3213100"/>
                <a:gd name="connsiteY43" fmla="*/ 1639094 h 2546350"/>
                <a:gd name="connsiteX44" fmla="*/ 2448719 w 3213100"/>
                <a:gd name="connsiteY44" fmla="*/ 1682750 h 2546350"/>
                <a:gd name="connsiteX45" fmla="*/ 2520950 w 3213100"/>
                <a:gd name="connsiteY45" fmla="*/ 1714500 h 2546350"/>
                <a:gd name="connsiteX46" fmla="*/ 2578100 w 3213100"/>
                <a:gd name="connsiteY46" fmla="*/ 1746250 h 2546350"/>
                <a:gd name="connsiteX47" fmla="*/ 2679700 w 3213100"/>
                <a:gd name="connsiteY47" fmla="*/ 1797050 h 2546350"/>
                <a:gd name="connsiteX48" fmla="*/ 2768600 w 3213100"/>
                <a:gd name="connsiteY48" fmla="*/ 1873250 h 2546350"/>
                <a:gd name="connsiteX49" fmla="*/ 2825750 w 3213100"/>
                <a:gd name="connsiteY49" fmla="*/ 1917700 h 2546350"/>
                <a:gd name="connsiteX50" fmla="*/ 2914650 w 3213100"/>
                <a:gd name="connsiteY50" fmla="*/ 1993900 h 2546350"/>
                <a:gd name="connsiteX51" fmla="*/ 2971800 w 3213100"/>
                <a:gd name="connsiteY51" fmla="*/ 2044700 h 2546350"/>
                <a:gd name="connsiteX52" fmla="*/ 3022600 w 3213100"/>
                <a:gd name="connsiteY52" fmla="*/ 2146300 h 2546350"/>
                <a:gd name="connsiteX53" fmla="*/ 3073400 w 3213100"/>
                <a:gd name="connsiteY53" fmla="*/ 2222500 h 2546350"/>
                <a:gd name="connsiteX54" fmla="*/ 3105150 w 3213100"/>
                <a:gd name="connsiteY54" fmla="*/ 2260600 h 2546350"/>
                <a:gd name="connsiteX55" fmla="*/ 3144044 w 3213100"/>
                <a:gd name="connsiteY55" fmla="*/ 2300288 h 2546350"/>
                <a:gd name="connsiteX56" fmla="*/ 3168650 w 3213100"/>
                <a:gd name="connsiteY56" fmla="*/ 2362200 h 2546350"/>
                <a:gd name="connsiteX57" fmla="*/ 3194050 w 3213100"/>
                <a:gd name="connsiteY57" fmla="*/ 2432050 h 2546350"/>
                <a:gd name="connsiteX58" fmla="*/ 3213100 w 3213100"/>
                <a:gd name="connsiteY58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27100 w 3213100"/>
                <a:gd name="connsiteY27" fmla="*/ 641350 h 2546350"/>
                <a:gd name="connsiteX28" fmla="*/ 965200 w 3213100"/>
                <a:gd name="connsiteY28" fmla="*/ 673100 h 2546350"/>
                <a:gd name="connsiteX29" fmla="*/ 1022350 w 3213100"/>
                <a:gd name="connsiteY29" fmla="*/ 724694 h 2546350"/>
                <a:gd name="connsiteX30" fmla="*/ 1118394 w 3213100"/>
                <a:gd name="connsiteY30" fmla="*/ 834232 h 2546350"/>
                <a:gd name="connsiteX31" fmla="*/ 1160463 w 3213100"/>
                <a:gd name="connsiteY31" fmla="*/ 946150 h 2546350"/>
                <a:gd name="connsiteX32" fmla="*/ 1216025 w 3213100"/>
                <a:gd name="connsiteY32" fmla="*/ 1062038 h 2546350"/>
                <a:gd name="connsiteX33" fmla="*/ 1270000 w 3213100"/>
                <a:gd name="connsiteY33" fmla="*/ 1155700 h 2546350"/>
                <a:gd name="connsiteX34" fmla="*/ 1384300 w 3213100"/>
                <a:gd name="connsiteY34" fmla="*/ 1216818 h 2546350"/>
                <a:gd name="connsiteX35" fmla="*/ 1460500 w 3213100"/>
                <a:gd name="connsiteY35" fmla="*/ 1257300 h 2546350"/>
                <a:gd name="connsiteX36" fmla="*/ 1562100 w 3213100"/>
                <a:gd name="connsiteY36" fmla="*/ 1285081 h 2546350"/>
                <a:gd name="connsiteX37" fmla="*/ 1675606 w 3213100"/>
                <a:gd name="connsiteY37" fmla="*/ 1331912 h 2546350"/>
                <a:gd name="connsiteX38" fmla="*/ 1875631 w 3213100"/>
                <a:gd name="connsiteY38" fmla="*/ 1434306 h 2546350"/>
                <a:gd name="connsiteX39" fmla="*/ 2043906 w 3213100"/>
                <a:gd name="connsiteY39" fmla="*/ 1495425 h 2546350"/>
                <a:gd name="connsiteX40" fmla="*/ 2160587 w 3213100"/>
                <a:gd name="connsiteY40" fmla="*/ 1547019 h 2546350"/>
                <a:gd name="connsiteX41" fmla="*/ 2274093 w 3213100"/>
                <a:gd name="connsiteY41" fmla="*/ 1595438 h 2546350"/>
                <a:gd name="connsiteX42" fmla="*/ 2359819 w 3213100"/>
                <a:gd name="connsiteY42" fmla="*/ 1639094 h 2546350"/>
                <a:gd name="connsiteX43" fmla="*/ 2448719 w 3213100"/>
                <a:gd name="connsiteY43" fmla="*/ 1682750 h 2546350"/>
                <a:gd name="connsiteX44" fmla="*/ 2520950 w 3213100"/>
                <a:gd name="connsiteY44" fmla="*/ 1714500 h 2546350"/>
                <a:gd name="connsiteX45" fmla="*/ 2578100 w 3213100"/>
                <a:gd name="connsiteY45" fmla="*/ 1746250 h 2546350"/>
                <a:gd name="connsiteX46" fmla="*/ 2679700 w 3213100"/>
                <a:gd name="connsiteY46" fmla="*/ 1797050 h 2546350"/>
                <a:gd name="connsiteX47" fmla="*/ 2768600 w 3213100"/>
                <a:gd name="connsiteY47" fmla="*/ 1873250 h 2546350"/>
                <a:gd name="connsiteX48" fmla="*/ 2825750 w 3213100"/>
                <a:gd name="connsiteY48" fmla="*/ 1917700 h 2546350"/>
                <a:gd name="connsiteX49" fmla="*/ 2914650 w 3213100"/>
                <a:gd name="connsiteY49" fmla="*/ 1993900 h 2546350"/>
                <a:gd name="connsiteX50" fmla="*/ 2971800 w 3213100"/>
                <a:gd name="connsiteY50" fmla="*/ 2044700 h 2546350"/>
                <a:gd name="connsiteX51" fmla="*/ 3022600 w 3213100"/>
                <a:gd name="connsiteY51" fmla="*/ 2146300 h 2546350"/>
                <a:gd name="connsiteX52" fmla="*/ 3073400 w 3213100"/>
                <a:gd name="connsiteY52" fmla="*/ 2222500 h 2546350"/>
                <a:gd name="connsiteX53" fmla="*/ 3105150 w 3213100"/>
                <a:gd name="connsiteY53" fmla="*/ 2260600 h 2546350"/>
                <a:gd name="connsiteX54" fmla="*/ 3144044 w 3213100"/>
                <a:gd name="connsiteY54" fmla="*/ 2300288 h 2546350"/>
                <a:gd name="connsiteX55" fmla="*/ 3168650 w 3213100"/>
                <a:gd name="connsiteY55" fmla="*/ 2362200 h 2546350"/>
                <a:gd name="connsiteX56" fmla="*/ 3194050 w 3213100"/>
                <a:gd name="connsiteY56" fmla="*/ 2432050 h 2546350"/>
                <a:gd name="connsiteX57" fmla="*/ 3213100 w 3213100"/>
                <a:gd name="connsiteY57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69950 w 3213100"/>
                <a:gd name="connsiteY25" fmla="*/ 609600 h 2546350"/>
                <a:gd name="connsiteX26" fmla="*/ 882650 w 3213100"/>
                <a:gd name="connsiteY26" fmla="*/ 628650 h 2546350"/>
                <a:gd name="connsiteX27" fmla="*/ 965200 w 3213100"/>
                <a:gd name="connsiteY27" fmla="*/ 673100 h 2546350"/>
                <a:gd name="connsiteX28" fmla="*/ 1022350 w 3213100"/>
                <a:gd name="connsiteY28" fmla="*/ 724694 h 2546350"/>
                <a:gd name="connsiteX29" fmla="*/ 1118394 w 3213100"/>
                <a:gd name="connsiteY29" fmla="*/ 834232 h 2546350"/>
                <a:gd name="connsiteX30" fmla="*/ 1160463 w 3213100"/>
                <a:gd name="connsiteY30" fmla="*/ 946150 h 2546350"/>
                <a:gd name="connsiteX31" fmla="*/ 1216025 w 3213100"/>
                <a:gd name="connsiteY31" fmla="*/ 1062038 h 2546350"/>
                <a:gd name="connsiteX32" fmla="*/ 1270000 w 3213100"/>
                <a:gd name="connsiteY32" fmla="*/ 1155700 h 2546350"/>
                <a:gd name="connsiteX33" fmla="*/ 1384300 w 3213100"/>
                <a:gd name="connsiteY33" fmla="*/ 1216818 h 2546350"/>
                <a:gd name="connsiteX34" fmla="*/ 1460500 w 3213100"/>
                <a:gd name="connsiteY34" fmla="*/ 1257300 h 2546350"/>
                <a:gd name="connsiteX35" fmla="*/ 1562100 w 3213100"/>
                <a:gd name="connsiteY35" fmla="*/ 1285081 h 2546350"/>
                <a:gd name="connsiteX36" fmla="*/ 1675606 w 3213100"/>
                <a:gd name="connsiteY36" fmla="*/ 1331912 h 2546350"/>
                <a:gd name="connsiteX37" fmla="*/ 1875631 w 3213100"/>
                <a:gd name="connsiteY37" fmla="*/ 1434306 h 2546350"/>
                <a:gd name="connsiteX38" fmla="*/ 2043906 w 3213100"/>
                <a:gd name="connsiteY38" fmla="*/ 1495425 h 2546350"/>
                <a:gd name="connsiteX39" fmla="*/ 2160587 w 3213100"/>
                <a:gd name="connsiteY39" fmla="*/ 1547019 h 2546350"/>
                <a:gd name="connsiteX40" fmla="*/ 2274093 w 3213100"/>
                <a:gd name="connsiteY40" fmla="*/ 1595438 h 2546350"/>
                <a:gd name="connsiteX41" fmla="*/ 2359819 w 3213100"/>
                <a:gd name="connsiteY41" fmla="*/ 1639094 h 2546350"/>
                <a:gd name="connsiteX42" fmla="*/ 2448719 w 3213100"/>
                <a:gd name="connsiteY42" fmla="*/ 1682750 h 2546350"/>
                <a:gd name="connsiteX43" fmla="*/ 2520950 w 3213100"/>
                <a:gd name="connsiteY43" fmla="*/ 1714500 h 2546350"/>
                <a:gd name="connsiteX44" fmla="*/ 2578100 w 3213100"/>
                <a:gd name="connsiteY44" fmla="*/ 1746250 h 2546350"/>
                <a:gd name="connsiteX45" fmla="*/ 2679700 w 3213100"/>
                <a:gd name="connsiteY45" fmla="*/ 1797050 h 2546350"/>
                <a:gd name="connsiteX46" fmla="*/ 2768600 w 3213100"/>
                <a:gd name="connsiteY46" fmla="*/ 1873250 h 2546350"/>
                <a:gd name="connsiteX47" fmla="*/ 2825750 w 3213100"/>
                <a:gd name="connsiteY47" fmla="*/ 1917700 h 2546350"/>
                <a:gd name="connsiteX48" fmla="*/ 2914650 w 3213100"/>
                <a:gd name="connsiteY48" fmla="*/ 1993900 h 2546350"/>
                <a:gd name="connsiteX49" fmla="*/ 2971800 w 3213100"/>
                <a:gd name="connsiteY49" fmla="*/ 2044700 h 2546350"/>
                <a:gd name="connsiteX50" fmla="*/ 3022600 w 3213100"/>
                <a:gd name="connsiteY50" fmla="*/ 2146300 h 2546350"/>
                <a:gd name="connsiteX51" fmla="*/ 3073400 w 3213100"/>
                <a:gd name="connsiteY51" fmla="*/ 2222500 h 2546350"/>
                <a:gd name="connsiteX52" fmla="*/ 3105150 w 3213100"/>
                <a:gd name="connsiteY52" fmla="*/ 2260600 h 2546350"/>
                <a:gd name="connsiteX53" fmla="*/ 3144044 w 3213100"/>
                <a:gd name="connsiteY53" fmla="*/ 2300288 h 2546350"/>
                <a:gd name="connsiteX54" fmla="*/ 3168650 w 3213100"/>
                <a:gd name="connsiteY54" fmla="*/ 2362200 h 2546350"/>
                <a:gd name="connsiteX55" fmla="*/ 3194050 w 3213100"/>
                <a:gd name="connsiteY55" fmla="*/ 2432050 h 2546350"/>
                <a:gd name="connsiteX56" fmla="*/ 3213100 w 3213100"/>
                <a:gd name="connsiteY56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82650 w 3213100"/>
                <a:gd name="connsiteY25" fmla="*/ 628650 h 2546350"/>
                <a:gd name="connsiteX26" fmla="*/ 965200 w 3213100"/>
                <a:gd name="connsiteY26" fmla="*/ 673100 h 2546350"/>
                <a:gd name="connsiteX27" fmla="*/ 1022350 w 3213100"/>
                <a:gd name="connsiteY27" fmla="*/ 724694 h 2546350"/>
                <a:gd name="connsiteX28" fmla="*/ 1118394 w 3213100"/>
                <a:gd name="connsiteY28" fmla="*/ 834232 h 2546350"/>
                <a:gd name="connsiteX29" fmla="*/ 1160463 w 3213100"/>
                <a:gd name="connsiteY29" fmla="*/ 946150 h 2546350"/>
                <a:gd name="connsiteX30" fmla="*/ 1216025 w 3213100"/>
                <a:gd name="connsiteY30" fmla="*/ 1062038 h 2546350"/>
                <a:gd name="connsiteX31" fmla="*/ 1270000 w 3213100"/>
                <a:gd name="connsiteY31" fmla="*/ 1155700 h 2546350"/>
                <a:gd name="connsiteX32" fmla="*/ 1384300 w 3213100"/>
                <a:gd name="connsiteY32" fmla="*/ 1216818 h 2546350"/>
                <a:gd name="connsiteX33" fmla="*/ 1460500 w 3213100"/>
                <a:gd name="connsiteY33" fmla="*/ 1257300 h 2546350"/>
                <a:gd name="connsiteX34" fmla="*/ 1562100 w 3213100"/>
                <a:gd name="connsiteY34" fmla="*/ 1285081 h 2546350"/>
                <a:gd name="connsiteX35" fmla="*/ 1675606 w 3213100"/>
                <a:gd name="connsiteY35" fmla="*/ 1331912 h 2546350"/>
                <a:gd name="connsiteX36" fmla="*/ 1875631 w 3213100"/>
                <a:gd name="connsiteY36" fmla="*/ 1434306 h 2546350"/>
                <a:gd name="connsiteX37" fmla="*/ 2043906 w 3213100"/>
                <a:gd name="connsiteY37" fmla="*/ 1495425 h 2546350"/>
                <a:gd name="connsiteX38" fmla="*/ 2160587 w 3213100"/>
                <a:gd name="connsiteY38" fmla="*/ 1547019 h 2546350"/>
                <a:gd name="connsiteX39" fmla="*/ 2274093 w 3213100"/>
                <a:gd name="connsiteY39" fmla="*/ 1595438 h 2546350"/>
                <a:gd name="connsiteX40" fmla="*/ 2359819 w 3213100"/>
                <a:gd name="connsiteY40" fmla="*/ 1639094 h 2546350"/>
                <a:gd name="connsiteX41" fmla="*/ 2448719 w 3213100"/>
                <a:gd name="connsiteY41" fmla="*/ 1682750 h 2546350"/>
                <a:gd name="connsiteX42" fmla="*/ 2520950 w 3213100"/>
                <a:gd name="connsiteY42" fmla="*/ 1714500 h 2546350"/>
                <a:gd name="connsiteX43" fmla="*/ 2578100 w 3213100"/>
                <a:gd name="connsiteY43" fmla="*/ 1746250 h 2546350"/>
                <a:gd name="connsiteX44" fmla="*/ 2679700 w 3213100"/>
                <a:gd name="connsiteY44" fmla="*/ 1797050 h 2546350"/>
                <a:gd name="connsiteX45" fmla="*/ 2768600 w 3213100"/>
                <a:gd name="connsiteY45" fmla="*/ 1873250 h 2546350"/>
                <a:gd name="connsiteX46" fmla="*/ 2825750 w 3213100"/>
                <a:gd name="connsiteY46" fmla="*/ 1917700 h 2546350"/>
                <a:gd name="connsiteX47" fmla="*/ 2914650 w 3213100"/>
                <a:gd name="connsiteY47" fmla="*/ 1993900 h 2546350"/>
                <a:gd name="connsiteX48" fmla="*/ 2971800 w 3213100"/>
                <a:gd name="connsiteY48" fmla="*/ 2044700 h 2546350"/>
                <a:gd name="connsiteX49" fmla="*/ 3022600 w 3213100"/>
                <a:gd name="connsiteY49" fmla="*/ 2146300 h 2546350"/>
                <a:gd name="connsiteX50" fmla="*/ 3073400 w 3213100"/>
                <a:gd name="connsiteY50" fmla="*/ 2222500 h 2546350"/>
                <a:gd name="connsiteX51" fmla="*/ 3105150 w 3213100"/>
                <a:gd name="connsiteY51" fmla="*/ 2260600 h 2546350"/>
                <a:gd name="connsiteX52" fmla="*/ 3144044 w 3213100"/>
                <a:gd name="connsiteY52" fmla="*/ 2300288 h 2546350"/>
                <a:gd name="connsiteX53" fmla="*/ 3168650 w 3213100"/>
                <a:gd name="connsiteY53" fmla="*/ 2362200 h 2546350"/>
                <a:gd name="connsiteX54" fmla="*/ 3194050 w 3213100"/>
                <a:gd name="connsiteY54" fmla="*/ 2432050 h 2546350"/>
                <a:gd name="connsiteX55" fmla="*/ 3213100 w 3213100"/>
                <a:gd name="connsiteY55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31850 w 3213100"/>
                <a:gd name="connsiteY24" fmla="*/ 584200 h 2546350"/>
                <a:gd name="connsiteX25" fmla="*/ 882650 w 3213100"/>
                <a:gd name="connsiteY25" fmla="*/ 619125 h 2546350"/>
                <a:gd name="connsiteX26" fmla="*/ 965200 w 3213100"/>
                <a:gd name="connsiteY26" fmla="*/ 673100 h 2546350"/>
                <a:gd name="connsiteX27" fmla="*/ 1022350 w 3213100"/>
                <a:gd name="connsiteY27" fmla="*/ 724694 h 2546350"/>
                <a:gd name="connsiteX28" fmla="*/ 1118394 w 3213100"/>
                <a:gd name="connsiteY28" fmla="*/ 834232 h 2546350"/>
                <a:gd name="connsiteX29" fmla="*/ 1160463 w 3213100"/>
                <a:gd name="connsiteY29" fmla="*/ 946150 h 2546350"/>
                <a:gd name="connsiteX30" fmla="*/ 1216025 w 3213100"/>
                <a:gd name="connsiteY30" fmla="*/ 1062038 h 2546350"/>
                <a:gd name="connsiteX31" fmla="*/ 1270000 w 3213100"/>
                <a:gd name="connsiteY31" fmla="*/ 1155700 h 2546350"/>
                <a:gd name="connsiteX32" fmla="*/ 1384300 w 3213100"/>
                <a:gd name="connsiteY32" fmla="*/ 1216818 h 2546350"/>
                <a:gd name="connsiteX33" fmla="*/ 1460500 w 3213100"/>
                <a:gd name="connsiteY33" fmla="*/ 1257300 h 2546350"/>
                <a:gd name="connsiteX34" fmla="*/ 1562100 w 3213100"/>
                <a:gd name="connsiteY34" fmla="*/ 1285081 h 2546350"/>
                <a:gd name="connsiteX35" fmla="*/ 1675606 w 3213100"/>
                <a:gd name="connsiteY35" fmla="*/ 1331912 h 2546350"/>
                <a:gd name="connsiteX36" fmla="*/ 1875631 w 3213100"/>
                <a:gd name="connsiteY36" fmla="*/ 1434306 h 2546350"/>
                <a:gd name="connsiteX37" fmla="*/ 2043906 w 3213100"/>
                <a:gd name="connsiteY37" fmla="*/ 1495425 h 2546350"/>
                <a:gd name="connsiteX38" fmla="*/ 2160587 w 3213100"/>
                <a:gd name="connsiteY38" fmla="*/ 1547019 h 2546350"/>
                <a:gd name="connsiteX39" fmla="*/ 2274093 w 3213100"/>
                <a:gd name="connsiteY39" fmla="*/ 1595438 h 2546350"/>
                <a:gd name="connsiteX40" fmla="*/ 2359819 w 3213100"/>
                <a:gd name="connsiteY40" fmla="*/ 1639094 h 2546350"/>
                <a:gd name="connsiteX41" fmla="*/ 2448719 w 3213100"/>
                <a:gd name="connsiteY41" fmla="*/ 1682750 h 2546350"/>
                <a:gd name="connsiteX42" fmla="*/ 2520950 w 3213100"/>
                <a:gd name="connsiteY42" fmla="*/ 1714500 h 2546350"/>
                <a:gd name="connsiteX43" fmla="*/ 2578100 w 3213100"/>
                <a:gd name="connsiteY43" fmla="*/ 1746250 h 2546350"/>
                <a:gd name="connsiteX44" fmla="*/ 2679700 w 3213100"/>
                <a:gd name="connsiteY44" fmla="*/ 1797050 h 2546350"/>
                <a:gd name="connsiteX45" fmla="*/ 2768600 w 3213100"/>
                <a:gd name="connsiteY45" fmla="*/ 1873250 h 2546350"/>
                <a:gd name="connsiteX46" fmla="*/ 2825750 w 3213100"/>
                <a:gd name="connsiteY46" fmla="*/ 1917700 h 2546350"/>
                <a:gd name="connsiteX47" fmla="*/ 2914650 w 3213100"/>
                <a:gd name="connsiteY47" fmla="*/ 1993900 h 2546350"/>
                <a:gd name="connsiteX48" fmla="*/ 2971800 w 3213100"/>
                <a:gd name="connsiteY48" fmla="*/ 2044700 h 2546350"/>
                <a:gd name="connsiteX49" fmla="*/ 3022600 w 3213100"/>
                <a:gd name="connsiteY49" fmla="*/ 2146300 h 2546350"/>
                <a:gd name="connsiteX50" fmla="*/ 3073400 w 3213100"/>
                <a:gd name="connsiteY50" fmla="*/ 2222500 h 2546350"/>
                <a:gd name="connsiteX51" fmla="*/ 3105150 w 3213100"/>
                <a:gd name="connsiteY51" fmla="*/ 2260600 h 2546350"/>
                <a:gd name="connsiteX52" fmla="*/ 3144044 w 3213100"/>
                <a:gd name="connsiteY52" fmla="*/ 2300288 h 2546350"/>
                <a:gd name="connsiteX53" fmla="*/ 3168650 w 3213100"/>
                <a:gd name="connsiteY53" fmla="*/ 2362200 h 2546350"/>
                <a:gd name="connsiteX54" fmla="*/ 3194050 w 3213100"/>
                <a:gd name="connsiteY54" fmla="*/ 2432050 h 2546350"/>
                <a:gd name="connsiteX55" fmla="*/ 3213100 w 3213100"/>
                <a:gd name="connsiteY55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19150 w 3213100"/>
                <a:gd name="connsiteY23" fmla="*/ 565150 h 2546350"/>
                <a:gd name="connsiteX24" fmla="*/ 882650 w 3213100"/>
                <a:gd name="connsiteY24" fmla="*/ 619125 h 2546350"/>
                <a:gd name="connsiteX25" fmla="*/ 965200 w 3213100"/>
                <a:gd name="connsiteY25" fmla="*/ 673100 h 2546350"/>
                <a:gd name="connsiteX26" fmla="*/ 1022350 w 3213100"/>
                <a:gd name="connsiteY26" fmla="*/ 724694 h 2546350"/>
                <a:gd name="connsiteX27" fmla="*/ 1118394 w 3213100"/>
                <a:gd name="connsiteY27" fmla="*/ 834232 h 2546350"/>
                <a:gd name="connsiteX28" fmla="*/ 1160463 w 3213100"/>
                <a:gd name="connsiteY28" fmla="*/ 946150 h 2546350"/>
                <a:gd name="connsiteX29" fmla="*/ 1216025 w 3213100"/>
                <a:gd name="connsiteY29" fmla="*/ 1062038 h 2546350"/>
                <a:gd name="connsiteX30" fmla="*/ 1270000 w 3213100"/>
                <a:gd name="connsiteY30" fmla="*/ 1155700 h 2546350"/>
                <a:gd name="connsiteX31" fmla="*/ 1384300 w 3213100"/>
                <a:gd name="connsiteY31" fmla="*/ 1216818 h 2546350"/>
                <a:gd name="connsiteX32" fmla="*/ 1460500 w 3213100"/>
                <a:gd name="connsiteY32" fmla="*/ 1257300 h 2546350"/>
                <a:gd name="connsiteX33" fmla="*/ 1562100 w 3213100"/>
                <a:gd name="connsiteY33" fmla="*/ 1285081 h 2546350"/>
                <a:gd name="connsiteX34" fmla="*/ 1675606 w 3213100"/>
                <a:gd name="connsiteY34" fmla="*/ 1331912 h 2546350"/>
                <a:gd name="connsiteX35" fmla="*/ 1875631 w 3213100"/>
                <a:gd name="connsiteY35" fmla="*/ 1434306 h 2546350"/>
                <a:gd name="connsiteX36" fmla="*/ 2043906 w 3213100"/>
                <a:gd name="connsiteY36" fmla="*/ 1495425 h 2546350"/>
                <a:gd name="connsiteX37" fmla="*/ 2160587 w 3213100"/>
                <a:gd name="connsiteY37" fmla="*/ 1547019 h 2546350"/>
                <a:gd name="connsiteX38" fmla="*/ 2274093 w 3213100"/>
                <a:gd name="connsiteY38" fmla="*/ 1595438 h 2546350"/>
                <a:gd name="connsiteX39" fmla="*/ 2359819 w 3213100"/>
                <a:gd name="connsiteY39" fmla="*/ 1639094 h 2546350"/>
                <a:gd name="connsiteX40" fmla="*/ 2448719 w 3213100"/>
                <a:gd name="connsiteY40" fmla="*/ 1682750 h 2546350"/>
                <a:gd name="connsiteX41" fmla="*/ 2520950 w 3213100"/>
                <a:gd name="connsiteY41" fmla="*/ 1714500 h 2546350"/>
                <a:gd name="connsiteX42" fmla="*/ 2578100 w 3213100"/>
                <a:gd name="connsiteY42" fmla="*/ 1746250 h 2546350"/>
                <a:gd name="connsiteX43" fmla="*/ 2679700 w 3213100"/>
                <a:gd name="connsiteY43" fmla="*/ 1797050 h 2546350"/>
                <a:gd name="connsiteX44" fmla="*/ 2768600 w 3213100"/>
                <a:gd name="connsiteY44" fmla="*/ 1873250 h 2546350"/>
                <a:gd name="connsiteX45" fmla="*/ 2825750 w 3213100"/>
                <a:gd name="connsiteY45" fmla="*/ 1917700 h 2546350"/>
                <a:gd name="connsiteX46" fmla="*/ 2914650 w 3213100"/>
                <a:gd name="connsiteY46" fmla="*/ 1993900 h 2546350"/>
                <a:gd name="connsiteX47" fmla="*/ 2971800 w 3213100"/>
                <a:gd name="connsiteY47" fmla="*/ 2044700 h 2546350"/>
                <a:gd name="connsiteX48" fmla="*/ 3022600 w 3213100"/>
                <a:gd name="connsiteY48" fmla="*/ 2146300 h 2546350"/>
                <a:gd name="connsiteX49" fmla="*/ 3073400 w 3213100"/>
                <a:gd name="connsiteY49" fmla="*/ 2222500 h 2546350"/>
                <a:gd name="connsiteX50" fmla="*/ 3105150 w 3213100"/>
                <a:gd name="connsiteY50" fmla="*/ 2260600 h 2546350"/>
                <a:gd name="connsiteX51" fmla="*/ 3144044 w 3213100"/>
                <a:gd name="connsiteY51" fmla="*/ 2300288 h 2546350"/>
                <a:gd name="connsiteX52" fmla="*/ 3168650 w 3213100"/>
                <a:gd name="connsiteY52" fmla="*/ 2362200 h 2546350"/>
                <a:gd name="connsiteX53" fmla="*/ 3194050 w 3213100"/>
                <a:gd name="connsiteY53" fmla="*/ 2432050 h 2546350"/>
                <a:gd name="connsiteX54" fmla="*/ 3213100 w 3213100"/>
                <a:gd name="connsiteY54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793750 w 3213100"/>
                <a:gd name="connsiteY22" fmla="*/ 527050 h 2546350"/>
                <a:gd name="connsiteX23" fmla="*/ 826294 w 3213100"/>
                <a:gd name="connsiteY23" fmla="*/ 562768 h 2546350"/>
                <a:gd name="connsiteX24" fmla="*/ 882650 w 3213100"/>
                <a:gd name="connsiteY24" fmla="*/ 619125 h 2546350"/>
                <a:gd name="connsiteX25" fmla="*/ 965200 w 3213100"/>
                <a:gd name="connsiteY25" fmla="*/ 673100 h 2546350"/>
                <a:gd name="connsiteX26" fmla="*/ 1022350 w 3213100"/>
                <a:gd name="connsiteY26" fmla="*/ 724694 h 2546350"/>
                <a:gd name="connsiteX27" fmla="*/ 1118394 w 3213100"/>
                <a:gd name="connsiteY27" fmla="*/ 834232 h 2546350"/>
                <a:gd name="connsiteX28" fmla="*/ 1160463 w 3213100"/>
                <a:gd name="connsiteY28" fmla="*/ 946150 h 2546350"/>
                <a:gd name="connsiteX29" fmla="*/ 1216025 w 3213100"/>
                <a:gd name="connsiteY29" fmla="*/ 1062038 h 2546350"/>
                <a:gd name="connsiteX30" fmla="*/ 1270000 w 3213100"/>
                <a:gd name="connsiteY30" fmla="*/ 1155700 h 2546350"/>
                <a:gd name="connsiteX31" fmla="*/ 1384300 w 3213100"/>
                <a:gd name="connsiteY31" fmla="*/ 1216818 h 2546350"/>
                <a:gd name="connsiteX32" fmla="*/ 1460500 w 3213100"/>
                <a:gd name="connsiteY32" fmla="*/ 1257300 h 2546350"/>
                <a:gd name="connsiteX33" fmla="*/ 1562100 w 3213100"/>
                <a:gd name="connsiteY33" fmla="*/ 1285081 h 2546350"/>
                <a:gd name="connsiteX34" fmla="*/ 1675606 w 3213100"/>
                <a:gd name="connsiteY34" fmla="*/ 1331912 h 2546350"/>
                <a:gd name="connsiteX35" fmla="*/ 1875631 w 3213100"/>
                <a:gd name="connsiteY35" fmla="*/ 1434306 h 2546350"/>
                <a:gd name="connsiteX36" fmla="*/ 2043906 w 3213100"/>
                <a:gd name="connsiteY36" fmla="*/ 1495425 h 2546350"/>
                <a:gd name="connsiteX37" fmla="*/ 2160587 w 3213100"/>
                <a:gd name="connsiteY37" fmla="*/ 1547019 h 2546350"/>
                <a:gd name="connsiteX38" fmla="*/ 2274093 w 3213100"/>
                <a:gd name="connsiteY38" fmla="*/ 1595438 h 2546350"/>
                <a:gd name="connsiteX39" fmla="*/ 2359819 w 3213100"/>
                <a:gd name="connsiteY39" fmla="*/ 1639094 h 2546350"/>
                <a:gd name="connsiteX40" fmla="*/ 2448719 w 3213100"/>
                <a:gd name="connsiteY40" fmla="*/ 1682750 h 2546350"/>
                <a:gd name="connsiteX41" fmla="*/ 2520950 w 3213100"/>
                <a:gd name="connsiteY41" fmla="*/ 1714500 h 2546350"/>
                <a:gd name="connsiteX42" fmla="*/ 2578100 w 3213100"/>
                <a:gd name="connsiteY42" fmla="*/ 1746250 h 2546350"/>
                <a:gd name="connsiteX43" fmla="*/ 2679700 w 3213100"/>
                <a:gd name="connsiteY43" fmla="*/ 1797050 h 2546350"/>
                <a:gd name="connsiteX44" fmla="*/ 2768600 w 3213100"/>
                <a:gd name="connsiteY44" fmla="*/ 1873250 h 2546350"/>
                <a:gd name="connsiteX45" fmla="*/ 2825750 w 3213100"/>
                <a:gd name="connsiteY45" fmla="*/ 1917700 h 2546350"/>
                <a:gd name="connsiteX46" fmla="*/ 2914650 w 3213100"/>
                <a:gd name="connsiteY46" fmla="*/ 1993900 h 2546350"/>
                <a:gd name="connsiteX47" fmla="*/ 2971800 w 3213100"/>
                <a:gd name="connsiteY47" fmla="*/ 2044700 h 2546350"/>
                <a:gd name="connsiteX48" fmla="*/ 3022600 w 3213100"/>
                <a:gd name="connsiteY48" fmla="*/ 2146300 h 2546350"/>
                <a:gd name="connsiteX49" fmla="*/ 3073400 w 3213100"/>
                <a:gd name="connsiteY49" fmla="*/ 2222500 h 2546350"/>
                <a:gd name="connsiteX50" fmla="*/ 3105150 w 3213100"/>
                <a:gd name="connsiteY50" fmla="*/ 2260600 h 2546350"/>
                <a:gd name="connsiteX51" fmla="*/ 3144044 w 3213100"/>
                <a:gd name="connsiteY51" fmla="*/ 2300288 h 2546350"/>
                <a:gd name="connsiteX52" fmla="*/ 3168650 w 3213100"/>
                <a:gd name="connsiteY52" fmla="*/ 2362200 h 2546350"/>
                <a:gd name="connsiteX53" fmla="*/ 3194050 w 3213100"/>
                <a:gd name="connsiteY53" fmla="*/ 2432050 h 2546350"/>
                <a:gd name="connsiteX54" fmla="*/ 3213100 w 3213100"/>
                <a:gd name="connsiteY54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755650 w 3213100"/>
                <a:gd name="connsiteY21" fmla="*/ 495300 h 2546350"/>
                <a:gd name="connsiteX22" fmla="*/ 826294 w 3213100"/>
                <a:gd name="connsiteY22" fmla="*/ 562768 h 2546350"/>
                <a:gd name="connsiteX23" fmla="*/ 882650 w 3213100"/>
                <a:gd name="connsiteY23" fmla="*/ 619125 h 2546350"/>
                <a:gd name="connsiteX24" fmla="*/ 965200 w 3213100"/>
                <a:gd name="connsiteY24" fmla="*/ 673100 h 2546350"/>
                <a:gd name="connsiteX25" fmla="*/ 1022350 w 3213100"/>
                <a:gd name="connsiteY25" fmla="*/ 724694 h 2546350"/>
                <a:gd name="connsiteX26" fmla="*/ 1118394 w 3213100"/>
                <a:gd name="connsiteY26" fmla="*/ 834232 h 2546350"/>
                <a:gd name="connsiteX27" fmla="*/ 1160463 w 3213100"/>
                <a:gd name="connsiteY27" fmla="*/ 946150 h 2546350"/>
                <a:gd name="connsiteX28" fmla="*/ 1216025 w 3213100"/>
                <a:gd name="connsiteY28" fmla="*/ 1062038 h 2546350"/>
                <a:gd name="connsiteX29" fmla="*/ 1270000 w 3213100"/>
                <a:gd name="connsiteY29" fmla="*/ 1155700 h 2546350"/>
                <a:gd name="connsiteX30" fmla="*/ 1384300 w 3213100"/>
                <a:gd name="connsiteY30" fmla="*/ 1216818 h 2546350"/>
                <a:gd name="connsiteX31" fmla="*/ 1460500 w 3213100"/>
                <a:gd name="connsiteY31" fmla="*/ 1257300 h 2546350"/>
                <a:gd name="connsiteX32" fmla="*/ 1562100 w 3213100"/>
                <a:gd name="connsiteY32" fmla="*/ 1285081 h 2546350"/>
                <a:gd name="connsiteX33" fmla="*/ 1675606 w 3213100"/>
                <a:gd name="connsiteY33" fmla="*/ 1331912 h 2546350"/>
                <a:gd name="connsiteX34" fmla="*/ 1875631 w 3213100"/>
                <a:gd name="connsiteY34" fmla="*/ 1434306 h 2546350"/>
                <a:gd name="connsiteX35" fmla="*/ 2043906 w 3213100"/>
                <a:gd name="connsiteY35" fmla="*/ 1495425 h 2546350"/>
                <a:gd name="connsiteX36" fmla="*/ 2160587 w 3213100"/>
                <a:gd name="connsiteY36" fmla="*/ 1547019 h 2546350"/>
                <a:gd name="connsiteX37" fmla="*/ 2274093 w 3213100"/>
                <a:gd name="connsiteY37" fmla="*/ 1595438 h 2546350"/>
                <a:gd name="connsiteX38" fmla="*/ 2359819 w 3213100"/>
                <a:gd name="connsiteY38" fmla="*/ 1639094 h 2546350"/>
                <a:gd name="connsiteX39" fmla="*/ 2448719 w 3213100"/>
                <a:gd name="connsiteY39" fmla="*/ 1682750 h 2546350"/>
                <a:gd name="connsiteX40" fmla="*/ 2520950 w 3213100"/>
                <a:gd name="connsiteY40" fmla="*/ 1714500 h 2546350"/>
                <a:gd name="connsiteX41" fmla="*/ 2578100 w 3213100"/>
                <a:gd name="connsiteY41" fmla="*/ 1746250 h 2546350"/>
                <a:gd name="connsiteX42" fmla="*/ 2679700 w 3213100"/>
                <a:gd name="connsiteY42" fmla="*/ 1797050 h 2546350"/>
                <a:gd name="connsiteX43" fmla="*/ 2768600 w 3213100"/>
                <a:gd name="connsiteY43" fmla="*/ 1873250 h 2546350"/>
                <a:gd name="connsiteX44" fmla="*/ 2825750 w 3213100"/>
                <a:gd name="connsiteY44" fmla="*/ 1917700 h 2546350"/>
                <a:gd name="connsiteX45" fmla="*/ 2914650 w 3213100"/>
                <a:gd name="connsiteY45" fmla="*/ 1993900 h 2546350"/>
                <a:gd name="connsiteX46" fmla="*/ 2971800 w 3213100"/>
                <a:gd name="connsiteY46" fmla="*/ 2044700 h 2546350"/>
                <a:gd name="connsiteX47" fmla="*/ 3022600 w 3213100"/>
                <a:gd name="connsiteY47" fmla="*/ 2146300 h 2546350"/>
                <a:gd name="connsiteX48" fmla="*/ 3073400 w 3213100"/>
                <a:gd name="connsiteY48" fmla="*/ 2222500 h 2546350"/>
                <a:gd name="connsiteX49" fmla="*/ 3105150 w 3213100"/>
                <a:gd name="connsiteY49" fmla="*/ 2260600 h 2546350"/>
                <a:gd name="connsiteX50" fmla="*/ 3144044 w 3213100"/>
                <a:gd name="connsiteY50" fmla="*/ 2300288 h 2546350"/>
                <a:gd name="connsiteX51" fmla="*/ 3168650 w 3213100"/>
                <a:gd name="connsiteY51" fmla="*/ 2362200 h 2546350"/>
                <a:gd name="connsiteX52" fmla="*/ 3194050 w 3213100"/>
                <a:gd name="connsiteY52" fmla="*/ 2432050 h 2546350"/>
                <a:gd name="connsiteX53" fmla="*/ 3213100 w 3213100"/>
                <a:gd name="connsiteY53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49300 w 3213100"/>
                <a:gd name="connsiteY20" fmla="*/ 469900 h 2546350"/>
                <a:gd name="connsiteX21" fmla="*/ 826294 w 3213100"/>
                <a:gd name="connsiteY21" fmla="*/ 562768 h 2546350"/>
                <a:gd name="connsiteX22" fmla="*/ 882650 w 3213100"/>
                <a:gd name="connsiteY22" fmla="*/ 619125 h 2546350"/>
                <a:gd name="connsiteX23" fmla="*/ 965200 w 3213100"/>
                <a:gd name="connsiteY23" fmla="*/ 673100 h 2546350"/>
                <a:gd name="connsiteX24" fmla="*/ 1022350 w 3213100"/>
                <a:gd name="connsiteY24" fmla="*/ 724694 h 2546350"/>
                <a:gd name="connsiteX25" fmla="*/ 1118394 w 3213100"/>
                <a:gd name="connsiteY25" fmla="*/ 834232 h 2546350"/>
                <a:gd name="connsiteX26" fmla="*/ 1160463 w 3213100"/>
                <a:gd name="connsiteY26" fmla="*/ 946150 h 2546350"/>
                <a:gd name="connsiteX27" fmla="*/ 1216025 w 3213100"/>
                <a:gd name="connsiteY27" fmla="*/ 1062038 h 2546350"/>
                <a:gd name="connsiteX28" fmla="*/ 1270000 w 3213100"/>
                <a:gd name="connsiteY28" fmla="*/ 1155700 h 2546350"/>
                <a:gd name="connsiteX29" fmla="*/ 1384300 w 3213100"/>
                <a:gd name="connsiteY29" fmla="*/ 1216818 h 2546350"/>
                <a:gd name="connsiteX30" fmla="*/ 1460500 w 3213100"/>
                <a:gd name="connsiteY30" fmla="*/ 1257300 h 2546350"/>
                <a:gd name="connsiteX31" fmla="*/ 1562100 w 3213100"/>
                <a:gd name="connsiteY31" fmla="*/ 1285081 h 2546350"/>
                <a:gd name="connsiteX32" fmla="*/ 1675606 w 3213100"/>
                <a:gd name="connsiteY32" fmla="*/ 1331912 h 2546350"/>
                <a:gd name="connsiteX33" fmla="*/ 1875631 w 3213100"/>
                <a:gd name="connsiteY33" fmla="*/ 1434306 h 2546350"/>
                <a:gd name="connsiteX34" fmla="*/ 2043906 w 3213100"/>
                <a:gd name="connsiteY34" fmla="*/ 1495425 h 2546350"/>
                <a:gd name="connsiteX35" fmla="*/ 2160587 w 3213100"/>
                <a:gd name="connsiteY35" fmla="*/ 1547019 h 2546350"/>
                <a:gd name="connsiteX36" fmla="*/ 2274093 w 3213100"/>
                <a:gd name="connsiteY36" fmla="*/ 1595438 h 2546350"/>
                <a:gd name="connsiteX37" fmla="*/ 2359819 w 3213100"/>
                <a:gd name="connsiteY37" fmla="*/ 1639094 h 2546350"/>
                <a:gd name="connsiteX38" fmla="*/ 2448719 w 3213100"/>
                <a:gd name="connsiteY38" fmla="*/ 1682750 h 2546350"/>
                <a:gd name="connsiteX39" fmla="*/ 2520950 w 3213100"/>
                <a:gd name="connsiteY39" fmla="*/ 1714500 h 2546350"/>
                <a:gd name="connsiteX40" fmla="*/ 2578100 w 3213100"/>
                <a:gd name="connsiteY40" fmla="*/ 1746250 h 2546350"/>
                <a:gd name="connsiteX41" fmla="*/ 2679700 w 3213100"/>
                <a:gd name="connsiteY41" fmla="*/ 1797050 h 2546350"/>
                <a:gd name="connsiteX42" fmla="*/ 2768600 w 3213100"/>
                <a:gd name="connsiteY42" fmla="*/ 1873250 h 2546350"/>
                <a:gd name="connsiteX43" fmla="*/ 2825750 w 3213100"/>
                <a:gd name="connsiteY43" fmla="*/ 1917700 h 2546350"/>
                <a:gd name="connsiteX44" fmla="*/ 2914650 w 3213100"/>
                <a:gd name="connsiteY44" fmla="*/ 1993900 h 2546350"/>
                <a:gd name="connsiteX45" fmla="*/ 2971800 w 3213100"/>
                <a:gd name="connsiteY45" fmla="*/ 2044700 h 2546350"/>
                <a:gd name="connsiteX46" fmla="*/ 3022600 w 3213100"/>
                <a:gd name="connsiteY46" fmla="*/ 2146300 h 2546350"/>
                <a:gd name="connsiteX47" fmla="*/ 3073400 w 3213100"/>
                <a:gd name="connsiteY47" fmla="*/ 2222500 h 2546350"/>
                <a:gd name="connsiteX48" fmla="*/ 3105150 w 3213100"/>
                <a:gd name="connsiteY48" fmla="*/ 2260600 h 2546350"/>
                <a:gd name="connsiteX49" fmla="*/ 3144044 w 3213100"/>
                <a:gd name="connsiteY49" fmla="*/ 2300288 h 2546350"/>
                <a:gd name="connsiteX50" fmla="*/ 3168650 w 3213100"/>
                <a:gd name="connsiteY50" fmla="*/ 2362200 h 2546350"/>
                <a:gd name="connsiteX51" fmla="*/ 3194050 w 3213100"/>
                <a:gd name="connsiteY51" fmla="*/ 2432050 h 2546350"/>
                <a:gd name="connsiteX52" fmla="*/ 3213100 w 3213100"/>
                <a:gd name="connsiteY52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758825 w 3213100"/>
                <a:gd name="connsiteY20" fmla="*/ 469900 h 2546350"/>
                <a:gd name="connsiteX21" fmla="*/ 826294 w 3213100"/>
                <a:gd name="connsiteY21" fmla="*/ 562768 h 2546350"/>
                <a:gd name="connsiteX22" fmla="*/ 882650 w 3213100"/>
                <a:gd name="connsiteY22" fmla="*/ 619125 h 2546350"/>
                <a:gd name="connsiteX23" fmla="*/ 965200 w 3213100"/>
                <a:gd name="connsiteY23" fmla="*/ 673100 h 2546350"/>
                <a:gd name="connsiteX24" fmla="*/ 1022350 w 3213100"/>
                <a:gd name="connsiteY24" fmla="*/ 724694 h 2546350"/>
                <a:gd name="connsiteX25" fmla="*/ 1118394 w 3213100"/>
                <a:gd name="connsiteY25" fmla="*/ 834232 h 2546350"/>
                <a:gd name="connsiteX26" fmla="*/ 1160463 w 3213100"/>
                <a:gd name="connsiteY26" fmla="*/ 946150 h 2546350"/>
                <a:gd name="connsiteX27" fmla="*/ 1216025 w 3213100"/>
                <a:gd name="connsiteY27" fmla="*/ 1062038 h 2546350"/>
                <a:gd name="connsiteX28" fmla="*/ 1270000 w 3213100"/>
                <a:gd name="connsiteY28" fmla="*/ 1155700 h 2546350"/>
                <a:gd name="connsiteX29" fmla="*/ 1384300 w 3213100"/>
                <a:gd name="connsiteY29" fmla="*/ 1216818 h 2546350"/>
                <a:gd name="connsiteX30" fmla="*/ 1460500 w 3213100"/>
                <a:gd name="connsiteY30" fmla="*/ 1257300 h 2546350"/>
                <a:gd name="connsiteX31" fmla="*/ 1562100 w 3213100"/>
                <a:gd name="connsiteY31" fmla="*/ 1285081 h 2546350"/>
                <a:gd name="connsiteX32" fmla="*/ 1675606 w 3213100"/>
                <a:gd name="connsiteY32" fmla="*/ 1331912 h 2546350"/>
                <a:gd name="connsiteX33" fmla="*/ 1875631 w 3213100"/>
                <a:gd name="connsiteY33" fmla="*/ 1434306 h 2546350"/>
                <a:gd name="connsiteX34" fmla="*/ 2043906 w 3213100"/>
                <a:gd name="connsiteY34" fmla="*/ 1495425 h 2546350"/>
                <a:gd name="connsiteX35" fmla="*/ 2160587 w 3213100"/>
                <a:gd name="connsiteY35" fmla="*/ 1547019 h 2546350"/>
                <a:gd name="connsiteX36" fmla="*/ 2274093 w 3213100"/>
                <a:gd name="connsiteY36" fmla="*/ 1595438 h 2546350"/>
                <a:gd name="connsiteX37" fmla="*/ 2359819 w 3213100"/>
                <a:gd name="connsiteY37" fmla="*/ 1639094 h 2546350"/>
                <a:gd name="connsiteX38" fmla="*/ 2448719 w 3213100"/>
                <a:gd name="connsiteY38" fmla="*/ 1682750 h 2546350"/>
                <a:gd name="connsiteX39" fmla="*/ 2520950 w 3213100"/>
                <a:gd name="connsiteY39" fmla="*/ 1714500 h 2546350"/>
                <a:gd name="connsiteX40" fmla="*/ 2578100 w 3213100"/>
                <a:gd name="connsiteY40" fmla="*/ 1746250 h 2546350"/>
                <a:gd name="connsiteX41" fmla="*/ 2679700 w 3213100"/>
                <a:gd name="connsiteY41" fmla="*/ 1797050 h 2546350"/>
                <a:gd name="connsiteX42" fmla="*/ 2768600 w 3213100"/>
                <a:gd name="connsiteY42" fmla="*/ 1873250 h 2546350"/>
                <a:gd name="connsiteX43" fmla="*/ 2825750 w 3213100"/>
                <a:gd name="connsiteY43" fmla="*/ 1917700 h 2546350"/>
                <a:gd name="connsiteX44" fmla="*/ 2914650 w 3213100"/>
                <a:gd name="connsiteY44" fmla="*/ 1993900 h 2546350"/>
                <a:gd name="connsiteX45" fmla="*/ 2971800 w 3213100"/>
                <a:gd name="connsiteY45" fmla="*/ 2044700 h 2546350"/>
                <a:gd name="connsiteX46" fmla="*/ 3022600 w 3213100"/>
                <a:gd name="connsiteY46" fmla="*/ 2146300 h 2546350"/>
                <a:gd name="connsiteX47" fmla="*/ 3073400 w 3213100"/>
                <a:gd name="connsiteY47" fmla="*/ 2222500 h 2546350"/>
                <a:gd name="connsiteX48" fmla="*/ 3105150 w 3213100"/>
                <a:gd name="connsiteY48" fmla="*/ 2260600 h 2546350"/>
                <a:gd name="connsiteX49" fmla="*/ 3144044 w 3213100"/>
                <a:gd name="connsiteY49" fmla="*/ 2300288 h 2546350"/>
                <a:gd name="connsiteX50" fmla="*/ 3168650 w 3213100"/>
                <a:gd name="connsiteY50" fmla="*/ 2362200 h 2546350"/>
                <a:gd name="connsiteX51" fmla="*/ 3194050 w 3213100"/>
                <a:gd name="connsiteY51" fmla="*/ 2432050 h 2546350"/>
                <a:gd name="connsiteX52" fmla="*/ 3213100 w 3213100"/>
                <a:gd name="connsiteY52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11200 w 3213100"/>
                <a:gd name="connsiteY18" fmla="*/ 387350 h 2546350"/>
                <a:gd name="connsiteX19" fmla="*/ 723900 w 3213100"/>
                <a:gd name="connsiteY19" fmla="*/ 425450 h 2546350"/>
                <a:gd name="connsiteX20" fmla="*/ 826294 w 3213100"/>
                <a:gd name="connsiteY20" fmla="*/ 562768 h 2546350"/>
                <a:gd name="connsiteX21" fmla="*/ 882650 w 3213100"/>
                <a:gd name="connsiteY21" fmla="*/ 619125 h 2546350"/>
                <a:gd name="connsiteX22" fmla="*/ 965200 w 3213100"/>
                <a:gd name="connsiteY22" fmla="*/ 673100 h 2546350"/>
                <a:gd name="connsiteX23" fmla="*/ 1022350 w 3213100"/>
                <a:gd name="connsiteY23" fmla="*/ 724694 h 2546350"/>
                <a:gd name="connsiteX24" fmla="*/ 1118394 w 3213100"/>
                <a:gd name="connsiteY24" fmla="*/ 834232 h 2546350"/>
                <a:gd name="connsiteX25" fmla="*/ 1160463 w 3213100"/>
                <a:gd name="connsiteY25" fmla="*/ 946150 h 2546350"/>
                <a:gd name="connsiteX26" fmla="*/ 1216025 w 3213100"/>
                <a:gd name="connsiteY26" fmla="*/ 1062038 h 2546350"/>
                <a:gd name="connsiteX27" fmla="*/ 1270000 w 3213100"/>
                <a:gd name="connsiteY27" fmla="*/ 1155700 h 2546350"/>
                <a:gd name="connsiteX28" fmla="*/ 1384300 w 3213100"/>
                <a:gd name="connsiteY28" fmla="*/ 1216818 h 2546350"/>
                <a:gd name="connsiteX29" fmla="*/ 1460500 w 3213100"/>
                <a:gd name="connsiteY29" fmla="*/ 1257300 h 2546350"/>
                <a:gd name="connsiteX30" fmla="*/ 1562100 w 3213100"/>
                <a:gd name="connsiteY30" fmla="*/ 1285081 h 2546350"/>
                <a:gd name="connsiteX31" fmla="*/ 1675606 w 3213100"/>
                <a:gd name="connsiteY31" fmla="*/ 1331912 h 2546350"/>
                <a:gd name="connsiteX32" fmla="*/ 1875631 w 3213100"/>
                <a:gd name="connsiteY32" fmla="*/ 1434306 h 2546350"/>
                <a:gd name="connsiteX33" fmla="*/ 2043906 w 3213100"/>
                <a:gd name="connsiteY33" fmla="*/ 1495425 h 2546350"/>
                <a:gd name="connsiteX34" fmla="*/ 2160587 w 3213100"/>
                <a:gd name="connsiteY34" fmla="*/ 1547019 h 2546350"/>
                <a:gd name="connsiteX35" fmla="*/ 2274093 w 3213100"/>
                <a:gd name="connsiteY35" fmla="*/ 1595438 h 2546350"/>
                <a:gd name="connsiteX36" fmla="*/ 2359819 w 3213100"/>
                <a:gd name="connsiteY36" fmla="*/ 1639094 h 2546350"/>
                <a:gd name="connsiteX37" fmla="*/ 2448719 w 3213100"/>
                <a:gd name="connsiteY37" fmla="*/ 1682750 h 2546350"/>
                <a:gd name="connsiteX38" fmla="*/ 2520950 w 3213100"/>
                <a:gd name="connsiteY38" fmla="*/ 1714500 h 2546350"/>
                <a:gd name="connsiteX39" fmla="*/ 2578100 w 3213100"/>
                <a:gd name="connsiteY39" fmla="*/ 1746250 h 2546350"/>
                <a:gd name="connsiteX40" fmla="*/ 2679700 w 3213100"/>
                <a:gd name="connsiteY40" fmla="*/ 1797050 h 2546350"/>
                <a:gd name="connsiteX41" fmla="*/ 2768600 w 3213100"/>
                <a:gd name="connsiteY41" fmla="*/ 1873250 h 2546350"/>
                <a:gd name="connsiteX42" fmla="*/ 2825750 w 3213100"/>
                <a:gd name="connsiteY42" fmla="*/ 1917700 h 2546350"/>
                <a:gd name="connsiteX43" fmla="*/ 2914650 w 3213100"/>
                <a:gd name="connsiteY43" fmla="*/ 1993900 h 2546350"/>
                <a:gd name="connsiteX44" fmla="*/ 2971800 w 3213100"/>
                <a:gd name="connsiteY44" fmla="*/ 2044700 h 2546350"/>
                <a:gd name="connsiteX45" fmla="*/ 3022600 w 3213100"/>
                <a:gd name="connsiteY45" fmla="*/ 2146300 h 2546350"/>
                <a:gd name="connsiteX46" fmla="*/ 3073400 w 3213100"/>
                <a:gd name="connsiteY46" fmla="*/ 2222500 h 2546350"/>
                <a:gd name="connsiteX47" fmla="*/ 3105150 w 3213100"/>
                <a:gd name="connsiteY47" fmla="*/ 2260600 h 2546350"/>
                <a:gd name="connsiteX48" fmla="*/ 3144044 w 3213100"/>
                <a:gd name="connsiteY48" fmla="*/ 2300288 h 2546350"/>
                <a:gd name="connsiteX49" fmla="*/ 3168650 w 3213100"/>
                <a:gd name="connsiteY49" fmla="*/ 2362200 h 2546350"/>
                <a:gd name="connsiteX50" fmla="*/ 3194050 w 3213100"/>
                <a:gd name="connsiteY50" fmla="*/ 2432050 h 2546350"/>
                <a:gd name="connsiteX51" fmla="*/ 3213100 w 3213100"/>
                <a:gd name="connsiteY51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2150 w 3213100"/>
                <a:gd name="connsiteY16" fmla="*/ 349250 h 2546350"/>
                <a:gd name="connsiteX17" fmla="*/ 698500 w 3213100"/>
                <a:gd name="connsiteY17" fmla="*/ 368300 h 2546350"/>
                <a:gd name="connsiteX18" fmla="*/ 723900 w 3213100"/>
                <a:gd name="connsiteY18" fmla="*/ 425450 h 2546350"/>
                <a:gd name="connsiteX19" fmla="*/ 826294 w 3213100"/>
                <a:gd name="connsiteY19" fmla="*/ 562768 h 2546350"/>
                <a:gd name="connsiteX20" fmla="*/ 882650 w 3213100"/>
                <a:gd name="connsiteY20" fmla="*/ 619125 h 2546350"/>
                <a:gd name="connsiteX21" fmla="*/ 965200 w 3213100"/>
                <a:gd name="connsiteY21" fmla="*/ 673100 h 2546350"/>
                <a:gd name="connsiteX22" fmla="*/ 1022350 w 3213100"/>
                <a:gd name="connsiteY22" fmla="*/ 724694 h 2546350"/>
                <a:gd name="connsiteX23" fmla="*/ 1118394 w 3213100"/>
                <a:gd name="connsiteY23" fmla="*/ 834232 h 2546350"/>
                <a:gd name="connsiteX24" fmla="*/ 1160463 w 3213100"/>
                <a:gd name="connsiteY24" fmla="*/ 946150 h 2546350"/>
                <a:gd name="connsiteX25" fmla="*/ 1216025 w 3213100"/>
                <a:gd name="connsiteY25" fmla="*/ 1062038 h 2546350"/>
                <a:gd name="connsiteX26" fmla="*/ 1270000 w 3213100"/>
                <a:gd name="connsiteY26" fmla="*/ 1155700 h 2546350"/>
                <a:gd name="connsiteX27" fmla="*/ 1384300 w 3213100"/>
                <a:gd name="connsiteY27" fmla="*/ 1216818 h 2546350"/>
                <a:gd name="connsiteX28" fmla="*/ 1460500 w 3213100"/>
                <a:gd name="connsiteY28" fmla="*/ 1257300 h 2546350"/>
                <a:gd name="connsiteX29" fmla="*/ 1562100 w 3213100"/>
                <a:gd name="connsiteY29" fmla="*/ 1285081 h 2546350"/>
                <a:gd name="connsiteX30" fmla="*/ 1675606 w 3213100"/>
                <a:gd name="connsiteY30" fmla="*/ 1331912 h 2546350"/>
                <a:gd name="connsiteX31" fmla="*/ 1875631 w 3213100"/>
                <a:gd name="connsiteY31" fmla="*/ 1434306 h 2546350"/>
                <a:gd name="connsiteX32" fmla="*/ 2043906 w 3213100"/>
                <a:gd name="connsiteY32" fmla="*/ 1495425 h 2546350"/>
                <a:gd name="connsiteX33" fmla="*/ 2160587 w 3213100"/>
                <a:gd name="connsiteY33" fmla="*/ 1547019 h 2546350"/>
                <a:gd name="connsiteX34" fmla="*/ 2274093 w 3213100"/>
                <a:gd name="connsiteY34" fmla="*/ 1595438 h 2546350"/>
                <a:gd name="connsiteX35" fmla="*/ 2359819 w 3213100"/>
                <a:gd name="connsiteY35" fmla="*/ 1639094 h 2546350"/>
                <a:gd name="connsiteX36" fmla="*/ 2448719 w 3213100"/>
                <a:gd name="connsiteY36" fmla="*/ 1682750 h 2546350"/>
                <a:gd name="connsiteX37" fmla="*/ 2520950 w 3213100"/>
                <a:gd name="connsiteY37" fmla="*/ 1714500 h 2546350"/>
                <a:gd name="connsiteX38" fmla="*/ 2578100 w 3213100"/>
                <a:gd name="connsiteY38" fmla="*/ 1746250 h 2546350"/>
                <a:gd name="connsiteX39" fmla="*/ 2679700 w 3213100"/>
                <a:gd name="connsiteY39" fmla="*/ 1797050 h 2546350"/>
                <a:gd name="connsiteX40" fmla="*/ 2768600 w 3213100"/>
                <a:gd name="connsiteY40" fmla="*/ 1873250 h 2546350"/>
                <a:gd name="connsiteX41" fmla="*/ 2825750 w 3213100"/>
                <a:gd name="connsiteY41" fmla="*/ 1917700 h 2546350"/>
                <a:gd name="connsiteX42" fmla="*/ 2914650 w 3213100"/>
                <a:gd name="connsiteY42" fmla="*/ 1993900 h 2546350"/>
                <a:gd name="connsiteX43" fmla="*/ 2971800 w 3213100"/>
                <a:gd name="connsiteY43" fmla="*/ 2044700 h 2546350"/>
                <a:gd name="connsiteX44" fmla="*/ 3022600 w 3213100"/>
                <a:gd name="connsiteY44" fmla="*/ 2146300 h 2546350"/>
                <a:gd name="connsiteX45" fmla="*/ 3073400 w 3213100"/>
                <a:gd name="connsiteY45" fmla="*/ 2222500 h 2546350"/>
                <a:gd name="connsiteX46" fmla="*/ 3105150 w 3213100"/>
                <a:gd name="connsiteY46" fmla="*/ 2260600 h 2546350"/>
                <a:gd name="connsiteX47" fmla="*/ 3144044 w 3213100"/>
                <a:gd name="connsiteY47" fmla="*/ 2300288 h 2546350"/>
                <a:gd name="connsiteX48" fmla="*/ 3168650 w 3213100"/>
                <a:gd name="connsiteY48" fmla="*/ 2362200 h 2546350"/>
                <a:gd name="connsiteX49" fmla="*/ 3194050 w 3213100"/>
                <a:gd name="connsiteY49" fmla="*/ 2432050 h 2546350"/>
                <a:gd name="connsiteX50" fmla="*/ 3213100 w 3213100"/>
                <a:gd name="connsiteY50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698500 w 3213100"/>
                <a:gd name="connsiteY16" fmla="*/ 368300 h 2546350"/>
                <a:gd name="connsiteX17" fmla="*/ 723900 w 3213100"/>
                <a:gd name="connsiteY17" fmla="*/ 425450 h 2546350"/>
                <a:gd name="connsiteX18" fmla="*/ 826294 w 3213100"/>
                <a:gd name="connsiteY18" fmla="*/ 562768 h 2546350"/>
                <a:gd name="connsiteX19" fmla="*/ 882650 w 3213100"/>
                <a:gd name="connsiteY19" fmla="*/ 619125 h 2546350"/>
                <a:gd name="connsiteX20" fmla="*/ 965200 w 3213100"/>
                <a:gd name="connsiteY20" fmla="*/ 673100 h 2546350"/>
                <a:gd name="connsiteX21" fmla="*/ 1022350 w 3213100"/>
                <a:gd name="connsiteY21" fmla="*/ 724694 h 2546350"/>
                <a:gd name="connsiteX22" fmla="*/ 1118394 w 3213100"/>
                <a:gd name="connsiteY22" fmla="*/ 834232 h 2546350"/>
                <a:gd name="connsiteX23" fmla="*/ 1160463 w 3213100"/>
                <a:gd name="connsiteY23" fmla="*/ 946150 h 2546350"/>
                <a:gd name="connsiteX24" fmla="*/ 1216025 w 3213100"/>
                <a:gd name="connsiteY24" fmla="*/ 1062038 h 2546350"/>
                <a:gd name="connsiteX25" fmla="*/ 1270000 w 3213100"/>
                <a:gd name="connsiteY25" fmla="*/ 1155700 h 2546350"/>
                <a:gd name="connsiteX26" fmla="*/ 1384300 w 3213100"/>
                <a:gd name="connsiteY26" fmla="*/ 1216818 h 2546350"/>
                <a:gd name="connsiteX27" fmla="*/ 1460500 w 3213100"/>
                <a:gd name="connsiteY27" fmla="*/ 1257300 h 2546350"/>
                <a:gd name="connsiteX28" fmla="*/ 1562100 w 3213100"/>
                <a:gd name="connsiteY28" fmla="*/ 1285081 h 2546350"/>
                <a:gd name="connsiteX29" fmla="*/ 1675606 w 3213100"/>
                <a:gd name="connsiteY29" fmla="*/ 1331912 h 2546350"/>
                <a:gd name="connsiteX30" fmla="*/ 1875631 w 3213100"/>
                <a:gd name="connsiteY30" fmla="*/ 1434306 h 2546350"/>
                <a:gd name="connsiteX31" fmla="*/ 2043906 w 3213100"/>
                <a:gd name="connsiteY31" fmla="*/ 1495425 h 2546350"/>
                <a:gd name="connsiteX32" fmla="*/ 2160587 w 3213100"/>
                <a:gd name="connsiteY32" fmla="*/ 1547019 h 2546350"/>
                <a:gd name="connsiteX33" fmla="*/ 2274093 w 3213100"/>
                <a:gd name="connsiteY33" fmla="*/ 1595438 h 2546350"/>
                <a:gd name="connsiteX34" fmla="*/ 2359819 w 3213100"/>
                <a:gd name="connsiteY34" fmla="*/ 1639094 h 2546350"/>
                <a:gd name="connsiteX35" fmla="*/ 2448719 w 3213100"/>
                <a:gd name="connsiteY35" fmla="*/ 1682750 h 2546350"/>
                <a:gd name="connsiteX36" fmla="*/ 2520950 w 3213100"/>
                <a:gd name="connsiteY36" fmla="*/ 1714500 h 2546350"/>
                <a:gd name="connsiteX37" fmla="*/ 2578100 w 3213100"/>
                <a:gd name="connsiteY37" fmla="*/ 1746250 h 2546350"/>
                <a:gd name="connsiteX38" fmla="*/ 2679700 w 3213100"/>
                <a:gd name="connsiteY38" fmla="*/ 1797050 h 2546350"/>
                <a:gd name="connsiteX39" fmla="*/ 2768600 w 3213100"/>
                <a:gd name="connsiteY39" fmla="*/ 1873250 h 2546350"/>
                <a:gd name="connsiteX40" fmla="*/ 2825750 w 3213100"/>
                <a:gd name="connsiteY40" fmla="*/ 1917700 h 2546350"/>
                <a:gd name="connsiteX41" fmla="*/ 2914650 w 3213100"/>
                <a:gd name="connsiteY41" fmla="*/ 1993900 h 2546350"/>
                <a:gd name="connsiteX42" fmla="*/ 2971800 w 3213100"/>
                <a:gd name="connsiteY42" fmla="*/ 2044700 h 2546350"/>
                <a:gd name="connsiteX43" fmla="*/ 3022600 w 3213100"/>
                <a:gd name="connsiteY43" fmla="*/ 2146300 h 2546350"/>
                <a:gd name="connsiteX44" fmla="*/ 3073400 w 3213100"/>
                <a:gd name="connsiteY44" fmla="*/ 2222500 h 2546350"/>
                <a:gd name="connsiteX45" fmla="*/ 3105150 w 3213100"/>
                <a:gd name="connsiteY45" fmla="*/ 2260600 h 2546350"/>
                <a:gd name="connsiteX46" fmla="*/ 3144044 w 3213100"/>
                <a:gd name="connsiteY46" fmla="*/ 2300288 h 2546350"/>
                <a:gd name="connsiteX47" fmla="*/ 3168650 w 3213100"/>
                <a:gd name="connsiteY47" fmla="*/ 2362200 h 2546350"/>
                <a:gd name="connsiteX48" fmla="*/ 3194050 w 3213100"/>
                <a:gd name="connsiteY48" fmla="*/ 2432050 h 2546350"/>
                <a:gd name="connsiteX49" fmla="*/ 3213100 w 3213100"/>
                <a:gd name="connsiteY49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47700 w 3213100"/>
                <a:gd name="connsiteY14" fmla="*/ 304800 h 2546350"/>
                <a:gd name="connsiteX15" fmla="*/ 666750 w 3213100"/>
                <a:gd name="connsiteY15" fmla="*/ 317500 h 2546350"/>
                <a:gd name="connsiteX16" fmla="*/ 723900 w 3213100"/>
                <a:gd name="connsiteY16" fmla="*/ 425450 h 2546350"/>
                <a:gd name="connsiteX17" fmla="*/ 826294 w 3213100"/>
                <a:gd name="connsiteY17" fmla="*/ 562768 h 2546350"/>
                <a:gd name="connsiteX18" fmla="*/ 882650 w 3213100"/>
                <a:gd name="connsiteY18" fmla="*/ 619125 h 2546350"/>
                <a:gd name="connsiteX19" fmla="*/ 965200 w 3213100"/>
                <a:gd name="connsiteY19" fmla="*/ 673100 h 2546350"/>
                <a:gd name="connsiteX20" fmla="*/ 1022350 w 3213100"/>
                <a:gd name="connsiteY20" fmla="*/ 724694 h 2546350"/>
                <a:gd name="connsiteX21" fmla="*/ 1118394 w 3213100"/>
                <a:gd name="connsiteY21" fmla="*/ 834232 h 2546350"/>
                <a:gd name="connsiteX22" fmla="*/ 1160463 w 3213100"/>
                <a:gd name="connsiteY22" fmla="*/ 946150 h 2546350"/>
                <a:gd name="connsiteX23" fmla="*/ 1216025 w 3213100"/>
                <a:gd name="connsiteY23" fmla="*/ 1062038 h 2546350"/>
                <a:gd name="connsiteX24" fmla="*/ 1270000 w 3213100"/>
                <a:gd name="connsiteY24" fmla="*/ 1155700 h 2546350"/>
                <a:gd name="connsiteX25" fmla="*/ 1384300 w 3213100"/>
                <a:gd name="connsiteY25" fmla="*/ 1216818 h 2546350"/>
                <a:gd name="connsiteX26" fmla="*/ 1460500 w 3213100"/>
                <a:gd name="connsiteY26" fmla="*/ 1257300 h 2546350"/>
                <a:gd name="connsiteX27" fmla="*/ 1562100 w 3213100"/>
                <a:gd name="connsiteY27" fmla="*/ 1285081 h 2546350"/>
                <a:gd name="connsiteX28" fmla="*/ 1675606 w 3213100"/>
                <a:gd name="connsiteY28" fmla="*/ 1331912 h 2546350"/>
                <a:gd name="connsiteX29" fmla="*/ 1875631 w 3213100"/>
                <a:gd name="connsiteY29" fmla="*/ 1434306 h 2546350"/>
                <a:gd name="connsiteX30" fmla="*/ 2043906 w 3213100"/>
                <a:gd name="connsiteY30" fmla="*/ 1495425 h 2546350"/>
                <a:gd name="connsiteX31" fmla="*/ 2160587 w 3213100"/>
                <a:gd name="connsiteY31" fmla="*/ 1547019 h 2546350"/>
                <a:gd name="connsiteX32" fmla="*/ 2274093 w 3213100"/>
                <a:gd name="connsiteY32" fmla="*/ 1595438 h 2546350"/>
                <a:gd name="connsiteX33" fmla="*/ 2359819 w 3213100"/>
                <a:gd name="connsiteY33" fmla="*/ 1639094 h 2546350"/>
                <a:gd name="connsiteX34" fmla="*/ 2448719 w 3213100"/>
                <a:gd name="connsiteY34" fmla="*/ 1682750 h 2546350"/>
                <a:gd name="connsiteX35" fmla="*/ 2520950 w 3213100"/>
                <a:gd name="connsiteY35" fmla="*/ 1714500 h 2546350"/>
                <a:gd name="connsiteX36" fmla="*/ 2578100 w 3213100"/>
                <a:gd name="connsiteY36" fmla="*/ 1746250 h 2546350"/>
                <a:gd name="connsiteX37" fmla="*/ 2679700 w 3213100"/>
                <a:gd name="connsiteY37" fmla="*/ 1797050 h 2546350"/>
                <a:gd name="connsiteX38" fmla="*/ 2768600 w 3213100"/>
                <a:gd name="connsiteY38" fmla="*/ 1873250 h 2546350"/>
                <a:gd name="connsiteX39" fmla="*/ 2825750 w 3213100"/>
                <a:gd name="connsiteY39" fmla="*/ 1917700 h 2546350"/>
                <a:gd name="connsiteX40" fmla="*/ 2914650 w 3213100"/>
                <a:gd name="connsiteY40" fmla="*/ 1993900 h 2546350"/>
                <a:gd name="connsiteX41" fmla="*/ 2971800 w 3213100"/>
                <a:gd name="connsiteY41" fmla="*/ 2044700 h 2546350"/>
                <a:gd name="connsiteX42" fmla="*/ 3022600 w 3213100"/>
                <a:gd name="connsiteY42" fmla="*/ 2146300 h 2546350"/>
                <a:gd name="connsiteX43" fmla="*/ 3073400 w 3213100"/>
                <a:gd name="connsiteY43" fmla="*/ 2222500 h 2546350"/>
                <a:gd name="connsiteX44" fmla="*/ 3105150 w 3213100"/>
                <a:gd name="connsiteY44" fmla="*/ 2260600 h 2546350"/>
                <a:gd name="connsiteX45" fmla="*/ 3144044 w 3213100"/>
                <a:gd name="connsiteY45" fmla="*/ 2300288 h 2546350"/>
                <a:gd name="connsiteX46" fmla="*/ 3168650 w 3213100"/>
                <a:gd name="connsiteY46" fmla="*/ 2362200 h 2546350"/>
                <a:gd name="connsiteX47" fmla="*/ 3194050 w 3213100"/>
                <a:gd name="connsiteY47" fmla="*/ 2432050 h 2546350"/>
                <a:gd name="connsiteX48" fmla="*/ 3213100 w 3213100"/>
                <a:gd name="connsiteY48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28650 w 3213100"/>
                <a:gd name="connsiteY13" fmla="*/ 298450 h 2546350"/>
                <a:gd name="connsiteX14" fmla="*/ 666750 w 3213100"/>
                <a:gd name="connsiteY14" fmla="*/ 317500 h 2546350"/>
                <a:gd name="connsiteX15" fmla="*/ 723900 w 3213100"/>
                <a:gd name="connsiteY15" fmla="*/ 425450 h 2546350"/>
                <a:gd name="connsiteX16" fmla="*/ 826294 w 3213100"/>
                <a:gd name="connsiteY16" fmla="*/ 562768 h 2546350"/>
                <a:gd name="connsiteX17" fmla="*/ 882650 w 3213100"/>
                <a:gd name="connsiteY17" fmla="*/ 619125 h 2546350"/>
                <a:gd name="connsiteX18" fmla="*/ 965200 w 3213100"/>
                <a:gd name="connsiteY18" fmla="*/ 673100 h 2546350"/>
                <a:gd name="connsiteX19" fmla="*/ 1022350 w 3213100"/>
                <a:gd name="connsiteY19" fmla="*/ 724694 h 2546350"/>
                <a:gd name="connsiteX20" fmla="*/ 1118394 w 3213100"/>
                <a:gd name="connsiteY20" fmla="*/ 834232 h 2546350"/>
                <a:gd name="connsiteX21" fmla="*/ 1160463 w 3213100"/>
                <a:gd name="connsiteY21" fmla="*/ 946150 h 2546350"/>
                <a:gd name="connsiteX22" fmla="*/ 1216025 w 3213100"/>
                <a:gd name="connsiteY22" fmla="*/ 1062038 h 2546350"/>
                <a:gd name="connsiteX23" fmla="*/ 1270000 w 3213100"/>
                <a:gd name="connsiteY23" fmla="*/ 1155700 h 2546350"/>
                <a:gd name="connsiteX24" fmla="*/ 1384300 w 3213100"/>
                <a:gd name="connsiteY24" fmla="*/ 1216818 h 2546350"/>
                <a:gd name="connsiteX25" fmla="*/ 1460500 w 3213100"/>
                <a:gd name="connsiteY25" fmla="*/ 1257300 h 2546350"/>
                <a:gd name="connsiteX26" fmla="*/ 1562100 w 3213100"/>
                <a:gd name="connsiteY26" fmla="*/ 1285081 h 2546350"/>
                <a:gd name="connsiteX27" fmla="*/ 1675606 w 3213100"/>
                <a:gd name="connsiteY27" fmla="*/ 1331912 h 2546350"/>
                <a:gd name="connsiteX28" fmla="*/ 1875631 w 3213100"/>
                <a:gd name="connsiteY28" fmla="*/ 1434306 h 2546350"/>
                <a:gd name="connsiteX29" fmla="*/ 2043906 w 3213100"/>
                <a:gd name="connsiteY29" fmla="*/ 1495425 h 2546350"/>
                <a:gd name="connsiteX30" fmla="*/ 2160587 w 3213100"/>
                <a:gd name="connsiteY30" fmla="*/ 1547019 h 2546350"/>
                <a:gd name="connsiteX31" fmla="*/ 2274093 w 3213100"/>
                <a:gd name="connsiteY31" fmla="*/ 1595438 h 2546350"/>
                <a:gd name="connsiteX32" fmla="*/ 2359819 w 3213100"/>
                <a:gd name="connsiteY32" fmla="*/ 1639094 h 2546350"/>
                <a:gd name="connsiteX33" fmla="*/ 2448719 w 3213100"/>
                <a:gd name="connsiteY33" fmla="*/ 1682750 h 2546350"/>
                <a:gd name="connsiteX34" fmla="*/ 2520950 w 3213100"/>
                <a:gd name="connsiteY34" fmla="*/ 1714500 h 2546350"/>
                <a:gd name="connsiteX35" fmla="*/ 2578100 w 3213100"/>
                <a:gd name="connsiteY35" fmla="*/ 1746250 h 2546350"/>
                <a:gd name="connsiteX36" fmla="*/ 2679700 w 3213100"/>
                <a:gd name="connsiteY36" fmla="*/ 1797050 h 2546350"/>
                <a:gd name="connsiteX37" fmla="*/ 2768600 w 3213100"/>
                <a:gd name="connsiteY37" fmla="*/ 1873250 h 2546350"/>
                <a:gd name="connsiteX38" fmla="*/ 2825750 w 3213100"/>
                <a:gd name="connsiteY38" fmla="*/ 1917700 h 2546350"/>
                <a:gd name="connsiteX39" fmla="*/ 2914650 w 3213100"/>
                <a:gd name="connsiteY39" fmla="*/ 1993900 h 2546350"/>
                <a:gd name="connsiteX40" fmla="*/ 2971800 w 3213100"/>
                <a:gd name="connsiteY40" fmla="*/ 2044700 h 2546350"/>
                <a:gd name="connsiteX41" fmla="*/ 3022600 w 3213100"/>
                <a:gd name="connsiteY41" fmla="*/ 2146300 h 2546350"/>
                <a:gd name="connsiteX42" fmla="*/ 3073400 w 3213100"/>
                <a:gd name="connsiteY42" fmla="*/ 2222500 h 2546350"/>
                <a:gd name="connsiteX43" fmla="*/ 3105150 w 3213100"/>
                <a:gd name="connsiteY43" fmla="*/ 2260600 h 2546350"/>
                <a:gd name="connsiteX44" fmla="*/ 3144044 w 3213100"/>
                <a:gd name="connsiteY44" fmla="*/ 2300288 h 2546350"/>
                <a:gd name="connsiteX45" fmla="*/ 3168650 w 3213100"/>
                <a:gd name="connsiteY45" fmla="*/ 2362200 h 2546350"/>
                <a:gd name="connsiteX46" fmla="*/ 3194050 w 3213100"/>
                <a:gd name="connsiteY46" fmla="*/ 2432050 h 2546350"/>
                <a:gd name="connsiteX47" fmla="*/ 3213100 w 3213100"/>
                <a:gd name="connsiteY47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03250 w 3213100"/>
                <a:gd name="connsiteY12" fmla="*/ 279400 h 2546350"/>
                <a:gd name="connsiteX13" fmla="*/ 666750 w 3213100"/>
                <a:gd name="connsiteY13" fmla="*/ 317500 h 2546350"/>
                <a:gd name="connsiteX14" fmla="*/ 723900 w 3213100"/>
                <a:gd name="connsiteY14" fmla="*/ 425450 h 2546350"/>
                <a:gd name="connsiteX15" fmla="*/ 826294 w 3213100"/>
                <a:gd name="connsiteY15" fmla="*/ 562768 h 2546350"/>
                <a:gd name="connsiteX16" fmla="*/ 882650 w 3213100"/>
                <a:gd name="connsiteY16" fmla="*/ 619125 h 2546350"/>
                <a:gd name="connsiteX17" fmla="*/ 965200 w 3213100"/>
                <a:gd name="connsiteY17" fmla="*/ 673100 h 2546350"/>
                <a:gd name="connsiteX18" fmla="*/ 1022350 w 3213100"/>
                <a:gd name="connsiteY18" fmla="*/ 724694 h 2546350"/>
                <a:gd name="connsiteX19" fmla="*/ 1118394 w 3213100"/>
                <a:gd name="connsiteY19" fmla="*/ 834232 h 2546350"/>
                <a:gd name="connsiteX20" fmla="*/ 1160463 w 3213100"/>
                <a:gd name="connsiteY20" fmla="*/ 946150 h 2546350"/>
                <a:gd name="connsiteX21" fmla="*/ 1216025 w 3213100"/>
                <a:gd name="connsiteY21" fmla="*/ 1062038 h 2546350"/>
                <a:gd name="connsiteX22" fmla="*/ 1270000 w 3213100"/>
                <a:gd name="connsiteY22" fmla="*/ 1155700 h 2546350"/>
                <a:gd name="connsiteX23" fmla="*/ 1384300 w 3213100"/>
                <a:gd name="connsiteY23" fmla="*/ 1216818 h 2546350"/>
                <a:gd name="connsiteX24" fmla="*/ 1460500 w 3213100"/>
                <a:gd name="connsiteY24" fmla="*/ 1257300 h 2546350"/>
                <a:gd name="connsiteX25" fmla="*/ 1562100 w 3213100"/>
                <a:gd name="connsiteY25" fmla="*/ 1285081 h 2546350"/>
                <a:gd name="connsiteX26" fmla="*/ 1675606 w 3213100"/>
                <a:gd name="connsiteY26" fmla="*/ 1331912 h 2546350"/>
                <a:gd name="connsiteX27" fmla="*/ 1875631 w 3213100"/>
                <a:gd name="connsiteY27" fmla="*/ 1434306 h 2546350"/>
                <a:gd name="connsiteX28" fmla="*/ 2043906 w 3213100"/>
                <a:gd name="connsiteY28" fmla="*/ 1495425 h 2546350"/>
                <a:gd name="connsiteX29" fmla="*/ 2160587 w 3213100"/>
                <a:gd name="connsiteY29" fmla="*/ 1547019 h 2546350"/>
                <a:gd name="connsiteX30" fmla="*/ 2274093 w 3213100"/>
                <a:gd name="connsiteY30" fmla="*/ 1595438 h 2546350"/>
                <a:gd name="connsiteX31" fmla="*/ 2359819 w 3213100"/>
                <a:gd name="connsiteY31" fmla="*/ 1639094 h 2546350"/>
                <a:gd name="connsiteX32" fmla="*/ 2448719 w 3213100"/>
                <a:gd name="connsiteY32" fmla="*/ 1682750 h 2546350"/>
                <a:gd name="connsiteX33" fmla="*/ 2520950 w 3213100"/>
                <a:gd name="connsiteY33" fmla="*/ 1714500 h 2546350"/>
                <a:gd name="connsiteX34" fmla="*/ 2578100 w 3213100"/>
                <a:gd name="connsiteY34" fmla="*/ 1746250 h 2546350"/>
                <a:gd name="connsiteX35" fmla="*/ 2679700 w 3213100"/>
                <a:gd name="connsiteY35" fmla="*/ 1797050 h 2546350"/>
                <a:gd name="connsiteX36" fmla="*/ 2768600 w 3213100"/>
                <a:gd name="connsiteY36" fmla="*/ 1873250 h 2546350"/>
                <a:gd name="connsiteX37" fmla="*/ 2825750 w 3213100"/>
                <a:gd name="connsiteY37" fmla="*/ 1917700 h 2546350"/>
                <a:gd name="connsiteX38" fmla="*/ 2914650 w 3213100"/>
                <a:gd name="connsiteY38" fmla="*/ 1993900 h 2546350"/>
                <a:gd name="connsiteX39" fmla="*/ 2971800 w 3213100"/>
                <a:gd name="connsiteY39" fmla="*/ 2044700 h 2546350"/>
                <a:gd name="connsiteX40" fmla="*/ 3022600 w 3213100"/>
                <a:gd name="connsiteY40" fmla="*/ 2146300 h 2546350"/>
                <a:gd name="connsiteX41" fmla="*/ 3073400 w 3213100"/>
                <a:gd name="connsiteY41" fmla="*/ 2222500 h 2546350"/>
                <a:gd name="connsiteX42" fmla="*/ 3105150 w 3213100"/>
                <a:gd name="connsiteY42" fmla="*/ 2260600 h 2546350"/>
                <a:gd name="connsiteX43" fmla="*/ 3144044 w 3213100"/>
                <a:gd name="connsiteY43" fmla="*/ 2300288 h 2546350"/>
                <a:gd name="connsiteX44" fmla="*/ 3168650 w 3213100"/>
                <a:gd name="connsiteY44" fmla="*/ 2362200 h 2546350"/>
                <a:gd name="connsiteX45" fmla="*/ 3194050 w 3213100"/>
                <a:gd name="connsiteY45" fmla="*/ 2432050 h 2546350"/>
                <a:gd name="connsiteX46" fmla="*/ 3213100 w 3213100"/>
                <a:gd name="connsiteY46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77850 w 3213100"/>
                <a:gd name="connsiteY10" fmla="*/ 222250 h 2546350"/>
                <a:gd name="connsiteX11" fmla="*/ 590550 w 3213100"/>
                <a:gd name="connsiteY11" fmla="*/ 241300 h 2546350"/>
                <a:gd name="connsiteX12" fmla="*/ 666750 w 3213100"/>
                <a:gd name="connsiteY12" fmla="*/ 317500 h 2546350"/>
                <a:gd name="connsiteX13" fmla="*/ 723900 w 3213100"/>
                <a:gd name="connsiteY13" fmla="*/ 425450 h 2546350"/>
                <a:gd name="connsiteX14" fmla="*/ 826294 w 3213100"/>
                <a:gd name="connsiteY14" fmla="*/ 562768 h 2546350"/>
                <a:gd name="connsiteX15" fmla="*/ 882650 w 3213100"/>
                <a:gd name="connsiteY15" fmla="*/ 619125 h 2546350"/>
                <a:gd name="connsiteX16" fmla="*/ 965200 w 3213100"/>
                <a:gd name="connsiteY16" fmla="*/ 673100 h 2546350"/>
                <a:gd name="connsiteX17" fmla="*/ 1022350 w 3213100"/>
                <a:gd name="connsiteY17" fmla="*/ 724694 h 2546350"/>
                <a:gd name="connsiteX18" fmla="*/ 1118394 w 3213100"/>
                <a:gd name="connsiteY18" fmla="*/ 834232 h 2546350"/>
                <a:gd name="connsiteX19" fmla="*/ 1160463 w 3213100"/>
                <a:gd name="connsiteY19" fmla="*/ 946150 h 2546350"/>
                <a:gd name="connsiteX20" fmla="*/ 1216025 w 3213100"/>
                <a:gd name="connsiteY20" fmla="*/ 1062038 h 2546350"/>
                <a:gd name="connsiteX21" fmla="*/ 1270000 w 3213100"/>
                <a:gd name="connsiteY21" fmla="*/ 1155700 h 2546350"/>
                <a:gd name="connsiteX22" fmla="*/ 1384300 w 3213100"/>
                <a:gd name="connsiteY22" fmla="*/ 1216818 h 2546350"/>
                <a:gd name="connsiteX23" fmla="*/ 1460500 w 3213100"/>
                <a:gd name="connsiteY23" fmla="*/ 1257300 h 2546350"/>
                <a:gd name="connsiteX24" fmla="*/ 1562100 w 3213100"/>
                <a:gd name="connsiteY24" fmla="*/ 1285081 h 2546350"/>
                <a:gd name="connsiteX25" fmla="*/ 1675606 w 3213100"/>
                <a:gd name="connsiteY25" fmla="*/ 1331912 h 2546350"/>
                <a:gd name="connsiteX26" fmla="*/ 1875631 w 3213100"/>
                <a:gd name="connsiteY26" fmla="*/ 1434306 h 2546350"/>
                <a:gd name="connsiteX27" fmla="*/ 2043906 w 3213100"/>
                <a:gd name="connsiteY27" fmla="*/ 1495425 h 2546350"/>
                <a:gd name="connsiteX28" fmla="*/ 2160587 w 3213100"/>
                <a:gd name="connsiteY28" fmla="*/ 1547019 h 2546350"/>
                <a:gd name="connsiteX29" fmla="*/ 2274093 w 3213100"/>
                <a:gd name="connsiteY29" fmla="*/ 1595438 h 2546350"/>
                <a:gd name="connsiteX30" fmla="*/ 2359819 w 3213100"/>
                <a:gd name="connsiteY30" fmla="*/ 1639094 h 2546350"/>
                <a:gd name="connsiteX31" fmla="*/ 2448719 w 3213100"/>
                <a:gd name="connsiteY31" fmla="*/ 1682750 h 2546350"/>
                <a:gd name="connsiteX32" fmla="*/ 2520950 w 3213100"/>
                <a:gd name="connsiteY32" fmla="*/ 1714500 h 2546350"/>
                <a:gd name="connsiteX33" fmla="*/ 2578100 w 3213100"/>
                <a:gd name="connsiteY33" fmla="*/ 1746250 h 2546350"/>
                <a:gd name="connsiteX34" fmla="*/ 2679700 w 3213100"/>
                <a:gd name="connsiteY34" fmla="*/ 1797050 h 2546350"/>
                <a:gd name="connsiteX35" fmla="*/ 2768600 w 3213100"/>
                <a:gd name="connsiteY35" fmla="*/ 1873250 h 2546350"/>
                <a:gd name="connsiteX36" fmla="*/ 2825750 w 3213100"/>
                <a:gd name="connsiteY36" fmla="*/ 1917700 h 2546350"/>
                <a:gd name="connsiteX37" fmla="*/ 2914650 w 3213100"/>
                <a:gd name="connsiteY37" fmla="*/ 1993900 h 2546350"/>
                <a:gd name="connsiteX38" fmla="*/ 2971800 w 3213100"/>
                <a:gd name="connsiteY38" fmla="*/ 2044700 h 2546350"/>
                <a:gd name="connsiteX39" fmla="*/ 3022600 w 3213100"/>
                <a:gd name="connsiteY39" fmla="*/ 2146300 h 2546350"/>
                <a:gd name="connsiteX40" fmla="*/ 3073400 w 3213100"/>
                <a:gd name="connsiteY40" fmla="*/ 2222500 h 2546350"/>
                <a:gd name="connsiteX41" fmla="*/ 3105150 w 3213100"/>
                <a:gd name="connsiteY41" fmla="*/ 2260600 h 2546350"/>
                <a:gd name="connsiteX42" fmla="*/ 3144044 w 3213100"/>
                <a:gd name="connsiteY42" fmla="*/ 2300288 h 2546350"/>
                <a:gd name="connsiteX43" fmla="*/ 3168650 w 3213100"/>
                <a:gd name="connsiteY43" fmla="*/ 2362200 h 2546350"/>
                <a:gd name="connsiteX44" fmla="*/ 3194050 w 3213100"/>
                <a:gd name="connsiteY44" fmla="*/ 2432050 h 2546350"/>
                <a:gd name="connsiteX45" fmla="*/ 3213100 w 3213100"/>
                <a:gd name="connsiteY45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495300 w 3213100"/>
                <a:gd name="connsiteY7" fmla="*/ 139700 h 2546350"/>
                <a:gd name="connsiteX8" fmla="*/ 514350 w 3213100"/>
                <a:gd name="connsiteY8" fmla="*/ 158750 h 2546350"/>
                <a:gd name="connsiteX9" fmla="*/ 552450 w 3213100"/>
                <a:gd name="connsiteY9" fmla="*/ 184150 h 2546350"/>
                <a:gd name="connsiteX10" fmla="*/ 590550 w 3213100"/>
                <a:gd name="connsiteY10" fmla="*/ 241300 h 2546350"/>
                <a:gd name="connsiteX11" fmla="*/ 666750 w 3213100"/>
                <a:gd name="connsiteY11" fmla="*/ 317500 h 2546350"/>
                <a:gd name="connsiteX12" fmla="*/ 723900 w 3213100"/>
                <a:gd name="connsiteY12" fmla="*/ 425450 h 2546350"/>
                <a:gd name="connsiteX13" fmla="*/ 826294 w 3213100"/>
                <a:gd name="connsiteY13" fmla="*/ 562768 h 2546350"/>
                <a:gd name="connsiteX14" fmla="*/ 882650 w 3213100"/>
                <a:gd name="connsiteY14" fmla="*/ 619125 h 2546350"/>
                <a:gd name="connsiteX15" fmla="*/ 965200 w 3213100"/>
                <a:gd name="connsiteY15" fmla="*/ 673100 h 2546350"/>
                <a:gd name="connsiteX16" fmla="*/ 1022350 w 3213100"/>
                <a:gd name="connsiteY16" fmla="*/ 724694 h 2546350"/>
                <a:gd name="connsiteX17" fmla="*/ 1118394 w 3213100"/>
                <a:gd name="connsiteY17" fmla="*/ 834232 h 2546350"/>
                <a:gd name="connsiteX18" fmla="*/ 1160463 w 3213100"/>
                <a:gd name="connsiteY18" fmla="*/ 946150 h 2546350"/>
                <a:gd name="connsiteX19" fmla="*/ 1216025 w 3213100"/>
                <a:gd name="connsiteY19" fmla="*/ 1062038 h 2546350"/>
                <a:gd name="connsiteX20" fmla="*/ 1270000 w 3213100"/>
                <a:gd name="connsiteY20" fmla="*/ 1155700 h 2546350"/>
                <a:gd name="connsiteX21" fmla="*/ 1384300 w 3213100"/>
                <a:gd name="connsiteY21" fmla="*/ 1216818 h 2546350"/>
                <a:gd name="connsiteX22" fmla="*/ 1460500 w 3213100"/>
                <a:gd name="connsiteY22" fmla="*/ 1257300 h 2546350"/>
                <a:gd name="connsiteX23" fmla="*/ 1562100 w 3213100"/>
                <a:gd name="connsiteY23" fmla="*/ 1285081 h 2546350"/>
                <a:gd name="connsiteX24" fmla="*/ 1675606 w 3213100"/>
                <a:gd name="connsiteY24" fmla="*/ 1331912 h 2546350"/>
                <a:gd name="connsiteX25" fmla="*/ 1875631 w 3213100"/>
                <a:gd name="connsiteY25" fmla="*/ 1434306 h 2546350"/>
                <a:gd name="connsiteX26" fmla="*/ 2043906 w 3213100"/>
                <a:gd name="connsiteY26" fmla="*/ 1495425 h 2546350"/>
                <a:gd name="connsiteX27" fmla="*/ 2160587 w 3213100"/>
                <a:gd name="connsiteY27" fmla="*/ 1547019 h 2546350"/>
                <a:gd name="connsiteX28" fmla="*/ 2274093 w 3213100"/>
                <a:gd name="connsiteY28" fmla="*/ 1595438 h 2546350"/>
                <a:gd name="connsiteX29" fmla="*/ 2359819 w 3213100"/>
                <a:gd name="connsiteY29" fmla="*/ 1639094 h 2546350"/>
                <a:gd name="connsiteX30" fmla="*/ 2448719 w 3213100"/>
                <a:gd name="connsiteY30" fmla="*/ 1682750 h 2546350"/>
                <a:gd name="connsiteX31" fmla="*/ 2520950 w 3213100"/>
                <a:gd name="connsiteY31" fmla="*/ 1714500 h 2546350"/>
                <a:gd name="connsiteX32" fmla="*/ 2578100 w 3213100"/>
                <a:gd name="connsiteY32" fmla="*/ 1746250 h 2546350"/>
                <a:gd name="connsiteX33" fmla="*/ 2679700 w 3213100"/>
                <a:gd name="connsiteY33" fmla="*/ 1797050 h 2546350"/>
                <a:gd name="connsiteX34" fmla="*/ 2768600 w 3213100"/>
                <a:gd name="connsiteY34" fmla="*/ 1873250 h 2546350"/>
                <a:gd name="connsiteX35" fmla="*/ 2825750 w 3213100"/>
                <a:gd name="connsiteY35" fmla="*/ 1917700 h 2546350"/>
                <a:gd name="connsiteX36" fmla="*/ 2914650 w 3213100"/>
                <a:gd name="connsiteY36" fmla="*/ 1993900 h 2546350"/>
                <a:gd name="connsiteX37" fmla="*/ 2971800 w 3213100"/>
                <a:gd name="connsiteY37" fmla="*/ 2044700 h 2546350"/>
                <a:gd name="connsiteX38" fmla="*/ 3022600 w 3213100"/>
                <a:gd name="connsiteY38" fmla="*/ 2146300 h 2546350"/>
                <a:gd name="connsiteX39" fmla="*/ 3073400 w 3213100"/>
                <a:gd name="connsiteY39" fmla="*/ 2222500 h 2546350"/>
                <a:gd name="connsiteX40" fmla="*/ 3105150 w 3213100"/>
                <a:gd name="connsiteY40" fmla="*/ 2260600 h 2546350"/>
                <a:gd name="connsiteX41" fmla="*/ 3144044 w 3213100"/>
                <a:gd name="connsiteY41" fmla="*/ 2300288 h 2546350"/>
                <a:gd name="connsiteX42" fmla="*/ 3168650 w 3213100"/>
                <a:gd name="connsiteY42" fmla="*/ 2362200 h 2546350"/>
                <a:gd name="connsiteX43" fmla="*/ 3194050 w 3213100"/>
                <a:gd name="connsiteY43" fmla="*/ 2432050 h 2546350"/>
                <a:gd name="connsiteX44" fmla="*/ 3213100 w 3213100"/>
                <a:gd name="connsiteY44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514350 w 3213100"/>
                <a:gd name="connsiteY7" fmla="*/ 158750 h 2546350"/>
                <a:gd name="connsiteX8" fmla="*/ 552450 w 3213100"/>
                <a:gd name="connsiteY8" fmla="*/ 184150 h 2546350"/>
                <a:gd name="connsiteX9" fmla="*/ 590550 w 3213100"/>
                <a:gd name="connsiteY9" fmla="*/ 241300 h 2546350"/>
                <a:gd name="connsiteX10" fmla="*/ 666750 w 3213100"/>
                <a:gd name="connsiteY10" fmla="*/ 317500 h 2546350"/>
                <a:gd name="connsiteX11" fmla="*/ 723900 w 3213100"/>
                <a:gd name="connsiteY11" fmla="*/ 425450 h 2546350"/>
                <a:gd name="connsiteX12" fmla="*/ 826294 w 3213100"/>
                <a:gd name="connsiteY12" fmla="*/ 562768 h 2546350"/>
                <a:gd name="connsiteX13" fmla="*/ 882650 w 3213100"/>
                <a:gd name="connsiteY13" fmla="*/ 619125 h 2546350"/>
                <a:gd name="connsiteX14" fmla="*/ 965200 w 3213100"/>
                <a:gd name="connsiteY14" fmla="*/ 673100 h 2546350"/>
                <a:gd name="connsiteX15" fmla="*/ 1022350 w 3213100"/>
                <a:gd name="connsiteY15" fmla="*/ 724694 h 2546350"/>
                <a:gd name="connsiteX16" fmla="*/ 1118394 w 3213100"/>
                <a:gd name="connsiteY16" fmla="*/ 834232 h 2546350"/>
                <a:gd name="connsiteX17" fmla="*/ 1160463 w 3213100"/>
                <a:gd name="connsiteY17" fmla="*/ 946150 h 2546350"/>
                <a:gd name="connsiteX18" fmla="*/ 1216025 w 3213100"/>
                <a:gd name="connsiteY18" fmla="*/ 1062038 h 2546350"/>
                <a:gd name="connsiteX19" fmla="*/ 1270000 w 3213100"/>
                <a:gd name="connsiteY19" fmla="*/ 1155700 h 2546350"/>
                <a:gd name="connsiteX20" fmla="*/ 1384300 w 3213100"/>
                <a:gd name="connsiteY20" fmla="*/ 1216818 h 2546350"/>
                <a:gd name="connsiteX21" fmla="*/ 1460500 w 3213100"/>
                <a:gd name="connsiteY21" fmla="*/ 1257300 h 2546350"/>
                <a:gd name="connsiteX22" fmla="*/ 1562100 w 3213100"/>
                <a:gd name="connsiteY22" fmla="*/ 1285081 h 2546350"/>
                <a:gd name="connsiteX23" fmla="*/ 1675606 w 3213100"/>
                <a:gd name="connsiteY23" fmla="*/ 1331912 h 2546350"/>
                <a:gd name="connsiteX24" fmla="*/ 1875631 w 3213100"/>
                <a:gd name="connsiteY24" fmla="*/ 1434306 h 2546350"/>
                <a:gd name="connsiteX25" fmla="*/ 2043906 w 3213100"/>
                <a:gd name="connsiteY25" fmla="*/ 1495425 h 2546350"/>
                <a:gd name="connsiteX26" fmla="*/ 2160587 w 3213100"/>
                <a:gd name="connsiteY26" fmla="*/ 1547019 h 2546350"/>
                <a:gd name="connsiteX27" fmla="*/ 2274093 w 3213100"/>
                <a:gd name="connsiteY27" fmla="*/ 1595438 h 2546350"/>
                <a:gd name="connsiteX28" fmla="*/ 2359819 w 3213100"/>
                <a:gd name="connsiteY28" fmla="*/ 1639094 h 2546350"/>
                <a:gd name="connsiteX29" fmla="*/ 2448719 w 3213100"/>
                <a:gd name="connsiteY29" fmla="*/ 1682750 h 2546350"/>
                <a:gd name="connsiteX30" fmla="*/ 2520950 w 3213100"/>
                <a:gd name="connsiteY30" fmla="*/ 1714500 h 2546350"/>
                <a:gd name="connsiteX31" fmla="*/ 2578100 w 3213100"/>
                <a:gd name="connsiteY31" fmla="*/ 1746250 h 2546350"/>
                <a:gd name="connsiteX32" fmla="*/ 2679700 w 3213100"/>
                <a:gd name="connsiteY32" fmla="*/ 1797050 h 2546350"/>
                <a:gd name="connsiteX33" fmla="*/ 2768600 w 3213100"/>
                <a:gd name="connsiteY33" fmla="*/ 1873250 h 2546350"/>
                <a:gd name="connsiteX34" fmla="*/ 2825750 w 3213100"/>
                <a:gd name="connsiteY34" fmla="*/ 1917700 h 2546350"/>
                <a:gd name="connsiteX35" fmla="*/ 2914650 w 3213100"/>
                <a:gd name="connsiteY35" fmla="*/ 1993900 h 2546350"/>
                <a:gd name="connsiteX36" fmla="*/ 2971800 w 3213100"/>
                <a:gd name="connsiteY36" fmla="*/ 2044700 h 2546350"/>
                <a:gd name="connsiteX37" fmla="*/ 3022600 w 3213100"/>
                <a:gd name="connsiteY37" fmla="*/ 2146300 h 2546350"/>
                <a:gd name="connsiteX38" fmla="*/ 3073400 w 3213100"/>
                <a:gd name="connsiteY38" fmla="*/ 2222500 h 2546350"/>
                <a:gd name="connsiteX39" fmla="*/ 3105150 w 3213100"/>
                <a:gd name="connsiteY39" fmla="*/ 2260600 h 2546350"/>
                <a:gd name="connsiteX40" fmla="*/ 3144044 w 3213100"/>
                <a:gd name="connsiteY40" fmla="*/ 2300288 h 2546350"/>
                <a:gd name="connsiteX41" fmla="*/ 3168650 w 3213100"/>
                <a:gd name="connsiteY41" fmla="*/ 2362200 h 2546350"/>
                <a:gd name="connsiteX42" fmla="*/ 3194050 w 3213100"/>
                <a:gd name="connsiteY42" fmla="*/ 2432050 h 2546350"/>
                <a:gd name="connsiteX43" fmla="*/ 3213100 w 3213100"/>
                <a:gd name="connsiteY43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31800 w 3213100"/>
                <a:gd name="connsiteY5" fmla="*/ 82550 h 2546350"/>
                <a:gd name="connsiteX6" fmla="*/ 476250 w 3213100"/>
                <a:gd name="connsiteY6" fmla="*/ 114300 h 2546350"/>
                <a:gd name="connsiteX7" fmla="*/ 552450 w 3213100"/>
                <a:gd name="connsiteY7" fmla="*/ 184150 h 2546350"/>
                <a:gd name="connsiteX8" fmla="*/ 590550 w 3213100"/>
                <a:gd name="connsiteY8" fmla="*/ 241300 h 2546350"/>
                <a:gd name="connsiteX9" fmla="*/ 666750 w 3213100"/>
                <a:gd name="connsiteY9" fmla="*/ 317500 h 2546350"/>
                <a:gd name="connsiteX10" fmla="*/ 723900 w 3213100"/>
                <a:gd name="connsiteY10" fmla="*/ 425450 h 2546350"/>
                <a:gd name="connsiteX11" fmla="*/ 826294 w 3213100"/>
                <a:gd name="connsiteY11" fmla="*/ 562768 h 2546350"/>
                <a:gd name="connsiteX12" fmla="*/ 882650 w 3213100"/>
                <a:gd name="connsiteY12" fmla="*/ 619125 h 2546350"/>
                <a:gd name="connsiteX13" fmla="*/ 965200 w 3213100"/>
                <a:gd name="connsiteY13" fmla="*/ 673100 h 2546350"/>
                <a:gd name="connsiteX14" fmla="*/ 1022350 w 3213100"/>
                <a:gd name="connsiteY14" fmla="*/ 724694 h 2546350"/>
                <a:gd name="connsiteX15" fmla="*/ 1118394 w 3213100"/>
                <a:gd name="connsiteY15" fmla="*/ 834232 h 2546350"/>
                <a:gd name="connsiteX16" fmla="*/ 1160463 w 3213100"/>
                <a:gd name="connsiteY16" fmla="*/ 946150 h 2546350"/>
                <a:gd name="connsiteX17" fmla="*/ 1216025 w 3213100"/>
                <a:gd name="connsiteY17" fmla="*/ 1062038 h 2546350"/>
                <a:gd name="connsiteX18" fmla="*/ 1270000 w 3213100"/>
                <a:gd name="connsiteY18" fmla="*/ 1155700 h 2546350"/>
                <a:gd name="connsiteX19" fmla="*/ 1384300 w 3213100"/>
                <a:gd name="connsiteY19" fmla="*/ 1216818 h 2546350"/>
                <a:gd name="connsiteX20" fmla="*/ 1460500 w 3213100"/>
                <a:gd name="connsiteY20" fmla="*/ 1257300 h 2546350"/>
                <a:gd name="connsiteX21" fmla="*/ 1562100 w 3213100"/>
                <a:gd name="connsiteY21" fmla="*/ 1285081 h 2546350"/>
                <a:gd name="connsiteX22" fmla="*/ 1675606 w 3213100"/>
                <a:gd name="connsiteY22" fmla="*/ 1331912 h 2546350"/>
                <a:gd name="connsiteX23" fmla="*/ 1875631 w 3213100"/>
                <a:gd name="connsiteY23" fmla="*/ 1434306 h 2546350"/>
                <a:gd name="connsiteX24" fmla="*/ 2043906 w 3213100"/>
                <a:gd name="connsiteY24" fmla="*/ 1495425 h 2546350"/>
                <a:gd name="connsiteX25" fmla="*/ 2160587 w 3213100"/>
                <a:gd name="connsiteY25" fmla="*/ 1547019 h 2546350"/>
                <a:gd name="connsiteX26" fmla="*/ 2274093 w 3213100"/>
                <a:gd name="connsiteY26" fmla="*/ 1595438 h 2546350"/>
                <a:gd name="connsiteX27" fmla="*/ 2359819 w 3213100"/>
                <a:gd name="connsiteY27" fmla="*/ 1639094 h 2546350"/>
                <a:gd name="connsiteX28" fmla="*/ 2448719 w 3213100"/>
                <a:gd name="connsiteY28" fmla="*/ 1682750 h 2546350"/>
                <a:gd name="connsiteX29" fmla="*/ 2520950 w 3213100"/>
                <a:gd name="connsiteY29" fmla="*/ 1714500 h 2546350"/>
                <a:gd name="connsiteX30" fmla="*/ 2578100 w 3213100"/>
                <a:gd name="connsiteY30" fmla="*/ 1746250 h 2546350"/>
                <a:gd name="connsiteX31" fmla="*/ 2679700 w 3213100"/>
                <a:gd name="connsiteY31" fmla="*/ 1797050 h 2546350"/>
                <a:gd name="connsiteX32" fmla="*/ 2768600 w 3213100"/>
                <a:gd name="connsiteY32" fmla="*/ 1873250 h 2546350"/>
                <a:gd name="connsiteX33" fmla="*/ 2825750 w 3213100"/>
                <a:gd name="connsiteY33" fmla="*/ 1917700 h 2546350"/>
                <a:gd name="connsiteX34" fmla="*/ 2914650 w 3213100"/>
                <a:gd name="connsiteY34" fmla="*/ 1993900 h 2546350"/>
                <a:gd name="connsiteX35" fmla="*/ 2971800 w 3213100"/>
                <a:gd name="connsiteY35" fmla="*/ 2044700 h 2546350"/>
                <a:gd name="connsiteX36" fmla="*/ 3022600 w 3213100"/>
                <a:gd name="connsiteY36" fmla="*/ 2146300 h 2546350"/>
                <a:gd name="connsiteX37" fmla="*/ 3073400 w 3213100"/>
                <a:gd name="connsiteY37" fmla="*/ 2222500 h 2546350"/>
                <a:gd name="connsiteX38" fmla="*/ 3105150 w 3213100"/>
                <a:gd name="connsiteY38" fmla="*/ 2260600 h 2546350"/>
                <a:gd name="connsiteX39" fmla="*/ 3144044 w 3213100"/>
                <a:gd name="connsiteY39" fmla="*/ 2300288 h 2546350"/>
                <a:gd name="connsiteX40" fmla="*/ 3168650 w 3213100"/>
                <a:gd name="connsiteY40" fmla="*/ 2362200 h 2546350"/>
                <a:gd name="connsiteX41" fmla="*/ 3194050 w 3213100"/>
                <a:gd name="connsiteY41" fmla="*/ 2432050 h 2546350"/>
                <a:gd name="connsiteX42" fmla="*/ 3213100 w 3213100"/>
                <a:gd name="connsiteY42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368300 w 3213100"/>
                <a:gd name="connsiteY3" fmla="*/ 25400 h 2546350"/>
                <a:gd name="connsiteX4" fmla="*/ 412750 w 3213100"/>
                <a:gd name="connsiteY4" fmla="*/ 69850 h 2546350"/>
                <a:gd name="connsiteX5" fmla="*/ 476250 w 3213100"/>
                <a:gd name="connsiteY5" fmla="*/ 114300 h 2546350"/>
                <a:gd name="connsiteX6" fmla="*/ 552450 w 3213100"/>
                <a:gd name="connsiteY6" fmla="*/ 184150 h 2546350"/>
                <a:gd name="connsiteX7" fmla="*/ 590550 w 3213100"/>
                <a:gd name="connsiteY7" fmla="*/ 241300 h 2546350"/>
                <a:gd name="connsiteX8" fmla="*/ 666750 w 3213100"/>
                <a:gd name="connsiteY8" fmla="*/ 317500 h 2546350"/>
                <a:gd name="connsiteX9" fmla="*/ 723900 w 3213100"/>
                <a:gd name="connsiteY9" fmla="*/ 425450 h 2546350"/>
                <a:gd name="connsiteX10" fmla="*/ 826294 w 3213100"/>
                <a:gd name="connsiteY10" fmla="*/ 562768 h 2546350"/>
                <a:gd name="connsiteX11" fmla="*/ 882650 w 3213100"/>
                <a:gd name="connsiteY11" fmla="*/ 619125 h 2546350"/>
                <a:gd name="connsiteX12" fmla="*/ 965200 w 3213100"/>
                <a:gd name="connsiteY12" fmla="*/ 673100 h 2546350"/>
                <a:gd name="connsiteX13" fmla="*/ 1022350 w 3213100"/>
                <a:gd name="connsiteY13" fmla="*/ 724694 h 2546350"/>
                <a:gd name="connsiteX14" fmla="*/ 1118394 w 3213100"/>
                <a:gd name="connsiteY14" fmla="*/ 834232 h 2546350"/>
                <a:gd name="connsiteX15" fmla="*/ 1160463 w 3213100"/>
                <a:gd name="connsiteY15" fmla="*/ 946150 h 2546350"/>
                <a:gd name="connsiteX16" fmla="*/ 1216025 w 3213100"/>
                <a:gd name="connsiteY16" fmla="*/ 1062038 h 2546350"/>
                <a:gd name="connsiteX17" fmla="*/ 1270000 w 3213100"/>
                <a:gd name="connsiteY17" fmla="*/ 1155700 h 2546350"/>
                <a:gd name="connsiteX18" fmla="*/ 1384300 w 3213100"/>
                <a:gd name="connsiteY18" fmla="*/ 1216818 h 2546350"/>
                <a:gd name="connsiteX19" fmla="*/ 1460500 w 3213100"/>
                <a:gd name="connsiteY19" fmla="*/ 1257300 h 2546350"/>
                <a:gd name="connsiteX20" fmla="*/ 1562100 w 3213100"/>
                <a:gd name="connsiteY20" fmla="*/ 1285081 h 2546350"/>
                <a:gd name="connsiteX21" fmla="*/ 1675606 w 3213100"/>
                <a:gd name="connsiteY21" fmla="*/ 1331912 h 2546350"/>
                <a:gd name="connsiteX22" fmla="*/ 1875631 w 3213100"/>
                <a:gd name="connsiteY22" fmla="*/ 1434306 h 2546350"/>
                <a:gd name="connsiteX23" fmla="*/ 2043906 w 3213100"/>
                <a:gd name="connsiteY23" fmla="*/ 1495425 h 2546350"/>
                <a:gd name="connsiteX24" fmla="*/ 2160587 w 3213100"/>
                <a:gd name="connsiteY24" fmla="*/ 1547019 h 2546350"/>
                <a:gd name="connsiteX25" fmla="*/ 2274093 w 3213100"/>
                <a:gd name="connsiteY25" fmla="*/ 1595438 h 2546350"/>
                <a:gd name="connsiteX26" fmla="*/ 2359819 w 3213100"/>
                <a:gd name="connsiteY26" fmla="*/ 1639094 h 2546350"/>
                <a:gd name="connsiteX27" fmla="*/ 2448719 w 3213100"/>
                <a:gd name="connsiteY27" fmla="*/ 1682750 h 2546350"/>
                <a:gd name="connsiteX28" fmla="*/ 2520950 w 3213100"/>
                <a:gd name="connsiteY28" fmla="*/ 1714500 h 2546350"/>
                <a:gd name="connsiteX29" fmla="*/ 2578100 w 3213100"/>
                <a:gd name="connsiteY29" fmla="*/ 1746250 h 2546350"/>
                <a:gd name="connsiteX30" fmla="*/ 2679700 w 3213100"/>
                <a:gd name="connsiteY30" fmla="*/ 1797050 h 2546350"/>
                <a:gd name="connsiteX31" fmla="*/ 2768600 w 3213100"/>
                <a:gd name="connsiteY31" fmla="*/ 1873250 h 2546350"/>
                <a:gd name="connsiteX32" fmla="*/ 2825750 w 3213100"/>
                <a:gd name="connsiteY32" fmla="*/ 1917700 h 2546350"/>
                <a:gd name="connsiteX33" fmla="*/ 2914650 w 3213100"/>
                <a:gd name="connsiteY33" fmla="*/ 1993900 h 2546350"/>
                <a:gd name="connsiteX34" fmla="*/ 2971800 w 3213100"/>
                <a:gd name="connsiteY34" fmla="*/ 2044700 h 2546350"/>
                <a:gd name="connsiteX35" fmla="*/ 3022600 w 3213100"/>
                <a:gd name="connsiteY35" fmla="*/ 2146300 h 2546350"/>
                <a:gd name="connsiteX36" fmla="*/ 3073400 w 3213100"/>
                <a:gd name="connsiteY36" fmla="*/ 2222500 h 2546350"/>
                <a:gd name="connsiteX37" fmla="*/ 3105150 w 3213100"/>
                <a:gd name="connsiteY37" fmla="*/ 2260600 h 2546350"/>
                <a:gd name="connsiteX38" fmla="*/ 3144044 w 3213100"/>
                <a:gd name="connsiteY38" fmla="*/ 2300288 h 2546350"/>
                <a:gd name="connsiteX39" fmla="*/ 3168650 w 3213100"/>
                <a:gd name="connsiteY39" fmla="*/ 2362200 h 2546350"/>
                <a:gd name="connsiteX40" fmla="*/ 3194050 w 3213100"/>
                <a:gd name="connsiteY40" fmla="*/ 2432050 h 2546350"/>
                <a:gd name="connsiteX41" fmla="*/ 3213100 w 3213100"/>
                <a:gd name="connsiteY41" fmla="*/ 2546350 h 2546350"/>
                <a:gd name="connsiteX0" fmla="*/ 0 w 3213100"/>
                <a:gd name="connsiteY0" fmla="*/ 0 h 2546350"/>
                <a:gd name="connsiteX1" fmla="*/ 209550 w 3213100"/>
                <a:gd name="connsiteY1" fmla="*/ 6350 h 2546350"/>
                <a:gd name="connsiteX2" fmla="*/ 228600 w 3213100"/>
                <a:gd name="connsiteY2" fmla="*/ 12700 h 2546350"/>
                <a:gd name="connsiteX3" fmla="*/ 412750 w 3213100"/>
                <a:gd name="connsiteY3" fmla="*/ 69850 h 2546350"/>
                <a:gd name="connsiteX4" fmla="*/ 476250 w 3213100"/>
                <a:gd name="connsiteY4" fmla="*/ 114300 h 2546350"/>
                <a:gd name="connsiteX5" fmla="*/ 552450 w 3213100"/>
                <a:gd name="connsiteY5" fmla="*/ 184150 h 2546350"/>
                <a:gd name="connsiteX6" fmla="*/ 590550 w 3213100"/>
                <a:gd name="connsiteY6" fmla="*/ 241300 h 2546350"/>
                <a:gd name="connsiteX7" fmla="*/ 666750 w 3213100"/>
                <a:gd name="connsiteY7" fmla="*/ 317500 h 2546350"/>
                <a:gd name="connsiteX8" fmla="*/ 723900 w 3213100"/>
                <a:gd name="connsiteY8" fmla="*/ 425450 h 2546350"/>
                <a:gd name="connsiteX9" fmla="*/ 826294 w 3213100"/>
                <a:gd name="connsiteY9" fmla="*/ 562768 h 2546350"/>
                <a:gd name="connsiteX10" fmla="*/ 882650 w 3213100"/>
                <a:gd name="connsiteY10" fmla="*/ 619125 h 2546350"/>
                <a:gd name="connsiteX11" fmla="*/ 965200 w 3213100"/>
                <a:gd name="connsiteY11" fmla="*/ 673100 h 2546350"/>
                <a:gd name="connsiteX12" fmla="*/ 1022350 w 3213100"/>
                <a:gd name="connsiteY12" fmla="*/ 724694 h 2546350"/>
                <a:gd name="connsiteX13" fmla="*/ 1118394 w 3213100"/>
                <a:gd name="connsiteY13" fmla="*/ 834232 h 2546350"/>
                <a:gd name="connsiteX14" fmla="*/ 1160463 w 3213100"/>
                <a:gd name="connsiteY14" fmla="*/ 946150 h 2546350"/>
                <a:gd name="connsiteX15" fmla="*/ 1216025 w 3213100"/>
                <a:gd name="connsiteY15" fmla="*/ 1062038 h 2546350"/>
                <a:gd name="connsiteX16" fmla="*/ 1270000 w 3213100"/>
                <a:gd name="connsiteY16" fmla="*/ 1155700 h 2546350"/>
                <a:gd name="connsiteX17" fmla="*/ 1384300 w 3213100"/>
                <a:gd name="connsiteY17" fmla="*/ 1216818 h 2546350"/>
                <a:gd name="connsiteX18" fmla="*/ 1460500 w 3213100"/>
                <a:gd name="connsiteY18" fmla="*/ 1257300 h 2546350"/>
                <a:gd name="connsiteX19" fmla="*/ 1562100 w 3213100"/>
                <a:gd name="connsiteY19" fmla="*/ 1285081 h 2546350"/>
                <a:gd name="connsiteX20" fmla="*/ 1675606 w 3213100"/>
                <a:gd name="connsiteY20" fmla="*/ 1331912 h 2546350"/>
                <a:gd name="connsiteX21" fmla="*/ 1875631 w 3213100"/>
                <a:gd name="connsiteY21" fmla="*/ 1434306 h 2546350"/>
                <a:gd name="connsiteX22" fmla="*/ 2043906 w 3213100"/>
                <a:gd name="connsiteY22" fmla="*/ 1495425 h 2546350"/>
                <a:gd name="connsiteX23" fmla="*/ 2160587 w 3213100"/>
                <a:gd name="connsiteY23" fmla="*/ 1547019 h 2546350"/>
                <a:gd name="connsiteX24" fmla="*/ 2274093 w 3213100"/>
                <a:gd name="connsiteY24" fmla="*/ 1595438 h 2546350"/>
                <a:gd name="connsiteX25" fmla="*/ 2359819 w 3213100"/>
                <a:gd name="connsiteY25" fmla="*/ 1639094 h 2546350"/>
                <a:gd name="connsiteX26" fmla="*/ 2448719 w 3213100"/>
                <a:gd name="connsiteY26" fmla="*/ 1682750 h 2546350"/>
                <a:gd name="connsiteX27" fmla="*/ 2520950 w 3213100"/>
                <a:gd name="connsiteY27" fmla="*/ 1714500 h 2546350"/>
                <a:gd name="connsiteX28" fmla="*/ 2578100 w 3213100"/>
                <a:gd name="connsiteY28" fmla="*/ 1746250 h 2546350"/>
                <a:gd name="connsiteX29" fmla="*/ 2679700 w 3213100"/>
                <a:gd name="connsiteY29" fmla="*/ 1797050 h 2546350"/>
                <a:gd name="connsiteX30" fmla="*/ 2768600 w 3213100"/>
                <a:gd name="connsiteY30" fmla="*/ 1873250 h 2546350"/>
                <a:gd name="connsiteX31" fmla="*/ 2825750 w 3213100"/>
                <a:gd name="connsiteY31" fmla="*/ 1917700 h 2546350"/>
                <a:gd name="connsiteX32" fmla="*/ 2914650 w 3213100"/>
                <a:gd name="connsiteY32" fmla="*/ 1993900 h 2546350"/>
                <a:gd name="connsiteX33" fmla="*/ 2971800 w 3213100"/>
                <a:gd name="connsiteY33" fmla="*/ 2044700 h 2546350"/>
                <a:gd name="connsiteX34" fmla="*/ 3022600 w 3213100"/>
                <a:gd name="connsiteY34" fmla="*/ 2146300 h 2546350"/>
                <a:gd name="connsiteX35" fmla="*/ 3073400 w 3213100"/>
                <a:gd name="connsiteY35" fmla="*/ 2222500 h 2546350"/>
                <a:gd name="connsiteX36" fmla="*/ 3105150 w 3213100"/>
                <a:gd name="connsiteY36" fmla="*/ 2260600 h 2546350"/>
                <a:gd name="connsiteX37" fmla="*/ 3144044 w 3213100"/>
                <a:gd name="connsiteY37" fmla="*/ 2300288 h 2546350"/>
                <a:gd name="connsiteX38" fmla="*/ 3168650 w 3213100"/>
                <a:gd name="connsiteY38" fmla="*/ 2362200 h 2546350"/>
                <a:gd name="connsiteX39" fmla="*/ 3194050 w 3213100"/>
                <a:gd name="connsiteY39" fmla="*/ 2432050 h 2546350"/>
                <a:gd name="connsiteX40" fmla="*/ 3213100 w 3213100"/>
                <a:gd name="connsiteY40" fmla="*/ 2546350 h 2546350"/>
                <a:gd name="connsiteX0" fmla="*/ 0 w 3213100"/>
                <a:gd name="connsiteY0" fmla="*/ 0 h 2546350"/>
                <a:gd name="connsiteX1" fmla="*/ 228600 w 3213100"/>
                <a:gd name="connsiteY1" fmla="*/ 12700 h 2546350"/>
                <a:gd name="connsiteX2" fmla="*/ 412750 w 3213100"/>
                <a:gd name="connsiteY2" fmla="*/ 69850 h 2546350"/>
                <a:gd name="connsiteX3" fmla="*/ 476250 w 3213100"/>
                <a:gd name="connsiteY3" fmla="*/ 114300 h 2546350"/>
                <a:gd name="connsiteX4" fmla="*/ 552450 w 3213100"/>
                <a:gd name="connsiteY4" fmla="*/ 184150 h 2546350"/>
                <a:gd name="connsiteX5" fmla="*/ 590550 w 3213100"/>
                <a:gd name="connsiteY5" fmla="*/ 241300 h 2546350"/>
                <a:gd name="connsiteX6" fmla="*/ 666750 w 3213100"/>
                <a:gd name="connsiteY6" fmla="*/ 317500 h 2546350"/>
                <a:gd name="connsiteX7" fmla="*/ 723900 w 3213100"/>
                <a:gd name="connsiteY7" fmla="*/ 425450 h 2546350"/>
                <a:gd name="connsiteX8" fmla="*/ 826294 w 3213100"/>
                <a:gd name="connsiteY8" fmla="*/ 562768 h 2546350"/>
                <a:gd name="connsiteX9" fmla="*/ 882650 w 3213100"/>
                <a:gd name="connsiteY9" fmla="*/ 619125 h 2546350"/>
                <a:gd name="connsiteX10" fmla="*/ 965200 w 3213100"/>
                <a:gd name="connsiteY10" fmla="*/ 673100 h 2546350"/>
                <a:gd name="connsiteX11" fmla="*/ 1022350 w 3213100"/>
                <a:gd name="connsiteY11" fmla="*/ 724694 h 2546350"/>
                <a:gd name="connsiteX12" fmla="*/ 1118394 w 3213100"/>
                <a:gd name="connsiteY12" fmla="*/ 834232 h 2546350"/>
                <a:gd name="connsiteX13" fmla="*/ 1160463 w 3213100"/>
                <a:gd name="connsiteY13" fmla="*/ 946150 h 2546350"/>
                <a:gd name="connsiteX14" fmla="*/ 1216025 w 3213100"/>
                <a:gd name="connsiteY14" fmla="*/ 1062038 h 2546350"/>
                <a:gd name="connsiteX15" fmla="*/ 1270000 w 3213100"/>
                <a:gd name="connsiteY15" fmla="*/ 1155700 h 2546350"/>
                <a:gd name="connsiteX16" fmla="*/ 1384300 w 3213100"/>
                <a:gd name="connsiteY16" fmla="*/ 1216818 h 2546350"/>
                <a:gd name="connsiteX17" fmla="*/ 1460500 w 3213100"/>
                <a:gd name="connsiteY17" fmla="*/ 1257300 h 2546350"/>
                <a:gd name="connsiteX18" fmla="*/ 1562100 w 3213100"/>
                <a:gd name="connsiteY18" fmla="*/ 1285081 h 2546350"/>
                <a:gd name="connsiteX19" fmla="*/ 1675606 w 3213100"/>
                <a:gd name="connsiteY19" fmla="*/ 1331912 h 2546350"/>
                <a:gd name="connsiteX20" fmla="*/ 1875631 w 3213100"/>
                <a:gd name="connsiteY20" fmla="*/ 1434306 h 2546350"/>
                <a:gd name="connsiteX21" fmla="*/ 2043906 w 3213100"/>
                <a:gd name="connsiteY21" fmla="*/ 1495425 h 2546350"/>
                <a:gd name="connsiteX22" fmla="*/ 2160587 w 3213100"/>
                <a:gd name="connsiteY22" fmla="*/ 1547019 h 2546350"/>
                <a:gd name="connsiteX23" fmla="*/ 2274093 w 3213100"/>
                <a:gd name="connsiteY23" fmla="*/ 1595438 h 2546350"/>
                <a:gd name="connsiteX24" fmla="*/ 2359819 w 3213100"/>
                <a:gd name="connsiteY24" fmla="*/ 1639094 h 2546350"/>
                <a:gd name="connsiteX25" fmla="*/ 2448719 w 3213100"/>
                <a:gd name="connsiteY25" fmla="*/ 1682750 h 2546350"/>
                <a:gd name="connsiteX26" fmla="*/ 2520950 w 3213100"/>
                <a:gd name="connsiteY26" fmla="*/ 1714500 h 2546350"/>
                <a:gd name="connsiteX27" fmla="*/ 2578100 w 3213100"/>
                <a:gd name="connsiteY27" fmla="*/ 1746250 h 2546350"/>
                <a:gd name="connsiteX28" fmla="*/ 2679700 w 3213100"/>
                <a:gd name="connsiteY28" fmla="*/ 1797050 h 2546350"/>
                <a:gd name="connsiteX29" fmla="*/ 2768600 w 3213100"/>
                <a:gd name="connsiteY29" fmla="*/ 1873250 h 2546350"/>
                <a:gd name="connsiteX30" fmla="*/ 2825750 w 3213100"/>
                <a:gd name="connsiteY30" fmla="*/ 1917700 h 2546350"/>
                <a:gd name="connsiteX31" fmla="*/ 2914650 w 3213100"/>
                <a:gd name="connsiteY31" fmla="*/ 1993900 h 2546350"/>
                <a:gd name="connsiteX32" fmla="*/ 2971800 w 3213100"/>
                <a:gd name="connsiteY32" fmla="*/ 2044700 h 2546350"/>
                <a:gd name="connsiteX33" fmla="*/ 3022600 w 3213100"/>
                <a:gd name="connsiteY33" fmla="*/ 2146300 h 2546350"/>
                <a:gd name="connsiteX34" fmla="*/ 3073400 w 3213100"/>
                <a:gd name="connsiteY34" fmla="*/ 2222500 h 2546350"/>
                <a:gd name="connsiteX35" fmla="*/ 3105150 w 3213100"/>
                <a:gd name="connsiteY35" fmla="*/ 2260600 h 2546350"/>
                <a:gd name="connsiteX36" fmla="*/ 3144044 w 3213100"/>
                <a:gd name="connsiteY36" fmla="*/ 2300288 h 2546350"/>
                <a:gd name="connsiteX37" fmla="*/ 3168650 w 3213100"/>
                <a:gd name="connsiteY37" fmla="*/ 2362200 h 2546350"/>
                <a:gd name="connsiteX38" fmla="*/ 3194050 w 3213100"/>
                <a:gd name="connsiteY38" fmla="*/ 2432050 h 2546350"/>
                <a:gd name="connsiteX39" fmla="*/ 3213100 w 3213100"/>
                <a:gd name="connsiteY39" fmla="*/ 2546350 h 254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213100" h="2546350">
                  <a:moveTo>
                    <a:pt x="0" y="0"/>
                  </a:moveTo>
                  <a:cubicBezTo>
                    <a:pt x="47625" y="2646"/>
                    <a:pt x="159808" y="1058"/>
                    <a:pt x="228600" y="12700"/>
                  </a:cubicBezTo>
                  <a:cubicBezTo>
                    <a:pt x="297392" y="24342"/>
                    <a:pt x="371475" y="52917"/>
                    <a:pt x="412750" y="69850"/>
                  </a:cubicBezTo>
                  <a:cubicBezTo>
                    <a:pt x="454025" y="86783"/>
                    <a:pt x="455083" y="99483"/>
                    <a:pt x="476250" y="114300"/>
                  </a:cubicBezTo>
                  <a:cubicBezTo>
                    <a:pt x="496358" y="131233"/>
                    <a:pt x="533400" y="162984"/>
                    <a:pt x="552450" y="184150"/>
                  </a:cubicBezTo>
                  <a:cubicBezTo>
                    <a:pt x="571500" y="205316"/>
                    <a:pt x="577850" y="222250"/>
                    <a:pt x="590550" y="241300"/>
                  </a:cubicBezTo>
                  <a:cubicBezTo>
                    <a:pt x="605367" y="257175"/>
                    <a:pt x="644525" y="286808"/>
                    <a:pt x="666750" y="317500"/>
                  </a:cubicBezTo>
                  <a:cubicBezTo>
                    <a:pt x="688975" y="348192"/>
                    <a:pt x="697309" y="384572"/>
                    <a:pt x="723900" y="425450"/>
                  </a:cubicBezTo>
                  <a:cubicBezTo>
                    <a:pt x="750491" y="466328"/>
                    <a:pt x="799836" y="530489"/>
                    <a:pt x="826294" y="562768"/>
                  </a:cubicBezTo>
                  <a:cubicBezTo>
                    <a:pt x="852752" y="595047"/>
                    <a:pt x="859499" y="600736"/>
                    <a:pt x="882650" y="619125"/>
                  </a:cubicBezTo>
                  <a:cubicBezTo>
                    <a:pt x="905801" y="637514"/>
                    <a:pt x="941917" y="655505"/>
                    <a:pt x="965200" y="673100"/>
                  </a:cubicBezTo>
                  <a:cubicBezTo>
                    <a:pt x="988483" y="690695"/>
                    <a:pt x="996818" y="697839"/>
                    <a:pt x="1022350" y="724694"/>
                  </a:cubicBezTo>
                  <a:cubicBezTo>
                    <a:pt x="1047882" y="751549"/>
                    <a:pt x="1095375" y="796132"/>
                    <a:pt x="1118394" y="834232"/>
                  </a:cubicBezTo>
                  <a:cubicBezTo>
                    <a:pt x="1141413" y="872332"/>
                    <a:pt x="1144191" y="908182"/>
                    <a:pt x="1160463" y="946150"/>
                  </a:cubicBezTo>
                  <a:cubicBezTo>
                    <a:pt x="1176735" y="984118"/>
                    <a:pt x="1197769" y="1027113"/>
                    <a:pt x="1216025" y="1062038"/>
                  </a:cubicBezTo>
                  <a:cubicBezTo>
                    <a:pt x="1234281" y="1096963"/>
                    <a:pt x="1241954" y="1129903"/>
                    <a:pt x="1270000" y="1155700"/>
                  </a:cubicBezTo>
                  <a:cubicBezTo>
                    <a:pt x="1298046" y="1181497"/>
                    <a:pt x="1352550" y="1199885"/>
                    <a:pt x="1384300" y="1216818"/>
                  </a:cubicBezTo>
                  <a:cubicBezTo>
                    <a:pt x="1416050" y="1233751"/>
                    <a:pt x="1430867" y="1245923"/>
                    <a:pt x="1460500" y="1257300"/>
                  </a:cubicBezTo>
                  <a:cubicBezTo>
                    <a:pt x="1490133" y="1268677"/>
                    <a:pt x="1528233" y="1282964"/>
                    <a:pt x="1562100" y="1285081"/>
                  </a:cubicBezTo>
                  <a:cubicBezTo>
                    <a:pt x="1590807" y="1314184"/>
                    <a:pt x="1623351" y="1303469"/>
                    <a:pt x="1675606" y="1331912"/>
                  </a:cubicBezTo>
                  <a:cubicBezTo>
                    <a:pt x="1727861" y="1360355"/>
                    <a:pt x="1814248" y="1407054"/>
                    <a:pt x="1875631" y="1434306"/>
                  </a:cubicBezTo>
                  <a:cubicBezTo>
                    <a:pt x="1937014" y="1461558"/>
                    <a:pt x="1996413" y="1476640"/>
                    <a:pt x="2043906" y="1495425"/>
                  </a:cubicBezTo>
                  <a:cubicBezTo>
                    <a:pt x="2091399" y="1514210"/>
                    <a:pt x="2122223" y="1530350"/>
                    <a:pt x="2160587" y="1547019"/>
                  </a:cubicBezTo>
                  <a:cubicBezTo>
                    <a:pt x="2198951" y="1563688"/>
                    <a:pt x="2240888" y="1580092"/>
                    <a:pt x="2274093" y="1595438"/>
                  </a:cubicBezTo>
                  <a:cubicBezTo>
                    <a:pt x="2307298" y="1610784"/>
                    <a:pt x="2330715" y="1624542"/>
                    <a:pt x="2359819" y="1639094"/>
                  </a:cubicBezTo>
                  <a:lnTo>
                    <a:pt x="2448719" y="1682750"/>
                  </a:lnTo>
                  <a:cubicBezTo>
                    <a:pt x="2475574" y="1695318"/>
                    <a:pt x="2499386" y="1703917"/>
                    <a:pt x="2520950" y="1714500"/>
                  </a:cubicBezTo>
                  <a:cubicBezTo>
                    <a:pt x="2542514" y="1725083"/>
                    <a:pt x="2551642" y="1732492"/>
                    <a:pt x="2578100" y="1746250"/>
                  </a:cubicBezTo>
                  <a:cubicBezTo>
                    <a:pt x="2604558" y="1760008"/>
                    <a:pt x="2647950" y="1775883"/>
                    <a:pt x="2679700" y="1797050"/>
                  </a:cubicBezTo>
                  <a:cubicBezTo>
                    <a:pt x="2711450" y="1818217"/>
                    <a:pt x="2744258" y="1853142"/>
                    <a:pt x="2768600" y="1873250"/>
                  </a:cubicBezTo>
                  <a:cubicBezTo>
                    <a:pt x="2792942" y="1893358"/>
                    <a:pt x="2801408" y="1897592"/>
                    <a:pt x="2825750" y="1917700"/>
                  </a:cubicBezTo>
                  <a:cubicBezTo>
                    <a:pt x="2850092" y="1937808"/>
                    <a:pt x="2890308" y="1972733"/>
                    <a:pt x="2914650" y="1993900"/>
                  </a:cubicBezTo>
                  <a:cubicBezTo>
                    <a:pt x="2938992" y="2015067"/>
                    <a:pt x="2945727" y="2027318"/>
                    <a:pt x="2971800" y="2044700"/>
                  </a:cubicBezTo>
                  <a:cubicBezTo>
                    <a:pt x="2989792" y="2070100"/>
                    <a:pt x="3005667" y="2116667"/>
                    <a:pt x="3022600" y="2146300"/>
                  </a:cubicBezTo>
                  <a:cubicBezTo>
                    <a:pt x="3039533" y="2175933"/>
                    <a:pt x="3059642" y="2203450"/>
                    <a:pt x="3073400" y="2222500"/>
                  </a:cubicBezTo>
                  <a:cubicBezTo>
                    <a:pt x="3087158" y="2241550"/>
                    <a:pt x="3093376" y="2247635"/>
                    <a:pt x="3105150" y="2260600"/>
                  </a:cubicBezTo>
                  <a:cubicBezTo>
                    <a:pt x="3116924" y="2273565"/>
                    <a:pt x="3133461" y="2283355"/>
                    <a:pt x="3144044" y="2300288"/>
                  </a:cubicBezTo>
                  <a:cubicBezTo>
                    <a:pt x="3154627" y="2317221"/>
                    <a:pt x="3160316" y="2340240"/>
                    <a:pt x="3168650" y="2362200"/>
                  </a:cubicBezTo>
                  <a:cubicBezTo>
                    <a:pt x="3176984" y="2384160"/>
                    <a:pt x="3186642" y="2401358"/>
                    <a:pt x="3194050" y="2432050"/>
                  </a:cubicBezTo>
                  <a:cubicBezTo>
                    <a:pt x="3201458" y="2462742"/>
                    <a:pt x="3209131" y="2522538"/>
                    <a:pt x="3213100" y="254635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FF"/>
                </a:solidFill>
              </a:endParaRPr>
            </a:p>
          </p:txBody>
        </p:sp>
        <p:sp>
          <p:nvSpPr>
            <p:cNvPr id="6" name="Forma livre 5"/>
            <p:cNvSpPr/>
            <p:nvPr/>
          </p:nvSpPr>
          <p:spPr>
            <a:xfrm>
              <a:off x="3009899" y="1706880"/>
              <a:ext cx="2599849" cy="3323272"/>
            </a:xfrm>
            <a:custGeom>
              <a:avLst/>
              <a:gdLst>
                <a:gd name="connsiteX0" fmla="*/ 0 w 2636520"/>
                <a:gd name="connsiteY0" fmla="*/ 0 h 3337560"/>
                <a:gd name="connsiteX1" fmla="*/ 15240 w 2636520"/>
                <a:gd name="connsiteY1" fmla="*/ 60960 h 3337560"/>
                <a:gd name="connsiteX2" fmla="*/ 45720 w 2636520"/>
                <a:gd name="connsiteY2" fmla="*/ 106680 h 3337560"/>
                <a:gd name="connsiteX3" fmla="*/ 190500 w 2636520"/>
                <a:gd name="connsiteY3" fmla="*/ 129540 h 3337560"/>
                <a:gd name="connsiteX4" fmla="*/ 236220 w 2636520"/>
                <a:gd name="connsiteY4" fmla="*/ 175260 h 3337560"/>
                <a:gd name="connsiteX5" fmla="*/ 251460 w 2636520"/>
                <a:gd name="connsiteY5" fmla="*/ 220980 h 3337560"/>
                <a:gd name="connsiteX6" fmla="*/ 304800 w 2636520"/>
                <a:gd name="connsiteY6" fmla="*/ 266700 h 3337560"/>
                <a:gd name="connsiteX7" fmla="*/ 327660 w 2636520"/>
                <a:gd name="connsiteY7" fmla="*/ 274320 h 3337560"/>
                <a:gd name="connsiteX8" fmla="*/ 350520 w 2636520"/>
                <a:gd name="connsiteY8" fmla="*/ 289560 h 3337560"/>
                <a:gd name="connsiteX9" fmla="*/ 396240 w 2636520"/>
                <a:gd name="connsiteY9" fmla="*/ 304800 h 3337560"/>
                <a:gd name="connsiteX10" fmla="*/ 434340 w 2636520"/>
                <a:gd name="connsiteY10" fmla="*/ 320040 h 3337560"/>
                <a:gd name="connsiteX11" fmla="*/ 449580 w 2636520"/>
                <a:gd name="connsiteY11" fmla="*/ 342900 h 3337560"/>
                <a:gd name="connsiteX12" fmla="*/ 640080 w 2636520"/>
                <a:gd name="connsiteY12" fmla="*/ 365760 h 3337560"/>
                <a:gd name="connsiteX13" fmla="*/ 678180 w 2636520"/>
                <a:gd name="connsiteY13" fmla="*/ 411480 h 3337560"/>
                <a:gd name="connsiteX14" fmla="*/ 708660 w 2636520"/>
                <a:gd name="connsiteY14" fmla="*/ 426720 h 3337560"/>
                <a:gd name="connsiteX15" fmla="*/ 723900 w 2636520"/>
                <a:gd name="connsiteY15" fmla="*/ 472440 h 3337560"/>
                <a:gd name="connsiteX16" fmla="*/ 731520 w 2636520"/>
                <a:gd name="connsiteY16" fmla="*/ 495300 h 3337560"/>
                <a:gd name="connsiteX17" fmla="*/ 746760 w 2636520"/>
                <a:gd name="connsiteY17" fmla="*/ 525780 h 3337560"/>
                <a:gd name="connsiteX18" fmla="*/ 769620 w 2636520"/>
                <a:gd name="connsiteY18" fmla="*/ 601980 h 3337560"/>
                <a:gd name="connsiteX19" fmla="*/ 830580 w 2636520"/>
                <a:gd name="connsiteY19" fmla="*/ 685800 h 3337560"/>
                <a:gd name="connsiteX20" fmla="*/ 845820 w 2636520"/>
                <a:gd name="connsiteY20" fmla="*/ 708660 h 3337560"/>
                <a:gd name="connsiteX21" fmla="*/ 876300 w 2636520"/>
                <a:gd name="connsiteY21" fmla="*/ 937260 h 3337560"/>
                <a:gd name="connsiteX22" fmla="*/ 906780 w 2636520"/>
                <a:gd name="connsiteY22" fmla="*/ 1013460 h 3337560"/>
                <a:gd name="connsiteX23" fmla="*/ 922020 w 2636520"/>
                <a:gd name="connsiteY23" fmla="*/ 1059180 h 3337560"/>
                <a:gd name="connsiteX24" fmla="*/ 929640 w 2636520"/>
                <a:gd name="connsiteY24" fmla="*/ 1082040 h 3337560"/>
                <a:gd name="connsiteX25" fmla="*/ 944880 w 2636520"/>
                <a:gd name="connsiteY25" fmla="*/ 1165860 h 3337560"/>
                <a:gd name="connsiteX26" fmla="*/ 960120 w 2636520"/>
                <a:gd name="connsiteY26" fmla="*/ 1203960 h 3337560"/>
                <a:gd name="connsiteX27" fmla="*/ 975360 w 2636520"/>
                <a:gd name="connsiteY27" fmla="*/ 1249680 h 3337560"/>
                <a:gd name="connsiteX28" fmla="*/ 967740 w 2636520"/>
                <a:gd name="connsiteY28" fmla="*/ 1386840 h 3337560"/>
                <a:gd name="connsiteX29" fmla="*/ 975360 w 2636520"/>
                <a:gd name="connsiteY29" fmla="*/ 1470660 h 3337560"/>
                <a:gd name="connsiteX30" fmla="*/ 982980 w 2636520"/>
                <a:gd name="connsiteY30" fmla="*/ 1630680 h 3337560"/>
                <a:gd name="connsiteX31" fmla="*/ 990600 w 2636520"/>
                <a:gd name="connsiteY31" fmla="*/ 1691640 h 3337560"/>
                <a:gd name="connsiteX32" fmla="*/ 1013460 w 2636520"/>
                <a:gd name="connsiteY32" fmla="*/ 1790700 h 3337560"/>
                <a:gd name="connsiteX33" fmla="*/ 1028700 w 2636520"/>
                <a:gd name="connsiteY33" fmla="*/ 1813560 h 3337560"/>
                <a:gd name="connsiteX34" fmla="*/ 1051560 w 2636520"/>
                <a:gd name="connsiteY34" fmla="*/ 1828800 h 3337560"/>
                <a:gd name="connsiteX35" fmla="*/ 1066800 w 2636520"/>
                <a:gd name="connsiteY35" fmla="*/ 1859280 h 3337560"/>
                <a:gd name="connsiteX36" fmla="*/ 1143000 w 2636520"/>
                <a:gd name="connsiteY36" fmla="*/ 1950720 h 3337560"/>
                <a:gd name="connsiteX37" fmla="*/ 1165860 w 2636520"/>
                <a:gd name="connsiteY37" fmla="*/ 1965960 h 3337560"/>
                <a:gd name="connsiteX38" fmla="*/ 1188720 w 2636520"/>
                <a:gd name="connsiteY38" fmla="*/ 1973580 h 3337560"/>
                <a:gd name="connsiteX39" fmla="*/ 1196340 w 2636520"/>
                <a:gd name="connsiteY39" fmla="*/ 1996440 h 3337560"/>
                <a:gd name="connsiteX40" fmla="*/ 1249680 w 2636520"/>
                <a:gd name="connsiteY40" fmla="*/ 2011680 h 3337560"/>
                <a:gd name="connsiteX41" fmla="*/ 1341120 w 2636520"/>
                <a:gd name="connsiteY41" fmla="*/ 2042160 h 3337560"/>
                <a:gd name="connsiteX42" fmla="*/ 1470660 w 2636520"/>
                <a:gd name="connsiteY42" fmla="*/ 2057400 h 3337560"/>
                <a:gd name="connsiteX43" fmla="*/ 1501140 w 2636520"/>
                <a:gd name="connsiteY43" fmla="*/ 2072640 h 3337560"/>
                <a:gd name="connsiteX44" fmla="*/ 1546860 w 2636520"/>
                <a:gd name="connsiteY44" fmla="*/ 2080260 h 3337560"/>
                <a:gd name="connsiteX45" fmla="*/ 1577340 w 2636520"/>
                <a:gd name="connsiteY45" fmla="*/ 2087880 h 3337560"/>
                <a:gd name="connsiteX46" fmla="*/ 1600200 w 2636520"/>
                <a:gd name="connsiteY46" fmla="*/ 2103120 h 3337560"/>
                <a:gd name="connsiteX47" fmla="*/ 1684020 w 2636520"/>
                <a:gd name="connsiteY47" fmla="*/ 2125980 h 3337560"/>
                <a:gd name="connsiteX48" fmla="*/ 1714500 w 2636520"/>
                <a:gd name="connsiteY48" fmla="*/ 2141220 h 3337560"/>
                <a:gd name="connsiteX49" fmla="*/ 1783080 w 2636520"/>
                <a:gd name="connsiteY49" fmla="*/ 2194560 h 3337560"/>
                <a:gd name="connsiteX50" fmla="*/ 1851660 w 2636520"/>
                <a:gd name="connsiteY50" fmla="*/ 2217420 h 3337560"/>
                <a:gd name="connsiteX51" fmla="*/ 1882140 w 2636520"/>
                <a:gd name="connsiteY51" fmla="*/ 2232660 h 3337560"/>
                <a:gd name="connsiteX52" fmla="*/ 1943100 w 2636520"/>
                <a:gd name="connsiteY52" fmla="*/ 2247900 h 3337560"/>
                <a:gd name="connsiteX53" fmla="*/ 1988820 w 2636520"/>
                <a:gd name="connsiteY53" fmla="*/ 2278380 h 3337560"/>
                <a:gd name="connsiteX54" fmla="*/ 2026920 w 2636520"/>
                <a:gd name="connsiteY54" fmla="*/ 2293620 h 3337560"/>
                <a:gd name="connsiteX55" fmla="*/ 2095500 w 2636520"/>
                <a:gd name="connsiteY55" fmla="*/ 2331720 h 3337560"/>
                <a:gd name="connsiteX56" fmla="*/ 2148840 w 2636520"/>
                <a:gd name="connsiteY56" fmla="*/ 2392680 h 3337560"/>
                <a:gd name="connsiteX57" fmla="*/ 2186940 w 2636520"/>
                <a:gd name="connsiteY57" fmla="*/ 2438400 h 3337560"/>
                <a:gd name="connsiteX58" fmla="*/ 2209800 w 2636520"/>
                <a:gd name="connsiteY58" fmla="*/ 2446020 h 3337560"/>
                <a:gd name="connsiteX59" fmla="*/ 2225040 w 2636520"/>
                <a:gd name="connsiteY59" fmla="*/ 2468880 h 3337560"/>
                <a:gd name="connsiteX60" fmla="*/ 2232660 w 2636520"/>
                <a:gd name="connsiteY60" fmla="*/ 2491740 h 3337560"/>
                <a:gd name="connsiteX61" fmla="*/ 2255520 w 2636520"/>
                <a:gd name="connsiteY61" fmla="*/ 2506980 h 3337560"/>
                <a:gd name="connsiteX62" fmla="*/ 2278380 w 2636520"/>
                <a:gd name="connsiteY62" fmla="*/ 2560320 h 3337560"/>
                <a:gd name="connsiteX63" fmla="*/ 2293620 w 2636520"/>
                <a:gd name="connsiteY63" fmla="*/ 2583180 h 3337560"/>
                <a:gd name="connsiteX64" fmla="*/ 2308860 w 2636520"/>
                <a:gd name="connsiteY64" fmla="*/ 2628900 h 3337560"/>
                <a:gd name="connsiteX65" fmla="*/ 2377440 w 2636520"/>
                <a:gd name="connsiteY65" fmla="*/ 2689860 h 3337560"/>
                <a:gd name="connsiteX66" fmla="*/ 2392680 w 2636520"/>
                <a:gd name="connsiteY66" fmla="*/ 2712720 h 3337560"/>
                <a:gd name="connsiteX67" fmla="*/ 2415540 w 2636520"/>
                <a:gd name="connsiteY67" fmla="*/ 2735580 h 3337560"/>
                <a:gd name="connsiteX68" fmla="*/ 2446020 w 2636520"/>
                <a:gd name="connsiteY68" fmla="*/ 2766060 h 3337560"/>
                <a:gd name="connsiteX69" fmla="*/ 2453640 w 2636520"/>
                <a:gd name="connsiteY69" fmla="*/ 2796540 h 3337560"/>
                <a:gd name="connsiteX70" fmla="*/ 2476500 w 2636520"/>
                <a:gd name="connsiteY70" fmla="*/ 2811780 h 3337560"/>
                <a:gd name="connsiteX71" fmla="*/ 2484120 w 2636520"/>
                <a:gd name="connsiteY71" fmla="*/ 2849880 h 3337560"/>
                <a:gd name="connsiteX72" fmla="*/ 2491740 w 2636520"/>
                <a:gd name="connsiteY72" fmla="*/ 2880360 h 3337560"/>
                <a:gd name="connsiteX73" fmla="*/ 2499360 w 2636520"/>
                <a:gd name="connsiteY73" fmla="*/ 2903220 h 3337560"/>
                <a:gd name="connsiteX74" fmla="*/ 2506980 w 2636520"/>
                <a:gd name="connsiteY74" fmla="*/ 2948940 h 3337560"/>
                <a:gd name="connsiteX75" fmla="*/ 2514600 w 2636520"/>
                <a:gd name="connsiteY75" fmla="*/ 2971800 h 3337560"/>
                <a:gd name="connsiteX76" fmla="*/ 2522220 w 2636520"/>
                <a:gd name="connsiteY76" fmla="*/ 3002280 h 3337560"/>
                <a:gd name="connsiteX77" fmla="*/ 2537460 w 2636520"/>
                <a:gd name="connsiteY77" fmla="*/ 3040380 h 3337560"/>
                <a:gd name="connsiteX78" fmla="*/ 2545080 w 2636520"/>
                <a:gd name="connsiteY78" fmla="*/ 3070860 h 3337560"/>
                <a:gd name="connsiteX79" fmla="*/ 2575560 w 2636520"/>
                <a:gd name="connsiteY79" fmla="*/ 3108960 h 3337560"/>
                <a:gd name="connsiteX80" fmla="*/ 2590800 w 2636520"/>
                <a:gd name="connsiteY80" fmla="*/ 3131820 h 3337560"/>
                <a:gd name="connsiteX81" fmla="*/ 2598420 w 2636520"/>
                <a:gd name="connsiteY81" fmla="*/ 3177540 h 3337560"/>
                <a:gd name="connsiteX82" fmla="*/ 2613660 w 2636520"/>
                <a:gd name="connsiteY82" fmla="*/ 3200400 h 3337560"/>
                <a:gd name="connsiteX83" fmla="*/ 2636520 w 2636520"/>
                <a:gd name="connsiteY83" fmla="*/ 3276600 h 3337560"/>
                <a:gd name="connsiteX84" fmla="*/ 2621280 w 2636520"/>
                <a:gd name="connsiteY84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45720 w 2636520"/>
                <a:gd name="connsiteY2" fmla="*/ 106680 h 3337560"/>
                <a:gd name="connsiteX3" fmla="*/ 190500 w 2636520"/>
                <a:gd name="connsiteY3" fmla="*/ 129540 h 3337560"/>
                <a:gd name="connsiteX4" fmla="*/ 236220 w 2636520"/>
                <a:gd name="connsiteY4" fmla="*/ 175260 h 3337560"/>
                <a:gd name="connsiteX5" fmla="*/ 251460 w 2636520"/>
                <a:gd name="connsiteY5" fmla="*/ 220980 h 3337560"/>
                <a:gd name="connsiteX6" fmla="*/ 304800 w 2636520"/>
                <a:gd name="connsiteY6" fmla="*/ 266700 h 3337560"/>
                <a:gd name="connsiteX7" fmla="*/ 327660 w 2636520"/>
                <a:gd name="connsiteY7" fmla="*/ 274320 h 3337560"/>
                <a:gd name="connsiteX8" fmla="*/ 350520 w 2636520"/>
                <a:gd name="connsiteY8" fmla="*/ 289560 h 3337560"/>
                <a:gd name="connsiteX9" fmla="*/ 396240 w 2636520"/>
                <a:gd name="connsiteY9" fmla="*/ 304800 h 3337560"/>
                <a:gd name="connsiteX10" fmla="*/ 434340 w 2636520"/>
                <a:gd name="connsiteY10" fmla="*/ 320040 h 3337560"/>
                <a:gd name="connsiteX11" fmla="*/ 449580 w 2636520"/>
                <a:gd name="connsiteY11" fmla="*/ 342900 h 3337560"/>
                <a:gd name="connsiteX12" fmla="*/ 640080 w 2636520"/>
                <a:gd name="connsiteY12" fmla="*/ 365760 h 3337560"/>
                <a:gd name="connsiteX13" fmla="*/ 678180 w 2636520"/>
                <a:gd name="connsiteY13" fmla="*/ 411480 h 3337560"/>
                <a:gd name="connsiteX14" fmla="*/ 708660 w 2636520"/>
                <a:gd name="connsiteY14" fmla="*/ 426720 h 3337560"/>
                <a:gd name="connsiteX15" fmla="*/ 723900 w 2636520"/>
                <a:gd name="connsiteY15" fmla="*/ 472440 h 3337560"/>
                <a:gd name="connsiteX16" fmla="*/ 731520 w 2636520"/>
                <a:gd name="connsiteY16" fmla="*/ 495300 h 3337560"/>
                <a:gd name="connsiteX17" fmla="*/ 746760 w 2636520"/>
                <a:gd name="connsiteY17" fmla="*/ 525780 h 3337560"/>
                <a:gd name="connsiteX18" fmla="*/ 769620 w 2636520"/>
                <a:gd name="connsiteY18" fmla="*/ 601980 h 3337560"/>
                <a:gd name="connsiteX19" fmla="*/ 830580 w 2636520"/>
                <a:gd name="connsiteY19" fmla="*/ 685800 h 3337560"/>
                <a:gd name="connsiteX20" fmla="*/ 845820 w 2636520"/>
                <a:gd name="connsiteY20" fmla="*/ 708660 h 3337560"/>
                <a:gd name="connsiteX21" fmla="*/ 876300 w 2636520"/>
                <a:gd name="connsiteY21" fmla="*/ 937260 h 3337560"/>
                <a:gd name="connsiteX22" fmla="*/ 906780 w 2636520"/>
                <a:gd name="connsiteY22" fmla="*/ 1013460 h 3337560"/>
                <a:gd name="connsiteX23" fmla="*/ 922020 w 2636520"/>
                <a:gd name="connsiteY23" fmla="*/ 1059180 h 3337560"/>
                <a:gd name="connsiteX24" fmla="*/ 929640 w 2636520"/>
                <a:gd name="connsiteY24" fmla="*/ 1082040 h 3337560"/>
                <a:gd name="connsiteX25" fmla="*/ 944880 w 2636520"/>
                <a:gd name="connsiteY25" fmla="*/ 1165860 h 3337560"/>
                <a:gd name="connsiteX26" fmla="*/ 960120 w 2636520"/>
                <a:gd name="connsiteY26" fmla="*/ 1203960 h 3337560"/>
                <a:gd name="connsiteX27" fmla="*/ 975360 w 2636520"/>
                <a:gd name="connsiteY27" fmla="*/ 1249680 h 3337560"/>
                <a:gd name="connsiteX28" fmla="*/ 967740 w 2636520"/>
                <a:gd name="connsiteY28" fmla="*/ 1386840 h 3337560"/>
                <a:gd name="connsiteX29" fmla="*/ 975360 w 2636520"/>
                <a:gd name="connsiteY29" fmla="*/ 1470660 h 3337560"/>
                <a:gd name="connsiteX30" fmla="*/ 982980 w 2636520"/>
                <a:gd name="connsiteY30" fmla="*/ 1630680 h 3337560"/>
                <a:gd name="connsiteX31" fmla="*/ 990600 w 2636520"/>
                <a:gd name="connsiteY31" fmla="*/ 1691640 h 3337560"/>
                <a:gd name="connsiteX32" fmla="*/ 1013460 w 2636520"/>
                <a:gd name="connsiteY32" fmla="*/ 1790700 h 3337560"/>
                <a:gd name="connsiteX33" fmla="*/ 1028700 w 2636520"/>
                <a:gd name="connsiteY33" fmla="*/ 1813560 h 3337560"/>
                <a:gd name="connsiteX34" fmla="*/ 1051560 w 2636520"/>
                <a:gd name="connsiteY34" fmla="*/ 1828800 h 3337560"/>
                <a:gd name="connsiteX35" fmla="*/ 1066800 w 2636520"/>
                <a:gd name="connsiteY35" fmla="*/ 1859280 h 3337560"/>
                <a:gd name="connsiteX36" fmla="*/ 1143000 w 2636520"/>
                <a:gd name="connsiteY36" fmla="*/ 1950720 h 3337560"/>
                <a:gd name="connsiteX37" fmla="*/ 1165860 w 2636520"/>
                <a:gd name="connsiteY37" fmla="*/ 1965960 h 3337560"/>
                <a:gd name="connsiteX38" fmla="*/ 1188720 w 2636520"/>
                <a:gd name="connsiteY38" fmla="*/ 1973580 h 3337560"/>
                <a:gd name="connsiteX39" fmla="*/ 1196340 w 2636520"/>
                <a:gd name="connsiteY39" fmla="*/ 1996440 h 3337560"/>
                <a:gd name="connsiteX40" fmla="*/ 1249680 w 2636520"/>
                <a:gd name="connsiteY40" fmla="*/ 2011680 h 3337560"/>
                <a:gd name="connsiteX41" fmla="*/ 1341120 w 2636520"/>
                <a:gd name="connsiteY41" fmla="*/ 2042160 h 3337560"/>
                <a:gd name="connsiteX42" fmla="*/ 1470660 w 2636520"/>
                <a:gd name="connsiteY42" fmla="*/ 2057400 h 3337560"/>
                <a:gd name="connsiteX43" fmla="*/ 1501140 w 2636520"/>
                <a:gd name="connsiteY43" fmla="*/ 2072640 h 3337560"/>
                <a:gd name="connsiteX44" fmla="*/ 1546860 w 2636520"/>
                <a:gd name="connsiteY44" fmla="*/ 2080260 h 3337560"/>
                <a:gd name="connsiteX45" fmla="*/ 1577340 w 2636520"/>
                <a:gd name="connsiteY45" fmla="*/ 2087880 h 3337560"/>
                <a:gd name="connsiteX46" fmla="*/ 1600200 w 2636520"/>
                <a:gd name="connsiteY46" fmla="*/ 2103120 h 3337560"/>
                <a:gd name="connsiteX47" fmla="*/ 1684020 w 2636520"/>
                <a:gd name="connsiteY47" fmla="*/ 2125980 h 3337560"/>
                <a:gd name="connsiteX48" fmla="*/ 1714500 w 2636520"/>
                <a:gd name="connsiteY48" fmla="*/ 2141220 h 3337560"/>
                <a:gd name="connsiteX49" fmla="*/ 1783080 w 2636520"/>
                <a:gd name="connsiteY49" fmla="*/ 2194560 h 3337560"/>
                <a:gd name="connsiteX50" fmla="*/ 1851660 w 2636520"/>
                <a:gd name="connsiteY50" fmla="*/ 2217420 h 3337560"/>
                <a:gd name="connsiteX51" fmla="*/ 1882140 w 2636520"/>
                <a:gd name="connsiteY51" fmla="*/ 2232660 h 3337560"/>
                <a:gd name="connsiteX52" fmla="*/ 1943100 w 2636520"/>
                <a:gd name="connsiteY52" fmla="*/ 2247900 h 3337560"/>
                <a:gd name="connsiteX53" fmla="*/ 1988820 w 2636520"/>
                <a:gd name="connsiteY53" fmla="*/ 2278380 h 3337560"/>
                <a:gd name="connsiteX54" fmla="*/ 2026920 w 2636520"/>
                <a:gd name="connsiteY54" fmla="*/ 2293620 h 3337560"/>
                <a:gd name="connsiteX55" fmla="*/ 2095500 w 2636520"/>
                <a:gd name="connsiteY55" fmla="*/ 2331720 h 3337560"/>
                <a:gd name="connsiteX56" fmla="*/ 2148840 w 2636520"/>
                <a:gd name="connsiteY56" fmla="*/ 2392680 h 3337560"/>
                <a:gd name="connsiteX57" fmla="*/ 2186940 w 2636520"/>
                <a:gd name="connsiteY57" fmla="*/ 2438400 h 3337560"/>
                <a:gd name="connsiteX58" fmla="*/ 2209800 w 2636520"/>
                <a:gd name="connsiteY58" fmla="*/ 2446020 h 3337560"/>
                <a:gd name="connsiteX59" fmla="*/ 2225040 w 2636520"/>
                <a:gd name="connsiteY59" fmla="*/ 2468880 h 3337560"/>
                <a:gd name="connsiteX60" fmla="*/ 2232660 w 2636520"/>
                <a:gd name="connsiteY60" fmla="*/ 2491740 h 3337560"/>
                <a:gd name="connsiteX61" fmla="*/ 2255520 w 2636520"/>
                <a:gd name="connsiteY61" fmla="*/ 2506980 h 3337560"/>
                <a:gd name="connsiteX62" fmla="*/ 2278380 w 2636520"/>
                <a:gd name="connsiteY62" fmla="*/ 2560320 h 3337560"/>
                <a:gd name="connsiteX63" fmla="*/ 2293620 w 2636520"/>
                <a:gd name="connsiteY63" fmla="*/ 2583180 h 3337560"/>
                <a:gd name="connsiteX64" fmla="*/ 2308860 w 2636520"/>
                <a:gd name="connsiteY64" fmla="*/ 2628900 h 3337560"/>
                <a:gd name="connsiteX65" fmla="*/ 2377440 w 2636520"/>
                <a:gd name="connsiteY65" fmla="*/ 2689860 h 3337560"/>
                <a:gd name="connsiteX66" fmla="*/ 2392680 w 2636520"/>
                <a:gd name="connsiteY66" fmla="*/ 2712720 h 3337560"/>
                <a:gd name="connsiteX67" fmla="*/ 2415540 w 2636520"/>
                <a:gd name="connsiteY67" fmla="*/ 2735580 h 3337560"/>
                <a:gd name="connsiteX68" fmla="*/ 2446020 w 2636520"/>
                <a:gd name="connsiteY68" fmla="*/ 2766060 h 3337560"/>
                <a:gd name="connsiteX69" fmla="*/ 2453640 w 2636520"/>
                <a:gd name="connsiteY69" fmla="*/ 2796540 h 3337560"/>
                <a:gd name="connsiteX70" fmla="*/ 2476500 w 2636520"/>
                <a:gd name="connsiteY70" fmla="*/ 2811780 h 3337560"/>
                <a:gd name="connsiteX71" fmla="*/ 2484120 w 2636520"/>
                <a:gd name="connsiteY71" fmla="*/ 2849880 h 3337560"/>
                <a:gd name="connsiteX72" fmla="*/ 2491740 w 2636520"/>
                <a:gd name="connsiteY72" fmla="*/ 2880360 h 3337560"/>
                <a:gd name="connsiteX73" fmla="*/ 2499360 w 2636520"/>
                <a:gd name="connsiteY73" fmla="*/ 2903220 h 3337560"/>
                <a:gd name="connsiteX74" fmla="*/ 2506980 w 2636520"/>
                <a:gd name="connsiteY74" fmla="*/ 2948940 h 3337560"/>
                <a:gd name="connsiteX75" fmla="*/ 2514600 w 2636520"/>
                <a:gd name="connsiteY75" fmla="*/ 2971800 h 3337560"/>
                <a:gd name="connsiteX76" fmla="*/ 2522220 w 2636520"/>
                <a:gd name="connsiteY76" fmla="*/ 3002280 h 3337560"/>
                <a:gd name="connsiteX77" fmla="*/ 2537460 w 2636520"/>
                <a:gd name="connsiteY77" fmla="*/ 3040380 h 3337560"/>
                <a:gd name="connsiteX78" fmla="*/ 2545080 w 2636520"/>
                <a:gd name="connsiteY78" fmla="*/ 3070860 h 3337560"/>
                <a:gd name="connsiteX79" fmla="*/ 2575560 w 2636520"/>
                <a:gd name="connsiteY79" fmla="*/ 3108960 h 3337560"/>
                <a:gd name="connsiteX80" fmla="*/ 2590800 w 2636520"/>
                <a:gd name="connsiteY80" fmla="*/ 3131820 h 3337560"/>
                <a:gd name="connsiteX81" fmla="*/ 2598420 w 2636520"/>
                <a:gd name="connsiteY81" fmla="*/ 3177540 h 3337560"/>
                <a:gd name="connsiteX82" fmla="*/ 2613660 w 2636520"/>
                <a:gd name="connsiteY82" fmla="*/ 3200400 h 3337560"/>
                <a:gd name="connsiteX83" fmla="*/ 2636520 w 2636520"/>
                <a:gd name="connsiteY83" fmla="*/ 3276600 h 3337560"/>
                <a:gd name="connsiteX84" fmla="*/ 2621280 w 2636520"/>
                <a:gd name="connsiteY84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45720 w 2636520"/>
                <a:gd name="connsiteY2" fmla="*/ 106680 h 3337560"/>
                <a:gd name="connsiteX3" fmla="*/ 190500 w 2636520"/>
                <a:gd name="connsiteY3" fmla="*/ 129540 h 3337560"/>
                <a:gd name="connsiteX4" fmla="*/ 236220 w 2636520"/>
                <a:gd name="connsiteY4" fmla="*/ 175260 h 3337560"/>
                <a:gd name="connsiteX5" fmla="*/ 251460 w 2636520"/>
                <a:gd name="connsiteY5" fmla="*/ 220980 h 3337560"/>
                <a:gd name="connsiteX6" fmla="*/ 304800 w 2636520"/>
                <a:gd name="connsiteY6" fmla="*/ 266700 h 3337560"/>
                <a:gd name="connsiteX7" fmla="*/ 327660 w 2636520"/>
                <a:gd name="connsiteY7" fmla="*/ 274320 h 3337560"/>
                <a:gd name="connsiteX8" fmla="*/ 350520 w 2636520"/>
                <a:gd name="connsiteY8" fmla="*/ 289560 h 3337560"/>
                <a:gd name="connsiteX9" fmla="*/ 396240 w 2636520"/>
                <a:gd name="connsiteY9" fmla="*/ 304800 h 3337560"/>
                <a:gd name="connsiteX10" fmla="*/ 434340 w 2636520"/>
                <a:gd name="connsiteY10" fmla="*/ 320040 h 3337560"/>
                <a:gd name="connsiteX11" fmla="*/ 449580 w 2636520"/>
                <a:gd name="connsiteY11" fmla="*/ 342900 h 3337560"/>
                <a:gd name="connsiteX12" fmla="*/ 640080 w 2636520"/>
                <a:gd name="connsiteY12" fmla="*/ 365760 h 3337560"/>
                <a:gd name="connsiteX13" fmla="*/ 678180 w 2636520"/>
                <a:gd name="connsiteY13" fmla="*/ 411480 h 3337560"/>
                <a:gd name="connsiteX14" fmla="*/ 708660 w 2636520"/>
                <a:gd name="connsiteY14" fmla="*/ 426720 h 3337560"/>
                <a:gd name="connsiteX15" fmla="*/ 723900 w 2636520"/>
                <a:gd name="connsiteY15" fmla="*/ 472440 h 3337560"/>
                <a:gd name="connsiteX16" fmla="*/ 731520 w 2636520"/>
                <a:gd name="connsiteY16" fmla="*/ 495300 h 3337560"/>
                <a:gd name="connsiteX17" fmla="*/ 746760 w 2636520"/>
                <a:gd name="connsiteY17" fmla="*/ 525780 h 3337560"/>
                <a:gd name="connsiteX18" fmla="*/ 769620 w 2636520"/>
                <a:gd name="connsiteY18" fmla="*/ 601980 h 3337560"/>
                <a:gd name="connsiteX19" fmla="*/ 830580 w 2636520"/>
                <a:gd name="connsiteY19" fmla="*/ 685800 h 3337560"/>
                <a:gd name="connsiteX20" fmla="*/ 845820 w 2636520"/>
                <a:gd name="connsiteY20" fmla="*/ 708660 h 3337560"/>
                <a:gd name="connsiteX21" fmla="*/ 876300 w 2636520"/>
                <a:gd name="connsiteY21" fmla="*/ 937260 h 3337560"/>
                <a:gd name="connsiteX22" fmla="*/ 906780 w 2636520"/>
                <a:gd name="connsiteY22" fmla="*/ 1013460 h 3337560"/>
                <a:gd name="connsiteX23" fmla="*/ 922020 w 2636520"/>
                <a:gd name="connsiteY23" fmla="*/ 1059180 h 3337560"/>
                <a:gd name="connsiteX24" fmla="*/ 929640 w 2636520"/>
                <a:gd name="connsiteY24" fmla="*/ 1082040 h 3337560"/>
                <a:gd name="connsiteX25" fmla="*/ 944880 w 2636520"/>
                <a:gd name="connsiteY25" fmla="*/ 1165860 h 3337560"/>
                <a:gd name="connsiteX26" fmla="*/ 960120 w 2636520"/>
                <a:gd name="connsiteY26" fmla="*/ 1203960 h 3337560"/>
                <a:gd name="connsiteX27" fmla="*/ 975360 w 2636520"/>
                <a:gd name="connsiteY27" fmla="*/ 1249680 h 3337560"/>
                <a:gd name="connsiteX28" fmla="*/ 967740 w 2636520"/>
                <a:gd name="connsiteY28" fmla="*/ 1386840 h 3337560"/>
                <a:gd name="connsiteX29" fmla="*/ 975360 w 2636520"/>
                <a:gd name="connsiteY29" fmla="*/ 1470660 h 3337560"/>
                <a:gd name="connsiteX30" fmla="*/ 982980 w 2636520"/>
                <a:gd name="connsiteY30" fmla="*/ 1630680 h 3337560"/>
                <a:gd name="connsiteX31" fmla="*/ 990600 w 2636520"/>
                <a:gd name="connsiteY31" fmla="*/ 1691640 h 3337560"/>
                <a:gd name="connsiteX32" fmla="*/ 1013460 w 2636520"/>
                <a:gd name="connsiteY32" fmla="*/ 1790700 h 3337560"/>
                <a:gd name="connsiteX33" fmla="*/ 1028700 w 2636520"/>
                <a:gd name="connsiteY33" fmla="*/ 1813560 h 3337560"/>
                <a:gd name="connsiteX34" fmla="*/ 1051560 w 2636520"/>
                <a:gd name="connsiteY34" fmla="*/ 1828800 h 3337560"/>
                <a:gd name="connsiteX35" fmla="*/ 1066800 w 2636520"/>
                <a:gd name="connsiteY35" fmla="*/ 1859280 h 3337560"/>
                <a:gd name="connsiteX36" fmla="*/ 1143000 w 2636520"/>
                <a:gd name="connsiteY36" fmla="*/ 1950720 h 3337560"/>
                <a:gd name="connsiteX37" fmla="*/ 1165860 w 2636520"/>
                <a:gd name="connsiteY37" fmla="*/ 1965960 h 3337560"/>
                <a:gd name="connsiteX38" fmla="*/ 1188720 w 2636520"/>
                <a:gd name="connsiteY38" fmla="*/ 1973580 h 3337560"/>
                <a:gd name="connsiteX39" fmla="*/ 1196340 w 2636520"/>
                <a:gd name="connsiteY39" fmla="*/ 1996440 h 3337560"/>
                <a:gd name="connsiteX40" fmla="*/ 1249680 w 2636520"/>
                <a:gd name="connsiteY40" fmla="*/ 2011680 h 3337560"/>
                <a:gd name="connsiteX41" fmla="*/ 1341120 w 2636520"/>
                <a:gd name="connsiteY41" fmla="*/ 2042160 h 3337560"/>
                <a:gd name="connsiteX42" fmla="*/ 1470660 w 2636520"/>
                <a:gd name="connsiteY42" fmla="*/ 2057400 h 3337560"/>
                <a:gd name="connsiteX43" fmla="*/ 1501140 w 2636520"/>
                <a:gd name="connsiteY43" fmla="*/ 2072640 h 3337560"/>
                <a:gd name="connsiteX44" fmla="*/ 1546860 w 2636520"/>
                <a:gd name="connsiteY44" fmla="*/ 2080260 h 3337560"/>
                <a:gd name="connsiteX45" fmla="*/ 1577340 w 2636520"/>
                <a:gd name="connsiteY45" fmla="*/ 2087880 h 3337560"/>
                <a:gd name="connsiteX46" fmla="*/ 1600200 w 2636520"/>
                <a:gd name="connsiteY46" fmla="*/ 2103120 h 3337560"/>
                <a:gd name="connsiteX47" fmla="*/ 1684020 w 2636520"/>
                <a:gd name="connsiteY47" fmla="*/ 2125980 h 3337560"/>
                <a:gd name="connsiteX48" fmla="*/ 1714500 w 2636520"/>
                <a:gd name="connsiteY48" fmla="*/ 2141220 h 3337560"/>
                <a:gd name="connsiteX49" fmla="*/ 1783080 w 2636520"/>
                <a:gd name="connsiteY49" fmla="*/ 2194560 h 3337560"/>
                <a:gd name="connsiteX50" fmla="*/ 1851660 w 2636520"/>
                <a:gd name="connsiteY50" fmla="*/ 2217420 h 3337560"/>
                <a:gd name="connsiteX51" fmla="*/ 1882140 w 2636520"/>
                <a:gd name="connsiteY51" fmla="*/ 2232660 h 3337560"/>
                <a:gd name="connsiteX52" fmla="*/ 1943100 w 2636520"/>
                <a:gd name="connsiteY52" fmla="*/ 2247900 h 3337560"/>
                <a:gd name="connsiteX53" fmla="*/ 1988820 w 2636520"/>
                <a:gd name="connsiteY53" fmla="*/ 2278380 h 3337560"/>
                <a:gd name="connsiteX54" fmla="*/ 2026920 w 2636520"/>
                <a:gd name="connsiteY54" fmla="*/ 2293620 h 3337560"/>
                <a:gd name="connsiteX55" fmla="*/ 2095500 w 2636520"/>
                <a:gd name="connsiteY55" fmla="*/ 2331720 h 3337560"/>
                <a:gd name="connsiteX56" fmla="*/ 2148840 w 2636520"/>
                <a:gd name="connsiteY56" fmla="*/ 2392680 h 3337560"/>
                <a:gd name="connsiteX57" fmla="*/ 2186940 w 2636520"/>
                <a:gd name="connsiteY57" fmla="*/ 2438400 h 3337560"/>
                <a:gd name="connsiteX58" fmla="*/ 2209800 w 2636520"/>
                <a:gd name="connsiteY58" fmla="*/ 2446020 h 3337560"/>
                <a:gd name="connsiteX59" fmla="*/ 2225040 w 2636520"/>
                <a:gd name="connsiteY59" fmla="*/ 2468880 h 3337560"/>
                <a:gd name="connsiteX60" fmla="*/ 2232660 w 2636520"/>
                <a:gd name="connsiteY60" fmla="*/ 2491740 h 3337560"/>
                <a:gd name="connsiteX61" fmla="*/ 2255520 w 2636520"/>
                <a:gd name="connsiteY61" fmla="*/ 2506980 h 3337560"/>
                <a:gd name="connsiteX62" fmla="*/ 2278380 w 2636520"/>
                <a:gd name="connsiteY62" fmla="*/ 2560320 h 3337560"/>
                <a:gd name="connsiteX63" fmla="*/ 2293620 w 2636520"/>
                <a:gd name="connsiteY63" fmla="*/ 2583180 h 3337560"/>
                <a:gd name="connsiteX64" fmla="*/ 2308860 w 2636520"/>
                <a:gd name="connsiteY64" fmla="*/ 2628900 h 3337560"/>
                <a:gd name="connsiteX65" fmla="*/ 2377440 w 2636520"/>
                <a:gd name="connsiteY65" fmla="*/ 2689860 h 3337560"/>
                <a:gd name="connsiteX66" fmla="*/ 2392680 w 2636520"/>
                <a:gd name="connsiteY66" fmla="*/ 2712720 h 3337560"/>
                <a:gd name="connsiteX67" fmla="*/ 2415540 w 2636520"/>
                <a:gd name="connsiteY67" fmla="*/ 2735580 h 3337560"/>
                <a:gd name="connsiteX68" fmla="*/ 2446020 w 2636520"/>
                <a:gd name="connsiteY68" fmla="*/ 2766060 h 3337560"/>
                <a:gd name="connsiteX69" fmla="*/ 2453640 w 2636520"/>
                <a:gd name="connsiteY69" fmla="*/ 2796540 h 3337560"/>
                <a:gd name="connsiteX70" fmla="*/ 2476500 w 2636520"/>
                <a:gd name="connsiteY70" fmla="*/ 2811780 h 3337560"/>
                <a:gd name="connsiteX71" fmla="*/ 2484120 w 2636520"/>
                <a:gd name="connsiteY71" fmla="*/ 2849880 h 3337560"/>
                <a:gd name="connsiteX72" fmla="*/ 2491740 w 2636520"/>
                <a:gd name="connsiteY72" fmla="*/ 2880360 h 3337560"/>
                <a:gd name="connsiteX73" fmla="*/ 2499360 w 2636520"/>
                <a:gd name="connsiteY73" fmla="*/ 2903220 h 3337560"/>
                <a:gd name="connsiteX74" fmla="*/ 2506980 w 2636520"/>
                <a:gd name="connsiteY74" fmla="*/ 2948940 h 3337560"/>
                <a:gd name="connsiteX75" fmla="*/ 2514600 w 2636520"/>
                <a:gd name="connsiteY75" fmla="*/ 2971800 h 3337560"/>
                <a:gd name="connsiteX76" fmla="*/ 2522220 w 2636520"/>
                <a:gd name="connsiteY76" fmla="*/ 3002280 h 3337560"/>
                <a:gd name="connsiteX77" fmla="*/ 2537460 w 2636520"/>
                <a:gd name="connsiteY77" fmla="*/ 3040380 h 3337560"/>
                <a:gd name="connsiteX78" fmla="*/ 2545080 w 2636520"/>
                <a:gd name="connsiteY78" fmla="*/ 3070860 h 3337560"/>
                <a:gd name="connsiteX79" fmla="*/ 2575560 w 2636520"/>
                <a:gd name="connsiteY79" fmla="*/ 3108960 h 3337560"/>
                <a:gd name="connsiteX80" fmla="*/ 2590800 w 2636520"/>
                <a:gd name="connsiteY80" fmla="*/ 3131820 h 3337560"/>
                <a:gd name="connsiteX81" fmla="*/ 2598420 w 2636520"/>
                <a:gd name="connsiteY81" fmla="*/ 3177540 h 3337560"/>
                <a:gd name="connsiteX82" fmla="*/ 2613660 w 2636520"/>
                <a:gd name="connsiteY82" fmla="*/ 3200400 h 3337560"/>
                <a:gd name="connsiteX83" fmla="*/ 2636520 w 2636520"/>
                <a:gd name="connsiteY83" fmla="*/ 3276600 h 3337560"/>
                <a:gd name="connsiteX84" fmla="*/ 2621280 w 2636520"/>
                <a:gd name="connsiteY84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251460 w 2636520"/>
                <a:gd name="connsiteY4" fmla="*/ 220980 h 3337560"/>
                <a:gd name="connsiteX5" fmla="*/ 304800 w 2636520"/>
                <a:gd name="connsiteY5" fmla="*/ 266700 h 3337560"/>
                <a:gd name="connsiteX6" fmla="*/ 327660 w 2636520"/>
                <a:gd name="connsiteY6" fmla="*/ 274320 h 3337560"/>
                <a:gd name="connsiteX7" fmla="*/ 350520 w 2636520"/>
                <a:gd name="connsiteY7" fmla="*/ 289560 h 3337560"/>
                <a:gd name="connsiteX8" fmla="*/ 396240 w 2636520"/>
                <a:gd name="connsiteY8" fmla="*/ 304800 h 3337560"/>
                <a:gd name="connsiteX9" fmla="*/ 434340 w 2636520"/>
                <a:gd name="connsiteY9" fmla="*/ 320040 h 3337560"/>
                <a:gd name="connsiteX10" fmla="*/ 449580 w 2636520"/>
                <a:gd name="connsiteY10" fmla="*/ 342900 h 3337560"/>
                <a:gd name="connsiteX11" fmla="*/ 640080 w 2636520"/>
                <a:gd name="connsiteY11" fmla="*/ 365760 h 3337560"/>
                <a:gd name="connsiteX12" fmla="*/ 678180 w 2636520"/>
                <a:gd name="connsiteY12" fmla="*/ 411480 h 3337560"/>
                <a:gd name="connsiteX13" fmla="*/ 708660 w 2636520"/>
                <a:gd name="connsiteY13" fmla="*/ 426720 h 3337560"/>
                <a:gd name="connsiteX14" fmla="*/ 723900 w 2636520"/>
                <a:gd name="connsiteY14" fmla="*/ 472440 h 3337560"/>
                <a:gd name="connsiteX15" fmla="*/ 731520 w 2636520"/>
                <a:gd name="connsiteY15" fmla="*/ 495300 h 3337560"/>
                <a:gd name="connsiteX16" fmla="*/ 746760 w 2636520"/>
                <a:gd name="connsiteY16" fmla="*/ 525780 h 3337560"/>
                <a:gd name="connsiteX17" fmla="*/ 769620 w 2636520"/>
                <a:gd name="connsiteY17" fmla="*/ 601980 h 3337560"/>
                <a:gd name="connsiteX18" fmla="*/ 830580 w 2636520"/>
                <a:gd name="connsiteY18" fmla="*/ 685800 h 3337560"/>
                <a:gd name="connsiteX19" fmla="*/ 845820 w 2636520"/>
                <a:gd name="connsiteY19" fmla="*/ 708660 h 3337560"/>
                <a:gd name="connsiteX20" fmla="*/ 876300 w 2636520"/>
                <a:gd name="connsiteY20" fmla="*/ 937260 h 3337560"/>
                <a:gd name="connsiteX21" fmla="*/ 906780 w 2636520"/>
                <a:gd name="connsiteY21" fmla="*/ 1013460 h 3337560"/>
                <a:gd name="connsiteX22" fmla="*/ 922020 w 2636520"/>
                <a:gd name="connsiteY22" fmla="*/ 1059180 h 3337560"/>
                <a:gd name="connsiteX23" fmla="*/ 929640 w 2636520"/>
                <a:gd name="connsiteY23" fmla="*/ 1082040 h 3337560"/>
                <a:gd name="connsiteX24" fmla="*/ 944880 w 2636520"/>
                <a:gd name="connsiteY24" fmla="*/ 1165860 h 3337560"/>
                <a:gd name="connsiteX25" fmla="*/ 960120 w 2636520"/>
                <a:gd name="connsiteY25" fmla="*/ 1203960 h 3337560"/>
                <a:gd name="connsiteX26" fmla="*/ 975360 w 2636520"/>
                <a:gd name="connsiteY26" fmla="*/ 1249680 h 3337560"/>
                <a:gd name="connsiteX27" fmla="*/ 967740 w 2636520"/>
                <a:gd name="connsiteY27" fmla="*/ 1386840 h 3337560"/>
                <a:gd name="connsiteX28" fmla="*/ 975360 w 2636520"/>
                <a:gd name="connsiteY28" fmla="*/ 1470660 h 3337560"/>
                <a:gd name="connsiteX29" fmla="*/ 982980 w 2636520"/>
                <a:gd name="connsiteY29" fmla="*/ 1630680 h 3337560"/>
                <a:gd name="connsiteX30" fmla="*/ 990600 w 2636520"/>
                <a:gd name="connsiteY30" fmla="*/ 1691640 h 3337560"/>
                <a:gd name="connsiteX31" fmla="*/ 1013460 w 2636520"/>
                <a:gd name="connsiteY31" fmla="*/ 1790700 h 3337560"/>
                <a:gd name="connsiteX32" fmla="*/ 1028700 w 2636520"/>
                <a:gd name="connsiteY32" fmla="*/ 1813560 h 3337560"/>
                <a:gd name="connsiteX33" fmla="*/ 1051560 w 2636520"/>
                <a:gd name="connsiteY33" fmla="*/ 1828800 h 3337560"/>
                <a:gd name="connsiteX34" fmla="*/ 1066800 w 2636520"/>
                <a:gd name="connsiteY34" fmla="*/ 1859280 h 3337560"/>
                <a:gd name="connsiteX35" fmla="*/ 1143000 w 2636520"/>
                <a:gd name="connsiteY35" fmla="*/ 1950720 h 3337560"/>
                <a:gd name="connsiteX36" fmla="*/ 1165860 w 2636520"/>
                <a:gd name="connsiteY36" fmla="*/ 1965960 h 3337560"/>
                <a:gd name="connsiteX37" fmla="*/ 1188720 w 2636520"/>
                <a:gd name="connsiteY37" fmla="*/ 1973580 h 3337560"/>
                <a:gd name="connsiteX38" fmla="*/ 1196340 w 2636520"/>
                <a:gd name="connsiteY38" fmla="*/ 1996440 h 3337560"/>
                <a:gd name="connsiteX39" fmla="*/ 1249680 w 2636520"/>
                <a:gd name="connsiteY39" fmla="*/ 2011680 h 3337560"/>
                <a:gd name="connsiteX40" fmla="*/ 1341120 w 2636520"/>
                <a:gd name="connsiteY40" fmla="*/ 2042160 h 3337560"/>
                <a:gd name="connsiteX41" fmla="*/ 1470660 w 2636520"/>
                <a:gd name="connsiteY41" fmla="*/ 2057400 h 3337560"/>
                <a:gd name="connsiteX42" fmla="*/ 1501140 w 2636520"/>
                <a:gd name="connsiteY42" fmla="*/ 2072640 h 3337560"/>
                <a:gd name="connsiteX43" fmla="*/ 1546860 w 2636520"/>
                <a:gd name="connsiteY43" fmla="*/ 2080260 h 3337560"/>
                <a:gd name="connsiteX44" fmla="*/ 1577340 w 2636520"/>
                <a:gd name="connsiteY44" fmla="*/ 2087880 h 3337560"/>
                <a:gd name="connsiteX45" fmla="*/ 1600200 w 2636520"/>
                <a:gd name="connsiteY45" fmla="*/ 2103120 h 3337560"/>
                <a:gd name="connsiteX46" fmla="*/ 1684020 w 2636520"/>
                <a:gd name="connsiteY46" fmla="*/ 2125980 h 3337560"/>
                <a:gd name="connsiteX47" fmla="*/ 1714500 w 2636520"/>
                <a:gd name="connsiteY47" fmla="*/ 2141220 h 3337560"/>
                <a:gd name="connsiteX48" fmla="*/ 1783080 w 2636520"/>
                <a:gd name="connsiteY48" fmla="*/ 2194560 h 3337560"/>
                <a:gd name="connsiteX49" fmla="*/ 1851660 w 2636520"/>
                <a:gd name="connsiteY49" fmla="*/ 2217420 h 3337560"/>
                <a:gd name="connsiteX50" fmla="*/ 1882140 w 2636520"/>
                <a:gd name="connsiteY50" fmla="*/ 2232660 h 3337560"/>
                <a:gd name="connsiteX51" fmla="*/ 1943100 w 2636520"/>
                <a:gd name="connsiteY51" fmla="*/ 2247900 h 3337560"/>
                <a:gd name="connsiteX52" fmla="*/ 1988820 w 2636520"/>
                <a:gd name="connsiteY52" fmla="*/ 2278380 h 3337560"/>
                <a:gd name="connsiteX53" fmla="*/ 2026920 w 2636520"/>
                <a:gd name="connsiteY53" fmla="*/ 2293620 h 3337560"/>
                <a:gd name="connsiteX54" fmla="*/ 2095500 w 2636520"/>
                <a:gd name="connsiteY54" fmla="*/ 2331720 h 3337560"/>
                <a:gd name="connsiteX55" fmla="*/ 2148840 w 2636520"/>
                <a:gd name="connsiteY55" fmla="*/ 2392680 h 3337560"/>
                <a:gd name="connsiteX56" fmla="*/ 2186940 w 2636520"/>
                <a:gd name="connsiteY56" fmla="*/ 2438400 h 3337560"/>
                <a:gd name="connsiteX57" fmla="*/ 2209800 w 2636520"/>
                <a:gd name="connsiteY57" fmla="*/ 2446020 h 3337560"/>
                <a:gd name="connsiteX58" fmla="*/ 2225040 w 2636520"/>
                <a:gd name="connsiteY58" fmla="*/ 2468880 h 3337560"/>
                <a:gd name="connsiteX59" fmla="*/ 2232660 w 2636520"/>
                <a:gd name="connsiteY59" fmla="*/ 2491740 h 3337560"/>
                <a:gd name="connsiteX60" fmla="*/ 2255520 w 2636520"/>
                <a:gd name="connsiteY60" fmla="*/ 2506980 h 3337560"/>
                <a:gd name="connsiteX61" fmla="*/ 2278380 w 2636520"/>
                <a:gd name="connsiteY61" fmla="*/ 2560320 h 3337560"/>
                <a:gd name="connsiteX62" fmla="*/ 2293620 w 2636520"/>
                <a:gd name="connsiteY62" fmla="*/ 2583180 h 3337560"/>
                <a:gd name="connsiteX63" fmla="*/ 2308860 w 2636520"/>
                <a:gd name="connsiteY63" fmla="*/ 2628900 h 3337560"/>
                <a:gd name="connsiteX64" fmla="*/ 2377440 w 2636520"/>
                <a:gd name="connsiteY64" fmla="*/ 2689860 h 3337560"/>
                <a:gd name="connsiteX65" fmla="*/ 2392680 w 2636520"/>
                <a:gd name="connsiteY65" fmla="*/ 2712720 h 3337560"/>
                <a:gd name="connsiteX66" fmla="*/ 2415540 w 2636520"/>
                <a:gd name="connsiteY66" fmla="*/ 2735580 h 3337560"/>
                <a:gd name="connsiteX67" fmla="*/ 2446020 w 2636520"/>
                <a:gd name="connsiteY67" fmla="*/ 2766060 h 3337560"/>
                <a:gd name="connsiteX68" fmla="*/ 2453640 w 2636520"/>
                <a:gd name="connsiteY68" fmla="*/ 2796540 h 3337560"/>
                <a:gd name="connsiteX69" fmla="*/ 2476500 w 2636520"/>
                <a:gd name="connsiteY69" fmla="*/ 2811780 h 3337560"/>
                <a:gd name="connsiteX70" fmla="*/ 2484120 w 2636520"/>
                <a:gd name="connsiteY70" fmla="*/ 2849880 h 3337560"/>
                <a:gd name="connsiteX71" fmla="*/ 2491740 w 2636520"/>
                <a:gd name="connsiteY71" fmla="*/ 2880360 h 3337560"/>
                <a:gd name="connsiteX72" fmla="*/ 2499360 w 2636520"/>
                <a:gd name="connsiteY72" fmla="*/ 2903220 h 3337560"/>
                <a:gd name="connsiteX73" fmla="*/ 2506980 w 2636520"/>
                <a:gd name="connsiteY73" fmla="*/ 2948940 h 3337560"/>
                <a:gd name="connsiteX74" fmla="*/ 2514600 w 2636520"/>
                <a:gd name="connsiteY74" fmla="*/ 2971800 h 3337560"/>
                <a:gd name="connsiteX75" fmla="*/ 2522220 w 2636520"/>
                <a:gd name="connsiteY75" fmla="*/ 3002280 h 3337560"/>
                <a:gd name="connsiteX76" fmla="*/ 2537460 w 2636520"/>
                <a:gd name="connsiteY76" fmla="*/ 3040380 h 3337560"/>
                <a:gd name="connsiteX77" fmla="*/ 2545080 w 2636520"/>
                <a:gd name="connsiteY77" fmla="*/ 3070860 h 3337560"/>
                <a:gd name="connsiteX78" fmla="*/ 2575560 w 2636520"/>
                <a:gd name="connsiteY78" fmla="*/ 3108960 h 3337560"/>
                <a:gd name="connsiteX79" fmla="*/ 2590800 w 2636520"/>
                <a:gd name="connsiteY79" fmla="*/ 3131820 h 3337560"/>
                <a:gd name="connsiteX80" fmla="*/ 2598420 w 2636520"/>
                <a:gd name="connsiteY80" fmla="*/ 3177540 h 3337560"/>
                <a:gd name="connsiteX81" fmla="*/ 2613660 w 2636520"/>
                <a:gd name="connsiteY81" fmla="*/ 3200400 h 3337560"/>
                <a:gd name="connsiteX82" fmla="*/ 2636520 w 2636520"/>
                <a:gd name="connsiteY82" fmla="*/ 3276600 h 3337560"/>
                <a:gd name="connsiteX83" fmla="*/ 2621280 w 2636520"/>
                <a:gd name="connsiteY83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251460 w 2636520"/>
                <a:gd name="connsiteY4" fmla="*/ 220980 h 3337560"/>
                <a:gd name="connsiteX5" fmla="*/ 304800 w 2636520"/>
                <a:gd name="connsiteY5" fmla="*/ 266700 h 3337560"/>
                <a:gd name="connsiteX6" fmla="*/ 327660 w 2636520"/>
                <a:gd name="connsiteY6" fmla="*/ 274320 h 3337560"/>
                <a:gd name="connsiteX7" fmla="*/ 350520 w 2636520"/>
                <a:gd name="connsiteY7" fmla="*/ 289560 h 3337560"/>
                <a:gd name="connsiteX8" fmla="*/ 396240 w 2636520"/>
                <a:gd name="connsiteY8" fmla="*/ 304800 h 3337560"/>
                <a:gd name="connsiteX9" fmla="*/ 434340 w 2636520"/>
                <a:gd name="connsiteY9" fmla="*/ 320040 h 3337560"/>
                <a:gd name="connsiteX10" fmla="*/ 449580 w 2636520"/>
                <a:gd name="connsiteY10" fmla="*/ 342900 h 3337560"/>
                <a:gd name="connsiteX11" fmla="*/ 640080 w 2636520"/>
                <a:gd name="connsiteY11" fmla="*/ 365760 h 3337560"/>
                <a:gd name="connsiteX12" fmla="*/ 678180 w 2636520"/>
                <a:gd name="connsiteY12" fmla="*/ 411480 h 3337560"/>
                <a:gd name="connsiteX13" fmla="*/ 708660 w 2636520"/>
                <a:gd name="connsiteY13" fmla="*/ 426720 h 3337560"/>
                <a:gd name="connsiteX14" fmla="*/ 723900 w 2636520"/>
                <a:gd name="connsiteY14" fmla="*/ 472440 h 3337560"/>
                <a:gd name="connsiteX15" fmla="*/ 731520 w 2636520"/>
                <a:gd name="connsiteY15" fmla="*/ 495300 h 3337560"/>
                <a:gd name="connsiteX16" fmla="*/ 746760 w 2636520"/>
                <a:gd name="connsiteY16" fmla="*/ 525780 h 3337560"/>
                <a:gd name="connsiteX17" fmla="*/ 769620 w 2636520"/>
                <a:gd name="connsiteY17" fmla="*/ 601980 h 3337560"/>
                <a:gd name="connsiteX18" fmla="*/ 830580 w 2636520"/>
                <a:gd name="connsiteY18" fmla="*/ 685800 h 3337560"/>
                <a:gd name="connsiteX19" fmla="*/ 845820 w 2636520"/>
                <a:gd name="connsiteY19" fmla="*/ 708660 h 3337560"/>
                <a:gd name="connsiteX20" fmla="*/ 876300 w 2636520"/>
                <a:gd name="connsiteY20" fmla="*/ 937260 h 3337560"/>
                <a:gd name="connsiteX21" fmla="*/ 906780 w 2636520"/>
                <a:gd name="connsiteY21" fmla="*/ 1013460 h 3337560"/>
                <a:gd name="connsiteX22" fmla="*/ 922020 w 2636520"/>
                <a:gd name="connsiteY22" fmla="*/ 1059180 h 3337560"/>
                <a:gd name="connsiteX23" fmla="*/ 929640 w 2636520"/>
                <a:gd name="connsiteY23" fmla="*/ 1082040 h 3337560"/>
                <a:gd name="connsiteX24" fmla="*/ 944880 w 2636520"/>
                <a:gd name="connsiteY24" fmla="*/ 1165860 h 3337560"/>
                <a:gd name="connsiteX25" fmla="*/ 960120 w 2636520"/>
                <a:gd name="connsiteY25" fmla="*/ 1203960 h 3337560"/>
                <a:gd name="connsiteX26" fmla="*/ 975360 w 2636520"/>
                <a:gd name="connsiteY26" fmla="*/ 1249680 h 3337560"/>
                <a:gd name="connsiteX27" fmla="*/ 967740 w 2636520"/>
                <a:gd name="connsiteY27" fmla="*/ 1386840 h 3337560"/>
                <a:gd name="connsiteX28" fmla="*/ 975360 w 2636520"/>
                <a:gd name="connsiteY28" fmla="*/ 1470660 h 3337560"/>
                <a:gd name="connsiteX29" fmla="*/ 982980 w 2636520"/>
                <a:gd name="connsiteY29" fmla="*/ 1630680 h 3337560"/>
                <a:gd name="connsiteX30" fmla="*/ 990600 w 2636520"/>
                <a:gd name="connsiteY30" fmla="*/ 1691640 h 3337560"/>
                <a:gd name="connsiteX31" fmla="*/ 1013460 w 2636520"/>
                <a:gd name="connsiteY31" fmla="*/ 1790700 h 3337560"/>
                <a:gd name="connsiteX32" fmla="*/ 1028700 w 2636520"/>
                <a:gd name="connsiteY32" fmla="*/ 1813560 h 3337560"/>
                <a:gd name="connsiteX33" fmla="*/ 1051560 w 2636520"/>
                <a:gd name="connsiteY33" fmla="*/ 1828800 h 3337560"/>
                <a:gd name="connsiteX34" fmla="*/ 1066800 w 2636520"/>
                <a:gd name="connsiteY34" fmla="*/ 1859280 h 3337560"/>
                <a:gd name="connsiteX35" fmla="*/ 1143000 w 2636520"/>
                <a:gd name="connsiteY35" fmla="*/ 1950720 h 3337560"/>
                <a:gd name="connsiteX36" fmla="*/ 1165860 w 2636520"/>
                <a:gd name="connsiteY36" fmla="*/ 1965960 h 3337560"/>
                <a:gd name="connsiteX37" fmla="*/ 1188720 w 2636520"/>
                <a:gd name="connsiteY37" fmla="*/ 1973580 h 3337560"/>
                <a:gd name="connsiteX38" fmla="*/ 1196340 w 2636520"/>
                <a:gd name="connsiteY38" fmla="*/ 1996440 h 3337560"/>
                <a:gd name="connsiteX39" fmla="*/ 1249680 w 2636520"/>
                <a:gd name="connsiteY39" fmla="*/ 2011680 h 3337560"/>
                <a:gd name="connsiteX40" fmla="*/ 1341120 w 2636520"/>
                <a:gd name="connsiteY40" fmla="*/ 2042160 h 3337560"/>
                <a:gd name="connsiteX41" fmla="*/ 1470660 w 2636520"/>
                <a:gd name="connsiteY41" fmla="*/ 2057400 h 3337560"/>
                <a:gd name="connsiteX42" fmla="*/ 1501140 w 2636520"/>
                <a:gd name="connsiteY42" fmla="*/ 2072640 h 3337560"/>
                <a:gd name="connsiteX43" fmla="*/ 1546860 w 2636520"/>
                <a:gd name="connsiteY43" fmla="*/ 2080260 h 3337560"/>
                <a:gd name="connsiteX44" fmla="*/ 1577340 w 2636520"/>
                <a:gd name="connsiteY44" fmla="*/ 2087880 h 3337560"/>
                <a:gd name="connsiteX45" fmla="*/ 1600200 w 2636520"/>
                <a:gd name="connsiteY45" fmla="*/ 2103120 h 3337560"/>
                <a:gd name="connsiteX46" fmla="*/ 1684020 w 2636520"/>
                <a:gd name="connsiteY46" fmla="*/ 2125980 h 3337560"/>
                <a:gd name="connsiteX47" fmla="*/ 1714500 w 2636520"/>
                <a:gd name="connsiteY47" fmla="*/ 2141220 h 3337560"/>
                <a:gd name="connsiteX48" fmla="*/ 1783080 w 2636520"/>
                <a:gd name="connsiteY48" fmla="*/ 2194560 h 3337560"/>
                <a:gd name="connsiteX49" fmla="*/ 1851660 w 2636520"/>
                <a:gd name="connsiteY49" fmla="*/ 2217420 h 3337560"/>
                <a:gd name="connsiteX50" fmla="*/ 1882140 w 2636520"/>
                <a:gd name="connsiteY50" fmla="*/ 2232660 h 3337560"/>
                <a:gd name="connsiteX51" fmla="*/ 1943100 w 2636520"/>
                <a:gd name="connsiteY51" fmla="*/ 2247900 h 3337560"/>
                <a:gd name="connsiteX52" fmla="*/ 1988820 w 2636520"/>
                <a:gd name="connsiteY52" fmla="*/ 2278380 h 3337560"/>
                <a:gd name="connsiteX53" fmla="*/ 2026920 w 2636520"/>
                <a:gd name="connsiteY53" fmla="*/ 2293620 h 3337560"/>
                <a:gd name="connsiteX54" fmla="*/ 2095500 w 2636520"/>
                <a:gd name="connsiteY54" fmla="*/ 2331720 h 3337560"/>
                <a:gd name="connsiteX55" fmla="*/ 2148840 w 2636520"/>
                <a:gd name="connsiteY55" fmla="*/ 2392680 h 3337560"/>
                <a:gd name="connsiteX56" fmla="*/ 2186940 w 2636520"/>
                <a:gd name="connsiteY56" fmla="*/ 2438400 h 3337560"/>
                <a:gd name="connsiteX57" fmla="*/ 2209800 w 2636520"/>
                <a:gd name="connsiteY57" fmla="*/ 2446020 h 3337560"/>
                <a:gd name="connsiteX58" fmla="*/ 2225040 w 2636520"/>
                <a:gd name="connsiteY58" fmla="*/ 2468880 h 3337560"/>
                <a:gd name="connsiteX59" fmla="*/ 2232660 w 2636520"/>
                <a:gd name="connsiteY59" fmla="*/ 2491740 h 3337560"/>
                <a:gd name="connsiteX60" fmla="*/ 2255520 w 2636520"/>
                <a:gd name="connsiteY60" fmla="*/ 2506980 h 3337560"/>
                <a:gd name="connsiteX61" fmla="*/ 2278380 w 2636520"/>
                <a:gd name="connsiteY61" fmla="*/ 2560320 h 3337560"/>
                <a:gd name="connsiteX62" fmla="*/ 2293620 w 2636520"/>
                <a:gd name="connsiteY62" fmla="*/ 2583180 h 3337560"/>
                <a:gd name="connsiteX63" fmla="*/ 2308860 w 2636520"/>
                <a:gd name="connsiteY63" fmla="*/ 2628900 h 3337560"/>
                <a:gd name="connsiteX64" fmla="*/ 2377440 w 2636520"/>
                <a:gd name="connsiteY64" fmla="*/ 2689860 h 3337560"/>
                <a:gd name="connsiteX65" fmla="*/ 2392680 w 2636520"/>
                <a:gd name="connsiteY65" fmla="*/ 2712720 h 3337560"/>
                <a:gd name="connsiteX66" fmla="*/ 2415540 w 2636520"/>
                <a:gd name="connsiteY66" fmla="*/ 2735580 h 3337560"/>
                <a:gd name="connsiteX67" fmla="*/ 2446020 w 2636520"/>
                <a:gd name="connsiteY67" fmla="*/ 2766060 h 3337560"/>
                <a:gd name="connsiteX68" fmla="*/ 2453640 w 2636520"/>
                <a:gd name="connsiteY68" fmla="*/ 2796540 h 3337560"/>
                <a:gd name="connsiteX69" fmla="*/ 2476500 w 2636520"/>
                <a:gd name="connsiteY69" fmla="*/ 2811780 h 3337560"/>
                <a:gd name="connsiteX70" fmla="*/ 2484120 w 2636520"/>
                <a:gd name="connsiteY70" fmla="*/ 2849880 h 3337560"/>
                <a:gd name="connsiteX71" fmla="*/ 2491740 w 2636520"/>
                <a:gd name="connsiteY71" fmla="*/ 2880360 h 3337560"/>
                <a:gd name="connsiteX72" fmla="*/ 2499360 w 2636520"/>
                <a:gd name="connsiteY72" fmla="*/ 2903220 h 3337560"/>
                <a:gd name="connsiteX73" fmla="*/ 2506980 w 2636520"/>
                <a:gd name="connsiteY73" fmla="*/ 2948940 h 3337560"/>
                <a:gd name="connsiteX74" fmla="*/ 2514600 w 2636520"/>
                <a:gd name="connsiteY74" fmla="*/ 2971800 h 3337560"/>
                <a:gd name="connsiteX75" fmla="*/ 2522220 w 2636520"/>
                <a:gd name="connsiteY75" fmla="*/ 3002280 h 3337560"/>
                <a:gd name="connsiteX76" fmla="*/ 2537460 w 2636520"/>
                <a:gd name="connsiteY76" fmla="*/ 3040380 h 3337560"/>
                <a:gd name="connsiteX77" fmla="*/ 2545080 w 2636520"/>
                <a:gd name="connsiteY77" fmla="*/ 3070860 h 3337560"/>
                <a:gd name="connsiteX78" fmla="*/ 2575560 w 2636520"/>
                <a:gd name="connsiteY78" fmla="*/ 3108960 h 3337560"/>
                <a:gd name="connsiteX79" fmla="*/ 2590800 w 2636520"/>
                <a:gd name="connsiteY79" fmla="*/ 3131820 h 3337560"/>
                <a:gd name="connsiteX80" fmla="*/ 2598420 w 2636520"/>
                <a:gd name="connsiteY80" fmla="*/ 3177540 h 3337560"/>
                <a:gd name="connsiteX81" fmla="*/ 2613660 w 2636520"/>
                <a:gd name="connsiteY81" fmla="*/ 3200400 h 3337560"/>
                <a:gd name="connsiteX82" fmla="*/ 2636520 w 2636520"/>
                <a:gd name="connsiteY82" fmla="*/ 3276600 h 3337560"/>
                <a:gd name="connsiteX83" fmla="*/ 2621280 w 2636520"/>
                <a:gd name="connsiteY83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04800 w 2636520"/>
                <a:gd name="connsiteY4" fmla="*/ 266700 h 3337560"/>
                <a:gd name="connsiteX5" fmla="*/ 327660 w 2636520"/>
                <a:gd name="connsiteY5" fmla="*/ 274320 h 3337560"/>
                <a:gd name="connsiteX6" fmla="*/ 350520 w 2636520"/>
                <a:gd name="connsiteY6" fmla="*/ 289560 h 3337560"/>
                <a:gd name="connsiteX7" fmla="*/ 396240 w 2636520"/>
                <a:gd name="connsiteY7" fmla="*/ 304800 h 3337560"/>
                <a:gd name="connsiteX8" fmla="*/ 434340 w 2636520"/>
                <a:gd name="connsiteY8" fmla="*/ 320040 h 3337560"/>
                <a:gd name="connsiteX9" fmla="*/ 449580 w 2636520"/>
                <a:gd name="connsiteY9" fmla="*/ 342900 h 3337560"/>
                <a:gd name="connsiteX10" fmla="*/ 640080 w 2636520"/>
                <a:gd name="connsiteY10" fmla="*/ 365760 h 3337560"/>
                <a:gd name="connsiteX11" fmla="*/ 678180 w 2636520"/>
                <a:gd name="connsiteY11" fmla="*/ 411480 h 3337560"/>
                <a:gd name="connsiteX12" fmla="*/ 708660 w 2636520"/>
                <a:gd name="connsiteY12" fmla="*/ 426720 h 3337560"/>
                <a:gd name="connsiteX13" fmla="*/ 723900 w 2636520"/>
                <a:gd name="connsiteY13" fmla="*/ 472440 h 3337560"/>
                <a:gd name="connsiteX14" fmla="*/ 731520 w 2636520"/>
                <a:gd name="connsiteY14" fmla="*/ 495300 h 3337560"/>
                <a:gd name="connsiteX15" fmla="*/ 746760 w 2636520"/>
                <a:gd name="connsiteY15" fmla="*/ 525780 h 3337560"/>
                <a:gd name="connsiteX16" fmla="*/ 769620 w 2636520"/>
                <a:gd name="connsiteY16" fmla="*/ 601980 h 3337560"/>
                <a:gd name="connsiteX17" fmla="*/ 830580 w 2636520"/>
                <a:gd name="connsiteY17" fmla="*/ 685800 h 3337560"/>
                <a:gd name="connsiteX18" fmla="*/ 845820 w 2636520"/>
                <a:gd name="connsiteY18" fmla="*/ 708660 h 3337560"/>
                <a:gd name="connsiteX19" fmla="*/ 876300 w 2636520"/>
                <a:gd name="connsiteY19" fmla="*/ 937260 h 3337560"/>
                <a:gd name="connsiteX20" fmla="*/ 906780 w 2636520"/>
                <a:gd name="connsiteY20" fmla="*/ 1013460 h 3337560"/>
                <a:gd name="connsiteX21" fmla="*/ 922020 w 2636520"/>
                <a:gd name="connsiteY21" fmla="*/ 1059180 h 3337560"/>
                <a:gd name="connsiteX22" fmla="*/ 929640 w 2636520"/>
                <a:gd name="connsiteY22" fmla="*/ 1082040 h 3337560"/>
                <a:gd name="connsiteX23" fmla="*/ 944880 w 2636520"/>
                <a:gd name="connsiteY23" fmla="*/ 1165860 h 3337560"/>
                <a:gd name="connsiteX24" fmla="*/ 960120 w 2636520"/>
                <a:gd name="connsiteY24" fmla="*/ 1203960 h 3337560"/>
                <a:gd name="connsiteX25" fmla="*/ 975360 w 2636520"/>
                <a:gd name="connsiteY25" fmla="*/ 1249680 h 3337560"/>
                <a:gd name="connsiteX26" fmla="*/ 967740 w 2636520"/>
                <a:gd name="connsiteY26" fmla="*/ 1386840 h 3337560"/>
                <a:gd name="connsiteX27" fmla="*/ 975360 w 2636520"/>
                <a:gd name="connsiteY27" fmla="*/ 1470660 h 3337560"/>
                <a:gd name="connsiteX28" fmla="*/ 982980 w 2636520"/>
                <a:gd name="connsiteY28" fmla="*/ 1630680 h 3337560"/>
                <a:gd name="connsiteX29" fmla="*/ 990600 w 2636520"/>
                <a:gd name="connsiteY29" fmla="*/ 1691640 h 3337560"/>
                <a:gd name="connsiteX30" fmla="*/ 1013460 w 2636520"/>
                <a:gd name="connsiteY30" fmla="*/ 1790700 h 3337560"/>
                <a:gd name="connsiteX31" fmla="*/ 1028700 w 2636520"/>
                <a:gd name="connsiteY31" fmla="*/ 1813560 h 3337560"/>
                <a:gd name="connsiteX32" fmla="*/ 1051560 w 2636520"/>
                <a:gd name="connsiteY32" fmla="*/ 1828800 h 3337560"/>
                <a:gd name="connsiteX33" fmla="*/ 1066800 w 2636520"/>
                <a:gd name="connsiteY33" fmla="*/ 1859280 h 3337560"/>
                <a:gd name="connsiteX34" fmla="*/ 1143000 w 2636520"/>
                <a:gd name="connsiteY34" fmla="*/ 1950720 h 3337560"/>
                <a:gd name="connsiteX35" fmla="*/ 1165860 w 2636520"/>
                <a:gd name="connsiteY35" fmla="*/ 1965960 h 3337560"/>
                <a:gd name="connsiteX36" fmla="*/ 1188720 w 2636520"/>
                <a:gd name="connsiteY36" fmla="*/ 1973580 h 3337560"/>
                <a:gd name="connsiteX37" fmla="*/ 1196340 w 2636520"/>
                <a:gd name="connsiteY37" fmla="*/ 1996440 h 3337560"/>
                <a:gd name="connsiteX38" fmla="*/ 1249680 w 2636520"/>
                <a:gd name="connsiteY38" fmla="*/ 2011680 h 3337560"/>
                <a:gd name="connsiteX39" fmla="*/ 1341120 w 2636520"/>
                <a:gd name="connsiteY39" fmla="*/ 2042160 h 3337560"/>
                <a:gd name="connsiteX40" fmla="*/ 1470660 w 2636520"/>
                <a:gd name="connsiteY40" fmla="*/ 2057400 h 3337560"/>
                <a:gd name="connsiteX41" fmla="*/ 1501140 w 2636520"/>
                <a:gd name="connsiteY41" fmla="*/ 2072640 h 3337560"/>
                <a:gd name="connsiteX42" fmla="*/ 1546860 w 2636520"/>
                <a:gd name="connsiteY42" fmla="*/ 2080260 h 3337560"/>
                <a:gd name="connsiteX43" fmla="*/ 1577340 w 2636520"/>
                <a:gd name="connsiteY43" fmla="*/ 2087880 h 3337560"/>
                <a:gd name="connsiteX44" fmla="*/ 1600200 w 2636520"/>
                <a:gd name="connsiteY44" fmla="*/ 2103120 h 3337560"/>
                <a:gd name="connsiteX45" fmla="*/ 1684020 w 2636520"/>
                <a:gd name="connsiteY45" fmla="*/ 2125980 h 3337560"/>
                <a:gd name="connsiteX46" fmla="*/ 1714500 w 2636520"/>
                <a:gd name="connsiteY46" fmla="*/ 2141220 h 3337560"/>
                <a:gd name="connsiteX47" fmla="*/ 1783080 w 2636520"/>
                <a:gd name="connsiteY47" fmla="*/ 2194560 h 3337560"/>
                <a:gd name="connsiteX48" fmla="*/ 1851660 w 2636520"/>
                <a:gd name="connsiteY48" fmla="*/ 2217420 h 3337560"/>
                <a:gd name="connsiteX49" fmla="*/ 1882140 w 2636520"/>
                <a:gd name="connsiteY49" fmla="*/ 2232660 h 3337560"/>
                <a:gd name="connsiteX50" fmla="*/ 1943100 w 2636520"/>
                <a:gd name="connsiteY50" fmla="*/ 2247900 h 3337560"/>
                <a:gd name="connsiteX51" fmla="*/ 1988820 w 2636520"/>
                <a:gd name="connsiteY51" fmla="*/ 2278380 h 3337560"/>
                <a:gd name="connsiteX52" fmla="*/ 2026920 w 2636520"/>
                <a:gd name="connsiteY52" fmla="*/ 2293620 h 3337560"/>
                <a:gd name="connsiteX53" fmla="*/ 2095500 w 2636520"/>
                <a:gd name="connsiteY53" fmla="*/ 2331720 h 3337560"/>
                <a:gd name="connsiteX54" fmla="*/ 2148840 w 2636520"/>
                <a:gd name="connsiteY54" fmla="*/ 2392680 h 3337560"/>
                <a:gd name="connsiteX55" fmla="*/ 2186940 w 2636520"/>
                <a:gd name="connsiteY55" fmla="*/ 2438400 h 3337560"/>
                <a:gd name="connsiteX56" fmla="*/ 2209800 w 2636520"/>
                <a:gd name="connsiteY56" fmla="*/ 2446020 h 3337560"/>
                <a:gd name="connsiteX57" fmla="*/ 2225040 w 2636520"/>
                <a:gd name="connsiteY57" fmla="*/ 2468880 h 3337560"/>
                <a:gd name="connsiteX58" fmla="*/ 2232660 w 2636520"/>
                <a:gd name="connsiteY58" fmla="*/ 2491740 h 3337560"/>
                <a:gd name="connsiteX59" fmla="*/ 2255520 w 2636520"/>
                <a:gd name="connsiteY59" fmla="*/ 2506980 h 3337560"/>
                <a:gd name="connsiteX60" fmla="*/ 2278380 w 2636520"/>
                <a:gd name="connsiteY60" fmla="*/ 2560320 h 3337560"/>
                <a:gd name="connsiteX61" fmla="*/ 2293620 w 2636520"/>
                <a:gd name="connsiteY61" fmla="*/ 2583180 h 3337560"/>
                <a:gd name="connsiteX62" fmla="*/ 2308860 w 2636520"/>
                <a:gd name="connsiteY62" fmla="*/ 2628900 h 3337560"/>
                <a:gd name="connsiteX63" fmla="*/ 2377440 w 2636520"/>
                <a:gd name="connsiteY63" fmla="*/ 2689860 h 3337560"/>
                <a:gd name="connsiteX64" fmla="*/ 2392680 w 2636520"/>
                <a:gd name="connsiteY64" fmla="*/ 2712720 h 3337560"/>
                <a:gd name="connsiteX65" fmla="*/ 2415540 w 2636520"/>
                <a:gd name="connsiteY65" fmla="*/ 2735580 h 3337560"/>
                <a:gd name="connsiteX66" fmla="*/ 2446020 w 2636520"/>
                <a:gd name="connsiteY66" fmla="*/ 2766060 h 3337560"/>
                <a:gd name="connsiteX67" fmla="*/ 2453640 w 2636520"/>
                <a:gd name="connsiteY67" fmla="*/ 2796540 h 3337560"/>
                <a:gd name="connsiteX68" fmla="*/ 2476500 w 2636520"/>
                <a:gd name="connsiteY68" fmla="*/ 2811780 h 3337560"/>
                <a:gd name="connsiteX69" fmla="*/ 2484120 w 2636520"/>
                <a:gd name="connsiteY69" fmla="*/ 2849880 h 3337560"/>
                <a:gd name="connsiteX70" fmla="*/ 2491740 w 2636520"/>
                <a:gd name="connsiteY70" fmla="*/ 2880360 h 3337560"/>
                <a:gd name="connsiteX71" fmla="*/ 2499360 w 2636520"/>
                <a:gd name="connsiteY71" fmla="*/ 2903220 h 3337560"/>
                <a:gd name="connsiteX72" fmla="*/ 2506980 w 2636520"/>
                <a:gd name="connsiteY72" fmla="*/ 2948940 h 3337560"/>
                <a:gd name="connsiteX73" fmla="*/ 2514600 w 2636520"/>
                <a:gd name="connsiteY73" fmla="*/ 2971800 h 3337560"/>
                <a:gd name="connsiteX74" fmla="*/ 2522220 w 2636520"/>
                <a:gd name="connsiteY74" fmla="*/ 3002280 h 3337560"/>
                <a:gd name="connsiteX75" fmla="*/ 2537460 w 2636520"/>
                <a:gd name="connsiteY75" fmla="*/ 3040380 h 3337560"/>
                <a:gd name="connsiteX76" fmla="*/ 2545080 w 2636520"/>
                <a:gd name="connsiteY76" fmla="*/ 3070860 h 3337560"/>
                <a:gd name="connsiteX77" fmla="*/ 2575560 w 2636520"/>
                <a:gd name="connsiteY77" fmla="*/ 3108960 h 3337560"/>
                <a:gd name="connsiteX78" fmla="*/ 2590800 w 2636520"/>
                <a:gd name="connsiteY78" fmla="*/ 3131820 h 3337560"/>
                <a:gd name="connsiteX79" fmla="*/ 2598420 w 2636520"/>
                <a:gd name="connsiteY79" fmla="*/ 3177540 h 3337560"/>
                <a:gd name="connsiteX80" fmla="*/ 2613660 w 2636520"/>
                <a:gd name="connsiteY80" fmla="*/ 3200400 h 3337560"/>
                <a:gd name="connsiteX81" fmla="*/ 2636520 w 2636520"/>
                <a:gd name="connsiteY81" fmla="*/ 3276600 h 3337560"/>
                <a:gd name="connsiteX82" fmla="*/ 2621280 w 2636520"/>
                <a:gd name="connsiteY82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27660 w 2636520"/>
                <a:gd name="connsiteY4" fmla="*/ 274320 h 3337560"/>
                <a:gd name="connsiteX5" fmla="*/ 350520 w 2636520"/>
                <a:gd name="connsiteY5" fmla="*/ 289560 h 3337560"/>
                <a:gd name="connsiteX6" fmla="*/ 396240 w 2636520"/>
                <a:gd name="connsiteY6" fmla="*/ 304800 h 3337560"/>
                <a:gd name="connsiteX7" fmla="*/ 434340 w 2636520"/>
                <a:gd name="connsiteY7" fmla="*/ 320040 h 3337560"/>
                <a:gd name="connsiteX8" fmla="*/ 449580 w 2636520"/>
                <a:gd name="connsiteY8" fmla="*/ 342900 h 3337560"/>
                <a:gd name="connsiteX9" fmla="*/ 640080 w 2636520"/>
                <a:gd name="connsiteY9" fmla="*/ 365760 h 3337560"/>
                <a:gd name="connsiteX10" fmla="*/ 678180 w 2636520"/>
                <a:gd name="connsiteY10" fmla="*/ 411480 h 3337560"/>
                <a:gd name="connsiteX11" fmla="*/ 708660 w 2636520"/>
                <a:gd name="connsiteY11" fmla="*/ 426720 h 3337560"/>
                <a:gd name="connsiteX12" fmla="*/ 723900 w 2636520"/>
                <a:gd name="connsiteY12" fmla="*/ 472440 h 3337560"/>
                <a:gd name="connsiteX13" fmla="*/ 731520 w 2636520"/>
                <a:gd name="connsiteY13" fmla="*/ 495300 h 3337560"/>
                <a:gd name="connsiteX14" fmla="*/ 746760 w 2636520"/>
                <a:gd name="connsiteY14" fmla="*/ 525780 h 3337560"/>
                <a:gd name="connsiteX15" fmla="*/ 769620 w 2636520"/>
                <a:gd name="connsiteY15" fmla="*/ 601980 h 3337560"/>
                <a:gd name="connsiteX16" fmla="*/ 830580 w 2636520"/>
                <a:gd name="connsiteY16" fmla="*/ 685800 h 3337560"/>
                <a:gd name="connsiteX17" fmla="*/ 845820 w 2636520"/>
                <a:gd name="connsiteY17" fmla="*/ 708660 h 3337560"/>
                <a:gd name="connsiteX18" fmla="*/ 876300 w 2636520"/>
                <a:gd name="connsiteY18" fmla="*/ 937260 h 3337560"/>
                <a:gd name="connsiteX19" fmla="*/ 906780 w 2636520"/>
                <a:gd name="connsiteY19" fmla="*/ 1013460 h 3337560"/>
                <a:gd name="connsiteX20" fmla="*/ 922020 w 2636520"/>
                <a:gd name="connsiteY20" fmla="*/ 1059180 h 3337560"/>
                <a:gd name="connsiteX21" fmla="*/ 929640 w 2636520"/>
                <a:gd name="connsiteY21" fmla="*/ 1082040 h 3337560"/>
                <a:gd name="connsiteX22" fmla="*/ 944880 w 2636520"/>
                <a:gd name="connsiteY22" fmla="*/ 1165860 h 3337560"/>
                <a:gd name="connsiteX23" fmla="*/ 960120 w 2636520"/>
                <a:gd name="connsiteY23" fmla="*/ 1203960 h 3337560"/>
                <a:gd name="connsiteX24" fmla="*/ 975360 w 2636520"/>
                <a:gd name="connsiteY24" fmla="*/ 1249680 h 3337560"/>
                <a:gd name="connsiteX25" fmla="*/ 967740 w 2636520"/>
                <a:gd name="connsiteY25" fmla="*/ 1386840 h 3337560"/>
                <a:gd name="connsiteX26" fmla="*/ 975360 w 2636520"/>
                <a:gd name="connsiteY26" fmla="*/ 1470660 h 3337560"/>
                <a:gd name="connsiteX27" fmla="*/ 982980 w 2636520"/>
                <a:gd name="connsiteY27" fmla="*/ 1630680 h 3337560"/>
                <a:gd name="connsiteX28" fmla="*/ 990600 w 2636520"/>
                <a:gd name="connsiteY28" fmla="*/ 1691640 h 3337560"/>
                <a:gd name="connsiteX29" fmla="*/ 1013460 w 2636520"/>
                <a:gd name="connsiteY29" fmla="*/ 1790700 h 3337560"/>
                <a:gd name="connsiteX30" fmla="*/ 1028700 w 2636520"/>
                <a:gd name="connsiteY30" fmla="*/ 1813560 h 3337560"/>
                <a:gd name="connsiteX31" fmla="*/ 1051560 w 2636520"/>
                <a:gd name="connsiteY31" fmla="*/ 1828800 h 3337560"/>
                <a:gd name="connsiteX32" fmla="*/ 1066800 w 2636520"/>
                <a:gd name="connsiteY32" fmla="*/ 1859280 h 3337560"/>
                <a:gd name="connsiteX33" fmla="*/ 1143000 w 2636520"/>
                <a:gd name="connsiteY33" fmla="*/ 1950720 h 3337560"/>
                <a:gd name="connsiteX34" fmla="*/ 1165860 w 2636520"/>
                <a:gd name="connsiteY34" fmla="*/ 1965960 h 3337560"/>
                <a:gd name="connsiteX35" fmla="*/ 1188720 w 2636520"/>
                <a:gd name="connsiteY35" fmla="*/ 1973580 h 3337560"/>
                <a:gd name="connsiteX36" fmla="*/ 1196340 w 2636520"/>
                <a:gd name="connsiteY36" fmla="*/ 1996440 h 3337560"/>
                <a:gd name="connsiteX37" fmla="*/ 1249680 w 2636520"/>
                <a:gd name="connsiteY37" fmla="*/ 2011680 h 3337560"/>
                <a:gd name="connsiteX38" fmla="*/ 1341120 w 2636520"/>
                <a:gd name="connsiteY38" fmla="*/ 2042160 h 3337560"/>
                <a:gd name="connsiteX39" fmla="*/ 1470660 w 2636520"/>
                <a:gd name="connsiteY39" fmla="*/ 2057400 h 3337560"/>
                <a:gd name="connsiteX40" fmla="*/ 1501140 w 2636520"/>
                <a:gd name="connsiteY40" fmla="*/ 2072640 h 3337560"/>
                <a:gd name="connsiteX41" fmla="*/ 1546860 w 2636520"/>
                <a:gd name="connsiteY41" fmla="*/ 2080260 h 3337560"/>
                <a:gd name="connsiteX42" fmla="*/ 1577340 w 2636520"/>
                <a:gd name="connsiteY42" fmla="*/ 2087880 h 3337560"/>
                <a:gd name="connsiteX43" fmla="*/ 1600200 w 2636520"/>
                <a:gd name="connsiteY43" fmla="*/ 2103120 h 3337560"/>
                <a:gd name="connsiteX44" fmla="*/ 1684020 w 2636520"/>
                <a:gd name="connsiteY44" fmla="*/ 2125980 h 3337560"/>
                <a:gd name="connsiteX45" fmla="*/ 1714500 w 2636520"/>
                <a:gd name="connsiteY45" fmla="*/ 2141220 h 3337560"/>
                <a:gd name="connsiteX46" fmla="*/ 1783080 w 2636520"/>
                <a:gd name="connsiteY46" fmla="*/ 2194560 h 3337560"/>
                <a:gd name="connsiteX47" fmla="*/ 1851660 w 2636520"/>
                <a:gd name="connsiteY47" fmla="*/ 2217420 h 3337560"/>
                <a:gd name="connsiteX48" fmla="*/ 1882140 w 2636520"/>
                <a:gd name="connsiteY48" fmla="*/ 2232660 h 3337560"/>
                <a:gd name="connsiteX49" fmla="*/ 1943100 w 2636520"/>
                <a:gd name="connsiteY49" fmla="*/ 2247900 h 3337560"/>
                <a:gd name="connsiteX50" fmla="*/ 1988820 w 2636520"/>
                <a:gd name="connsiteY50" fmla="*/ 2278380 h 3337560"/>
                <a:gd name="connsiteX51" fmla="*/ 2026920 w 2636520"/>
                <a:gd name="connsiteY51" fmla="*/ 2293620 h 3337560"/>
                <a:gd name="connsiteX52" fmla="*/ 2095500 w 2636520"/>
                <a:gd name="connsiteY52" fmla="*/ 2331720 h 3337560"/>
                <a:gd name="connsiteX53" fmla="*/ 2148840 w 2636520"/>
                <a:gd name="connsiteY53" fmla="*/ 2392680 h 3337560"/>
                <a:gd name="connsiteX54" fmla="*/ 2186940 w 2636520"/>
                <a:gd name="connsiteY54" fmla="*/ 2438400 h 3337560"/>
                <a:gd name="connsiteX55" fmla="*/ 2209800 w 2636520"/>
                <a:gd name="connsiteY55" fmla="*/ 2446020 h 3337560"/>
                <a:gd name="connsiteX56" fmla="*/ 2225040 w 2636520"/>
                <a:gd name="connsiteY56" fmla="*/ 2468880 h 3337560"/>
                <a:gd name="connsiteX57" fmla="*/ 2232660 w 2636520"/>
                <a:gd name="connsiteY57" fmla="*/ 2491740 h 3337560"/>
                <a:gd name="connsiteX58" fmla="*/ 2255520 w 2636520"/>
                <a:gd name="connsiteY58" fmla="*/ 2506980 h 3337560"/>
                <a:gd name="connsiteX59" fmla="*/ 2278380 w 2636520"/>
                <a:gd name="connsiteY59" fmla="*/ 2560320 h 3337560"/>
                <a:gd name="connsiteX60" fmla="*/ 2293620 w 2636520"/>
                <a:gd name="connsiteY60" fmla="*/ 2583180 h 3337560"/>
                <a:gd name="connsiteX61" fmla="*/ 2308860 w 2636520"/>
                <a:gd name="connsiteY61" fmla="*/ 2628900 h 3337560"/>
                <a:gd name="connsiteX62" fmla="*/ 2377440 w 2636520"/>
                <a:gd name="connsiteY62" fmla="*/ 2689860 h 3337560"/>
                <a:gd name="connsiteX63" fmla="*/ 2392680 w 2636520"/>
                <a:gd name="connsiteY63" fmla="*/ 2712720 h 3337560"/>
                <a:gd name="connsiteX64" fmla="*/ 2415540 w 2636520"/>
                <a:gd name="connsiteY64" fmla="*/ 2735580 h 3337560"/>
                <a:gd name="connsiteX65" fmla="*/ 2446020 w 2636520"/>
                <a:gd name="connsiteY65" fmla="*/ 2766060 h 3337560"/>
                <a:gd name="connsiteX66" fmla="*/ 2453640 w 2636520"/>
                <a:gd name="connsiteY66" fmla="*/ 2796540 h 3337560"/>
                <a:gd name="connsiteX67" fmla="*/ 2476500 w 2636520"/>
                <a:gd name="connsiteY67" fmla="*/ 2811780 h 3337560"/>
                <a:gd name="connsiteX68" fmla="*/ 2484120 w 2636520"/>
                <a:gd name="connsiteY68" fmla="*/ 2849880 h 3337560"/>
                <a:gd name="connsiteX69" fmla="*/ 2491740 w 2636520"/>
                <a:gd name="connsiteY69" fmla="*/ 2880360 h 3337560"/>
                <a:gd name="connsiteX70" fmla="*/ 2499360 w 2636520"/>
                <a:gd name="connsiteY70" fmla="*/ 2903220 h 3337560"/>
                <a:gd name="connsiteX71" fmla="*/ 2506980 w 2636520"/>
                <a:gd name="connsiteY71" fmla="*/ 2948940 h 3337560"/>
                <a:gd name="connsiteX72" fmla="*/ 2514600 w 2636520"/>
                <a:gd name="connsiteY72" fmla="*/ 2971800 h 3337560"/>
                <a:gd name="connsiteX73" fmla="*/ 2522220 w 2636520"/>
                <a:gd name="connsiteY73" fmla="*/ 3002280 h 3337560"/>
                <a:gd name="connsiteX74" fmla="*/ 2537460 w 2636520"/>
                <a:gd name="connsiteY74" fmla="*/ 3040380 h 3337560"/>
                <a:gd name="connsiteX75" fmla="*/ 2545080 w 2636520"/>
                <a:gd name="connsiteY75" fmla="*/ 3070860 h 3337560"/>
                <a:gd name="connsiteX76" fmla="*/ 2575560 w 2636520"/>
                <a:gd name="connsiteY76" fmla="*/ 3108960 h 3337560"/>
                <a:gd name="connsiteX77" fmla="*/ 2590800 w 2636520"/>
                <a:gd name="connsiteY77" fmla="*/ 3131820 h 3337560"/>
                <a:gd name="connsiteX78" fmla="*/ 2598420 w 2636520"/>
                <a:gd name="connsiteY78" fmla="*/ 3177540 h 3337560"/>
                <a:gd name="connsiteX79" fmla="*/ 2613660 w 2636520"/>
                <a:gd name="connsiteY79" fmla="*/ 3200400 h 3337560"/>
                <a:gd name="connsiteX80" fmla="*/ 2636520 w 2636520"/>
                <a:gd name="connsiteY80" fmla="*/ 3276600 h 3337560"/>
                <a:gd name="connsiteX81" fmla="*/ 2621280 w 2636520"/>
                <a:gd name="connsiteY81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0520 w 2636520"/>
                <a:gd name="connsiteY4" fmla="*/ 289560 h 3337560"/>
                <a:gd name="connsiteX5" fmla="*/ 396240 w 2636520"/>
                <a:gd name="connsiteY5" fmla="*/ 304800 h 3337560"/>
                <a:gd name="connsiteX6" fmla="*/ 434340 w 2636520"/>
                <a:gd name="connsiteY6" fmla="*/ 320040 h 3337560"/>
                <a:gd name="connsiteX7" fmla="*/ 449580 w 2636520"/>
                <a:gd name="connsiteY7" fmla="*/ 342900 h 3337560"/>
                <a:gd name="connsiteX8" fmla="*/ 640080 w 2636520"/>
                <a:gd name="connsiteY8" fmla="*/ 365760 h 3337560"/>
                <a:gd name="connsiteX9" fmla="*/ 678180 w 2636520"/>
                <a:gd name="connsiteY9" fmla="*/ 411480 h 3337560"/>
                <a:gd name="connsiteX10" fmla="*/ 708660 w 2636520"/>
                <a:gd name="connsiteY10" fmla="*/ 426720 h 3337560"/>
                <a:gd name="connsiteX11" fmla="*/ 723900 w 2636520"/>
                <a:gd name="connsiteY11" fmla="*/ 472440 h 3337560"/>
                <a:gd name="connsiteX12" fmla="*/ 731520 w 2636520"/>
                <a:gd name="connsiteY12" fmla="*/ 495300 h 3337560"/>
                <a:gd name="connsiteX13" fmla="*/ 746760 w 2636520"/>
                <a:gd name="connsiteY13" fmla="*/ 525780 h 3337560"/>
                <a:gd name="connsiteX14" fmla="*/ 769620 w 2636520"/>
                <a:gd name="connsiteY14" fmla="*/ 601980 h 3337560"/>
                <a:gd name="connsiteX15" fmla="*/ 830580 w 2636520"/>
                <a:gd name="connsiteY15" fmla="*/ 685800 h 3337560"/>
                <a:gd name="connsiteX16" fmla="*/ 845820 w 2636520"/>
                <a:gd name="connsiteY16" fmla="*/ 708660 h 3337560"/>
                <a:gd name="connsiteX17" fmla="*/ 876300 w 2636520"/>
                <a:gd name="connsiteY17" fmla="*/ 937260 h 3337560"/>
                <a:gd name="connsiteX18" fmla="*/ 906780 w 2636520"/>
                <a:gd name="connsiteY18" fmla="*/ 1013460 h 3337560"/>
                <a:gd name="connsiteX19" fmla="*/ 922020 w 2636520"/>
                <a:gd name="connsiteY19" fmla="*/ 1059180 h 3337560"/>
                <a:gd name="connsiteX20" fmla="*/ 929640 w 2636520"/>
                <a:gd name="connsiteY20" fmla="*/ 1082040 h 3337560"/>
                <a:gd name="connsiteX21" fmla="*/ 944880 w 2636520"/>
                <a:gd name="connsiteY21" fmla="*/ 1165860 h 3337560"/>
                <a:gd name="connsiteX22" fmla="*/ 960120 w 2636520"/>
                <a:gd name="connsiteY22" fmla="*/ 1203960 h 3337560"/>
                <a:gd name="connsiteX23" fmla="*/ 975360 w 2636520"/>
                <a:gd name="connsiteY23" fmla="*/ 1249680 h 3337560"/>
                <a:gd name="connsiteX24" fmla="*/ 967740 w 2636520"/>
                <a:gd name="connsiteY24" fmla="*/ 1386840 h 3337560"/>
                <a:gd name="connsiteX25" fmla="*/ 975360 w 2636520"/>
                <a:gd name="connsiteY25" fmla="*/ 1470660 h 3337560"/>
                <a:gd name="connsiteX26" fmla="*/ 982980 w 2636520"/>
                <a:gd name="connsiteY26" fmla="*/ 1630680 h 3337560"/>
                <a:gd name="connsiteX27" fmla="*/ 990600 w 2636520"/>
                <a:gd name="connsiteY27" fmla="*/ 1691640 h 3337560"/>
                <a:gd name="connsiteX28" fmla="*/ 1013460 w 2636520"/>
                <a:gd name="connsiteY28" fmla="*/ 1790700 h 3337560"/>
                <a:gd name="connsiteX29" fmla="*/ 1028700 w 2636520"/>
                <a:gd name="connsiteY29" fmla="*/ 1813560 h 3337560"/>
                <a:gd name="connsiteX30" fmla="*/ 1051560 w 2636520"/>
                <a:gd name="connsiteY30" fmla="*/ 1828800 h 3337560"/>
                <a:gd name="connsiteX31" fmla="*/ 1066800 w 2636520"/>
                <a:gd name="connsiteY31" fmla="*/ 1859280 h 3337560"/>
                <a:gd name="connsiteX32" fmla="*/ 1143000 w 2636520"/>
                <a:gd name="connsiteY32" fmla="*/ 1950720 h 3337560"/>
                <a:gd name="connsiteX33" fmla="*/ 1165860 w 2636520"/>
                <a:gd name="connsiteY33" fmla="*/ 1965960 h 3337560"/>
                <a:gd name="connsiteX34" fmla="*/ 1188720 w 2636520"/>
                <a:gd name="connsiteY34" fmla="*/ 1973580 h 3337560"/>
                <a:gd name="connsiteX35" fmla="*/ 1196340 w 2636520"/>
                <a:gd name="connsiteY35" fmla="*/ 1996440 h 3337560"/>
                <a:gd name="connsiteX36" fmla="*/ 1249680 w 2636520"/>
                <a:gd name="connsiteY36" fmla="*/ 2011680 h 3337560"/>
                <a:gd name="connsiteX37" fmla="*/ 1341120 w 2636520"/>
                <a:gd name="connsiteY37" fmla="*/ 2042160 h 3337560"/>
                <a:gd name="connsiteX38" fmla="*/ 1470660 w 2636520"/>
                <a:gd name="connsiteY38" fmla="*/ 2057400 h 3337560"/>
                <a:gd name="connsiteX39" fmla="*/ 1501140 w 2636520"/>
                <a:gd name="connsiteY39" fmla="*/ 2072640 h 3337560"/>
                <a:gd name="connsiteX40" fmla="*/ 1546860 w 2636520"/>
                <a:gd name="connsiteY40" fmla="*/ 2080260 h 3337560"/>
                <a:gd name="connsiteX41" fmla="*/ 1577340 w 2636520"/>
                <a:gd name="connsiteY41" fmla="*/ 2087880 h 3337560"/>
                <a:gd name="connsiteX42" fmla="*/ 1600200 w 2636520"/>
                <a:gd name="connsiteY42" fmla="*/ 2103120 h 3337560"/>
                <a:gd name="connsiteX43" fmla="*/ 1684020 w 2636520"/>
                <a:gd name="connsiteY43" fmla="*/ 2125980 h 3337560"/>
                <a:gd name="connsiteX44" fmla="*/ 1714500 w 2636520"/>
                <a:gd name="connsiteY44" fmla="*/ 2141220 h 3337560"/>
                <a:gd name="connsiteX45" fmla="*/ 1783080 w 2636520"/>
                <a:gd name="connsiteY45" fmla="*/ 2194560 h 3337560"/>
                <a:gd name="connsiteX46" fmla="*/ 1851660 w 2636520"/>
                <a:gd name="connsiteY46" fmla="*/ 2217420 h 3337560"/>
                <a:gd name="connsiteX47" fmla="*/ 1882140 w 2636520"/>
                <a:gd name="connsiteY47" fmla="*/ 2232660 h 3337560"/>
                <a:gd name="connsiteX48" fmla="*/ 1943100 w 2636520"/>
                <a:gd name="connsiteY48" fmla="*/ 2247900 h 3337560"/>
                <a:gd name="connsiteX49" fmla="*/ 1988820 w 2636520"/>
                <a:gd name="connsiteY49" fmla="*/ 2278380 h 3337560"/>
                <a:gd name="connsiteX50" fmla="*/ 2026920 w 2636520"/>
                <a:gd name="connsiteY50" fmla="*/ 2293620 h 3337560"/>
                <a:gd name="connsiteX51" fmla="*/ 2095500 w 2636520"/>
                <a:gd name="connsiteY51" fmla="*/ 2331720 h 3337560"/>
                <a:gd name="connsiteX52" fmla="*/ 2148840 w 2636520"/>
                <a:gd name="connsiteY52" fmla="*/ 2392680 h 3337560"/>
                <a:gd name="connsiteX53" fmla="*/ 2186940 w 2636520"/>
                <a:gd name="connsiteY53" fmla="*/ 2438400 h 3337560"/>
                <a:gd name="connsiteX54" fmla="*/ 2209800 w 2636520"/>
                <a:gd name="connsiteY54" fmla="*/ 2446020 h 3337560"/>
                <a:gd name="connsiteX55" fmla="*/ 2225040 w 2636520"/>
                <a:gd name="connsiteY55" fmla="*/ 2468880 h 3337560"/>
                <a:gd name="connsiteX56" fmla="*/ 2232660 w 2636520"/>
                <a:gd name="connsiteY56" fmla="*/ 2491740 h 3337560"/>
                <a:gd name="connsiteX57" fmla="*/ 2255520 w 2636520"/>
                <a:gd name="connsiteY57" fmla="*/ 2506980 h 3337560"/>
                <a:gd name="connsiteX58" fmla="*/ 2278380 w 2636520"/>
                <a:gd name="connsiteY58" fmla="*/ 2560320 h 3337560"/>
                <a:gd name="connsiteX59" fmla="*/ 2293620 w 2636520"/>
                <a:gd name="connsiteY59" fmla="*/ 2583180 h 3337560"/>
                <a:gd name="connsiteX60" fmla="*/ 2308860 w 2636520"/>
                <a:gd name="connsiteY60" fmla="*/ 2628900 h 3337560"/>
                <a:gd name="connsiteX61" fmla="*/ 2377440 w 2636520"/>
                <a:gd name="connsiteY61" fmla="*/ 2689860 h 3337560"/>
                <a:gd name="connsiteX62" fmla="*/ 2392680 w 2636520"/>
                <a:gd name="connsiteY62" fmla="*/ 2712720 h 3337560"/>
                <a:gd name="connsiteX63" fmla="*/ 2415540 w 2636520"/>
                <a:gd name="connsiteY63" fmla="*/ 2735580 h 3337560"/>
                <a:gd name="connsiteX64" fmla="*/ 2446020 w 2636520"/>
                <a:gd name="connsiteY64" fmla="*/ 2766060 h 3337560"/>
                <a:gd name="connsiteX65" fmla="*/ 2453640 w 2636520"/>
                <a:gd name="connsiteY65" fmla="*/ 2796540 h 3337560"/>
                <a:gd name="connsiteX66" fmla="*/ 2476500 w 2636520"/>
                <a:gd name="connsiteY66" fmla="*/ 2811780 h 3337560"/>
                <a:gd name="connsiteX67" fmla="*/ 2484120 w 2636520"/>
                <a:gd name="connsiteY67" fmla="*/ 2849880 h 3337560"/>
                <a:gd name="connsiteX68" fmla="*/ 2491740 w 2636520"/>
                <a:gd name="connsiteY68" fmla="*/ 2880360 h 3337560"/>
                <a:gd name="connsiteX69" fmla="*/ 2499360 w 2636520"/>
                <a:gd name="connsiteY69" fmla="*/ 2903220 h 3337560"/>
                <a:gd name="connsiteX70" fmla="*/ 2506980 w 2636520"/>
                <a:gd name="connsiteY70" fmla="*/ 2948940 h 3337560"/>
                <a:gd name="connsiteX71" fmla="*/ 2514600 w 2636520"/>
                <a:gd name="connsiteY71" fmla="*/ 2971800 h 3337560"/>
                <a:gd name="connsiteX72" fmla="*/ 2522220 w 2636520"/>
                <a:gd name="connsiteY72" fmla="*/ 3002280 h 3337560"/>
                <a:gd name="connsiteX73" fmla="*/ 2537460 w 2636520"/>
                <a:gd name="connsiteY73" fmla="*/ 3040380 h 3337560"/>
                <a:gd name="connsiteX74" fmla="*/ 2545080 w 2636520"/>
                <a:gd name="connsiteY74" fmla="*/ 3070860 h 3337560"/>
                <a:gd name="connsiteX75" fmla="*/ 2575560 w 2636520"/>
                <a:gd name="connsiteY75" fmla="*/ 3108960 h 3337560"/>
                <a:gd name="connsiteX76" fmla="*/ 2590800 w 2636520"/>
                <a:gd name="connsiteY76" fmla="*/ 3131820 h 3337560"/>
                <a:gd name="connsiteX77" fmla="*/ 2598420 w 2636520"/>
                <a:gd name="connsiteY77" fmla="*/ 3177540 h 3337560"/>
                <a:gd name="connsiteX78" fmla="*/ 2613660 w 2636520"/>
                <a:gd name="connsiteY78" fmla="*/ 3200400 h 3337560"/>
                <a:gd name="connsiteX79" fmla="*/ 2636520 w 2636520"/>
                <a:gd name="connsiteY79" fmla="*/ 3276600 h 3337560"/>
                <a:gd name="connsiteX80" fmla="*/ 2621280 w 2636520"/>
                <a:gd name="connsiteY80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396240 w 2636520"/>
                <a:gd name="connsiteY5" fmla="*/ 304800 h 3337560"/>
                <a:gd name="connsiteX6" fmla="*/ 434340 w 2636520"/>
                <a:gd name="connsiteY6" fmla="*/ 320040 h 3337560"/>
                <a:gd name="connsiteX7" fmla="*/ 449580 w 2636520"/>
                <a:gd name="connsiteY7" fmla="*/ 342900 h 3337560"/>
                <a:gd name="connsiteX8" fmla="*/ 640080 w 2636520"/>
                <a:gd name="connsiteY8" fmla="*/ 365760 h 3337560"/>
                <a:gd name="connsiteX9" fmla="*/ 678180 w 2636520"/>
                <a:gd name="connsiteY9" fmla="*/ 411480 h 3337560"/>
                <a:gd name="connsiteX10" fmla="*/ 708660 w 2636520"/>
                <a:gd name="connsiteY10" fmla="*/ 426720 h 3337560"/>
                <a:gd name="connsiteX11" fmla="*/ 723900 w 2636520"/>
                <a:gd name="connsiteY11" fmla="*/ 472440 h 3337560"/>
                <a:gd name="connsiteX12" fmla="*/ 731520 w 2636520"/>
                <a:gd name="connsiteY12" fmla="*/ 495300 h 3337560"/>
                <a:gd name="connsiteX13" fmla="*/ 746760 w 2636520"/>
                <a:gd name="connsiteY13" fmla="*/ 525780 h 3337560"/>
                <a:gd name="connsiteX14" fmla="*/ 769620 w 2636520"/>
                <a:gd name="connsiteY14" fmla="*/ 601980 h 3337560"/>
                <a:gd name="connsiteX15" fmla="*/ 830580 w 2636520"/>
                <a:gd name="connsiteY15" fmla="*/ 685800 h 3337560"/>
                <a:gd name="connsiteX16" fmla="*/ 845820 w 2636520"/>
                <a:gd name="connsiteY16" fmla="*/ 708660 h 3337560"/>
                <a:gd name="connsiteX17" fmla="*/ 876300 w 2636520"/>
                <a:gd name="connsiteY17" fmla="*/ 937260 h 3337560"/>
                <a:gd name="connsiteX18" fmla="*/ 906780 w 2636520"/>
                <a:gd name="connsiteY18" fmla="*/ 1013460 h 3337560"/>
                <a:gd name="connsiteX19" fmla="*/ 922020 w 2636520"/>
                <a:gd name="connsiteY19" fmla="*/ 1059180 h 3337560"/>
                <a:gd name="connsiteX20" fmla="*/ 929640 w 2636520"/>
                <a:gd name="connsiteY20" fmla="*/ 1082040 h 3337560"/>
                <a:gd name="connsiteX21" fmla="*/ 944880 w 2636520"/>
                <a:gd name="connsiteY21" fmla="*/ 1165860 h 3337560"/>
                <a:gd name="connsiteX22" fmla="*/ 960120 w 2636520"/>
                <a:gd name="connsiteY22" fmla="*/ 1203960 h 3337560"/>
                <a:gd name="connsiteX23" fmla="*/ 975360 w 2636520"/>
                <a:gd name="connsiteY23" fmla="*/ 1249680 h 3337560"/>
                <a:gd name="connsiteX24" fmla="*/ 967740 w 2636520"/>
                <a:gd name="connsiteY24" fmla="*/ 1386840 h 3337560"/>
                <a:gd name="connsiteX25" fmla="*/ 975360 w 2636520"/>
                <a:gd name="connsiteY25" fmla="*/ 1470660 h 3337560"/>
                <a:gd name="connsiteX26" fmla="*/ 982980 w 2636520"/>
                <a:gd name="connsiteY26" fmla="*/ 1630680 h 3337560"/>
                <a:gd name="connsiteX27" fmla="*/ 990600 w 2636520"/>
                <a:gd name="connsiteY27" fmla="*/ 1691640 h 3337560"/>
                <a:gd name="connsiteX28" fmla="*/ 1013460 w 2636520"/>
                <a:gd name="connsiteY28" fmla="*/ 1790700 h 3337560"/>
                <a:gd name="connsiteX29" fmla="*/ 1028700 w 2636520"/>
                <a:gd name="connsiteY29" fmla="*/ 1813560 h 3337560"/>
                <a:gd name="connsiteX30" fmla="*/ 1051560 w 2636520"/>
                <a:gd name="connsiteY30" fmla="*/ 1828800 h 3337560"/>
                <a:gd name="connsiteX31" fmla="*/ 1066800 w 2636520"/>
                <a:gd name="connsiteY31" fmla="*/ 1859280 h 3337560"/>
                <a:gd name="connsiteX32" fmla="*/ 1143000 w 2636520"/>
                <a:gd name="connsiteY32" fmla="*/ 1950720 h 3337560"/>
                <a:gd name="connsiteX33" fmla="*/ 1165860 w 2636520"/>
                <a:gd name="connsiteY33" fmla="*/ 1965960 h 3337560"/>
                <a:gd name="connsiteX34" fmla="*/ 1188720 w 2636520"/>
                <a:gd name="connsiteY34" fmla="*/ 1973580 h 3337560"/>
                <a:gd name="connsiteX35" fmla="*/ 1196340 w 2636520"/>
                <a:gd name="connsiteY35" fmla="*/ 1996440 h 3337560"/>
                <a:gd name="connsiteX36" fmla="*/ 1249680 w 2636520"/>
                <a:gd name="connsiteY36" fmla="*/ 2011680 h 3337560"/>
                <a:gd name="connsiteX37" fmla="*/ 1341120 w 2636520"/>
                <a:gd name="connsiteY37" fmla="*/ 2042160 h 3337560"/>
                <a:gd name="connsiteX38" fmla="*/ 1470660 w 2636520"/>
                <a:gd name="connsiteY38" fmla="*/ 2057400 h 3337560"/>
                <a:gd name="connsiteX39" fmla="*/ 1501140 w 2636520"/>
                <a:gd name="connsiteY39" fmla="*/ 2072640 h 3337560"/>
                <a:gd name="connsiteX40" fmla="*/ 1546860 w 2636520"/>
                <a:gd name="connsiteY40" fmla="*/ 2080260 h 3337560"/>
                <a:gd name="connsiteX41" fmla="*/ 1577340 w 2636520"/>
                <a:gd name="connsiteY41" fmla="*/ 2087880 h 3337560"/>
                <a:gd name="connsiteX42" fmla="*/ 1600200 w 2636520"/>
                <a:gd name="connsiteY42" fmla="*/ 2103120 h 3337560"/>
                <a:gd name="connsiteX43" fmla="*/ 1684020 w 2636520"/>
                <a:gd name="connsiteY43" fmla="*/ 2125980 h 3337560"/>
                <a:gd name="connsiteX44" fmla="*/ 1714500 w 2636520"/>
                <a:gd name="connsiteY44" fmla="*/ 2141220 h 3337560"/>
                <a:gd name="connsiteX45" fmla="*/ 1783080 w 2636520"/>
                <a:gd name="connsiteY45" fmla="*/ 2194560 h 3337560"/>
                <a:gd name="connsiteX46" fmla="*/ 1851660 w 2636520"/>
                <a:gd name="connsiteY46" fmla="*/ 2217420 h 3337560"/>
                <a:gd name="connsiteX47" fmla="*/ 1882140 w 2636520"/>
                <a:gd name="connsiteY47" fmla="*/ 2232660 h 3337560"/>
                <a:gd name="connsiteX48" fmla="*/ 1943100 w 2636520"/>
                <a:gd name="connsiteY48" fmla="*/ 2247900 h 3337560"/>
                <a:gd name="connsiteX49" fmla="*/ 1988820 w 2636520"/>
                <a:gd name="connsiteY49" fmla="*/ 2278380 h 3337560"/>
                <a:gd name="connsiteX50" fmla="*/ 2026920 w 2636520"/>
                <a:gd name="connsiteY50" fmla="*/ 2293620 h 3337560"/>
                <a:gd name="connsiteX51" fmla="*/ 2095500 w 2636520"/>
                <a:gd name="connsiteY51" fmla="*/ 2331720 h 3337560"/>
                <a:gd name="connsiteX52" fmla="*/ 2148840 w 2636520"/>
                <a:gd name="connsiteY52" fmla="*/ 2392680 h 3337560"/>
                <a:gd name="connsiteX53" fmla="*/ 2186940 w 2636520"/>
                <a:gd name="connsiteY53" fmla="*/ 2438400 h 3337560"/>
                <a:gd name="connsiteX54" fmla="*/ 2209800 w 2636520"/>
                <a:gd name="connsiteY54" fmla="*/ 2446020 h 3337560"/>
                <a:gd name="connsiteX55" fmla="*/ 2225040 w 2636520"/>
                <a:gd name="connsiteY55" fmla="*/ 2468880 h 3337560"/>
                <a:gd name="connsiteX56" fmla="*/ 2232660 w 2636520"/>
                <a:gd name="connsiteY56" fmla="*/ 2491740 h 3337560"/>
                <a:gd name="connsiteX57" fmla="*/ 2255520 w 2636520"/>
                <a:gd name="connsiteY57" fmla="*/ 2506980 h 3337560"/>
                <a:gd name="connsiteX58" fmla="*/ 2278380 w 2636520"/>
                <a:gd name="connsiteY58" fmla="*/ 2560320 h 3337560"/>
                <a:gd name="connsiteX59" fmla="*/ 2293620 w 2636520"/>
                <a:gd name="connsiteY59" fmla="*/ 2583180 h 3337560"/>
                <a:gd name="connsiteX60" fmla="*/ 2308860 w 2636520"/>
                <a:gd name="connsiteY60" fmla="*/ 2628900 h 3337560"/>
                <a:gd name="connsiteX61" fmla="*/ 2377440 w 2636520"/>
                <a:gd name="connsiteY61" fmla="*/ 2689860 h 3337560"/>
                <a:gd name="connsiteX62" fmla="*/ 2392680 w 2636520"/>
                <a:gd name="connsiteY62" fmla="*/ 2712720 h 3337560"/>
                <a:gd name="connsiteX63" fmla="*/ 2415540 w 2636520"/>
                <a:gd name="connsiteY63" fmla="*/ 2735580 h 3337560"/>
                <a:gd name="connsiteX64" fmla="*/ 2446020 w 2636520"/>
                <a:gd name="connsiteY64" fmla="*/ 2766060 h 3337560"/>
                <a:gd name="connsiteX65" fmla="*/ 2453640 w 2636520"/>
                <a:gd name="connsiteY65" fmla="*/ 2796540 h 3337560"/>
                <a:gd name="connsiteX66" fmla="*/ 2476500 w 2636520"/>
                <a:gd name="connsiteY66" fmla="*/ 2811780 h 3337560"/>
                <a:gd name="connsiteX67" fmla="*/ 2484120 w 2636520"/>
                <a:gd name="connsiteY67" fmla="*/ 2849880 h 3337560"/>
                <a:gd name="connsiteX68" fmla="*/ 2491740 w 2636520"/>
                <a:gd name="connsiteY68" fmla="*/ 2880360 h 3337560"/>
                <a:gd name="connsiteX69" fmla="*/ 2499360 w 2636520"/>
                <a:gd name="connsiteY69" fmla="*/ 2903220 h 3337560"/>
                <a:gd name="connsiteX70" fmla="*/ 2506980 w 2636520"/>
                <a:gd name="connsiteY70" fmla="*/ 2948940 h 3337560"/>
                <a:gd name="connsiteX71" fmla="*/ 2514600 w 2636520"/>
                <a:gd name="connsiteY71" fmla="*/ 2971800 h 3337560"/>
                <a:gd name="connsiteX72" fmla="*/ 2522220 w 2636520"/>
                <a:gd name="connsiteY72" fmla="*/ 3002280 h 3337560"/>
                <a:gd name="connsiteX73" fmla="*/ 2537460 w 2636520"/>
                <a:gd name="connsiteY73" fmla="*/ 3040380 h 3337560"/>
                <a:gd name="connsiteX74" fmla="*/ 2545080 w 2636520"/>
                <a:gd name="connsiteY74" fmla="*/ 3070860 h 3337560"/>
                <a:gd name="connsiteX75" fmla="*/ 2575560 w 2636520"/>
                <a:gd name="connsiteY75" fmla="*/ 3108960 h 3337560"/>
                <a:gd name="connsiteX76" fmla="*/ 2590800 w 2636520"/>
                <a:gd name="connsiteY76" fmla="*/ 3131820 h 3337560"/>
                <a:gd name="connsiteX77" fmla="*/ 2598420 w 2636520"/>
                <a:gd name="connsiteY77" fmla="*/ 3177540 h 3337560"/>
                <a:gd name="connsiteX78" fmla="*/ 2613660 w 2636520"/>
                <a:gd name="connsiteY78" fmla="*/ 3200400 h 3337560"/>
                <a:gd name="connsiteX79" fmla="*/ 2636520 w 2636520"/>
                <a:gd name="connsiteY79" fmla="*/ 3276600 h 3337560"/>
                <a:gd name="connsiteX80" fmla="*/ 2621280 w 2636520"/>
                <a:gd name="connsiteY80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434340 w 2636520"/>
                <a:gd name="connsiteY6" fmla="*/ 320040 h 3337560"/>
                <a:gd name="connsiteX7" fmla="*/ 449580 w 2636520"/>
                <a:gd name="connsiteY7" fmla="*/ 342900 h 3337560"/>
                <a:gd name="connsiteX8" fmla="*/ 640080 w 2636520"/>
                <a:gd name="connsiteY8" fmla="*/ 365760 h 3337560"/>
                <a:gd name="connsiteX9" fmla="*/ 678180 w 2636520"/>
                <a:gd name="connsiteY9" fmla="*/ 411480 h 3337560"/>
                <a:gd name="connsiteX10" fmla="*/ 708660 w 2636520"/>
                <a:gd name="connsiteY10" fmla="*/ 426720 h 3337560"/>
                <a:gd name="connsiteX11" fmla="*/ 723900 w 2636520"/>
                <a:gd name="connsiteY11" fmla="*/ 472440 h 3337560"/>
                <a:gd name="connsiteX12" fmla="*/ 731520 w 2636520"/>
                <a:gd name="connsiteY12" fmla="*/ 495300 h 3337560"/>
                <a:gd name="connsiteX13" fmla="*/ 746760 w 2636520"/>
                <a:gd name="connsiteY13" fmla="*/ 525780 h 3337560"/>
                <a:gd name="connsiteX14" fmla="*/ 769620 w 2636520"/>
                <a:gd name="connsiteY14" fmla="*/ 601980 h 3337560"/>
                <a:gd name="connsiteX15" fmla="*/ 830580 w 2636520"/>
                <a:gd name="connsiteY15" fmla="*/ 685800 h 3337560"/>
                <a:gd name="connsiteX16" fmla="*/ 845820 w 2636520"/>
                <a:gd name="connsiteY16" fmla="*/ 708660 h 3337560"/>
                <a:gd name="connsiteX17" fmla="*/ 876300 w 2636520"/>
                <a:gd name="connsiteY17" fmla="*/ 937260 h 3337560"/>
                <a:gd name="connsiteX18" fmla="*/ 906780 w 2636520"/>
                <a:gd name="connsiteY18" fmla="*/ 1013460 h 3337560"/>
                <a:gd name="connsiteX19" fmla="*/ 922020 w 2636520"/>
                <a:gd name="connsiteY19" fmla="*/ 1059180 h 3337560"/>
                <a:gd name="connsiteX20" fmla="*/ 929640 w 2636520"/>
                <a:gd name="connsiteY20" fmla="*/ 1082040 h 3337560"/>
                <a:gd name="connsiteX21" fmla="*/ 944880 w 2636520"/>
                <a:gd name="connsiteY21" fmla="*/ 1165860 h 3337560"/>
                <a:gd name="connsiteX22" fmla="*/ 960120 w 2636520"/>
                <a:gd name="connsiteY22" fmla="*/ 1203960 h 3337560"/>
                <a:gd name="connsiteX23" fmla="*/ 975360 w 2636520"/>
                <a:gd name="connsiteY23" fmla="*/ 1249680 h 3337560"/>
                <a:gd name="connsiteX24" fmla="*/ 967740 w 2636520"/>
                <a:gd name="connsiteY24" fmla="*/ 1386840 h 3337560"/>
                <a:gd name="connsiteX25" fmla="*/ 975360 w 2636520"/>
                <a:gd name="connsiteY25" fmla="*/ 1470660 h 3337560"/>
                <a:gd name="connsiteX26" fmla="*/ 982980 w 2636520"/>
                <a:gd name="connsiteY26" fmla="*/ 1630680 h 3337560"/>
                <a:gd name="connsiteX27" fmla="*/ 990600 w 2636520"/>
                <a:gd name="connsiteY27" fmla="*/ 1691640 h 3337560"/>
                <a:gd name="connsiteX28" fmla="*/ 1013460 w 2636520"/>
                <a:gd name="connsiteY28" fmla="*/ 1790700 h 3337560"/>
                <a:gd name="connsiteX29" fmla="*/ 1028700 w 2636520"/>
                <a:gd name="connsiteY29" fmla="*/ 1813560 h 3337560"/>
                <a:gd name="connsiteX30" fmla="*/ 1051560 w 2636520"/>
                <a:gd name="connsiteY30" fmla="*/ 1828800 h 3337560"/>
                <a:gd name="connsiteX31" fmla="*/ 1066800 w 2636520"/>
                <a:gd name="connsiteY31" fmla="*/ 1859280 h 3337560"/>
                <a:gd name="connsiteX32" fmla="*/ 1143000 w 2636520"/>
                <a:gd name="connsiteY32" fmla="*/ 1950720 h 3337560"/>
                <a:gd name="connsiteX33" fmla="*/ 1165860 w 2636520"/>
                <a:gd name="connsiteY33" fmla="*/ 1965960 h 3337560"/>
                <a:gd name="connsiteX34" fmla="*/ 1188720 w 2636520"/>
                <a:gd name="connsiteY34" fmla="*/ 1973580 h 3337560"/>
                <a:gd name="connsiteX35" fmla="*/ 1196340 w 2636520"/>
                <a:gd name="connsiteY35" fmla="*/ 1996440 h 3337560"/>
                <a:gd name="connsiteX36" fmla="*/ 1249680 w 2636520"/>
                <a:gd name="connsiteY36" fmla="*/ 2011680 h 3337560"/>
                <a:gd name="connsiteX37" fmla="*/ 1341120 w 2636520"/>
                <a:gd name="connsiteY37" fmla="*/ 2042160 h 3337560"/>
                <a:gd name="connsiteX38" fmla="*/ 1470660 w 2636520"/>
                <a:gd name="connsiteY38" fmla="*/ 2057400 h 3337560"/>
                <a:gd name="connsiteX39" fmla="*/ 1501140 w 2636520"/>
                <a:gd name="connsiteY39" fmla="*/ 2072640 h 3337560"/>
                <a:gd name="connsiteX40" fmla="*/ 1546860 w 2636520"/>
                <a:gd name="connsiteY40" fmla="*/ 2080260 h 3337560"/>
                <a:gd name="connsiteX41" fmla="*/ 1577340 w 2636520"/>
                <a:gd name="connsiteY41" fmla="*/ 2087880 h 3337560"/>
                <a:gd name="connsiteX42" fmla="*/ 1600200 w 2636520"/>
                <a:gd name="connsiteY42" fmla="*/ 2103120 h 3337560"/>
                <a:gd name="connsiteX43" fmla="*/ 1684020 w 2636520"/>
                <a:gd name="connsiteY43" fmla="*/ 2125980 h 3337560"/>
                <a:gd name="connsiteX44" fmla="*/ 1714500 w 2636520"/>
                <a:gd name="connsiteY44" fmla="*/ 2141220 h 3337560"/>
                <a:gd name="connsiteX45" fmla="*/ 1783080 w 2636520"/>
                <a:gd name="connsiteY45" fmla="*/ 2194560 h 3337560"/>
                <a:gd name="connsiteX46" fmla="*/ 1851660 w 2636520"/>
                <a:gd name="connsiteY46" fmla="*/ 2217420 h 3337560"/>
                <a:gd name="connsiteX47" fmla="*/ 1882140 w 2636520"/>
                <a:gd name="connsiteY47" fmla="*/ 2232660 h 3337560"/>
                <a:gd name="connsiteX48" fmla="*/ 1943100 w 2636520"/>
                <a:gd name="connsiteY48" fmla="*/ 2247900 h 3337560"/>
                <a:gd name="connsiteX49" fmla="*/ 1988820 w 2636520"/>
                <a:gd name="connsiteY49" fmla="*/ 2278380 h 3337560"/>
                <a:gd name="connsiteX50" fmla="*/ 2026920 w 2636520"/>
                <a:gd name="connsiteY50" fmla="*/ 2293620 h 3337560"/>
                <a:gd name="connsiteX51" fmla="*/ 2095500 w 2636520"/>
                <a:gd name="connsiteY51" fmla="*/ 2331720 h 3337560"/>
                <a:gd name="connsiteX52" fmla="*/ 2148840 w 2636520"/>
                <a:gd name="connsiteY52" fmla="*/ 2392680 h 3337560"/>
                <a:gd name="connsiteX53" fmla="*/ 2186940 w 2636520"/>
                <a:gd name="connsiteY53" fmla="*/ 2438400 h 3337560"/>
                <a:gd name="connsiteX54" fmla="*/ 2209800 w 2636520"/>
                <a:gd name="connsiteY54" fmla="*/ 2446020 h 3337560"/>
                <a:gd name="connsiteX55" fmla="*/ 2225040 w 2636520"/>
                <a:gd name="connsiteY55" fmla="*/ 2468880 h 3337560"/>
                <a:gd name="connsiteX56" fmla="*/ 2232660 w 2636520"/>
                <a:gd name="connsiteY56" fmla="*/ 2491740 h 3337560"/>
                <a:gd name="connsiteX57" fmla="*/ 2255520 w 2636520"/>
                <a:gd name="connsiteY57" fmla="*/ 2506980 h 3337560"/>
                <a:gd name="connsiteX58" fmla="*/ 2278380 w 2636520"/>
                <a:gd name="connsiteY58" fmla="*/ 2560320 h 3337560"/>
                <a:gd name="connsiteX59" fmla="*/ 2293620 w 2636520"/>
                <a:gd name="connsiteY59" fmla="*/ 2583180 h 3337560"/>
                <a:gd name="connsiteX60" fmla="*/ 2308860 w 2636520"/>
                <a:gd name="connsiteY60" fmla="*/ 2628900 h 3337560"/>
                <a:gd name="connsiteX61" fmla="*/ 2377440 w 2636520"/>
                <a:gd name="connsiteY61" fmla="*/ 2689860 h 3337560"/>
                <a:gd name="connsiteX62" fmla="*/ 2392680 w 2636520"/>
                <a:gd name="connsiteY62" fmla="*/ 2712720 h 3337560"/>
                <a:gd name="connsiteX63" fmla="*/ 2415540 w 2636520"/>
                <a:gd name="connsiteY63" fmla="*/ 2735580 h 3337560"/>
                <a:gd name="connsiteX64" fmla="*/ 2446020 w 2636520"/>
                <a:gd name="connsiteY64" fmla="*/ 2766060 h 3337560"/>
                <a:gd name="connsiteX65" fmla="*/ 2453640 w 2636520"/>
                <a:gd name="connsiteY65" fmla="*/ 2796540 h 3337560"/>
                <a:gd name="connsiteX66" fmla="*/ 2476500 w 2636520"/>
                <a:gd name="connsiteY66" fmla="*/ 2811780 h 3337560"/>
                <a:gd name="connsiteX67" fmla="*/ 2484120 w 2636520"/>
                <a:gd name="connsiteY67" fmla="*/ 2849880 h 3337560"/>
                <a:gd name="connsiteX68" fmla="*/ 2491740 w 2636520"/>
                <a:gd name="connsiteY68" fmla="*/ 2880360 h 3337560"/>
                <a:gd name="connsiteX69" fmla="*/ 2499360 w 2636520"/>
                <a:gd name="connsiteY69" fmla="*/ 2903220 h 3337560"/>
                <a:gd name="connsiteX70" fmla="*/ 2506980 w 2636520"/>
                <a:gd name="connsiteY70" fmla="*/ 2948940 h 3337560"/>
                <a:gd name="connsiteX71" fmla="*/ 2514600 w 2636520"/>
                <a:gd name="connsiteY71" fmla="*/ 2971800 h 3337560"/>
                <a:gd name="connsiteX72" fmla="*/ 2522220 w 2636520"/>
                <a:gd name="connsiteY72" fmla="*/ 3002280 h 3337560"/>
                <a:gd name="connsiteX73" fmla="*/ 2537460 w 2636520"/>
                <a:gd name="connsiteY73" fmla="*/ 3040380 h 3337560"/>
                <a:gd name="connsiteX74" fmla="*/ 2545080 w 2636520"/>
                <a:gd name="connsiteY74" fmla="*/ 3070860 h 3337560"/>
                <a:gd name="connsiteX75" fmla="*/ 2575560 w 2636520"/>
                <a:gd name="connsiteY75" fmla="*/ 3108960 h 3337560"/>
                <a:gd name="connsiteX76" fmla="*/ 2590800 w 2636520"/>
                <a:gd name="connsiteY76" fmla="*/ 3131820 h 3337560"/>
                <a:gd name="connsiteX77" fmla="*/ 2598420 w 2636520"/>
                <a:gd name="connsiteY77" fmla="*/ 3177540 h 3337560"/>
                <a:gd name="connsiteX78" fmla="*/ 2613660 w 2636520"/>
                <a:gd name="connsiteY78" fmla="*/ 3200400 h 3337560"/>
                <a:gd name="connsiteX79" fmla="*/ 2636520 w 2636520"/>
                <a:gd name="connsiteY79" fmla="*/ 3276600 h 3337560"/>
                <a:gd name="connsiteX80" fmla="*/ 2621280 w 2636520"/>
                <a:gd name="connsiteY80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449580 w 2636520"/>
                <a:gd name="connsiteY6" fmla="*/ 342900 h 3337560"/>
                <a:gd name="connsiteX7" fmla="*/ 640080 w 2636520"/>
                <a:gd name="connsiteY7" fmla="*/ 365760 h 3337560"/>
                <a:gd name="connsiteX8" fmla="*/ 678180 w 2636520"/>
                <a:gd name="connsiteY8" fmla="*/ 411480 h 3337560"/>
                <a:gd name="connsiteX9" fmla="*/ 708660 w 2636520"/>
                <a:gd name="connsiteY9" fmla="*/ 426720 h 3337560"/>
                <a:gd name="connsiteX10" fmla="*/ 723900 w 2636520"/>
                <a:gd name="connsiteY10" fmla="*/ 472440 h 3337560"/>
                <a:gd name="connsiteX11" fmla="*/ 731520 w 2636520"/>
                <a:gd name="connsiteY11" fmla="*/ 495300 h 3337560"/>
                <a:gd name="connsiteX12" fmla="*/ 746760 w 2636520"/>
                <a:gd name="connsiteY12" fmla="*/ 525780 h 3337560"/>
                <a:gd name="connsiteX13" fmla="*/ 769620 w 2636520"/>
                <a:gd name="connsiteY13" fmla="*/ 601980 h 3337560"/>
                <a:gd name="connsiteX14" fmla="*/ 830580 w 2636520"/>
                <a:gd name="connsiteY14" fmla="*/ 685800 h 3337560"/>
                <a:gd name="connsiteX15" fmla="*/ 845820 w 2636520"/>
                <a:gd name="connsiteY15" fmla="*/ 708660 h 3337560"/>
                <a:gd name="connsiteX16" fmla="*/ 876300 w 2636520"/>
                <a:gd name="connsiteY16" fmla="*/ 937260 h 3337560"/>
                <a:gd name="connsiteX17" fmla="*/ 906780 w 2636520"/>
                <a:gd name="connsiteY17" fmla="*/ 1013460 h 3337560"/>
                <a:gd name="connsiteX18" fmla="*/ 922020 w 2636520"/>
                <a:gd name="connsiteY18" fmla="*/ 1059180 h 3337560"/>
                <a:gd name="connsiteX19" fmla="*/ 929640 w 2636520"/>
                <a:gd name="connsiteY19" fmla="*/ 1082040 h 3337560"/>
                <a:gd name="connsiteX20" fmla="*/ 944880 w 2636520"/>
                <a:gd name="connsiteY20" fmla="*/ 1165860 h 3337560"/>
                <a:gd name="connsiteX21" fmla="*/ 960120 w 2636520"/>
                <a:gd name="connsiteY21" fmla="*/ 1203960 h 3337560"/>
                <a:gd name="connsiteX22" fmla="*/ 975360 w 2636520"/>
                <a:gd name="connsiteY22" fmla="*/ 1249680 h 3337560"/>
                <a:gd name="connsiteX23" fmla="*/ 967740 w 2636520"/>
                <a:gd name="connsiteY23" fmla="*/ 1386840 h 3337560"/>
                <a:gd name="connsiteX24" fmla="*/ 975360 w 2636520"/>
                <a:gd name="connsiteY24" fmla="*/ 1470660 h 3337560"/>
                <a:gd name="connsiteX25" fmla="*/ 982980 w 2636520"/>
                <a:gd name="connsiteY25" fmla="*/ 1630680 h 3337560"/>
                <a:gd name="connsiteX26" fmla="*/ 990600 w 2636520"/>
                <a:gd name="connsiteY26" fmla="*/ 1691640 h 3337560"/>
                <a:gd name="connsiteX27" fmla="*/ 1013460 w 2636520"/>
                <a:gd name="connsiteY27" fmla="*/ 1790700 h 3337560"/>
                <a:gd name="connsiteX28" fmla="*/ 1028700 w 2636520"/>
                <a:gd name="connsiteY28" fmla="*/ 1813560 h 3337560"/>
                <a:gd name="connsiteX29" fmla="*/ 1051560 w 2636520"/>
                <a:gd name="connsiteY29" fmla="*/ 1828800 h 3337560"/>
                <a:gd name="connsiteX30" fmla="*/ 1066800 w 2636520"/>
                <a:gd name="connsiteY30" fmla="*/ 1859280 h 3337560"/>
                <a:gd name="connsiteX31" fmla="*/ 1143000 w 2636520"/>
                <a:gd name="connsiteY31" fmla="*/ 1950720 h 3337560"/>
                <a:gd name="connsiteX32" fmla="*/ 1165860 w 2636520"/>
                <a:gd name="connsiteY32" fmla="*/ 1965960 h 3337560"/>
                <a:gd name="connsiteX33" fmla="*/ 1188720 w 2636520"/>
                <a:gd name="connsiteY33" fmla="*/ 1973580 h 3337560"/>
                <a:gd name="connsiteX34" fmla="*/ 1196340 w 2636520"/>
                <a:gd name="connsiteY34" fmla="*/ 1996440 h 3337560"/>
                <a:gd name="connsiteX35" fmla="*/ 1249680 w 2636520"/>
                <a:gd name="connsiteY35" fmla="*/ 2011680 h 3337560"/>
                <a:gd name="connsiteX36" fmla="*/ 1341120 w 2636520"/>
                <a:gd name="connsiteY36" fmla="*/ 2042160 h 3337560"/>
                <a:gd name="connsiteX37" fmla="*/ 1470660 w 2636520"/>
                <a:gd name="connsiteY37" fmla="*/ 2057400 h 3337560"/>
                <a:gd name="connsiteX38" fmla="*/ 1501140 w 2636520"/>
                <a:gd name="connsiteY38" fmla="*/ 2072640 h 3337560"/>
                <a:gd name="connsiteX39" fmla="*/ 1546860 w 2636520"/>
                <a:gd name="connsiteY39" fmla="*/ 2080260 h 3337560"/>
                <a:gd name="connsiteX40" fmla="*/ 1577340 w 2636520"/>
                <a:gd name="connsiteY40" fmla="*/ 2087880 h 3337560"/>
                <a:gd name="connsiteX41" fmla="*/ 1600200 w 2636520"/>
                <a:gd name="connsiteY41" fmla="*/ 2103120 h 3337560"/>
                <a:gd name="connsiteX42" fmla="*/ 1684020 w 2636520"/>
                <a:gd name="connsiteY42" fmla="*/ 2125980 h 3337560"/>
                <a:gd name="connsiteX43" fmla="*/ 1714500 w 2636520"/>
                <a:gd name="connsiteY43" fmla="*/ 2141220 h 3337560"/>
                <a:gd name="connsiteX44" fmla="*/ 1783080 w 2636520"/>
                <a:gd name="connsiteY44" fmla="*/ 2194560 h 3337560"/>
                <a:gd name="connsiteX45" fmla="*/ 1851660 w 2636520"/>
                <a:gd name="connsiteY45" fmla="*/ 2217420 h 3337560"/>
                <a:gd name="connsiteX46" fmla="*/ 1882140 w 2636520"/>
                <a:gd name="connsiteY46" fmla="*/ 2232660 h 3337560"/>
                <a:gd name="connsiteX47" fmla="*/ 1943100 w 2636520"/>
                <a:gd name="connsiteY47" fmla="*/ 2247900 h 3337560"/>
                <a:gd name="connsiteX48" fmla="*/ 1988820 w 2636520"/>
                <a:gd name="connsiteY48" fmla="*/ 2278380 h 3337560"/>
                <a:gd name="connsiteX49" fmla="*/ 2026920 w 2636520"/>
                <a:gd name="connsiteY49" fmla="*/ 2293620 h 3337560"/>
                <a:gd name="connsiteX50" fmla="*/ 2095500 w 2636520"/>
                <a:gd name="connsiteY50" fmla="*/ 2331720 h 3337560"/>
                <a:gd name="connsiteX51" fmla="*/ 2148840 w 2636520"/>
                <a:gd name="connsiteY51" fmla="*/ 2392680 h 3337560"/>
                <a:gd name="connsiteX52" fmla="*/ 2186940 w 2636520"/>
                <a:gd name="connsiteY52" fmla="*/ 2438400 h 3337560"/>
                <a:gd name="connsiteX53" fmla="*/ 2209800 w 2636520"/>
                <a:gd name="connsiteY53" fmla="*/ 2446020 h 3337560"/>
                <a:gd name="connsiteX54" fmla="*/ 2225040 w 2636520"/>
                <a:gd name="connsiteY54" fmla="*/ 2468880 h 3337560"/>
                <a:gd name="connsiteX55" fmla="*/ 2232660 w 2636520"/>
                <a:gd name="connsiteY55" fmla="*/ 2491740 h 3337560"/>
                <a:gd name="connsiteX56" fmla="*/ 2255520 w 2636520"/>
                <a:gd name="connsiteY56" fmla="*/ 2506980 h 3337560"/>
                <a:gd name="connsiteX57" fmla="*/ 2278380 w 2636520"/>
                <a:gd name="connsiteY57" fmla="*/ 2560320 h 3337560"/>
                <a:gd name="connsiteX58" fmla="*/ 2293620 w 2636520"/>
                <a:gd name="connsiteY58" fmla="*/ 2583180 h 3337560"/>
                <a:gd name="connsiteX59" fmla="*/ 2308860 w 2636520"/>
                <a:gd name="connsiteY59" fmla="*/ 2628900 h 3337560"/>
                <a:gd name="connsiteX60" fmla="*/ 2377440 w 2636520"/>
                <a:gd name="connsiteY60" fmla="*/ 2689860 h 3337560"/>
                <a:gd name="connsiteX61" fmla="*/ 2392680 w 2636520"/>
                <a:gd name="connsiteY61" fmla="*/ 2712720 h 3337560"/>
                <a:gd name="connsiteX62" fmla="*/ 2415540 w 2636520"/>
                <a:gd name="connsiteY62" fmla="*/ 2735580 h 3337560"/>
                <a:gd name="connsiteX63" fmla="*/ 2446020 w 2636520"/>
                <a:gd name="connsiteY63" fmla="*/ 2766060 h 3337560"/>
                <a:gd name="connsiteX64" fmla="*/ 2453640 w 2636520"/>
                <a:gd name="connsiteY64" fmla="*/ 2796540 h 3337560"/>
                <a:gd name="connsiteX65" fmla="*/ 2476500 w 2636520"/>
                <a:gd name="connsiteY65" fmla="*/ 2811780 h 3337560"/>
                <a:gd name="connsiteX66" fmla="*/ 2484120 w 2636520"/>
                <a:gd name="connsiteY66" fmla="*/ 2849880 h 3337560"/>
                <a:gd name="connsiteX67" fmla="*/ 2491740 w 2636520"/>
                <a:gd name="connsiteY67" fmla="*/ 2880360 h 3337560"/>
                <a:gd name="connsiteX68" fmla="*/ 2499360 w 2636520"/>
                <a:gd name="connsiteY68" fmla="*/ 2903220 h 3337560"/>
                <a:gd name="connsiteX69" fmla="*/ 2506980 w 2636520"/>
                <a:gd name="connsiteY69" fmla="*/ 2948940 h 3337560"/>
                <a:gd name="connsiteX70" fmla="*/ 2514600 w 2636520"/>
                <a:gd name="connsiteY70" fmla="*/ 2971800 h 3337560"/>
                <a:gd name="connsiteX71" fmla="*/ 2522220 w 2636520"/>
                <a:gd name="connsiteY71" fmla="*/ 3002280 h 3337560"/>
                <a:gd name="connsiteX72" fmla="*/ 2537460 w 2636520"/>
                <a:gd name="connsiteY72" fmla="*/ 3040380 h 3337560"/>
                <a:gd name="connsiteX73" fmla="*/ 2545080 w 2636520"/>
                <a:gd name="connsiteY73" fmla="*/ 3070860 h 3337560"/>
                <a:gd name="connsiteX74" fmla="*/ 2575560 w 2636520"/>
                <a:gd name="connsiteY74" fmla="*/ 3108960 h 3337560"/>
                <a:gd name="connsiteX75" fmla="*/ 2590800 w 2636520"/>
                <a:gd name="connsiteY75" fmla="*/ 3131820 h 3337560"/>
                <a:gd name="connsiteX76" fmla="*/ 2598420 w 2636520"/>
                <a:gd name="connsiteY76" fmla="*/ 3177540 h 3337560"/>
                <a:gd name="connsiteX77" fmla="*/ 2613660 w 2636520"/>
                <a:gd name="connsiteY77" fmla="*/ 3200400 h 3337560"/>
                <a:gd name="connsiteX78" fmla="*/ 2636520 w 2636520"/>
                <a:gd name="connsiteY78" fmla="*/ 3276600 h 3337560"/>
                <a:gd name="connsiteX79" fmla="*/ 2621280 w 2636520"/>
                <a:gd name="connsiteY79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678180 w 2636520"/>
                <a:gd name="connsiteY7" fmla="*/ 411480 h 3337560"/>
                <a:gd name="connsiteX8" fmla="*/ 708660 w 2636520"/>
                <a:gd name="connsiteY8" fmla="*/ 426720 h 3337560"/>
                <a:gd name="connsiteX9" fmla="*/ 723900 w 2636520"/>
                <a:gd name="connsiteY9" fmla="*/ 472440 h 3337560"/>
                <a:gd name="connsiteX10" fmla="*/ 731520 w 2636520"/>
                <a:gd name="connsiteY10" fmla="*/ 495300 h 3337560"/>
                <a:gd name="connsiteX11" fmla="*/ 746760 w 2636520"/>
                <a:gd name="connsiteY11" fmla="*/ 525780 h 3337560"/>
                <a:gd name="connsiteX12" fmla="*/ 769620 w 2636520"/>
                <a:gd name="connsiteY12" fmla="*/ 601980 h 3337560"/>
                <a:gd name="connsiteX13" fmla="*/ 830580 w 2636520"/>
                <a:gd name="connsiteY13" fmla="*/ 685800 h 3337560"/>
                <a:gd name="connsiteX14" fmla="*/ 845820 w 2636520"/>
                <a:gd name="connsiteY14" fmla="*/ 708660 h 3337560"/>
                <a:gd name="connsiteX15" fmla="*/ 876300 w 2636520"/>
                <a:gd name="connsiteY15" fmla="*/ 937260 h 3337560"/>
                <a:gd name="connsiteX16" fmla="*/ 906780 w 2636520"/>
                <a:gd name="connsiteY16" fmla="*/ 1013460 h 3337560"/>
                <a:gd name="connsiteX17" fmla="*/ 922020 w 2636520"/>
                <a:gd name="connsiteY17" fmla="*/ 1059180 h 3337560"/>
                <a:gd name="connsiteX18" fmla="*/ 929640 w 2636520"/>
                <a:gd name="connsiteY18" fmla="*/ 1082040 h 3337560"/>
                <a:gd name="connsiteX19" fmla="*/ 944880 w 2636520"/>
                <a:gd name="connsiteY19" fmla="*/ 1165860 h 3337560"/>
                <a:gd name="connsiteX20" fmla="*/ 960120 w 2636520"/>
                <a:gd name="connsiteY20" fmla="*/ 1203960 h 3337560"/>
                <a:gd name="connsiteX21" fmla="*/ 975360 w 2636520"/>
                <a:gd name="connsiteY21" fmla="*/ 1249680 h 3337560"/>
                <a:gd name="connsiteX22" fmla="*/ 967740 w 2636520"/>
                <a:gd name="connsiteY22" fmla="*/ 1386840 h 3337560"/>
                <a:gd name="connsiteX23" fmla="*/ 975360 w 2636520"/>
                <a:gd name="connsiteY23" fmla="*/ 1470660 h 3337560"/>
                <a:gd name="connsiteX24" fmla="*/ 982980 w 2636520"/>
                <a:gd name="connsiteY24" fmla="*/ 1630680 h 3337560"/>
                <a:gd name="connsiteX25" fmla="*/ 990600 w 2636520"/>
                <a:gd name="connsiteY25" fmla="*/ 1691640 h 3337560"/>
                <a:gd name="connsiteX26" fmla="*/ 1013460 w 2636520"/>
                <a:gd name="connsiteY26" fmla="*/ 1790700 h 3337560"/>
                <a:gd name="connsiteX27" fmla="*/ 1028700 w 2636520"/>
                <a:gd name="connsiteY27" fmla="*/ 1813560 h 3337560"/>
                <a:gd name="connsiteX28" fmla="*/ 1051560 w 2636520"/>
                <a:gd name="connsiteY28" fmla="*/ 1828800 h 3337560"/>
                <a:gd name="connsiteX29" fmla="*/ 1066800 w 2636520"/>
                <a:gd name="connsiteY29" fmla="*/ 1859280 h 3337560"/>
                <a:gd name="connsiteX30" fmla="*/ 1143000 w 2636520"/>
                <a:gd name="connsiteY30" fmla="*/ 1950720 h 3337560"/>
                <a:gd name="connsiteX31" fmla="*/ 1165860 w 2636520"/>
                <a:gd name="connsiteY31" fmla="*/ 1965960 h 3337560"/>
                <a:gd name="connsiteX32" fmla="*/ 1188720 w 2636520"/>
                <a:gd name="connsiteY32" fmla="*/ 1973580 h 3337560"/>
                <a:gd name="connsiteX33" fmla="*/ 1196340 w 2636520"/>
                <a:gd name="connsiteY33" fmla="*/ 1996440 h 3337560"/>
                <a:gd name="connsiteX34" fmla="*/ 1249680 w 2636520"/>
                <a:gd name="connsiteY34" fmla="*/ 2011680 h 3337560"/>
                <a:gd name="connsiteX35" fmla="*/ 1341120 w 2636520"/>
                <a:gd name="connsiteY35" fmla="*/ 2042160 h 3337560"/>
                <a:gd name="connsiteX36" fmla="*/ 1470660 w 2636520"/>
                <a:gd name="connsiteY36" fmla="*/ 2057400 h 3337560"/>
                <a:gd name="connsiteX37" fmla="*/ 1501140 w 2636520"/>
                <a:gd name="connsiteY37" fmla="*/ 2072640 h 3337560"/>
                <a:gd name="connsiteX38" fmla="*/ 1546860 w 2636520"/>
                <a:gd name="connsiteY38" fmla="*/ 2080260 h 3337560"/>
                <a:gd name="connsiteX39" fmla="*/ 1577340 w 2636520"/>
                <a:gd name="connsiteY39" fmla="*/ 2087880 h 3337560"/>
                <a:gd name="connsiteX40" fmla="*/ 1600200 w 2636520"/>
                <a:gd name="connsiteY40" fmla="*/ 2103120 h 3337560"/>
                <a:gd name="connsiteX41" fmla="*/ 1684020 w 2636520"/>
                <a:gd name="connsiteY41" fmla="*/ 2125980 h 3337560"/>
                <a:gd name="connsiteX42" fmla="*/ 1714500 w 2636520"/>
                <a:gd name="connsiteY42" fmla="*/ 2141220 h 3337560"/>
                <a:gd name="connsiteX43" fmla="*/ 1783080 w 2636520"/>
                <a:gd name="connsiteY43" fmla="*/ 2194560 h 3337560"/>
                <a:gd name="connsiteX44" fmla="*/ 1851660 w 2636520"/>
                <a:gd name="connsiteY44" fmla="*/ 2217420 h 3337560"/>
                <a:gd name="connsiteX45" fmla="*/ 1882140 w 2636520"/>
                <a:gd name="connsiteY45" fmla="*/ 2232660 h 3337560"/>
                <a:gd name="connsiteX46" fmla="*/ 1943100 w 2636520"/>
                <a:gd name="connsiteY46" fmla="*/ 2247900 h 3337560"/>
                <a:gd name="connsiteX47" fmla="*/ 1988820 w 2636520"/>
                <a:gd name="connsiteY47" fmla="*/ 2278380 h 3337560"/>
                <a:gd name="connsiteX48" fmla="*/ 2026920 w 2636520"/>
                <a:gd name="connsiteY48" fmla="*/ 2293620 h 3337560"/>
                <a:gd name="connsiteX49" fmla="*/ 2095500 w 2636520"/>
                <a:gd name="connsiteY49" fmla="*/ 2331720 h 3337560"/>
                <a:gd name="connsiteX50" fmla="*/ 2148840 w 2636520"/>
                <a:gd name="connsiteY50" fmla="*/ 2392680 h 3337560"/>
                <a:gd name="connsiteX51" fmla="*/ 2186940 w 2636520"/>
                <a:gd name="connsiteY51" fmla="*/ 2438400 h 3337560"/>
                <a:gd name="connsiteX52" fmla="*/ 2209800 w 2636520"/>
                <a:gd name="connsiteY52" fmla="*/ 2446020 h 3337560"/>
                <a:gd name="connsiteX53" fmla="*/ 2225040 w 2636520"/>
                <a:gd name="connsiteY53" fmla="*/ 2468880 h 3337560"/>
                <a:gd name="connsiteX54" fmla="*/ 2232660 w 2636520"/>
                <a:gd name="connsiteY54" fmla="*/ 2491740 h 3337560"/>
                <a:gd name="connsiteX55" fmla="*/ 2255520 w 2636520"/>
                <a:gd name="connsiteY55" fmla="*/ 2506980 h 3337560"/>
                <a:gd name="connsiteX56" fmla="*/ 2278380 w 2636520"/>
                <a:gd name="connsiteY56" fmla="*/ 2560320 h 3337560"/>
                <a:gd name="connsiteX57" fmla="*/ 2293620 w 2636520"/>
                <a:gd name="connsiteY57" fmla="*/ 2583180 h 3337560"/>
                <a:gd name="connsiteX58" fmla="*/ 2308860 w 2636520"/>
                <a:gd name="connsiteY58" fmla="*/ 2628900 h 3337560"/>
                <a:gd name="connsiteX59" fmla="*/ 2377440 w 2636520"/>
                <a:gd name="connsiteY59" fmla="*/ 2689860 h 3337560"/>
                <a:gd name="connsiteX60" fmla="*/ 2392680 w 2636520"/>
                <a:gd name="connsiteY60" fmla="*/ 2712720 h 3337560"/>
                <a:gd name="connsiteX61" fmla="*/ 2415540 w 2636520"/>
                <a:gd name="connsiteY61" fmla="*/ 2735580 h 3337560"/>
                <a:gd name="connsiteX62" fmla="*/ 2446020 w 2636520"/>
                <a:gd name="connsiteY62" fmla="*/ 2766060 h 3337560"/>
                <a:gd name="connsiteX63" fmla="*/ 2453640 w 2636520"/>
                <a:gd name="connsiteY63" fmla="*/ 2796540 h 3337560"/>
                <a:gd name="connsiteX64" fmla="*/ 2476500 w 2636520"/>
                <a:gd name="connsiteY64" fmla="*/ 2811780 h 3337560"/>
                <a:gd name="connsiteX65" fmla="*/ 2484120 w 2636520"/>
                <a:gd name="connsiteY65" fmla="*/ 2849880 h 3337560"/>
                <a:gd name="connsiteX66" fmla="*/ 2491740 w 2636520"/>
                <a:gd name="connsiteY66" fmla="*/ 2880360 h 3337560"/>
                <a:gd name="connsiteX67" fmla="*/ 2499360 w 2636520"/>
                <a:gd name="connsiteY67" fmla="*/ 2903220 h 3337560"/>
                <a:gd name="connsiteX68" fmla="*/ 2506980 w 2636520"/>
                <a:gd name="connsiteY68" fmla="*/ 2948940 h 3337560"/>
                <a:gd name="connsiteX69" fmla="*/ 2514600 w 2636520"/>
                <a:gd name="connsiteY69" fmla="*/ 2971800 h 3337560"/>
                <a:gd name="connsiteX70" fmla="*/ 2522220 w 2636520"/>
                <a:gd name="connsiteY70" fmla="*/ 3002280 h 3337560"/>
                <a:gd name="connsiteX71" fmla="*/ 2537460 w 2636520"/>
                <a:gd name="connsiteY71" fmla="*/ 3040380 h 3337560"/>
                <a:gd name="connsiteX72" fmla="*/ 2545080 w 2636520"/>
                <a:gd name="connsiteY72" fmla="*/ 3070860 h 3337560"/>
                <a:gd name="connsiteX73" fmla="*/ 2575560 w 2636520"/>
                <a:gd name="connsiteY73" fmla="*/ 3108960 h 3337560"/>
                <a:gd name="connsiteX74" fmla="*/ 2590800 w 2636520"/>
                <a:gd name="connsiteY74" fmla="*/ 3131820 h 3337560"/>
                <a:gd name="connsiteX75" fmla="*/ 2598420 w 2636520"/>
                <a:gd name="connsiteY75" fmla="*/ 3177540 h 3337560"/>
                <a:gd name="connsiteX76" fmla="*/ 2613660 w 2636520"/>
                <a:gd name="connsiteY76" fmla="*/ 3200400 h 3337560"/>
                <a:gd name="connsiteX77" fmla="*/ 2636520 w 2636520"/>
                <a:gd name="connsiteY77" fmla="*/ 3276600 h 3337560"/>
                <a:gd name="connsiteX78" fmla="*/ 2621280 w 2636520"/>
                <a:gd name="connsiteY78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723900 w 2636520"/>
                <a:gd name="connsiteY8" fmla="*/ 472440 h 3337560"/>
                <a:gd name="connsiteX9" fmla="*/ 731520 w 2636520"/>
                <a:gd name="connsiteY9" fmla="*/ 495300 h 3337560"/>
                <a:gd name="connsiteX10" fmla="*/ 746760 w 2636520"/>
                <a:gd name="connsiteY10" fmla="*/ 525780 h 3337560"/>
                <a:gd name="connsiteX11" fmla="*/ 769620 w 2636520"/>
                <a:gd name="connsiteY11" fmla="*/ 601980 h 3337560"/>
                <a:gd name="connsiteX12" fmla="*/ 830580 w 2636520"/>
                <a:gd name="connsiteY12" fmla="*/ 685800 h 3337560"/>
                <a:gd name="connsiteX13" fmla="*/ 845820 w 2636520"/>
                <a:gd name="connsiteY13" fmla="*/ 708660 h 3337560"/>
                <a:gd name="connsiteX14" fmla="*/ 876300 w 2636520"/>
                <a:gd name="connsiteY14" fmla="*/ 937260 h 3337560"/>
                <a:gd name="connsiteX15" fmla="*/ 906780 w 2636520"/>
                <a:gd name="connsiteY15" fmla="*/ 1013460 h 3337560"/>
                <a:gd name="connsiteX16" fmla="*/ 922020 w 2636520"/>
                <a:gd name="connsiteY16" fmla="*/ 1059180 h 3337560"/>
                <a:gd name="connsiteX17" fmla="*/ 929640 w 2636520"/>
                <a:gd name="connsiteY17" fmla="*/ 1082040 h 3337560"/>
                <a:gd name="connsiteX18" fmla="*/ 944880 w 2636520"/>
                <a:gd name="connsiteY18" fmla="*/ 1165860 h 3337560"/>
                <a:gd name="connsiteX19" fmla="*/ 960120 w 2636520"/>
                <a:gd name="connsiteY19" fmla="*/ 1203960 h 3337560"/>
                <a:gd name="connsiteX20" fmla="*/ 975360 w 2636520"/>
                <a:gd name="connsiteY20" fmla="*/ 1249680 h 3337560"/>
                <a:gd name="connsiteX21" fmla="*/ 967740 w 2636520"/>
                <a:gd name="connsiteY21" fmla="*/ 1386840 h 3337560"/>
                <a:gd name="connsiteX22" fmla="*/ 975360 w 2636520"/>
                <a:gd name="connsiteY22" fmla="*/ 1470660 h 3337560"/>
                <a:gd name="connsiteX23" fmla="*/ 982980 w 2636520"/>
                <a:gd name="connsiteY23" fmla="*/ 1630680 h 3337560"/>
                <a:gd name="connsiteX24" fmla="*/ 990600 w 2636520"/>
                <a:gd name="connsiteY24" fmla="*/ 1691640 h 3337560"/>
                <a:gd name="connsiteX25" fmla="*/ 1013460 w 2636520"/>
                <a:gd name="connsiteY25" fmla="*/ 1790700 h 3337560"/>
                <a:gd name="connsiteX26" fmla="*/ 1028700 w 2636520"/>
                <a:gd name="connsiteY26" fmla="*/ 1813560 h 3337560"/>
                <a:gd name="connsiteX27" fmla="*/ 1051560 w 2636520"/>
                <a:gd name="connsiteY27" fmla="*/ 1828800 h 3337560"/>
                <a:gd name="connsiteX28" fmla="*/ 1066800 w 2636520"/>
                <a:gd name="connsiteY28" fmla="*/ 1859280 h 3337560"/>
                <a:gd name="connsiteX29" fmla="*/ 1143000 w 2636520"/>
                <a:gd name="connsiteY29" fmla="*/ 1950720 h 3337560"/>
                <a:gd name="connsiteX30" fmla="*/ 1165860 w 2636520"/>
                <a:gd name="connsiteY30" fmla="*/ 1965960 h 3337560"/>
                <a:gd name="connsiteX31" fmla="*/ 1188720 w 2636520"/>
                <a:gd name="connsiteY31" fmla="*/ 1973580 h 3337560"/>
                <a:gd name="connsiteX32" fmla="*/ 1196340 w 2636520"/>
                <a:gd name="connsiteY32" fmla="*/ 1996440 h 3337560"/>
                <a:gd name="connsiteX33" fmla="*/ 1249680 w 2636520"/>
                <a:gd name="connsiteY33" fmla="*/ 2011680 h 3337560"/>
                <a:gd name="connsiteX34" fmla="*/ 1341120 w 2636520"/>
                <a:gd name="connsiteY34" fmla="*/ 2042160 h 3337560"/>
                <a:gd name="connsiteX35" fmla="*/ 1470660 w 2636520"/>
                <a:gd name="connsiteY35" fmla="*/ 2057400 h 3337560"/>
                <a:gd name="connsiteX36" fmla="*/ 1501140 w 2636520"/>
                <a:gd name="connsiteY36" fmla="*/ 2072640 h 3337560"/>
                <a:gd name="connsiteX37" fmla="*/ 1546860 w 2636520"/>
                <a:gd name="connsiteY37" fmla="*/ 2080260 h 3337560"/>
                <a:gd name="connsiteX38" fmla="*/ 1577340 w 2636520"/>
                <a:gd name="connsiteY38" fmla="*/ 2087880 h 3337560"/>
                <a:gd name="connsiteX39" fmla="*/ 1600200 w 2636520"/>
                <a:gd name="connsiteY39" fmla="*/ 2103120 h 3337560"/>
                <a:gd name="connsiteX40" fmla="*/ 1684020 w 2636520"/>
                <a:gd name="connsiteY40" fmla="*/ 2125980 h 3337560"/>
                <a:gd name="connsiteX41" fmla="*/ 1714500 w 2636520"/>
                <a:gd name="connsiteY41" fmla="*/ 2141220 h 3337560"/>
                <a:gd name="connsiteX42" fmla="*/ 1783080 w 2636520"/>
                <a:gd name="connsiteY42" fmla="*/ 2194560 h 3337560"/>
                <a:gd name="connsiteX43" fmla="*/ 1851660 w 2636520"/>
                <a:gd name="connsiteY43" fmla="*/ 2217420 h 3337560"/>
                <a:gd name="connsiteX44" fmla="*/ 1882140 w 2636520"/>
                <a:gd name="connsiteY44" fmla="*/ 2232660 h 3337560"/>
                <a:gd name="connsiteX45" fmla="*/ 1943100 w 2636520"/>
                <a:gd name="connsiteY45" fmla="*/ 2247900 h 3337560"/>
                <a:gd name="connsiteX46" fmla="*/ 1988820 w 2636520"/>
                <a:gd name="connsiteY46" fmla="*/ 2278380 h 3337560"/>
                <a:gd name="connsiteX47" fmla="*/ 2026920 w 2636520"/>
                <a:gd name="connsiteY47" fmla="*/ 2293620 h 3337560"/>
                <a:gd name="connsiteX48" fmla="*/ 2095500 w 2636520"/>
                <a:gd name="connsiteY48" fmla="*/ 2331720 h 3337560"/>
                <a:gd name="connsiteX49" fmla="*/ 2148840 w 2636520"/>
                <a:gd name="connsiteY49" fmla="*/ 2392680 h 3337560"/>
                <a:gd name="connsiteX50" fmla="*/ 2186940 w 2636520"/>
                <a:gd name="connsiteY50" fmla="*/ 2438400 h 3337560"/>
                <a:gd name="connsiteX51" fmla="*/ 2209800 w 2636520"/>
                <a:gd name="connsiteY51" fmla="*/ 2446020 h 3337560"/>
                <a:gd name="connsiteX52" fmla="*/ 2225040 w 2636520"/>
                <a:gd name="connsiteY52" fmla="*/ 2468880 h 3337560"/>
                <a:gd name="connsiteX53" fmla="*/ 2232660 w 2636520"/>
                <a:gd name="connsiteY53" fmla="*/ 2491740 h 3337560"/>
                <a:gd name="connsiteX54" fmla="*/ 2255520 w 2636520"/>
                <a:gd name="connsiteY54" fmla="*/ 2506980 h 3337560"/>
                <a:gd name="connsiteX55" fmla="*/ 2278380 w 2636520"/>
                <a:gd name="connsiteY55" fmla="*/ 2560320 h 3337560"/>
                <a:gd name="connsiteX56" fmla="*/ 2293620 w 2636520"/>
                <a:gd name="connsiteY56" fmla="*/ 2583180 h 3337560"/>
                <a:gd name="connsiteX57" fmla="*/ 2308860 w 2636520"/>
                <a:gd name="connsiteY57" fmla="*/ 2628900 h 3337560"/>
                <a:gd name="connsiteX58" fmla="*/ 2377440 w 2636520"/>
                <a:gd name="connsiteY58" fmla="*/ 2689860 h 3337560"/>
                <a:gd name="connsiteX59" fmla="*/ 2392680 w 2636520"/>
                <a:gd name="connsiteY59" fmla="*/ 2712720 h 3337560"/>
                <a:gd name="connsiteX60" fmla="*/ 2415540 w 2636520"/>
                <a:gd name="connsiteY60" fmla="*/ 2735580 h 3337560"/>
                <a:gd name="connsiteX61" fmla="*/ 2446020 w 2636520"/>
                <a:gd name="connsiteY61" fmla="*/ 2766060 h 3337560"/>
                <a:gd name="connsiteX62" fmla="*/ 2453640 w 2636520"/>
                <a:gd name="connsiteY62" fmla="*/ 2796540 h 3337560"/>
                <a:gd name="connsiteX63" fmla="*/ 2476500 w 2636520"/>
                <a:gd name="connsiteY63" fmla="*/ 2811780 h 3337560"/>
                <a:gd name="connsiteX64" fmla="*/ 2484120 w 2636520"/>
                <a:gd name="connsiteY64" fmla="*/ 2849880 h 3337560"/>
                <a:gd name="connsiteX65" fmla="*/ 2491740 w 2636520"/>
                <a:gd name="connsiteY65" fmla="*/ 2880360 h 3337560"/>
                <a:gd name="connsiteX66" fmla="*/ 2499360 w 2636520"/>
                <a:gd name="connsiteY66" fmla="*/ 2903220 h 3337560"/>
                <a:gd name="connsiteX67" fmla="*/ 2506980 w 2636520"/>
                <a:gd name="connsiteY67" fmla="*/ 2948940 h 3337560"/>
                <a:gd name="connsiteX68" fmla="*/ 2514600 w 2636520"/>
                <a:gd name="connsiteY68" fmla="*/ 2971800 h 3337560"/>
                <a:gd name="connsiteX69" fmla="*/ 2522220 w 2636520"/>
                <a:gd name="connsiteY69" fmla="*/ 3002280 h 3337560"/>
                <a:gd name="connsiteX70" fmla="*/ 2537460 w 2636520"/>
                <a:gd name="connsiteY70" fmla="*/ 3040380 h 3337560"/>
                <a:gd name="connsiteX71" fmla="*/ 2545080 w 2636520"/>
                <a:gd name="connsiteY71" fmla="*/ 3070860 h 3337560"/>
                <a:gd name="connsiteX72" fmla="*/ 2575560 w 2636520"/>
                <a:gd name="connsiteY72" fmla="*/ 3108960 h 3337560"/>
                <a:gd name="connsiteX73" fmla="*/ 2590800 w 2636520"/>
                <a:gd name="connsiteY73" fmla="*/ 3131820 h 3337560"/>
                <a:gd name="connsiteX74" fmla="*/ 2598420 w 2636520"/>
                <a:gd name="connsiteY74" fmla="*/ 3177540 h 3337560"/>
                <a:gd name="connsiteX75" fmla="*/ 2613660 w 2636520"/>
                <a:gd name="connsiteY75" fmla="*/ 3200400 h 3337560"/>
                <a:gd name="connsiteX76" fmla="*/ 2636520 w 2636520"/>
                <a:gd name="connsiteY76" fmla="*/ 3276600 h 3337560"/>
                <a:gd name="connsiteX77" fmla="*/ 2621280 w 2636520"/>
                <a:gd name="connsiteY77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731520 w 2636520"/>
                <a:gd name="connsiteY8" fmla="*/ 495300 h 3337560"/>
                <a:gd name="connsiteX9" fmla="*/ 746760 w 2636520"/>
                <a:gd name="connsiteY9" fmla="*/ 525780 h 3337560"/>
                <a:gd name="connsiteX10" fmla="*/ 769620 w 2636520"/>
                <a:gd name="connsiteY10" fmla="*/ 601980 h 3337560"/>
                <a:gd name="connsiteX11" fmla="*/ 830580 w 2636520"/>
                <a:gd name="connsiteY11" fmla="*/ 685800 h 3337560"/>
                <a:gd name="connsiteX12" fmla="*/ 845820 w 2636520"/>
                <a:gd name="connsiteY12" fmla="*/ 708660 h 3337560"/>
                <a:gd name="connsiteX13" fmla="*/ 876300 w 2636520"/>
                <a:gd name="connsiteY13" fmla="*/ 937260 h 3337560"/>
                <a:gd name="connsiteX14" fmla="*/ 906780 w 2636520"/>
                <a:gd name="connsiteY14" fmla="*/ 1013460 h 3337560"/>
                <a:gd name="connsiteX15" fmla="*/ 922020 w 2636520"/>
                <a:gd name="connsiteY15" fmla="*/ 1059180 h 3337560"/>
                <a:gd name="connsiteX16" fmla="*/ 929640 w 2636520"/>
                <a:gd name="connsiteY16" fmla="*/ 1082040 h 3337560"/>
                <a:gd name="connsiteX17" fmla="*/ 944880 w 2636520"/>
                <a:gd name="connsiteY17" fmla="*/ 1165860 h 3337560"/>
                <a:gd name="connsiteX18" fmla="*/ 960120 w 2636520"/>
                <a:gd name="connsiteY18" fmla="*/ 1203960 h 3337560"/>
                <a:gd name="connsiteX19" fmla="*/ 975360 w 2636520"/>
                <a:gd name="connsiteY19" fmla="*/ 1249680 h 3337560"/>
                <a:gd name="connsiteX20" fmla="*/ 967740 w 2636520"/>
                <a:gd name="connsiteY20" fmla="*/ 1386840 h 3337560"/>
                <a:gd name="connsiteX21" fmla="*/ 975360 w 2636520"/>
                <a:gd name="connsiteY21" fmla="*/ 1470660 h 3337560"/>
                <a:gd name="connsiteX22" fmla="*/ 982980 w 2636520"/>
                <a:gd name="connsiteY22" fmla="*/ 1630680 h 3337560"/>
                <a:gd name="connsiteX23" fmla="*/ 990600 w 2636520"/>
                <a:gd name="connsiteY23" fmla="*/ 1691640 h 3337560"/>
                <a:gd name="connsiteX24" fmla="*/ 1013460 w 2636520"/>
                <a:gd name="connsiteY24" fmla="*/ 1790700 h 3337560"/>
                <a:gd name="connsiteX25" fmla="*/ 1028700 w 2636520"/>
                <a:gd name="connsiteY25" fmla="*/ 1813560 h 3337560"/>
                <a:gd name="connsiteX26" fmla="*/ 1051560 w 2636520"/>
                <a:gd name="connsiteY26" fmla="*/ 1828800 h 3337560"/>
                <a:gd name="connsiteX27" fmla="*/ 1066800 w 2636520"/>
                <a:gd name="connsiteY27" fmla="*/ 1859280 h 3337560"/>
                <a:gd name="connsiteX28" fmla="*/ 1143000 w 2636520"/>
                <a:gd name="connsiteY28" fmla="*/ 1950720 h 3337560"/>
                <a:gd name="connsiteX29" fmla="*/ 1165860 w 2636520"/>
                <a:gd name="connsiteY29" fmla="*/ 1965960 h 3337560"/>
                <a:gd name="connsiteX30" fmla="*/ 1188720 w 2636520"/>
                <a:gd name="connsiteY30" fmla="*/ 1973580 h 3337560"/>
                <a:gd name="connsiteX31" fmla="*/ 1196340 w 2636520"/>
                <a:gd name="connsiteY31" fmla="*/ 1996440 h 3337560"/>
                <a:gd name="connsiteX32" fmla="*/ 1249680 w 2636520"/>
                <a:gd name="connsiteY32" fmla="*/ 2011680 h 3337560"/>
                <a:gd name="connsiteX33" fmla="*/ 1341120 w 2636520"/>
                <a:gd name="connsiteY33" fmla="*/ 2042160 h 3337560"/>
                <a:gd name="connsiteX34" fmla="*/ 1470660 w 2636520"/>
                <a:gd name="connsiteY34" fmla="*/ 2057400 h 3337560"/>
                <a:gd name="connsiteX35" fmla="*/ 1501140 w 2636520"/>
                <a:gd name="connsiteY35" fmla="*/ 2072640 h 3337560"/>
                <a:gd name="connsiteX36" fmla="*/ 1546860 w 2636520"/>
                <a:gd name="connsiteY36" fmla="*/ 2080260 h 3337560"/>
                <a:gd name="connsiteX37" fmla="*/ 1577340 w 2636520"/>
                <a:gd name="connsiteY37" fmla="*/ 2087880 h 3337560"/>
                <a:gd name="connsiteX38" fmla="*/ 1600200 w 2636520"/>
                <a:gd name="connsiteY38" fmla="*/ 2103120 h 3337560"/>
                <a:gd name="connsiteX39" fmla="*/ 1684020 w 2636520"/>
                <a:gd name="connsiteY39" fmla="*/ 2125980 h 3337560"/>
                <a:gd name="connsiteX40" fmla="*/ 1714500 w 2636520"/>
                <a:gd name="connsiteY40" fmla="*/ 2141220 h 3337560"/>
                <a:gd name="connsiteX41" fmla="*/ 1783080 w 2636520"/>
                <a:gd name="connsiteY41" fmla="*/ 2194560 h 3337560"/>
                <a:gd name="connsiteX42" fmla="*/ 1851660 w 2636520"/>
                <a:gd name="connsiteY42" fmla="*/ 2217420 h 3337560"/>
                <a:gd name="connsiteX43" fmla="*/ 1882140 w 2636520"/>
                <a:gd name="connsiteY43" fmla="*/ 2232660 h 3337560"/>
                <a:gd name="connsiteX44" fmla="*/ 1943100 w 2636520"/>
                <a:gd name="connsiteY44" fmla="*/ 2247900 h 3337560"/>
                <a:gd name="connsiteX45" fmla="*/ 1988820 w 2636520"/>
                <a:gd name="connsiteY45" fmla="*/ 2278380 h 3337560"/>
                <a:gd name="connsiteX46" fmla="*/ 2026920 w 2636520"/>
                <a:gd name="connsiteY46" fmla="*/ 2293620 h 3337560"/>
                <a:gd name="connsiteX47" fmla="*/ 2095500 w 2636520"/>
                <a:gd name="connsiteY47" fmla="*/ 2331720 h 3337560"/>
                <a:gd name="connsiteX48" fmla="*/ 2148840 w 2636520"/>
                <a:gd name="connsiteY48" fmla="*/ 2392680 h 3337560"/>
                <a:gd name="connsiteX49" fmla="*/ 2186940 w 2636520"/>
                <a:gd name="connsiteY49" fmla="*/ 2438400 h 3337560"/>
                <a:gd name="connsiteX50" fmla="*/ 2209800 w 2636520"/>
                <a:gd name="connsiteY50" fmla="*/ 2446020 h 3337560"/>
                <a:gd name="connsiteX51" fmla="*/ 2225040 w 2636520"/>
                <a:gd name="connsiteY51" fmla="*/ 2468880 h 3337560"/>
                <a:gd name="connsiteX52" fmla="*/ 2232660 w 2636520"/>
                <a:gd name="connsiteY52" fmla="*/ 2491740 h 3337560"/>
                <a:gd name="connsiteX53" fmla="*/ 2255520 w 2636520"/>
                <a:gd name="connsiteY53" fmla="*/ 2506980 h 3337560"/>
                <a:gd name="connsiteX54" fmla="*/ 2278380 w 2636520"/>
                <a:gd name="connsiteY54" fmla="*/ 2560320 h 3337560"/>
                <a:gd name="connsiteX55" fmla="*/ 2293620 w 2636520"/>
                <a:gd name="connsiteY55" fmla="*/ 2583180 h 3337560"/>
                <a:gd name="connsiteX56" fmla="*/ 2308860 w 2636520"/>
                <a:gd name="connsiteY56" fmla="*/ 2628900 h 3337560"/>
                <a:gd name="connsiteX57" fmla="*/ 2377440 w 2636520"/>
                <a:gd name="connsiteY57" fmla="*/ 2689860 h 3337560"/>
                <a:gd name="connsiteX58" fmla="*/ 2392680 w 2636520"/>
                <a:gd name="connsiteY58" fmla="*/ 2712720 h 3337560"/>
                <a:gd name="connsiteX59" fmla="*/ 2415540 w 2636520"/>
                <a:gd name="connsiteY59" fmla="*/ 2735580 h 3337560"/>
                <a:gd name="connsiteX60" fmla="*/ 2446020 w 2636520"/>
                <a:gd name="connsiteY60" fmla="*/ 2766060 h 3337560"/>
                <a:gd name="connsiteX61" fmla="*/ 2453640 w 2636520"/>
                <a:gd name="connsiteY61" fmla="*/ 2796540 h 3337560"/>
                <a:gd name="connsiteX62" fmla="*/ 2476500 w 2636520"/>
                <a:gd name="connsiteY62" fmla="*/ 2811780 h 3337560"/>
                <a:gd name="connsiteX63" fmla="*/ 2484120 w 2636520"/>
                <a:gd name="connsiteY63" fmla="*/ 2849880 h 3337560"/>
                <a:gd name="connsiteX64" fmla="*/ 2491740 w 2636520"/>
                <a:gd name="connsiteY64" fmla="*/ 2880360 h 3337560"/>
                <a:gd name="connsiteX65" fmla="*/ 2499360 w 2636520"/>
                <a:gd name="connsiteY65" fmla="*/ 2903220 h 3337560"/>
                <a:gd name="connsiteX66" fmla="*/ 2506980 w 2636520"/>
                <a:gd name="connsiteY66" fmla="*/ 2948940 h 3337560"/>
                <a:gd name="connsiteX67" fmla="*/ 2514600 w 2636520"/>
                <a:gd name="connsiteY67" fmla="*/ 2971800 h 3337560"/>
                <a:gd name="connsiteX68" fmla="*/ 2522220 w 2636520"/>
                <a:gd name="connsiteY68" fmla="*/ 3002280 h 3337560"/>
                <a:gd name="connsiteX69" fmla="*/ 2537460 w 2636520"/>
                <a:gd name="connsiteY69" fmla="*/ 3040380 h 3337560"/>
                <a:gd name="connsiteX70" fmla="*/ 2545080 w 2636520"/>
                <a:gd name="connsiteY70" fmla="*/ 3070860 h 3337560"/>
                <a:gd name="connsiteX71" fmla="*/ 2575560 w 2636520"/>
                <a:gd name="connsiteY71" fmla="*/ 3108960 h 3337560"/>
                <a:gd name="connsiteX72" fmla="*/ 2590800 w 2636520"/>
                <a:gd name="connsiteY72" fmla="*/ 3131820 h 3337560"/>
                <a:gd name="connsiteX73" fmla="*/ 2598420 w 2636520"/>
                <a:gd name="connsiteY73" fmla="*/ 3177540 h 3337560"/>
                <a:gd name="connsiteX74" fmla="*/ 2613660 w 2636520"/>
                <a:gd name="connsiteY74" fmla="*/ 3200400 h 3337560"/>
                <a:gd name="connsiteX75" fmla="*/ 2636520 w 2636520"/>
                <a:gd name="connsiteY75" fmla="*/ 3276600 h 3337560"/>
                <a:gd name="connsiteX76" fmla="*/ 2621280 w 2636520"/>
                <a:gd name="connsiteY76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746760 w 2636520"/>
                <a:gd name="connsiteY8" fmla="*/ 525780 h 3337560"/>
                <a:gd name="connsiteX9" fmla="*/ 769620 w 2636520"/>
                <a:gd name="connsiteY9" fmla="*/ 601980 h 3337560"/>
                <a:gd name="connsiteX10" fmla="*/ 830580 w 2636520"/>
                <a:gd name="connsiteY10" fmla="*/ 685800 h 3337560"/>
                <a:gd name="connsiteX11" fmla="*/ 845820 w 2636520"/>
                <a:gd name="connsiteY11" fmla="*/ 708660 h 3337560"/>
                <a:gd name="connsiteX12" fmla="*/ 876300 w 2636520"/>
                <a:gd name="connsiteY12" fmla="*/ 937260 h 3337560"/>
                <a:gd name="connsiteX13" fmla="*/ 906780 w 2636520"/>
                <a:gd name="connsiteY13" fmla="*/ 1013460 h 3337560"/>
                <a:gd name="connsiteX14" fmla="*/ 922020 w 2636520"/>
                <a:gd name="connsiteY14" fmla="*/ 1059180 h 3337560"/>
                <a:gd name="connsiteX15" fmla="*/ 929640 w 2636520"/>
                <a:gd name="connsiteY15" fmla="*/ 1082040 h 3337560"/>
                <a:gd name="connsiteX16" fmla="*/ 944880 w 2636520"/>
                <a:gd name="connsiteY16" fmla="*/ 1165860 h 3337560"/>
                <a:gd name="connsiteX17" fmla="*/ 960120 w 2636520"/>
                <a:gd name="connsiteY17" fmla="*/ 1203960 h 3337560"/>
                <a:gd name="connsiteX18" fmla="*/ 975360 w 2636520"/>
                <a:gd name="connsiteY18" fmla="*/ 1249680 h 3337560"/>
                <a:gd name="connsiteX19" fmla="*/ 967740 w 2636520"/>
                <a:gd name="connsiteY19" fmla="*/ 1386840 h 3337560"/>
                <a:gd name="connsiteX20" fmla="*/ 975360 w 2636520"/>
                <a:gd name="connsiteY20" fmla="*/ 1470660 h 3337560"/>
                <a:gd name="connsiteX21" fmla="*/ 982980 w 2636520"/>
                <a:gd name="connsiteY21" fmla="*/ 1630680 h 3337560"/>
                <a:gd name="connsiteX22" fmla="*/ 990600 w 2636520"/>
                <a:gd name="connsiteY22" fmla="*/ 1691640 h 3337560"/>
                <a:gd name="connsiteX23" fmla="*/ 1013460 w 2636520"/>
                <a:gd name="connsiteY23" fmla="*/ 1790700 h 3337560"/>
                <a:gd name="connsiteX24" fmla="*/ 1028700 w 2636520"/>
                <a:gd name="connsiteY24" fmla="*/ 1813560 h 3337560"/>
                <a:gd name="connsiteX25" fmla="*/ 1051560 w 2636520"/>
                <a:gd name="connsiteY25" fmla="*/ 1828800 h 3337560"/>
                <a:gd name="connsiteX26" fmla="*/ 1066800 w 2636520"/>
                <a:gd name="connsiteY26" fmla="*/ 1859280 h 3337560"/>
                <a:gd name="connsiteX27" fmla="*/ 1143000 w 2636520"/>
                <a:gd name="connsiteY27" fmla="*/ 1950720 h 3337560"/>
                <a:gd name="connsiteX28" fmla="*/ 1165860 w 2636520"/>
                <a:gd name="connsiteY28" fmla="*/ 1965960 h 3337560"/>
                <a:gd name="connsiteX29" fmla="*/ 1188720 w 2636520"/>
                <a:gd name="connsiteY29" fmla="*/ 1973580 h 3337560"/>
                <a:gd name="connsiteX30" fmla="*/ 1196340 w 2636520"/>
                <a:gd name="connsiteY30" fmla="*/ 1996440 h 3337560"/>
                <a:gd name="connsiteX31" fmla="*/ 1249680 w 2636520"/>
                <a:gd name="connsiteY31" fmla="*/ 2011680 h 3337560"/>
                <a:gd name="connsiteX32" fmla="*/ 1341120 w 2636520"/>
                <a:gd name="connsiteY32" fmla="*/ 2042160 h 3337560"/>
                <a:gd name="connsiteX33" fmla="*/ 1470660 w 2636520"/>
                <a:gd name="connsiteY33" fmla="*/ 2057400 h 3337560"/>
                <a:gd name="connsiteX34" fmla="*/ 1501140 w 2636520"/>
                <a:gd name="connsiteY34" fmla="*/ 2072640 h 3337560"/>
                <a:gd name="connsiteX35" fmla="*/ 1546860 w 2636520"/>
                <a:gd name="connsiteY35" fmla="*/ 2080260 h 3337560"/>
                <a:gd name="connsiteX36" fmla="*/ 1577340 w 2636520"/>
                <a:gd name="connsiteY36" fmla="*/ 2087880 h 3337560"/>
                <a:gd name="connsiteX37" fmla="*/ 1600200 w 2636520"/>
                <a:gd name="connsiteY37" fmla="*/ 2103120 h 3337560"/>
                <a:gd name="connsiteX38" fmla="*/ 1684020 w 2636520"/>
                <a:gd name="connsiteY38" fmla="*/ 2125980 h 3337560"/>
                <a:gd name="connsiteX39" fmla="*/ 1714500 w 2636520"/>
                <a:gd name="connsiteY39" fmla="*/ 2141220 h 3337560"/>
                <a:gd name="connsiteX40" fmla="*/ 1783080 w 2636520"/>
                <a:gd name="connsiteY40" fmla="*/ 2194560 h 3337560"/>
                <a:gd name="connsiteX41" fmla="*/ 1851660 w 2636520"/>
                <a:gd name="connsiteY41" fmla="*/ 2217420 h 3337560"/>
                <a:gd name="connsiteX42" fmla="*/ 1882140 w 2636520"/>
                <a:gd name="connsiteY42" fmla="*/ 2232660 h 3337560"/>
                <a:gd name="connsiteX43" fmla="*/ 1943100 w 2636520"/>
                <a:gd name="connsiteY43" fmla="*/ 2247900 h 3337560"/>
                <a:gd name="connsiteX44" fmla="*/ 1988820 w 2636520"/>
                <a:gd name="connsiteY44" fmla="*/ 2278380 h 3337560"/>
                <a:gd name="connsiteX45" fmla="*/ 2026920 w 2636520"/>
                <a:gd name="connsiteY45" fmla="*/ 2293620 h 3337560"/>
                <a:gd name="connsiteX46" fmla="*/ 2095500 w 2636520"/>
                <a:gd name="connsiteY46" fmla="*/ 2331720 h 3337560"/>
                <a:gd name="connsiteX47" fmla="*/ 2148840 w 2636520"/>
                <a:gd name="connsiteY47" fmla="*/ 2392680 h 3337560"/>
                <a:gd name="connsiteX48" fmla="*/ 2186940 w 2636520"/>
                <a:gd name="connsiteY48" fmla="*/ 2438400 h 3337560"/>
                <a:gd name="connsiteX49" fmla="*/ 2209800 w 2636520"/>
                <a:gd name="connsiteY49" fmla="*/ 2446020 h 3337560"/>
                <a:gd name="connsiteX50" fmla="*/ 2225040 w 2636520"/>
                <a:gd name="connsiteY50" fmla="*/ 2468880 h 3337560"/>
                <a:gd name="connsiteX51" fmla="*/ 2232660 w 2636520"/>
                <a:gd name="connsiteY51" fmla="*/ 2491740 h 3337560"/>
                <a:gd name="connsiteX52" fmla="*/ 2255520 w 2636520"/>
                <a:gd name="connsiteY52" fmla="*/ 2506980 h 3337560"/>
                <a:gd name="connsiteX53" fmla="*/ 2278380 w 2636520"/>
                <a:gd name="connsiteY53" fmla="*/ 2560320 h 3337560"/>
                <a:gd name="connsiteX54" fmla="*/ 2293620 w 2636520"/>
                <a:gd name="connsiteY54" fmla="*/ 2583180 h 3337560"/>
                <a:gd name="connsiteX55" fmla="*/ 2308860 w 2636520"/>
                <a:gd name="connsiteY55" fmla="*/ 2628900 h 3337560"/>
                <a:gd name="connsiteX56" fmla="*/ 2377440 w 2636520"/>
                <a:gd name="connsiteY56" fmla="*/ 2689860 h 3337560"/>
                <a:gd name="connsiteX57" fmla="*/ 2392680 w 2636520"/>
                <a:gd name="connsiteY57" fmla="*/ 2712720 h 3337560"/>
                <a:gd name="connsiteX58" fmla="*/ 2415540 w 2636520"/>
                <a:gd name="connsiteY58" fmla="*/ 2735580 h 3337560"/>
                <a:gd name="connsiteX59" fmla="*/ 2446020 w 2636520"/>
                <a:gd name="connsiteY59" fmla="*/ 2766060 h 3337560"/>
                <a:gd name="connsiteX60" fmla="*/ 2453640 w 2636520"/>
                <a:gd name="connsiteY60" fmla="*/ 2796540 h 3337560"/>
                <a:gd name="connsiteX61" fmla="*/ 2476500 w 2636520"/>
                <a:gd name="connsiteY61" fmla="*/ 2811780 h 3337560"/>
                <a:gd name="connsiteX62" fmla="*/ 2484120 w 2636520"/>
                <a:gd name="connsiteY62" fmla="*/ 2849880 h 3337560"/>
                <a:gd name="connsiteX63" fmla="*/ 2491740 w 2636520"/>
                <a:gd name="connsiteY63" fmla="*/ 2880360 h 3337560"/>
                <a:gd name="connsiteX64" fmla="*/ 2499360 w 2636520"/>
                <a:gd name="connsiteY64" fmla="*/ 2903220 h 3337560"/>
                <a:gd name="connsiteX65" fmla="*/ 2506980 w 2636520"/>
                <a:gd name="connsiteY65" fmla="*/ 2948940 h 3337560"/>
                <a:gd name="connsiteX66" fmla="*/ 2514600 w 2636520"/>
                <a:gd name="connsiteY66" fmla="*/ 2971800 h 3337560"/>
                <a:gd name="connsiteX67" fmla="*/ 2522220 w 2636520"/>
                <a:gd name="connsiteY67" fmla="*/ 3002280 h 3337560"/>
                <a:gd name="connsiteX68" fmla="*/ 2537460 w 2636520"/>
                <a:gd name="connsiteY68" fmla="*/ 3040380 h 3337560"/>
                <a:gd name="connsiteX69" fmla="*/ 2545080 w 2636520"/>
                <a:gd name="connsiteY69" fmla="*/ 3070860 h 3337560"/>
                <a:gd name="connsiteX70" fmla="*/ 2575560 w 2636520"/>
                <a:gd name="connsiteY70" fmla="*/ 3108960 h 3337560"/>
                <a:gd name="connsiteX71" fmla="*/ 2590800 w 2636520"/>
                <a:gd name="connsiteY71" fmla="*/ 3131820 h 3337560"/>
                <a:gd name="connsiteX72" fmla="*/ 2598420 w 2636520"/>
                <a:gd name="connsiteY72" fmla="*/ 3177540 h 3337560"/>
                <a:gd name="connsiteX73" fmla="*/ 2613660 w 2636520"/>
                <a:gd name="connsiteY73" fmla="*/ 3200400 h 3337560"/>
                <a:gd name="connsiteX74" fmla="*/ 2636520 w 2636520"/>
                <a:gd name="connsiteY74" fmla="*/ 3276600 h 3337560"/>
                <a:gd name="connsiteX75" fmla="*/ 2621280 w 2636520"/>
                <a:gd name="connsiteY75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769620 w 2636520"/>
                <a:gd name="connsiteY9" fmla="*/ 601980 h 3337560"/>
                <a:gd name="connsiteX10" fmla="*/ 830580 w 2636520"/>
                <a:gd name="connsiteY10" fmla="*/ 685800 h 3337560"/>
                <a:gd name="connsiteX11" fmla="*/ 845820 w 2636520"/>
                <a:gd name="connsiteY11" fmla="*/ 708660 h 3337560"/>
                <a:gd name="connsiteX12" fmla="*/ 876300 w 2636520"/>
                <a:gd name="connsiteY12" fmla="*/ 937260 h 3337560"/>
                <a:gd name="connsiteX13" fmla="*/ 906780 w 2636520"/>
                <a:gd name="connsiteY13" fmla="*/ 1013460 h 3337560"/>
                <a:gd name="connsiteX14" fmla="*/ 922020 w 2636520"/>
                <a:gd name="connsiteY14" fmla="*/ 1059180 h 3337560"/>
                <a:gd name="connsiteX15" fmla="*/ 929640 w 2636520"/>
                <a:gd name="connsiteY15" fmla="*/ 1082040 h 3337560"/>
                <a:gd name="connsiteX16" fmla="*/ 944880 w 2636520"/>
                <a:gd name="connsiteY16" fmla="*/ 1165860 h 3337560"/>
                <a:gd name="connsiteX17" fmla="*/ 960120 w 2636520"/>
                <a:gd name="connsiteY17" fmla="*/ 1203960 h 3337560"/>
                <a:gd name="connsiteX18" fmla="*/ 975360 w 2636520"/>
                <a:gd name="connsiteY18" fmla="*/ 1249680 h 3337560"/>
                <a:gd name="connsiteX19" fmla="*/ 967740 w 2636520"/>
                <a:gd name="connsiteY19" fmla="*/ 1386840 h 3337560"/>
                <a:gd name="connsiteX20" fmla="*/ 975360 w 2636520"/>
                <a:gd name="connsiteY20" fmla="*/ 1470660 h 3337560"/>
                <a:gd name="connsiteX21" fmla="*/ 982980 w 2636520"/>
                <a:gd name="connsiteY21" fmla="*/ 1630680 h 3337560"/>
                <a:gd name="connsiteX22" fmla="*/ 990600 w 2636520"/>
                <a:gd name="connsiteY22" fmla="*/ 1691640 h 3337560"/>
                <a:gd name="connsiteX23" fmla="*/ 1013460 w 2636520"/>
                <a:gd name="connsiteY23" fmla="*/ 1790700 h 3337560"/>
                <a:gd name="connsiteX24" fmla="*/ 1028700 w 2636520"/>
                <a:gd name="connsiteY24" fmla="*/ 1813560 h 3337560"/>
                <a:gd name="connsiteX25" fmla="*/ 1051560 w 2636520"/>
                <a:gd name="connsiteY25" fmla="*/ 1828800 h 3337560"/>
                <a:gd name="connsiteX26" fmla="*/ 1066800 w 2636520"/>
                <a:gd name="connsiteY26" fmla="*/ 1859280 h 3337560"/>
                <a:gd name="connsiteX27" fmla="*/ 1143000 w 2636520"/>
                <a:gd name="connsiteY27" fmla="*/ 1950720 h 3337560"/>
                <a:gd name="connsiteX28" fmla="*/ 1165860 w 2636520"/>
                <a:gd name="connsiteY28" fmla="*/ 1965960 h 3337560"/>
                <a:gd name="connsiteX29" fmla="*/ 1188720 w 2636520"/>
                <a:gd name="connsiteY29" fmla="*/ 1973580 h 3337560"/>
                <a:gd name="connsiteX30" fmla="*/ 1196340 w 2636520"/>
                <a:gd name="connsiteY30" fmla="*/ 1996440 h 3337560"/>
                <a:gd name="connsiteX31" fmla="*/ 1249680 w 2636520"/>
                <a:gd name="connsiteY31" fmla="*/ 2011680 h 3337560"/>
                <a:gd name="connsiteX32" fmla="*/ 1341120 w 2636520"/>
                <a:gd name="connsiteY32" fmla="*/ 2042160 h 3337560"/>
                <a:gd name="connsiteX33" fmla="*/ 1470660 w 2636520"/>
                <a:gd name="connsiteY33" fmla="*/ 2057400 h 3337560"/>
                <a:gd name="connsiteX34" fmla="*/ 1501140 w 2636520"/>
                <a:gd name="connsiteY34" fmla="*/ 2072640 h 3337560"/>
                <a:gd name="connsiteX35" fmla="*/ 1546860 w 2636520"/>
                <a:gd name="connsiteY35" fmla="*/ 2080260 h 3337560"/>
                <a:gd name="connsiteX36" fmla="*/ 1577340 w 2636520"/>
                <a:gd name="connsiteY36" fmla="*/ 2087880 h 3337560"/>
                <a:gd name="connsiteX37" fmla="*/ 1600200 w 2636520"/>
                <a:gd name="connsiteY37" fmla="*/ 2103120 h 3337560"/>
                <a:gd name="connsiteX38" fmla="*/ 1684020 w 2636520"/>
                <a:gd name="connsiteY38" fmla="*/ 2125980 h 3337560"/>
                <a:gd name="connsiteX39" fmla="*/ 1714500 w 2636520"/>
                <a:gd name="connsiteY39" fmla="*/ 2141220 h 3337560"/>
                <a:gd name="connsiteX40" fmla="*/ 1783080 w 2636520"/>
                <a:gd name="connsiteY40" fmla="*/ 2194560 h 3337560"/>
                <a:gd name="connsiteX41" fmla="*/ 1851660 w 2636520"/>
                <a:gd name="connsiteY41" fmla="*/ 2217420 h 3337560"/>
                <a:gd name="connsiteX42" fmla="*/ 1882140 w 2636520"/>
                <a:gd name="connsiteY42" fmla="*/ 2232660 h 3337560"/>
                <a:gd name="connsiteX43" fmla="*/ 1943100 w 2636520"/>
                <a:gd name="connsiteY43" fmla="*/ 2247900 h 3337560"/>
                <a:gd name="connsiteX44" fmla="*/ 1988820 w 2636520"/>
                <a:gd name="connsiteY44" fmla="*/ 2278380 h 3337560"/>
                <a:gd name="connsiteX45" fmla="*/ 2026920 w 2636520"/>
                <a:gd name="connsiteY45" fmla="*/ 2293620 h 3337560"/>
                <a:gd name="connsiteX46" fmla="*/ 2095500 w 2636520"/>
                <a:gd name="connsiteY46" fmla="*/ 2331720 h 3337560"/>
                <a:gd name="connsiteX47" fmla="*/ 2148840 w 2636520"/>
                <a:gd name="connsiteY47" fmla="*/ 2392680 h 3337560"/>
                <a:gd name="connsiteX48" fmla="*/ 2186940 w 2636520"/>
                <a:gd name="connsiteY48" fmla="*/ 2438400 h 3337560"/>
                <a:gd name="connsiteX49" fmla="*/ 2209800 w 2636520"/>
                <a:gd name="connsiteY49" fmla="*/ 2446020 h 3337560"/>
                <a:gd name="connsiteX50" fmla="*/ 2225040 w 2636520"/>
                <a:gd name="connsiteY50" fmla="*/ 2468880 h 3337560"/>
                <a:gd name="connsiteX51" fmla="*/ 2232660 w 2636520"/>
                <a:gd name="connsiteY51" fmla="*/ 2491740 h 3337560"/>
                <a:gd name="connsiteX52" fmla="*/ 2255520 w 2636520"/>
                <a:gd name="connsiteY52" fmla="*/ 2506980 h 3337560"/>
                <a:gd name="connsiteX53" fmla="*/ 2278380 w 2636520"/>
                <a:gd name="connsiteY53" fmla="*/ 2560320 h 3337560"/>
                <a:gd name="connsiteX54" fmla="*/ 2293620 w 2636520"/>
                <a:gd name="connsiteY54" fmla="*/ 2583180 h 3337560"/>
                <a:gd name="connsiteX55" fmla="*/ 2308860 w 2636520"/>
                <a:gd name="connsiteY55" fmla="*/ 2628900 h 3337560"/>
                <a:gd name="connsiteX56" fmla="*/ 2377440 w 2636520"/>
                <a:gd name="connsiteY56" fmla="*/ 2689860 h 3337560"/>
                <a:gd name="connsiteX57" fmla="*/ 2392680 w 2636520"/>
                <a:gd name="connsiteY57" fmla="*/ 2712720 h 3337560"/>
                <a:gd name="connsiteX58" fmla="*/ 2415540 w 2636520"/>
                <a:gd name="connsiteY58" fmla="*/ 2735580 h 3337560"/>
                <a:gd name="connsiteX59" fmla="*/ 2446020 w 2636520"/>
                <a:gd name="connsiteY59" fmla="*/ 2766060 h 3337560"/>
                <a:gd name="connsiteX60" fmla="*/ 2453640 w 2636520"/>
                <a:gd name="connsiteY60" fmla="*/ 2796540 h 3337560"/>
                <a:gd name="connsiteX61" fmla="*/ 2476500 w 2636520"/>
                <a:gd name="connsiteY61" fmla="*/ 2811780 h 3337560"/>
                <a:gd name="connsiteX62" fmla="*/ 2484120 w 2636520"/>
                <a:gd name="connsiteY62" fmla="*/ 2849880 h 3337560"/>
                <a:gd name="connsiteX63" fmla="*/ 2491740 w 2636520"/>
                <a:gd name="connsiteY63" fmla="*/ 2880360 h 3337560"/>
                <a:gd name="connsiteX64" fmla="*/ 2499360 w 2636520"/>
                <a:gd name="connsiteY64" fmla="*/ 2903220 h 3337560"/>
                <a:gd name="connsiteX65" fmla="*/ 2506980 w 2636520"/>
                <a:gd name="connsiteY65" fmla="*/ 2948940 h 3337560"/>
                <a:gd name="connsiteX66" fmla="*/ 2514600 w 2636520"/>
                <a:gd name="connsiteY66" fmla="*/ 2971800 h 3337560"/>
                <a:gd name="connsiteX67" fmla="*/ 2522220 w 2636520"/>
                <a:gd name="connsiteY67" fmla="*/ 3002280 h 3337560"/>
                <a:gd name="connsiteX68" fmla="*/ 2537460 w 2636520"/>
                <a:gd name="connsiteY68" fmla="*/ 3040380 h 3337560"/>
                <a:gd name="connsiteX69" fmla="*/ 2545080 w 2636520"/>
                <a:gd name="connsiteY69" fmla="*/ 3070860 h 3337560"/>
                <a:gd name="connsiteX70" fmla="*/ 2575560 w 2636520"/>
                <a:gd name="connsiteY70" fmla="*/ 3108960 h 3337560"/>
                <a:gd name="connsiteX71" fmla="*/ 2590800 w 2636520"/>
                <a:gd name="connsiteY71" fmla="*/ 3131820 h 3337560"/>
                <a:gd name="connsiteX72" fmla="*/ 2598420 w 2636520"/>
                <a:gd name="connsiteY72" fmla="*/ 3177540 h 3337560"/>
                <a:gd name="connsiteX73" fmla="*/ 2613660 w 2636520"/>
                <a:gd name="connsiteY73" fmla="*/ 3200400 h 3337560"/>
                <a:gd name="connsiteX74" fmla="*/ 2636520 w 2636520"/>
                <a:gd name="connsiteY74" fmla="*/ 3276600 h 3337560"/>
                <a:gd name="connsiteX75" fmla="*/ 2621280 w 2636520"/>
                <a:gd name="connsiteY75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30580 w 2636520"/>
                <a:gd name="connsiteY10" fmla="*/ 685800 h 3337560"/>
                <a:gd name="connsiteX11" fmla="*/ 845820 w 2636520"/>
                <a:gd name="connsiteY11" fmla="*/ 708660 h 3337560"/>
                <a:gd name="connsiteX12" fmla="*/ 876300 w 2636520"/>
                <a:gd name="connsiteY12" fmla="*/ 937260 h 3337560"/>
                <a:gd name="connsiteX13" fmla="*/ 906780 w 2636520"/>
                <a:gd name="connsiteY13" fmla="*/ 1013460 h 3337560"/>
                <a:gd name="connsiteX14" fmla="*/ 922020 w 2636520"/>
                <a:gd name="connsiteY14" fmla="*/ 1059180 h 3337560"/>
                <a:gd name="connsiteX15" fmla="*/ 929640 w 2636520"/>
                <a:gd name="connsiteY15" fmla="*/ 1082040 h 3337560"/>
                <a:gd name="connsiteX16" fmla="*/ 944880 w 2636520"/>
                <a:gd name="connsiteY16" fmla="*/ 1165860 h 3337560"/>
                <a:gd name="connsiteX17" fmla="*/ 960120 w 2636520"/>
                <a:gd name="connsiteY17" fmla="*/ 1203960 h 3337560"/>
                <a:gd name="connsiteX18" fmla="*/ 975360 w 2636520"/>
                <a:gd name="connsiteY18" fmla="*/ 1249680 h 3337560"/>
                <a:gd name="connsiteX19" fmla="*/ 967740 w 2636520"/>
                <a:gd name="connsiteY19" fmla="*/ 1386840 h 3337560"/>
                <a:gd name="connsiteX20" fmla="*/ 975360 w 2636520"/>
                <a:gd name="connsiteY20" fmla="*/ 1470660 h 3337560"/>
                <a:gd name="connsiteX21" fmla="*/ 982980 w 2636520"/>
                <a:gd name="connsiteY21" fmla="*/ 1630680 h 3337560"/>
                <a:gd name="connsiteX22" fmla="*/ 990600 w 2636520"/>
                <a:gd name="connsiteY22" fmla="*/ 1691640 h 3337560"/>
                <a:gd name="connsiteX23" fmla="*/ 1013460 w 2636520"/>
                <a:gd name="connsiteY23" fmla="*/ 1790700 h 3337560"/>
                <a:gd name="connsiteX24" fmla="*/ 1028700 w 2636520"/>
                <a:gd name="connsiteY24" fmla="*/ 1813560 h 3337560"/>
                <a:gd name="connsiteX25" fmla="*/ 1051560 w 2636520"/>
                <a:gd name="connsiteY25" fmla="*/ 1828800 h 3337560"/>
                <a:gd name="connsiteX26" fmla="*/ 1066800 w 2636520"/>
                <a:gd name="connsiteY26" fmla="*/ 1859280 h 3337560"/>
                <a:gd name="connsiteX27" fmla="*/ 1143000 w 2636520"/>
                <a:gd name="connsiteY27" fmla="*/ 1950720 h 3337560"/>
                <a:gd name="connsiteX28" fmla="*/ 1165860 w 2636520"/>
                <a:gd name="connsiteY28" fmla="*/ 1965960 h 3337560"/>
                <a:gd name="connsiteX29" fmla="*/ 1188720 w 2636520"/>
                <a:gd name="connsiteY29" fmla="*/ 1973580 h 3337560"/>
                <a:gd name="connsiteX30" fmla="*/ 1196340 w 2636520"/>
                <a:gd name="connsiteY30" fmla="*/ 1996440 h 3337560"/>
                <a:gd name="connsiteX31" fmla="*/ 1249680 w 2636520"/>
                <a:gd name="connsiteY31" fmla="*/ 2011680 h 3337560"/>
                <a:gd name="connsiteX32" fmla="*/ 1341120 w 2636520"/>
                <a:gd name="connsiteY32" fmla="*/ 2042160 h 3337560"/>
                <a:gd name="connsiteX33" fmla="*/ 1470660 w 2636520"/>
                <a:gd name="connsiteY33" fmla="*/ 2057400 h 3337560"/>
                <a:gd name="connsiteX34" fmla="*/ 1501140 w 2636520"/>
                <a:gd name="connsiteY34" fmla="*/ 2072640 h 3337560"/>
                <a:gd name="connsiteX35" fmla="*/ 1546860 w 2636520"/>
                <a:gd name="connsiteY35" fmla="*/ 2080260 h 3337560"/>
                <a:gd name="connsiteX36" fmla="*/ 1577340 w 2636520"/>
                <a:gd name="connsiteY36" fmla="*/ 2087880 h 3337560"/>
                <a:gd name="connsiteX37" fmla="*/ 1600200 w 2636520"/>
                <a:gd name="connsiteY37" fmla="*/ 2103120 h 3337560"/>
                <a:gd name="connsiteX38" fmla="*/ 1684020 w 2636520"/>
                <a:gd name="connsiteY38" fmla="*/ 2125980 h 3337560"/>
                <a:gd name="connsiteX39" fmla="*/ 1714500 w 2636520"/>
                <a:gd name="connsiteY39" fmla="*/ 2141220 h 3337560"/>
                <a:gd name="connsiteX40" fmla="*/ 1783080 w 2636520"/>
                <a:gd name="connsiteY40" fmla="*/ 2194560 h 3337560"/>
                <a:gd name="connsiteX41" fmla="*/ 1851660 w 2636520"/>
                <a:gd name="connsiteY41" fmla="*/ 2217420 h 3337560"/>
                <a:gd name="connsiteX42" fmla="*/ 1882140 w 2636520"/>
                <a:gd name="connsiteY42" fmla="*/ 2232660 h 3337560"/>
                <a:gd name="connsiteX43" fmla="*/ 1943100 w 2636520"/>
                <a:gd name="connsiteY43" fmla="*/ 2247900 h 3337560"/>
                <a:gd name="connsiteX44" fmla="*/ 1988820 w 2636520"/>
                <a:gd name="connsiteY44" fmla="*/ 2278380 h 3337560"/>
                <a:gd name="connsiteX45" fmla="*/ 2026920 w 2636520"/>
                <a:gd name="connsiteY45" fmla="*/ 2293620 h 3337560"/>
                <a:gd name="connsiteX46" fmla="*/ 2095500 w 2636520"/>
                <a:gd name="connsiteY46" fmla="*/ 2331720 h 3337560"/>
                <a:gd name="connsiteX47" fmla="*/ 2148840 w 2636520"/>
                <a:gd name="connsiteY47" fmla="*/ 2392680 h 3337560"/>
                <a:gd name="connsiteX48" fmla="*/ 2186940 w 2636520"/>
                <a:gd name="connsiteY48" fmla="*/ 2438400 h 3337560"/>
                <a:gd name="connsiteX49" fmla="*/ 2209800 w 2636520"/>
                <a:gd name="connsiteY49" fmla="*/ 2446020 h 3337560"/>
                <a:gd name="connsiteX50" fmla="*/ 2225040 w 2636520"/>
                <a:gd name="connsiteY50" fmla="*/ 2468880 h 3337560"/>
                <a:gd name="connsiteX51" fmla="*/ 2232660 w 2636520"/>
                <a:gd name="connsiteY51" fmla="*/ 2491740 h 3337560"/>
                <a:gd name="connsiteX52" fmla="*/ 2255520 w 2636520"/>
                <a:gd name="connsiteY52" fmla="*/ 2506980 h 3337560"/>
                <a:gd name="connsiteX53" fmla="*/ 2278380 w 2636520"/>
                <a:gd name="connsiteY53" fmla="*/ 2560320 h 3337560"/>
                <a:gd name="connsiteX54" fmla="*/ 2293620 w 2636520"/>
                <a:gd name="connsiteY54" fmla="*/ 2583180 h 3337560"/>
                <a:gd name="connsiteX55" fmla="*/ 2308860 w 2636520"/>
                <a:gd name="connsiteY55" fmla="*/ 2628900 h 3337560"/>
                <a:gd name="connsiteX56" fmla="*/ 2377440 w 2636520"/>
                <a:gd name="connsiteY56" fmla="*/ 2689860 h 3337560"/>
                <a:gd name="connsiteX57" fmla="*/ 2392680 w 2636520"/>
                <a:gd name="connsiteY57" fmla="*/ 2712720 h 3337560"/>
                <a:gd name="connsiteX58" fmla="*/ 2415540 w 2636520"/>
                <a:gd name="connsiteY58" fmla="*/ 2735580 h 3337560"/>
                <a:gd name="connsiteX59" fmla="*/ 2446020 w 2636520"/>
                <a:gd name="connsiteY59" fmla="*/ 2766060 h 3337560"/>
                <a:gd name="connsiteX60" fmla="*/ 2453640 w 2636520"/>
                <a:gd name="connsiteY60" fmla="*/ 2796540 h 3337560"/>
                <a:gd name="connsiteX61" fmla="*/ 2476500 w 2636520"/>
                <a:gd name="connsiteY61" fmla="*/ 2811780 h 3337560"/>
                <a:gd name="connsiteX62" fmla="*/ 2484120 w 2636520"/>
                <a:gd name="connsiteY62" fmla="*/ 2849880 h 3337560"/>
                <a:gd name="connsiteX63" fmla="*/ 2491740 w 2636520"/>
                <a:gd name="connsiteY63" fmla="*/ 2880360 h 3337560"/>
                <a:gd name="connsiteX64" fmla="*/ 2499360 w 2636520"/>
                <a:gd name="connsiteY64" fmla="*/ 2903220 h 3337560"/>
                <a:gd name="connsiteX65" fmla="*/ 2506980 w 2636520"/>
                <a:gd name="connsiteY65" fmla="*/ 2948940 h 3337560"/>
                <a:gd name="connsiteX66" fmla="*/ 2514600 w 2636520"/>
                <a:gd name="connsiteY66" fmla="*/ 2971800 h 3337560"/>
                <a:gd name="connsiteX67" fmla="*/ 2522220 w 2636520"/>
                <a:gd name="connsiteY67" fmla="*/ 3002280 h 3337560"/>
                <a:gd name="connsiteX68" fmla="*/ 2537460 w 2636520"/>
                <a:gd name="connsiteY68" fmla="*/ 3040380 h 3337560"/>
                <a:gd name="connsiteX69" fmla="*/ 2545080 w 2636520"/>
                <a:gd name="connsiteY69" fmla="*/ 3070860 h 3337560"/>
                <a:gd name="connsiteX70" fmla="*/ 2575560 w 2636520"/>
                <a:gd name="connsiteY70" fmla="*/ 3108960 h 3337560"/>
                <a:gd name="connsiteX71" fmla="*/ 2590800 w 2636520"/>
                <a:gd name="connsiteY71" fmla="*/ 3131820 h 3337560"/>
                <a:gd name="connsiteX72" fmla="*/ 2598420 w 2636520"/>
                <a:gd name="connsiteY72" fmla="*/ 3177540 h 3337560"/>
                <a:gd name="connsiteX73" fmla="*/ 2613660 w 2636520"/>
                <a:gd name="connsiteY73" fmla="*/ 3200400 h 3337560"/>
                <a:gd name="connsiteX74" fmla="*/ 2636520 w 2636520"/>
                <a:gd name="connsiteY74" fmla="*/ 3276600 h 3337560"/>
                <a:gd name="connsiteX75" fmla="*/ 2621280 w 2636520"/>
                <a:gd name="connsiteY75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45820 w 2636520"/>
                <a:gd name="connsiteY10" fmla="*/ 708660 h 3337560"/>
                <a:gd name="connsiteX11" fmla="*/ 876300 w 2636520"/>
                <a:gd name="connsiteY11" fmla="*/ 937260 h 3337560"/>
                <a:gd name="connsiteX12" fmla="*/ 906780 w 2636520"/>
                <a:gd name="connsiteY12" fmla="*/ 1013460 h 3337560"/>
                <a:gd name="connsiteX13" fmla="*/ 922020 w 2636520"/>
                <a:gd name="connsiteY13" fmla="*/ 1059180 h 3337560"/>
                <a:gd name="connsiteX14" fmla="*/ 929640 w 2636520"/>
                <a:gd name="connsiteY14" fmla="*/ 1082040 h 3337560"/>
                <a:gd name="connsiteX15" fmla="*/ 944880 w 2636520"/>
                <a:gd name="connsiteY15" fmla="*/ 1165860 h 3337560"/>
                <a:gd name="connsiteX16" fmla="*/ 960120 w 2636520"/>
                <a:gd name="connsiteY16" fmla="*/ 1203960 h 3337560"/>
                <a:gd name="connsiteX17" fmla="*/ 975360 w 2636520"/>
                <a:gd name="connsiteY17" fmla="*/ 1249680 h 3337560"/>
                <a:gd name="connsiteX18" fmla="*/ 967740 w 2636520"/>
                <a:gd name="connsiteY18" fmla="*/ 1386840 h 3337560"/>
                <a:gd name="connsiteX19" fmla="*/ 975360 w 2636520"/>
                <a:gd name="connsiteY19" fmla="*/ 1470660 h 3337560"/>
                <a:gd name="connsiteX20" fmla="*/ 982980 w 2636520"/>
                <a:gd name="connsiteY20" fmla="*/ 1630680 h 3337560"/>
                <a:gd name="connsiteX21" fmla="*/ 990600 w 2636520"/>
                <a:gd name="connsiteY21" fmla="*/ 1691640 h 3337560"/>
                <a:gd name="connsiteX22" fmla="*/ 1013460 w 2636520"/>
                <a:gd name="connsiteY22" fmla="*/ 1790700 h 3337560"/>
                <a:gd name="connsiteX23" fmla="*/ 1028700 w 2636520"/>
                <a:gd name="connsiteY23" fmla="*/ 1813560 h 3337560"/>
                <a:gd name="connsiteX24" fmla="*/ 1051560 w 2636520"/>
                <a:gd name="connsiteY24" fmla="*/ 1828800 h 3337560"/>
                <a:gd name="connsiteX25" fmla="*/ 1066800 w 2636520"/>
                <a:gd name="connsiteY25" fmla="*/ 1859280 h 3337560"/>
                <a:gd name="connsiteX26" fmla="*/ 1143000 w 2636520"/>
                <a:gd name="connsiteY26" fmla="*/ 1950720 h 3337560"/>
                <a:gd name="connsiteX27" fmla="*/ 1165860 w 2636520"/>
                <a:gd name="connsiteY27" fmla="*/ 1965960 h 3337560"/>
                <a:gd name="connsiteX28" fmla="*/ 1188720 w 2636520"/>
                <a:gd name="connsiteY28" fmla="*/ 1973580 h 3337560"/>
                <a:gd name="connsiteX29" fmla="*/ 1196340 w 2636520"/>
                <a:gd name="connsiteY29" fmla="*/ 1996440 h 3337560"/>
                <a:gd name="connsiteX30" fmla="*/ 1249680 w 2636520"/>
                <a:gd name="connsiteY30" fmla="*/ 2011680 h 3337560"/>
                <a:gd name="connsiteX31" fmla="*/ 1341120 w 2636520"/>
                <a:gd name="connsiteY31" fmla="*/ 2042160 h 3337560"/>
                <a:gd name="connsiteX32" fmla="*/ 1470660 w 2636520"/>
                <a:gd name="connsiteY32" fmla="*/ 2057400 h 3337560"/>
                <a:gd name="connsiteX33" fmla="*/ 1501140 w 2636520"/>
                <a:gd name="connsiteY33" fmla="*/ 2072640 h 3337560"/>
                <a:gd name="connsiteX34" fmla="*/ 1546860 w 2636520"/>
                <a:gd name="connsiteY34" fmla="*/ 2080260 h 3337560"/>
                <a:gd name="connsiteX35" fmla="*/ 1577340 w 2636520"/>
                <a:gd name="connsiteY35" fmla="*/ 2087880 h 3337560"/>
                <a:gd name="connsiteX36" fmla="*/ 1600200 w 2636520"/>
                <a:gd name="connsiteY36" fmla="*/ 2103120 h 3337560"/>
                <a:gd name="connsiteX37" fmla="*/ 1684020 w 2636520"/>
                <a:gd name="connsiteY37" fmla="*/ 2125980 h 3337560"/>
                <a:gd name="connsiteX38" fmla="*/ 1714500 w 2636520"/>
                <a:gd name="connsiteY38" fmla="*/ 2141220 h 3337560"/>
                <a:gd name="connsiteX39" fmla="*/ 1783080 w 2636520"/>
                <a:gd name="connsiteY39" fmla="*/ 2194560 h 3337560"/>
                <a:gd name="connsiteX40" fmla="*/ 1851660 w 2636520"/>
                <a:gd name="connsiteY40" fmla="*/ 2217420 h 3337560"/>
                <a:gd name="connsiteX41" fmla="*/ 1882140 w 2636520"/>
                <a:gd name="connsiteY41" fmla="*/ 2232660 h 3337560"/>
                <a:gd name="connsiteX42" fmla="*/ 1943100 w 2636520"/>
                <a:gd name="connsiteY42" fmla="*/ 2247900 h 3337560"/>
                <a:gd name="connsiteX43" fmla="*/ 1988820 w 2636520"/>
                <a:gd name="connsiteY43" fmla="*/ 2278380 h 3337560"/>
                <a:gd name="connsiteX44" fmla="*/ 2026920 w 2636520"/>
                <a:gd name="connsiteY44" fmla="*/ 2293620 h 3337560"/>
                <a:gd name="connsiteX45" fmla="*/ 2095500 w 2636520"/>
                <a:gd name="connsiteY45" fmla="*/ 2331720 h 3337560"/>
                <a:gd name="connsiteX46" fmla="*/ 2148840 w 2636520"/>
                <a:gd name="connsiteY46" fmla="*/ 2392680 h 3337560"/>
                <a:gd name="connsiteX47" fmla="*/ 2186940 w 2636520"/>
                <a:gd name="connsiteY47" fmla="*/ 2438400 h 3337560"/>
                <a:gd name="connsiteX48" fmla="*/ 2209800 w 2636520"/>
                <a:gd name="connsiteY48" fmla="*/ 2446020 h 3337560"/>
                <a:gd name="connsiteX49" fmla="*/ 2225040 w 2636520"/>
                <a:gd name="connsiteY49" fmla="*/ 2468880 h 3337560"/>
                <a:gd name="connsiteX50" fmla="*/ 2232660 w 2636520"/>
                <a:gd name="connsiteY50" fmla="*/ 2491740 h 3337560"/>
                <a:gd name="connsiteX51" fmla="*/ 2255520 w 2636520"/>
                <a:gd name="connsiteY51" fmla="*/ 2506980 h 3337560"/>
                <a:gd name="connsiteX52" fmla="*/ 2278380 w 2636520"/>
                <a:gd name="connsiteY52" fmla="*/ 2560320 h 3337560"/>
                <a:gd name="connsiteX53" fmla="*/ 2293620 w 2636520"/>
                <a:gd name="connsiteY53" fmla="*/ 2583180 h 3337560"/>
                <a:gd name="connsiteX54" fmla="*/ 2308860 w 2636520"/>
                <a:gd name="connsiteY54" fmla="*/ 2628900 h 3337560"/>
                <a:gd name="connsiteX55" fmla="*/ 2377440 w 2636520"/>
                <a:gd name="connsiteY55" fmla="*/ 2689860 h 3337560"/>
                <a:gd name="connsiteX56" fmla="*/ 2392680 w 2636520"/>
                <a:gd name="connsiteY56" fmla="*/ 2712720 h 3337560"/>
                <a:gd name="connsiteX57" fmla="*/ 2415540 w 2636520"/>
                <a:gd name="connsiteY57" fmla="*/ 2735580 h 3337560"/>
                <a:gd name="connsiteX58" fmla="*/ 2446020 w 2636520"/>
                <a:gd name="connsiteY58" fmla="*/ 2766060 h 3337560"/>
                <a:gd name="connsiteX59" fmla="*/ 2453640 w 2636520"/>
                <a:gd name="connsiteY59" fmla="*/ 2796540 h 3337560"/>
                <a:gd name="connsiteX60" fmla="*/ 2476500 w 2636520"/>
                <a:gd name="connsiteY60" fmla="*/ 2811780 h 3337560"/>
                <a:gd name="connsiteX61" fmla="*/ 2484120 w 2636520"/>
                <a:gd name="connsiteY61" fmla="*/ 2849880 h 3337560"/>
                <a:gd name="connsiteX62" fmla="*/ 2491740 w 2636520"/>
                <a:gd name="connsiteY62" fmla="*/ 2880360 h 3337560"/>
                <a:gd name="connsiteX63" fmla="*/ 2499360 w 2636520"/>
                <a:gd name="connsiteY63" fmla="*/ 2903220 h 3337560"/>
                <a:gd name="connsiteX64" fmla="*/ 2506980 w 2636520"/>
                <a:gd name="connsiteY64" fmla="*/ 2948940 h 3337560"/>
                <a:gd name="connsiteX65" fmla="*/ 2514600 w 2636520"/>
                <a:gd name="connsiteY65" fmla="*/ 2971800 h 3337560"/>
                <a:gd name="connsiteX66" fmla="*/ 2522220 w 2636520"/>
                <a:gd name="connsiteY66" fmla="*/ 3002280 h 3337560"/>
                <a:gd name="connsiteX67" fmla="*/ 2537460 w 2636520"/>
                <a:gd name="connsiteY67" fmla="*/ 3040380 h 3337560"/>
                <a:gd name="connsiteX68" fmla="*/ 2545080 w 2636520"/>
                <a:gd name="connsiteY68" fmla="*/ 3070860 h 3337560"/>
                <a:gd name="connsiteX69" fmla="*/ 2575560 w 2636520"/>
                <a:gd name="connsiteY69" fmla="*/ 3108960 h 3337560"/>
                <a:gd name="connsiteX70" fmla="*/ 2590800 w 2636520"/>
                <a:gd name="connsiteY70" fmla="*/ 3131820 h 3337560"/>
                <a:gd name="connsiteX71" fmla="*/ 2598420 w 2636520"/>
                <a:gd name="connsiteY71" fmla="*/ 3177540 h 3337560"/>
                <a:gd name="connsiteX72" fmla="*/ 2613660 w 2636520"/>
                <a:gd name="connsiteY72" fmla="*/ 3200400 h 3337560"/>
                <a:gd name="connsiteX73" fmla="*/ 2636520 w 2636520"/>
                <a:gd name="connsiteY73" fmla="*/ 3276600 h 3337560"/>
                <a:gd name="connsiteX74" fmla="*/ 2621280 w 2636520"/>
                <a:gd name="connsiteY74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876300 w 2636520"/>
                <a:gd name="connsiteY11" fmla="*/ 937260 h 3337560"/>
                <a:gd name="connsiteX12" fmla="*/ 906780 w 2636520"/>
                <a:gd name="connsiteY12" fmla="*/ 1013460 h 3337560"/>
                <a:gd name="connsiteX13" fmla="*/ 922020 w 2636520"/>
                <a:gd name="connsiteY13" fmla="*/ 1059180 h 3337560"/>
                <a:gd name="connsiteX14" fmla="*/ 929640 w 2636520"/>
                <a:gd name="connsiteY14" fmla="*/ 1082040 h 3337560"/>
                <a:gd name="connsiteX15" fmla="*/ 944880 w 2636520"/>
                <a:gd name="connsiteY15" fmla="*/ 1165860 h 3337560"/>
                <a:gd name="connsiteX16" fmla="*/ 960120 w 2636520"/>
                <a:gd name="connsiteY16" fmla="*/ 1203960 h 3337560"/>
                <a:gd name="connsiteX17" fmla="*/ 975360 w 2636520"/>
                <a:gd name="connsiteY17" fmla="*/ 1249680 h 3337560"/>
                <a:gd name="connsiteX18" fmla="*/ 967740 w 2636520"/>
                <a:gd name="connsiteY18" fmla="*/ 1386840 h 3337560"/>
                <a:gd name="connsiteX19" fmla="*/ 975360 w 2636520"/>
                <a:gd name="connsiteY19" fmla="*/ 1470660 h 3337560"/>
                <a:gd name="connsiteX20" fmla="*/ 982980 w 2636520"/>
                <a:gd name="connsiteY20" fmla="*/ 1630680 h 3337560"/>
                <a:gd name="connsiteX21" fmla="*/ 990600 w 2636520"/>
                <a:gd name="connsiteY21" fmla="*/ 1691640 h 3337560"/>
                <a:gd name="connsiteX22" fmla="*/ 1013460 w 2636520"/>
                <a:gd name="connsiteY22" fmla="*/ 1790700 h 3337560"/>
                <a:gd name="connsiteX23" fmla="*/ 1028700 w 2636520"/>
                <a:gd name="connsiteY23" fmla="*/ 1813560 h 3337560"/>
                <a:gd name="connsiteX24" fmla="*/ 1051560 w 2636520"/>
                <a:gd name="connsiteY24" fmla="*/ 1828800 h 3337560"/>
                <a:gd name="connsiteX25" fmla="*/ 1066800 w 2636520"/>
                <a:gd name="connsiteY25" fmla="*/ 1859280 h 3337560"/>
                <a:gd name="connsiteX26" fmla="*/ 1143000 w 2636520"/>
                <a:gd name="connsiteY26" fmla="*/ 1950720 h 3337560"/>
                <a:gd name="connsiteX27" fmla="*/ 1165860 w 2636520"/>
                <a:gd name="connsiteY27" fmla="*/ 1965960 h 3337560"/>
                <a:gd name="connsiteX28" fmla="*/ 1188720 w 2636520"/>
                <a:gd name="connsiteY28" fmla="*/ 1973580 h 3337560"/>
                <a:gd name="connsiteX29" fmla="*/ 1196340 w 2636520"/>
                <a:gd name="connsiteY29" fmla="*/ 1996440 h 3337560"/>
                <a:gd name="connsiteX30" fmla="*/ 1249680 w 2636520"/>
                <a:gd name="connsiteY30" fmla="*/ 2011680 h 3337560"/>
                <a:gd name="connsiteX31" fmla="*/ 1341120 w 2636520"/>
                <a:gd name="connsiteY31" fmla="*/ 2042160 h 3337560"/>
                <a:gd name="connsiteX32" fmla="*/ 1470660 w 2636520"/>
                <a:gd name="connsiteY32" fmla="*/ 2057400 h 3337560"/>
                <a:gd name="connsiteX33" fmla="*/ 1501140 w 2636520"/>
                <a:gd name="connsiteY33" fmla="*/ 2072640 h 3337560"/>
                <a:gd name="connsiteX34" fmla="*/ 1546860 w 2636520"/>
                <a:gd name="connsiteY34" fmla="*/ 2080260 h 3337560"/>
                <a:gd name="connsiteX35" fmla="*/ 1577340 w 2636520"/>
                <a:gd name="connsiteY35" fmla="*/ 2087880 h 3337560"/>
                <a:gd name="connsiteX36" fmla="*/ 1600200 w 2636520"/>
                <a:gd name="connsiteY36" fmla="*/ 2103120 h 3337560"/>
                <a:gd name="connsiteX37" fmla="*/ 1684020 w 2636520"/>
                <a:gd name="connsiteY37" fmla="*/ 2125980 h 3337560"/>
                <a:gd name="connsiteX38" fmla="*/ 1714500 w 2636520"/>
                <a:gd name="connsiteY38" fmla="*/ 2141220 h 3337560"/>
                <a:gd name="connsiteX39" fmla="*/ 1783080 w 2636520"/>
                <a:gd name="connsiteY39" fmla="*/ 2194560 h 3337560"/>
                <a:gd name="connsiteX40" fmla="*/ 1851660 w 2636520"/>
                <a:gd name="connsiteY40" fmla="*/ 2217420 h 3337560"/>
                <a:gd name="connsiteX41" fmla="*/ 1882140 w 2636520"/>
                <a:gd name="connsiteY41" fmla="*/ 2232660 h 3337560"/>
                <a:gd name="connsiteX42" fmla="*/ 1943100 w 2636520"/>
                <a:gd name="connsiteY42" fmla="*/ 2247900 h 3337560"/>
                <a:gd name="connsiteX43" fmla="*/ 1988820 w 2636520"/>
                <a:gd name="connsiteY43" fmla="*/ 2278380 h 3337560"/>
                <a:gd name="connsiteX44" fmla="*/ 2026920 w 2636520"/>
                <a:gd name="connsiteY44" fmla="*/ 2293620 h 3337560"/>
                <a:gd name="connsiteX45" fmla="*/ 2095500 w 2636520"/>
                <a:gd name="connsiteY45" fmla="*/ 2331720 h 3337560"/>
                <a:gd name="connsiteX46" fmla="*/ 2148840 w 2636520"/>
                <a:gd name="connsiteY46" fmla="*/ 2392680 h 3337560"/>
                <a:gd name="connsiteX47" fmla="*/ 2186940 w 2636520"/>
                <a:gd name="connsiteY47" fmla="*/ 2438400 h 3337560"/>
                <a:gd name="connsiteX48" fmla="*/ 2209800 w 2636520"/>
                <a:gd name="connsiteY48" fmla="*/ 2446020 h 3337560"/>
                <a:gd name="connsiteX49" fmla="*/ 2225040 w 2636520"/>
                <a:gd name="connsiteY49" fmla="*/ 2468880 h 3337560"/>
                <a:gd name="connsiteX50" fmla="*/ 2232660 w 2636520"/>
                <a:gd name="connsiteY50" fmla="*/ 2491740 h 3337560"/>
                <a:gd name="connsiteX51" fmla="*/ 2255520 w 2636520"/>
                <a:gd name="connsiteY51" fmla="*/ 2506980 h 3337560"/>
                <a:gd name="connsiteX52" fmla="*/ 2278380 w 2636520"/>
                <a:gd name="connsiteY52" fmla="*/ 2560320 h 3337560"/>
                <a:gd name="connsiteX53" fmla="*/ 2293620 w 2636520"/>
                <a:gd name="connsiteY53" fmla="*/ 2583180 h 3337560"/>
                <a:gd name="connsiteX54" fmla="*/ 2308860 w 2636520"/>
                <a:gd name="connsiteY54" fmla="*/ 2628900 h 3337560"/>
                <a:gd name="connsiteX55" fmla="*/ 2377440 w 2636520"/>
                <a:gd name="connsiteY55" fmla="*/ 2689860 h 3337560"/>
                <a:gd name="connsiteX56" fmla="*/ 2392680 w 2636520"/>
                <a:gd name="connsiteY56" fmla="*/ 2712720 h 3337560"/>
                <a:gd name="connsiteX57" fmla="*/ 2415540 w 2636520"/>
                <a:gd name="connsiteY57" fmla="*/ 2735580 h 3337560"/>
                <a:gd name="connsiteX58" fmla="*/ 2446020 w 2636520"/>
                <a:gd name="connsiteY58" fmla="*/ 2766060 h 3337560"/>
                <a:gd name="connsiteX59" fmla="*/ 2453640 w 2636520"/>
                <a:gd name="connsiteY59" fmla="*/ 2796540 h 3337560"/>
                <a:gd name="connsiteX60" fmla="*/ 2476500 w 2636520"/>
                <a:gd name="connsiteY60" fmla="*/ 2811780 h 3337560"/>
                <a:gd name="connsiteX61" fmla="*/ 2484120 w 2636520"/>
                <a:gd name="connsiteY61" fmla="*/ 2849880 h 3337560"/>
                <a:gd name="connsiteX62" fmla="*/ 2491740 w 2636520"/>
                <a:gd name="connsiteY62" fmla="*/ 2880360 h 3337560"/>
                <a:gd name="connsiteX63" fmla="*/ 2499360 w 2636520"/>
                <a:gd name="connsiteY63" fmla="*/ 2903220 h 3337560"/>
                <a:gd name="connsiteX64" fmla="*/ 2506980 w 2636520"/>
                <a:gd name="connsiteY64" fmla="*/ 2948940 h 3337560"/>
                <a:gd name="connsiteX65" fmla="*/ 2514600 w 2636520"/>
                <a:gd name="connsiteY65" fmla="*/ 2971800 h 3337560"/>
                <a:gd name="connsiteX66" fmla="*/ 2522220 w 2636520"/>
                <a:gd name="connsiteY66" fmla="*/ 3002280 h 3337560"/>
                <a:gd name="connsiteX67" fmla="*/ 2537460 w 2636520"/>
                <a:gd name="connsiteY67" fmla="*/ 3040380 h 3337560"/>
                <a:gd name="connsiteX68" fmla="*/ 2545080 w 2636520"/>
                <a:gd name="connsiteY68" fmla="*/ 3070860 h 3337560"/>
                <a:gd name="connsiteX69" fmla="*/ 2575560 w 2636520"/>
                <a:gd name="connsiteY69" fmla="*/ 3108960 h 3337560"/>
                <a:gd name="connsiteX70" fmla="*/ 2590800 w 2636520"/>
                <a:gd name="connsiteY70" fmla="*/ 3131820 h 3337560"/>
                <a:gd name="connsiteX71" fmla="*/ 2598420 w 2636520"/>
                <a:gd name="connsiteY71" fmla="*/ 3177540 h 3337560"/>
                <a:gd name="connsiteX72" fmla="*/ 2613660 w 2636520"/>
                <a:gd name="connsiteY72" fmla="*/ 3200400 h 3337560"/>
                <a:gd name="connsiteX73" fmla="*/ 2636520 w 2636520"/>
                <a:gd name="connsiteY73" fmla="*/ 3276600 h 3337560"/>
                <a:gd name="connsiteX74" fmla="*/ 2621280 w 2636520"/>
                <a:gd name="connsiteY74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06780 w 2636520"/>
                <a:gd name="connsiteY12" fmla="*/ 1013460 h 3337560"/>
                <a:gd name="connsiteX13" fmla="*/ 922020 w 2636520"/>
                <a:gd name="connsiteY13" fmla="*/ 1059180 h 3337560"/>
                <a:gd name="connsiteX14" fmla="*/ 929640 w 2636520"/>
                <a:gd name="connsiteY14" fmla="*/ 1082040 h 3337560"/>
                <a:gd name="connsiteX15" fmla="*/ 944880 w 2636520"/>
                <a:gd name="connsiteY15" fmla="*/ 1165860 h 3337560"/>
                <a:gd name="connsiteX16" fmla="*/ 960120 w 2636520"/>
                <a:gd name="connsiteY16" fmla="*/ 1203960 h 3337560"/>
                <a:gd name="connsiteX17" fmla="*/ 975360 w 2636520"/>
                <a:gd name="connsiteY17" fmla="*/ 1249680 h 3337560"/>
                <a:gd name="connsiteX18" fmla="*/ 967740 w 2636520"/>
                <a:gd name="connsiteY18" fmla="*/ 1386840 h 3337560"/>
                <a:gd name="connsiteX19" fmla="*/ 975360 w 2636520"/>
                <a:gd name="connsiteY19" fmla="*/ 1470660 h 3337560"/>
                <a:gd name="connsiteX20" fmla="*/ 982980 w 2636520"/>
                <a:gd name="connsiteY20" fmla="*/ 1630680 h 3337560"/>
                <a:gd name="connsiteX21" fmla="*/ 990600 w 2636520"/>
                <a:gd name="connsiteY21" fmla="*/ 1691640 h 3337560"/>
                <a:gd name="connsiteX22" fmla="*/ 1013460 w 2636520"/>
                <a:gd name="connsiteY22" fmla="*/ 1790700 h 3337560"/>
                <a:gd name="connsiteX23" fmla="*/ 1028700 w 2636520"/>
                <a:gd name="connsiteY23" fmla="*/ 1813560 h 3337560"/>
                <a:gd name="connsiteX24" fmla="*/ 1051560 w 2636520"/>
                <a:gd name="connsiteY24" fmla="*/ 1828800 h 3337560"/>
                <a:gd name="connsiteX25" fmla="*/ 1066800 w 2636520"/>
                <a:gd name="connsiteY25" fmla="*/ 1859280 h 3337560"/>
                <a:gd name="connsiteX26" fmla="*/ 1143000 w 2636520"/>
                <a:gd name="connsiteY26" fmla="*/ 1950720 h 3337560"/>
                <a:gd name="connsiteX27" fmla="*/ 1165860 w 2636520"/>
                <a:gd name="connsiteY27" fmla="*/ 1965960 h 3337560"/>
                <a:gd name="connsiteX28" fmla="*/ 1188720 w 2636520"/>
                <a:gd name="connsiteY28" fmla="*/ 1973580 h 3337560"/>
                <a:gd name="connsiteX29" fmla="*/ 1196340 w 2636520"/>
                <a:gd name="connsiteY29" fmla="*/ 1996440 h 3337560"/>
                <a:gd name="connsiteX30" fmla="*/ 1249680 w 2636520"/>
                <a:gd name="connsiteY30" fmla="*/ 2011680 h 3337560"/>
                <a:gd name="connsiteX31" fmla="*/ 1341120 w 2636520"/>
                <a:gd name="connsiteY31" fmla="*/ 2042160 h 3337560"/>
                <a:gd name="connsiteX32" fmla="*/ 1470660 w 2636520"/>
                <a:gd name="connsiteY32" fmla="*/ 2057400 h 3337560"/>
                <a:gd name="connsiteX33" fmla="*/ 1501140 w 2636520"/>
                <a:gd name="connsiteY33" fmla="*/ 2072640 h 3337560"/>
                <a:gd name="connsiteX34" fmla="*/ 1546860 w 2636520"/>
                <a:gd name="connsiteY34" fmla="*/ 2080260 h 3337560"/>
                <a:gd name="connsiteX35" fmla="*/ 1577340 w 2636520"/>
                <a:gd name="connsiteY35" fmla="*/ 2087880 h 3337560"/>
                <a:gd name="connsiteX36" fmla="*/ 1600200 w 2636520"/>
                <a:gd name="connsiteY36" fmla="*/ 2103120 h 3337560"/>
                <a:gd name="connsiteX37" fmla="*/ 1684020 w 2636520"/>
                <a:gd name="connsiteY37" fmla="*/ 2125980 h 3337560"/>
                <a:gd name="connsiteX38" fmla="*/ 1714500 w 2636520"/>
                <a:gd name="connsiteY38" fmla="*/ 2141220 h 3337560"/>
                <a:gd name="connsiteX39" fmla="*/ 1783080 w 2636520"/>
                <a:gd name="connsiteY39" fmla="*/ 2194560 h 3337560"/>
                <a:gd name="connsiteX40" fmla="*/ 1851660 w 2636520"/>
                <a:gd name="connsiteY40" fmla="*/ 2217420 h 3337560"/>
                <a:gd name="connsiteX41" fmla="*/ 1882140 w 2636520"/>
                <a:gd name="connsiteY41" fmla="*/ 2232660 h 3337560"/>
                <a:gd name="connsiteX42" fmla="*/ 1943100 w 2636520"/>
                <a:gd name="connsiteY42" fmla="*/ 2247900 h 3337560"/>
                <a:gd name="connsiteX43" fmla="*/ 1988820 w 2636520"/>
                <a:gd name="connsiteY43" fmla="*/ 2278380 h 3337560"/>
                <a:gd name="connsiteX44" fmla="*/ 2026920 w 2636520"/>
                <a:gd name="connsiteY44" fmla="*/ 2293620 h 3337560"/>
                <a:gd name="connsiteX45" fmla="*/ 2095500 w 2636520"/>
                <a:gd name="connsiteY45" fmla="*/ 2331720 h 3337560"/>
                <a:gd name="connsiteX46" fmla="*/ 2148840 w 2636520"/>
                <a:gd name="connsiteY46" fmla="*/ 2392680 h 3337560"/>
                <a:gd name="connsiteX47" fmla="*/ 2186940 w 2636520"/>
                <a:gd name="connsiteY47" fmla="*/ 2438400 h 3337560"/>
                <a:gd name="connsiteX48" fmla="*/ 2209800 w 2636520"/>
                <a:gd name="connsiteY48" fmla="*/ 2446020 h 3337560"/>
                <a:gd name="connsiteX49" fmla="*/ 2225040 w 2636520"/>
                <a:gd name="connsiteY49" fmla="*/ 2468880 h 3337560"/>
                <a:gd name="connsiteX50" fmla="*/ 2232660 w 2636520"/>
                <a:gd name="connsiteY50" fmla="*/ 2491740 h 3337560"/>
                <a:gd name="connsiteX51" fmla="*/ 2255520 w 2636520"/>
                <a:gd name="connsiteY51" fmla="*/ 2506980 h 3337560"/>
                <a:gd name="connsiteX52" fmla="*/ 2278380 w 2636520"/>
                <a:gd name="connsiteY52" fmla="*/ 2560320 h 3337560"/>
                <a:gd name="connsiteX53" fmla="*/ 2293620 w 2636520"/>
                <a:gd name="connsiteY53" fmla="*/ 2583180 h 3337560"/>
                <a:gd name="connsiteX54" fmla="*/ 2308860 w 2636520"/>
                <a:gd name="connsiteY54" fmla="*/ 2628900 h 3337560"/>
                <a:gd name="connsiteX55" fmla="*/ 2377440 w 2636520"/>
                <a:gd name="connsiteY55" fmla="*/ 2689860 h 3337560"/>
                <a:gd name="connsiteX56" fmla="*/ 2392680 w 2636520"/>
                <a:gd name="connsiteY56" fmla="*/ 2712720 h 3337560"/>
                <a:gd name="connsiteX57" fmla="*/ 2415540 w 2636520"/>
                <a:gd name="connsiteY57" fmla="*/ 2735580 h 3337560"/>
                <a:gd name="connsiteX58" fmla="*/ 2446020 w 2636520"/>
                <a:gd name="connsiteY58" fmla="*/ 2766060 h 3337560"/>
                <a:gd name="connsiteX59" fmla="*/ 2453640 w 2636520"/>
                <a:gd name="connsiteY59" fmla="*/ 2796540 h 3337560"/>
                <a:gd name="connsiteX60" fmla="*/ 2476500 w 2636520"/>
                <a:gd name="connsiteY60" fmla="*/ 2811780 h 3337560"/>
                <a:gd name="connsiteX61" fmla="*/ 2484120 w 2636520"/>
                <a:gd name="connsiteY61" fmla="*/ 2849880 h 3337560"/>
                <a:gd name="connsiteX62" fmla="*/ 2491740 w 2636520"/>
                <a:gd name="connsiteY62" fmla="*/ 2880360 h 3337560"/>
                <a:gd name="connsiteX63" fmla="*/ 2499360 w 2636520"/>
                <a:gd name="connsiteY63" fmla="*/ 2903220 h 3337560"/>
                <a:gd name="connsiteX64" fmla="*/ 2506980 w 2636520"/>
                <a:gd name="connsiteY64" fmla="*/ 2948940 h 3337560"/>
                <a:gd name="connsiteX65" fmla="*/ 2514600 w 2636520"/>
                <a:gd name="connsiteY65" fmla="*/ 2971800 h 3337560"/>
                <a:gd name="connsiteX66" fmla="*/ 2522220 w 2636520"/>
                <a:gd name="connsiteY66" fmla="*/ 3002280 h 3337560"/>
                <a:gd name="connsiteX67" fmla="*/ 2537460 w 2636520"/>
                <a:gd name="connsiteY67" fmla="*/ 3040380 h 3337560"/>
                <a:gd name="connsiteX68" fmla="*/ 2545080 w 2636520"/>
                <a:gd name="connsiteY68" fmla="*/ 3070860 h 3337560"/>
                <a:gd name="connsiteX69" fmla="*/ 2575560 w 2636520"/>
                <a:gd name="connsiteY69" fmla="*/ 3108960 h 3337560"/>
                <a:gd name="connsiteX70" fmla="*/ 2590800 w 2636520"/>
                <a:gd name="connsiteY70" fmla="*/ 3131820 h 3337560"/>
                <a:gd name="connsiteX71" fmla="*/ 2598420 w 2636520"/>
                <a:gd name="connsiteY71" fmla="*/ 3177540 h 3337560"/>
                <a:gd name="connsiteX72" fmla="*/ 2613660 w 2636520"/>
                <a:gd name="connsiteY72" fmla="*/ 3200400 h 3337560"/>
                <a:gd name="connsiteX73" fmla="*/ 2636520 w 2636520"/>
                <a:gd name="connsiteY73" fmla="*/ 3276600 h 3337560"/>
                <a:gd name="connsiteX74" fmla="*/ 2621280 w 2636520"/>
                <a:gd name="connsiteY74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2020 w 2636520"/>
                <a:gd name="connsiteY12" fmla="*/ 1059180 h 3337560"/>
                <a:gd name="connsiteX13" fmla="*/ 929640 w 2636520"/>
                <a:gd name="connsiteY13" fmla="*/ 1082040 h 3337560"/>
                <a:gd name="connsiteX14" fmla="*/ 944880 w 2636520"/>
                <a:gd name="connsiteY14" fmla="*/ 1165860 h 3337560"/>
                <a:gd name="connsiteX15" fmla="*/ 960120 w 2636520"/>
                <a:gd name="connsiteY15" fmla="*/ 1203960 h 3337560"/>
                <a:gd name="connsiteX16" fmla="*/ 975360 w 2636520"/>
                <a:gd name="connsiteY16" fmla="*/ 1249680 h 3337560"/>
                <a:gd name="connsiteX17" fmla="*/ 967740 w 2636520"/>
                <a:gd name="connsiteY17" fmla="*/ 1386840 h 3337560"/>
                <a:gd name="connsiteX18" fmla="*/ 975360 w 2636520"/>
                <a:gd name="connsiteY18" fmla="*/ 1470660 h 3337560"/>
                <a:gd name="connsiteX19" fmla="*/ 982980 w 2636520"/>
                <a:gd name="connsiteY19" fmla="*/ 1630680 h 3337560"/>
                <a:gd name="connsiteX20" fmla="*/ 990600 w 2636520"/>
                <a:gd name="connsiteY20" fmla="*/ 1691640 h 3337560"/>
                <a:gd name="connsiteX21" fmla="*/ 1013460 w 2636520"/>
                <a:gd name="connsiteY21" fmla="*/ 1790700 h 3337560"/>
                <a:gd name="connsiteX22" fmla="*/ 1028700 w 2636520"/>
                <a:gd name="connsiteY22" fmla="*/ 1813560 h 3337560"/>
                <a:gd name="connsiteX23" fmla="*/ 1051560 w 2636520"/>
                <a:gd name="connsiteY23" fmla="*/ 1828800 h 3337560"/>
                <a:gd name="connsiteX24" fmla="*/ 1066800 w 2636520"/>
                <a:gd name="connsiteY24" fmla="*/ 1859280 h 3337560"/>
                <a:gd name="connsiteX25" fmla="*/ 1143000 w 2636520"/>
                <a:gd name="connsiteY25" fmla="*/ 1950720 h 3337560"/>
                <a:gd name="connsiteX26" fmla="*/ 1165860 w 2636520"/>
                <a:gd name="connsiteY26" fmla="*/ 1965960 h 3337560"/>
                <a:gd name="connsiteX27" fmla="*/ 1188720 w 2636520"/>
                <a:gd name="connsiteY27" fmla="*/ 1973580 h 3337560"/>
                <a:gd name="connsiteX28" fmla="*/ 1196340 w 2636520"/>
                <a:gd name="connsiteY28" fmla="*/ 1996440 h 3337560"/>
                <a:gd name="connsiteX29" fmla="*/ 1249680 w 2636520"/>
                <a:gd name="connsiteY29" fmla="*/ 2011680 h 3337560"/>
                <a:gd name="connsiteX30" fmla="*/ 1341120 w 2636520"/>
                <a:gd name="connsiteY30" fmla="*/ 2042160 h 3337560"/>
                <a:gd name="connsiteX31" fmla="*/ 1470660 w 2636520"/>
                <a:gd name="connsiteY31" fmla="*/ 2057400 h 3337560"/>
                <a:gd name="connsiteX32" fmla="*/ 1501140 w 2636520"/>
                <a:gd name="connsiteY32" fmla="*/ 2072640 h 3337560"/>
                <a:gd name="connsiteX33" fmla="*/ 1546860 w 2636520"/>
                <a:gd name="connsiteY33" fmla="*/ 2080260 h 3337560"/>
                <a:gd name="connsiteX34" fmla="*/ 1577340 w 2636520"/>
                <a:gd name="connsiteY34" fmla="*/ 2087880 h 3337560"/>
                <a:gd name="connsiteX35" fmla="*/ 1600200 w 2636520"/>
                <a:gd name="connsiteY35" fmla="*/ 2103120 h 3337560"/>
                <a:gd name="connsiteX36" fmla="*/ 1684020 w 2636520"/>
                <a:gd name="connsiteY36" fmla="*/ 2125980 h 3337560"/>
                <a:gd name="connsiteX37" fmla="*/ 1714500 w 2636520"/>
                <a:gd name="connsiteY37" fmla="*/ 2141220 h 3337560"/>
                <a:gd name="connsiteX38" fmla="*/ 1783080 w 2636520"/>
                <a:gd name="connsiteY38" fmla="*/ 2194560 h 3337560"/>
                <a:gd name="connsiteX39" fmla="*/ 1851660 w 2636520"/>
                <a:gd name="connsiteY39" fmla="*/ 2217420 h 3337560"/>
                <a:gd name="connsiteX40" fmla="*/ 1882140 w 2636520"/>
                <a:gd name="connsiteY40" fmla="*/ 2232660 h 3337560"/>
                <a:gd name="connsiteX41" fmla="*/ 1943100 w 2636520"/>
                <a:gd name="connsiteY41" fmla="*/ 2247900 h 3337560"/>
                <a:gd name="connsiteX42" fmla="*/ 1988820 w 2636520"/>
                <a:gd name="connsiteY42" fmla="*/ 2278380 h 3337560"/>
                <a:gd name="connsiteX43" fmla="*/ 2026920 w 2636520"/>
                <a:gd name="connsiteY43" fmla="*/ 2293620 h 3337560"/>
                <a:gd name="connsiteX44" fmla="*/ 2095500 w 2636520"/>
                <a:gd name="connsiteY44" fmla="*/ 2331720 h 3337560"/>
                <a:gd name="connsiteX45" fmla="*/ 2148840 w 2636520"/>
                <a:gd name="connsiteY45" fmla="*/ 2392680 h 3337560"/>
                <a:gd name="connsiteX46" fmla="*/ 2186940 w 2636520"/>
                <a:gd name="connsiteY46" fmla="*/ 2438400 h 3337560"/>
                <a:gd name="connsiteX47" fmla="*/ 2209800 w 2636520"/>
                <a:gd name="connsiteY47" fmla="*/ 2446020 h 3337560"/>
                <a:gd name="connsiteX48" fmla="*/ 2225040 w 2636520"/>
                <a:gd name="connsiteY48" fmla="*/ 2468880 h 3337560"/>
                <a:gd name="connsiteX49" fmla="*/ 2232660 w 2636520"/>
                <a:gd name="connsiteY49" fmla="*/ 2491740 h 3337560"/>
                <a:gd name="connsiteX50" fmla="*/ 2255520 w 2636520"/>
                <a:gd name="connsiteY50" fmla="*/ 2506980 h 3337560"/>
                <a:gd name="connsiteX51" fmla="*/ 2278380 w 2636520"/>
                <a:gd name="connsiteY51" fmla="*/ 2560320 h 3337560"/>
                <a:gd name="connsiteX52" fmla="*/ 2293620 w 2636520"/>
                <a:gd name="connsiteY52" fmla="*/ 2583180 h 3337560"/>
                <a:gd name="connsiteX53" fmla="*/ 2308860 w 2636520"/>
                <a:gd name="connsiteY53" fmla="*/ 2628900 h 3337560"/>
                <a:gd name="connsiteX54" fmla="*/ 2377440 w 2636520"/>
                <a:gd name="connsiteY54" fmla="*/ 2689860 h 3337560"/>
                <a:gd name="connsiteX55" fmla="*/ 2392680 w 2636520"/>
                <a:gd name="connsiteY55" fmla="*/ 2712720 h 3337560"/>
                <a:gd name="connsiteX56" fmla="*/ 2415540 w 2636520"/>
                <a:gd name="connsiteY56" fmla="*/ 2735580 h 3337560"/>
                <a:gd name="connsiteX57" fmla="*/ 2446020 w 2636520"/>
                <a:gd name="connsiteY57" fmla="*/ 2766060 h 3337560"/>
                <a:gd name="connsiteX58" fmla="*/ 2453640 w 2636520"/>
                <a:gd name="connsiteY58" fmla="*/ 2796540 h 3337560"/>
                <a:gd name="connsiteX59" fmla="*/ 2476500 w 2636520"/>
                <a:gd name="connsiteY59" fmla="*/ 2811780 h 3337560"/>
                <a:gd name="connsiteX60" fmla="*/ 2484120 w 2636520"/>
                <a:gd name="connsiteY60" fmla="*/ 2849880 h 3337560"/>
                <a:gd name="connsiteX61" fmla="*/ 2491740 w 2636520"/>
                <a:gd name="connsiteY61" fmla="*/ 2880360 h 3337560"/>
                <a:gd name="connsiteX62" fmla="*/ 2499360 w 2636520"/>
                <a:gd name="connsiteY62" fmla="*/ 2903220 h 3337560"/>
                <a:gd name="connsiteX63" fmla="*/ 2506980 w 2636520"/>
                <a:gd name="connsiteY63" fmla="*/ 2948940 h 3337560"/>
                <a:gd name="connsiteX64" fmla="*/ 2514600 w 2636520"/>
                <a:gd name="connsiteY64" fmla="*/ 2971800 h 3337560"/>
                <a:gd name="connsiteX65" fmla="*/ 2522220 w 2636520"/>
                <a:gd name="connsiteY65" fmla="*/ 3002280 h 3337560"/>
                <a:gd name="connsiteX66" fmla="*/ 2537460 w 2636520"/>
                <a:gd name="connsiteY66" fmla="*/ 3040380 h 3337560"/>
                <a:gd name="connsiteX67" fmla="*/ 2545080 w 2636520"/>
                <a:gd name="connsiteY67" fmla="*/ 3070860 h 3337560"/>
                <a:gd name="connsiteX68" fmla="*/ 2575560 w 2636520"/>
                <a:gd name="connsiteY68" fmla="*/ 3108960 h 3337560"/>
                <a:gd name="connsiteX69" fmla="*/ 2590800 w 2636520"/>
                <a:gd name="connsiteY69" fmla="*/ 3131820 h 3337560"/>
                <a:gd name="connsiteX70" fmla="*/ 2598420 w 2636520"/>
                <a:gd name="connsiteY70" fmla="*/ 3177540 h 3337560"/>
                <a:gd name="connsiteX71" fmla="*/ 2613660 w 2636520"/>
                <a:gd name="connsiteY71" fmla="*/ 3200400 h 3337560"/>
                <a:gd name="connsiteX72" fmla="*/ 2636520 w 2636520"/>
                <a:gd name="connsiteY72" fmla="*/ 3276600 h 3337560"/>
                <a:gd name="connsiteX73" fmla="*/ 2621280 w 2636520"/>
                <a:gd name="connsiteY73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44880 w 2636520"/>
                <a:gd name="connsiteY13" fmla="*/ 1165860 h 3337560"/>
                <a:gd name="connsiteX14" fmla="*/ 960120 w 2636520"/>
                <a:gd name="connsiteY14" fmla="*/ 1203960 h 3337560"/>
                <a:gd name="connsiteX15" fmla="*/ 975360 w 2636520"/>
                <a:gd name="connsiteY15" fmla="*/ 1249680 h 3337560"/>
                <a:gd name="connsiteX16" fmla="*/ 967740 w 2636520"/>
                <a:gd name="connsiteY16" fmla="*/ 1386840 h 3337560"/>
                <a:gd name="connsiteX17" fmla="*/ 975360 w 2636520"/>
                <a:gd name="connsiteY17" fmla="*/ 1470660 h 3337560"/>
                <a:gd name="connsiteX18" fmla="*/ 982980 w 2636520"/>
                <a:gd name="connsiteY18" fmla="*/ 1630680 h 3337560"/>
                <a:gd name="connsiteX19" fmla="*/ 990600 w 2636520"/>
                <a:gd name="connsiteY19" fmla="*/ 1691640 h 3337560"/>
                <a:gd name="connsiteX20" fmla="*/ 1013460 w 2636520"/>
                <a:gd name="connsiteY20" fmla="*/ 1790700 h 3337560"/>
                <a:gd name="connsiteX21" fmla="*/ 1028700 w 2636520"/>
                <a:gd name="connsiteY21" fmla="*/ 1813560 h 3337560"/>
                <a:gd name="connsiteX22" fmla="*/ 1051560 w 2636520"/>
                <a:gd name="connsiteY22" fmla="*/ 1828800 h 3337560"/>
                <a:gd name="connsiteX23" fmla="*/ 1066800 w 2636520"/>
                <a:gd name="connsiteY23" fmla="*/ 1859280 h 3337560"/>
                <a:gd name="connsiteX24" fmla="*/ 1143000 w 2636520"/>
                <a:gd name="connsiteY24" fmla="*/ 1950720 h 3337560"/>
                <a:gd name="connsiteX25" fmla="*/ 1165860 w 2636520"/>
                <a:gd name="connsiteY25" fmla="*/ 1965960 h 3337560"/>
                <a:gd name="connsiteX26" fmla="*/ 1188720 w 2636520"/>
                <a:gd name="connsiteY26" fmla="*/ 1973580 h 3337560"/>
                <a:gd name="connsiteX27" fmla="*/ 1196340 w 2636520"/>
                <a:gd name="connsiteY27" fmla="*/ 1996440 h 3337560"/>
                <a:gd name="connsiteX28" fmla="*/ 1249680 w 2636520"/>
                <a:gd name="connsiteY28" fmla="*/ 2011680 h 3337560"/>
                <a:gd name="connsiteX29" fmla="*/ 1341120 w 2636520"/>
                <a:gd name="connsiteY29" fmla="*/ 2042160 h 3337560"/>
                <a:gd name="connsiteX30" fmla="*/ 1470660 w 2636520"/>
                <a:gd name="connsiteY30" fmla="*/ 2057400 h 3337560"/>
                <a:gd name="connsiteX31" fmla="*/ 1501140 w 2636520"/>
                <a:gd name="connsiteY31" fmla="*/ 2072640 h 3337560"/>
                <a:gd name="connsiteX32" fmla="*/ 1546860 w 2636520"/>
                <a:gd name="connsiteY32" fmla="*/ 2080260 h 3337560"/>
                <a:gd name="connsiteX33" fmla="*/ 1577340 w 2636520"/>
                <a:gd name="connsiteY33" fmla="*/ 2087880 h 3337560"/>
                <a:gd name="connsiteX34" fmla="*/ 1600200 w 2636520"/>
                <a:gd name="connsiteY34" fmla="*/ 2103120 h 3337560"/>
                <a:gd name="connsiteX35" fmla="*/ 1684020 w 2636520"/>
                <a:gd name="connsiteY35" fmla="*/ 2125980 h 3337560"/>
                <a:gd name="connsiteX36" fmla="*/ 1714500 w 2636520"/>
                <a:gd name="connsiteY36" fmla="*/ 2141220 h 3337560"/>
                <a:gd name="connsiteX37" fmla="*/ 1783080 w 2636520"/>
                <a:gd name="connsiteY37" fmla="*/ 2194560 h 3337560"/>
                <a:gd name="connsiteX38" fmla="*/ 1851660 w 2636520"/>
                <a:gd name="connsiteY38" fmla="*/ 2217420 h 3337560"/>
                <a:gd name="connsiteX39" fmla="*/ 1882140 w 2636520"/>
                <a:gd name="connsiteY39" fmla="*/ 2232660 h 3337560"/>
                <a:gd name="connsiteX40" fmla="*/ 1943100 w 2636520"/>
                <a:gd name="connsiteY40" fmla="*/ 2247900 h 3337560"/>
                <a:gd name="connsiteX41" fmla="*/ 1988820 w 2636520"/>
                <a:gd name="connsiteY41" fmla="*/ 2278380 h 3337560"/>
                <a:gd name="connsiteX42" fmla="*/ 2026920 w 2636520"/>
                <a:gd name="connsiteY42" fmla="*/ 2293620 h 3337560"/>
                <a:gd name="connsiteX43" fmla="*/ 2095500 w 2636520"/>
                <a:gd name="connsiteY43" fmla="*/ 2331720 h 3337560"/>
                <a:gd name="connsiteX44" fmla="*/ 2148840 w 2636520"/>
                <a:gd name="connsiteY44" fmla="*/ 2392680 h 3337560"/>
                <a:gd name="connsiteX45" fmla="*/ 2186940 w 2636520"/>
                <a:gd name="connsiteY45" fmla="*/ 2438400 h 3337560"/>
                <a:gd name="connsiteX46" fmla="*/ 2209800 w 2636520"/>
                <a:gd name="connsiteY46" fmla="*/ 2446020 h 3337560"/>
                <a:gd name="connsiteX47" fmla="*/ 2225040 w 2636520"/>
                <a:gd name="connsiteY47" fmla="*/ 2468880 h 3337560"/>
                <a:gd name="connsiteX48" fmla="*/ 2232660 w 2636520"/>
                <a:gd name="connsiteY48" fmla="*/ 2491740 h 3337560"/>
                <a:gd name="connsiteX49" fmla="*/ 2255520 w 2636520"/>
                <a:gd name="connsiteY49" fmla="*/ 2506980 h 3337560"/>
                <a:gd name="connsiteX50" fmla="*/ 2278380 w 2636520"/>
                <a:gd name="connsiteY50" fmla="*/ 2560320 h 3337560"/>
                <a:gd name="connsiteX51" fmla="*/ 2293620 w 2636520"/>
                <a:gd name="connsiteY51" fmla="*/ 2583180 h 3337560"/>
                <a:gd name="connsiteX52" fmla="*/ 2308860 w 2636520"/>
                <a:gd name="connsiteY52" fmla="*/ 2628900 h 3337560"/>
                <a:gd name="connsiteX53" fmla="*/ 2377440 w 2636520"/>
                <a:gd name="connsiteY53" fmla="*/ 2689860 h 3337560"/>
                <a:gd name="connsiteX54" fmla="*/ 2392680 w 2636520"/>
                <a:gd name="connsiteY54" fmla="*/ 2712720 h 3337560"/>
                <a:gd name="connsiteX55" fmla="*/ 2415540 w 2636520"/>
                <a:gd name="connsiteY55" fmla="*/ 2735580 h 3337560"/>
                <a:gd name="connsiteX56" fmla="*/ 2446020 w 2636520"/>
                <a:gd name="connsiteY56" fmla="*/ 2766060 h 3337560"/>
                <a:gd name="connsiteX57" fmla="*/ 2453640 w 2636520"/>
                <a:gd name="connsiteY57" fmla="*/ 2796540 h 3337560"/>
                <a:gd name="connsiteX58" fmla="*/ 2476500 w 2636520"/>
                <a:gd name="connsiteY58" fmla="*/ 2811780 h 3337560"/>
                <a:gd name="connsiteX59" fmla="*/ 2484120 w 2636520"/>
                <a:gd name="connsiteY59" fmla="*/ 2849880 h 3337560"/>
                <a:gd name="connsiteX60" fmla="*/ 2491740 w 2636520"/>
                <a:gd name="connsiteY60" fmla="*/ 2880360 h 3337560"/>
                <a:gd name="connsiteX61" fmla="*/ 2499360 w 2636520"/>
                <a:gd name="connsiteY61" fmla="*/ 2903220 h 3337560"/>
                <a:gd name="connsiteX62" fmla="*/ 2506980 w 2636520"/>
                <a:gd name="connsiteY62" fmla="*/ 2948940 h 3337560"/>
                <a:gd name="connsiteX63" fmla="*/ 2514600 w 2636520"/>
                <a:gd name="connsiteY63" fmla="*/ 2971800 h 3337560"/>
                <a:gd name="connsiteX64" fmla="*/ 2522220 w 2636520"/>
                <a:gd name="connsiteY64" fmla="*/ 3002280 h 3337560"/>
                <a:gd name="connsiteX65" fmla="*/ 2537460 w 2636520"/>
                <a:gd name="connsiteY65" fmla="*/ 3040380 h 3337560"/>
                <a:gd name="connsiteX66" fmla="*/ 2545080 w 2636520"/>
                <a:gd name="connsiteY66" fmla="*/ 3070860 h 3337560"/>
                <a:gd name="connsiteX67" fmla="*/ 2575560 w 2636520"/>
                <a:gd name="connsiteY67" fmla="*/ 3108960 h 3337560"/>
                <a:gd name="connsiteX68" fmla="*/ 2590800 w 2636520"/>
                <a:gd name="connsiteY68" fmla="*/ 3131820 h 3337560"/>
                <a:gd name="connsiteX69" fmla="*/ 2598420 w 2636520"/>
                <a:gd name="connsiteY69" fmla="*/ 3177540 h 3337560"/>
                <a:gd name="connsiteX70" fmla="*/ 2613660 w 2636520"/>
                <a:gd name="connsiteY70" fmla="*/ 3200400 h 3337560"/>
                <a:gd name="connsiteX71" fmla="*/ 2636520 w 2636520"/>
                <a:gd name="connsiteY71" fmla="*/ 3276600 h 3337560"/>
                <a:gd name="connsiteX72" fmla="*/ 2621280 w 2636520"/>
                <a:gd name="connsiteY72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44880 w 2636520"/>
                <a:gd name="connsiteY13" fmla="*/ 1165860 h 3337560"/>
                <a:gd name="connsiteX14" fmla="*/ 975360 w 2636520"/>
                <a:gd name="connsiteY14" fmla="*/ 1249680 h 3337560"/>
                <a:gd name="connsiteX15" fmla="*/ 967740 w 2636520"/>
                <a:gd name="connsiteY15" fmla="*/ 1386840 h 3337560"/>
                <a:gd name="connsiteX16" fmla="*/ 975360 w 2636520"/>
                <a:gd name="connsiteY16" fmla="*/ 1470660 h 3337560"/>
                <a:gd name="connsiteX17" fmla="*/ 982980 w 2636520"/>
                <a:gd name="connsiteY17" fmla="*/ 1630680 h 3337560"/>
                <a:gd name="connsiteX18" fmla="*/ 990600 w 2636520"/>
                <a:gd name="connsiteY18" fmla="*/ 1691640 h 3337560"/>
                <a:gd name="connsiteX19" fmla="*/ 1013460 w 2636520"/>
                <a:gd name="connsiteY19" fmla="*/ 1790700 h 3337560"/>
                <a:gd name="connsiteX20" fmla="*/ 1028700 w 2636520"/>
                <a:gd name="connsiteY20" fmla="*/ 1813560 h 3337560"/>
                <a:gd name="connsiteX21" fmla="*/ 1051560 w 2636520"/>
                <a:gd name="connsiteY21" fmla="*/ 1828800 h 3337560"/>
                <a:gd name="connsiteX22" fmla="*/ 1066800 w 2636520"/>
                <a:gd name="connsiteY22" fmla="*/ 1859280 h 3337560"/>
                <a:gd name="connsiteX23" fmla="*/ 1143000 w 2636520"/>
                <a:gd name="connsiteY23" fmla="*/ 1950720 h 3337560"/>
                <a:gd name="connsiteX24" fmla="*/ 1165860 w 2636520"/>
                <a:gd name="connsiteY24" fmla="*/ 1965960 h 3337560"/>
                <a:gd name="connsiteX25" fmla="*/ 1188720 w 2636520"/>
                <a:gd name="connsiteY25" fmla="*/ 1973580 h 3337560"/>
                <a:gd name="connsiteX26" fmla="*/ 1196340 w 2636520"/>
                <a:gd name="connsiteY26" fmla="*/ 1996440 h 3337560"/>
                <a:gd name="connsiteX27" fmla="*/ 1249680 w 2636520"/>
                <a:gd name="connsiteY27" fmla="*/ 2011680 h 3337560"/>
                <a:gd name="connsiteX28" fmla="*/ 1341120 w 2636520"/>
                <a:gd name="connsiteY28" fmla="*/ 2042160 h 3337560"/>
                <a:gd name="connsiteX29" fmla="*/ 1470660 w 2636520"/>
                <a:gd name="connsiteY29" fmla="*/ 2057400 h 3337560"/>
                <a:gd name="connsiteX30" fmla="*/ 1501140 w 2636520"/>
                <a:gd name="connsiteY30" fmla="*/ 2072640 h 3337560"/>
                <a:gd name="connsiteX31" fmla="*/ 1546860 w 2636520"/>
                <a:gd name="connsiteY31" fmla="*/ 2080260 h 3337560"/>
                <a:gd name="connsiteX32" fmla="*/ 1577340 w 2636520"/>
                <a:gd name="connsiteY32" fmla="*/ 2087880 h 3337560"/>
                <a:gd name="connsiteX33" fmla="*/ 1600200 w 2636520"/>
                <a:gd name="connsiteY33" fmla="*/ 2103120 h 3337560"/>
                <a:gd name="connsiteX34" fmla="*/ 1684020 w 2636520"/>
                <a:gd name="connsiteY34" fmla="*/ 2125980 h 3337560"/>
                <a:gd name="connsiteX35" fmla="*/ 1714500 w 2636520"/>
                <a:gd name="connsiteY35" fmla="*/ 2141220 h 3337560"/>
                <a:gd name="connsiteX36" fmla="*/ 1783080 w 2636520"/>
                <a:gd name="connsiteY36" fmla="*/ 2194560 h 3337560"/>
                <a:gd name="connsiteX37" fmla="*/ 1851660 w 2636520"/>
                <a:gd name="connsiteY37" fmla="*/ 2217420 h 3337560"/>
                <a:gd name="connsiteX38" fmla="*/ 1882140 w 2636520"/>
                <a:gd name="connsiteY38" fmla="*/ 2232660 h 3337560"/>
                <a:gd name="connsiteX39" fmla="*/ 1943100 w 2636520"/>
                <a:gd name="connsiteY39" fmla="*/ 2247900 h 3337560"/>
                <a:gd name="connsiteX40" fmla="*/ 1988820 w 2636520"/>
                <a:gd name="connsiteY40" fmla="*/ 2278380 h 3337560"/>
                <a:gd name="connsiteX41" fmla="*/ 2026920 w 2636520"/>
                <a:gd name="connsiteY41" fmla="*/ 2293620 h 3337560"/>
                <a:gd name="connsiteX42" fmla="*/ 2095500 w 2636520"/>
                <a:gd name="connsiteY42" fmla="*/ 2331720 h 3337560"/>
                <a:gd name="connsiteX43" fmla="*/ 2148840 w 2636520"/>
                <a:gd name="connsiteY43" fmla="*/ 2392680 h 3337560"/>
                <a:gd name="connsiteX44" fmla="*/ 2186940 w 2636520"/>
                <a:gd name="connsiteY44" fmla="*/ 2438400 h 3337560"/>
                <a:gd name="connsiteX45" fmla="*/ 2209800 w 2636520"/>
                <a:gd name="connsiteY45" fmla="*/ 2446020 h 3337560"/>
                <a:gd name="connsiteX46" fmla="*/ 2225040 w 2636520"/>
                <a:gd name="connsiteY46" fmla="*/ 2468880 h 3337560"/>
                <a:gd name="connsiteX47" fmla="*/ 2232660 w 2636520"/>
                <a:gd name="connsiteY47" fmla="*/ 2491740 h 3337560"/>
                <a:gd name="connsiteX48" fmla="*/ 2255520 w 2636520"/>
                <a:gd name="connsiteY48" fmla="*/ 2506980 h 3337560"/>
                <a:gd name="connsiteX49" fmla="*/ 2278380 w 2636520"/>
                <a:gd name="connsiteY49" fmla="*/ 2560320 h 3337560"/>
                <a:gd name="connsiteX50" fmla="*/ 2293620 w 2636520"/>
                <a:gd name="connsiteY50" fmla="*/ 2583180 h 3337560"/>
                <a:gd name="connsiteX51" fmla="*/ 2308860 w 2636520"/>
                <a:gd name="connsiteY51" fmla="*/ 2628900 h 3337560"/>
                <a:gd name="connsiteX52" fmla="*/ 2377440 w 2636520"/>
                <a:gd name="connsiteY52" fmla="*/ 2689860 h 3337560"/>
                <a:gd name="connsiteX53" fmla="*/ 2392680 w 2636520"/>
                <a:gd name="connsiteY53" fmla="*/ 2712720 h 3337560"/>
                <a:gd name="connsiteX54" fmla="*/ 2415540 w 2636520"/>
                <a:gd name="connsiteY54" fmla="*/ 2735580 h 3337560"/>
                <a:gd name="connsiteX55" fmla="*/ 2446020 w 2636520"/>
                <a:gd name="connsiteY55" fmla="*/ 2766060 h 3337560"/>
                <a:gd name="connsiteX56" fmla="*/ 2453640 w 2636520"/>
                <a:gd name="connsiteY56" fmla="*/ 2796540 h 3337560"/>
                <a:gd name="connsiteX57" fmla="*/ 2476500 w 2636520"/>
                <a:gd name="connsiteY57" fmla="*/ 2811780 h 3337560"/>
                <a:gd name="connsiteX58" fmla="*/ 2484120 w 2636520"/>
                <a:gd name="connsiteY58" fmla="*/ 2849880 h 3337560"/>
                <a:gd name="connsiteX59" fmla="*/ 2491740 w 2636520"/>
                <a:gd name="connsiteY59" fmla="*/ 2880360 h 3337560"/>
                <a:gd name="connsiteX60" fmla="*/ 2499360 w 2636520"/>
                <a:gd name="connsiteY60" fmla="*/ 2903220 h 3337560"/>
                <a:gd name="connsiteX61" fmla="*/ 2506980 w 2636520"/>
                <a:gd name="connsiteY61" fmla="*/ 2948940 h 3337560"/>
                <a:gd name="connsiteX62" fmla="*/ 2514600 w 2636520"/>
                <a:gd name="connsiteY62" fmla="*/ 2971800 h 3337560"/>
                <a:gd name="connsiteX63" fmla="*/ 2522220 w 2636520"/>
                <a:gd name="connsiteY63" fmla="*/ 3002280 h 3337560"/>
                <a:gd name="connsiteX64" fmla="*/ 2537460 w 2636520"/>
                <a:gd name="connsiteY64" fmla="*/ 3040380 h 3337560"/>
                <a:gd name="connsiteX65" fmla="*/ 2545080 w 2636520"/>
                <a:gd name="connsiteY65" fmla="*/ 3070860 h 3337560"/>
                <a:gd name="connsiteX66" fmla="*/ 2575560 w 2636520"/>
                <a:gd name="connsiteY66" fmla="*/ 3108960 h 3337560"/>
                <a:gd name="connsiteX67" fmla="*/ 2590800 w 2636520"/>
                <a:gd name="connsiteY67" fmla="*/ 3131820 h 3337560"/>
                <a:gd name="connsiteX68" fmla="*/ 2598420 w 2636520"/>
                <a:gd name="connsiteY68" fmla="*/ 3177540 h 3337560"/>
                <a:gd name="connsiteX69" fmla="*/ 2613660 w 2636520"/>
                <a:gd name="connsiteY69" fmla="*/ 3200400 h 3337560"/>
                <a:gd name="connsiteX70" fmla="*/ 2636520 w 2636520"/>
                <a:gd name="connsiteY70" fmla="*/ 3276600 h 3337560"/>
                <a:gd name="connsiteX71" fmla="*/ 2621280 w 2636520"/>
                <a:gd name="connsiteY71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75360 w 2636520"/>
                <a:gd name="connsiteY15" fmla="*/ 1470660 h 3337560"/>
                <a:gd name="connsiteX16" fmla="*/ 982980 w 2636520"/>
                <a:gd name="connsiteY16" fmla="*/ 1630680 h 3337560"/>
                <a:gd name="connsiteX17" fmla="*/ 990600 w 2636520"/>
                <a:gd name="connsiteY17" fmla="*/ 1691640 h 3337560"/>
                <a:gd name="connsiteX18" fmla="*/ 1013460 w 2636520"/>
                <a:gd name="connsiteY18" fmla="*/ 1790700 h 3337560"/>
                <a:gd name="connsiteX19" fmla="*/ 1028700 w 2636520"/>
                <a:gd name="connsiteY19" fmla="*/ 1813560 h 3337560"/>
                <a:gd name="connsiteX20" fmla="*/ 1051560 w 2636520"/>
                <a:gd name="connsiteY20" fmla="*/ 1828800 h 3337560"/>
                <a:gd name="connsiteX21" fmla="*/ 1066800 w 2636520"/>
                <a:gd name="connsiteY21" fmla="*/ 1859280 h 3337560"/>
                <a:gd name="connsiteX22" fmla="*/ 1143000 w 2636520"/>
                <a:gd name="connsiteY22" fmla="*/ 1950720 h 3337560"/>
                <a:gd name="connsiteX23" fmla="*/ 1165860 w 2636520"/>
                <a:gd name="connsiteY23" fmla="*/ 1965960 h 3337560"/>
                <a:gd name="connsiteX24" fmla="*/ 1188720 w 2636520"/>
                <a:gd name="connsiteY24" fmla="*/ 1973580 h 3337560"/>
                <a:gd name="connsiteX25" fmla="*/ 1196340 w 2636520"/>
                <a:gd name="connsiteY25" fmla="*/ 1996440 h 3337560"/>
                <a:gd name="connsiteX26" fmla="*/ 1249680 w 2636520"/>
                <a:gd name="connsiteY26" fmla="*/ 2011680 h 3337560"/>
                <a:gd name="connsiteX27" fmla="*/ 1341120 w 2636520"/>
                <a:gd name="connsiteY27" fmla="*/ 2042160 h 3337560"/>
                <a:gd name="connsiteX28" fmla="*/ 1470660 w 2636520"/>
                <a:gd name="connsiteY28" fmla="*/ 2057400 h 3337560"/>
                <a:gd name="connsiteX29" fmla="*/ 1501140 w 2636520"/>
                <a:gd name="connsiteY29" fmla="*/ 2072640 h 3337560"/>
                <a:gd name="connsiteX30" fmla="*/ 1546860 w 2636520"/>
                <a:gd name="connsiteY30" fmla="*/ 2080260 h 3337560"/>
                <a:gd name="connsiteX31" fmla="*/ 1577340 w 2636520"/>
                <a:gd name="connsiteY31" fmla="*/ 2087880 h 3337560"/>
                <a:gd name="connsiteX32" fmla="*/ 1600200 w 2636520"/>
                <a:gd name="connsiteY32" fmla="*/ 2103120 h 3337560"/>
                <a:gd name="connsiteX33" fmla="*/ 1684020 w 2636520"/>
                <a:gd name="connsiteY33" fmla="*/ 2125980 h 3337560"/>
                <a:gd name="connsiteX34" fmla="*/ 1714500 w 2636520"/>
                <a:gd name="connsiteY34" fmla="*/ 2141220 h 3337560"/>
                <a:gd name="connsiteX35" fmla="*/ 1783080 w 2636520"/>
                <a:gd name="connsiteY35" fmla="*/ 2194560 h 3337560"/>
                <a:gd name="connsiteX36" fmla="*/ 1851660 w 2636520"/>
                <a:gd name="connsiteY36" fmla="*/ 2217420 h 3337560"/>
                <a:gd name="connsiteX37" fmla="*/ 1882140 w 2636520"/>
                <a:gd name="connsiteY37" fmla="*/ 2232660 h 3337560"/>
                <a:gd name="connsiteX38" fmla="*/ 1943100 w 2636520"/>
                <a:gd name="connsiteY38" fmla="*/ 2247900 h 3337560"/>
                <a:gd name="connsiteX39" fmla="*/ 1988820 w 2636520"/>
                <a:gd name="connsiteY39" fmla="*/ 2278380 h 3337560"/>
                <a:gd name="connsiteX40" fmla="*/ 2026920 w 2636520"/>
                <a:gd name="connsiteY40" fmla="*/ 2293620 h 3337560"/>
                <a:gd name="connsiteX41" fmla="*/ 2095500 w 2636520"/>
                <a:gd name="connsiteY41" fmla="*/ 2331720 h 3337560"/>
                <a:gd name="connsiteX42" fmla="*/ 2148840 w 2636520"/>
                <a:gd name="connsiteY42" fmla="*/ 2392680 h 3337560"/>
                <a:gd name="connsiteX43" fmla="*/ 2186940 w 2636520"/>
                <a:gd name="connsiteY43" fmla="*/ 2438400 h 3337560"/>
                <a:gd name="connsiteX44" fmla="*/ 2209800 w 2636520"/>
                <a:gd name="connsiteY44" fmla="*/ 2446020 h 3337560"/>
                <a:gd name="connsiteX45" fmla="*/ 2225040 w 2636520"/>
                <a:gd name="connsiteY45" fmla="*/ 2468880 h 3337560"/>
                <a:gd name="connsiteX46" fmla="*/ 2232660 w 2636520"/>
                <a:gd name="connsiteY46" fmla="*/ 2491740 h 3337560"/>
                <a:gd name="connsiteX47" fmla="*/ 2255520 w 2636520"/>
                <a:gd name="connsiteY47" fmla="*/ 2506980 h 3337560"/>
                <a:gd name="connsiteX48" fmla="*/ 2278380 w 2636520"/>
                <a:gd name="connsiteY48" fmla="*/ 2560320 h 3337560"/>
                <a:gd name="connsiteX49" fmla="*/ 2293620 w 2636520"/>
                <a:gd name="connsiteY49" fmla="*/ 2583180 h 3337560"/>
                <a:gd name="connsiteX50" fmla="*/ 2308860 w 2636520"/>
                <a:gd name="connsiteY50" fmla="*/ 2628900 h 3337560"/>
                <a:gd name="connsiteX51" fmla="*/ 2377440 w 2636520"/>
                <a:gd name="connsiteY51" fmla="*/ 2689860 h 3337560"/>
                <a:gd name="connsiteX52" fmla="*/ 2392680 w 2636520"/>
                <a:gd name="connsiteY52" fmla="*/ 2712720 h 3337560"/>
                <a:gd name="connsiteX53" fmla="*/ 2415540 w 2636520"/>
                <a:gd name="connsiteY53" fmla="*/ 2735580 h 3337560"/>
                <a:gd name="connsiteX54" fmla="*/ 2446020 w 2636520"/>
                <a:gd name="connsiteY54" fmla="*/ 2766060 h 3337560"/>
                <a:gd name="connsiteX55" fmla="*/ 2453640 w 2636520"/>
                <a:gd name="connsiteY55" fmla="*/ 2796540 h 3337560"/>
                <a:gd name="connsiteX56" fmla="*/ 2476500 w 2636520"/>
                <a:gd name="connsiteY56" fmla="*/ 2811780 h 3337560"/>
                <a:gd name="connsiteX57" fmla="*/ 2484120 w 2636520"/>
                <a:gd name="connsiteY57" fmla="*/ 2849880 h 3337560"/>
                <a:gd name="connsiteX58" fmla="*/ 2491740 w 2636520"/>
                <a:gd name="connsiteY58" fmla="*/ 2880360 h 3337560"/>
                <a:gd name="connsiteX59" fmla="*/ 2499360 w 2636520"/>
                <a:gd name="connsiteY59" fmla="*/ 2903220 h 3337560"/>
                <a:gd name="connsiteX60" fmla="*/ 2506980 w 2636520"/>
                <a:gd name="connsiteY60" fmla="*/ 2948940 h 3337560"/>
                <a:gd name="connsiteX61" fmla="*/ 2514600 w 2636520"/>
                <a:gd name="connsiteY61" fmla="*/ 2971800 h 3337560"/>
                <a:gd name="connsiteX62" fmla="*/ 2522220 w 2636520"/>
                <a:gd name="connsiteY62" fmla="*/ 3002280 h 3337560"/>
                <a:gd name="connsiteX63" fmla="*/ 2537460 w 2636520"/>
                <a:gd name="connsiteY63" fmla="*/ 3040380 h 3337560"/>
                <a:gd name="connsiteX64" fmla="*/ 2545080 w 2636520"/>
                <a:gd name="connsiteY64" fmla="*/ 3070860 h 3337560"/>
                <a:gd name="connsiteX65" fmla="*/ 2575560 w 2636520"/>
                <a:gd name="connsiteY65" fmla="*/ 3108960 h 3337560"/>
                <a:gd name="connsiteX66" fmla="*/ 2590800 w 2636520"/>
                <a:gd name="connsiteY66" fmla="*/ 3131820 h 3337560"/>
                <a:gd name="connsiteX67" fmla="*/ 2598420 w 2636520"/>
                <a:gd name="connsiteY67" fmla="*/ 3177540 h 3337560"/>
                <a:gd name="connsiteX68" fmla="*/ 2613660 w 2636520"/>
                <a:gd name="connsiteY68" fmla="*/ 3200400 h 3337560"/>
                <a:gd name="connsiteX69" fmla="*/ 2636520 w 2636520"/>
                <a:gd name="connsiteY69" fmla="*/ 3276600 h 3337560"/>
                <a:gd name="connsiteX70" fmla="*/ 2621280 w 2636520"/>
                <a:gd name="connsiteY70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0600 w 2636520"/>
                <a:gd name="connsiteY16" fmla="*/ 1691640 h 3337560"/>
                <a:gd name="connsiteX17" fmla="*/ 1013460 w 2636520"/>
                <a:gd name="connsiteY17" fmla="*/ 1790700 h 3337560"/>
                <a:gd name="connsiteX18" fmla="*/ 1028700 w 2636520"/>
                <a:gd name="connsiteY18" fmla="*/ 1813560 h 3337560"/>
                <a:gd name="connsiteX19" fmla="*/ 1051560 w 2636520"/>
                <a:gd name="connsiteY19" fmla="*/ 1828800 h 3337560"/>
                <a:gd name="connsiteX20" fmla="*/ 1066800 w 2636520"/>
                <a:gd name="connsiteY20" fmla="*/ 1859280 h 3337560"/>
                <a:gd name="connsiteX21" fmla="*/ 1143000 w 2636520"/>
                <a:gd name="connsiteY21" fmla="*/ 1950720 h 3337560"/>
                <a:gd name="connsiteX22" fmla="*/ 1165860 w 2636520"/>
                <a:gd name="connsiteY22" fmla="*/ 1965960 h 3337560"/>
                <a:gd name="connsiteX23" fmla="*/ 1188720 w 2636520"/>
                <a:gd name="connsiteY23" fmla="*/ 1973580 h 3337560"/>
                <a:gd name="connsiteX24" fmla="*/ 1196340 w 2636520"/>
                <a:gd name="connsiteY24" fmla="*/ 1996440 h 3337560"/>
                <a:gd name="connsiteX25" fmla="*/ 1249680 w 2636520"/>
                <a:gd name="connsiteY25" fmla="*/ 2011680 h 3337560"/>
                <a:gd name="connsiteX26" fmla="*/ 1341120 w 2636520"/>
                <a:gd name="connsiteY26" fmla="*/ 2042160 h 3337560"/>
                <a:gd name="connsiteX27" fmla="*/ 1470660 w 2636520"/>
                <a:gd name="connsiteY27" fmla="*/ 2057400 h 3337560"/>
                <a:gd name="connsiteX28" fmla="*/ 1501140 w 2636520"/>
                <a:gd name="connsiteY28" fmla="*/ 2072640 h 3337560"/>
                <a:gd name="connsiteX29" fmla="*/ 1546860 w 2636520"/>
                <a:gd name="connsiteY29" fmla="*/ 2080260 h 3337560"/>
                <a:gd name="connsiteX30" fmla="*/ 1577340 w 2636520"/>
                <a:gd name="connsiteY30" fmla="*/ 2087880 h 3337560"/>
                <a:gd name="connsiteX31" fmla="*/ 1600200 w 2636520"/>
                <a:gd name="connsiteY31" fmla="*/ 2103120 h 3337560"/>
                <a:gd name="connsiteX32" fmla="*/ 1684020 w 2636520"/>
                <a:gd name="connsiteY32" fmla="*/ 2125980 h 3337560"/>
                <a:gd name="connsiteX33" fmla="*/ 1714500 w 2636520"/>
                <a:gd name="connsiteY33" fmla="*/ 2141220 h 3337560"/>
                <a:gd name="connsiteX34" fmla="*/ 1783080 w 2636520"/>
                <a:gd name="connsiteY34" fmla="*/ 2194560 h 3337560"/>
                <a:gd name="connsiteX35" fmla="*/ 1851660 w 2636520"/>
                <a:gd name="connsiteY35" fmla="*/ 2217420 h 3337560"/>
                <a:gd name="connsiteX36" fmla="*/ 1882140 w 2636520"/>
                <a:gd name="connsiteY36" fmla="*/ 2232660 h 3337560"/>
                <a:gd name="connsiteX37" fmla="*/ 1943100 w 2636520"/>
                <a:gd name="connsiteY37" fmla="*/ 2247900 h 3337560"/>
                <a:gd name="connsiteX38" fmla="*/ 1988820 w 2636520"/>
                <a:gd name="connsiteY38" fmla="*/ 2278380 h 3337560"/>
                <a:gd name="connsiteX39" fmla="*/ 2026920 w 2636520"/>
                <a:gd name="connsiteY39" fmla="*/ 2293620 h 3337560"/>
                <a:gd name="connsiteX40" fmla="*/ 2095500 w 2636520"/>
                <a:gd name="connsiteY40" fmla="*/ 2331720 h 3337560"/>
                <a:gd name="connsiteX41" fmla="*/ 2148840 w 2636520"/>
                <a:gd name="connsiteY41" fmla="*/ 2392680 h 3337560"/>
                <a:gd name="connsiteX42" fmla="*/ 2186940 w 2636520"/>
                <a:gd name="connsiteY42" fmla="*/ 2438400 h 3337560"/>
                <a:gd name="connsiteX43" fmla="*/ 2209800 w 2636520"/>
                <a:gd name="connsiteY43" fmla="*/ 2446020 h 3337560"/>
                <a:gd name="connsiteX44" fmla="*/ 2225040 w 2636520"/>
                <a:gd name="connsiteY44" fmla="*/ 2468880 h 3337560"/>
                <a:gd name="connsiteX45" fmla="*/ 2232660 w 2636520"/>
                <a:gd name="connsiteY45" fmla="*/ 2491740 h 3337560"/>
                <a:gd name="connsiteX46" fmla="*/ 2255520 w 2636520"/>
                <a:gd name="connsiteY46" fmla="*/ 2506980 h 3337560"/>
                <a:gd name="connsiteX47" fmla="*/ 2278380 w 2636520"/>
                <a:gd name="connsiteY47" fmla="*/ 2560320 h 3337560"/>
                <a:gd name="connsiteX48" fmla="*/ 2293620 w 2636520"/>
                <a:gd name="connsiteY48" fmla="*/ 2583180 h 3337560"/>
                <a:gd name="connsiteX49" fmla="*/ 2308860 w 2636520"/>
                <a:gd name="connsiteY49" fmla="*/ 2628900 h 3337560"/>
                <a:gd name="connsiteX50" fmla="*/ 2377440 w 2636520"/>
                <a:gd name="connsiteY50" fmla="*/ 2689860 h 3337560"/>
                <a:gd name="connsiteX51" fmla="*/ 2392680 w 2636520"/>
                <a:gd name="connsiteY51" fmla="*/ 2712720 h 3337560"/>
                <a:gd name="connsiteX52" fmla="*/ 2415540 w 2636520"/>
                <a:gd name="connsiteY52" fmla="*/ 2735580 h 3337560"/>
                <a:gd name="connsiteX53" fmla="*/ 2446020 w 2636520"/>
                <a:gd name="connsiteY53" fmla="*/ 2766060 h 3337560"/>
                <a:gd name="connsiteX54" fmla="*/ 2453640 w 2636520"/>
                <a:gd name="connsiteY54" fmla="*/ 2796540 h 3337560"/>
                <a:gd name="connsiteX55" fmla="*/ 2476500 w 2636520"/>
                <a:gd name="connsiteY55" fmla="*/ 2811780 h 3337560"/>
                <a:gd name="connsiteX56" fmla="*/ 2484120 w 2636520"/>
                <a:gd name="connsiteY56" fmla="*/ 2849880 h 3337560"/>
                <a:gd name="connsiteX57" fmla="*/ 2491740 w 2636520"/>
                <a:gd name="connsiteY57" fmla="*/ 2880360 h 3337560"/>
                <a:gd name="connsiteX58" fmla="*/ 2499360 w 2636520"/>
                <a:gd name="connsiteY58" fmla="*/ 2903220 h 3337560"/>
                <a:gd name="connsiteX59" fmla="*/ 2506980 w 2636520"/>
                <a:gd name="connsiteY59" fmla="*/ 2948940 h 3337560"/>
                <a:gd name="connsiteX60" fmla="*/ 2514600 w 2636520"/>
                <a:gd name="connsiteY60" fmla="*/ 2971800 h 3337560"/>
                <a:gd name="connsiteX61" fmla="*/ 2522220 w 2636520"/>
                <a:gd name="connsiteY61" fmla="*/ 3002280 h 3337560"/>
                <a:gd name="connsiteX62" fmla="*/ 2537460 w 2636520"/>
                <a:gd name="connsiteY62" fmla="*/ 3040380 h 3337560"/>
                <a:gd name="connsiteX63" fmla="*/ 2545080 w 2636520"/>
                <a:gd name="connsiteY63" fmla="*/ 3070860 h 3337560"/>
                <a:gd name="connsiteX64" fmla="*/ 2575560 w 2636520"/>
                <a:gd name="connsiteY64" fmla="*/ 3108960 h 3337560"/>
                <a:gd name="connsiteX65" fmla="*/ 2590800 w 2636520"/>
                <a:gd name="connsiteY65" fmla="*/ 3131820 h 3337560"/>
                <a:gd name="connsiteX66" fmla="*/ 2598420 w 2636520"/>
                <a:gd name="connsiteY66" fmla="*/ 3177540 h 3337560"/>
                <a:gd name="connsiteX67" fmla="*/ 2613660 w 2636520"/>
                <a:gd name="connsiteY67" fmla="*/ 3200400 h 3337560"/>
                <a:gd name="connsiteX68" fmla="*/ 2636520 w 2636520"/>
                <a:gd name="connsiteY68" fmla="*/ 3276600 h 3337560"/>
                <a:gd name="connsiteX69" fmla="*/ 2621280 w 2636520"/>
                <a:gd name="connsiteY69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1013460 w 2636520"/>
                <a:gd name="connsiteY16" fmla="*/ 1790700 h 3337560"/>
                <a:gd name="connsiteX17" fmla="*/ 1028700 w 2636520"/>
                <a:gd name="connsiteY17" fmla="*/ 1813560 h 3337560"/>
                <a:gd name="connsiteX18" fmla="*/ 1051560 w 2636520"/>
                <a:gd name="connsiteY18" fmla="*/ 1828800 h 3337560"/>
                <a:gd name="connsiteX19" fmla="*/ 1066800 w 2636520"/>
                <a:gd name="connsiteY19" fmla="*/ 1859280 h 3337560"/>
                <a:gd name="connsiteX20" fmla="*/ 1143000 w 2636520"/>
                <a:gd name="connsiteY20" fmla="*/ 1950720 h 3337560"/>
                <a:gd name="connsiteX21" fmla="*/ 1165860 w 2636520"/>
                <a:gd name="connsiteY21" fmla="*/ 1965960 h 3337560"/>
                <a:gd name="connsiteX22" fmla="*/ 1188720 w 2636520"/>
                <a:gd name="connsiteY22" fmla="*/ 1973580 h 3337560"/>
                <a:gd name="connsiteX23" fmla="*/ 1196340 w 2636520"/>
                <a:gd name="connsiteY23" fmla="*/ 1996440 h 3337560"/>
                <a:gd name="connsiteX24" fmla="*/ 1249680 w 2636520"/>
                <a:gd name="connsiteY24" fmla="*/ 2011680 h 3337560"/>
                <a:gd name="connsiteX25" fmla="*/ 1341120 w 2636520"/>
                <a:gd name="connsiteY25" fmla="*/ 2042160 h 3337560"/>
                <a:gd name="connsiteX26" fmla="*/ 1470660 w 2636520"/>
                <a:gd name="connsiteY26" fmla="*/ 2057400 h 3337560"/>
                <a:gd name="connsiteX27" fmla="*/ 1501140 w 2636520"/>
                <a:gd name="connsiteY27" fmla="*/ 2072640 h 3337560"/>
                <a:gd name="connsiteX28" fmla="*/ 1546860 w 2636520"/>
                <a:gd name="connsiteY28" fmla="*/ 2080260 h 3337560"/>
                <a:gd name="connsiteX29" fmla="*/ 1577340 w 2636520"/>
                <a:gd name="connsiteY29" fmla="*/ 2087880 h 3337560"/>
                <a:gd name="connsiteX30" fmla="*/ 1600200 w 2636520"/>
                <a:gd name="connsiteY30" fmla="*/ 2103120 h 3337560"/>
                <a:gd name="connsiteX31" fmla="*/ 1684020 w 2636520"/>
                <a:gd name="connsiteY31" fmla="*/ 2125980 h 3337560"/>
                <a:gd name="connsiteX32" fmla="*/ 1714500 w 2636520"/>
                <a:gd name="connsiteY32" fmla="*/ 2141220 h 3337560"/>
                <a:gd name="connsiteX33" fmla="*/ 1783080 w 2636520"/>
                <a:gd name="connsiteY33" fmla="*/ 2194560 h 3337560"/>
                <a:gd name="connsiteX34" fmla="*/ 1851660 w 2636520"/>
                <a:gd name="connsiteY34" fmla="*/ 2217420 h 3337560"/>
                <a:gd name="connsiteX35" fmla="*/ 1882140 w 2636520"/>
                <a:gd name="connsiteY35" fmla="*/ 2232660 h 3337560"/>
                <a:gd name="connsiteX36" fmla="*/ 1943100 w 2636520"/>
                <a:gd name="connsiteY36" fmla="*/ 2247900 h 3337560"/>
                <a:gd name="connsiteX37" fmla="*/ 1988820 w 2636520"/>
                <a:gd name="connsiteY37" fmla="*/ 2278380 h 3337560"/>
                <a:gd name="connsiteX38" fmla="*/ 2026920 w 2636520"/>
                <a:gd name="connsiteY38" fmla="*/ 2293620 h 3337560"/>
                <a:gd name="connsiteX39" fmla="*/ 2095500 w 2636520"/>
                <a:gd name="connsiteY39" fmla="*/ 2331720 h 3337560"/>
                <a:gd name="connsiteX40" fmla="*/ 2148840 w 2636520"/>
                <a:gd name="connsiteY40" fmla="*/ 2392680 h 3337560"/>
                <a:gd name="connsiteX41" fmla="*/ 2186940 w 2636520"/>
                <a:gd name="connsiteY41" fmla="*/ 2438400 h 3337560"/>
                <a:gd name="connsiteX42" fmla="*/ 2209800 w 2636520"/>
                <a:gd name="connsiteY42" fmla="*/ 2446020 h 3337560"/>
                <a:gd name="connsiteX43" fmla="*/ 2225040 w 2636520"/>
                <a:gd name="connsiteY43" fmla="*/ 2468880 h 3337560"/>
                <a:gd name="connsiteX44" fmla="*/ 2232660 w 2636520"/>
                <a:gd name="connsiteY44" fmla="*/ 2491740 h 3337560"/>
                <a:gd name="connsiteX45" fmla="*/ 2255520 w 2636520"/>
                <a:gd name="connsiteY45" fmla="*/ 2506980 h 3337560"/>
                <a:gd name="connsiteX46" fmla="*/ 2278380 w 2636520"/>
                <a:gd name="connsiteY46" fmla="*/ 2560320 h 3337560"/>
                <a:gd name="connsiteX47" fmla="*/ 2293620 w 2636520"/>
                <a:gd name="connsiteY47" fmla="*/ 2583180 h 3337560"/>
                <a:gd name="connsiteX48" fmla="*/ 2308860 w 2636520"/>
                <a:gd name="connsiteY48" fmla="*/ 2628900 h 3337560"/>
                <a:gd name="connsiteX49" fmla="*/ 2377440 w 2636520"/>
                <a:gd name="connsiteY49" fmla="*/ 2689860 h 3337560"/>
                <a:gd name="connsiteX50" fmla="*/ 2392680 w 2636520"/>
                <a:gd name="connsiteY50" fmla="*/ 2712720 h 3337560"/>
                <a:gd name="connsiteX51" fmla="*/ 2415540 w 2636520"/>
                <a:gd name="connsiteY51" fmla="*/ 2735580 h 3337560"/>
                <a:gd name="connsiteX52" fmla="*/ 2446020 w 2636520"/>
                <a:gd name="connsiteY52" fmla="*/ 2766060 h 3337560"/>
                <a:gd name="connsiteX53" fmla="*/ 2453640 w 2636520"/>
                <a:gd name="connsiteY53" fmla="*/ 2796540 h 3337560"/>
                <a:gd name="connsiteX54" fmla="*/ 2476500 w 2636520"/>
                <a:gd name="connsiteY54" fmla="*/ 2811780 h 3337560"/>
                <a:gd name="connsiteX55" fmla="*/ 2484120 w 2636520"/>
                <a:gd name="connsiteY55" fmla="*/ 2849880 h 3337560"/>
                <a:gd name="connsiteX56" fmla="*/ 2491740 w 2636520"/>
                <a:gd name="connsiteY56" fmla="*/ 2880360 h 3337560"/>
                <a:gd name="connsiteX57" fmla="*/ 2499360 w 2636520"/>
                <a:gd name="connsiteY57" fmla="*/ 2903220 h 3337560"/>
                <a:gd name="connsiteX58" fmla="*/ 2506980 w 2636520"/>
                <a:gd name="connsiteY58" fmla="*/ 2948940 h 3337560"/>
                <a:gd name="connsiteX59" fmla="*/ 2514600 w 2636520"/>
                <a:gd name="connsiteY59" fmla="*/ 2971800 h 3337560"/>
                <a:gd name="connsiteX60" fmla="*/ 2522220 w 2636520"/>
                <a:gd name="connsiteY60" fmla="*/ 3002280 h 3337560"/>
                <a:gd name="connsiteX61" fmla="*/ 2537460 w 2636520"/>
                <a:gd name="connsiteY61" fmla="*/ 3040380 h 3337560"/>
                <a:gd name="connsiteX62" fmla="*/ 2545080 w 2636520"/>
                <a:gd name="connsiteY62" fmla="*/ 3070860 h 3337560"/>
                <a:gd name="connsiteX63" fmla="*/ 2575560 w 2636520"/>
                <a:gd name="connsiteY63" fmla="*/ 3108960 h 3337560"/>
                <a:gd name="connsiteX64" fmla="*/ 2590800 w 2636520"/>
                <a:gd name="connsiteY64" fmla="*/ 3131820 h 3337560"/>
                <a:gd name="connsiteX65" fmla="*/ 2598420 w 2636520"/>
                <a:gd name="connsiteY65" fmla="*/ 3177540 h 3337560"/>
                <a:gd name="connsiteX66" fmla="*/ 2613660 w 2636520"/>
                <a:gd name="connsiteY66" fmla="*/ 3200400 h 3337560"/>
                <a:gd name="connsiteX67" fmla="*/ 2636520 w 2636520"/>
                <a:gd name="connsiteY67" fmla="*/ 3276600 h 3337560"/>
                <a:gd name="connsiteX68" fmla="*/ 2621280 w 2636520"/>
                <a:gd name="connsiteY68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28700 w 2636520"/>
                <a:gd name="connsiteY17" fmla="*/ 1813560 h 3337560"/>
                <a:gd name="connsiteX18" fmla="*/ 1051560 w 2636520"/>
                <a:gd name="connsiteY18" fmla="*/ 1828800 h 3337560"/>
                <a:gd name="connsiteX19" fmla="*/ 1066800 w 2636520"/>
                <a:gd name="connsiteY19" fmla="*/ 1859280 h 3337560"/>
                <a:gd name="connsiteX20" fmla="*/ 1143000 w 2636520"/>
                <a:gd name="connsiteY20" fmla="*/ 1950720 h 3337560"/>
                <a:gd name="connsiteX21" fmla="*/ 1165860 w 2636520"/>
                <a:gd name="connsiteY21" fmla="*/ 1965960 h 3337560"/>
                <a:gd name="connsiteX22" fmla="*/ 1188720 w 2636520"/>
                <a:gd name="connsiteY22" fmla="*/ 1973580 h 3337560"/>
                <a:gd name="connsiteX23" fmla="*/ 1196340 w 2636520"/>
                <a:gd name="connsiteY23" fmla="*/ 1996440 h 3337560"/>
                <a:gd name="connsiteX24" fmla="*/ 1249680 w 2636520"/>
                <a:gd name="connsiteY24" fmla="*/ 2011680 h 3337560"/>
                <a:gd name="connsiteX25" fmla="*/ 1341120 w 2636520"/>
                <a:gd name="connsiteY25" fmla="*/ 2042160 h 3337560"/>
                <a:gd name="connsiteX26" fmla="*/ 1470660 w 2636520"/>
                <a:gd name="connsiteY26" fmla="*/ 2057400 h 3337560"/>
                <a:gd name="connsiteX27" fmla="*/ 1501140 w 2636520"/>
                <a:gd name="connsiteY27" fmla="*/ 2072640 h 3337560"/>
                <a:gd name="connsiteX28" fmla="*/ 1546860 w 2636520"/>
                <a:gd name="connsiteY28" fmla="*/ 2080260 h 3337560"/>
                <a:gd name="connsiteX29" fmla="*/ 1577340 w 2636520"/>
                <a:gd name="connsiteY29" fmla="*/ 2087880 h 3337560"/>
                <a:gd name="connsiteX30" fmla="*/ 1600200 w 2636520"/>
                <a:gd name="connsiteY30" fmla="*/ 2103120 h 3337560"/>
                <a:gd name="connsiteX31" fmla="*/ 1684020 w 2636520"/>
                <a:gd name="connsiteY31" fmla="*/ 2125980 h 3337560"/>
                <a:gd name="connsiteX32" fmla="*/ 1714500 w 2636520"/>
                <a:gd name="connsiteY32" fmla="*/ 2141220 h 3337560"/>
                <a:gd name="connsiteX33" fmla="*/ 1783080 w 2636520"/>
                <a:gd name="connsiteY33" fmla="*/ 2194560 h 3337560"/>
                <a:gd name="connsiteX34" fmla="*/ 1851660 w 2636520"/>
                <a:gd name="connsiteY34" fmla="*/ 2217420 h 3337560"/>
                <a:gd name="connsiteX35" fmla="*/ 1882140 w 2636520"/>
                <a:gd name="connsiteY35" fmla="*/ 2232660 h 3337560"/>
                <a:gd name="connsiteX36" fmla="*/ 1943100 w 2636520"/>
                <a:gd name="connsiteY36" fmla="*/ 2247900 h 3337560"/>
                <a:gd name="connsiteX37" fmla="*/ 1988820 w 2636520"/>
                <a:gd name="connsiteY37" fmla="*/ 2278380 h 3337560"/>
                <a:gd name="connsiteX38" fmla="*/ 2026920 w 2636520"/>
                <a:gd name="connsiteY38" fmla="*/ 2293620 h 3337560"/>
                <a:gd name="connsiteX39" fmla="*/ 2095500 w 2636520"/>
                <a:gd name="connsiteY39" fmla="*/ 2331720 h 3337560"/>
                <a:gd name="connsiteX40" fmla="*/ 2148840 w 2636520"/>
                <a:gd name="connsiteY40" fmla="*/ 2392680 h 3337560"/>
                <a:gd name="connsiteX41" fmla="*/ 2186940 w 2636520"/>
                <a:gd name="connsiteY41" fmla="*/ 2438400 h 3337560"/>
                <a:gd name="connsiteX42" fmla="*/ 2209800 w 2636520"/>
                <a:gd name="connsiteY42" fmla="*/ 2446020 h 3337560"/>
                <a:gd name="connsiteX43" fmla="*/ 2225040 w 2636520"/>
                <a:gd name="connsiteY43" fmla="*/ 2468880 h 3337560"/>
                <a:gd name="connsiteX44" fmla="*/ 2232660 w 2636520"/>
                <a:gd name="connsiteY44" fmla="*/ 2491740 h 3337560"/>
                <a:gd name="connsiteX45" fmla="*/ 2255520 w 2636520"/>
                <a:gd name="connsiteY45" fmla="*/ 2506980 h 3337560"/>
                <a:gd name="connsiteX46" fmla="*/ 2278380 w 2636520"/>
                <a:gd name="connsiteY46" fmla="*/ 2560320 h 3337560"/>
                <a:gd name="connsiteX47" fmla="*/ 2293620 w 2636520"/>
                <a:gd name="connsiteY47" fmla="*/ 2583180 h 3337560"/>
                <a:gd name="connsiteX48" fmla="*/ 2308860 w 2636520"/>
                <a:gd name="connsiteY48" fmla="*/ 2628900 h 3337560"/>
                <a:gd name="connsiteX49" fmla="*/ 2377440 w 2636520"/>
                <a:gd name="connsiteY49" fmla="*/ 2689860 h 3337560"/>
                <a:gd name="connsiteX50" fmla="*/ 2392680 w 2636520"/>
                <a:gd name="connsiteY50" fmla="*/ 2712720 h 3337560"/>
                <a:gd name="connsiteX51" fmla="*/ 2415540 w 2636520"/>
                <a:gd name="connsiteY51" fmla="*/ 2735580 h 3337560"/>
                <a:gd name="connsiteX52" fmla="*/ 2446020 w 2636520"/>
                <a:gd name="connsiteY52" fmla="*/ 2766060 h 3337560"/>
                <a:gd name="connsiteX53" fmla="*/ 2453640 w 2636520"/>
                <a:gd name="connsiteY53" fmla="*/ 2796540 h 3337560"/>
                <a:gd name="connsiteX54" fmla="*/ 2476500 w 2636520"/>
                <a:gd name="connsiteY54" fmla="*/ 2811780 h 3337560"/>
                <a:gd name="connsiteX55" fmla="*/ 2484120 w 2636520"/>
                <a:gd name="connsiteY55" fmla="*/ 2849880 h 3337560"/>
                <a:gd name="connsiteX56" fmla="*/ 2491740 w 2636520"/>
                <a:gd name="connsiteY56" fmla="*/ 2880360 h 3337560"/>
                <a:gd name="connsiteX57" fmla="*/ 2499360 w 2636520"/>
                <a:gd name="connsiteY57" fmla="*/ 2903220 h 3337560"/>
                <a:gd name="connsiteX58" fmla="*/ 2506980 w 2636520"/>
                <a:gd name="connsiteY58" fmla="*/ 2948940 h 3337560"/>
                <a:gd name="connsiteX59" fmla="*/ 2514600 w 2636520"/>
                <a:gd name="connsiteY59" fmla="*/ 2971800 h 3337560"/>
                <a:gd name="connsiteX60" fmla="*/ 2522220 w 2636520"/>
                <a:gd name="connsiteY60" fmla="*/ 3002280 h 3337560"/>
                <a:gd name="connsiteX61" fmla="*/ 2537460 w 2636520"/>
                <a:gd name="connsiteY61" fmla="*/ 3040380 h 3337560"/>
                <a:gd name="connsiteX62" fmla="*/ 2545080 w 2636520"/>
                <a:gd name="connsiteY62" fmla="*/ 3070860 h 3337560"/>
                <a:gd name="connsiteX63" fmla="*/ 2575560 w 2636520"/>
                <a:gd name="connsiteY63" fmla="*/ 3108960 h 3337560"/>
                <a:gd name="connsiteX64" fmla="*/ 2590800 w 2636520"/>
                <a:gd name="connsiteY64" fmla="*/ 3131820 h 3337560"/>
                <a:gd name="connsiteX65" fmla="*/ 2598420 w 2636520"/>
                <a:gd name="connsiteY65" fmla="*/ 3177540 h 3337560"/>
                <a:gd name="connsiteX66" fmla="*/ 2613660 w 2636520"/>
                <a:gd name="connsiteY66" fmla="*/ 3200400 h 3337560"/>
                <a:gd name="connsiteX67" fmla="*/ 2636520 w 2636520"/>
                <a:gd name="connsiteY67" fmla="*/ 3276600 h 3337560"/>
                <a:gd name="connsiteX68" fmla="*/ 2621280 w 2636520"/>
                <a:gd name="connsiteY68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51560 w 2636520"/>
                <a:gd name="connsiteY17" fmla="*/ 1828800 h 3337560"/>
                <a:gd name="connsiteX18" fmla="*/ 1066800 w 2636520"/>
                <a:gd name="connsiteY18" fmla="*/ 1859280 h 3337560"/>
                <a:gd name="connsiteX19" fmla="*/ 1143000 w 2636520"/>
                <a:gd name="connsiteY19" fmla="*/ 1950720 h 3337560"/>
                <a:gd name="connsiteX20" fmla="*/ 1165860 w 2636520"/>
                <a:gd name="connsiteY20" fmla="*/ 1965960 h 3337560"/>
                <a:gd name="connsiteX21" fmla="*/ 1188720 w 2636520"/>
                <a:gd name="connsiteY21" fmla="*/ 1973580 h 3337560"/>
                <a:gd name="connsiteX22" fmla="*/ 1196340 w 2636520"/>
                <a:gd name="connsiteY22" fmla="*/ 1996440 h 3337560"/>
                <a:gd name="connsiteX23" fmla="*/ 1249680 w 2636520"/>
                <a:gd name="connsiteY23" fmla="*/ 2011680 h 3337560"/>
                <a:gd name="connsiteX24" fmla="*/ 1341120 w 2636520"/>
                <a:gd name="connsiteY24" fmla="*/ 2042160 h 3337560"/>
                <a:gd name="connsiteX25" fmla="*/ 1470660 w 2636520"/>
                <a:gd name="connsiteY25" fmla="*/ 2057400 h 3337560"/>
                <a:gd name="connsiteX26" fmla="*/ 1501140 w 2636520"/>
                <a:gd name="connsiteY26" fmla="*/ 2072640 h 3337560"/>
                <a:gd name="connsiteX27" fmla="*/ 1546860 w 2636520"/>
                <a:gd name="connsiteY27" fmla="*/ 2080260 h 3337560"/>
                <a:gd name="connsiteX28" fmla="*/ 1577340 w 2636520"/>
                <a:gd name="connsiteY28" fmla="*/ 2087880 h 3337560"/>
                <a:gd name="connsiteX29" fmla="*/ 1600200 w 2636520"/>
                <a:gd name="connsiteY29" fmla="*/ 2103120 h 3337560"/>
                <a:gd name="connsiteX30" fmla="*/ 1684020 w 2636520"/>
                <a:gd name="connsiteY30" fmla="*/ 2125980 h 3337560"/>
                <a:gd name="connsiteX31" fmla="*/ 1714500 w 2636520"/>
                <a:gd name="connsiteY31" fmla="*/ 2141220 h 3337560"/>
                <a:gd name="connsiteX32" fmla="*/ 1783080 w 2636520"/>
                <a:gd name="connsiteY32" fmla="*/ 2194560 h 3337560"/>
                <a:gd name="connsiteX33" fmla="*/ 1851660 w 2636520"/>
                <a:gd name="connsiteY33" fmla="*/ 2217420 h 3337560"/>
                <a:gd name="connsiteX34" fmla="*/ 1882140 w 2636520"/>
                <a:gd name="connsiteY34" fmla="*/ 2232660 h 3337560"/>
                <a:gd name="connsiteX35" fmla="*/ 1943100 w 2636520"/>
                <a:gd name="connsiteY35" fmla="*/ 2247900 h 3337560"/>
                <a:gd name="connsiteX36" fmla="*/ 1988820 w 2636520"/>
                <a:gd name="connsiteY36" fmla="*/ 2278380 h 3337560"/>
                <a:gd name="connsiteX37" fmla="*/ 2026920 w 2636520"/>
                <a:gd name="connsiteY37" fmla="*/ 2293620 h 3337560"/>
                <a:gd name="connsiteX38" fmla="*/ 2095500 w 2636520"/>
                <a:gd name="connsiteY38" fmla="*/ 2331720 h 3337560"/>
                <a:gd name="connsiteX39" fmla="*/ 2148840 w 2636520"/>
                <a:gd name="connsiteY39" fmla="*/ 2392680 h 3337560"/>
                <a:gd name="connsiteX40" fmla="*/ 2186940 w 2636520"/>
                <a:gd name="connsiteY40" fmla="*/ 2438400 h 3337560"/>
                <a:gd name="connsiteX41" fmla="*/ 2209800 w 2636520"/>
                <a:gd name="connsiteY41" fmla="*/ 2446020 h 3337560"/>
                <a:gd name="connsiteX42" fmla="*/ 2225040 w 2636520"/>
                <a:gd name="connsiteY42" fmla="*/ 2468880 h 3337560"/>
                <a:gd name="connsiteX43" fmla="*/ 2232660 w 2636520"/>
                <a:gd name="connsiteY43" fmla="*/ 2491740 h 3337560"/>
                <a:gd name="connsiteX44" fmla="*/ 2255520 w 2636520"/>
                <a:gd name="connsiteY44" fmla="*/ 2506980 h 3337560"/>
                <a:gd name="connsiteX45" fmla="*/ 2278380 w 2636520"/>
                <a:gd name="connsiteY45" fmla="*/ 2560320 h 3337560"/>
                <a:gd name="connsiteX46" fmla="*/ 2293620 w 2636520"/>
                <a:gd name="connsiteY46" fmla="*/ 2583180 h 3337560"/>
                <a:gd name="connsiteX47" fmla="*/ 2308860 w 2636520"/>
                <a:gd name="connsiteY47" fmla="*/ 2628900 h 3337560"/>
                <a:gd name="connsiteX48" fmla="*/ 2377440 w 2636520"/>
                <a:gd name="connsiteY48" fmla="*/ 2689860 h 3337560"/>
                <a:gd name="connsiteX49" fmla="*/ 2392680 w 2636520"/>
                <a:gd name="connsiteY49" fmla="*/ 2712720 h 3337560"/>
                <a:gd name="connsiteX50" fmla="*/ 2415540 w 2636520"/>
                <a:gd name="connsiteY50" fmla="*/ 2735580 h 3337560"/>
                <a:gd name="connsiteX51" fmla="*/ 2446020 w 2636520"/>
                <a:gd name="connsiteY51" fmla="*/ 2766060 h 3337560"/>
                <a:gd name="connsiteX52" fmla="*/ 2453640 w 2636520"/>
                <a:gd name="connsiteY52" fmla="*/ 2796540 h 3337560"/>
                <a:gd name="connsiteX53" fmla="*/ 2476500 w 2636520"/>
                <a:gd name="connsiteY53" fmla="*/ 2811780 h 3337560"/>
                <a:gd name="connsiteX54" fmla="*/ 2484120 w 2636520"/>
                <a:gd name="connsiteY54" fmla="*/ 2849880 h 3337560"/>
                <a:gd name="connsiteX55" fmla="*/ 2491740 w 2636520"/>
                <a:gd name="connsiteY55" fmla="*/ 2880360 h 3337560"/>
                <a:gd name="connsiteX56" fmla="*/ 2499360 w 2636520"/>
                <a:gd name="connsiteY56" fmla="*/ 2903220 h 3337560"/>
                <a:gd name="connsiteX57" fmla="*/ 2506980 w 2636520"/>
                <a:gd name="connsiteY57" fmla="*/ 2948940 h 3337560"/>
                <a:gd name="connsiteX58" fmla="*/ 2514600 w 2636520"/>
                <a:gd name="connsiteY58" fmla="*/ 2971800 h 3337560"/>
                <a:gd name="connsiteX59" fmla="*/ 2522220 w 2636520"/>
                <a:gd name="connsiteY59" fmla="*/ 3002280 h 3337560"/>
                <a:gd name="connsiteX60" fmla="*/ 2537460 w 2636520"/>
                <a:gd name="connsiteY60" fmla="*/ 3040380 h 3337560"/>
                <a:gd name="connsiteX61" fmla="*/ 2545080 w 2636520"/>
                <a:gd name="connsiteY61" fmla="*/ 3070860 h 3337560"/>
                <a:gd name="connsiteX62" fmla="*/ 2575560 w 2636520"/>
                <a:gd name="connsiteY62" fmla="*/ 3108960 h 3337560"/>
                <a:gd name="connsiteX63" fmla="*/ 2590800 w 2636520"/>
                <a:gd name="connsiteY63" fmla="*/ 3131820 h 3337560"/>
                <a:gd name="connsiteX64" fmla="*/ 2598420 w 2636520"/>
                <a:gd name="connsiteY64" fmla="*/ 3177540 h 3337560"/>
                <a:gd name="connsiteX65" fmla="*/ 2613660 w 2636520"/>
                <a:gd name="connsiteY65" fmla="*/ 3200400 h 3337560"/>
                <a:gd name="connsiteX66" fmla="*/ 2636520 w 2636520"/>
                <a:gd name="connsiteY66" fmla="*/ 3276600 h 3337560"/>
                <a:gd name="connsiteX67" fmla="*/ 2621280 w 2636520"/>
                <a:gd name="connsiteY67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165860 w 2636520"/>
                <a:gd name="connsiteY19" fmla="*/ 1965960 h 3337560"/>
                <a:gd name="connsiteX20" fmla="*/ 1188720 w 2636520"/>
                <a:gd name="connsiteY20" fmla="*/ 1973580 h 3337560"/>
                <a:gd name="connsiteX21" fmla="*/ 1196340 w 2636520"/>
                <a:gd name="connsiteY21" fmla="*/ 1996440 h 3337560"/>
                <a:gd name="connsiteX22" fmla="*/ 1249680 w 2636520"/>
                <a:gd name="connsiteY22" fmla="*/ 2011680 h 3337560"/>
                <a:gd name="connsiteX23" fmla="*/ 1341120 w 2636520"/>
                <a:gd name="connsiteY23" fmla="*/ 2042160 h 3337560"/>
                <a:gd name="connsiteX24" fmla="*/ 1470660 w 2636520"/>
                <a:gd name="connsiteY24" fmla="*/ 2057400 h 3337560"/>
                <a:gd name="connsiteX25" fmla="*/ 1501140 w 2636520"/>
                <a:gd name="connsiteY25" fmla="*/ 2072640 h 3337560"/>
                <a:gd name="connsiteX26" fmla="*/ 1546860 w 2636520"/>
                <a:gd name="connsiteY26" fmla="*/ 2080260 h 3337560"/>
                <a:gd name="connsiteX27" fmla="*/ 1577340 w 2636520"/>
                <a:gd name="connsiteY27" fmla="*/ 2087880 h 3337560"/>
                <a:gd name="connsiteX28" fmla="*/ 1600200 w 2636520"/>
                <a:gd name="connsiteY28" fmla="*/ 2103120 h 3337560"/>
                <a:gd name="connsiteX29" fmla="*/ 1684020 w 2636520"/>
                <a:gd name="connsiteY29" fmla="*/ 2125980 h 3337560"/>
                <a:gd name="connsiteX30" fmla="*/ 1714500 w 2636520"/>
                <a:gd name="connsiteY30" fmla="*/ 2141220 h 3337560"/>
                <a:gd name="connsiteX31" fmla="*/ 1783080 w 2636520"/>
                <a:gd name="connsiteY31" fmla="*/ 2194560 h 3337560"/>
                <a:gd name="connsiteX32" fmla="*/ 1851660 w 2636520"/>
                <a:gd name="connsiteY32" fmla="*/ 2217420 h 3337560"/>
                <a:gd name="connsiteX33" fmla="*/ 1882140 w 2636520"/>
                <a:gd name="connsiteY33" fmla="*/ 2232660 h 3337560"/>
                <a:gd name="connsiteX34" fmla="*/ 1943100 w 2636520"/>
                <a:gd name="connsiteY34" fmla="*/ 2247900 h 3337560"/>
                <a:gd name="connsiteX35" fmla="*/ 1988820 w 2636520"/>
                <a:gd name="connsiteY35" fmla="*/ 2278380 h 3337560"/>
                <a:gd name="connsiteX36" fmla="*/ 2026920 w 2636520"/>
                <a:gd name="connsiteY36" fmla="*/ 2293620 h 3337560"/>
                <a:gd name="connsiteX37" fmla="*/ 2095500 w 2636520"/>
                <a:gd name="connsiteY37" fmla="*/ 2331720 h 3337560"/>
                <a:gd name="connsiteX38" fmla="*/ 2148840 w 2636520"/>
                <a:gd name="connsiteY38" fmla="*/ 2392680 h 3337560"/>
                <a:gd name="connsiteX39" fmla="*/ 2186940 w 2636520"/>
                <a:gd name="connsiteY39" fmla="*/ 2438400 h 3337560"/>
                <a:gd name="connsiteX40" fmla="*/ 2209800 w 2636520"/>
                <a:gd name="connsiteY40" fmla="*/ 2446020 h 3337560"/>
                <a:gd name="connsiteX41" fmla="*/ 2225040 w 2636520"/>
                <a:gd name="connsiteY41" fmla="*/ 2468880 h 3337560"/>
                <a:gd name="connsiteX42" fmla="*/ 2232660 w 2636520"/>
                <a:gd name="connsiteY42" fmla="*/ 2491740 h 3337560"/>
                <a:gd name="connsiteX43" fmla="*/ 2255520 w 2636520"/>
                <a:gd name="connsiteY43" fmla="*/ 2506980 h 3337560"/>
                <a:gd name="connsiteX44" fmla="*/ 2278380 w 2636520"/>
                <a:gd name="connsiteY44" fmla="*/ 2560320 h 3337560"/>
                <a:gd name="connsiteX45" fmla="*/ 2293620 w 2636520"/>
                <a:gd name="connsiteY45" fmla="*/ 2583180 h 3337560"/>
                <a:gd name="connsiteX46" fmla="*/ 2308860 w 2636520"/>
                <a:gd name="connsiteY46" fmla="*/ 2628900 h 3337560"/>
                <a:gd name="connsiteX47" fmla="*/ 2377440 w 2636520"/>
                <a:gd name="connsiteY47" fmla="*/ 2689860 h 3337560"/>
                <a:gd name="connsiteX48" fmla="*/ 2392680 w 2636520"/>
                <a:gd name="connsiteY48" fmla="*/ 2712720 h 3337560"/>
                <a:gd name="connsiteX49" fmla="*/ 2415540 w 2636520"/>
                <a:gd name="connsiteY49" fmla="*/ 2735580 h 3337560"/>
                <a:gd name="connsiteX50" fmla="*/ 2446020 w 2636520"/>
                <a:gd name="connsiteY50" fmla="*/ 2766060 h 3337560"/>
                <a:gd name="connsiteX51" fmla="*/ 2453640 w 2636520"/>
                <a:gd name="connsiteY51" fmla="*/ 2796540 h 3337560"/>
                <a:gd name="connsiteX52" fmla="*/ 2476500 w 2636520"/>
                <a:gd name="connsiteY52" fmla="*/ 2811780 h 3337560"/>
                <a:gd name="connsiteX53" fmla="*/ 2484120 w 2636520"/>
                <a:gd name="connsiteY53" fmla="*/ 2849880 h 3337560"/>
                <a:gd name="connsiteX54" fmla="*/ 2491740 w 2636520"/>
                <a:gd name="connsiteY54" fmla="*/ 2880360 h 3337560"/>
                <a:gd name="connsiteX55" fmla="*/ 2499360 w 2636520"/>
                <a:gd name="connsiteY55" fmla="*/ 2903220 h 3337560"/>
                <a:gd name="connsiteX56" fmla="*/ 2506980 w 2636520"/>
                <a:gd name="connsiteY56" fmla="*/ 2948940 h 3337560"/>
                <a:gd name="connsiteX57" fmla="*/ 2514600 w 2636520"/>
                <a:gd name="connsiteY57" fmla="*/ 2971800 h 3337560"/>
                <a:gd name="connsiteX58" fmla="*/ 2522220 w 2636520"/>
                <a:gd name="connsiteY58" fmla="*/ 3002280 h 3337560"/>
                <a:gd name="connsiteX59" fmla="*/ 2537460 w 2636520"/>
                <a:gd name="connsiteY59" fmla="*/ 3040380 h 3337560"/>
                <a:gd name="connsiteX60" fmla="*/ 2545080 w 2636520"/>
                <a:gd name="connsiteY60" fmla="*/ 3070860 h 3337560"/>
                <a:gd name="connsiteX61" fmla="*/ 2575560 w 2636520"/>
                <a:gd name="connsiteY61" fmla="*/ 3108960 h 3337560"/>
                <a:gd name="connsiteX62" fmla="*/ 2590800 w 2636520"/>
                <a:gd name="connsiteY62" fmla="*/ 3131820 h 3337560"/>
                <a:gd name="connsiteX63" fmla="*/ 2598420 w 2636520"/>
                <a:gd name="connsiteY63" fmla="*/ 3177540 h 3337560"/>
                <a:gd name="connsiteX64" fmla="*/ 2613660 w 2636520"/>
                <a:gd name="connsiteY64" fmla="*/ 3200400 h 3337560"/>
                <a:gd name="connsiteX65" fmla="*/ 2636520 w 2636520"/>
                <a:gd name="connsiteY65" fmla="*/ 3276600 h 3337560"/>
                <a:gd name="connsiteX66" fmla="*/ 2621280 w 2636520"/>
                <a:gd name="connsiteY66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165860 w 2636520"/>
                <a:gd name="connsiteY19" fmla="*/ 1965960 h 3337560"/>
                <a:gd name="connsiteX20" fmla="*/ 1196340 w 2636520"/>
                <a:gd name="connsiteY20" fmla="*/ 1996440 h 3337560"/>
                <a:gd name="connsiteX21" fmla="*/ 1249680 w 2636520"/>
                <a:gd name="connsiteY21" fmla="*/ 2011680 h 3337560"/>
                <a:gd name="connsiteX22" fmla="*/ 1341120 w 2636520"/>
                <a:gd name="connsiteY22" fmla="*/ 2042160 h 3337560"/>
                <a:gd name="connsiteX23" fmla="*/ 1470660 w 2636520"/>
                <a:gd name="connsiteY23" fmla="*/ 2057400 h 3337560"/>
                <a:gd name="connsiteX24" fmla="*/ 1501140 w 2636520"/>
                <a:gd name="connsiteY24" fmla="*/ 2072640 h 3337560"/>
                <a:gd name="connsiteX25" fmla="*/ 1546860 w 2636520"/>
                <a:gd name="connsiteY25" fmla="*/ 2080260 h 3337560"/>
                <a:gd name="connsiteX26" fmla="*/ 1577340 w 2636520"/>
                <a:gd name="connsiteY26" fmla="*/ 2087880 h 3337560"/>
                <a:gd name="connsiteX27" fmla="*/ 1600200 w 2636520"/>
                <a:gd name="connsiteY27" fmla="*/ 2103120 h 3337560"/>
                <a:gd name="connsiteX28" fmla="*/ 1684020 w 2636520"/>
                <a:gd name="connsiteY28" fmla="*/ 2125980 h 3337560"/>
                <a:gd name="connsiteX29" fmla="*/ 1714500 w 2636520"/>
                <a:gd name="connsiteY29" fmla="*/ 2141220 h 3337560"/>
                <a:gd name="connsiteX30" fmla="*/ 1783080 w 2636520"/>
                <a:gd name="connsiteY30" fmla="*/ 2194560 h 3337560"/>
                <a:gd name="connsiteX31" fmla="*/ 1851660 w 2636520"/>
                <a:gd name="connsiteY31" fmla="*/ 2217420 h 3337560"/>
                <a:gd name="connsiteX32" fmla="*/ 1882140 w 2636520"/>
                <a:gd name="connsiteY32" fmla="*/ 2232660 h 3337560"/>
                <a:gd name="connsiteX33" fmla="*/ 1943100 w 2636520"/>
                <a:gd name="connsiteY33" fmla="*/ 2247900 h 3337560"/>
                <a:gd name="connsiteX34" fmla="*/ 1988820 w 2636520"/>
                <a:gd name="connsiteY34" fmla="*/ 2278380 h 3337560"/>
                <a:gd name="connsiteX35" fmla="*/ 2026920 w 2636520"/>
                <a:gd name="connsiteY35" fmla="*/ 2293620 h 3337560"/>
                <a:gd name="connsiteX36" fmla="*/ 2095500 w 2636520"/>
                <a:gd name="connsiteY36" fmla="*/ 2331720 h 3337560"/>
                <a:gd name="connsiteX37" fmla="*/ 2148840 w 2636520"/>
                <a:gd name="connsiteY37" fmla="*/ 2392680 h 3337560"/>
                <a:gd name="connsiteX38" fmla="*/ 2186940 w 2636520"/>
                <a:gd name="connsiteY38" fmla="*/ 2438400 h 3337560"/>
                <a:gd name="connsiteX39" fmla="*/ 2209800 w 2636520"/>
                <a:gd name="connsiteY39" fmla="*/ 2446020 h 3337560"/>
                <a:gd name="connsiteX40" fmla="*/ 2225040 w 2636520"/>
                <a:gd name="connsiteY40" fmla="*/ 2468880 h 3337560"/>
                <a:gd name="connsiteX41" fmla="*/ 2232660 w 2636520"/>
                <a:gd name="connsiteY41" fmla="*/ 2491740 h 3337560"/>
                <a:gd name="connsiteX42" fmla="*/ 2255520 w 2636520"/>
                <a:gd name="connsiteY42" fmla="*/ 2506980 h 3337560"/>
                <a:gd name="connsiteX43" fmla="*/ 2278380 w 2636520"/>
                <a:gd name="connsiteY43" fmla="*/ 2560320 h 3337560"/>
                <a:gd name="connsiteX44" fmla="*/ 2293620 w 2636520"/>
                <a:gd name="connsiteY44" fmla="*/ 2583180 h 3337560"/>
                <a:gd name="connsiteX45" fmla="*/ 2308860 w 2636520"/>
                <a:gd name="connsiteY45" fmla="*/ 2628900 h 3337560"/>
                <a:gd name="connsiteX46" fmla="*/ 2377440 w 2636520"/>
                <a:gd name="connsiteY46" fmla="*/ 2689860 h 3337560"/>
                <a:gd name="connsiteX47" fmla="*/ 2392680 w 2636520"/>
                <a:gd name="connsiteY47" fmla="*/ 2712720 h 3337560"/>
                <a:gd name="connsiteX48" fmla="*/ 2415540 w 2636520"/>
                <a:gd name="connsiteY48" fmla="*/ 2735580 h 3337560"/>
                <a:gd name="connsiteX49" fmla="*/ 2446020 w 2636520"/>
                <a:gd name="connsiteY49" fmla="*/ 2766060 h 3337560"/>
                <a:gd name="connsiteX50" fmla="*/ 2453640 w 2636520"/>
                <a:gd name="connsiteY50" fmla="*/ 2796540 h 3337560"/>
                <a:gd name="connsiteX51" fmla="*/ 2476500 w 2636520"/>
                <a:gd name="connsiteY51" fmla="*/ 2811780 h 3337560"/>
                <a:gd name="connsiteX52" fmla="*/ 2484120 w 2636520"/>
                <a:gd name="connsiteY52" fmla="*/ 2849880 h 3337560"/>
                <a:gd name="connsiteX53" fmla="*/ 2491740 w 2636520"/>
                <a:gd name="connsiteY53" fmla="*/ 2880360 h 3337560"/>
                <a:gd name="connsiteX54" fmla="*/ 2499360 w 2636520"/>
                <a:gd name="connsiteY54" fmla="*/ 2903220 h 3337560"/>
                <a:gd name="connsiteX55" fmla="*/ 2506980 w 2636520"/>
                <a:gd name="connsiteY55" fmla="*/ 2948940 h 3337560"/>
                <a:gd name="connsiteX56" fmla="*/ 2514600 w 2636520"/>
                <a:gd name="connsiteY56" fmla="*/ 2971800 h 3337560"/>
                <a:gd name="connsiteX57" fmla="*/ 2522220 w 2636520"/>
                <a:gd name="connsiteY57" fmla="*/ 3002280 h 3337560"/>
                <a:gd name="connsiteX58" fmla="*/ 2537460 w 2636520"/>
                <a:gd name="connsiteY58" fmla="*/ 3040380 h 3337560"/>
                <a:gd name="connsiteX59" fmla="*/ 2545080 w 2636520"/>
                <a:gd name="connsiteY59" fmla="*/ 3070860 h 3337560"/>
                <a:gd name="connsiteX60" fmla="*/ 2575560 w 2636520"/>
                <a:gd name="connsiteY60" fmla="*/ 3108960 h 3337560"/>
                <a:gd name="connsiteX61" fmla="*/ 2590800 w 2636520"/>
                <a:gd name="connsiteY61" fmla="*/ 3131820 h 3337560"/>
                <a:gd name="connsiteX62" fmla="*/ 2598420 w 2636520"/>
                <a:gd name="connsiteY62" fmla="*/ 3177540 h 3337560"/>
                <a:gd name="connsiteX63" fmla="*/ 2613660 w 2636520"/>
                <a:gd name="connsiteY63" fmla="*/ 3200400 h 3337560"/>
                <a:gd name="connsiteX64" fmla="*/ 2636520 w 2636520"/>
                <a:gd name="connsiteY64" fmla="*/ 3276600 h 3337560"/>
                <a:gd name="connsiteX65" fmla="*/ 2621280 w 2636520"/>
                <a:gd name="connsiteY65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196340 w 2636520"/>
                <a:gd name="connsiteY19" fmla="*/ 1996440 h 3337560"/>
                <a:gd name="connsiteX20" fmla="*/ 1249680 w 2636520"/>
                <a:gd name="connsiteY20" fmla="*/ 2011680 h 3337560"/>
                <a:gd name="connsiteX21" fmla="*/ 1341120 w 2636520"/>
                <a:gd name="connsiteY21" fmla="*/ 2042160 h 3337560"/>
                <a:gd name="connsiteX22" fmla="*/ 1470660 w 2636520"/>
                <a:gd name="connsiteY22" fmla="*/ 2057400 h 3337560"/>
                <a:gd name="connsiteX23" fmla="*/ 1501140 w 2636520"/>
                <a:gd name="connsiteY23" fmla="*/ 2072640 h 3337560"/>
                <a:gd name="connsiteX24" fmla="*/ 1546860 w 2636520"/>
                <a:gd name="connsiteY24" fmla="*/ 2080260 h 3337560"/>
                <a:gd name="connsiteX25" fmla="*/ 1577340 w 2636520"/>
                <a:gd name="connsiteY25" fmla="*/ 2087880 h 3337560"/>
                <a:gd name="connsiteX26" fmla="*/ 1600200 w 2636520"/>
                <a:gd name="connsiteY26" fmla="*/ 2103120 h 3337560"/>
                <a:gd name="connsiteX27" fmla="*/ 1684020 w 2636520"/>
                <a:gd name="connsiteY27" fmla="*/ 2125980 h 3337560"/>
                <a:gd name="connsiteX28" fmla="*/ 1714500 w 2636520"/>
                <a:gd name="connsiteY28" fmla="*/ 2141220 h 3337560"/>
                <a:gd name="connsiteX29" fmla="*/ 1783080 w 2636520"/>
                <a:gd name="connsiteY29" fmla="*/ 2194560 h 3337560"/>
                <a:gd name="connsiteX30" fmla="*/ 1851660 w 2636520"/>
                <a:gd name="connsiteY30" fmla="*/ 2217420 h 3337560"/>
                <a:gd name="connsiteX31" fmla="*/ 1882140 w 2636520"/>
                <a:gd name="connsiteY31" fmla="*/ 2232660 h 3337560"/>
                <a:gd name="connsiteX32" fmla="*/ 1943100 w 2636520"/>
                <a:gd name="connsiteY32" fmla="*/ 2247900 h 3337560"/>
                <a:gd name="connsiteX33" fmla="*/ 1988820 w 2636520"/>
                <a:gd name="connsiteY33" fmla="*/ 2278380 h 3337560"/>
                <a:gd name="connsiteX34" fmla="*/ 2026920 w 2636520"/>
                <a:gd name="connsiteY34" fmla="*/ 2293620 h 3337560"/>
                <a:gd name="connsiteX35" fmla="*/ 2095500 w 2636520"/>
                <a:gd name="connsiteY35" fmla="*/ 2331720 h 3337560"/>
                <a:gd name="connsiteX36" fmla="*/ 2148840 w 2636520"/>
                <a:gd name="connsiteY36" fmla="*/ 2392680 h 3337560"/>
                <a:gd name="connsiteX37" fmla="*/ 2186940 w 2636520"/>
                <a:gd name="connsiteY37" fmla="*/ 2438400 h 3337560"/>
                <a:gd name="connsiteX38" fmla="*/ 2209800 w 2636520"/>
                <a:gd name="connsiteY38" fmla="*/ 2446020 h 3337560"/>
                <a:gd name="connsiteX39" fmla="*/ 2225040 w 2636520"/>
                <a:gd name="connsiteY39" fmla="*/ 2468880 h 3337560"/>
                <a:gd name="connsiteX40" fmla="*/ 2232660 w 2636520"/>
                <a:gd name="connsiteY40" fmla="*/ 2491740 h 3337560"/>
                <a:gd name="connsiteX41" fmla="*/ 2255520 w 2636520"/>
                <a:gd name="connsiteY41" fmla="*/ 2506980 h 3337560"/>
                <a:gd name="connsiteX42" fmla="*/ 2278380 w 2636520"/>
                <a:gd name="connsiteY42" fmla="*/ 2560320 h 3337560"/>
                <a:gd name="connsiteX43" fmla="*/ 2293620 w 2636520"/>
                <a:gd name="connsiteY43" fmla="*/ 2583180 h 3337560"/>
                <a:gd name="connsiteX44" fmla="*/ 2308860 w 2636520"/>
                <a:gd name="connsiteY44" fmla="*/ 2628900 h 3337560"/>
                <a:gd name="connsiteX45" fmla="*/ 2377440 w 2636520"/>
                <a:gd name="connsiteY45" fmla="*/ 2689860 h 3337560"/>
                <a:gd name="connsiteX46" fmla="*/ 2392680 w 2636520"/>
                <a:gd name="connsiteY46" fmla="*/ 2712720 h 3337560"/>
                <a:gd name="connsiteX47" fmla="*/ 2415540 w 2636520"/>
                <a:gd name="connsiteY47" fmla="*/ 2735580 h 3337560"/>
                <a:gd name="connsiteX48" fmla="*/ 2446020 w 2636520"/>
                <a:gd name="connsiteY48" fmla="*/ 2766060 h 3337560"/>
                <a:gd name="connsiteX49" fmla="*/ 2453640 w 2636520"/>
                <a:gd name="connsiteY49" fmla="*/ 2796540 h 3337560"/>
                <a:gd name="connsiteX50" fmla="*/ 2476500 w 2636520"/>
                <a:gd name="connsiteY50" fmla="*/ 2811780 h 3337560"/>
                <a:gd name="connsiteX51" fmla="*/ 2484120 w 2636520"/>
                <a:gd name="connsiteY51" fmla="*/ 2849880 h 3337560"/>
                <a:gd name="connsiteX52" fmla="*/ 2491740 w 2636520"/>
                <a:gd name="connsiteY52" fmla="*/ 2880360 h 3337560"/>
                <a:gd name="connsiteX53" fmla="*/ 2499360 w 2636520"/>
                <a:gd name="connsiteY53" fmla="*/ 2903220 h 3337560"/>
                <a:gd name="connsiteX54" fmla="*/ 2506980 w 2636520"/>
                <a:gd name="connsiteY54" fmla="*/ 2948940 h 3337560"/>
                <a:gd name="connsiteX55" fmla="*/ 2514600 w 2636520"/>
                <a:gd name="connsiteY55" fmla="*/ 2971800 h 3337560"/>
                <a:gd name="connsiteX56" fmla="*/ 2522220 w 2636520"/>
                <a:gd name="connsiteY56" fmla="*/ 3002280 h 3337560"/>
                <a:gd name="connsiteX57" fmla="*/ 2537460 w 2636520"/>
                <a:gd name="connsiteY57" fmla="*/ 3040380 h 3337560"/>
                <a:gd name="connsiteX58" fmla="*/ 2545080 w 2636520"/>
                <a:gd name="connsiteY58" fmla="*/ 3070860 h 3337560"/>
                <a:gd name="connsiteX59" fmla="*/ 2575560 w 2636520"/>
                <a:gd name="connsiteY59" fmla="*/ 3108960 h 3337560"/>
                <a:gd name="connsiteX60" fmla="*/ 2590800 w 2636520"/>
                <a:gd name="connsiteY60" fmla="*/ 3131820 h 3337560"/>
                <a:gd name="connsiteX61" fmla="*/ 2598420 w 2636520"/>
                <a:gd name="connsiteY61" fmla="*/ 3177540 h 3337560"/>
                <a:gd name="connsiteX62" fmla="*/ 2613660 w 2636520"/>
                <a:gd name="connsiteY62" fmla="*/ 3200400 h 3337560"/>
                <a:gd name="connsiteX63" fmla="*/ 2636520 w 2636520"/>
                <a:gd name="connsiteY63" fmla="*/ 3276600 h 3337560"/>
                <a:gd name="connsiteX64" fmla="*/ 2621280 w 2636520"/>
                <a:gd name="connsiteY64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01140 w 2636520"/>
                <a:gd name="connsiteY22" fmla="*/ 2072640 h 3337560"/>
                <a:gd name="connsiteX23" fmla="*/ 1546860 w 2636520"/>
                <a:gd name="connsiteY23" fmla="*/ 2080260 h 3337560"/>
                <a:gd name="connsiteX24" fmla="*/ 1577340 w 2636520"/>
                <a:gd name="connsiteY24" fmla="*/ 2087880 h 3337560"/>
                <a:gd name="connsiteX25" fmla="*/ 1600200 w 2636520"/>
                <a:gd name="connsiteY25" fmla="*/ 2103120 h 3337560"/>
                <a:gd name="connsiteX26" fmla="*/ 1684020 w 2636520"/>
                <a:gd name="connsiteY26" fmla="*/ 2125980 h 3337560"/>
                <a:gd name="connsiteX27" fmla="*/ 1714500 w 2636520"/>
                <a:gd name="connsiteY27" fmla="*/ 2141220 h 3337560"/>
                <a:gd name="connsiteX28" fmla="*/ 1783080 w 2636520"/>
                <a:gd name="connsiteY28" fmla="*/ 2194560 h 3337560"/>
                <a:gd name="connsiteX29" fmla="*/ 1851660 w 2636520"/>
                <a:gd name="connsiteY29" fmla="*/ 2217420 h 3337560"/>
                <a:gd name="connsiteX30" fmla="*/ 1882140 w 2636520"/>
                <a:gd name="connsiteY30" fmla="*/ 2232660 h 3337560"/>
                <a:gd name="connsiteX31" fmla="*/ 1943100 w 2636520"/>
                <a:gd name="connsiteY31" fmla="*/ 2247900 h 3337560"/>
                <a:gd name="connsiteX32" fmla="*/ 1988820 w 2636520"/>
                <a:gd name="connsiteY32" fmla="*/ 2278380 h 3337560"/>
                <a:gd name="connsiteX33" fmla="*/ 2026920 w 2636520"/>
                <a:gd name="connsiteY33" fmla="*/ 2293620 h 3337560"/>
                <a:gd name="connsiteX34" fmla="*/ 2095500 w 2636520"/>
                <a:gd name="connsiteY34" fmla="*/ 2331720 h 3337560"/>
                <a:gd name="connsiteX35" fmla="*/ 2148840 w 2636520"/>
                <a:gd name="connsiteY35" fmla="*/ 2392680 h 3337560"/>
                <a:gd name="connsiteX36" fmla="*/ 2186940 w 2636520"/>
                <a:gd name="connsiteY36" fmla="*/ 2438400 h 3337560"/>
                <a:gd name="connsiteX37" fmla="*/ 2209800 w 2636520"/>
                <a:gd name="connsiteY37" fmla="*/ 2446020 h 3337560"/>
                <a:gd name="connsiteX38" fmla="*/ 2225040 w 2636520"/>
                <a:gd name="connsiteY38" fmla="*/ 2468880 h 3337560"/>
                <a:gd name="connsiteX39" fmla="*/ 2232660 w 2636520"/>
                <a:gd name="connsiteY39" fmla="*/ 2491740 h 3337560"/>
                <a:gd name="connsiteX40" fmla="*/ 2255520 w 2636520"/>
                <a:gd name="connsiteY40" fmla="*/ 2506980 h 3337560"/>
                <a:gd name="connsiteX41" fmla="*/ 2278380 w 2636520"/>
                <a:gd name="connsiteY41" fmla="*/ 2560320 h 3337560"/>
                <a:gd name="connsiteX42" fmla="*/ 2293620 w 2636520"/>
                <a:gd name="connsiteY42" fmla="*/ 2583180 h 3337560"/>
                <a:gd name="connsiteX43" fmla="*/ 2308860 w 2636520"/>
                <a:gd name="connsiteY43" fmla="*/ 2628900 h 3337560"/>
                <a:gd name="connsiteX44" fmla="*/ 2377440 w 2636520"/>
                <a:gd name="connsiteY44" fmla="*/ 2689860 h 3337560"/>
                <a:gd name="connsiteX45" fmla="*/ 2392680 w 2636520"/>
                <a:gd name="connsiteY45" fmla="*/ 2712720 h 3337560"/>
                <a:gd name="connsiteX46" fmla="*/ 2415540 w 2636520"/>
                <a:gd name="connsiteY46" fmla="*/ 2735580 h 3337560"/>
                <a:gd name="connsiteX47" fmla="*/ 2446020 w 2636520"/>
                <a:gd name="connsiteY47" fmla="*/ 2766060 h 3337560"/>
                <a:gd name="connsiteX48" fmla="*/ 2453640 w 2636520"/>
                <a:gd name="connsiteY48" fmla="*/ 2796540 h 3337560"/>
                <a:gd name="connsiteX49" fmla="*/ 2476500 w 2636520"/>
                <a:gd name="connsiteY49" fmla="*/ 2811780 h 3337560"/>
                <a:gd name="connsiteX50" fmla="*/ 2484120 w 2636520"/>
                <a:gd name="connsiteY50" fmla="*/ 2849880 h 3337560"/>
                <a:gd name="connsiteX51" fmla="*/ 2491740 w 2636520"/>
                <a:gd name="connsiteY51" fmla="*/ 2880360 h 3337560"/>
                <a:gd name="connsiteX52" fmla="*/ 2499360 w 2636520"/>
                <a:gd name="connsiteY52" fmla="*/ 2903220 h 3337560"/>
                <a:gd name="connsiteX53" fmla="*/ 2506980 w 2636520"/>
                <a:gd name="connsiteY53" fmla="*/ 2948940 h 3337560"/>
                <a:gd name="connsiteX54" fmla="*/ 2514600 w 2636520"/>
                <a:gd name="connsiteY54" fmla="*/ 2971800 h 3337560"/>
                <a:gd name="connsiteX55" fmla="*/ 2522220 w 2636520"/>
                <a:gd name="connsiteY55" fmla="*/ 3002280 h 3337560"/>
                <a:gd name="connsiteX56" fmla="*/ 2537460 w 2636520"/>
                <a:gd name="connsiteY56" fmla="*/ 3040380 h 3337560"/>
                <a:gd name="connsiteX57" fmla="*/ 2545080 w 2636520"/>
                <a:gd name="connsiteY57" fmla="*/ 3070860 h 3337560"/>
                <a:gd name="connsiteX58" fmla="*/ 2575560 w 2636520"/>
                <a:gd name="connsiteY58" fmla="*/ 3108960 h 3337560"/>
                <a:gd name="connsiteX59" fmla="*/ 2590800 w 2636520"/>
                <a:gd name="connsiteY59" fmla="*/ 3131820 h 3337560"/>
                <a:gd name="connsiteX60" fmla="*/ 2598420 w 2636520"/>
                <a:gd name="connsiteY60" fmla="*/ 3177540 h 3337560"/>
                <a:gd name="connsiteX61" fmla="*/ 2613660 w 2636520"/>
                <a:gd name="connsiteY61" fmla="*/ 3200400 h 3337560"/>
                <a:gd name="connsiteX62" fmla="*/ 2636520 w 2636520"/>
                <a:gd name="connsiteY62" fmla="*/ 3276600 h 3337560"/>
                <a:gd name="connsiteX63" fmla="*/ 2621280 w 2636520"/>
                <a:gd name="connsiteY63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46860 w 2636520"/>
                <a:gd name="connsiteY22" fmla="*/ 2080260 h 3337560"/>
                <a:gd name="connsiteX23" fmla="*/ 1577340 w 2636520"/>
                <a:gd name="connsiteY23" fmla="*/ 2087880 h 3337560"/>
                <a:gd name="connsiteX24" fmla="*/ 1600200 w 2636520"/>
                <a:gd name="connsiteY24" fmla="*/ 2103120 h 3337560"/>
                <a:gd name="connsiteX25" fmla="*/ 1684020 w 2636520"/>
                <a:gd name="connsiteY25" fmla="*/ 2125980 h 3337560"/>
                <a:gd name="connsiteX26" fmla="*/ 1714500 w 2636520"/>
                <a:gd name="connsiteY26" fmla="*/ 2141220 h 3337560"/>
                <a:gd name="connsiteX27" fmla="*/ 1783080 w 2636520"/>
                <a:gd name="connsiteY27" fmla="*/ 2194560 h 3337560"/>
                <a:gd name="connsiteX28" fmla="*/ 1851660 w 2636520"/>
                <a:gd name="connsiteY28" fmla="*/ 2217420 h 3337560"/>
                <a:gd name="connsiteX29" fmla="*/ 1882140 w 2636520"/>
                <a:gd name="connsiteY29" fmla="*/ 2232660 h 3337560"/>
                <a:gd name="connsiteX30" fmla="*/ 1943100 w 2636520"/>
                <a:gd name="connsiteY30" fmla="*/ 2247900 h 3337560"/>
                <a:gd name="connsiteX31" fmla="*/ 1988820 w 2636520"/>
                <a:gd name="connsiteY31" fmla="*/ 2278380 h 3337560"/>
                <a:gd name="connsiteX32" fmla="*/ 2026920 w 2636520"/>
                <a:gd name="connsiteY32" fmla="*/ 2293620 h 3337560"/>
                <a:gd name="connsiteX33" fmla="*/ 2095500 w 2636520"/>
                <a:gd name="connsiteY33" fmla="*/ 2331720 h 3337560"/>
                <a:gd name="connsiteX34" fmla="*/ 2148840 w 2636520"/>
                <a:gd name="connsiteY34" fmla="*/ 2392680 h 3337560"/>
                <a:gd name="connsiteX35" fmla="*/ 2186940 w 2636520"/>
                <a:gd name="connsiteY35" fmla="*/ 2438400 h 3337560"/>
                <a:gd name="connsiteX36" fmla="*/ 2209800 w 2636520"/>
                <a:gd name="connsiteY36" fmla="*/ 2446020 h 3337560"/>
                <a:gd name="connsiteX37" fmla="*/ 2225040 w 2636520"/>
                <a:gd name="connsiteY37" fmla="*/ 2468880 h 3337560"/>
                <a:gd name="connsiteX38" fmla="*/ 2232660 w 2636520"/>
                <a:gd name="connsiteY38" fmla="*/ 2491740 h 3337560"/>
                <a:gd name="connsiteX39" fmla="*/ 2255520 w 2636520"/>
                <a:gd name="connsiteY39" fmla="*/ 2506980 h 3337560"/>
                <a:gd name="connsiteX40" fmla="*/ 2278380 w 2636520"/>
                <a:gd name="connsiteY40" fmla="*/ 2560320 h 3337560"/>
                <a:gd name="connsiteX41" fmla="*/ 2293620 w 2636520"/>
                <a:gd name="connsiteY41" fmla="*/ 2583180 h 3337560"/>
                <a:gd name="connsiteX42" fmla="*/ 2308860 w 2636520"/>
                <a:gd name="connsiteY42" fmla="*/ 2628900 h 3337560"/>
                <a:gd name="connsiteX43" fmla="*/ 2377440 w 2636520"/>
                <a:gd name="connsiteY43" fmla="*/ 2689860 h 3337560"/>
                <a:gd name="connsiteX44" fmla="*/ 2392680 w 2636520"/>
                <a:gd name="connsiteY44" fmla="*/ 2712720 h 3337560"/>
                <a:gd name="connsiteX45" fmla="*/ 2415540 w 2636520"/>
                <a:gd name="connsiteY45" fmla="*/ 2735580 h 3337560"/>
                <a:gd name="connsiteX46" fmla="*/ 2446020 w 2636520"/>
                <a:gd name="connsiteY46" fmla="*/ 2766060 h 3337560"/>
                <a:gd name="connsiteX47" fmla="*/ 2453640 w 2636520"/>
                <a:gd name="connsiteY47" fmla="*/ 2796540 h 3337560"/>
                <a:gd name="connsiteX48" fmla="*/ 2476500 w 2636520"/>
                <a:gd name="connsiteY48" fmla="*/ 2811780 h 3337560"/>
                <a:gd name="connsiteX49" fmla="*/ 2484120 w 2636520"/>
                <a:gd name="connsiteY49" fmla="*/ 2849880 h 3337560"/>
                <a:gd name="connsiteX50" fmla="*/ 2491740 w 2636520"/>
                <a:gd name="connsiteY50" fmla="*/ 2880360 h 3337560"/>
                <a:gd name="connsiteX51" fmla="*/ 2499360 w 2636520"/>
                <a:gd name="connsiteY51" fmla="*/ 2903220 h 3337560"/>
                <a:gd name="connsiteX52" fmla="*/ 2506980 w 2636520"/>
                <a:gd name="connsiteY52" fmla="*/ 2948940 h 3337560"/>
                <a:gd name="connsiteX53" fmla="*/ 2514600 w 2636520"/>
                <a:gd name="connsiteY53" fmla="*/ 2971800 h 3337560"/>
                <a:gd name="connsiteX54" fmla="*/ 2522220 w 2636520"/>
                <a:gd name="connsiteY54" fmla="*/ 3002280 h 3337560"/>
                <a:gd name="connsiteX55" fmla="*/ 2537460 w 2636520"/>
                <a:gd name="connsiteY55" fmla="*/ 3040380 h 3337560"/>
                <a:gd name="connsiteX56" fmla="*/ 2545080 w 2636520"/>
                <a:gd name="connsiteY56" fmla="*/ 3070860 h 3337560"/>
                <a:gd name="connsiteX57" fmla="*/ 2575560 w 2636520"/>
                <a:gd name="connsiteY57" fmla="*/ 3108960 h 3337560"/>
                <a:gd name="connsiteX58" fmla="*/ 2590800 w 2636520"/>
                <a:gd name="connsiteY58" fmla="*/ 3131820 h 3337560"/>
                <a:gd name="connsiteX59" fmla="*/ 2598420 w 2636520"/>
                <a:gd name="connsiteY59" fmla="*/ 3177540 h 3337560"/>
                <a:gd name="connsiteX60" fmla="*/ 2613660 w 2636520"/>
                <a:gd name="connsiteY60" fmla="*/ 3200400 h 3337560"/>
                <a:gd name="connsiteX61" fmla="*/ 2636520 w 2636520"/>
                <a:gd name="connsiteY61" fmla="*/ 3276600 h 3337560"/>
                <a:gd name="connsiteX62" fmla="*/ 2621280 w 2636520"/>
                <a:gd name="connsiteY62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00200 w 2636520"/>
                <a:gd name="connsiteY23" fmla="*/ 2103120 h 3337560"/>
                <a:gd name="connsiteX24" fmla="*/ 1684020 w 2636520"/>
                <a:gd name="connsiteY24" fmla="*/ 2125980 h 3337560"/>
                <a:gd name="connsiteX25" fmla="*/ 1714500 w 2636520"/>
                <a:gd name="connsiteY25" fmla="*/ 2141220 h 3337560"/>
                <a:gd name="connsiteX26" fmla="*/ 1783080 w 2636520"/>
                <a:gd name="connsiteY26" fmla="*/ 2194560 h 3337560"/>
                <a:gd name="connsiteX27" fmla="*/ 1851660 w 2636520"/>
                <a:gd name="connsiteY27" fmla="*/ 2217420 h 3337560"/>
                <a:gd name="connsiteX28" fmla="*/ 1882140 w 2636520"/>
                <a:gd name="connsiteY28" fmla="*/ 2232660 h 3337560"/>
                <a:gd name="connsiteX29" fmla="*/ 1943100 w 2636520"/>
                <a:gd name="connsiteY29" fmla="*/ 2247900 h 3337560"/>
                <a:gd name="connsiteX30" fmla="*/ 1988820 w 2636520"/>
                <a:gd name="connsiteY30" fmla="*/ 2278380 h 3337560"/>
                <a:gd name="connsiteX31" fmla="*/ 2026920 w 2636520"/>
                <a:gd name="connsiteY31" fmla="*/ 2293620 h 3337560"/>
                <a:gd name="connsiteX32" fmla="*/ 2095500 w 2636520"/>
                <a:gd name="connsiteY32" fmla="*/ 2331720 h 3337560"/>
                <a:gd name="connsiteX33" fmla="*/ 2148840 w 2636520"/>
                <a:gd name="connsiteY33" fmla="*/ 2392680 h 3337560"/>
                <a:gd name="connsiteX34" fmla="*/ 2186940 w 2636520"/>
                <a:gd name="connsiteY34" fmla="*/ 2438400 h 3337560"/>
                <a:gd name="connsiteX35" fmla="*/ 2209800 w 2636520"/>
                <a:gd name="connsiteY35" fmla="*/ 2446020 h 3337560"/>
                <a:gd name="connsiteX36" fmla="*/ 2225040 w 2636520"/>
                <a:gd name="connsiteY36" fmla="*/ 2468880 h 3337560"/>
                <a:gd name="connsiteX37" fmla="*/ 2232660 w 2636520"/>
                <a:gd name="connsiteY37" fmla="*/ 2491740 h 3337560"/>
                <a:gd name="connsiteX38" fmla="*/ 2255520 w 2636520"/>
                <a:gd name="connsiteY38" fmla="*/ 2506980 h 3337560"/>
                <a:gd name="connsiteX39" fmla="*/ 2278380 w 2636520"/>
                <a:gd name="connsiteY39" fmla="*/ 2560320 h 3337560"/>
                <a:gd name="connsiteX40" fmla="*/ 2293620 w 2636520"/>
                <a:gd name="connsiteY40" fmla="*/ 2583180 h 3337560"/>
                <a:gd name="connsiteX41" fmla="*/ 2308860 w 2636520"/>
                <a:gd name="connsiteY41" fmla="*/ 2628900 h 3337560"/>
                <a:gd name="connsiteX42" fmla="*/ 2377440 w 2636520"/>
                <a:gd name="connsiteY42" fmla="*/ 2689860 h 3337560"/>
                <a:gd name="connsiteX43" fmla="*/ 2392680 w 2636520"/>
                <a:gd name="connsiteY43" fmla="*/ 2712720 h 3337560"/>
                <a:gd name="connsiteX44" fmla="*/ 2415540 w 2636520"/>
                <a:gd name="connsiteY44" fmla="*/ 2735580 h 3337560"/>
                <a:gd name="connsiteX45" fmla="*/ 2446020 w 2636520"/>
                <a:gd name="connsiteY45" fmla="*/ 2766060 h 3337560"/>
                <a:gd name="connsiteX46" fmla="*/ 2453640 w 2636520"/>
                <a:gd name="connsiteY46" fmla="*/ 2796540 h 3337560"/>
                <a:gd name="connsiteX47" fmla="*/ 2476500 w 2636520"/>
                <a:gd name="connsiteY47" fmla="*/ 2811780 h 3337560"/>
                <a:gd name="connsiteX48" fmla="*/ 2484120 w 2636520"/>
                <a:gd name="connsiteY48" fmla="*/ 2849880 h 3337560"/>
                <a:gd name="connsiteX49" fmla="*/ 2491740 w 2636520"/>
                <a:gd name="connsiteY49" fmla="*/ 2880360 h 3337560"/>
                <a:gd name="connsiteX50" fmla="*/ 2499360 w 2636520"/>
                <a:gd name="connsiteY50" fmla="*/ 2903220 h 3337560"/>
                <a:gd name="connsiteX51" fmla="*/ 2506980 w 2636520"/>
                <a:gd name="connsiteY51" fmla="*/ 2948940 h 3337560"/>
                <a:gd name="connsiteX52" fmla="*/ 2514600 w 2636520"/>
                <a:gd name="connsiteY52" fmla="*/ 2971800 h 3337560"/>
                <a:gd name="connsiteX53" fmla="*/ 2522220 w 2636520"/>
                <a:gd name="connsiteY53" fmla="*/ 3002280 h 3337560"/>
                <a:gd name="connsiteX54" fmla="*/ 2537460 w 2636520"/>
                <a:gd name="connsiteY54" fmla="*/ 3040380 h 3337560"/>
                <a:gd name="connsiteX55" fmla="*/ 2545080 w 2636520"/>
                <a:gd name="connsiteY55" fmla="*/ 3070860 h 3337560"/>
                <a:gd name="connsiteX56" fmla="*/ 2575560 w 2636520"/>
                <a:gd name="connsiteY56" fmla="*/ 3108960 h 3337560"/>
                <a:gd name="connsiteX57" fmla="*/ 2590800 w 2636520"/>
                <a:gd name="connsiteY57" fmla="*/ 3131820 h 3337560"/>
                <a:gd name="connsiteX58" fmla="*/ 2598420 w 2636520"/>
                <a:gd name="connsiteY58" fmla="*/ 3177540 h 3337560"/>
                <a:gd name="connsiteX59" fmla="*/ 2613660 w 2636520"/>
                <a:gd name="connsiteY59" fmla="*/ 3200400 h 3337560"/>
                <a:gd name="connsiteX60" fmla="*/ 2636520 w 2636520"/>
                <a:gd name="connsiteY60" fmla="*/ 3276600 h 3337560"/>
                <a:gd name="connsiteX61" fmla="*/ 2621280 w 2636520"/>
                <a:gd name="connsiteY61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714500 w 2636520"/>
                <a:gd name="connsiteY24" fmla="*/ 2141220 h 3337560"/>
                <a:gd name="connsiteX25" fmla="*/ 1783080 w 2636520"/>
                <a:gd name="connsiteY25" fmla="*/ 2194560 h 3337560"/>
                <a:gd name="connsiteX26" fmla="*/ 1851660 w 2636520"/>
                <a:gd name="connsiteY26" fmla="*/ 2217420 h 3337560"/>
                <a:gd name="connsiteX27" fmla="*/ 1882140 w 2636520"/>
                <a:gd name="connsiteY27" fmla="*/ 2232660 h 3337560"/>
                <a:gd name="connsiteX28" fmla="*/ 1943100 w 2636520"/>
                <a:gd name="connsiteY28" fmla="*/ 2247900 h 3337560"/>
                <a:gd name="connsiteX29" fmla="*/ 1988820 w 2636520"/>
                <a:gd name="connsiteY29" fmla="*/ 2278380 h 3337560"/>
                <a:gd name="connsiteX30" fmla="*/ 2026920 w 2636520"/>
                <a:gd name="connsiteY30" fmla="*/ 2293620 h 3337560"/>
                <a:gd name="connsiteX31" fmla="*/ 2095500 w 2636520"/>
                <a:gd name="connsiteY31" fmla="*/ 2331720 h 3337560"/>
                <a:gd name="connsiteX32" fmla="*/ 2148840 w 2636520"/>
                <a:gd name="connsiteY32" fmla="*/ 2392680 h 3337560"/>
                <a:gd name="connsiteX33" fmla="*/ 2186940 w 2636520"/>
                <a:gd name="connsiteY33" fmla="*/ 2438400 h 3337560"/>
                <a:gd name="connsiteX34" fmla="*/ 2209800 w 2636520"/>
                <a:gd name="connsiteY34" fmla="*/ 2446020 h 3337560"/>
                <a:gd name="connsiteX35" fmla="*/ 2225040 w 2636520"/>
                <a:gd name="connsiteY35" fmla="*/ 2468880 h 3337560"/>
                <a:gd name="connsiteX36" fmla="*/ 2232660 w 2636520"/>
                <a:gd name="connsiteY36" fmla="*/ 2491740 h 3337560"/>
                <a:gd name="connsiteX37" fmla="*/ 2255520 w 2636520"/>
                <a:gd name="connsiteY37" fmla="*/ 2506980 h 3337560"/>
                <a:gd name="connsiteX38" fmla="*/ 2278380 w 2636520"/>
                <a:gd name="connsiteY38" fmla="*/ 2560320 h 3337560"/>
                <a:gd name="connsiteX39" fmla="*/ 2293620 w 2636520"/>
                <a:gd name="connsiteY39" fmla="*/ 2583180 h 3337560"/>
                <a:gd name="connsiteX40" fmla="*/ 2308860 w 2636520"/>
                <a:gd name="connsiteY40" fmla="*/ 2628900 h 3337560"/>
                <a:gd name="connsiteX41" fmla="*/ 2377440 w 2636520"/>
                <a:gd name="connsiteY41" fmla="*/ 2689860 h 3337560"/>
                <a:gd name="connsiteX42" fmla="*/ 2392680 w 2636520"/>
                <a:gd name="connsiteY42" fmla="*/ 2712720 h 3337560"/>
                <a:gd name="connsiteX43" fmla="*/ 2415540 w 2636520"/>
                <a:gd name="connsiteY43" fmla="*/ 2735580 h 3337560"/>
                <a:gd name="connsiteX44" fmla="*/ 2446020 w 2636520"/>
                <a:gd name="connsiteY44" fmla="*/ 2766060 h 3337560"/>
                <a:gd name="connsiteX45" fmla="*/ 2453640 w 2636520"/>
                <a:gd name="connsiteY45" fmla="*/ 2796540 h 3337560"/>
                <a:gd name="connsiteX46" fmla="*/ 2476500 w 2636520"/>
                <a:gd name="connsiteY46" fmla="*/ 2811780 h 3337560"/>
                <a:gd name="connsiteX47" fmla="*/ 2484120 w 2636520"/>
                <a:gd name="connsiteY47" fmla="*/ 2849880 h 3337560"/>
                <a:gd name="connsiteX48" fmla="*/ 2491740 w 2636520"/>
                <a:gd name="connsiteY48" fmla="*/ 2880360 h 3337560"/>
                <a:gd name="connsiteX49" fmla="*/ 2499360 w 2636520"/>
                <a:gd name="connsiteY49" fmla="*/ 2903220 h 3337560"/>
                <a:gd name="connsiteX50" fmla="*/ 2506980 w 2636520"/>
                <a:gd name="connsiteY50" fmla="*/ 2948940 h 3337560"/>
                <a:gd name="connsiteX51" fmla="*/ 2514600 w 2636520"/>
                <a:gd name="connsiteY51" fmla="*/ 2971800 h 3337560"/>
                <a:gd name="connsiteX52" fmla="*/ 2522220 w 2636520"/>
                <a:gd name="connsiteY52" fmla="*/ 3002280 h 3337560"/>
                <a:gd name="connsiteX53" fmla="*/ 2537460 w 2636520"/>
                <a:gd name="connsiteY53" fmla="*/ 3040380 h 3337560"/>
                <a:gd name="connsiteX54" fmla="*/ 2545080 w 2636520"/>
                <a:gd name="connsiteY54" fmla="*/ 3070860 h 3337560"/>
                <a:gd name="connsiteX55" fmla="*/ 2575560 w 2636520"/>
                <a:gd name="connsiteY55" fmla="*/ 3108960 h 3337560"/>
                <a:gd name="connsiteX56" fmla="*/ 2590800 w 2636520"/>
                <a:gd name="connsiteY56" fmla="*/ 3131820 h 3337560"/>
                <a:gd name="connsiteX57" fmla="*/ 2598420 w 2636520"/>
                <a:gd name="connsiteY57" fmla="*/ 3177540 h 3337560"/>
                <a:gd name="connsiteX58" fmla="*/ 2613660 w 2636520"/>
                <a:gd name="connsiteY58" fmla="*/ 3200400 h 3337560"/>
                <a:gd name="connsiteX59" fmla="*/ 2636520 w 2636520"/>
                <a:gd name="connsiteY59" fmla="*/ 3276600 h 3337560"/>
                <a:gd name="connsiteX60" fmla="*/ 2621280 w 2636520"/>
                <a:gd name="connsiteY60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783080 w 2636520"/>
                <a:gd name="connsiteY24" fmla="*/ 2194560 h 3337560"/>
                <a:gd name="connsiteX25" fmla="*/ 1851660 w 2636520"/>
                <a:gd name="connsiteY25" fmla="*/ 2217420 h 3337560"/>
                <a:gd name="connsiteX26" fmla="*/ 1882140 w 2636520"/>
                <a:gd name="connsiteY26" fmla="*/ 2232660 h 3337560"/>
                <a:gd name="connsiteX27" fmla="*/ 1943100 w 2636520"/>
                <a:gd name="connsiteY27" fmla="*/ 2247900 h 3337560"/>
                <a:gd name="connsiteX28" fmla="*/ 1988820 w 2636520"/>
                <a:gd name="connsiteY28" fmla="*/ 2278380 h 3337560"/>
                <a:gd name="connsiteX29" fmla="*/ 2026920 w 2636520"/>
                <a:gd name="connsiteY29" fmla="*/ 2293620 h 3337560"/>
                <a:gd name="connsiteX30" fmla="*/ 2095500 w 2636520"/>
                <a:gd name="connsiteY30" fmla="*/ 2331720 h 3337560"/>
                <a:gd name="connsiteX31" fmla="*/ 2148840 w 2636520"/>
                <a:gd name="connsiteY31" fmla="*/ 2392680 h 3337560"/>
                <a:gd name="connsiteX32" fmla="*/ 2186940 w 2636520"/>
                <a:gd name="connsiteY32" fmla="*/ 2438400 h 3337560"/>
                <a:gd name="connsiteX33" fmla="*/ 2209800 w 2636520"/>
                <a:gd name="connsiteY33" fmla="*/ 2446020 h 3337560"/>
                <a:gd name="connsiteX34" fmla="*/ 2225040 w 2636520"/>
                <a:gd name="connsiteY34" fmla="*/ 2468880 h 3337560"/>
                <a:gd name="connsiteX35" fmla="*/ 2232660 w 2636520"/>
                <a:gd name="connsiteY35" fmla="*/ 2491740 h 3337560"/>
                <a:gd name="connsiteX36" fmla="*/ 2255520 w 2636520"/>
                <a:gd name="connsiteY36" fmla="*/ 2506980 h 3337560"/>
                <a:gd name="connsiteX37" fmla="*/ 2278380 w 2636520"/>
                <a:gd name="connsiteY37" fmla="*/ 2560320 h 3337560"/>
                <a:gd name="connsiteX38" fmla="*/ 2293620 w 2636520"/>
                <a:gd name="connsiteY38" fmla="*/ 2583180 h 3337560"/>
                <a:gd name="connsiteX39" fmla="*/ 2308860 w 2636520"/>
                <a:gd name="connsiteY39" fmla="*/ 2628900 h 3337560"/>
                <a:gd name="connsiteX40" fmla="*/ 2377440 w 2636520"/>
                <a:gd name="connsiteY40" fmla="*/ 2689860 h 3337560"/>
                <a:gd name="connsiteX41" fmla="*/ 2392680 w 2636520"/>
                <a:gd name="connsiteY41" fmla="*/ 2712720 h 3337560"/>
                <a:gd name="connsiteX42" fmla="*/ 2415540 w 2636520"/>
                <a:gd name="connsiteY42" fmla="*/ 2735580 h 3337560"/>
                <a:gd name="connsiteX43" fmla="*/ 2446020 w 2636520"/>
                <a:gd name="connsiteY43" fmla="*/ 2766060 h 3337560"/>
                <a:gd name="connsiteX44" fmla="*/ 2453640 w 2636520"/>
                <a:gd name="connsiteY44" fmla="*/ 2796540 h 3337560"/>
                <a:gd name="connsiteX45" fmla="*/ 2476500 w 2636520"/>
                <a:gd name="connsiteY45" fmla="*/ 2811780 h 3337560"/>
                <a:gd name="connsiteX46" fmla="*/ 2484120 w 2636520"/>
                <a:gd name="connsiteY46" fmla="*/ 2849880 h 3337560"/>
                <a:gd name="connsiteX47" fmla="*/ 2491740 w 2636520"/>
                <a:gd name="connsiteY47" fmla="*/ 2880360 h 3337560"/>
                <a:gd name="connsiteX48" fmla="*/ 2499360 w 2636520"/>
                <a:gd name="connsiteY48" fmla="*/ 2903220 h 3337560"/>
                <a:gd name="connsiteX49" fmla="*/ 2506980 w 2636520"/>
                <a:gd name="connsiteY49" fmla="*/ 2948940 h 3337560"/>
                <a:gd name="connsiteX50" fmla="*/ 2514600 w 2636520"/>
                <a:gd name="connsiteY50" fmla="*/ 2971800 h 3337560"/>
                <a:gd name="connsiteX51" fmla="*/ 2522220 w 2636520"/>
                <a:gd name="connsiteY51" fmla="*/ 3002280 h 3337560"/>
                <a:gd name="connsiteX52" fmla="*/ 2537460 w 2636520"/>
                <a:gd name="connsiteY52" fmla="*/ 3040380 h 3337560"/>
                <a:gd name="connsiteX53" fmla="*/ 2545080 w 2636520"/>
                <a:gd name="connsiteY53" fmla="*/ 3070860 h 3337560"/>
                <a:gd name="connsiteX54" fmla="*/ 2575560 w 2636520"/>
                <a:gd name="connsiteY54" fmla="*/ 3108960 h 3337560"/>
                <a:gd name="connsiteX55" fmla="*/ 2590800 w 2636520"/>
                <a:gd name="connsiteY55" fmla="*/ 3131820 h 3337560"/>
                <a:gd name="connsiteX56" fmla="*/ 2598420 w 2636520"/>
                <a:gd name="connsiteY56" fmla="*/ 3177540 h 3337560"/>
                <a:gd name="connsiteX57" fmla="*/ 2613660 w 2636520"/>
                <a:gd name="connsiteY57" fmla="*/ 3200400 h 3337560"/>
                <a:gd name="connsiteX58" fmla="*/ 2636520 w 2636520"/>
                <a:gd name="connsiteY58" fmla="*/ 3276600 h 3337560"/>
                <a:gd name="connsiteX59" fmla="*/ 2621280 w 2636520"/>
                <a:gd name="connsiteY59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783080 w 2636520"/>
                <a:gd name="connsiteY24" fmla="*/ 2194560 h 3337560"/>
                <a:gd name="connsiteX25" fmla="*/ 1882140 w 2636520"/>
                <a:gd name="connsiteY25" fmla="*/ 2232660 h 3337560"/>
                <a:gd name="connsiteX26" fmla="*/ 1943100 w 2636520"/>
                <a:gd name="connsiteY26" fmla="*/ 2247900 h 3337560"/>
                <a:gd name="connsiteX27" fmla="*/ 1988820 w 2636520"/>
                <a:gd name="connsiteY27" fmla="*/ 2278380 h 3337560"/>
                <a:gd name="connsiteX28" fmla="*/ 2026920 w 2636520"/>
                <a:gd name="connsiteY28" fmla="*/ 2293620 h 3337560"/>
                <a:gd name="connsiteX29" fmla="*/ 2095500 w 2636520"/>
                <a:gd name="connsiteY29" fmla="*/ 2331720 h 3337560"/>
                <a:gd name="connsiteX30" fmla="*/ 2148840 w 2636520"/>
                <a:gd name="connsiteY30" fmla="*/ 2392680 h 3337560"/>
                <a:gd name="connsiteX31" fmla="*/ 2186940 w 2636520"/>
                <a:gd name="connsiteY31" fmla="*/ 2438400 h 3337560"/>
                <a:gd name="connsiteX32" fmla="*/ 2209800 w 2636520"/>
                <a:gd name="connsiteY32" fmla="*/ 2446020 h 3337560"/>
                <a:gd name="connsiteX33" fmla="*/ 2225040 w 2636520"/>
                <a:gd name="connsiteY33" fmla="*/ 2468880 h 3337560"/>
                <a:gd name="connsiteX34" fmla="*/ 2232660 w 2636520"/>
                <a:gd name="connsiteY34" fmla="*/ 2491740 h 3337560"/>
                <a:gd name="connsiteX35" fmla="*/ 2255520 w 2636520"/>
                <a:gd name="connsiteY35" fmla="*/ 2506980 h 3337560"/>
                <a:gd name="connsiteX36" fmla="*/ 2278380 w 2636520"/>
                <a:gd name="connsiteY36" fmla="*/ 2560320 h 3337560"/>
                <a:gd name="connsiteX37" fmla="*/ 2293620 w 2636520"/>
                <a:gd name="connsiteY37" fmla="*/ 2583180 h 3337560"/>
                <a:gd name="connsiteX38" fmla="*/ 2308860 w 2636520"/>
                <a:gd name="connsiteY38" fmla="*/ 2628900 h 3337560"/>
                <a:gd name="connsiteX39" fmla="*/ 2377440 w 2636520"/>
                <a:gd name="connsiteY39" fmla="*/ 2689860 h 3337560"/>
                <a:gd name="connsiteX40" fmla="*/ 2392680 w 2636520"/>
                <a:gd name="connsiteY40" fmla="*/ 2712720 h 3337560"/>
                <a:gd name="connsiteX41" fmla="*/ 2415540 w 2636520"/>
                <a:gd name="connsiteY41" fmla="*/ 2735580 h 3337560"/>
                <a:gd name="connsiteX42" fmla="*/ 2446020 w 2636520"/>
                <a:gd name="connsiteY42" fmla="*/ 2766060 h 3337560"/>
                <a:gd name="connsiteX43" fmla="*/ 2453640 w 2636520"/>
                <a:gd name="connsiteY43" fmla="*/ 2796540 h 3337560"/>
                <a:gd name="connsiteX44" fmla="*/ 2476500 w 2636520"/>
                <a:gd name="connsiteY44" fmla="*/ 2811780 h 3337560"/>
                <a:gd name="connsiteX45" fmla="*/ 2484120 w 2636520"/>
                <a:gd name="connsiteY45" fmla="*/ 2849880 h 3337560"/>
                <a:gd name="connsiteX46" fmla="*/ 2491740 w 2636520"/>
                <a:gd name="connsiteY46" fmla="*/ 2880360 h 3337560"/>
                <a:gd name="connsiteX47" fmla="*/ 2499360 w 2636520"/>
                <a:gd name="connsiteY47" fmla="*/ 2903220 h 3337560"/>
                <a:gd name="connsiteX48" fmla="*/ 2506980 w 2636520"/>
                <a:gd name="connsiteY48" fmla="*/ 2948940 h 3337560"/>
                <a:gd name="connsiteX49" fmla="*/ 2514600 w 2636520"/>
                <a:gd name="connsiteY49" fmla="*/ 2971800 h 3337560"/>
                <a:gd name="connsiteX50" fmla="*/ 2522220 w 2636520"/>
                <a:gd name="connsiteY50" fmla="*/ 3002280 h 3337560"/>
                <a:gd name="connsiteX51" fmla="*/ 2537460 w 2636520"/>
                <a:gd name="connsiteY51" fmla="*/ 3040380 h 3337560"/>
                <a:gd name="connsiteX52" fmla="*/ 2545080 w 2636520"/>
                <a:gd name="connsiteY52" fmla="*/ 3070860 h 3337560"/>
                <a:gd name="connsiteX53" fmla="*/ 2575560 w 2636520"/>
                <a:gd name="connsiteY53" fmla="*/ 3108960 h 3337560"/>
                <a:gd name="connsiteX54" fmla="*/ 2590800 w 2636520"/>
                <a:gd name="connsiteY54" fmla="*/ 3131820 h 3337560"/>
                <a:gd name="connsiteX55" fmla="*/ 2598420 w 2636520"/>
                <a:gd name="connsiteY55" fmla="*/ 3177540 h 3337560"/>
                <a:gd name="connsiteX56" fmla="*/ 2613660 w 2636520"/>
                <a:gd name="connsiteY56" fmla="*/ 3200400 h 3337560"/>
                <a:gd name="connsiteX57" fmla="*/ 2636520 w 2636520"/>
                <a:gd name="connsiteY57" fmla="*/ 3276600 h 3337560"/>
                <a:gd name="connsiteX58" fmla="*/ 2621280 w 2636520"/>
                <a:gd name="connsiteY58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1943100 w 2636520"/>
                <a:gd name="connsiteY25" fmla="*/ 2247900 h 3337560"/>
                <a:gd name="connsiteX26" fmla="*/ 1988820 w 2636520"/>
                <a:gd name="connsiteY26" fmla="*/ 2278380 h 3337560"/>
                <a:gd name="connsiteX27" fmla="*/ 2026920 w 2636520"/>
                <a:gd name="connsiteY27" fmla="*/ 2293620 h 3337560"/>
                <a:gd name="connsiteX28" fmla="*/ 2095500 w 2636520"/>
                <a:gd name="connsiteY28" fmla="*/ 2331720 h 3337560"/>
                <a:gd name="connsiteX29" fmla="*/ 2148840 w 2636520"/>
                <a:gd name="connsiteY29" fmla="*/ 2392680 h 3337560"/>
                <a:gd name="connsiteX30" fmla="*/ 2186940 w 2636520"/>
                <a:gd name="connsiteY30" fmla="*/ 2438400 h 3337560"/>
                <a:gd name="connsiteX31" fmla="*/ 2209800 w 2636520"/>
                <a:gd name="connsiteY31" fmla="*/ 2446020 h 3337560"/>
                <a:gd name="connsiteX32" fmla="*/ 2225040 w 2636520"/>
                <a:gd name="connsiteY32" fmla="*/ 2468880 h 3337560"/>
                <a:gd name="connsiteX33" fmla="*/ 2232660 w 2636520"/>
                <a:gd name="connsiteY33" fmla="*/ 2491740 h 3337560"/>
                <a:gd name="connsiteX34" fmla="*/ 2255520 w 2636520"/>
                <a:gd name="connsiteY34" fmla="*/ 2506980 h 3337560"/>
                <a:gd name="connsiteX35" fmla="*/ 2278380 w 2636520"/>
                <a:gd name="connsiteY35" fmla="*/ 2560320 h 3337560"/>
                <a:gd name="connsiteX36" fmla="*/ 2293620 w 2636520"/>
                <a:gd name="connsiteY36" fmla="*/ 2583180 h 3337560"/>
                <a:gd name="connsiteX37" fmla="*/ 2308860 w 2636520"/>
                <a:gd name="connsiteY37" fmla="*/ 2628900 h 3337560"/>
                <a:gd name="connsiteX38" fmla="*/ 2377440 w 2636520"/>
                <a:gd name="connsiteY38" fmla="*/ 2689860 h 3337560"/>
                <a:gd name="connsiteX39" fmla="*/ 2392680 w 2636520"/>
                <a:gd name="connsiteY39" fmla="*/ 2712720 h 3337560"/>
                <a:gd name="connsiteX40" fmla="*/ 2415540 w 2636520"/>
                <a:gd name="connsiteY40" fmla="*/ 2735580 h 3337560"/>
                <a:gd name="connsiteX41" fmla="*/ 2446020 w 2636520"/>
                <a:gd name="connsiteY41" fmla="*/ 2766060 h 3337560"/>
                <a:gd name="connsiteX42" fmla="*/ 2453640 w 2636520"/>
                <a:gd name="connsiteY42" fmla="*/ 2796540 h 3337560"/>
                <a:gd name="connsiteX43" fmla="*/ 2476500 w 2636520"/>
                <a:gd name="connsiteY43" fmla="*/ 2811780 h 3337560"/>
                <a:gd name="connsiteX44" fmla="*/ 2484120 w 2636520"/>
                <a:gd name="connsiteY44" fmla="*/ 2849880 h 3337560"/>
                <a:gd name="connsiteX45" fmla="*/ 2491740 w 2636520"/>
                <a:gd name="connsiteY45" fmla="*/ 2880360 h 3337560"/>
                <a:gd name="connsiteX46" fmla="*/ 2499360 w 2636520"/>
                <a:gd name="connsiteY46" fmla="*/ 2903220 h 3337560"/>
                <a:gd name="connsiteX47" fmla="*/ 2506980 w 2636520"/>
                <a:gd name="connsiteY47" fmla="*/ 2948940 h 3337560"/>
                <a:gd name="connsiteX48" fmla="*/ 2514600 w 2636520"/>
                <a:gd name="connsiteY48" fmla="*/ 2971800 h 3337560"/>
                <a:gd name="connsiteX49" fmla="*/ 2522220 w 2636520"/>
                <a:gd name="connsiteY49" fmla="*/ 3002280 h 3337560"/>
                <a:gd name="connsiteX50" fmla="*/ 2537460 w 2636520"/>
                <a:gd name="connsiteY50" fmla="*/ 3040380 h 3337560"/>
                <a:gd name="connsiteX51" fmla="*/ 2545080 w 2636520"/>
                <a:gd name="connsiteY51" fmla="*/ 3070860 h 3337560"/>
                <a:gd name="connsiteX52" fmla="*/ 2575560 w 2636520"/>
                <a:gd name="connsiteY52" fmla="*/ 3108960 h 3337560"/>
                <a:gd name="connsiteX53" fmla="*/ 2590800 w 2636520"/>
                <a:gd name="connsiteY53" fmla="*/ 3131820 h 3337560"/>
                <a:gd name="connsiteX54" fmla="*/ 2598420 w 2636520"/>
                <a:gd name="connsiteY54" fmla="*/ 3177540 h 3337560"/>
                <a:gd name="connsiteX55" fmla="*/ 2613660 w 2636520"/>
                <a:gd name="connsiteY55" fmla="*/ 3200400 h 3337560"/>
                <a:gd name="connsiteX56" fmla="*/ 2636520 w 2636520"/>
                <a:gd name="connsiteY56" fmla="*/ 3276600 h 3337560"/>
                <a:gd name="connsiteX57" fmla="*/ 2621280 w 2636520"/>
                <a:gd name="connsiteY57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1988820 w 2636520"/>
                <a:gd name="connsiteY25" fmla="*/ 2278380 h 3337560"/>
                <a:gd name="connsiteX26" fmla="*/ 2026920 w 2636520"/>
                <a:gd name="connsiteY26" fmla="*/ 2293620 h 3337560"/>
                <a:gd name="connsiteX27" fmla="*/ 2095500 w 2636520"/>
                <a:gd name="connsiteY27" fmla="*/ 2331720 h 3337560"/>
                <a:gd name="connsiteX28" fmla="*/ 2148840 w 2636520"/>
                <a:gd name="connsiteY28" fmla="*/ 2392680 h 3337560"/>
                <a:gd name="connsiteX29" fmla="*/ 2186940 w 2636520"/>
                <a:gd name="connsiteY29" fmla="*/ 2438400 h 3337560"/>
                <a:gd name="connsiteX30" fmla="*/ 2209800 w 2636520"/>
                <a:gd name="connsiteY30" fmla="*/ 2446020 h 3337560"/>
                <a:gd name="connsiteX31" fmla="*/ 2225040 w 2636520"/>
                <a:gd name="connsiteY31" fmla="*/ 2468880 h 3337560"/>
                <a:gd name="connsiteX32" fmla="*/ 2232660 w 2636520"/>
                <a:gd name="connsiteY32" fmla="*/ 2491740 h 3337560"/>
                <a:gd name="connsiteX33" fmla="*/ 2255520 w 2636520"/>
                <a:gd name="connsiteY33" fmla="*/ 2506980 h 3337560"/>
                <a:gd name="connsiteX34" fmla="*/ 2278380 w 2636520"/>
                <a:gd name="connsiteY34" fmla="*/ 2560320 h 3337560"/>
                <a:gd name="connsiteX35" fmla="*/ 2293620 w 2636520"/>
                <a:gd name="connsiteY35" fmla="*/ 2583180 h 3337560"/>
                <a:gd name="connsiteX36" fmla="*/ 2308860 w 2636520"/>
                <a:gd name="connsiteY36" fmla="*/ 2628900 h 3337560"/>
                <a:gd name="connsiteX37" fmla="*/ 2377440 w 2636520"/>
                <a:gd name="connsiteY37" fmla="*/ 2689860 h 3337560"/>
                <a:gd name="connsiteX38" fmla="*/ 2392680 w 2636520"/>
                <a:gd name="connsiteY38" fmla="*/ 2712720 h 3337560"/>
                <a:gd name="connsiteX39" fmla="*/ 2415540 w 2636520"/>
                <a:gd name="connsiteY39" fmla="*/ 2735580 h 3337560"/>
                <a:gd name="connsiteX40" fmla="*/ 2446020 w 2636520"/>
                <a:gd name="connsiteY40" fmla="*/ 2766060 h 3337560"/>
                <a:gd name="connsiteX41" fmla="*/ 2453640 w 2636520"/>
                <a:gd name="connsiteY41" fmla="*/ 2796540 h 3337560"/>
                <a:gd name="connsiteX42" fmla="*/ 2476500 w 2636520"/>
                <a:gd name="connsiteY42" fmla="*/ 2811780 h 3337560"/>
                <a:gd name="connsiteX43" fmla="*/ 2484120 w 2636520"/>
                <a:gd name="connsiteY43" fmla="*/ 2849880 h 3337560"/>
                <a:gd name="connsiteX44" fmla="*/ 2491740 w 2636520"/>
                <a:gd name="connsiteY44" fmla="*/ 2880360 h 3337560"/>
                <a:gd name="connsiteX45" fmla="*/ 2499360 w 2636520"/>
                <a:gd name="connsiteY45" fmla="*/ 2903220 h 3337560"/>
                <a:gd name="connsiteX46" fmla="*/ 2506980 w 2636520"/>
                <a:gd name="connsiteY46" fmla="*/ 2948940 h 3337560"/>
                <a:gd name="connsiteX47" fmla="*/ 2514600 w 2636520"/>
                <a:gd name="connsiteY47" fmla="*/ 2971800 h 3337560"/>
                <a:gd name="connsiteX48" fmla="*/ 2522220 w 2636520"/>
                <a:gd name="connsiteY48" fmla="*/ 3002280 h 3337560"/>
                <a:gd name="connsiteX49" fmla="*/ 2537460 w 2636520"/>
                <a:gd name="connsiteY49" fmla="*/ 3040380 h 3337560"/>
                <a:gd name="connsiteX50" fmla="*/ 2545080 w 2636520"/>
                <a:gd name="connsiteY50" fmla="*/ 3070860 h 3337560"/>
                <a:gd name="connsiteX51" fmla="*/ 2575560 w 2636520"/>
                <a:gd name="connsiteY51" fmla="*/ 3108960 h 3337560"/>
                <a:gd name="connsiteX52" fmla="*/ 2590800 w 2636520"/>
                <a:gd name="connsiteY52" fmla="*/ 3131820 h 3337560"/>
                <a:gd name="connsiteX53" fmla="*/ 2598420 w 2636520"/>
                <a:gd name="connsiteY53" fmla="*/ 3177540 h 3337560"/>
                <a:gd name="connsiteX54" fmla="*/ 2613660 w 2636520"/>
                <a:gd name="connsiteY54" fmla="*/ 3200400 h 3337560"/>
                <a:gd name="connsiteX55" fmla="*/ 2636520 w 2636520"/>
                <a:gd name="connsiteY55" fmla="*/ 3276600 h 3337560"/>
                <a:gd name="connsiteX56" fmla="*/ 2621280 w 2636520"/>
                <a:gd name="connsiteY56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095500 w 2636520"/>
                <a:gd name="connsiteY26" fmla="*/ 2331720 h 3337560"/>
                <a:gd name="connsiteX27" fmla="*/ 2148840 w 2636520"/>
                <a:gd name="connsiteY27" fmla="*/ 2392680 h 3337560"/>
                <a:gd name="connsiteX28" fmla="*/ 2186940 w 2636520"/>
                <a:gd name="connsiteY28" fmla="*/ 2438400 h 3337560"/>
                <a:gd name="connsiteX29" fmla="*/ 2209800 w 2636520"/>
                <a:gd name="connsiteY29" fmla="*/ 2446020 h 3337560"/>
                <a:gd name="connsiteX30" fmla="*/ 2225040 w 2636520"/>
                <a:gd name="connsiteY30" fmla="*/ 2468880 h 3337560"/>
                <a:gd name="connsiteX31" fmla="*/ 2232660 w 2636520"/>
                <a:gd name="connsiteY31" fmla="*/ 2491740 h 3337560"/>
                <a:gd name="connsiteX32" fmla="*/ 2255520 w 2636520"/>
                <a:gd name="connsiteY32" fmla="*/ 2506980 h 3337560"/>
                <a:gd name="connsiteX33" fmla="*/ 2278380 w 2636520"/>
                <a:gd name="connsiteY33" fmla="*/ 2560320 h 3337560"/>
                <a:gd name="connsiteX34" fmla="*/ 2293620 w 2636520"/>
                <a:gd name="connsiteY34" fmla="*/ 2583180 h 3337560"/>
                <a:gd name="connsiteX35" fmla="*/ 2308860 w 2636520"/>
                <a:gd name="connsiteY35" fmla="*/ 2628900 h 3337560"/>
                <a:gd name="connsiteX36" fmla="*/ 2377440 w 2636520"/>
                <a:gd name="connsiteY36" fmla="*/ 2689860 h 3337560"/>
                <a:gd name="connsiteX37" fmla="*/ 2392680 w 2636520"/>
                <a:gd name="connsiteY37" fmla="*/ 2712720 h 3337560"/>
                <a:gd name="connsiteX38" fmla="*/ 2415540 w 2636520"/>
                <a:gd name="connsiteY38" fmla="*/ 2735580 h 3337560"/>
                <a:gd name="connsiteX39" fmla="*/ 2446020 w 2636520"/>
                <a:gd name="connsiteY39" fmla="*/ 2766060 h 3337560"/>
                <a:gd name="connsiteX40" fmla="*/ 2453640 w 2636520"/>
                <a:gd name="connsiteY40" fmla="*/ 2796540 h 3337560"/>
                <a:gd name="connsiteX41" fmla="*/ 2476500 w 2636520"/>
                <a:gd name="connsiteY41" fmla="*/ 2811780 h 3337560"/>
                <a:gd name="connsiteX42" fmla="*/ 2484120 w 2636520"/>
                <a:gd name="connsiteY42" fmla="*/ 2849880 h 3337560"/>
                <a:gd name="connsiteX43" fmla="*/ 2491740 w 2636520"/>
                <a:gd name="connsiteY43" fmla="*/ 2880360 h 3337560"/>
                <a:gd name="connsiteX44" fmla="*/ 2499360 w 2636520"/>
                <a:gd name="connsiteY44" fmla="*/ 2903220 h 3337560"/>
                <a:gd name="connsiteX45" fmla="*/ 2506980 w 2636520"/>
                <a:gd name="connsiteY45" fmla="*/ 2948940 h 3337560"/>
                <a:gd name="connsiteX46" fmla="*/ 2514600 w 2636520"/>
                <a:gd name="connsiteY46" fmla="*/ 2971800 h 3337560"/>
                <a:gd name="connsiteX47" fmla="*/ 2522220 w 2636520"/>
                <a:gd name="connsiteY47" fmla="*/ 3002280 h 3337560"/>
                <a:gd name="connsiteX48" fmla="*/ 2537460 w 2636520"/>
                <a:gd name="connsiteY48" fmla="*/ 3040380 h 3337560"/>
                <a:gd name="connsiteX49" fmla="*/ 2545080 w 2636520"/>
                <a:gd name="connsiteY49" fmla="*/ 3070860 h 3337560"/>
                <a:gd name="connsiteX50" fmla="*/ 2575560 w 2636520"/>
                <a:gd name="connsiteY50" fmla="*/ 3108960 h 3337560"/>
                <a:gd name="connsiteX51" fmla="*/ 2590800 w 2636520"/>
                <a:gd name="connsiteY51" fmla="*/ 3131820 h 3337560"/>
                <a:gd name="connsiteX52" fmla="*/ 2598420 w 2636520"/>
                <a:gd name="connsiteY52" fmla="*/ 3177540 h 3337560"/>
                <a:gd name="connsiteX53" fmla="*/ 2613660 w 2636520"/>
                <a:gd name="connsiteY53" fmla="*/ 3200400 h 3337560"/>
                <a:gd name="connsiteX54" fmla="*/ 2636520 w 2636520"/>
                <a:gd name="connsiteY54" fmla="*/ 3276600 h 3337560"/>
                <a:gd name="connsiteX55" fmla="*/ 2621280 w 2636520"/>
                <a:gd name="connsiteY55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186940 w 2636520"/>
                <a:gd name="connsiteY27" fmla="*/ 2438400 h 3337560"/>
                <a:gd name="connsiteX28" fmla="*/ 2209800 w 2636520"/>
                <a:gd name="connsiteY28" fmla="*/ 2446020 h 3337560"/>
                <a:gd name="connsiteX29" fmla="*/ 2225040 w 2636520"/>
                <a:gd name="connsiteY29" fmla="*/ 2468880 h 3337560"/>
                <a:gd name="connsiteX30" fmla="*/ 2232660 w 2636520"/>
                <a:gd name="connsiteY30" fmla="*/ 2491740 h 3337560"/>
                <a:gd name="connsiteX31" fmla="*/ 2255520 w 2636520"/>
                <a:gd name="connsiteY31" fmla="*/ 2506980 h 3337560"/>
                <a:gd name="connsiteX32" fmla="*/ 2278380 w 2636520"/>
                <a:gd name="connsiteY32" fmla="*/ 2560320 h 3337560"/>
                <a:gd name="connsiteX33" fmla="*/ 2293620 w 2636520"/>
                <a:gd name="connsiteY33" fmla="*/ 2583180 h 3337560"/>
                <a:gd name="connsiteX34" fmla="*/ 2308860 w 2636520"/>
                <a:gd name="connsiteY34" fmla="*/ 2628900 h 3337560"/>
                <a:gd name="connsiteX35" fmla="*/ 2377440 w 2636520"/>
                <a:gd name="connsiteY35" fmla="*/ 2689860 h 3337560"/>
                <a:gd name="connsiteX36" fmla="*/ 2392680 w 2636520"/>
                <a:gd name="connsiteY36" fmla="*/ 2712720 h 3337560"/>
                <a:gd name="connsiteX37" fmla="*/ 2415540 w 2636520"/>
                <a:gd name="connsiteY37" fmla="*/ 2735580 h 3337560"/>
                <a:gd name="connsiteX38" fmla="*/ 2446020 w 2636520"/>
                <a:gd name="connsiteY38" fmla="*/ 2766060 h 3337560"/>
                <a:gd name="connsiteX39" fmla="*/ 2453640 w 2636520"/>
                <a:gd name="connsiteY39" fmla="*/ 2796540 h 3337560"/>
                <a:gd name="connsiteX40" fmla="*/ 2476500 w 2636520"/>
                <a:gd name="connsiteY40" fmla="*/ 2811780 h 3337560"/>
                <a:gd name="connsiteX41" fmla="*/ 2484120 w 2636520"/>
                <a:gd name="connsiteY41" fmla="*/ 2849880 h 3337560"/>
                <a:gd name="connsiteX42" fmla="*/ 2491740 w 2636520"/>
                <a:gd name="connsiteY42" fmla="*/ 2880360 h 3337560"/>
                <a:gd name="connsiteX43" fmla="*/ 2499360 w 2636520"/>
                <a:gd name="connsiteY43" fmla="*/ 2903220 h 3337560"/>
                <a:gd name="connsiteX44" fmla="*/ 2506980 w 2636520"/>
                <a:gd name="connsiteY44" fmla="*/ 2948940 h 3337560"/>
                <a:gd name="connsiteX45" fmla="*/ 2514600 w 2636520"/>
                <a:gd name="connsiteY45" fmla="*/ 2971800 h 3337560"/>
                <a:gd name="connsiteX46" fmla="*/ 2522220 w 2636520"/>
                <a:gd name="connsiteY46" fmla="*/ 3002280 h 3337560"/>
                <a:gd name="connsiteX47" fmla="*/ 2537460 w 2636520"/>
                <a:gd name="connsiteY47" fmla="*/ 3040380 h 3337560"/>
                <a:gd name="connsiteX48" fmla="*/ 2545080 w 2636520"/>
                <a:gd name="connsiteY48" fmla="*/ 3070860 h 3337560"/>
                <a:gd name="connsiteX49" fmla="*/ 2575560 w 2636520"/>
                <a:gd name="connsiteY49" fmla="*/ 3108960 h 3337560"/>
                <a:gd name="connsiteX50" fmla="*/ 2590800 w 2636520"/>
                <a:gd name="connsiteY50" fmla="*/ 3131820 h 3337560"/>
                <a:gd name="connsiteX51" fmla="*/ 2598420 w 2636520"/>
                <a:gd name="connsiteY51" fmla="*/ 3177540 h 3337560"/>
                <a:gd name="connsiteX52" fmla="*/ 2613660 w 2636520"/>
                <a:gd name="connsiteY52" fmla="*/ 3200400 h 3337560"/>
                <a:gd name="connsiteX53" fmla="*/ 2636520 w 2636520"/>
                <a:gd name="connsiteY53" fmla="*/ 3276600 h 3337560"/>
                <a:gd name="connsiteX54" fmla="*/ 2621280 w 2636520"/>
                <a:gd name="connsiteY54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186940 w 2636520"/>
                <a:gd name="connsiteY27" fmla="*/ 2438400 h 3337560"/>
                <a:gd name="connsiteX28" fmla="*/ 2225040 w 2636520"/>
                <a:gd name="connsiteY28" fmla="*/ 2468880 h 3337560"/>
                <a:gd name="connsiteX29" fmla="*/ 2232660 w 2636520"/>
                <a:gd name="connsiteY29" fmla="*/ 2491740 h 3337560"/>
                <a:gd name="connsiteX30" fmla="*/ 2255520 w 2636520"/>
                <a:gd name="connsiteY30" fmla="*/ 2506980 h 3337560"/>
                <a:gd name="connsiteX31" fmla="*/ 2278380 w 2636520"/>
                <a:gd name="connsiteY31" fmla="*/ 2560320 h 3337560"/>
                <a:gd name="connsiteX32" fmla="*/ 2293620 w 2636520"/>
                <a:gd name="connsiteY32" fmla="*/ 2583180 h 3337560"/>
                <a:gd name="connsiteX33" fmla="*/ 2308860 w 2636520"/>
                <a:gd name="connsiteY33" fmla="*/ 2628900 h 3337560"/>
                <a:gd name="connsiteX34" fmla="*/ 2377440 w 2636520"/>
                <a:gd name="connsiteY34" fmla="*/ 2689860 h 3337560"/>
                <a:gd name="connsiteX35" fmla="*/ 2392680 w 2636520"/>
                <a:gd name="connsiteY35" fmla="*/ 2712720 h 3337560"/>
                <a:gd name="connsiteX36" fmla="*/ 2415540 w 2636520"/>
                <a:gd name="connsiteY36" fmla="*/ 2735580 h 3337560"/>
                <a:gd name="connsiteX37" fmla="*/ 2446020 w 2636520"/>
                <a:gd name="connsiteY37" fmla="*/ 2766060 h 3337560"/>
                <a:gd name="connsiteX38" fmla="*/ 2453640 w 2636520"/>
                <a:gd name="connsiteY38" fmla="*/ 2796540 h 3337560"/>
                <a:gd name="connsiteX39" fmla="*/ 2476500 w 2636520"/>
                <a:gd name="connsiteY39" fmla="*/ 2811780 h 3337560"/>
                <a:gd name="connsiteX40" fmla="*/ 2484120 w 2636520"/>
                <a:gd name="connsiteY40" fmla="*/ 2849880 h 3337560"/>
                <a:gd name="connsiteX41" fmla="*/ 2491740 w 2636520"/>
                <a:gd name="connsiteY41" fmla="*/ 2880360 h 3337560"/>
                <a:gd name="connsiteX42" fmla="*/ 2499360 w 2636520"/>
                <a:gd name="connsiteY42" fmla="*/ 2903220 h 3337560"/>
                <a:gd name="connsiteX43" fmla="*/ 2506980 w 2636520"/>
                <a:gd name="connsiteY43" fmla="*/ 2948940 h 3337560"/>
                <a:gd name="connsiteX44" fmla="*/ 2514600 w 2636520"/>
                <a:gd name="connsiteY44" fmla="*/ 2971800 h 3337560"/>
                <a:gd name="connsiteX45" fmla="*/ 2522220 w 2636520"/>
                <a:gd name="connsiteY45" fmla="*/ 3002280 h 3337560"/>
                <a:gd name="connsiteX46" fmla="*/ 2537460 w 2636520"/>
                <a:gd name="connsiteY46" fmla="*/ 3040380 h 3337560"/>
                <a:gd name="connsiteX47" fmla="*/ 2545080 w 2636520"/>
                <a:gd name="connsiteY47" fmla="*/ 3070860 h 3337560"/>
                <a:gd name="connsiteX48" fmla="*/ 2575560 w 2636520"/>
                <a:gd name="connsiteY48" fmla="*/ 3108960 h 3337560"/>
                <a:gd name="connsiteX49" fmla="*/ 2590800 w 2636520"/>
                <a:gd name="connsiteY49" fmla="*/ 3131820 h 3337560"/>
                <a:gd name="connsiteX50" fmla="*/ 2598420 w 2636520"/>
                <a:gd name="connsiteY50" fmla="*/ 3177540 h 3337560"/>
                <a:gd name="connsiteX51" fmla="*/ 2613660 w 2636520"/>
                <a:gd name="connsiteY51" fmla="*/ 3200400 h 3337560"/>
                <a:gd name="connsiteX52" fmla="*/ 2636520 w 2636520"/>
                <a:gd name="connsiteY52" fmla="*/ 3276600 h 3337560"/>
                <a:gd name="connsiteX53" fmla="*/ 2621280 w 2636520"/>
                <a:gd name="connsiteY53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32660 w 2636520"/>
                <a:gd name="connsiteY28" fmla="*/ 2491740 h 3337560"/>
                <a:gd name="connsiteX29" fmla="*/ 2255520 w 2636520"/>
                <a:gd name="connsiteY29" fmla="*/ 2506980 h 3337560"/>
                <a:gd name="connsiteX30" fmla="*/ 2278380 w 2636520"/>
                <a:gd name="connsiteY30" fmla="*/ 2560320 h 3337560"/>
                <a:gd name="connsiteX31" fmla="*/ 2293620 w 2636520"/>
                <a:gd name="connsiteY31" fmla="*/ 2583180 h 3337560"/>
                <a:gd name="connsiteX32" fmla="*/ 2308860 w 2636520"/>
                <a:gd name="connsiteY32" fmla="*/ 2628900 h 3337560"/>
                <a:gd name="connsiteX33" fmla="*/ 2377440 w 2636520"/>
                <a:gd name="connsiteY33" fmla="*/ 2689860 h 3337560"/>
                <a:gd name="connsiteX34" fmla="*/ 2392680 w 2636520"/>
                <a:gd name="connsiteY34" fmla="*/ 2712720 h 3337560"/>
                <a:gd name="connsiteX35" fmla="*/ 2415540 w 2636520"/>
                <a:gd name="connsiteY35" fmla="*/ 2735580 h 3337560"/>
                <a:gd name="connsiteX36" fmla="*/ 2446020 w 2636520"/>
                <a:gd name="connsiteY36" fmla="*/ 2766060 h 3337560"/>
                <a:gd name="connsiteX37" fmla="*/ 2453640 w 2636520"/>
                <a:gd name="connsiteY37" fmla="*/ 2796540 h 3337560"/>
                <a:gd name="connsiteX38" fmla="*/ 2476500 w 2636520"/>
                <a:gd name="connsiteY38" fmla="*/ 2811780 h 3337560"/>
                <a:gd name="connsiteX39" fmla="*/ 2484120 w 2636520"/>
                <a:gd name="connsiteY39" fmla="*/ 2849880 h 3337560"/>
                <a:gd name="connsiteX40" fmla="*/ 2491740 w 2636520"/>
                <a:gd name="connsiteY40" fmla="*/ 2880360 h 3337560"/>
                <a:gd name="connsiteX41" fmla="*/ 2499360 w 2636520"/>
                <a:gd name="connsiteY41" fmla="*/ 2903220 h 3337560"/>
                <a:gd name="connsiteX42" fmla="*/ 2506980 w 2636520"/>
                <a:gd name="connsiteY42" fmla="*/ 2948940 h 3337560"/>
                <a:gd name="connsiteX43" fmla="*/ 2514600 w 2636520"/>
                <a:gd name="connsiteY43" fmla="*/ 2971800 h 3337560"/>
                <a:gd name="connsiteX44" fmla="*/ 2522220 w 2636520"/>
                <a:gd name="connsiteY44" fmla="*/ 3002280 h 3337560"/>
                <a:gd name="connsiteX45" fmla="*/ 2537460 w 2636520"/>
                <a:gd name="connsiteY45" fmla="*/ 3040380 h 3337560"/>
                <a:gd name="connsiteX46" fmla="*/ 2545080 w 2636520"/>
                <a:gd name="connsiteY46" fmla="*/ 3070860 h 3337560"/>
                <a:gd name="connsiteX47" fmla="*/ 2575560 w 2636520"/>
                <a:gd name="connsiteY47" fmla="*/ 3108960 h 3337560"/>
                <a:gd name="connsiteX48" fmla="*/ 2590800 w 2636520"/>
                <a:gd name="connsiteY48" fmla="*/ 3131820 h 3337560"/>
                <a:gd name="connsiteX49" fmla="*/ 2598420 w 2636520"/>
                <a:gd name="connsiteY49" fmla="*/ 3177540 h 3337560"/>
                <a:gd name="connsiteX50" fmla="*/ 2613660 w 2636520"/>
                <a:gd name="connsiteY50" fmla="*/ 3200400 h 3337560"/>
                <a:gd name="connsiteX51" fmla="*/ 2636520 w 2636520"/>
                <a:gd name="connsiteY51" fmla="*/ 3276600 h 3337560"/>
                <a:gd name="connsiteX52" fmla="*/ 2621280 w 2636520"/>
                <a:gd name="connsiteY52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55520 w 2636520"/>
                <a:gd name="connsiteY28" fmla="*/ 2506980 h 3337560"/>
                <a:gd name="connsiteX29" fmla="*/ 2278380 w 2636520"/>
                <a:gd name="connsiteY29" fmla="*/ 2560320 h 3337560"/>
                <a:gd name="connsiteX30" fmla="*/ 2293620 w 2636520"/>
                <a:gd name="connsiteY30" fmla="*/ 2583180 h 3337560"/>
                <a:gd name="connsiteX31" fmla="*/ 2308860 w 2636520"/>
                <a:gd name="connsiteY31" fmla="*/ 2628900 h 3337560"/>
                <a:gd name="connsiteX32" fmla="*/ 2377440 w 2636520"/>
                <a:gd name="connsiteY32" fmla="*/ 2689860 h 3337560"/>
                <a:gd name="connsiteX33" fmla="*/ 2392680 w 2636520"/>
                <a:gd name="connsiteY33" fmla="*/ 2712720 h 3337560"/>
                <a:gd name="connsiteX34" fmla="*/ 2415540 w 2636520"/>
                <a:gd name="connsiteY34" fmla="*/ 2735580 h 3337560"/>
                <a:gd name="connsiteX35" fmla="*/ 2446020 w 2636520"/>
                <a:gd name="connsiteY35" fmla="*/ 2766060 h 3337560"/>
                <a:gd name="connsiteX36" fmla="*/ 2453640 w 2636520"/>
                <a:gd name="connsiteY36" fmla="*/ 2796540 h 3337560"/>
                <a:gd name="connsiteX37" fmla="*/ 2476500 w 2636520"/>
                <a:gd name="connsiteY37" fmla="*/ 2811780 h 3337560"/>
                <a:gd name="connsiteX38" fmla="*/ 2484120 w 2636520"/>
                <a:gd name="connsiteY38" fmla="*/ 2849880 h 3337560"/>
                <a:gd name="connsiteX39" fmla="*/ 2491740 w 2636520"/>
                <a:gd name="connsiteY39" fmla="*/ 2880360 h 3337560"/>
                <a:gd name="connsiteX40" fmla="*/ 2499360 w 2636520"/>
                <a:gd name="connsiteY40" fmla="*/ 2903220 h 3337560"/>
                <a:gd name="connsiteX41" fmla="*/ 2506980 w 2636520"/>
                <a:gd name="connsiteY41" fmla="*/ 2948940 h 3337560"/>
                <a:gd name="connsiteX42" fmla="*/ 2514600 w 2636520"/>
                <a:gd name="connsiteY42" fmla="*/ 2971800 h 3337560"/>
                <a:gd name="connsiteX43" fmla="*/ 2522220 w 2636520"/>
                <a:gd name="connsiteY43" fmla="*/ 3002280 h 3337560"/>
                <a:gd name="connsiteX44" fmla="*/ 2537460 w 2636520"/>
                <a:gd name="connsiteY44" fmla="*/ 3040380 h 3337560"/>
                <a:gd name="connsiteX45" fmla="*/ 2545080 w 2636520"/>
                <a:gd name="connsiteY45" fmla="*/ 3070860 h 3337560"/>
                <a:gd name="connsiteX46" fmla="*/ 2575560 w 2636520"/>
                <a:gd name="connsiteY46" fmla="*/ 3108960 h 3337560"/>
                <a:gd name="connsiteX47" fmla="*/ 2590800 w 2636520"/>
                <a:gd name="connsiteY47" fmla="*/ 3131820 h 3337560"/>
                <a:gd name="connsiteX48" fmla="*/ 2598420 w 2636520"/>
                <a:gd name="connsiteY48" fmla="*/ 3177540 h 3337560"/>
                <a:gd name="connsiteX49" fmla="*/ 2613660 w 2636520"/>
                <a:gd name="connsiteY49" fmla="*/ 3200400 h 3337560"/>
                <a:gd name="connsiteX50" fmla="*/ 2636520 w 2636520"/>
                <a:gd name="connsiteY50" fmla="*/ 3276600 h 3337560"/>
                <a:gd name="connsiteX51" fmla="*/ 2621280 w 2636520"/>
                <a:gd name="connsiteY51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78380 w 2636520"/>
                <a:gd name="connsiteY28" fmla="*/ 2560320 h 3337560"/>
                <a:gd name="connsiteX29" fmla="*/ 2293620 w 2636520"/>
                <a:gd name="connsiteY29" fmla="*/ 2583180 h 3337560"/>
                <a:gd name="connsiteX30" fmla="*/ 2308860 w 2636520"/>
                <a:gd name="connsiteY30" fmla="*/ 2628900 h 3337560"/>
                <a:gd name="connsiteX31" fmla="*/ 2377440 w 2636520"/>
                <a:gd name="connsiteY31" fmla="*/ 2689860 h 3337560"/>
                <a:gd name="connsiteX32" fmla="*/ 2392680 w 2636520"/>
                <a:gd name="connsiteY32" fmla="*/ 2712720 h 3337560"/>
                <a:gd name="connsiteX33" fmla="*/ 2415540 w 2636520"/>
                <a:gd name="connsiteY33" fmla="*/ 2735580 h 3337560"/>
                <a:gd name="connsiteX34" fmla="*/ 2446020 w 2636520"/>
                <a:gd name="connsiteY34" fmla="*/ 2766060 h 3337560"/>
                <a:gd name="connsiteX35" fmla="*/ 2453640 w 2636520"/>
                <a:gd name="connsiteY35" fmla="*/ 2796540 h 3337560"/>
                <a:gd name="connsiteX36" fmla="*/ 2476500 w 2636520"/>
                <a:gd name="connsiteY36" fmla="*/ 2811780 h 3337560"/>
                <a:gd name="connsiteX37" fmla="*/ 2484120 w 2636520"/>
                <a:gd name="connsiteY37" fmla="*/ 2849880 h 3337560"/>
                <a:gd name="connsiteX38" fmla="*/ 2491740 w 2636520"/>
                <a:gd name="connsiteY38" fmla="*/ 2880360 h 3337560"/>
                <a:gd name="connsiteX39" fmla="*/ 2499360 w 2636520"/>
                <a:gd name="connsiteY39" fmla="*/ 2903220 h 3337560"/>
                <a:gd name="connsiteX40" fmla="*/ 2506980 w 2636520"/>
                <a:gd name="connsiteY40" fmla="*/ 2948940 h 3337560"/>
                <a:gd name="connsiteX41" fmla="*/ 2514600 w 2636520"/>
                <a:gd name="connsiteY41" fmla="*/ 2971800 h 3337560"/>
                <a:gd name="connsiteX42" fmla="*/ 2522220 w 2636520"/>
                <a:gd name="connsiteY42" fmla="*/ 3002280 h 3337560"/>
                <a:gd name="connsiteX43" fmla="*/ 2537460 w 2636520"/>
                <a:gd name="connsiteY43" fmla="*/ 3040380 h 3337560"/>
                <a:gd name="connsiteX44" fmla="*/ 2545080 w 2636520"/>
                <a:gd name="connsiteY44" fmla="*/ 3070860 h 3337560"/>
                <a:gd name="connsiteX45" fmla="*/ 2575560 w 2636520"/>
                <a:gd name="connsiteY45" fmla="*/ 3108960 h 3337560"/>
                <a:gd name="connsiteX46" fmla="*/ 2590800 w 2636520"/>
                <a:gd name="connsiteY46" fmla="*/ 3131820 h 3337560"/>
                <a:gd name="connsiteX47" fmla="*/ 2598420 w 2636520"/>
                <a:gd name="connsiteY47" fmla="*/ 3177540 h 3337560"/>
                <a:gd name="connsiteX48" fmla="*/ 2613660 w 2636520"/>
                <a:gd name="connsiteY48" fmla="*/ 3200400 h 3337560"/>
                <a:gd name="connsiteX49" fmla="*/ 2636520 w 2636520"/>
                <a:gd name="connsiteY49" fmla="*/ 3276600 h 3337560"/>
                <a:gd name="connsiteX50" fmla="*/ 2621280 w 2636520"/>
                <a:gd name="connsiteY50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78380 w 2636520"/>
                <a:gd name="connsiteY28" fmla="*/ 2560320 h 3337560"/>
                <a:gd name="connsiteX29" fmla="*/ 2308860 w 2636520"/>
                <a:gd name="connsiteY29" fmla="*/ 2628900 h 3337560"/>
                <a:gd name="connsiteX30" fmla="*/ 2377440 w 2636520"/>
                <a:gd name="connsiteY30" fmla="*/ 2689860 h 3337560"/>
                <a:gd name="connsiteX31" fmla="*/ 2392680 w 2636520"/>
                <a:gd name="connsiteY31" fmla="*/ 2712720 h 3337560"/>
                <a:gd name="connsiteX32" fmla="*/ 2415540 w 2636520"/>
                <a:gd name="connsiteY32" fmla="*/ 2735580 h 3337560"/>
                <a:gd name="connsiteX33" fmla="*/ 2446020 w 2636520"/>
                <a:gd name="connsiteY33" fmla="*/ 2766060 h 3337560"/>
                <a:gd name="connsiteX34" fmla="*/ 2453640 w 2636520"/>
                <a:gd name="connsiteY34" fmla="*/ 2796540 h 3337560"/>
                <a:gd name="connsiteX35" fmla="*/ 2476500 w 2636520"/>
                <a:gd name="connsiteY35" fmla="*/ 2811780 h 3337560"/>
                <a:gd name="connsiteX36" fmla="*/ 2484120 w 2636520"/>
                <a:gd name="connsiteY36" fmla="*/ 2849880 h 3337560"/>
                <a:gd name="connsiteX37" fmla="*/ 2491740 w 2636520"/>
                <a:gd name="connsiteY37" fmla="*/ 2880360 h 3337560"/>
                <a:gd name="connsiteX38" fmla="*/ 2499360 w 2636520"/>
                <a:gd name="connsiteY38" fmla="*/ 2903220 h 3337560"/>
                <a:gd name="connsiteX39" fmla="*/ 2506980 w 2636520"/>
                <a:gd name="connsiteY39" fmla="*/ 2948940 h 3337560"/>
                <a:gd name="connsiteX40" fmla="*/ 2514600 w 2636520"/>
                <a:gd name="connsiteY40" fmla="*/ 2971800 h 3337560"/>
                <a:gd name="connsiteX41" fmla="*/ 2522220 w 2636520"/>
                <a:gd name="connsiteY41" fmla="*/ 3002280 h 3337560"/>
                <a:gd name="connsiteX42" fmla="*/ 2537460 w 2636520"/>
                <a:gd name="connsiteY42" fmla="*/ 3040380 h 3337560"/>
                <a:gd name="connsiteX43" fmla="*/ 2545080 w 2636520"/>
                <a:gd name="connsiteY43" fmla="*/ 3070860 h 3337560"/>
                <a:gd name="connsiteX44" fmla="*/ 2575560 w 2636520"/>
                <a:gd name="connsiteY44" fmla="*/ 3108960 h 3337560"/>
                <a:gd name="connsiteX45" fmla="*/ 2590800 w 2636520"/>
                <a:gd name="connsiteY45" fmla="*/ 3131820 h 3337560"/>
                <a:gd name="connsiteX46" fmla="*/ 2598420 w 2636520"/>
                <a:gd name="connsiteY46" fmla="*/ 3177540 h 3337560"/>
                <a:gd name="connsiteX47" fmla="*/ 2613660 w 2636520"/>
                <a:gd name="connsiteY47" fmla="*/ 3200400 h 3337560"/>
                <a:gd name="connsiteX48" fmla="*/ 2636520 w 2636520"/>
                <a:gd name="connsiteY48" fmla="*/ 3276600 h 3337560"/>
                <a:gd name="connsiteX49" fmla="*/ 2621280 w 2636520"/>
                <a:gd name="connsiteY49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08860 w 2636520"/>
                <a:gd name="connsiteY29" fmla="*/ 2628900 h 3337560"/>
                <a:gd name="connsiteX30" fmla="*/ 2377440 w 2636520"/>
                <a:gd name="connsiteY30" fmla="*/ 2689860 h 3337560"/>
                <a:gd name="connsiteX31" fmla="*/ 2392680 w 2636520"/>
                <a:gd name="connsiteY31" fmla="*/ 2712720 h 3337560"/>
                <a:gd name="connsiteX32" fmla="*/ 2415540 w 2636520"/>
                <a:gd name="connsiteY32" fmla="*/ 2735580 h 3337560"/>
                <a:gd name="connsiteX33" fmla="*/ 2446020 w 2636520"/>
                <a:gd name="connsiteY33" fmla="*/ 2766060 h 3337560"/>
                <a:gd name="connsiteX34" fmla="*/ 2453640 w 2636520"/>
                <a:gd name="connsiteY34" fmla="*/ 2796540 h 3337560"/>
                <a:gd name="connsiteX35" fmla="*/ 2476500 w 2636520"/>
                <a:gd name="connsiteY35" fmla="*/ 2811780 h 3337560"/>
                <a:gd name="connsiteX36" fmla="*/ 2484120 w 2636520"/>
                <a:gd name="connsiteY36" fmla="*/ 2849880 h 3337560"/>
                <a:gd name="connsiteX37" fmla="*/ 2491740 w 2636520"/>
                <a:gd name="connsiteY37" fmla="*/ 2880360 h 3337560"/>
                <a:gd name="connsiteX38" fmla="*/ 2499360 w 2636520"/>
                <a:gd name="connsiteY38" fmla="*/ 2903220 h 3337560"/>
                <a:gd name="connsiteX39" fmla="*/ 2506980 w 2636520"/>
                <a:gd name="connsiteY39" fmla="*/ 2948940 h 3337560"/>
                <a:gd name="connsiteX40" fmla="*/ 2514600 w 2636520"/>
                <a:gd name="connsiteY40" fmla="*/ 2971800 h 3337560"/>
                <a:gd name="connsiteX41" fmla="*/ 2522220 w 2636520"/>
                <a:gd name="connsiteY41" fmla="*/ 3002280 h 3337560"/>
                <a:gd name="connsiteX42" fmla="*/ 2537460 w 2636520"/>
                <a:gd name="connsiteY42" fmla="*/ 3040380 h 3337560"/>
                <a:gd name="connsiteX43" fmla="*/ 2545080 w 2636520"/>
                <a:gd name="connsiteY43" fmla="*/ 3070860 h 3337560"/>
                <a:gd name="connsiteX44" fmla="*/ 2575560 w 2636520"/>
                <a:gd name="connsiteY44" fmla="*/ 3108960 h 3337560"/>
                <a:gd name="connsiteX45" fmla="*/ 2590800 w 2636520"/>
                <a:gd name="connsiteY45" fmla="*/ 3131820 h 3337560"/>
                <a:gd name="connsiteX46" fmla="*/ 2598420 w 2636520"/>
                <a:gd name="connsiteY46" fmla="*/ 3177540 h 3337560"/>
                <a:gd name="connsiteX47" fmla="*/ 2613660 w 2636520"/>
                <a:gd name="connsiteY47" fmla="*/ 3200400 h 3337560"/>
                <a:gd name="connsiteX48" fmla="*/ 2636520 w 2636520"/>
                <a:gd name="connsiteY48" fmla="*/ 3276600 h 3337560"/>
                <a:gd name="connsiteX49" fmla="*/ 2621280 w 2636520"/>
                <a:gd name="connsiteY49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77440 w 2636520"/>
                <a:gd name="connsiteY29" fmla="*/ 2689860 h 3337560"/>
                <a:gd name="connsiteX30" fmla="*/ 2392680 w 2636520"/>
                <a:gd name="connsiteY30" fmla="*/ 2712720 h 3337560"/>
                <a:gd name="connsiteX31" fmla="*/ 2415540 w 2636520"/>
                <a:gd name="connsiteY31" fmla="*/ 2735580 h 3337560"/>
                <a:gd name="connsiteX32" fmla="*/ 2446020 w 2636520"/>
                <a:gd name="connsiteY32" fmla="*/ 2766060 h 3337560"/>
                <a:gd name="connsiteX33" fmla="*/ 2453640 w 2636520"/>
                <a:gd name="connsiteY33" fmla="*/ 2796540 h 3337560"/>
                <a:gd name="connsiteX34" fmla="*/ 2476500 w 2636520"/>
                <a:gd name="connsiteY34" fmla="*/ 2811780 h 3337560"/>
                <a:gd name="connsiteX35" fmla="*/ 2484120 w 2636520"/>
                <a:gd name="connsiteY35" fmla="*/ 2849880 h 3337560"/>
                <a:gd name="connsiteX36" fmla="*/ 2491740 w 2636520"/>
                <a:gd name="connsiteY36" fmla="*/ 2880360 h 3337560"/>
                <a:gd name="connsiteX37" fmla="*/ 2499360 w 2636520"/>
                <a:gd name="connsiteY37" fmla="*/ 2903220 h 3337560"/>
                <a:gd name="connsiteX38" fmla="*/ 2506980 w 2636520"/>
                <a:gd name="connsiteY38" fmla="*/ 2948940 h 3337560"/>
                <a:gd name="connsiteX39" fmla="*/ 2514600 w 2636520"/>
                <a:gd name="connsiteY39" fmla="*/ 2971800 h 3337560"/>
                <a:gd name="connsiteX40" fmla="*/ 2522220 w 2636520"/>
                <a:gd name="connsiteY40" fmla="*/ 3002280 h 3337560"/>
                <a:gd name="connsiteX41" fmla="*/ 2537460 w 2636520"/>
                <a:gd name="connsiteY41" fmla="*/ 3040380 h 3337560"/>
                <a:gd name="connsiteX42" fmla="*/ 2545080 w 2636520"/>
                <a:gd name="connsiteY42" fmla="*/ 3070860 h 3337560"/>
                <a:gd name="connsiteX43" fmla="*/ 2575560 w 2636520"/>
                <a:gd name="connsiteY43" fmla="*/ 3108960 h 3337560"/>
                <a:gd name="connsiteX44" fmla="*/ 2590800 w 2636520"/>
                <a:gd name="connsiteY44" fmla="*/ 3131820 h 3337560"/>
                <a:gd name="connsiteX45" fmla="*/ 2598420 w 2636520"/>
                <a:gd name="connsiteY45" fmla="*/ 3177540 h 3337560"/>
                <a:gd name="connsiteX46" fmla="*/ 2613660 w 2636520"/>
                <a:gd name="connsiteY46" fmla="*/ 3200400 h 3337560"/>
                <a:gd name="connsiteX47" fmla="*/ 2636520 w 2636520"/>
                <a:gd name="connsiteY47" fmla="*/ 3276600 h 3337560"/>
                <a:gd name="connsiteX48" fmla="*/ 2621280 w 2636520"/>
                <a:gd name="connsiteY48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77440 w 2636520"/>
                <a:gd name="connsiteY29" fmla="*/ 2689860 h 3337560"/>
                <a:gd name="connsiteX30" fmla="*/ 2415540 w 2636520"/>
                <a:gd name="connsiteY30" fmla="*/ 2735580 h 3337560"/>
                <a:gd name="connsiteX31" fmla="*/ 2446020 w 2636520"/>
                <a:gd name="connsiteY31" fmla="*/ 2766060 h 3337560"/>
                <a:gd name="connsiteX32" fmla="*/ 2453640 w 2636520"/>
                <a:gd name="connsiteY32" fmla="*/ 2796540 h 3337560"/>
                <a:gd name="connsiteX33" fmla="*/ 2476500 w 2636520"/>
                <a:gd name="connsiteY33" fmla="*/ 2811780 h 3337560"/>
                <a:gd name="connsiteX34" fmla="*/ 2484120 w 2636520"/>
                <a:gd name="connsiteY34" fmla="*/ 2849880 h 3337560"/>
                <a:gd name="connsiteX35" fmla="*/ 2491740 w 2636520"/>
                <a:gd name="connsiteY35" fmla="*/ 2880360 h 3337560"/>
                <a:gd name="connsiteX36" fmla="*/ 2499360 w 2636520"/>
                <a:gd name="connsiteY36" fmla="*/ 2903220 h 3337560"/>
                <a:gd name="connsiteX37" fmla="*/ 2506980 w 2636520"/>
                <a:gd name="connsiteY37" fmla="*/ 2948940 h 3337560"/>
                <a:gd name="connsiteX38" fmla="*/ 2514600 w 2636520"/>
                <a:gd name="connsiteY38" fmla="*/ 2971800 h 3337560"/>
                <a:gd name="connsiteX39" fmla="*/ 2522220 w 2636520"/>
                <a:gd name="connsiteY39" fmla="*/ 3002280 h 3337560"/>
                <a:gd name="connsiteX40" fmla="*/ 2537460 w 2636520"/>
                <a:gd name="connsiteY40" fmla="*/ 3040380 h 3337560"/>
                <a:gd name="connsiteX41" fmla="*/ 2545080 w 2636520"/>
                <a:gd name="connsiteY41" fmla="*/ 3070860 h 3337560"/>
                <a:gd name="connsiteX42" fmla="*/ 2575560 w 2636520"/>
                <a:gd name="connsiteY42" fmla="*/ 3108960 h 3337560"/>
                <a:gd name="connsiteX43" fmla="*/ 2590800 w 2636520"/>
                <a:gd name="connsiteY43" fmla="*/ 3131820 h 3337560"/>
                <a:gd name="connsiteX44" fmla="*/ 2598420 w 2636520"/>
                <a:gd name="connsiteY44" fmla="*/ 3177540 h 3337560"/>
                <a:gd name="connsiteX45" fmla="*/ 2613660 w 2636520"/>
                <a:gd name="connsiteY45" fmla="*/ 3200400 h 3337560"/>
                <a:gd name="connsiteX46" fmla="*/ 2636520 w 2636520"/>
                <a:gd name="connsiteY46" fmla="*/ 3276600 h 3337560"/>
                <a:gd name="connsiteX47" fmla="*/ 2621280 w 2636520"/>
                <a:gd name="connsiteY47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77440 w 2636520"/>
                <a:gd name="connsiteY29" fmla="*/ 2689860 h 3337560"/>
                <a:gd name="connsiteX30" fmla="*/ 2446020 w 2636520"/>
                <a:gd name="connsiteY30" fmla="*/ 2766060 h 3337560"/>
                <a:gd name="connsiteX31" fmla="*/ 2453640 w 2636520"/>
                <a:gd name="connsiteY31" fmla="*/ 2796540 h 3337560"/>
                <a:gd name="connsiteX32" fmla="*/ 2476500 w 2636520"/>
                <a:gd name="connsiteY32" fmla="*/ 2811780 h 3337560"/>
                <a:gd name="connsiteX33" fmla="*/ 2484120 w 2636520"/>
                <a:gd name="connsiteY33" fmla="*/ 2849880 h 3337560"/>
                <a:gd name="connsiteX34" fmla="*/ 2491740 w 2636520"/>
                <a:gd name="connsiteY34" fmla="*/ 2880360 h 3337560"/>
                <a:gd name="connsiteX35" fmla="*/ 2499360 w 2636520"/>
                <a:gd name="connsiteY35" fmla="*/ 2903220 h 3337560"/>
                <a:gd name="connsiteX36" fmla="*/ 2506980 w 2636520"/>
                <a:gd name="connsiteY36" fmla="*/ 2948940 h 3337560"/>
                <a:gd name="connsiteX37" fmla="*/ 2514600 w 2636520"/>
                <a:gd name="connsiteY37" fmla="*/ 2971800 h 3337560"/>
                <a:gd name="connsiteX38" fmla="*/ 2522220 w 2636520"/>
                <a:gd name="connsiteY38" fmla="*/ 3002280 h 3337560"/>
                <a:gd name="connsiteX39" fmla="*/ 2537460 w 2636520"/>
                <a:gd name="connsiteY39" fmla="*/ 3040380 h 3337560"/>
                <a:gd name="connsiteX40" fmla="*/ 2545080 w 2636520"/>
                <a:gd name="connsiteY40" fmla="*/ 3070860 h 3337560"/>
                <a:gd name="connsiteX41" fmla="*/ 2575560 w 2636520"/>
                <a:gd name="connsiteY41" fmla="*/ 3108960 h 3337560"/>
                <a:gd name="connsiteX42" fmla="*/ 2590800 w 2636520"/>
                <a:gd name="connsiteY42" fmla="*/ 3131820 h 3337560"/>
                <a:gd name="connsiteX43" fmla="*/ 2598420 w 2636520"/>
                <a:gd name="connsiteY43" fmla="*/ 3177540 h 3337560"/>
                <a:gd name="connsiteX44" fmla="*/ 2613660 w 2636520"/>
                <a:gd name="connsiteY44" fmla="*/ 3200400 h 3337560"/>
                <a:gd name="connsiteX45" fmla="*/ 2636520 w 2636520"/>
                <a:gd name="connsiteY45" fmla="*/ 3276600 h 3337560"/>
                <a:gd name="connsiteX46" fmla="*/ 2621280 w 2636520"/>
                <a:gd name="connsiteY46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66060 h 3337560"/>
                <a:gd name="connsiteX31" fmla="*/ 2453640 w 2636520"/>
                <a:gd name="connsiteY31" fmla="*/ 2796540 h 3337560"/>
                <a:gd name="connsiteX32" fmla="*/ 2476500 w 2636520"/>
                <a:gd name="connsiteY32" fmla="*/ 2811780 h 3337560"/>
                <a:gd name="connsiteX33" fmla="*/ 2484120 w 2636520"/>
                <a:gd name="connsiteY33" fmla="*/ 2849880 h 3337560"/>
                <a:gd name="connsiteX34" fmla="*/ 2491740 w 2636520"/>
                <a:gd name="connsiteY34" fmla="*/ 2880360 h 3337560"/>
                <a:gd name="connsiteX35" fmla="*/ 2499360 w 2636520"/>
                <a:gd name="connsiteY35" fmla="*/ 2903220 h 3337560"/>
                <a:gd name="connsiteX36" fmla="*/ 2506980 w 2636520"/>
                <a:gd name="connsiteY36" fmla="*/ 2948940 h 3337560"/>
                <a:gd name="connsiteX37" fmla="*/ 2514600 w 2636520"/>
                <a:gd name="connsiteY37" fmla="*/ 2971800 h 3337560"/>
                <a:gd name="connsiteX38" fmla="*/ 2522220 w 2636520"/>
                <a:gd name="connsiteY38" fmla="*/ 3002280 h 3337560"/>
                <a:gd name="connsiteX39" fmla="*/ 2537460 w 2636520"/>
                <a:gd name="connsiteY39" fmla="*/ 3040380 h 3337560"/>
                <a:gd name="connsiteX40" fmla="*/ 2545080 w 2636520"/>
                <a:gd name="connsiteY40" fmla="*/ 3070860 h 3337560"/>
                <a:gd name="connsiteX41" fmla="*/ 2575560 w 2636520"/>
                <a:gd name="connsiteY41" fmla="*/ 3108960 h 3337560"/>
                <a:gd name="connsiteX42" fmla="*/ 2590800 w 2636520"/>
                <a:gd name="connsiteY42" fmla="*/ 3131820 h 3337560"/>
                <a:gd name="connsiteX43" fmla="*/ 2598420 w 2636520"/>
                <a:gd name="connsiteY43" fmla="*/ 3177540 h 3337560"/>
                <a:gd name="connsiteX44" fmla="*/ 2613660 w 2636520"/>
                <a:gd name="connsiteY44" fmla="*/ 3200400 h 3337560"/>
                <a:gd name="connsiteX45" fmla="*/ 2636520 w 2636520"/>
                <a:gd name="connsiteY45" fmla="*/ 3276600 h 3337560"/>
                <a:gd name="connsiteX46" fmla="*/ 2621280 w 2636520"/>
                <a:gd name="connsiteY46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53640 w 2636520"/>
                <a:gd name="connsiteY31" fmla="*/ 2796540 h 3337560"/>
                <a:gd name="connsiteX32" fmla="*/ 2476500 w 2636520"/>
                <a:gd name="connsiteY32" fmla="*/ 2811780 h 3337560"/>
                <a:gd name="connsiteX33" fmla="*/ 2484120 w 2636520"/>
                <a:gd name="connsiteY33" fmla="*/ 2849880 h 3337560"/>
                <a:gd name="connsiteX34" fmla="*/ 2491740 w 2636520"/>
                <a:gd name="connsiteY34" fmla="*/ 2880360 h 3337560"/>
                <a:gd name="connsiteX35" fmla="*/ 2499360 w 2636520"/>
                <a:gd name="connsiteY35" fmla="*/ 2903220 h 3337560"/>
                <a:gd name="connsiteX36" fmla="*/ 2506980 w 2636520"/>
                <a:gd name="connsiteY36" fmla="*/ 2948940 h 3337560"/>
                <a:gd name="connsiteX37" fmla="*/ 2514600 w 2636520"/>
                <a:gd name="connsiteY37" fmla="*/ 2971800 h 3337560"/>
                <a:gd name="connsiteX38" fmla="*/ 2522220 w 2636520"/>
                <a:gd name="connsiteY38" fmla="*/ 3002280 h 3337560"/>
                <a:gd name="connsiteX39" fmla="*/ 2537460 w 2636520"/>
                <a:gd name="connsiteY39" fmla="*/ 3040380 h 3337560"/>
                <a:gd name="connsiteX40" fmla="*/ 2545080 w 2636520"/>
                <a:gd name="connsiteY40" fmla="*/ 3070860 h 3337560"/>
                <a:gd name="connsiteX41" fmla="*/ 2575560 w 2636520"/>
                <a:gd name="connsiteY41" fmla="*/ 3108960 h 3337560"/>
                <a:gd name="connsiteX42" fmla="*/ 2590800 w 2636520"/>
                <a:gd name="connsiteY42" fmla="*/ 3131820 h 3337560"/>
                <a:gd name="connsiteX43" fmla="*/ 2598420 w 2636520"/>
                <a:gd name="connsiteY43" fmla="*/ 3177540 h 3337560"/>
                <a:gd name="connsiteX44" fmla="*/ 2613660 w 2636520"/>
                <a:gd name="connsiteY44" fmla="*/ 3200400 h 3337560"/>
                <a:gd name="connsiteX45" fmla="*/ 2636520 w 2636520"/>
                <a:gd name="connsiteY45" fmla="*/ 3276600 h 3337560"/>
                <a:gd name="connsiteX46" fmla="*/ 2621280 w 2636520"/>
                <a:gd name="connsiteY46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76500 w 2636520"/>
                <a:gd name="connsiteY31" fmla="*/ 2811780 h 3337560"/>
                <a:gd name="connsiteX32" fmla="*/ 2484120 w 2636520"/>
                <a:gd name="connsiteY32" fmla="*/ 2849880 h 3337560"/>
                <a:gd name="connsiteX33" fmla="*/ 2491740 w 2636520"/>
                <a:gd name="connsiteY33" fmla="*/ 2880360 h 3337560"/>
                <a:gd name="connsiteX34" fmla="*/ 2499360 w 2636520"/>
                <a:gd name="connsiteY34" fmla="*/ 2903220 h 3337560"/>
                <a:gd name="connsiteX35" fmla="*/ 2506980 w 2636520"/>
                <a:gd name="connsiteY35" fmla="*/ 2948940 h 3337560"/>
                <a:gd name="connsiteX36" fmla="*/ 2514600 w 2636520"/>
                <a:gd name="connsiteY36" fmla="*/ 2971800 h 3337560"/>
                <a:gd name="connsiteX37" fmla="*/ 2522220 w 2636520"/>
                <a:gd name="connsiteY37" fmla="*/ 3002280 h 3337560"/>
                <a:gd name="connsiteX38" fmla="*/ 2537460 w 2636520"/>
                <a:gd name="connsiteY38" fmla="*/ 3040380 h 3337560"/>
                <a:gd name="connsiteX39" fmla="*/ 2545080 w 2636520"/>
                <a:gd name="connsiteY39" fmla="*/ 3070860 h 3337560"/>
                <a:gd name="connsiteX40" fmla="*/ 2575560 w 2636520"/>
                <a:gd name="connsiteY40" fmla="*/ 3108960 h 3337560"/>
                <a:gd name="connsiteX41" fmla="*/ 2590800 w 2636520"/>
                <a:gd name="connsiteY41" fmla="*/ 3131820 h 3337560"/>
                <a:gd name="connsiteX42" fmla="*/ 2598420 w 2636520"/>
                <a:gd name="connsiteY42" fmla="*/ 3177540 h 3337560"/>
                <a:gd name="connsiteX43" fmla="*/ 2613660 w 2636520"/>
                <a:gd name="connsiteY43" fmla="*/ 3200400 h 3337560"/>
                <a:gd name="connsiteX44" fmla="*/ 2636520 w 2636520"/>
                <a:gd name="connsiteY44" fmla="*/ 3276600 h 3337560"/>
                <a:gd name="connsiteX45" fmla="*/ 2621280 w 2636520"/>
                <a:gd name="connsiteY45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84120 w 2636520"/>
                <a:gd name="connsiteY31" fmla="*/ 2849880 h 3337560"/>
                <a:gd name="connsiteX32" fmla="*/ 2491740 w 2636520"/>
                <a:gd name="connsiteY32" fmla="*/ 2880360 h 3337560"/>
                <a:gd name="connsiteX33" fmla="*/ 2499360 w 2636520"/>
                <a:gd name="connsiteY33" fmla="*/ 2903220 h 3337560"/>
                <a:gd name="connsiteX34" fmla="*/ 2506980 w 2636520"/>
                <a:gd name="connsiteY34" fmla="*/ 2948940 h 3337560"/>
                <a:gd name="connsiteX35" fmla="*/ 2514600 w 2636520"/>
                <a:gd name="connsiteY35" fmla="*/ 2971800 h 3337560"/>
                <a:gd name="connsiteX36" fmla="*/ 2522220 w 2636520"/>
                <a:gd name="connsiteY36" fmla="*/ 3002280 h 3337560"/>
                <a:gd name="connsiteX37" fmla="*/ 2537460 w 2636520"/>
                <a:gd name="connsiteY37" fmla="*/ 3040380 h 3337560"/>
                <a:gd name="connsiteX38" fmla="*/ 2545080 w 2636520"/>
                <a:gd name="connsiteY38" fmla="*/ 3070860 h 3337560"/>
                <a:gd name="connsiteX39" fmla="*/ 2575560 w 2636520"/>
                <a:gd name="connsiteY39" fmla="*/ 3108960 h 3337560"/>
                <a:gd name="connsiteX40" fmla="*/ 2590800 w 2636520"/>
                <a:gd name="connsiteY40" fmla="*/ 3131820 h 3337560"/>
                <a:gd name="connsiteX41" fmla="*/ 2598420 w 2636520"/>
                <a:gd name="connsiteY41" fmla="*/ 3177540 h 3337560"/>
                <a:gd name="connsiteX42" fmla="*/ 2613660 w 2636520"/>
                <a:gd name="connsiteY42" fmla="*/ 3200400 h 3337560"/>
                <a:gd name="connsiteX43" fmla="*/ 2636520 w 2636520"/>
                <a:gd name="connsiteY43" fmla="*/ 3276600 h 3337560"/>
                <a:gd name="connsiteX44" fmla="*/ 2621280 w 2636520"/>
                <a:gd name="connsiteY44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84120 w 2636520"/>
                <a:gd name="connsiteY31" fmla="*/ 2849880 h 3337560"/>
                <a:gd name="connsiteX32" fmla="*/ 2499360 w 2636520"/>
                <a:gd name="connsiteY32" fmla="*/ 2903220 h 3337560"/>
                <a:gd name="connsiteX33" fmla="*/ 2506980 w 2636520"/>
                <a:gd name="connsiteY33" fmla="*/ 2948940 h 3337560"/>
                <a:gd name="connsiteX34" fmla="*/ 2514600 w 2636520"/>
                <a:gd name="connsiteY34" fmla="*/ 2971800 h 3337560"/>
                <a:gd name="connsiteX35" fmla="*/ 2522220 w 2636520"/>
                <a:gd name="connsiteY35" fmla="*/ 3002280 h 3337560"/>
                <a:gd name="connsiteX36" fmla="*/ 2537460 w 2636520"/>
                <a:gd name="connsiteY36" fmla="*/ 3040380 h 3337560"/>
                <a:gd name="connsiteX37" fmla="*/ 2545080 w 2636520"/>
                <a:gd name="connsiteY37" fmla="*/ 3070860 h 3337560"/>
                <a:gd name="connsiteX38" fmla="*/ 2575560 w 2636520"/>
                <a:gd name="connsiteY38" fmla="*/ 3108960 h 3337560"/>
                <a:gd name="connsiteX39" fmla="*/ 2590800 w 2636520"/>
                <a:gd name="connsiteY39" fmla="*/ 3131820 h 3337560"/>
                <a:gd name="connsiteX40" fmla="*/ 2598420 w 2636520"/>
                <a:gd name="connsiteY40" fmla="*/ 3177540 h 3337560"/>
                <a:gd name="connsiteX41" fmla="*/ 2613660 w 2636520"/>
                <a:gd name="connsiteY41" fmla="*/ 3200400 h 3337560"/>
                <a:gd name="connsiteX42" fmla="*/ 2636520 w 2636520"/>
                <a:gd name="connsiteY42" fmla="*/ 3276600 h 3337560"/>
                <a:gd name="connsiteX43" fmla="*/ 2621280 w 2636520"/>
                <a:gd name="connsiteY43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84120 w 2636520"/>
                <a:gd name="connsiteY31" fmla="*/ 2849880 h 3337560"/>
                <a:gd name="connsiteX32" fmla="*/ 2506980 w 2636520"/>
                <a:gd name="connsiteY32" fmla="*/ 2948940 h 3337560"/>
                <a:gd name="connsiteX33" fmla="*/ 2514600 w 2636520"/>
                <a:gd name="connsiteY33" fmla="*/ 2971800 h 3337560"/>
                <a:gd name="connsiteX34" fmla="*/ 2522220 w 2636520"/>
                <a:gd name="connsiteY34" fmla="*/ 3002280 h 3337560"/>
                <a:gd name="connsiteX35" fmla="*/ 2537460 w 2636520"/>
                <a:gd name="connsiteY35" fmla="*/ 3040380 h 3337560"/>
                <a:gd name="connsiteX36" fmla="*/ 2545080 w 2636520"/>
                <a:gd name="connsiteY36" fmla="*/ 3070860 h 3337560"/>
                <a:gd name="connsiteX37" fmla="*/ 2575560 w 2636520"/>
                <a:gd name="connsiteY37" fmla="*/ 3108960 h 3337560"/>
                <a:gd name="connsiteX38" fmla="*/ 2590800 w 2636520"/>
                <a:gd name="connsiteY38" fmla="*/ 3131820 h 3337560"/>
                <a:gd name="connsiteX39" fmla="*/ 2598420 w 2636520"/>
                <a:gd name="connsiteY39" fmla="*/ 3177540 h 3337560"/>
                <a:gd name="connsiteX40" fmla="*/ 2613660 w 2636520"/>
                <a:gd name="connsiteY40" fmla="*/ 3200400 h 3337560"/>
                <a:gd name="connsiteX41" fmla="*/ 2636520 w 2636520"/>
                <a:gd name="connsiteY41" fmla="*/ 3276600 h 3337560"/>
                <a:gd name="connsiteX42" fmla="*/ 2621280 w 2636520"/>
                <a:gd name="connsiteY42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93645 w 2636520"/>
                <a:gd name="connsiteY31" fmla="*/ 2845118 h 3337560"/>
                <a:gd name="connsiteX32" fmla="*/ 2506980 w 2636520"/>
                <a:gd name="connsiteY32" fmla="*/ 2948940 h 3337560"/>
                <a:gd name="connsiteX33" fmla="*/ 2514600 w 2636520"/>
                <a:gd name="connsiteY33" fmla="*/ 2971800 h 3337560"/>
                <a:gd name="connsiteX34" fmla="*/ 2522220 w 2636520"/>
                <a:gd name="connsiteY34" fmla="*/ 3002280 h 3337560"/>
                <a:gd name="connsiteX35" fmla="*/ 2537460 w 2636520"/>
                <a:gd name="connsiteY35" fmla="*/ 3040380 h 3337560"/>
                <a:gd name="connsiteX36" fmla="*/ 2545080 w 2636520"/>
                <a:gd name="connsiteY36" fmla="*/ 3070860 h 3337560"/>
                <a:gd name="connsiteX37" fmla="*/ 2575560 w 2636520"/>
                <a:gd name="connsiteY37" fmla="*/ 3108960 h 3337560"/>
                <a:gd name="connsiteX38" fmla="*/ 2590800 w 2636520"/>
                <a:gd name="connsiteY38" fmla="*/ 3131820 h 3337560"/>
                <a:gd name="connsiteX39" fmla="*/ 2598420 w 2636520"/>
                <a:gd name="connsiteY39" fmla="*/ 3177540 h 3337560"/>
                <a:gd name="connsiteX40" fmla="*/ 2613660 w 2636520"/>
                <a:gd name="connsiteY40" fmla="*/ 3200400 h 3337560"/>
                <a:gd name="connsiteX41" fmla="*/ 2636520 w 2636520"/>
                <a:gd name="connsiteY41" fmla="*/ 3276600 h 3337560"/>
                <a:gd name="connsiteX42" fmla="*/ 2621280 w 2636520"/>
                <a:gd name="connsiteY42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93645 w 2636520"/>
                <a:gd name="connsiteY31" fmla="*/ 2845118 h 3337560"/>
                <a:gd name="connsiteX32" fmla="*/ 2533174 w 2636520"/>
                <a:gd name="connsiteY32" fmla="*/ 2915602 h 3337560"/>
                <a:gd name="connsiteX33" fmla="*/ 2514600 w 2636520"/>
                <a:gd name="connsiteY33" fmla="*/ 2971800 h 3337560"/>
                <a:gd name="connsiteX34" fmla="*/ 2522220 w 2636520"/>
                <a:gd name="connsiteY34" fmla="*/ 3002280 h 3337560"/>
                <a:gd name="connsiteX35" fmla="*/ 2537460 w 2636520"/>
                <a:gd name="connsiteY35" fmla="*/ 3040380 h 3337560"/>
                <a:gd name="connsiteX36" fmla="*/ 2545080 w 2636520"/>
                <a:gd name="connsiteY36" fmla="*/ 3070860 h 3337560"/>
                <a:gd name="connsiteX37" fmla="*/ 2575560 w 2636520"/>
                <a:gd name="connsiteY37" fmla="*/ 3108960 h 3337560"/>
                <a:gd name="connsiteX38" fmla="*/ 2590800 w 2636520"/>
                <a:gd name="connsiteY38" fmla="*/ 3131820 h 3337560"/>
                <a:gd name="connsiteX39" fmla="*/ 2598420 w 2636520"/>
                <a:gd name="connsiteY39" fmla="*/ 3177540 h 3337560"/>
                <a:gd name="connsiteX40" fmla="*/ 2613660 w 2636520"/>
                <a:gd name="connsiteY40" fmla="*/ 3200400 h 3337560"/>
                <a:gd name="connsiteX41" fmla="*/ 2636520 w 2636520"/>
                <a:gd name="connsiteY41" fmla="*/ 3276600 h 3337560"/>
                <a:gd name="connsiteX42" fmla="*/ 2621280 w 2636520"/>
                <a:gd name="connsiteY42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93645 w 2636520"/>
                <a:gd name="connsiteY31" fmla="*/ 2845118 h 3337560"/>
                <a:gd name="connsiteX32" fmla="*/ 2533174 w 2636520"/>
                <a:gd name="connsiteY32" fmla="*/ 2915602 h 3337560"/>
                <a:gd name="connsiteX33" fmla="*/ 2522220 w 2636520"/>
                <a:gd name="connsiteY33" fmla="*/ 3002280 h 3337560"/>
                <a:gd name="connsiteX34" fmla="*/ 2537460 w 2636520"/>
                <a:gd name="connsiteY34" fmla="*/ 3040380 h 3337560"/>
                <a:gd name="connsiteX35" fmla="*/ 2545080 w 2636520"/>
                <a:gd name="connsiteY35" fmla="*/ 3070860 h 3337560"/>
                <a:gd name="connsiteX36" fmla="*/ 2575560 w 2636520"/>
                <a:gd name="connsiteY36" fmla="*/ 3108960 h 3337560"/>
                <a:gd name="connsiteX37" fmla="*/ 2590800 w 2636520"/>
                <a:gd name="connsiteY37" fmla="*/ 3131820 h 3337560"/>
                <a:gd name="connsiteX38" fmla="*/ 2598420 w 2636520"/>
                <a:gd name="connsiteY38" fmla="*/ 3177540 h 3337560"/>
                <a:gd name="connsiteX39" fmla="*/ 2613660 w 2636520"/>
                <a:gd name="connsiteY39" fmla="*/ 3200400 h 3337560"/>
                <a:gd name="connsiteX40" fmla="*/ 2636520 w 2636520"/>
                <a:gd name="connsiteY40" fmla="*/ 3276600 h 3337560"/>
                <a:gd name="connsiteX41" fmla="*/ 2621280 w 2636520"/>
                <a:gd name="connsiteY41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93645 w 2636520"/>
                <a:gd name="connsiteY31" fmla="*/ 2845118 h 3337560"/>
                <a:gd name="connsiteX32" fmla="*/ 2533174 w 2636520"/>
                <a:gd name="connsiteY32" fmla="*/ 2915602 h 3337560"/>
                <a:gd name="connsiteX33" fmla="*/ 2537460 w 2636520"/>
                <a:gd name="connsiteY33" fmla="*/ 3040380 h 3337560"/>
                <a:gd name="connsiteX34" fmla="*/ 2545080 w 2636520"/>
                <a:gd name="connsiteY34" fmla="*/ 3070860 h 3337560"/>
                <a:gd name="connsiteX35" fmla="*/ 2575560 w 2636520"/>
                <a:gd name="connsiteY35" fmla="*/ 3108960 h 3337560"/>
                <a:gd name="connsiteX36" fmla="*/ 2590800 w 2636520"/>
                <a:gd name="connsiteY36" fmla="*/ 3131820 h 3337560"/>
                <a:gd name="connsiteX37" fmla="*/ 2598420 w 2636520"/>
                <a:gd name="connsiteY37" fmla="*/ 3177540 h 3337560"/>
                <a:gd name="connsiteX38" fmla="*/ 2613660 w 2636520"/>
                <a:gd name="connsiteY38" fmla="*/ 3200400 h 3337560"/>
                <a:gd name="connsiteX39" fmla="*/ 2636520 w 2636520"/>
                <a:gd name="connsiteY39" fmla="*/ 3276600 h 3337560"/>
                <a:gd name="connsiteX40" fmla="*/ 2621280 w 2636520"/>
                <a:gd name="connsiteY40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93645 w 2636520"/>
                <a:gd name="connsiteY31" fmla="*/ 2845118 h 3337560"/>
                <a:gd name="connsiteX32" fmla="*/ 2533174 w 2636520"/>
                <a:gd name="connsiteY32" fmla="*/ 2915602 h 3337560"/>
                <a:gd name="connsiteX33" fmla="*/ 2558891 w 2636520"/>
                <a:gd name="connsiteY33" fmla="*/ 3028474 h 3337560"/>
                <a:gd name="connsiteX34" fmla="*/ 2545080 w 2636520"/>
                <a:gd name="connsiteY34" fmla="*/ 3070860 h 3337560"/>
                <a:gd name="connsiteX35" fmla="*/ 2575560 w 2636520"/>
                <a:gd name="connsiteY35" fmla="*/ 3108960 h 3337560"/>
                <a:gd name="connsiteX36" fmla="*/ 2590800 w 2636520"/>
                <a:gd name="connsiteY36" fmla="*/ 3131820 h 3337560"/>
                <a:gd name="connsiteX37" fmla="*/ 2598420 w 2636520"/>
                <a:gd name="connsiteY37" fmla="*/ 3177540 h 3337560"/>
                <a:gd name="connsiteX38" fmla="*/ 2613660 w 2636520"/>
                <a:gd name="connsiteY38" fmla="*/ 3200400 h 3337560"/>
                <a:gd name="connsiteX39" fmla="*/ 2636520 w 2636520"/>
                <a:gd name="connsiteY39" fmla="*/ 3276600 h 3337560"/>
                <a:gd name="connsiteX40" fmla="*/ 2621280 w 2636520"/>
                <a:gd name="connsiteY40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93645 w 2636520"/>
                <a:gd name="connsiteY31" fmla="*/ 2845118 h 3337560"/>
                <a:gd name="connsiteX32" fmla="*/ 2533174 w 2636520"/>
                <a:gd name="connsiteY32" fmla="*/ 2915602 h 3337560"/>
                <a:gd name="connsiteX33" fmla="*/ 2558891 w 2636520"/>
                <a:gd name="connsiteY33" fmla="*/ 3028474 h 3337560"/>
                <a:gd name="connsiteX34" fmla="*/ 2575560 w 2636520"/>
                <a:gd name="connsiteY34" fmla="*/ 3108960 h 3337560"/>
                <a:gd name="connsiteX35" fmla="*/ 2590800 w 2636520"/>
                <a:gd name="connsiteY35" fmla="*/ 3131820 h 3337560"/>
                <a:gd name="connsiteX36" fmla="*/ 2598420 w 2636520"/>
                <a:gd name="connsiteY36" fmla="*/ 3177540 h 3337560"/>
                <a:gd name="connsiteX37" fmla="*/ 2613660 w 2636520"/>
                <a:gd name="connsiteY37" fmla="*/ 3200400 h 3337560"/>
                <a:gd name="connsiteX38" fmla="*/ 2636520 w 2636520"/>
                <a:gd name="connsiteY38" fmla="*/ 3276600 h 3337560"/>
                <a:gd name="connsiteX39" fmla="*/ 2621280 w 2636520"/>
                <a:gd name="connsiteY39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93645 w 2636520"/>
                <a:gd name="connsiteY31" fmla="*/ 2845118 h 3337560"/>
                <a:gd name="connsiteX32" fmla="*/ 2533174 w 2636520"/>
                <a:gd name="connsiteY32" fmla="*/ 2915602 h 3337560"/>
                <a:gd name="connsiteX33" fmla="*/ 2558891 w 2636520"/>
                <a:gd name="connsiteY33" fmla="*/ 3028474 h 3337560"/>
                <a:gd name="connsiteX34" fmla="*/ 2575560 w 2636520"/>
                <a:gd name="connsiteY34" fmla="*/ 3108960 h 3337560"/>
                <a:gd name="connsiteX35" fmla="*/ 2590800 w 2636520"/>
                <a:gd name="connsiteY35" fmla="*/ 3131820 h 3337560"/>
                <a:gd name="connsiteX36" fmla="*/ 2613660 w 2636520"/>
                <a:gd name="connsiteY36" fmla="*/ 3200400 h 3337560"/>
                <a:gd name="connsiteX37" fmla="*/ 2636520 w 2636520"/>
                <a:gd name="connsiteY37" fmla="*/ 3276600 h 3337560"/>
                <a:gd name="connsiteX38" fmla="*/ 2621280 w 2636520"/>
                <a:gd name="connsiteY38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93645 w 2636520"/>
                <a:gd name="connsiteY31" fmla="*/ 2845118 h 3337560"/>
                <a:gd name="connsiteX32" fmla="*/ 2533174 w 2636520"/>
                <a:gd name="connsiteY32" fmla="*/ 2915602 h 3337560"/>
                <a:gd name="connsiteX33" fmla="*/ 2558891 w 2636520"/>
                <a:gd name="connsiteY33" fmla="*/ 3028474 h 3337560"/>
                <a:gd name="connsiteX34" fmla="*/ 2575560 w 2636520"/>
                <a:gd name="connsiteY34" fmla="*/ 3108960 h 3337560"/>
                <a:gd name="connsiteX35" fmla="*/ 2613660 w 2636520"/>
                <a:gd name="connsiteY35" fmla="*/ 3200400 h 3337560"/>
                <a:gd name="connsiteX36" fmla="*/ 2636520 w 2636520"/>
                <a:gd name="connsiteY36" fmla="*/ 3276600 h 3337560"/>
                <a:gd name="connsiteX37" fmla="*/ 2621280 w 2636520"/>
                <a:gd name="connsiteY37" fmla="*/ 3337560 h 3337560"/>
                <a:gd name="connsiteX0" fmla="*/ 0 w 2636520"/>
                <a:gd name="connsiteY0" fmla="*/ 0 h 3337560"/>
                <a:gd name="connsiteX1" fmla="*/ 60483 w 2636520"/>
                <a:gd name="connsiteY1" fmla="*/ 56197 h 3337560"/>
                <a:gd name="connsiteX2" fmla="*/ 190500 w 2636520"/>
                <a:gd name="connsiteY2" fmla="*/ 129540 h 3337560"/>
                <a:gd name="connsiteX3" fmla="*/ 236220 w 2636520"/>
                <a:gd name="connsiteY3" fmla="*/ 175260 h 3337560"/>
                <a:gd name="connsiteX4" fmla="*/ 355283 w 2636520"/>
                <a:gd name="connsiteY4" fmla="*/ 249079 h 3337560"/>
                <a:gd name="connsiteX5" fmla="*/ 465297 w 2636520"/>
                <a:gd name="connsiteY5" fmla="*/ 278606 h 3337560"/>
                <a:gd name="connsiteX6" fmla="*/ 640080 w 2636520"/>
                <a:gd name="connsiteY6" fmla="*/ 365760 h 3337560"/>
                <a:gd name="connsiteX7" fmla="*/ 708660 w 2636520"/>
                <a:gd name="connsiteY7" fmla="*/ 426720 h 3337560"/>
                <a:gd name="connsiteX8" fmla="*/ 815816 w 2636520"/>
                <a:gd name="connsiteY8" fmla="*/ 518636 h 3337560"/>
                <a:gd name="connsiteX9" fmla="*/ 843439 w 2636520"/>
                <a:gd name="connsiteY9" fmla="*/ 621030 h 3337560"/>
                <a:gd name="connsiteX10" fmla="*/ 872014 w 2636520"/>
                <a:gd name="connsiteY10" fmla="*/ 718185 h 3337560"/>
                <a:gd name="connsiteX11" fmla="*/ 914400 w 2636520"/>
                <a:gd name="connsiteY11" fmla="*/ 934879 h 3337560"/>
                <a:gd name="connsiteX12" fmla="*/ 929640 w 2636520"/>
                <a:gd name="connsiteY12" fmla="*/ 1082040 h 3337560"/>
                <a:gd name="connsiteX13" fmla="*/ 975360 w 2636520"/>
                <a:gd name="connsiteY13" fmla="*/ 1249680 h 3337560"/>
                <a:gd name="connsiteX14" fmla="*/ 967740 w 2636520"/>
                <a:gd name="connsiteY14" fmla="*/ 1386840 h 3337560"/>
                <a:gd name="connsiteX15" fmla="*/ 982980 w 2636520"/>
                <a:gd name="connsiteY15" fmla="*/ 1630680 h 3337560"/>
                <a:gd name="connsiteX16" fmla="*/ 999172 w 2636520"/>
                <a:gd name="connsiteY16" fmla="*/ 1764507 h 3337560"/>
                <a:gd name="connsiteX17" fmla="*/ 1066800 w 2636520"/>
                <a:gd name="connsiteY17" fmla="*/ 1859280 h 3337560"/>
                <a:gd name="connsiteX18" fmla="*/ 1143000 w 2636520"/>
                <a:gd name="connsiteY18" fmla="*/ 1950720 h 3337560"/>
                <a:gd name="connsiteX19" fmla="*/ 1249680 w 2636520"/>
                <a:gd name="connsiteY19" fmla="*/ 2011680 h 3337560"/>
                <a:gd name="connsiteX20" fmla="*/ 1341120 w 2636520"/>
                <a:gd name="connsiteY20" fmla="*/ 2042160 h 3337560"/>
                <a:gd name="connsiteX21" fmla="*/ 1470660 w 2636520"/>
                <a:gd name="connsiteY21" fmla="*/ 2057400 h 3337560"/>
                <a:gd name="connsiteX22" fmla="*/ 1577340 w 2636520"/>
                <a:gd name="connsiteY22" fmla="*/ 2087880 h 3337560"/>
                <a:gd name="connsiteX23" fmla="*/ 1684020 w 2636520"/>
                <a:gd name="connsiteY23" fmla="*/ 2125980 h 3337560"/>
                <a:gd name="connsiteX24" fmla="*/ 1882140 w 2636520"/>
                <a:gd name="connsiteY24" fmla="*/ 2232660 h 3337560"/>
                <a:gd name="connsiteX25" fmla="*/ 2026920 w 2636520"/>
                <a:gd name="connsiteY25" fmla="*/ 2293620 h 3337560"/>
                <a:gd name="connsiteX26" fmla="*/ 2148840 w 2636520"/>
                <a:gd name="connsiteY26" fmla="*/ 2392680 h 3337560"/>
                <a:gd name="connsiteX27" fmla="*/ 2225040 w 2636520"/>
                <a:gd name="connsiteY27" fmla="*/ 2468880 h 3337560"/>
                <a:gd name="connsiteX28" fmla="*/ 2290286 w 2636520"/>
                <a:gd name="connsiteY28" fmla="*/ 2550795 h 3337560"/>
                <a:gd name="connsiteX29" fmla="*/ 2389346 w 2636520"/>
                <a:gd name="connsiteY29" fmla="*/ 2689860 h 3337560"/>
                <a:gd name="connsiteX30" fmla="*/ 2446020 w 2636520"/>
                <a:gd name="connsiteY30" fmla="*/ 2739866 h 3337560"/>
                <a:gd name="connsiteX31" fmla="*/ 2493645 w 2636520"/>
                <a:gd name="connsiteY31" fmla="*/ 2845118 h 3337560"/>
                <a:gd name="connsiteX32" fmla="*/ 2533174 w 2636520"/>
                <a:gd name="connsiteY32" fmla="*/ 2915602 h 3337560"/>
                <a:gd name="connsiteX33" fmla="*/ 2558891 w 2636520"/>
                <a:gd name="connsiteY33" fmla="*/ 3028474 h 3337560"/>
                <a:gd name="connsiteX34" fmla="*/ 2575560 w 2636520"/>
                <a:gd name="connsiteY34" fmla="*/ 3108960 h 3337560"/>
                <a:gd name="connsiteX35" fmla="*/ 2592229 w 2636520"/>
                <a:gd name="connsiteY35" fmla="*/ 3186112 h 3337560"/>
                <a:gd name="connsiteX36" fmla="*/ 2636520 w 2636520"/>
                <a:gd name="connsiteY36" fmla="*/ 3276600 h 3337560"/>
                <a:gd name="connsiteX37" fmla="*/ 2621280 w 2636520"/>
                <a:gd name="connsiteY37" fmla="*/ 3337560 h 3337560"/>
                <a:gd name="connsiteX0" fmla="*/ 0 w 2626462"/>
                <a:gd name="connsiteY0" fmla="*/ 0 h 3337560"/>
                <a:gd name="connsiteX1" fmla="*/ 60483 w 2626462"/>
                <a:gd name="connsiteY1" fmla="*/ 56197 h 3337560"/>
                <a:gd name="connsiteX2" fmla="*/ 190500 w 2626462"/>
                <a:gd name="connsiteY2" fmla="*/ 129540 h 3337560"/>
                <a:gd name="connsiteX3" fmla="*/ 236220 w 2626462"/>
                <a:gd name="connsiteY3" fmla="*/ 175260 h 3337560"/>
                <a:gd name="connsiteX4" fmla="*/ 355283 w 2626462"/>
                <a:gd name="connsiteY4" fmla="*/ 249079 h 3337560"/>
                <a:gd name="connsiteX5" fmla="*/ 465297 w 2626462"/>
                <a:gd name="connsiteY5" fmla="*/ 278606 h 3337560"/>
                <a:gd name="connsiteX6" fmla="*/ 640080 w 2626462"/>
                <a:gd name="connsiteY6" fmla="*/ 365760 h 3337560"/>
                <a:gd name="connsiteX7" fmla="*/ 708660 w 2626462"/>
                <a:gd name="connsiteY7" fmla="*/ 426720 h 3337560"/>
                <a:gd name="connsiteX8" fmla="*/ 815816 w 2626462"/>
                <a:gd name="connsiteY8" fmla="*/ 518636 h 3337560"/>
                <a:gd name="connsiteX9" fmla="*/ 843439 w 2626462"/>
                <a:gd name="connsiteY9" fmla="*/ 621030 h 3337560"/>
                <a:gd name="connsiteX10" fmla="*/ 872014 w 2626462"/>
                <a:gd name="connsiteY10" fmla="*/ 718185 h 3337560"/>
                <a:gd name="connsiteX11" fmla="*/ 914400 w 2626462"/>
                <a:gd name="connsiteY11" fmla="*/ 934879 h 3337560"/>
                <a:gd name="connsiteX12" fmla="*/ 929640 w 2626462"/>
                <a:gd name="connsiteY12" fmla="*/ 1082040 h 3337560"/>
                <a:gd name="connsiteX13" fmla="*/ 975360 w 2626462"/>
                <a:gd name="connsiteY13" fmla="*/ 1249680 h 3337560"/>
                <a:gd name="connsiteX14" fmla="*/ 967740 w 2626462"/>
                <a:gd name="connsiteY14" fmla="*/ 1386840 h 3337560"/>
                <a:gd name="connsiteX15" fmla="*/ 982980 w 2626462"/>
                <a:gd name="connsiteY15" fmla="*/ 1630680 h 3337560"/>
                <a:gd name="connsiteX16" fmla="*/ 999172 w 2626462"/>
                <a:gd name="connsiteY16" fmla="*/ 1764507 h 3337560"/>
                <a:gd name="connsiteX17" fmla="*/ 1066800 w 2626462"/>
                <a:gd name="connsiteY17" fmla="*/ 1859280 h 3337560"/>
                <a:gd name="connsiteX18" fmla="*/ 1143000 w 2626462"/>
                <a:gd name="connsiteY18" fmla="*/ 1950720 h 3337560"/>
                <a:gd name="connsiteX19" fmla="*/ 1249680 w 2626462"/>
                <a:gd name="connsiteY19" fmla="*/ 2011680 h 3337560"/>
                <a:gd name="connsiteX20" fmla="*/ 1341120 w 2626462"/>
                <a:gd name="connsiteY20" fmla="*/ 2042160 h 3337560"/>
                <a:gd name="connsiteX21" fmla="*/ 1470660 w 2626462"/>
                <a:gd name="connsiteY21" fmla="*/ 2057400 h 3337560"/>
                <a:gd name="connsiteX22" fmla="*/ 1577340 w 2626462"/>
                <a:gd name="connsiteY22" fmla="*/ 2087880 h 3337560"/>
                <a:gd name="connsiteX23" fmla="*/ 1684020 w 2626462"/>
                <a:gd name="connsiteY23" fmla="*/ 2125980 h 3337560"/>
                <a:gd name="connsiteX24" fmla="*/ 1882140 w 2626462"/>
                <a:gd name="connsiteY24" fmla="*/ 2232660 h 3337560"/>
                <a:gd name="connsiteX25" fmla="*/ 2026920 w 2626462"/>
                <a:gd name="connsiteY25" fmla="*/ 2293620 h 3337560"/>
                <a:gd name="connsiteX26" fmla="*/ 2148840 w 2626462"/>
                <a:gd name="connsiteY26" fmla="*/ 2392680 h 3337560"/>
                <a:gd name="connsiteX27" fmla="*/ 2225040 w 2626462"/>
                <a:gd name="connsiteY27" fmla="*/ 2468880 h 3337560"/>
                <a:gd name="connsiteX28" fmla="*/ 2290286 w 2626462"/>
                <a:gd name="connsiteY28" fmla="*/ 2550795 h 3337560"/>
                <a:gd name="connsiteX29" fmla="*/ 2389346 w 2626462"/>
                <a:gd name="connsiteY29" fmla="*/ 2689860 h 3337560"/>
                <a:gd name="connsiteX30" fmla="*/ 2446020 w 2626462"/>
                <a:gd name="connsiteY30" fmla="*/ 2739866 h 3337560"/>
                <a:gd name="connsiteX31" fmla="*/ 2493645 w 2626462"/>
                <a:gd name="connsiteY31" fmla="*/ 2845118 h 3337560"/>
                <a:gd name="connsiteX32" fmla="*/ 2533174 w 2626462"/>
                <a:gd name="connsiteY32" fmla="*/ 2915602 h 3337560"/>
                <a:gd name="connsiteX33" fmla="*/ 2558891 w 2626462"/>
                <a:gd name="connsiteY33" fmla="*/ 3028474 h 3337560"/>
                <a:gd name="connsiteX34" fmla="*/ 2575560 w 2626462"/>
                <a:gd name="connsiteY34" fmla="*/ 3108960 h 3337560"/>
                <a:gd name="connsiteX35" fmla="*/ 2592229 w 2626462"/>
                <a:gd name="connsiteY35" fmla="*/ 3186112 h 3337560"/>
                <a:gd name="connsiteX36" fmla="*/ 2603183 w 2626462"/>
                <a:gd name="connsiteY36" fmla="*/ 3283744 h 3337560"/>
                <a:gd name="connsiteX37" fmla="*/ 2621280 w 2626462"/>
                <a:gd name="connsiteY37" fmla="*/ 3337560 h 3337560"/>
                <a:gd name="connsiteX0" fmla="*/ 0 w 2607994"/>
                <a:gd name="connsiteY0" fmla="*/ 0 h 3323272"/>
                <a:gd name="connsiteX1" fmla="*/ 60483 w 2607994"/>
                <a:gd name="connsiteY1" fmla="*/ 56197 h 3323272"/>
                <a:gd name="connsiteX2" fmla="*/ 190500 w 2607994"/>
                <a:gd name="connsiteY2" fmla="*/ 129540 h 3323272"/>
                <a:gd name="connsiteX3" fmla="*/ 236220 w 2607994"/>
                <a:gd name="connsiteY3" fmla="*/ 175260 h 3323272"/>
                <a:gd name="connsiteX4" fmla="*/ 355283 w 2607994"/>
                <a:gd name="connsiteY4" fmla="*/ 249079 h 3323272"/>
                <a:gd name="connsiteX5" fmla="*/ 465297 w 2607994"/>
                <a:gd name="connsiteY5" fmla="*/ 278606 h 3323272"/>
                <a:gd name="connsiteX6" fmla="*/ 640080 w 2607994"/>
                <a:gd name="connsiteY6" fmla="*/ 365760 h 3323272"/>
                <a:gd name="connsiteX7" fmla="*/ 708660 w 2607994"/>
                <a:gd name="connsiteY7" fmla="*/ 426720 h 3323272"/>
                <a:gd name="connsiteX8" fmla="*/ 815816 w 2607994"/>
                <a:gd name="connsiteY8" fmla="*/ 518636 h 3323272"/>
                <a:gd name="connsiteX9" fmla="*/ 843439 w 2607994"/>
                <a:gd name="connsiteY9" fmla="*/ 621030 h 3323272"/>
                <a:gd name="connsiteX10" fmla="*/ 872014 w 2607994"/>
                <a:gd name="connsiteY10" fmla="*/ 718185 h 3323272"/>
                <a:gd name="connsiteX11" fmla="*/ 914400 w 2607994"/>
                <a:gd name="connsiteY11" fmla="*/ 934879 h 3323272"/>
                <a:gd name="connsiteX12" fmla="*/ 929640 w 2607994"/>
                <a:gd name="connsiteY12" fmla="*/ 1082040 h 3323272"/>
                <a:gd name="connsiteX13" fmla="*/ 975360 w 2607994"/>
                <a:gd name="connsiteY13" fmla="*/ 1249680 h 3323272"/>
                <a:gd name="connsiteX14" fmla="*/ 967740 w 2607994"/>
                <a:gd name="connsiteY14" fmla="*/ 1386840 h 3323272"/>
                <a:gd name="connsiteX15" fmla="*/ 982980 w 2607994"/>
                <a:gd name="connsiteY15" fmla="*/ 1630680 h 3323272"/>
                <a:gd name="connsiteX16" fmla="*/ 999172 w 2607994"/>
                <a:gd name="connsiteY16" fmla="*/ 1764507 h 3323272"/>
                <a:gd name="connsiteX17" fmla="*/ 1066800 w 2607994"/>
                <a:gd name="connsiteY17" fmla="*/ 1859280 h 3323272"/>
                <a:gd name="connsiteX18" fmla="*/ 1143000 w 2607994"/>
                <a:gd name="connsiteY18" fmla="*/ 1950720 h 3323272"/>
                <a:gd name="connsiteX19" fmla="*/ 1249680 w 2607994"/>
                <a:gd name="connsiteY19" fmla="*/ 2011680 h 3323272"/>
                <a:gd name="connsiteX20" fmla="*/ 1341120 w 2607994"/>
                <a:gd name="connsiteY20" fmla="*/ 2042160 h 3323272"/>
                <a:gd name="connsiteX21" fmla="*/ 1470660 w 2607994"/>
                <a:gd name="connsiteY21" fmla="*/ 2057400 h 3323272"/>
                <a:gd name="connsiteX22" fmla="*/ 1577340 w 2607994"/>
                <a:gd name="connsiteY22" fmla="*/ 2087880 h 3323272"/>
                <a:gd name="connsiteX23" fmla="*/ 1684020 w 2607994"/>
                <a:gd name="connsiteY23" fmla="*/ 2125980 h 3323272"/>
                <a:gd name="connsiteX24" fmla="*/ 1882140 w 2607994"/>
                <a:gd name="connsiteY24" fmla="*/ 2232660 h 3323272"/>
                <a:gd name="connsiteX25" fmla="*/ 2026920 w 2607994"/>
                <a:gd name="connsiteY25" fmla="*/ 2293620 h 3323272"/>
                <a:gd name="connsiteX26" fmla="*/ 2148840 w 2607994"/>
                <a:gd name="connsiteY26" fmla="*/ 2392680 h 3323272"/>
                <a:gd name="connsiteX27" fmla="*/ 2225040 w 2607994"/>
                <a:gd name="connsiteY27" fmla="*/ 2468880 h 3323272"/>
                <a:gd name="connsiteX28" fmla="*/ 2290286 w 2607994"/>
                <a:gd name="connsiteY28" fmla="*/ 2550795 h 3323272"/>
                <a:gd name="connsiteX29" fmla="*/ 2389346 w 2607994"/>
                <a:gd name="connsiteY29" fmla="*/ 2689860 h 3323272"/>
                <a:gd name="connsiteX30" fmla="*/ 2446020 w 2607994"/>
                <a:gd name="connsiteY30" fmla="*/ 2739866 h 3323272"/>
                <a:gd name="connsiteX31" fmla="*/ 2493645 w 2607994"/>
                <a:gd name="connsiteY31" fmla="*/ 2845118 h 3323272"/>
                <a:gd name="connsiteX32" fmla="*/ 2533174 w 2607994"/>
                <a:gd name="connsiteY32" fmla="*/ 2915602 h 3323272"/>
                <a:gd name="connsiteX33" fmla="*/ 2558891 w 2607994"/>
                <a:gd name="connsiteY33" fmla="*/ 3028474 h 3323272"/>
                <a:gd name="connsiteX34" fmla="*/ 2575560 w 2607994"/>
                <a:gd name="connsiteY34" fmla="*/ 3108960 h 3323272"/>
                <a:gd name="connsiteX35" fmla="*/ 2592229 w 2607994"/>
                <a:gd name="connsiteY35" fmla="*/ 3186112 h 3323272"/>
                <a:gd name="connsiteX36" fmla="*/ 2603183 w 2607994"/>
                <a:gd name="connsiteY36" fmla="*/ 3283744 h 3323272"/>
                <a:gd name="connsiteX37" fmla="*/ 2599849 w 2607994"/>
                <a:gd name="connsiteY37" fmla="*/ 3323272 h 3323272"/>
                <a:gd name="connsiteX0" fmla="*/ 0 w 2599849"/>
                <a:gd name="connsiteY0" fmla="*/ 0 h 3323272"/>
                <a:gd name="connsiteX1" fmla="*/ 60483 w 2599849"/>
                <a:gd name="connsiteY1" fmla="*/ 56197 h 3323272"/>
                <a:gd name="connsiteX2" fmla="*/ 190500 w 2599849"/>
                <a:gd name="connsiteY2" fmla="*/ 129540 h 3323272"/>
                <a:gd name="connsiteX3" fmla="*/ 236220 w 2599849"/>
                <a:gd name="connsiteY3" fmla="*/ 175260 h 3323272"/>
                <a:gd name="connsiteX4" fmla="*/ 355283 w 2599849"/>
                <a:gd name="connsiteY4" fmla="*/ 249079 h 3323272"/>
                <a:gd name="connsiteX5" fmla="*/ 465297 w 2599849"/>
                <a:gd name="connsiteY5" fmla="*/ 278606 h 3323272"/>
                <a:gd name="connsiteX6" fmla="*/ 640080 w 2599849"/>
                <a:gd name="connsiteY6" fmla="*/ 365760 h 3323272"/>
                <a:gd name="connsiteX7" fmla="*/ 708660 w 2599849"/>
                <a:gd name="connsiteY7" fmla="*/ 426720 h 3323272"/>
                <a:gd name="connsiteX8" fmla="*/ 815816 w 2599849"/>
                <a:gd name="connsiteY8" fmla="*/ 518636 h 3323272"/>
                <a:gd name="connsiteX9" fmla="*/ 843439 w 2599849"/>
                <a:gd name="connsiteY9" fmla="*/ 621030 h 3323272"/>
                <a:gd name="connsiteX10" fmla="*/ 872014 w 2599849"/>
                <a:gd name="connsiteY10" fmla="*/ 718185 h 3323272"/>
                <a:gd name="connsiteX11" fmla="*/ 914400 w 2599849"/>
                <a:gd name="connsiteY11" fmla="*/ 934879 h 3323272"/>
                <a:gd name="connsiteX12" fmla="*/ 929640 w 2599849"/>
                <a:gd name="connsiteY12" fmla="*/ 1082040 h 3323272"/>
                <a:gd name="connsiteX13" fmla="*/ 975360 w 2599849"/>
                <a:gd name="connsiteY13" fmla="*/ 1249680 h 3323272"/>
                <a:gd name="connsiteX14" fmla="*/ 967740 w 2599849"/>
                <a:gd name="connsiteY14" fmla="*/ 1386840 h 3323272"/>
                <a:gd name="connsiteX15" fmla="*/ 982980 w 2599849"/>
                <a:gd name="connsiteY15" fmla="*/ 1630680 h 3323272"/>
                <a:gd name="connsiteX16" fmla="*/ 999172 w 2599849"/>
                <a:gd name="connsiteY16" fmla="*/ 1764507 h 3323272"/>
                <a:gd name="connsiteX17" fmla="*/ 1066800 w 2599849"/>
                <a:gd name="connsiteY17" fmla="*/ 1859280 h 3323272"/>
                <a:gd name="connsiteX18" fmla="*/ 1143000 w 2599849"/>
                <a:gd name="connsiteY18" fmla="*/ 1950720 h 3323272"/>
                <a:gd name="connsiteX19" fmla="*/ 1249680 w 2599849"/>
                <a:gd name="connsiteY19" fmla="*/ 2011680 h 3323272"/>
                <a:gd name="connsiteX20" fmla="*/ 1341120 w 2599849"/>
                <a:gd name="connsiteY20" fmla="*/ 2042160 h 3323272"/>
                <a:gd name="connsiteX21" fmla="*/ 1470660 w 2599849"/>
                <a:gd name="connsiteY21" fmla="*/ 2057400 h 3323272"/>
                <a:gd name="connsiteX22" fmla="*/ 1577340 w 2599849"/>
                <a:gd name="connsiteY22" fmla="*/ 2087880 h 3323272"/>
                <a:gd name="connsiteX23" fmla="*/ 1684020 w 2599849"/>
                <a:gd name="connsiteY23" fmla="*/ 2125980 h 3323272"/>
                <a:gd name="connsiteX24" fmla="*/ 1882140 w 2599849"/>
                <a:gd name="connsiteY24" fmla="*/ 2232660 h 3323272"/>
                <a:gd name="connsiteX25" fmla="*/ 2026920 w 2599849"/>
                <a:gd name="connsiteY25" fmla="*/ 2293620 h 3323272"/>
                <a:gd name="connsiteX26" fmla="*/ 2148840 w 2599849"/>
                <a:gd name="connsiteY26" fmla="*/ 2392680 h 3323272"/>
                <a:gd name="connsiteX27" fmla="*/ 2225040 w 2599849"/>
                <a:gd name="connsiteY27" fmla="*/ 2468880 h 3323272"/>
                <a:gd name="connsiteX28" fmla="*/ 2290286 w 2599849"/>
                <a:gd name="connsiteY28" fmla="*/ 2550795 h 3323272"/>
                <a:gd name="connsiteX29" fmla="*/ 2389346 w 2599849"/>
                <a:gd name="connsiteY29" fmla="*/ 2689860 h 3323272"/>
                <a:gd name="connsiteX30" fmla="*/ 2446020 w 2599849"/>
                <a:gd name="connsiteY30" fmla="*/ 2739866 h 3323272"/>
                <a:gd name="connsiteX31" fmla="*/ 2493645 w 2599849"/>
                <a:gd name="connsiteY31" fmla="*/ 2845118 h 3323272"/>
                <a:gd name="connsiteX32" fmla="*/ 2533174 w 2599849"/>
                <a:gd name="connsiteY32" fmla="*/ 2915602 h 3323272"/>
                <a:gd name="connsiteX33" fmla="*/ 2558891 w 2599849"/>
                <a:gd name="connsiteY33" fmla="*/ 3028474 h 3323272"/>
                <a:gd name="connsiteX34" fmla="*/ 2575560 w 2599849"/>
                <a:gd name="connsiteY34" fmla="*/ 3108960 h 3323272"/>
                <a:gd name="connsiteX35" fmla="*/ 2592229 w 2599849"/>
                <a:gd name="connsiteY35" fmla="*/ 3186112 h 3323272"/>
                <a:gd name="connsiteX36" fmla="*/ 2599849 w 2599849"/>
                <a:gd name="connsiteY36" fmla="*/ 3323272 h 3323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99849" h="3323272">
                  <a:moveTo>
                    <a:pt x="0" y="0"/>
                  </a:moveTo>
                  <a:cubicBezTo>
                    <a:pt x="36923" y="63173"/>
                    <a:pt x="28733" y="34607"/>
                    <a:pt x="60483" y="56197"/>
                  </a:cubicBezTo>
                  <a:cubicBezTo>
                    <a:pt x="92233" y="77787"/>
                    <a:pt x="161211" y="109696"/>
                    <a:pt x="190500" y="129540"/>
                  </a:cubicBezTo>
                  <a:cubicBezTo>
                    <a:pt x="205740" y="144780"/>
                    <a:pt x="208756" y="155337"/>
                    <a:pt x="236220" y="175260"/>
                  </a:cubicBezTo>
                  <a:cubicBezTo>
                    <a:pt x="263684" y="195183"/>
                    <a:pt x="317104" y="231855"/>
                    <a:pt x="355283" y="249079"/>
                  </a:cubicBezTo>
                  <a:cubicBezTo>
                    <a:pt x="393462" y="266303"/>
                    <a:pt x="417831" y="259159"/>
                    <a:pt x="465297" y="278606"/>
                  </a:cubicBezTo>
                  <a:cubicBezTo>
                    <a:pt x="512763" y="298053"/>
                    <a:pt x="604600" y="343614"/>
                    <a:pt x="640080" y="365760"/>
                  </a:cubicBezTo>
                  <a:cubicBezTo>
                    <a:pt x="680640" y="390446"/>
                    <a:pt x="694690" y="408940"/>
                    <a:pt x="708660" y="426720"/>
                  </a:cubicBezTo>
                  <a:cubicBezTo>
                    <a:pt x="744379" y="457359"/>
                    <a:pt x="793353" y="486251"/>
                    <a:pt x="815816" y="518636"/>
                  </a:cubicBezTo>
                  <a:cubicBezTo>
                    <a:pt x="838279" y="551021"/>
                    <a:pt x="834073" y="587772"/>
                    <a:pt x="843439" y="621030"/>
                  </a:cubicBezTo>
                  <a:cubicBezTo>
                    <a:pt x="852805" y="654288"/>
                    <a:pt x="860187" y="665877"/>
                    <a:pt x="872014" y="718185"/>
                  </a:cubicBezTo>
                  <a:cubicBezTo>
                    <a:pt x="883841" y="770493"/>
                    <a:pt x="904796" y="874237"/>
                    <a:pt x="914400" y="934879"/>
                  </a:cubicBezTo>
                  <a:cubicBezTo>
                    <a:pt x="924004" y="995521"/>
                    <a:pt x="919480" y="1029573"/>
                    <a:pt x="929640" y="1082040"/>
                  </a:cubicBezTo>
                  <a:cubicBezTo>
                    <a:pt x="939800" y="1134507"/>
                    <a:pt x="969010" y="1198880"/>
                    <a:pt x="975360" y="1249680"/>
                  </a:cubicBezTo>
                  <a:cubicBezTo>
                    <a:pt x="981710" y="1300480"/>
                    <a:pt x="966470" y="1323340"/>
                    <a:pt x="967740" y="1386840"/>
                  </a:cubicBezTo>
                  <a:cubicBezTo>
                    <a:pt x="969010" y="1450340"/>
                    <a:pt x="977741" y="1567736"/>
                    <a:pt x="982980" y="1630680"/>
                  </a:cubicBezTo>
                  <a:cubicBezTo>
                    <a:pt x="988219" y="1693624"/>
                    <a:pt x="985202" y="1726407"/>
                    <a:pt x="999172" y="1764507"/>
                  </a:cubicBezTo>
                  <a:cubicBezTo>
                    <a:pt x="1013142" y="1802607"/>
                    <a:pt x="1042829" y="1828245"/>
                    <a:pt x="1066800" y="1859280"/>
                  </a:cubicBezTo>
                  <a:cubicBezTo>
                    <a:pt x="1090771" y="1890315"/>
                    <a:pt x="1112520" y="1925320"/>
                    <a:pt x="1143000" y="1950720"/>
                  </a:cubicBezTo>
                  <a:cubicBezTo>
                    <a:pt x="1173480" y="1976120"/>
                    <a:pt x="1216660" y="1996440"/>
                    <a:pt x="1249680" y="2011680"/>
                  </a:cubicBezTo>
                  <a:cubicBezTo>
                    <a:pt x="1282700" y="2026920"/>
                    <a:pt x="1262080" y="2023920"/>
                    <a:pt x="1341120" y="2042160"/>
                  </a:cubicBezTo>
                  <a:cubicBezTo>
                    <a:pt x="1411555" y="2058414"/>
                    <a:pt x="1336410" y="2047073"/>
                    <a:pt x="1470660" y="2057400"/>
                  </a:cubicBezTo>
                  <a:cubicBezTo>
                    <a:pt x="1510030" y="2065020"/>
                    <a:pt x="1555750" y="2080260"/>
                    <a:pt x="1577340" y="2087880"/>
                  </a:cubicBezTo>
                  <a:cubicBezTo>
                    <a:pt x="1612900" y="2099310"/>
                    <a:pt x="1633220" y="2101850"/>
                    <a:pt x="1684020" y="2125980"/>
                  </a:cubicBezTo>
                  <a:cubicBezTo>
                    <a:pt x="1734820" y="2150110"/>
                    <a:pt x="1824990" y="2204720"/>
                    <a:pt x="1882140" y="2232660"/>
                  </a:cubicBezTo>
                  <a:cubicBezTo>
                    <a:pt x="1939290" y="2260600"/>
                    <a:pt x="1982470" y="2266950"/>
                    <a:pt x="2026920" y="2293620"/>
                  </a:cubicBezTo>
                  <a:cubicBezTo>
                    <a:pt x="2071370" y="2320290"/>
                    <a:pt x="2122170" y="2368550"/>
                    <a:pt x="2148840" y="2392680"/>
                  </a:cubicBezTo>
                  <a:cubicBezTo>
                    <a:pt x="2181860" y="2421890"/>
                    <a:pt x="2201466" y="2442528"/>
                    <a:pt x="2225040" y="2468880"/>
                  </a:cubicBezTo>
                  <a:cubicBezTo>
                    <a:pt x="2248614" y="2495232"/>
                    <a:pt x="2262902" y="2513965"/>
                    <a:pt x="2290286" y="2550795"/>
                  </a:cubicBezTo>
                  <a:cubicBezTo>
                    <a:pt x="2317670" y="2587625"/>
                    <a:pt x="2372280" y="2662873"/>
                    <a:pt x="2389346" y="2689860"/>
                  </a:cubicBezTo>
                  <a:cubicBezTo>
                    <a:pt x="2415302" y="2725737"/>
                    <a:pt x="2433320" y="2722086"/>
                    <a:pt x="2446020" y="2739866"/>
                  </a:cubicBezTo>
                  <a:cubicBezTo>
                    <a:pt x="2461816" y="2766536"/>
                    <a:pt x="2479119" y="2815829"/>
                    <a:pt x="2493645" y="2845118"/>
                  </a:cubicBezTo>
                  <a:cubicBezTo>
                    <a:pt x="2508171" y="2874407"/>
                    <a:pt x="2522300" y="2885043"/>
                    <a:pt x="2533174" y="2915602"/>
                  </a:cubicBezTo>
                  <a:cubicBezTo>
                    <a:pt x="2544048" y="2946161"/>
                    <a:pt x="2551827" y="2996248"/>
                    <a:pt x="2558891" y="3028474"/>
                  </a:cubicBezTo>
                  <a:cubicBezTo>
                    <a:pt x="2565955" y="3060700"/>
                    <a:pt x="2570004" y="3082687"/>
                    <a:pt x="2575560" y="3108960"/>
                  </a:cubicBezTo>
                  <a:cubicBezTo>
                    <a:pt x="2581116" y="3135233"/>
                    <a:pt x="2588181" y="3150393"/>
                    <a:pt x="2592229" y="3186112"/>
                  </a:cubicBezTo>
                  <a:cubicBezTo>
                    <a:pt x="2596277" y="3221831"/>
                    <a:pt x="2598262" y="3294697"/>
                    <a:pt x="2599849" y="332327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livre 8"/>
            <p:cNvSpPr/>
            <p:nvPr/>
          </p:nvSpPr>
          <p:spPr>
            <a:xfrm>
              <a:off x="4103370" y="1711960"/>
              <a:ext cx="1116330" cy="2440940"/>
            </a:xfrm>
            <a:custGeom>
              <a:avLst/>
              <a:gdLst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495300 w 1173480"/>
                <a:gd name="connsiteY21" fmla="*/ 1127760 h 2425017"/>
                <a:gd name="connsiteX22" fmla="*/ 502920 w 1173480"/>
                <a:gd name="connsiteY22" fmla="*/ 1150620 h 2425017"/>
                <a:gd name="connsiteX23" fmla="*/ 518160 w 1173480"/>
                <a:gd name="connsiteY23" fmla="*/ 1211580 h 2425017"/>
                <a:gd name="connsiteX24" fmla="*/ 533400 w 1173480"/>
                <a:gd name="connsiteY24" fmla="*/ 1234440 h 2425017"/>
                <a:gd name="connsiteX25" fmla="*/ 525780 w 1173480"/>
                <a:gd name="connsiteY25" fmla="*/ 1287780 h 2425017"/>
                <a:gd name="connsiteX26" fmla="*/ 480060 w 1173480"/>
                <a:gd name="connsiteY26" fmla="*/ 1318260 h 2425017"/>
                <a:gd name="connsiteX27" fmla="*/ 434340 w 1173480"/>
                <a:gd name="connsiteY27" fmla="*/ 1356360 h 2425017"/>
                <a:gd name="connsiteX28" fmla="*/ 419100 w 1173480"/>
                <a:gd name="connsiteY28" fmla="*/ 1402080 h 2425017"/>
                <a:gd name="connsiteX29" fmla="*/ 411480 w 1173480"/>
                <a:gd name="connsiteY29" fmla="*/ 1424940 h 2425017"/>
                <a:gd name="connsiteX30" fmla="*/ 396240 w 1173480"/>
                <a:gd name="connsiteY30" fmla="*/ 1539240 h 2425017"/>
                <a:gd name="connsiteX31" fmla="*/ 388620 w 1173480"/>
                <a:gd name="connsiteY31" fmla="*/ 1562100 h 2425017"/>
                <a:gd name="connsiteX32" fmla="*/ 396240 w 1173480"/>
                <a:gd name="connsiteY32" fmla="*/ 1630680 h 2425017"/>
                <a:gd name="connsiteX33" fmla="*/ 411480 w 1173480"/>
                <a:gd name="connsiteY33" fmla="*/ 1653540 h 2425017"/>
                <a:gd name="connsiteX34" fmla="*/ 457200 w 1173480"/>
                <a:gd name="connsiteY34" fmla="*/ 1691640 h 2425017"/>
                <a:gd name="connsiteX35" fmla="*/ 487680 w 1173480"/>
                <a:gd name="connsiteY35" fmla="*/ 1699260 h 2425017"/>
                <a:gd name="connsiteX36" fmla="*/ 533400 w 1173480"/>
                <a:gd name="connsiteY36" fmla="*/ 1722120 h 2425017"/>
                <a:gd name="connsiteX37" fmla="*/ 556260 w 1173480"/>
                <a:gd name="connsiteY37" fmla="*/ 1737360 h 2425017"/>
                <a:gd name="connsiteX38" fmla="*/ 601980 w 1173480"/>
                <a:gd name="connsiteY38" fmla="*/ 1760220 h 2425017"/>
                <a:gd name="connsiteX39" fmla="*/ 617220 w 1173480"/>
                <a:gd name="connsiteY39" fmla="*/ 1783080 h 2425017"/>
                <a:gd name="connsiteX40" fmla="*/ 647700 w 1173480"/>
                <a:gd name="connsiteY40" fmla="*/ 1790700 h 2425017"/>
                <a:gd name="connsiteX41" fmla="*/ 678180 w 1173480"/>
                <a:gd name="connsiteY41" fmla="*/ 1805940 h 2425017"/>
                <a:gd name="connsiteX42" fmla="*/ 701040 w 1173480"/>
                <a:gd name="connsiteY42" fmla="*/ 1836420 h 2425017"/>
                <a:gd name="connsiteX43" fmla="*/ 723900 w 1173480"/>
                <a:gd name="connsiteY43" fmla="*/ 1859280 h 2425017"/>
                <a:gd name="connsiteX44" fmla="*/ 739140 w 1173480"/>
                <a:gd name="connsiteY44" fmla="*/ 1882140 h 2425017"/>
                <a:gd name="connsiteX45" fmla="*/ 784860 w 1173480"/>
                <a:gd name="connsiteY45" fmla="*/ 1920240 h 2425017"/>
                <a:gd name="connsiteX46" fmla="*/ 830580 w 1173480"/>
                <a:gd name="connsiteY46" fmla="*/ 1958340 h 2425017"/>
                <a:gd name="connsiteX47" fmla="*/ 861060 w 1173480"/>
                <a:gd name="connsiteY47" fmla="*/ 1996440 h 2425017"/>
                <a:gd name="connsiteX48" fmla="*/ 914400 w 1173480"/>
                <a:gd name="connsiteY48" fmla="*/ 2049780 h 2425017"/>
                <a:gd name="connsiteX49" fmla="*/ 929640 w 1173480"/>
                <a:gd name="connsiteY49" fmla="*/ 2080260 h 2425017"/>
                <a:gd name="connsiteX50" fmla="*/ 952500 w 1173480"/>
                <a:gd name="connsiteY50" fmla="*/ 2095500 h 2425017"/>
                <a:gd name="connsiteX51" fmla="*/ 990600 w 1173480"/>
                <a:gd name="connsiteY51" fmla="*/ 2141220 h 2425017"/>
                <a:gd name="connsiteX52" fmla="*/ 1013460 w 1173480"/>
                <a:gd name="connsiteY52" fmla="*/ 2209800 h 2425017"/>
                <a:gd name="connsiteX53" fmla="*/ 1059180 w 1173480"/>
                <a:gd name="connsiteY53" fmla="*/ 2240280 h 2425017"/>
                <a:gd name="connsiteX54" fmla="*/ 1089660 w 1173480"/>
                <a:gd name="connsiteY54" fmla="*/ 2286000 h 2425017"/>
                <a:gd name="connsiteX55" fmla="*/ 1097280 w 1173480"/>
                <a:gd name="connsiteY55" fmla="*/ 2415540 h 2425017"/>
                <a:gd name="connsiteX56" fmla="*/ 1173480 w 1173480"/>
                <a:gd name="connsiteY56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495300 w 1173480"/>
                <a:gd name="connsiteY21" fmla="*/ 1127760 h 2425017"/>
                <a:gd name="connsiteX22" fmla="*/ 502920 w 1173480"/>
                <a:gd name="connsiteY22" fmla="*/ 1150620 h 2425017"/>
                <a:gd name="connsiteX23" fmla="*/ 518160 w 1173480"/>
                <a:gd name="connsiteY23" fmla="*/ 1211580 h 2425017"/>
                <a:gd name="connsiteX24" fmla="*/ 533400 w 1173480"/>
                <a:gd name="connsiteY24" fmla="*/ 1234440 h 2425017"/>
                <a:gd name="connsiteX25" fmla="*/ 525780 w 1173480"/>
                <a:gd name="connsiteY25" fmla="*/ 1287780 h 2425017"/>
                <a:gd name="connsiteX26" fmla="*/ 480060 w 1173480"/>
                <a:gd name="connsiteY26" fmla="*/ 1318260 h 2425017"/>
                <a:gd name="connsiteX27" fmla="*/ 434340 w 1173480"/>
                <a:gd name="connsiteY27" fmla="*/ 1356360 h 2425017"/>
                <a:gd name="connsiteX28" fmla="*/ 419100 w 1173480"/>
                <a:gd name="connsiteY28" fmla="*/ 1402080 h 2425017"/>
                <a:gd name="connsiteX29" fmla="*/ 411480 w 1173480"/>
                <a:gd name="connsiteY29" fmla="*/ 1424940 h 2425017"/>
                <a:gd name="connsiteX30" fmla="*/ 396240 w 1173480"/>
                <a:gd name="connsiteY30" fmla="*/ 1539240 h 2425017"/>
                <a:gd name="connsiteX31" fmla="*/ 388620 w 1173480"/>
                <a:gd name="connsiteY31" fmla="*/ 1562100 h 2425017"/>
                <a:gd name="connsiteX32" fmla="*/ 411480 w 1173480"/>
                <a:gd name="connsiteY32" fmla="*/ 1653540 h 2425017"/>
                <a:gd name="connsiteX33" fmla="*/ 457200 w 1173480"/>
                <a:gd name="connsiteY33" fmla="*/ 1691640 h 2425017"/>
                <a:gd name="connsiteX34" fmla="*/ 487680 w 1173480"/>
                <a:gd name="connsiteY34" fmla="*/ 1699260 h 2425017"/>
                <a:gd name="connsiteX35" fmla="*/ 533400 w 1173480"/>
                <a:gd name="connsiteY35" fmla="*/ 1722120 h 2425017"/>
                <a:gd name="connsiteX36" fmla="*/ 556260 w 1173480"/>
                <a:gd name="connsiteY36" fmla="*/ 1737360 h 2425017"/>
                <a:gd name="connsiteX37" fmla="*/ 601980 w 1173480"/>
                <a:gd name="connsiteY37" fmla="*/ 1760220 h 2425017"/>
                <a:gd name="connsiteX38" fmla="*/ 617220 w 1173480"/>
                <a:gd name="connsiteY38" fmla="*/ 1783080 h 2425017"/>
                <a:gd name="connsiteX39" fmla="*/ 647700 w 1173480"/>
                <a:gd name="connsiteY39" fmla="*/ 1790700 h 2425017"/>
                <a:gd name="connsiteX40" fmla="*/ 678180 w 1173480"/>
                <a:gd name="connsiteY40" fmla="*/ 1805940 h 2425017"/>
                <a:gd name="connsiteX41" fmla="*/ 701040 w 1173480"/>
                <a:gd name="connsiteY41" fmla="*/ 1836420 h 2425017"/>
                <a:gd name="connsiteX42" fmla="*/ 723900 w 1173480"/>
                <a:gd name="connsiteY42" fmla="*/ 1859280 h 2425017"/>
                <a:gd name="connsiteX43" fmla="*/ 739140 w 1173480"/>
                <a:gd name="connsiteY43" fmla="*/ 1882140 h 2425017"/>
                <a:gd name="connsiteX44" fmla="*/ 784860 w 1173480"/>
                <a:gd name="connsiteY44" fmla="*/ 1920240 h 2425017"/>
                <a:gd name="connsiteX45" fmla="*/ 830580 w 1173480"/>
                <a:gd name="connsiteY45" fmla="*/ 1958340 h 2425017"/>
                <a:gd name="connsiteX46" fmla="*/ 861060 w 1173480"/>
                <a:gd name="connsiteY46" fmla="*/ 1996440 h 2425017"/>
                <a:gd name="connsiteX47" fmla="*/ 914400 w 1173480"/>
                <a:gd name="connsiteY47" fmla="*/ 2049780 h 2425017"/>
                <a:gd name="connsiteX48" fmla="*/ 929640 w 1173480"/>
                <a:gd name="connsiteY48" fmla="*/ 2080260 h 2425017"/>
                <a:gd name="connsiteX49" fmla="*/ 952500 w 1173480"/>
                <a:gd name="connsiteY49" fmla="*/ 2095500 h 2425017"/>
                <a:gd name="connsiteX50" fmla="*/ 990600 w 1173480"/>
                <a:gd name="connsiteY50" fmla="*/ 2141220 h 2425017"/>
                <a:gd name="connsiteX51" fmla="*/ 1013460 w 1173480"/>
                <a:gd name="connsiteY51" fmla="*/ 2209800 h 2425017"/>
                <a:gd name="connsiteX52" fmla="*/ 1059180 w 1173480"/>
                <a:gd name="connsiteY52" fmla="*/ 2240280 h 2425017"/>
                <a:gd name="connsiteX53" fmla="*/ 1089660 w 1173480"/>
                <a:gd name="connsiteY53" fmla="*/ 2286000 h 2425017"/>
                <a:gd name="connsiteX54" fmla="*/ 1097280 w 1173480"/>
                <a:gd name="connsiteY54" fmla="*/ 2415540 h 2425017"/>
                <a:gd name="connsiteX55" fmla="*/ 1173480 w 1173480"/>
                <a:gd name="connsiteY55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495300 w 1173480"/>
                <a:gd name="connsiteY21" fmla="*/ 1127760 h 2425017"/>
                <a:gd name="connsiteX22" fmla="*/ 502920 w 1173480"/>
                <a:gd name="connsiteY22" fmla="*/ 1150620 h 2425017"/>
                <a:gd name="connsiteX23" fmla="*/ 518160 w 1173480"/>
                <a:gd name="connsiteY23" fmla="*/ 1211580 h 2425017"/>
                <a:gd name="connsiteX24" fmla="*/ 533400 w 1173480"/>
                <a:gd name="connsiteY24" fmla="*/ 1234440 h 2425017"/>
                <a:gd name="connsiteX25" fmla="*/ 525780 w 1173480"/>
                <a:gd name="connsiteY25" fmla="*/ 1287780 h 2425017"/>
                <a:gd name="connsiteX26" fmla="*/ 480060 w 1173480"/>
                <a:gd name="connsiteY26" fmla="*/ 1318260 h 2425017"/>
                <a:gd name="connsiteX27" fmla="*/ 434340 w 1173480"/>
                <a:gd name="connsiteY27" fmla="*/ 1356360 h 2425017"/>
                <a:gd name="connsiteX28" fmla="*/ 419100 w 1173480"/>
                <a:gd name="connsiteY28" fmla="*/ 1402080 h 2425017"/>
                <a:gd name="connsiteX29" fmla="*/ 411480 w 1173480"/>
                <a:gd name="connsiteY29" fmla="*/ 1424940 h 2425017"/>
                <a:gd name="connsiteX30" fmla="*/ 396240 w 1173480"/>
                <a:gd name="connsiteY30" fmla="*/ 1539240 h 2425017"/>
                <a:gd name="connsiteX31" fmla="*/ 388620 w 1173480"/>
                <a:gd name="connsiteY31" fmla="*/ 1562100 h 2425017"/>
                <a:gd name="connsiteX32" fmla="*/ 347980 w 1173480"/>
                <a:gd name="connsiteY32" fmla="*/ 1586865 h 2425017"/>
                <a:gd name="connsiteX33" fmla="*/ 457200 w 1173480"/>
                <a:gd name="connsiteY33" fmla="*/ 1691640 h 2425017"/>
                <a:gd name="connsiteX34" fmla="*/ 487680 w 1173480"/>
                <a:gd name="connsiteY34" fmla="*/ 1699260 h 2425017"/>
                <a:gd name="connsiteX35" fmla="*/ 533400 w 1173480"/>
                <a:gd name="connsiteY35" fmla="*/ 1722120 h 2425017"/>
                <a:gd name="connsiteX36" fmla="*/ 556260 w 1173480"/>
                <a:gd name="connsiteY36" fmla="*/ 1737360 h 2425017"/>
                <a:gd name="connsiteX37" fmla="*/ 601980 w 1173480"/>
                <a:gd name="connsiteY37" fmla="*/ 1760220 h 2425017"/>
                <a:gd name="connsiteX38" fmla="*/ 617220 w 1173480"/>
                <a:gd name="connsiteY38" fmla="*/ 1783080 h 2425017"/>
                <a:gd name="connsiteX39" fmla="*/ 647700 w 1173480"/>
                <a:gd name="connsiteY39" fmla="*/ 1790700 h 2425017"/>
                <a:gd name="connsiteX40" fmla="*/ 678180 w 1173480"/>
                <a:gd name="connsiteY40" fmla="*/ 1805940 h 2425017"/>
                <a:gd name="connsiteX41" fmla="*/ 701040 w 1173480"/>
                <a:gd name="connsiteY41" fmla="*/ 1836420 h 2425017"/>
                <a:gd name="connsiteX42" fmla="*/ 723900 w 1173480"/>
                <a:gd name="connsiteY42" fmla="*/ 1859280 h 2425017"/>
                <a:gd name="connsiteX43" fmla="*/ 739140 w 1173480"/>
                <a:gd name="connsiteY43" fmla="*/ 1882140 h 2425017"/>
                <a:gd name="connsiteX44" fmla="*/ 784860 w 1173480"/>
                <a:gd name="connsiteY44" fmla="*/ 1920240 h 2425017"/>
                <a:gd name="connsiteX45" fmla="*/ 830580 w 1173480"/>
                <a:gd name="connsiteY45" fmla="*/ 1958340 h 2425017"/>
                <a:gd name="connsiteX46" fmla="*/ 861060 w 1173480"/>
                <a:gd name="connsiteY46" fmla="*/ 1996440 h 2425017"/>
                <a:gd name="connsiteX47" fmla="*/ 914400 w 1173480"/>
                <a:gd name="connsiteY47" fmla="*/ 2049780 h 2425017"/>
                <a:gd name="connsiteX48" fmla="*/ 929640 w 1173480"/>
                <a:gd name="connsiteY48" fmla="*/ 2080260 h 2425017"/>
                <a:gd name="connsiteX49" fmla="*/ 952500 w 1173480"/>
                <a:gd name="connsiteY49" fmla="*/ 2095500 h 2425017"/>
                <a:gd name="connsiteX50" fmla="*/ 990600 w 1173480"/>
                <a:gd name="connsiteY50" fmla="*/ 2141220 h 2425017"/>
                <a:gd name="connsiteX51" fmla="*/ 1013460 w 1173480"/>
                <a:gd name="connsiteY51" fmla="*/ 2209800 h 2425017"/>
                <a:gd name="connsiteX52" fmla="*/ 1059180 w 1173480"/>
                <a:gd name="connsiteY52" fmla="*/ 2240280 h 2425017"/>
                <a:gd name="connsiteX53" fmla="*/ 1089660 w 1173480"/>
                <a:gd name="connsiteY53" fmla="*/ 2286000 h 2425017"/>
                <a:gd name="connsiteX54" fmla="*/ 1097280 w 1173480"/>
                <a:gd name="connsiteY54" fmla="*/ 2415540 h 2425017"/>
                <a:gd name="connsiteX55" fmla="*/ 1173480 w 1173480"/>
                <a:gd name="connsiteY55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495300 w 1173480"/>
                <a:gd name="connsiteY21" fmla="*/ 1127760 h 2425017"/>
                <a:gd name="connsiteX22" fmla="*/ 502920 w 1173480"/>
                <a:gd name="connsiteY22" fmla="*/ 1150620 h 2425017"/>
                <a:gd name="connsiteX23" fmla="*/ 518160 w 1173480"/>
                <a:gd name="connsiteY23" fmla="*/ 1211580 h 2425017"/>
                <a:gd name="connsiteX24" fmla="*/ 533400 w 1173480"/>
                <a:gd name="connsiteY24" fmla="*/ 1234440 h 2425017"/>
                <a:gd name="connsiteX25" fmla="*/ 525780 w 1173480"/>
                <a:gd name="connsiteY25" fmla="*/ 1287780 h 2425017"/>
                <a:gd name="connsiteX26" fmla="*/ 480060 w 1173480"/>
                <a:gd name="connsiteY26" fmla="*/ 1318260 h 2425017"/>
                <a:gd name="connsiteX27" fmla="*/ 434340 w 1173480"/>
                <a:gd name="connsiteY27" fmla="*/ 1356360 h 2425017"/>
                <a:gd name="connsiteX28" fmla="*/ 419100 w 1173480"/>
                <a:gd name="connsiteY28" fmla="*/ 1402080 h 2425017"/>
                <a:gd name="connsiteX29" fmla="*/ 411480 w 1173480"/>
                <a:gd name="connsiteY29" fmla="*/ 1424940 h 2425017"/>
                <a:gd name="connsiteX30" fmla="*/ 396240 w 1173480"/>
                <a:gd name="connsiteY30" fmla="*/ 1539240 h 2425017"/>
                <a:gd name="connsiteX31" fmla="*/ 347980 w 1173480"/>
                <a:gd name="connsiteY31" fmla="*/ 1586865 h 2425017"/>
                <a:gd name="connsiteX32" fmla="*/ 457200 w 1173480"/>
                <a:gd name="connsiteY32" fmla="*/ 1691640 h 2425017"/>
                <a:gd name="connsiteX33" fmla="*/ 487680 w 1173480"/>
                <a:gd name="connsiteY33" fmla="*/ 1699260 h 2425017"/>
                <a:gd name="connsiteX34" fmla="*/ 533400 w 1173480"/>
                <a:gd name="connsiteY34" fmla="*/ 1722120 h 2425017"/>
                <a:gd name="connsiteX35" fmla="*/ 556260 w 1173480"/>
                <a:gd name="connsiteY35" fmla="*/ 1737360 h 2425017"/>
                <a:gd name="connsiteX36" fmla="*/ 601980 w 1173480"/>
                <a:gd name="connsiteY36" fmla="*/ 1760220 h 2425017"/>
                <a:gd name="connsiteX37" fmla="*/ 617220 w 1173480"/>
                <a:gd name="connsiteY37" fmla="*/ 1783080 h 2425017"/>
                <a:gd name="connsiteX38" fmla="*/ 647700 w 1173480"/>
                <a:gd name="connsiteY38" fmla="*/ 1790700 h 2425017"/>
                <a:gd name="connsiteX39" fmla="*/ 678180 w 1173480"/>
                <a:gd name="connsiteY39" fmla="*/ 1805940 h 2425017"/>
                <a:gd name="connsiteX40" fmla="*/ 701040 w 1173480"/>
                <a:gd name="connsiteY40" fmla="*/ 1836420 h 2425017"/>
                <a:gd name="connsiteX41" fmla="*/ 723900 w 1173480"/>
                <a:gd name="connsiteY41" fmla="*/ 1859280 h 2425017"/>
                <a:gd name="connsiteX42" fmla="*/ 739140 w 1173480"/>
                <a:gd name="connsiteY42" fmla="*/ 1882140 h 2425017"/>
                <a:gd name="connsiteX43" fmla="*/ 784860 w 1173480"/>
                <a:gd name="connsiteY43" fmla="*/ 1920240 h 2425017"/>
                <a:gd name="connsiteX44" fmla="*/ 830580 w 1173480"/>
                <a:gd name="connsiteY44" fmla="*/ 1958340 h 2425017"/>
                <a:gd name="connsiteX45" fmla="*/ 861060 w 1173480"/>
                <a:gd name="connsiteY45" fmla="*/ 1996440 h 2425017"/>
                <a:gd name="connsiteX46" fmla="*/ 914400 w 1173480"/>
                <a:gd name="connsiteY46" fmla="*/ 2049780 h 2425017"/>
                <a:gd name="connsiteX47" fmla="*/ 929640 w 1173480"/>
                <a:gd name="connsiteY47" fmla="*/ 2080260 h 2425017"/>
                <a:gd name="connsiteX48" fmla="*/ 952500 w 1173480"/>
                <a:gd name="connsiteY48" fmla="*/ 2095500 h 2425017"/>
                <a:gd name="connsiteX49" fmla="*/ 990600 w 1173480"/>
                <a:gd name="connsiteY49" fmla="*/ 2141220 h 2425017"/>
                <a:gd name="connsiteX50" fmla="*/ 1013460 w 1173480"/>
                <a:gd name="connsiteY50" fmla="*/ 2209800 h 2425017"/>
                <a:gd name="connsiteX51" fmla="*/ 1059180 w 1173480"/>
                <a:gd name="connsiteY51" fmla="*/ 2240280 h 2425017"/>
                <a:gd name="connsiteX52" fmla="*/ 1089660 w 1173480"/>
                <a:gd name="connsiteY52" fmla="*/ 2286000 h 2425017"/>
                <a:gd name="connsiteX53" fmla="*/ 1097280 w 1173480"/>
                <a:gd name="connsiteY53" fmla="*/ 2415540 h 2425017"/>
                <a:gd name="connsiteX54" fmla="*/ 1173480 w 1173480"/>
                <a:gd name="connsiteY54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495300 w 1173480"/>
                <a:gd name="connsiteY21" fmla="*/ 1127760 h 2425017"/>
                <a:gd name="connsiteX22" fmla="*/ 502920 w 1173480"/>
                <a:gd name="connsiteY22" fmla="*/ 1150620 h 2425017"/>
                <a:gd name="connsiteX23" fmla="*/ 518160 w 1173480"/>
                <a:gd name="connsiteY23" fmla="*/ 1211580 h 2425017"/>
                <a:gd name="connsiteX24" fmla="*/ 533400 w 1173480"/>
                <a:gd name="connsiteY24" fmla="*/ 1234440 h 2425017"/>
                <a:gd name="connsiteX25" fmla="*/ 525780 w 1173480"/>
                <a:gd name="connsiteY25" fmla="*/ 1287780 h 2425017"/>
                <a:gd name="connsiteX26" fmla="*/ 480060 w 1173480"/>
                <a:gd name="connsiteY26" fmla="*/ 1318260 h 2425017"/>
                <a:gd name="connsiteX27" fmla="*/ 434340 w 1173480"/>
                <a:gd name="connsiteY27" fmla="*/ 1356360 h 2425017"/>
                <a:gd name="connsiteX28" fmla="*/ 419100 w 1173480"/>
                <a:gd name="connsiteY28" fmla="*/ 1402080 h 2425017"/>
                <a:gd name="connsiteX29" fmla="*/ 411480 w 1173480"/>
                <a:gd name="connsiteY29" fmla="*/ 1424940 h 2425017"/>
                <a:gd name="connsiteX30" fmla="*/ 347980 w 1173480"/>
                <a:gd name="connsiteY30" fmla="*/ 1586865 h 2425017"/>
                <a:gd name="connsiteX31" fmla="*/ 457200 w 1173480"/>
                <a:gd name="connsiteY31" fmla="*/ 1691640 h 2425017"/>
                <a:gd name="connsiteX32" fmla="*/ 487680 w 1173480"/>
                <a:gd name="connsiteY32" fmla="*/ 1699260 h 2425017"/>
                <a:gd name="connsiteX33" fmla="*/ 533400 w 1173480"/>
                <a:gd name="connsiteY33" fmla="*/ 1722120 h 2425017"/>
                <a:gd name="connsiteX34" fmla="*/ 556260 w 1173480"/>
                <a:gd name="connsiteY34" fmla="*/ 1737360 h 2425017"/>
                <a:gd name="connsiteX35" fmla="*/ 601980 w 1173480"/>
                <a:gd name="connsiteY35" fmla="*/ 1760220 h 2425017"/>
                <a:gd name="connsiteX36" fmla="*/ 617220 w 1173480"/>
                <a:gd name="connsiteY36" fmla="*/ 1783080 h 2425017"/>
                <a:gd name="connsiteX37" fmla="*/ 647700 w 1173480"/>
                <a:gd name="connsiteY37" fmla="*/ 1790700 h 2425017"/>
                <a:gd name="connsiteX38" fmla="*/ 678180 w 1173480"/>
                <a:gd name="connsiteY38" fmla="*/ 1805940 h 2425017"/>
                <a:gd name="connsiteX39" fmla="*/ 701040 w 1173480"/>
                <a:gd name="connsiteY39" fmla="*/ 1836420 h 2425017"/>
                <a:gd name="connsiteX40" fmla="*/ 723900 w 1173480"/>
                <a:gd name="connsiteY40" fmla="*/ 1859280 h 2425017"/>
                <a:gd name="connsiteX41" fmla="*/ 739140 w 1173480"/>
                <a:gd name="connsiteY41" fmla="*/ 1882140 h 2425017"/>
                <a:gd name="connsiteX42" fmla="*/ 784860 w 1173480"/>
                <a:gd name="connsiteY42" fmla="*/ 1920240 h 2425017"/>
                <a:gd name="connsiteX43" fmla="*/ 830580 w 1173480"/>
                <a:gd name="connsiteY43" fmla="*/ 1958340 h 2425017"/>
                <a:gd name="connsiteX44" fmla="*/ 861060 w 1173480"/>
                <a:gd name="connsiteY44" fmla="*/ 1996440 h 2425017"/>
                <a:gd name="connsiteX45" fmla="*/ 914400 w 1173480"/>
                <a:gd name="connsiteY45" fmla="*/ 2049780 h 2425017"/>
                <a:gd name="connsiteX46" fmla="*/ 929640 w 1173480"/>
                <a:gd name="connsiteY46" fmla="*/ 2080260 h 2425017"/>
                <a:gd name="connsiteX47" fmla="*/ 952500 w 1173480"/>
                <a:gd name="connsiteY47" fmla="*/ 2095500 h 2425017"/>
                <a:gd name="connsiteX48" fmla="*/ 990600 w 1173480"/>
                <a:gd name="connsiteY48" fmla="*/ 2141220 h 2425017"/>
                <a:gd name="connsiteX49" fmla="*/ 1013460 w 1173480"/>
                <a:gd name="connsiteY49" fmla="*/ 2209800 h 2425017"/>
                <a:gd name="connsiteX50" fmla="*/ 1059180 w 1173480"/>
                <a:gd name="connsiteY50" fmla="*/ 2240280 h 2425017"/>
                <a:gd name="connsiteX51" fmla="*/ 1089660 w 1173480"/>
                <a:gd name="connsiteY51" fmla="*/ 2286000 h 2425017"/>
                <a:gd name="connsiteX52" fmla="*/ 1097280 w 1173480"/>
                <a:gd name="connsiteY52" fmla="*/ 2415540 h 2425017"/>
                <a:gd name="connsiteX53" fmla="*/ 1173480 w 1173480"/>
                <a:gd name="connsiteY53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495300 w 1173480"/>
                <a:gd name="connsiteY21" fmla="*/ 1127760 h 2425017"/>
                <a:gd name="connsiteX22" fmla="*/ 502920 w 1173480"/>
                <a:gd name="connsiteY22" fmla="*/ 1150620 h 2425017"/>
                <a:gd name="connsiteX23" fmla="*/ 518160 w 1173480"/>
                <a:gd name="connsiteY23" fmla="*/ 1211580 h 2425017"/>
                <a:gd name="connsiteX24" fmla="*/ 533400 w 1173480"/>
                <a:gd name="connsiteY24" fmla="*/ 1234440 h 2425017"/>
                <a:gd name="connsiteX25" fmla="*/ 525780 w 1173480"/>
                <a:gd name="connsiteY25" fmla="*/ 1287780 h 2425017"/>
                <a:gd name="connsiteX26" fmla="*/ 480060 w 1173480"/>
                <a:gd name="connsiteY26" fmla="*/ 1318260 h 2425017"/>
                <a:gd name="connsiteX27" fmla="*/ 434340 w 1173480"/>
                <a:gd name="connsiteY27" fmla="*/ 1356360 h 2425017"/>
                <a:gd name="connsiteX28" fmla="*/ 411480 w 1173480"/>
                <a:gd name="connsiteY28" fmla="*/ 1424940 h 2425017"/>
                <a:gd name="connsiteX29" fmla="*/ 347980 w 1173480"/>
                <a:gd name="connsiteY29" fmla="*/ 1586865 h 2425017"/>
                <a:gd name="connsiteX30" fmla="*/ 457200 w 1173480"/>
                <a:gd name="connsiteY30" fmla="*/ 1691640 h 2425017"/>
                <a:gd name="connsiteX31" fmla="*/ 487680 w 1173480"/>
                <a:gd name="connsiteY31" fmla="*/ 1699260 h 2425017"/>
                <a:gd name="connsiteX32" fmla="*/ 533400 w 1173480"/>
                <a:gd name="connsiteY32" fmla="*/ 1722120 h 2425017"/>
                <a:gd name="connsiteX33" fmla="*/ 556260 w 1173480"/>
                <a:gd name="connsiteY33" fmla="*/ 1737360 h 2425017"/>
                <a:gd name="connsiteX34" fmla="*/ 601980 w 1173480"/>
                <a:gd name="connsiteY34" fmla="*/ 1760220 h 2425017"/>
                <a:gd name="connsiteX35" fmla="*/ 617220 w 1173480"/>
                <a:gd name="connsiteY35" fmla="*/ 1783080 h 2425017"/>
                <a:gd name="connsiteX36" fmla="*/ 647700 w 1173480"/>
                <a:gd name="connsiteY36" fmla="*/ 1790700 h 2425017"/>
                <a:gd name="connsiteX37" fmla="*/ 678180 w 1173480"/>
                <a:gd name="connsiteY37" fmla="*/ 1805940 h 2425017"/>
                <a:gd name="connsiteX38" fmla="*/ 701040 w 1173480"/>
                <a:gd name="connsiteY38" fmla="*/ 1836420 h 2425017"/>
                <a:gd name="connsiteX39" fmla="*/ 723900 w 1173480"/>
                <a:gd name="connsiteY39" fmla="*/ 1859280 h 2425017"/>
                <a:gd name="connsiteX40" fmla="*/ 739140 w 1173480"/>
                <a:gd name="connsiteY40" fmla="*/ 1882140 h 2425017"/>
                <a:gd name="connsiteX41" fmla="*/ 784860 w 1173480"/>
                <a:gd name="connsiteY41" fmla="*/ 1920240 h 2425017"/>
                <a:gd name="connsiteX42" fmla="*/ 830580 w 1173480"/>
                <a:gd name="connsiteY42" fmla="*/ 1958340 h 2425017"/>
                <a:gd name="connsiteX43" fmla="*/ 861060 w 1173480"/>
                <a:gd name="connsiteY43" fmla="*/ 1996440 h 2425017"/>
                <a:gd name="connsiteX44" fmla="*/ 914400 w 1173480"/>
                <a:gd name="connsiteY44" fmla="*/ 2049780 h 2425017"/>
                <a:gd name="connsiteX45" fmla="*/ 929640 w 1173480"/>
                <a:gd name="connsiteY45" fmla="*/ 2080260 h 2425017"/>
                <a:gd name="connsiteX46" fmla="*/ 952500 w 1173480"/>
                <a:gd name="connsiteY46" fmla="*/ 2095500 h 2425017"/>
                <a:gd name="connsiteX47" fmla="*/ 990600 w 1173480"/>
                <a:gd name="connsiteY47" fmla="*/ 2141220 h 2425017"/>
                <a:gd name="connsiteX48" fmla="*/ 1013460 w 1173480"/>
                <a:gd name="connsiteY48" fmla="*/ 2209800 h 2425017"/>
                <a:gd name="connsiteX49" fmla="*/ 1059180 w 1173480"/>
                <a:gd name="connsiteY49" fmla="*/ 2240280 h 2425017"/>
                <a:gd name="connsiteX50" fmla="*/ 1089660 w 1173480"/>
                <a:gd name="connsiteY50" fmla="*/ 2286000 h 2425017"/>
                <a:gd name="connsiteX51" fmla="*/ 1097280 w 1173480"/>
                <a:gd name="connsiteY51" fmla="*/ 2415540 h 2425017"/>
                <a:gd name="connsiteX52" fmla="*/ 1173480 w 1173480"/>
                <a:gd name="connsiteY52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495300 w 1173480"/>
                <a:gd name="connsiteY21" fmla="*/ 1127760 h 2425017"/>
                <a:gd name="connsiteX22" fmla="*/ 502920 w 1173480"/>
                <a:gd name="connsiteY22" fmla="*/ 1150620 h 2425017"/>
                <a:gd name="connsiteX23" fmla="*/ 518160 w 1173480"/>
                <a:gd name="connsiteY23" fmla="*/ 1211580 h 2425017"/>
                <a:gd name="connsiteX24" fmla="*/ 533400 w 1173480"/>
                <a:gd name="connsiteY24" fmla="*/ 1234440 h 2425017"/>
                <a:gd name="connsiteX25" fmla="*/ 525780 w 1173480"/>
                <a:gd name="connsiteY25" fmla="*/ 1287780 h 2425017"/>
                <a:gd name="connsiteX26" fmla="*/ 480060 w 1173480"/>
                <a:gd name="connsiteY26" fmla="*/ 1318260 h 2425017"/>
                <a:gd name="connsiteX27" fmla="*/ 411480 w 1173480"/>
                <a:gd name="connsiteY27" fmla="*/ 1424940 h 2425017"/>
                <a:gd name="connsiteX28" fmla="*/ 347980 w 1173480"/>
                <a:gd name="connsiteY28" fmla="*/ 1586865 h 2425017"/>
                <a:gd name="connsiteX29" fmla="*/ 457200 w 1173480"/>
                <a:gd name="connsiteY29" fmla="*/ 1691640 h 2425017"/>
                <a:gd name="connsiteX30" fmla="*/ 487680 w 1173480"/>
                <a:gd name="connsiteY30" fmla="*/ 1699260 h 2425017"/>
                <a:gd name="connsiteX31" fmla="*/ 533400 w 1173480"/>
                <a:gd name="connsiteY31" fmla="*/ 1722120 h 2425017"/>
                <a:gd name="connsiteX32" fmla="*/ 556260 w 1173480"/>
                <a:gd name="connsiteY32" fmla="*/ 1737360 h 2425017"/>
                <a:gd name="connsiteX33" fmla="*/ 601980 w 1173480"/>
                <a:gd name="connsiteY33" fmla="*/ 1760220 h 2425017"/>
                <a:gd name="connsiteX34" fmla="*/ 617220 w 1173480"/>
                <a:gd name="connsiteY34" fmla="*/ 1783080 h 2425017"/>
                <a:gd name="connsiteX35" fmla="*/ 647700 w 1173480"/>
                <a:gd name="connsiteY35" fmla="*/ 1790700 h 2425017"/>
                <a:gd name="connsiteX36" fmla="*/ 678180 w 1173480"/>
                <a:gd name="connsiteY36" fmla="*/ 1805940 h 2425017"/>
                <a:gd name="connsiteX37" fmla="*/ 701040 w 1173480"/>
                <a:gd name="connsiteY37" fmla="*/ 1836420 h 2425017"/>
                <a:gd name="connsiteX38" fmla="*/ 723900 w 1173480"/>
                <a:gd name="connsiteY38" fmla="*/ 1859280 h 2425017"/>
                <a:gd name="connsiteX39" fmla="*/ 739140 w 1173480"/>
                <a:gd name="connsiteY39" fmla="*/ 1882140 h 2425017"/>
                <a:gd name="connsiteX40" fmla="*/ 784860 w 1173480"/>
                <a:gd name="connsiteY40" fmla="*/ 1920240 h 2425017"/>
                <a:gd name="connsiteX41" fmla="*/ 830580 w 1173480"/>
                <a:gd name="connsiteY41" fmla="*/ 1958340 h 2425017"/>
                <a:gd name="connsiteX42" fmla="*/ 861060 w 1173480"/>
                <a:gd name="connsiteY42" fmla="*/ 1996440 h 2425017"/>
                <a:gd name="connsiteX43" fmla="*/ 914400 w 1173480"/>
                <a:gd name="connsiteY43" fmla="*/ 2049780 h 2425017"/>
                <a:gd name="connsiteX44" fmla="*/ 929640 w 1173480"/>
                <a:gd name="connsiteY44" fmla="*/ 2080260 h 2425017"/>
                <a:gd name="connsiteX45" fmla="*/ 952500 w 1173480"/>
                <a:gd name="connsiteY45" fmla="*/ 2095500 h 2425017"/>
                <a:gd name="connsiteX46" fmla="*/ 990600 w 1173480"/>
                <a:gd name="connsiteY46" fmla="*/ 2141220 h 2425017"/>
                <a:gd name="connsiteX47" fmla="*/ 1013460 w 1173480"/>
                <a:gd name="connsiteY47" fmla="*/ 2209800 h 2425017"/>
                <a:gd name="connsiteX48" fmla="*/ 1059180 w 1173480"/>
                <a:gd name="connsiteY48" fmla="*/ 2240280 h 2425017"/>
                <a:gd name="connsiteX49" fmla="*/ 1089660 w 1173480"/>
                <a:gd name="connsiteY49" fmla="*/ 2286000 h 2425017"/>
                <a:gd name="connsiteX50" fmla="*/ 1097280 w 1173480"/>
                <a:gd name="connsiteY50" fmla="*/ 2415540 h 2425017"/>
                <a:gd name="connsiteX51" fmla="*/ 1173480 w 1173480"/>
                <a:gd name="connsiteY51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495300 w 1173480"/>
                <a:gd name="connsiteY21" fmla="*/ 1127760 h 2425017"/>
                <a:gd name="connsiteX22" fmla="*/ 502920 w 1173480"/>
                <a:gd name="connsiteY22" fmla="*/ 1150620 h 2425017"/>
                <a:gd name="connsiteX23" fmla="*/ 518160 w 1173480"/>
                <a:gd name="connsiteY23" fmla="*/ 1211580 h 2425017"/>
                <a:gd name="connsiteX24" fmla="*/ 533400 w 1173480"/>
                <a:gd name="connsiteY24" fmla="*/ 1234440 h 2425017"/>
                <a:gd name="connsiteX25" fmla="*/ 525780 w 1173480"/>
                <a:gd name="connsiteY25" fmla="*/ 1287780 h 2425017"/>
                <a:gd name="connsiteX26" fmla="*/ 411480 w 1173480"/>
                <a:gd name="connsiteY26" fmla="*/ 1424940 h 2425017"/>
                <a:gd name="connsiteX27" fmla="*/ 347980 w 1173480"/>
                <a:gd name="connsiteY27" fmla="*/ 1586865 h 2425017"/>
                <a:gd name="connsiteX28" fmla="*/ 457200 w 1173480"/>
                <a:gd name="connsiteY28" fmla="*/ 1691640 h 2425017"/>
                <a:gd name="connsiteX29" fmla="*/ 487680 w 1173480"/>
                <a:gd name="connsiteY29" fmla="*/ 1699260 h 2425017"/>
                <a:gd name="connsiteX30" fmla="*/ 533400 w 1173480"/>
                <a:gd name="connsiteY30" fmla="*/ 1722120 h 2425017"/>
                <a:gd name="connsiteX31" fmla="*/ 556260 w 1173480"/>
                <a:gd name="connsiteY31" fmla="*/ 1737360 h 2425017"/>
                <a:gd name="connsiteX32" fmla="*/ 601980 w 1173480"/>
                <a:gd name="connsiteY32" fmla="*/ 1760220 h 2425017"/>
                <a:gd name="connsiteX33" fmla="*/ 617220 w 1173480"/>
                <a:gd name="connsiteY33" fmla="*/ 1783080 h 2425017"/>
                <a:gd name="connsiteX34" fmla="*/ 647700 w 1173480"/>
                <a:gd name="connsiteY34" fmla="*/ 1790700 h 2425017"/>
                <a:gd name="connsiteX35" fmla="*/ 678180 w 1173480"/>
                <a:gd name="connsiteY35" fmla="*/ 1805940 h 2425017"/>
                <a:gd name="connsiteX36" fmla="*/ 701040 w 1173480"/>
                <a:gd name="connsiteY36" fmla="*/ 1836420 h 2425017"/>
                <a:gd name="connsiteX37" fmla="*/ 723900 w 1173480"/>
                <a:gd name="connsiteY37" fmla="*/ 1859280 h 2425017"/>
                <a:gd name="connsiteX38" fmla="*/ 739140 w 1173480"/>
                <a:gd name="connsiteY38" fmla="*/ 1882140 h 2425017"/>
                <a:gd name="connsiteX39" fmla="*/ 784860 w 1173480"/>
                <a:gd name="connsiteY39" fmla="*/ 1920240 h 2425017"/>
                <a:gd name="connsiteX40" fmla="*/ 830580 w 1173480"/>
                <a:gd name="connsiteY40" fmla="*/ 1958340 h 2425017"/>
                <a:gd name="connsiteX41" fmla="*/ 861060 w 1173480"/>
                <a:gd name="connsiteY41" fmla="*/ 1996440 h 2425017"/>
                <a:gd name="connsiteX42" fmla="*/ 914400 w 1173480"/>
                <a:gd name="connsiteY42" fmla="*/ 2049780 h 2425017"/>
                <a:gd name="connsiteX43" fmla="*/ 929640 w 1173480"/>
                <a:gd name="connsiteY43" fmla="*/ 2080260 h 2425017"/>
                <a:gd name="connsiteX44" fmla="*/ 952500 w 1173480"/>
                <a:gd name="connsiteY44" fmla="*/ 2095500 h 2425017"/>
                <a:gd name="connsiteX45" fmla="*/ 990600 w 1173480"/>
                <a:gd name="connsiteY45" fmla="*/ 2141220 h 2425017"/>
                <a:gd name="connsiteX46" fmla="*/ 1013460 w 1173480"/>
                <a:gd name="connsiteY46" fmla="*/ 2209800 h 2425017"/>
                <a:gd name="connsiteX47" fmla="*/ 1059180 w 1173480"/>
                <a:gd name="connsiteY47" fmla="*/ 2240280 h 2425017"/>
                <a:gd name="connsiteX48" fmla="*/ 1089660 w 1173480"/>
                <a:gd name="connsiteY48" fmla="*/ 2286000 h 2425017"/>
                <a:gd name="connsiteX49" fmla="*/ 1097280 w 1173480"/>
                <a:gd name="connsiteY49" fmla="*/ 2415540 h 2425017"/>
                <a:gd name="connsiteX50" fmla="*/ 1173480 w 1173480"/>
                <a:gd name="connsiteY50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495300 w 1173480"/>
                <a:gd name="connsiteY21" fmla="*/ 1127760 h 2425017"/>
                <a:gd name="connsiteX22" fmla="*/ 502920 w 1173480"/>
                <a:gd name="connsiteY22" fmla="*/ 1150620 h 2425017"/>
                <a:gd name="connsiteX23" fmla="*/ 518160 w 1173480"/>
                <a:gd name="connsiteY23" fmla="*/ 1211580 h 2425017"/>
                <a:gd name="connsiteX24" fmla="*/ 525780 w 1173480"/>
                <a:gd name="connsiteY24" fmla="*/ 1287780 h 2425017"/>
                <a:gd name="connsiteX25" fmla="*/ 411480 w 1173480"/>
                <a:gd name="connsiteY25" fmla="*/ 1424940 h 2425017"/>
                <a:gd name="connsiteX26" fmla="*/ 347980 w 1173480"/>
                <a:gd name="connsiteY26" fmla="*/ 1586865 h 2425017"/>
                <a:gd name="connsiteX27" fmla="*/ 457200 w 1173480"/>
                <a:gd name="connsiteY27" fmla="*/ 1691640 h 2425017"/>
                <a:gd name="connsiteX28" fmla="*/ 487680 w 1173480"/>
                <a:gd name="connsiteY28" fmla="*/ 1699260 h 2425017"/>
                <a:gd name="connsiteX29" fmla="*/ 533400 w 1173480"/>
                <a:gd name="connsiteY29" fmla="*/ 1722120 h 2425017"/>
                <a:gd name="connsiteX30" fmla="*/ 556260 w 1173480"/>
                <a:gd name="connsiteY30" fmla="*/ 1737360 h 2425017"/>
                <a:gd name="connsiteX31" fmla="*/ 601980 w 1173480"/>
                <a:gd name="connsiteY31" fmla="*/ 1760220 h 2425017"/>
                <a:gd name="connsiteX32" fmla="*/ 617220 w 1173480"/>
                <a:gd name="connsiteY32" fmla="*/ 1783080 h 2425017"/>
                <a:gd name="connsiteX33" fmla="*/ 647700 w 1173480"/>
                <a:gd name="connsiteY33" fmla="*/ 1790700 h 2425017"/>
                <a:gd name="connsiteX34" fmla="*/ 678180 w 1173480"/>
                <a:gd name="connsiteY34" fmla="*/ 1805940 h 2425017"/>
                <a:gd name="connsiteX35" fmla="*/ 701040 w 1173480"/>
                <a:gd name="connsiteY35" fmla="*/ 1836420 h 2425017"/>
                <a:gd name="connsiteX36" fmla="*/ 723900 w 1173480"/>
                <a:gd name="connsiteY36" fmla="*/ 1859280 h 2425017"/>
                <a:gd name="connsiteX37" fmla="*/ 739140 w 1173480"/>
                <a:gd name="connsiteY37" fmla="*/ 1882140 h 2425017"/>
                <a:gd name="connsiteX38" fmla="*/ 784860 w 1173480"/>
                <a:gd name="connsiteY38" fmla="*/ 1920240 h 2425017"/>
                <a:gd name="connsiteX39" fmla="*/ 830580 w 1173480"/>
                <a:gd name="connsiteY39" fmla="*/ 1958340 h 2425017"/>
                <a:gd name="connsiteX40" fmla="*/ 861060 w 1173480"/>
                <a:gd name="connsiteY40" fmla="*/ 1996440 h 2425017"/>
                <a:gd name="connsiteX41" fmla="*/ 914400 w 1173480"/>
                <a:gd name="connsiteY41" fmla="*/ 2049780 h 2425017"/>
                <a:gd name="connsiteX42" fmla="*/ 929640 w 1173480"/>
                <a:gd name="connsiteY42" fmla="*/ 2080260 h 2425017"/>
                <a:gd name="connsiteX43" fmla="*/ 952500 w 1173480"/>
                <a:gd name="connsiteY43" fmla="*/ 2095500 h 2425017"/>
                <a:gd name="connsiteX44" fmla="*/ 990600 w 1173480"/>
                <a:gd name="connsiteY44" fmla="*/ 2141220 h 2425017"/>
                <a:gd name="connsiteX45" fmla="*/ 1013460 w 1173480"/>
                <a:gd name="connsiteY45" fmla="*/ 2209800 h 2425017"/>
                <a:gd name="connsiteX46" fmla="*/ 1059180 w 1173480"/>
                <a:gd name="connsiteY46" fmla="*/ 2240280 h 2425017"/>
                <a:gd name="connsiteX47" fmla="*/ 1089660 w 1173480"/>
                <a:gd name="connsiteY47" fmla="*/ 2286000 h 2425017"/>
                <a:gd name="connsiteX48" fmla="*/ 1097280 w 1173480"/>
                <a:gd name="connsiteY48" fmla="*/ 2415540 h 2425017"/>
                <a:gd name="connsiteX49" fmla="*/ 1173480 w 1173480"/>
                <a:gd name="connsiteY49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495300 w 1173480"/>
                <a:gd name="connsiteY21" fmla="*/ 1127760 h 2425017"/>
                <a:gd name="connsiteX22" fmla="*/ 502920 w 1173480"/>
                <a:gd name="connsiteY22" fmla="*/ 1150620 h 2425017"/>
                <a:gd name="connsiteX23" fmla="*/ 525780 w 1173480"/>
                <a:gd name="connsiteY23" fmla="*/ 1287780 h 2425017"/>
                <a:gd name="connsiteX24" fmla="*/ 411480 w 1173480"/>
                <a:gd name="connsiteY24" fmla="*/ 1424940 h 2425017"/>
                <a:gd name="connsiteX25" fmla="*/ 347980 w 1173480"/>
                <a:gd name="connsiteY25" fmla="*/ 1586865 h 2425017"/>
                <a:gd name="connsiteX26" fmla="*/ 457200 w 1173480"/>
                <a:gd name="connsiteY26" fmla="*/ 1691640 h 2425017"/>
                <a:gd name="connsiteX27" fmla="*/ 487680 w 1173480"/>
                <a:gd name="connsiteY27" fmla="*/ 1699260 h 2425017"/>
                <a:gd name="connsiteX28" fmla="*/ 533400 w 1173480"/>
                <a:gd name="connsiteY28" fmla="*/ 1722120 h 2425017"/>
                <a:gd name="connsiteX29" fmla="*/ 556260 w 1173480"/>
                <a:gd name="connsiteY29" fmla="*/ 1737360 h 2425017"/>
                <a:gd name="connsiteX30" fmla="*/ 601980 w 1173480"/>
                <a:gd name="connsiteY30" fmla="*/ 1760220 h 2425017"/>
                <a:gd name="connsiteX31" fmla="*/ 617220 w 1173480"/>
                <a:gd name="connsiteY31" fmla="*/ 1783080 h 2425017"/>
                <a:gd name="connsiteX32" fmla="*/ 647700 w 1173480"/>
                <a:gd name="connsiteY32" fmla="*/ 1790700 h 2425017"/>
                <a:gd name="connsiteX33" fmla="*/ 678180 w 1173480"/>
                <a:gd name="connsiteY33" fmla="*/ 1805940 h 2425017"/>
                <a:gd name="connsiteX34" fmla="*/ 701040 w 1173480"/>
                <a:gd name="connsiteY34" fmla="*/ 1836420 h 2425017"/>
                <a:gd name="connsiteX35" fmla="*/ 723900 w 1173480"/>
                <a:gd name="connsiteY35" fmla="*/ 1859280 h 2425017"/>
                <a:gd name="connsiteX36" fmla="*/ 739140 w 1173480"/>
                <a:gd name="connsiteY36" fmla="*/ 1882140 h 2425017"/>
                <a:gd name="connsiteX37" fmla="*/ 784860 w 1173480"/>
                <a:gd name="connsiteY37" fmla="*/ 1920240 h 2425017"/>
                <a:gd name="connsiteX38" fmla="*/ 830580 w 1173480"/>
                <a:gd name="connsiteY38" fmla="*/ 1958340 h 2425017"/>
                <a:gd name="connsiteX39" fmla="*/ 861060 w 1173480"/>
                <a:gd name="connsiteY39" fmla="*/ 1996440 h 2425017"/>
                <a:gd name="connsiteX40" fmla="*/ 914400 w 1173480"/>
                <a:gd name="connsiteY40" fmla="*/ 2049780 h 2425017"/>
                <a:gd name="connsiteX41" fmla="*/ 929640 w 1173480"/>
                <a:gd name="connsiteY41" fmla="*/ 2080260 h 2425017"/>
                <a:gd name="connsiteX42" fmla="*/ 952500 w 1173480"/>
                <a:gd name="connsiteY42" fmla="*/ 2095500 h 2425017"/>
                <a:gd name="connsiteX43" fmla="*/ 990600 w 1173480"/>
                <a:gd name="connsiteY43" fmla="*/ 2141220 h 2425017"/>
                <a:gd name="connsiteX44" fmla="*/ 1013460 w 1173480"/>
                <a:gd name="connsiteY44" fmla="*/ 2209800 h 2425017"/>
                <a:gd name="connsiteX45" fmla="*/ 1059180 w 1173480"/>
                <a:gd name="connsiteY45" fmla="*/ 2240280 h 2425017"/>
                <a:gd name="connsiteX46" fmla="*/ 1089660 w 1173480"/>
                <a:gd name="connsiteY46" fmla="*/ 2286000 h 2425017"/>
                <a:gd name="connsiteX47" fmla="*/ 1097280 w 1173480"/>
                <a:gd name="connsiteY47" fmla="*/ 2415540 h 2425017"/>
                <a:gd name="connsiteX48" fmla="*/ 1173480 w 1173480"/>
                <a:gd name="connsiteY48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495300 w 1173480"/>
                <a:gd name="connsiteY21" fmla="*/ 1127760 h 2425017"/>
                <a:gd name="connsiteX22" fmla="*/ 521970 w 1173480"/>
                <a:gd name="connsiteY22" fmla="*/ 1176020 h 2425017"/>
                <a:gd name="connsiteX23" fmla="*/ 525780 w 1173480"/>
                <a:gd name="connsiteY23" fmla="*/ 1287780 h 2425017"/>
                <a:gd name="connsiteX24" fmla="*/ 411480 w 1173480"/>
                <a:gd name="connsiteY24" fmla="*/ 1424940 h 2425017"/>
                <a:gd name="connsiteX25" fmla="*/ 347980 w 1173480"/>
                <a:gd name="connsiteY25" fmla="*/ 1586865 h 2425017"/>
                <a:gd name="connsiteX26" fmla="*/ 457200 w 1173480"/>
                <a:gd name="connsiteY26" fmla="*/ 1691640 h 2425017"/>
                <a:gd name="connsiteX27" fmla="*/ 487680 w 1173480"/>
                <a:gd name="connsiteY27" fmla="*/ 1699260 h 2425017"/>
                <a:gd name="connsiteX28" fmla="*/ 533400 w 1173480"/>
                <a:gd name="connsiteY28" fmla="*/ 1722120 h 2425017"/>
                <a:gd name="connsiteX29" fmla="*/ 556260 w 1173480"/>
                <a:gd name="connsiteY29" fmla="*/ 1737360 h 2425017"/>
                <a:gd name="connsiteX30" fmla="*/ 601980 w 1173480"/>
                <a:gd name="connsiteY30" fmla="*/ 1760220 h 2425017"/>
                <a:gd name="connsiteX31" fmla="*/ 617220 w 1173480"/>
                <a:gd name="connsiteY31" fmla="*/ 1783080 h 2425017"/>
                <a:gd name="connsiteX32" fmla="*/ 647700 w 1173480"/>
                <a:gd name="connsiteY32" fmla="*/ 1790700 h 2425017"/>
                <a:gd name="connsiteX33" fmla="*/ 678180 w 1173480"/>
                <a:gd name="connsiteY33" fmla="*/ 1805940 h 2425017"/>
                <a:gd name="connsiteX34" fmla="*/ 701040 w 1173480"/>
                <a:gd name="connsiteY34" fmla="*/ 1836420 h 2425017"/>
                <a:gd name="connsiteX35" fmla="*/ 723900 w 1173480"/>
                <a:gd name="connsiteY35" fmla="*/ 1859280 h 2425017"/>
                <a:gd name="connsiteX36" fmla="*/ 739140 w 1173480"/>
                <a:gd name="connsiteY36" fmla="*/ 1882140 h 2425017"/>
                <a:gd name="connsiteX37" fmla="*/ 784860 w 1173480"/>
                <a:gd name="connsiteY37" fmla="*/ 1920240 h 2425017"/>
                <a:gd name="connsiteX38" fmla="*/ 830580 w 1173480"/>
                <a:gd name="connsiteY38" fmla="*/ 1958340 h 2425017"/>
                <a:gd name="connsiteX39" fmla="*/ 861060 w 1173480"/>
                <a:gd name="connsiteY39" fmla="*/ 1996440 h 2425017"/>
                <a:gd name="connsiteX40" fmla="*/ 914400 w 1173480"/>
                <a:gd name="connsiteY40" fmla="*/ 2049780 h 2425017"/>
                <a:gd name="connsiteX41" fmla="*/ 929640 w 1173480"/>
                <a:gd name="connsiteY41" fmla="*/ 2080260 h 2425017"/>
                <a:gd name="connsiteX42" fmla="*/ 952500 w 1173480"/>
                <a:gd name="connsiteY42" fmla="*/ 2095500 h 2425017"/>
                <a:gd name="connsiteX43" fmla="*/ 990600 w 1173480"/>
                <a:gd name="connsiteY43" fmla="*/ 2141220 h 2425017"/>
                <a:gd name="connsiteX44" fmla="*/ 1013460 w 1173480"/>
                <a:gd name="connsiteY44" fmla="*/ 2209800 h 2425017"/>
                <a:gd name="connsiteX45" fmla="*/ 1059180 w 1173480"/>
                <a:gd name="connsiteY45" fmla="*/ 2240280 h 2425017"/>
                <a:gd name="connsiteX46" fmla="*/ 1089660 w 1173480"/>
                <a:gd name="connsiteY46" fmla="*/ 2286000 h 2425017"/>
                <a:gd name="connsiteX47" fmla="*/ 1097280 w 1173480"/>
                <a:gd name="connsiteY47" fmla="*/ 2415540 h 2425017"/>
                <a:gd name="connsiteX48" fmla="*/ 1173480 w 1173480"/>
                <a:gd name="connsiteY48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12420 w 1173480"/>
                <a:gd name="connsiteY13" fmla="*/ 701040 h 2425017"/>
                <a:gd name="connsiteX14" fmla="*/ 327660 w 1173480"/>
                <a:gd name="connsiteY14" fmla="*/ 746760 h 2425017"/>
                <a:gd name="connsiteX15" fmla="*/ 358140 w 1173480"/>
                <a:gd name="connsiteY15" fmla="*/ 792480 h 2425017"/>
                <a:gd name="connsiteX16" fmla="*/ 388620 w 1173480"/>
                <a:gd name="connsiteY16" fmla="*/ 861060 h 2425017"/>
                <a:gd name="connsiteX17" fmla="*/ 396240 w 1173480"/>
                <a:gd name="connsiteY17" fmla="*/ 883920 h 2425017"/>
                <a:gd name="connsiteX18" fmla="*/ 426720 w 1173480"/>
                <a:gd name="connsiteY18" fmla="*/ 929640 h 2425017"/>
                <a:gd name="connsiteX19" fmla="*/ 464820 w 1173480"/>
                <a:gd name="connsiteY19" fmla="*/ 990600 h 2425017"/>
                <a:gd name="connsiteX20" fmla="*/ 480060 w 1173480"/>
                <a:gd name="connsiteY20" fmla="*/ 1043940 h 2425017"/>
                <a:gd name="connsiteX21" fmla="*/ 521970 w 1173480"/>
                <a:gd name="connsiteY21" fmla="*/ 1176020 h 2425017"/>
                <a:gd name="connsiteX22" fmla="*/ 525780 w 1173480"/>
                <a:gd name="connsiteY22" fmla="*/ 1287780 h 2425017"/>
                <a:gd name="connsiteX23" fmla="*/ 411480 w 1173480"/>
                <a:gd name="connsiteY23" fmla="*/ 1424940 h 2425017"/>
                <a:gd name="connsiteX24" fmla="*/ 347980 w 1173480"/>
                <a:gd name="connsiteY24" fmla="*/ 1586865 h 2425017"/>
                <a:gd name="connsiteX25" fmla="*/ 457200 w 1173480"/>
                <a:gd name="connsiteY25" fmla="*/ 1691640 h 2425017"/>
                <a:gd name="connsiteX26" fmla="*/ 487680 w 1173480"/>
                <a:gd name="connsiteY26" fmla="*/ 1699260 h 2425017"/>
                <a:gd name="connsiteX27" fmla="*/ 533400 w 1173480"/>
                <a:gd name="connsiteY27" fmla="*/ 1722120 h 2425017"/>
                <a:gd name="connsiteX28" fmla="*/ 556260 w 1173480"/>
                <a:gd name="connsiteY28" fmla="*/ 1737360 h 2425017"/>
                <a:gd name="connsiteX29" fmla="*/ 601980 w 1173480"/>
                <a:gd name="connsiteY29" fmla="*/ 1760220 h 2425017"/>
                <a:gd name="connsiteX30" fmla="*/ 617220 w 1173480"/>
                <a:gd name="connsiteY30" fmla="*/ 1783080 h 2425017"/>
                <a:gd name="connsiteX31" fmla="*/ 647700 w 1173480"/>
                <a:gd name="connsiteY31" fmla="*/ 1790700 h 2425017"/>
                <a:gd name="connsiteX32" fmla="*/ 678180 w 1173480"/>
                <a:gd name="connsiteY32" fmla="*/ 1805940 h 2425017"/>
                <a:gd name="connsiteX33" fmla="*/ 701040 w 1173480"/>
                <a:gd name="connsiteY33" fmla="*/ 1836420 h 2425017"/>
                <a:gd name="connsiteX34" fmla="*/ 723900 w 1173480"/>
                <a:gd name="connsiteY34" fmla="*/ 1859280 h 2425017"/>
                <a:gd name="connsiteX35" fmla="*/ 739140 w 1173480"/>
                <a:gd name="connsiteY35" fmla="*/ 1882140 h 2425017"/>
                <a:gd name="connsiteX36" fmla="*/ 784860 w 1173480"/>
                <a:gd name="connsiteY36" fmla="*/ 1920240 h 2425017"/>
                <a:gd name="connsiteX37" fmla="*/ 830580 w 1173480"/>
                <a:gd name="connsiteY37" fmla="*/ 1958340 h 2425017"/>
                <a:gd name="connsiteX38" fmla="*/ 861060 w 1173480"/>
                <a:gd name="connsiteY38" fmla="*/ 1996440 h 2425017"/>
                <a:gd name="connsiteX39" fmla="*/ 914400 w 1173480"/>
                <a:gd name="connsiteY39" fmla="*/ 2049780 h 2425017"/>
                <a:gd name="connsiteX40" fmla="*/ 929640 w 1173480"/>
                <a:gd name="connsiteY40" fmla="*/ 2080260 h 2425017"/>
                <a:gd name="connsiteX41" fmla="*/ 952500 w 1173480"/>
                <a:gd name="connsiteY41" fmla="*/ 2095500 h 2425017"/>
                <a:gd name="connsiteX42" fmla="*/ 990600 w 1173480"/>
                <a:gd name="connsiteY42" fmla="*/ 2141220 h 2425017"/>
                <a:gd name="connsiteX43" fmla="*/ 1013460 w 1173480"/>
                <a:gd name="connsiteY43" fmla="*/ 2209800 h 2425017"/>
                <a:gd name="connsiteX44" fmla="*/ 1059180 w 1173480"/>
                <a:gd name="connsiteY44" fmla="*/ 2240280 h 2425017"/>
                <a:gd name="connsiteX45" fmla="*/ 1089660 w 1173480"/>
                <a:gd name="connsiteY45" fmla="*/ 2286000 h 2425017"/>
                <a:gd name="connsiteX46" fmla="*/ 1097280 w 1173480"/>
                <a:gd name="connsiteY46" fmla="*/ 2415540 h 2425017"/>
                <a:gd name="connsiteX47" fmla="*/ 1173480 w 1173480"/>
                <a:gd name="connsiteY47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266700 w 1173480"/>
                <a:gd name="connsiteY12" fmla="*/ 685800 h 2425017"/>
                <a:gd name="connsiteX13" fmla="*/ 327660 w 1173480"/>
                <a:gd name="connsiteY13" fmla="*/ 746760 h 2425017"/>
                <a:gd name="connsiteX14" fmla="*/ 358140 w 1173480"/>
                <a:gd name="connsiteY14" fmla="*/ 792480 h 2425017"/>
                <a:gd name="connsiteX15" fmla="*/ 388620 w 1173480"/>
                <a:gd name="connsiteY15" fmla="*/ 861060 h 2425017"/>
                <a:gd name="connsiteX16" fmla="*/ 396240 w 1173480"/>
                <a:gd name="connsiteY16" fmla="*/ 883920 h 2425017"/>
                <a:gd name="connsiteX17" fmla="*/ 426720 w 1173480"/>
                <a:gd name="connsiteY17" fmla="*/ 929640 h 2425017"/>
                <a:gd name="connsiteX18" fmla="*/ 464820 w 1173480"/>
                <a:gd name="connsiteY18" fmla="*/ 990600 h 2425017"/>
                <a:gd name="connsiteX19" fmla="*/ 480060 w 1173480"/>
                <a:gd name="connsiteY19" fmla="*/ 1043940 h 2425017"/>
                <a:gd name="connsiteX20" fmla="*/ 521970 w 1173480"/>
                <a:gd name="connsiteY20" fmla="*/ 1176020 h 2425017"/>
                <a:gd name="connsiteX21" fmla="*/ 525780 w 1173480"/>
                <a:gd name="connsiteY21" fmla="*/ 1287780 h 2425017"/>
                <a:gd name="connsiteX22" fmla="*/ 411480 w 1173480"/>
                <a:gd name="connsiteY22" fmla="*/ 1424940 h 2425017"/>
                <a:gd name="connsiteX23" fmla="*/ 347980 w 1173480"/>
                <a:gd name="connsiteY23" fmla="*/ 1586865 h 2425017"/>
                <a:gd name="connsiteX24" fmla="*/ 457200 w 1173480"/>
                <a:gd name="connsiteY24" fmla="*/ 1691640 h 2425017"/>
                <a:gd name="connsiteX25" fmla="*/ 487680 w 1173480"/>
                <a:gd name="connsiteY25" fmla="*/ 1699260 h 2425017"/>
                <a:gd name="connsiteX26" fmla="*/ 533400 w 1173480"/>
                <a:gd name="connsiteY26" fmla="*/ 1722120 h 2425017"/>
                <a:gd name="connsiteX27" fmla="*/ 556260 w 1173480"/>
                <a:gd name="connsiteY27" fmla="*/ 1737360 h 2425017"/>
                <a:gd name="connsiteX28" fmla="*/ 601980 w 1173480"/>
                <a:gd name="connsiteY28" fmla="*/ 1760220 h 2425017"/>
                <a:gd name="connsiteX29" fmla="*/ 617220 w 1173480"/>
                <a:gd name="connsiteY29" fmla="*/ 1783080 h 2425017"/>
                <a:gd name="connsiteX30" fmla="*/ 647700 w 1173480"/>
                <a:gd name="connsiteY30" fmla="*/ 1790700 h 2425017"/>
                <a:gd name="connsiteX31" fmla="*/ 678180 w 1173480"/>
                <a:gd name="connsiteY31" fmla="*/ 1805940 h 2425017"/>
                <a:gd name="connsiteX32" fmla="*/ 701040 w 1173480"/>
                <a:gd name="connsiteY32" fmla="*/ 1836420 h 2425017"/>
                <a:gd name="connsiteX33" fmla="*/ 723900 w 1173480"/>
                <a:gd name="connsiteY33" fmla="*/ 1859280 h 2425017"/>
                <a:gd name="connsiteX34" fmla="*/ 739140 w 1173480"/>
                <a:gd name="connsiteY34" fmla="*/ 1882140 h 2425017"/>
                <a:gd name="connsiteX35" fmla="*/ 784860 w 1173480"/>
                <a:gd name="connsiteY35" fmla="*/ 1920240 h 2425017"/>
                <a:gd name="connsiteX36" fmla="*/ 830580 w 1173480"/>
                <a:gd name="connsiteY36" fmla="*/ 1958340 h 2425017"/>
                <a:gd name="connsiteX37" fmla="*/ 861060 w 1173480"/>
                <a:gd name="connsiteY37" fmla="*/ 1996440 h 2425017"/>
                <a:gd name="connsiteX38" fmla="*/ 914400 w 1173480"/>
                <a:gd name="connsiteY38" fmla="*/ 2049780 h 2425017"/>
                <a:gd name="connsiteX39" fmla="*/ 929640 w 1173480"/>
                <a:gd name="connsiteY39" fmla="*/ 2080260 h 2425017"/>
                <a:gd name="connsiteX40" fmla="*/ 952500 w 1173480"/>
                <a:gd name="connsiteY40" fmla="*/ 2095500 h 2425017"/>
                <a:gd name="connsiteX41" fmla="*/ 990600 w 1173480"/>
                <a:gd name="connsiteY41" fmla="*/ 2141220 h 2425017"/>
                <a:gd name="connsiteX42" fmla="*/ 1013460 w 1173480"/>
                <a:gd name="connsiteY42" fmla="*/ 2209800 h 2425017"/>
                <a:gd name="connsiteX43" fmla="*/ 1059180 w 1173480"/>
                <a:gd name="connsiteY43" fmla="*/ 2240280 h 2425017"/>
                <a:gd name="connsiteX44" fmla="*/ 1089660 w 1173480"/>
                <a:gd name="connsiteY44" fmla="*/ 2286000 h 2425017"/>
                <a:gd name="connsiteX45" fmla="*/ 1097280 w 1173480"/>
                <a:gd name="connsiteY45" fmla="*/ 2415540 h 2425017"/>
                <a:gd name="connsiteX46" fmla="*/ 1173480 w 1173480"/>
                <a:gd name="connsiteY46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327660 w 1173480"/>
                <a:gd name="connsiteY12" fmla="*/ 746760 h 2425017"/>
                <a:gd name="connsiteX13" fmla="*/ 358140 w 1173480"/>
                <a:gd name="connsiteY13" fmla="*/ 792480 h 2425017"/>
                <a:gd name="connsiteX14" fmla="*/ 388620 w 1173480"/>
                <a:gd name="connsiteY14" fmla="*/ 861060 h 2425017"/>
                <a:gd name="connsiteX15" fmla="*/ 396240 w 1173480"/>
                <a:gd name="connsiteY15" fmla="*/ 883920 h 2425017"/>
                <a:gd name="connsiteX16" fmla="*/ 426720 w 1173480"/>
                <a:gd name="connsiteY16" fmla="*/ 929640 h 2425017"/>
                <a:gd name="connsiteX17" fmla="*/ 464820 w 1173480"/>
                <a:gd name="connsiteY17" fmla="*/ 990600 h 2425017"/>
                <a:gd name="connsiteX18" fmla="*/ 480060 w 1173480"/>
                <a:gd name="connsiteY18" fmla="*/ 1043940 h 2425017"/>
                <a:gd name="connsiteX19" fmla="*/ 521970 w 1173480"/>
                <a:gd name="connsiteY19" fmla="*/ 1176020 h 2425017"/>
                <a:gd name="connsiteX20" fmla="*/ 525780 w 1173480"/>
                <a:gd name="connsiteY20" fmla="*/ 1287780 h 2425017"/>
                <a:gd name="connsiteX21" fmla="*/ 411480 w 1173480"/>
                <a:gd name="connsiteY21" fmla="*/ 1424940 h 2425017"/>
                <a:gd name="connsiteX22" fmla="*/ 347980 w 1173480"/>
                <a:gd name="connsiteY22" fmla="*/ 1586865 h 2425017"/>
                <a:gd name="connsiteX23" fmla="*/ 457200 w 1173480"/>
                <a:gd name="connsiteY23" fmla="*/ 1691640 h 2425017"/>
                <a:gd name="connsiteX24" fmla="*/ 487680 w 1173480"/>
                <a:gd name="connsiteY24" fmla="*/ 1699260 h 2425017"/>
                <a:gd name="connsiteX25" fmla="*/ 533400 w 1173480"/>
                <a:gd name="connsiteY25" fmla="*/ 1722120 h 2425017"/>
                <a:gd name="connsiteX26" fmla="*/ 556260 w 1173480"/>
                <a:gd name="connsiteY26" fmla="*/ 1737360 h 2425017"/>
                <a:gd name="connsiteX27" fmla="*/ 601980 w 1173480"/>
                <a:gd name="connsiteY27" fmla="*/ 1760220 h 2425017"/>
                <a:gd name="connsiteX28" fmla="*/ 617220 w 1173480"/>
                <a:gd name="connsiteY28" fmla="*/ 1783080 h 2425017"/>
                <a:gd name="connsiteX29" fmla="*/ 647700 w 1173480"/>
                <a:gd name="connsiteY29" fmla="*/ 1790700 h 2425017"/>
                <a:gd name="connsiteX30" fmla="*/ 678180 w 1173480"/>
                <a:gd name="connsiteY30" fmla="*/ 1805940 h 2425017"/>
                <a:gd name="connsiteX31" fmla="*/ 701040 w 1173480"/>
                <a:gd name="connsiteY31" fmla="*/ 1836420 h 2425017"/>
                <a:gd name="connsiteX32" fmla="*/ 723900 w 1173480"/>
                <a:gd name="connsiteY32" fmla="*/ 1859280 h 2425017"/>
                <a:gd name="connsiteX33" fmla="*/ 739140 w 1173480"/>
                <a:gd name="connsiteY33" fmla="*/ 1882140 h 2425017"/>
                <a:gd name="connsiteX34" fmla="*/ 784860 w 1173480"/>
                <a:gd name="connsiteY34" fmla="*/ 1920240 h 2425017"/>
                <a:gd name="connsiteX35" fmla="*/ 830580 w 1173480"/>
                <a:gd name="connsiteY35" fmla="*/ 1958340 h 2425017"/>
                <a:gd name="connsiteX36" fmla="*/ 861060 w 1173480"/>
                <a:gd name="connsiteY36" fmla="*/ 1996440 h 2425017"/>
                <a:gd name="connsiteX37" fmla="*/ 914400 w 1173480"/>
                <a:gd name="connsiteY37" fmla="*/ 2049780 h 2425017"/>
                <a:gd name="connsiteX38" fmla="*/ 929640 w 1173480"/>
                <a:gd name="connsiteY38" fmla="*/ 2080260 h 2425017"/>
                <a:gd name="connsiteX39" fmla="*/ 952500 w 1173480"/>
                <a:gd name="connsiteY39" fmla="*/ 2095500 h 2425017"/>
                <a:gd name="connsiteX40" fmla="*/ 990600 w 1173480"/>
                <a:gd name="connsiteY40" fmla="*/ 2141220 h 2425017"/>
                <a:gd name="connsiteX41" fmla="*/ 1013460 w 1173480"/>
                <a:gd name="connsiteY41" fmla="*/ 2209800 h 2425017"/>
                <a:gd name="connsiteX42" fmla="*/ 1059180 w 1173480"/>
                <a:gd name="connsiteY42" fmla="*/ 2240280 h 2425017"/>
                <a:gd name="connsiteX43" fmla="*/ 1089660 w 1173480"/>
                <a:gd name="connsiteY43" fmla="*/ 2286000 h 2425017"/>
                <a:gd name="connsiteX44" fmla="*/ 1097280 w 1173480"/>
                <a:gd name="connsiteY44" fmla="*/ 2415540 h 2425017"/>
                <a:gd name="connsiteX45" fmla="*/ 1173480 w 1173480"/>
                <a:gd name="connsiteY45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358140 w 1173480"/>
                <a:gd name="connsiteY12" fmla="*/ 792480 h 2425017"/>
                <a:gd name="connsiteX13" fmla="*/ 388620 w 1173480"/>
                <a:gd name="connsiteY13" fmla="*/ 861060 h 2425017"/>
                <a:gd name="connsiteX14" fmla="*/ 396240 w 1173480"/>
                <a:gd name="connsiteY14" fmla="*/ 883920 h 2425017"/>
                <a:gd name="connsiteX15" fmla="*/ 426720 w 1173480"/>
                <a:gd name="connsiteY15" fmla="*/ 929640 h 2425017"/>
                <a:gd name="connsiteX16" fmla="*/ 464820 w 1173480"/>
                <a:gd name="connsiteY16" fmla="*/ 990600 h 2425017"/>
                <a:gd name="connsiteX17" fmla="*/ 480060 w 1173480"/>
                <a:gd name="connsiteY17" fmla="*/ 1043940 h 2425017"/>
                <a:gd name="connsiteX18" fmla="*/ 521970 w 1173480"/>
                <a:gd name="connsiteY18" fmla="*/ 1176020 h 2425017"/>
                <a:gd name="connsiteX19" fmla="*/ 525780 w 1173480"/>
                <a:gd name="connsiteY19" fmla="*/ 1287780 h 2425017"/>
                <a:gd name="connsiteX20" fmla="*/ 411480 w 1173480"/>
                <a:gd name="connsiteY20" fmla="*/ 1424940 h 2425017"/>
                <a:gd name="connsiteX21" fmla="*/ 347980 w 1173480"/>
                <a:gd name="connsiteY21" fmla="*/ 1586865 h 2425017"/>
                <a:gd name="connsiteX22" fmla="*/ 457200 w 1173480"/>
                <a:gd name="connsiteY22" fmla="*/ 1691640 h 2425017"/>
                <a:gd name="connsiteX23" fmla="*/ 487680 w 1173480"/>
                <a:gd name="connsiteY23" fmla="*/ 1699260 h 2425017"/>
                <a:gd name="connsiteX24" fmla="*/ 533400 w 1173480"/>
                <a:gd name="connsiteY24" fmla="*/ 1722120 h 2425017"/>
                <a:gd name="connsiteX25" fmla="*/ 556260 w 1173480"/>
                <a:gd name="connsiteY25" fmla="*/ 1737360 h 2425017"/>
                <a:gd name="connsiteX26" fmla="*/ 601980 w 1173480"/>
                <a:gd name="connsiteY26" fmla="*/ 1760220 h 2425017"/>
                <a:gd name="connsiteX27" fmla="*/ 617220 w 1173480"/>
                <a:gd name="connsiteY27" fmla="*/ 1783080 h 2425017"/>
                <a:gd name="connsiteX28" fmla="*/ 647700 w 1173480"/>
                <a:gd name="connsiteY28" fmla="*/ 1790700 h 2425017"/>
                <a:gd name="connsiteX29" fmla="*/ 678180 w 1173480"/>
                <a:gd name="connsiteY29" fmla="*/ 1805940 h 2425017"/>
                <a:gd name="connsiteX30" fmla="*/ 701040 w 1173480"/>
                <a:gd name="connsiteY30" fmla="*/ 1836420 h 2425017"/>
                <a:gd name="connsiteX31" fmla="*/ 723900 w 1173480"/>
                <a:gd name="connsiteY31" fmla="*/ 1859280 h 2425017"/>
                <a:gd name="connsiteX32" fmla="*/ 739140 w 1173480"/>
                <a:gd name="connsiteY32" fmla="*/ 1882140 h 2425017"/>
                <a:gd name="connsiteX33" fmla="*/ 784860 w 1173480"/>
                <a:gd name="connsiteY33" fmla="*/ 1920240 h 2425017"/>
                <a:gd name="connsiteX34" fmla="*/ 830580 w 1173480"/>
                <a:gd name="connsiteY34" fmla="*/ 1958340 h 2425017"/>
                <a:gd name="connsiteX35" fmla="*/ 861060 w 1173480"/>
                <a:gd name="connsiteY35" fmla="*/ 1996440 h 2425017"/>
                <a:gd name="connsiteX36" fmla="*/ 914400 w 1173480"/>
                <a:gd name="connsiteY36" fmla="*/ 2049780 h 2425017"/>
                <a:gd name="connsiteX37" fmla="*/ 929640 w 1173480"/>
                <a:gd name="connsiteY37" fmla="*/ 2080260 h 2425017"/>
                <a:gd name="connsiteX38" fmla="*/ 952500 w 1173480"/>
                <a:gd name="connsiteY38" fmla="*/ 2095500 h 2425017"/>
                <a:gd name="connsiteX39" fmla="*/ 990600 w 1173480"/>
                <a:gd name="connsiteY39" fmla="*/ 2141220 h 2425017"/>
                <a:gd name="connsiteX40" fmla="*/ 1013460 w 1173480"/>
                <a:gd name="connsiteY40" fmla="*/ 2209800 h 2425017"/>
                <a:gd name="connsiteX41" fmla="*/ 1059180 w 1173480"/>
                <a:gd name="connsiteY41" fmla="*/ 2240280 h 2425017"/>
                <a:gd name="connsiteX42" fmla="*/ 1089660 w 1173480"/>
                <a:gd name="connsiteY42" fmla="*/ 2286000 h 2425017"/>
                <a:gd name="connsiteX43" fmla="*/ 1097280 w 1173480"/>
                <a:gd name="connsiteY43" fmla="*/ 2415540 h 2425017"/>
                <a:gd name="connsiteX44" fmla="*/ 1173480 w 1173480"/>
                <a:gd name="connsiteY44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20980 w 1173480"/>
                <a:gd name="connsiteY11" fmla="*/ 655320 h 2425017"/>
                <a:gd name="connsiteX12" fmla="*/ 388620 w 1173480"/>
                <a:gd name="connsiteY12" fmla="*/ 861060 h 2425017"/>
                <a:gd name="connsiteX13" fmla="*/ 396240 w 1173480"/>
                <a:gd name="connsiteY13" fmla="*/ 883920 h 2425017"/>
                <a:gd name="connsiteX14" fmla="*/ 426720 w 1173480"/>
                <a:gd name="connsiteY14" fmla="*/ 929640 h 2425017"/>
                <a:gd name="connsiteX15" fmla="*/ 464820 w 1173480"/>
                <a:gd name="connsiteY15" fmla="*/ 990600 h 2425017"/>
                <a:gd name="connsiteX16" fmla="*/ 480060 w 1173480"/>
                <a:gd name="connsiteY16" fmla="*/ 1043940 h 2425017"/>
                <a:gd name="connsiteX17" fmla="*/ 521970 w 1173480"/>
                <a:gd name="connsiteY17" fmla="*/ 1176020 h 2425017"/>
                <a:gd name="connsiteX18" fmla="*/ 525780 w 1173480"/>
                <a:gd name="connsiteY18" fmla="*/ 1287780 h 2425017"/>
                <a:gd name="connsiteX19" fmla="*/ 411480 w 1173480"/>
                <a:gd name="connsiteY19" fmla="*/ 1424940 h 2425017"/>
                <a:gd name="connsiteX20" fmla="*/ 347980 w 1173480"/>
                <a:gd name="connsiteY20" fmla="*/ 1586865 h 2425017"/>
                <a:gd name="connsiteX21" fmla="*/ 457200 w 1173480"/>
                <a:gd name="connsiteY21" fmla="*/ 1691640 h 2425017"/>
                <a:gd name="connsiteX22" fmla="*/ 487680 w 1173480"/>
                <a:gd name="connsiteY22" fmla="*/ 1699260 h 2425017"/>
                <a:gd name="connsiteX23" fmla="*/ 533400 w 1173480"/>
                <a:gd name="connsiteY23" fmla="*/ 1722120 h 2425017"/>
                <a:gd name="connsiteX24" fmla="*/ 556260 w 1173480"/>
                <a:gd name="connsiteY24" fmla="*/ 1737360 h 2425017"/>
                <a:gd name="connsiteX25" fmla="*/ 601980 w 1173480"/>
                <a:gd name="connsiteY25" fmla="*/ 1760220 h 2425017"/>
                <a:gd name="connsiteX26" fmla="*/ 617220 w 1173480"/>
                <a:gd name="connsiteY26" fmla="*/ 1783080 h 2425017"/>
                <a:gd name="connsiteX27" fmla="*/ 647700 w 1173480"/>
                <a:gd name="connsiteY27" fmla="*/ 1790700 h 2425017"/>
                <a:gd name="connsiteX28" fmla="*/ 678180 w 1173480"/>
                <a:gd name="connsiteY28" fmla="*/ 1805940 h 2425017"/>
                <a:gd name="connsiteX29" fmla="*/ 701040 w 1173480"/>
                <a:gd name="connsiteY29" fmla="*/ 1836420 h 2425017"/>
                <a:gd name="connsiteX30" fmla="*/ 723900 w 1173480"/>
                <a:gd name="connsiteY30" fmla="*/ 1859280 h 2425017"/>
                <a:gd name="connsiteX31" fmla="*/ 739140 w 1173480"/>
                <a:gd name="connsiteY31" fmla="*/ 1882140 h 2425017"/>
                <a:gd name="connsiteX32" fmla="*/ 784860 w 1173480"/>
                <a:gd name="connsiteY32" fmla="*/ 1920240 h 2425017"/>
                <a:gd name="connsiteX33" fmla="*/ 830580 w 1173480"/>
                <a:gd name="connsiteY33" fmla="*/ 1958340 h 2425017"/>
                <a:gd name="connsiteX34" fmla="*/ 861060 w 1173480"/>
                <a:gd name="connsiteY34" fmla="*/ 1996440 h 2425017"/>
                <a:gd name="connsiteX35" fmla="*/ 914400 w 1173480"/>
                <a:gd name="connsiteY35" fmla="*/ 2049780 h 2425017"/>
                <a:gd name="connsiteX36" fmla="*/ 929640 w 1173480"/>
                <a:gd name="connsiteY36" fmla="*/ 2080260 h 2425017"/>
                <a:gd name="connsiteX37" fmla="*/ 952500 w 1173480"/>
                <a:gd name="connsiteY37" fmla="*/ 2095500 h 2425017"/>
                <a:gd name="connsiteX38" fmla="*/ 990600 w 1173480"/>
                <a:gd name="connsiteY38" fmla="*/ 2141220 h 2425017"/>
                <a:gd name="connsiteX39" fmla="*/ 1013460 w 1173480"/>
                <a:gd name="connsiteY39" fmla="*/ 2209800 h 2425017"/>
                <a:gd name="connsiteX40" fmla="*/ 1059180 w 1173480"/>
                <a:gd name="connsiteY40" fmla="*/ 2240280 h 2425017"/>
                <a:gd name="connsiteX41" fmla="*/ 1089660 w 1173480"/>
                <a:gd name="connsiteY41" fmla="*/ 2286000 h 2425017"/>
                <a:gd name="connsiteX42" fmla="*/ 1097280 w 1173480"/>
                <a:gd name="connsiteY42" fmla="*/ 2415540 h 2425017"/>
                <a:gd name="connsiteX43" fmla="*/ 1173480 w 1173480"/>
                <a:gd name="connsiteY43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29540 w 1173480"/>
                <a:gd name="connsiteY9" fmla="*/ 571500 h 2425017"/>
                <a:gd name="connsiteX10" fmla="*/ 144780 w 1173480"/>
                <a:gd name="connsiteY10" fmla="*/ 617220 h 2425017"/>
                <a:gd name="connsiteX11" fmla="*/ 201930 w 1173480"/>
                <a:gd name="connsiteY11" fmla="*/ 683895 h 2425017"/>
                <a:gd name="connsiteX12" fmla="*/ 388620 w 1173480"/>
                <a:gd name="connsiteY12" fmla="*/ 861060 h 2425017"/>
                <a:gd name="connsiteX13" fmla="*/ 396240 w 1173480"/>
                <a:gd name="connsiteY13" fmla="*/ 883920 h 2425017"/>
                <a:gd name="connsiteX14" fmla="*/ 426720 w 1173480"/>
                <a:gd name="connsiteY14" fmla="*/ 929640 h 2425017"/>
                <a:gd name="connsiteX15" fmla="*/ 464820 w 1173480"/>
                <a:gd name="connsiteY15" fmla="*/ 990600 h 2425017"/>
                <a:gd name="connsiteX16" fmla="*/ 480060 w 1173480"/>
                <a:gd name="connsiteY16" fmla="*/ 1043940 h 2425017"/>
                <a:gd name="connsiteX17" fmla="*/ 521970 w 1173480"/>
                <a:gd name="connsiteY17" fmla="*/ 1176020 h 2425017"/>
                <a:gd name="connsiteX18" fmla="*/ 525780 w 1173480"/>
                <a:gd name="connsiteY18" fmla="*/ 1287780 h 2425017"/>
                <a:gd name="connsiteX19" fmla="*/ 411480 w 1173480"/>
                <a:gd name="connsiteY19" fmla="*/ 1424940 h 2425017"/>
                <a:gd name="connsiteX20" fmla="*/ 347980 w 1173480"/>
                <a:gd name="connsiteY20" fmla="*/ 1586865 h 2425017"/>
                <a:gd name="connsiteX21" fmla="*/ 457200 w 1173480"/>
                <a:gd name="connsiteY21" fmla="*/ 1691640 h 2425017"/>
                <a:gd name="connsiteX22" fmla="*/ 487680 w 1173480"/>
                <a:gd name="connsiteY22" fmla="*/ 1699260 h 2425017"/>
                <a:gd name="connsiteX23" fmla="*/ 533400 w 1173480"/>
                <a:gd name="connsiteY23" fmla="*/ 1722120 h 2425017"/>
                <a:gd name="connsiteX24" fmla="*/ 556260 w 1173480"/>
                <a:gd name="connsiteY24" fmla="*/ 1737360 h 2425017"/>
                <a:gd name="connsiteX25" fmla="*/ 601980 w 1173480"/>
                <a:gd name="connsiteY25" fmla="*/ 1760220 h 2425017"/>
                <a:gd name="connsiteX26" fmla="*/ 617220 w 1173480"/>
                <a:gd name="connsiteY26" fmla="*/ 1783080 h 2425017"/>
                <a:gd name="connsiteX27" fmla="*/ 647700 w 1173480"/>
                <a:gd name="connsiteY27" fmla="*/ 1790700 h 2425017"/>
                <a:gd name="connsiteX28" fmla="*/ 678180 w 1173480"/>
                <a:gd name="connsiteY28" fmla="*/ 1805940 h 2425017"/>
                <a:gd name="connsiteX29" fmla="*/ 701040 w 1173480"/>
                <a:gd name="connsiteY29" fmla="*/ 1836420 h 2425017"/>
                <a:gd name="connsiteX30" fmla="*/ 723900 w 1173480"/>
                <a:gd name="connsiteY30" fmla="*/ 1859280 h 2425017"/>
                <a:gd name="connsiteX31" fmla="*/ 739140 w 1173480"/>
                <a:gd name="connsiteY31" fmla="*/ 1882140 h 2425017"/>
                <a:gd name="connsiteX32" fmla="*/ 784860 w 1173480"/>
                <a:gd name="connsiteY32" fmla="*/ 1920240 h 2425017"/>
                <a:gd name="connsiteX33" fmla="*/ 830580 w 1173480"/>
                <a:gd name="connsiteY33" fmla="*/ 1958340 h 2425017"/>
                <a:gd name="connsiteX34" fmla="*/ 861060 w 1173480"/>
                <a:gd name="connsiteY34" fmla="*/ 1996440 h 2425017"/>
                <a:gd name="connsiteX35" fmla="*/ 914400 w 1173480"/>
                <a:gd name="connsiteY35" fmla="*/ 2049780 h 2425017"/>
                <a:gd name="connsiteX36" fmla="*/ 929640 w 1173480"/>
                <a:gd name="connsiteY36" fmla="*/ 2080260 h 2425017"/>
                <a:gd name="connsiteX37" fmla="*/ 952500 w 1173480"/>
                <a:gd name="connsiteY37" fmla="*/ 2095500 h 2425017"/>
                <a:gd name="connsiteX38" fmla="*/ 990600 w 1173480"/>
                <a:gd name="connsiteY38" fmla="*/ 2141220 h 2425017"/>
                <a:gd name="connsiteX39" fmla="*/ 1013460 w 1173480"/>
                <a:gd name="connsiteY39" fmla="*/ 2209800 h 2425017"/>
                <a:gd name="connsiteX40" fmla="*/ 1059180 w 1173480"/>
                <a:gd name="connsiteY40" fmla="*/ 2240280 h 2425017"/>
                <a:gd name="connsiteX41" fmla="*/ 1089660 w 1173480"/>
                <a:gd name="connsiteY41" fmla="*/ 2286000 h 2425017"/>
                <a:gd name="connsiteX42" fmla="*/ 1097280 w 1173480"/>
                <a:gd name="connsiteY42" fmla="*/ 2415540 h 2425017"/>
                <a:gd name="connsiteX43" fmla="*/ 1173480 w 1173480"/>
                <a:gd name="connsiteY43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14300 w 1173480"/>
                <a:gd name="connsiteY8" fmla="*/ 548640 h 2425017"/>
                <a:gd name="connsiteX9" fmla="*/ 144780 w 1173480"/>
                <a:gd name="connsiteY9" fmla="*/ 617220 h 2425017"/>
                <a:gd name="connsiteX10" fmla="*/ 201930 w 1173480"/>
                <a:gd name="connsiteY10" fmla="*/ 683895 h 2425017"/>
                <a:gd name="connsiteX11" fmla="*/ 388620 w 1173480"/>
                <a:gd name="connsiteY11" fmla="*/ 861060 h 2425017"/>
                <a:gd name="connsiteX12" fmla="*/ 396240 w 1173480"/>
                <a:gd name="connsiteY12" fmla="*/ 883920 h 2425017"/>
                <a:gd name="connsiteX13" fmla="*/ 426720 w 1173480"/>
                <a:gd name="connsiteY13" fmla="*/ 929640 h 2425017"/>
                <a:gd name="connsiteX14" fmla="*/ 464820 w 1173480"/>
                <a:gd name="connsiteY14" fmla="*/ 990600 h 2425017"/>
                <a:gd name="connsiteX15" fmla="*/ 480060 w 1173480"/>
                <a:gd name="connsiteY15" fmla="*/ 1043940 h 2425017"/>
                <a:gd name="connsiteX16" fmla="*/ 521970 w 1173480"/>
                <a:gd name="connsiteY16" fmla="*/ 1176020 h 2425017"/>
                <a:gd name="connsiteX17" fmla="*/ 525780 w 1173480"/>
                <a:gd name="connsiteY17" fmla="*/ 1287780 h 2425017"/>
                <a:gd name="connsiteX18" fmla="*/ 411480 w 1173480"/>
                <a:gd name="connsiteY18" fmla="*/ 1424940 h 2425017"/>
                <a:gd name="connsiteX19" fmla="*/ 347980 w 1173480"/>
                <a:gd name="connsiteY19" fmla="*/ 1586865 h 2425017"/>
                <a:gd name="connsiteX20" fmla="*/ 457200 w 1173480"/>
                <a:gd name="connsiteY20" fmla="*/ 1691640 h 2425017"/>
                <a:gd name="connsiteX21" fmla="*/ 487680 w 1173480"/>
                <a:gd name="connsiteY21" fmla="*/ 1699260 h 2425017"/>
                <a:gd name="connsiteX22" fmla="*/ 533400 w 1173480"/>
                <a:gd name="connsiteY22" fmla="*/ 1722120 h 2425017"/>
                <a:gd name="connsiteX23" fmla="*/ 556260 w 1173480"/>
                <a:gd name="connsiteY23" fmla="*/ 1737360 h 2425017"/>
                <a:gd name="connsiteX24" fmla="*/ 601980 w 1173480"/>
                <a:gd name="connsiteY24" fmla="*/ 1760220 h 2425017"/>
                <a:gd name="connsiteX25" fmla="*/ 617220 w 1173480"/>
                <a:gd name="connsiteY25" fmla="*/ 1783080 h 2425017"/>
                <a:gd name="connsiteX26" fmla="*/ 647700 w 1173480"/>
                <a:gd name="connsiteY26" fmla="*/ 1790700 h 2425017"/>
                <a:gd name="connsiteX27" fmla="*/ 678180 w 1173480"/>
                <a:gd name="connsiteY27" fmla="*/ 1805940 h 2425017"/>
                <a:gd name="connsiteX28" fmla="*/ 701040 w 1173480"/>
                <a:gd name="connsiteY28" fmla="*/ 1836420 h 2425017"/>
                <a:gd name="connsiteX29" fmla="*/ 723900 w 1173480"/>
                <a:gd name="connsiteY29" fmla="*/ 1859280 h 2425017"/>
                <a:gd name="connsiteX30" fmla="*/ 739140 w 1173480"/>
                <a:gd name="connsiteY30" fmla="*/ 1882140 h 2425017"/>
                <a:gd name="connsiteX31" fmla="*/ 784860 w 1173480"/>
                <a:gd name="connsiteY31" fmla="*/ 1920240 h 2425017"/>
                <a:gd name="connsiteX32" fmla="*/ 830580 w 1173480"/>
                <a:gd name="connsiteY32" fmla="*/ 1958340 h 2425017"/>
                <a:gd name="connsiteX33" fmla="*/ 861060 w 1173480"/>
                <a:gd name="connsiteY33" fmla="*/ 1996440 h 2425017"/>
                <a:gd name="connsiteX34" fmla="*/ 914400 w 1173480"/>
                <a:gd name="connsiteY34" fmla="*/ 2049780 h 2425017"/>
                <a:gd name="connsiteX35" fmla="*/ 929640 w 1173480"/>
                <a:gd name="connsiteY35" fmla="*/ 2080260 h 2425017"/>
                <a:gd name="connsiteX36" fmla="*/ 952500 w 1173480"/>
                <a:gd name="connsiteY36" fmla="*/ 2095500 h 2425017"/>
                <a:gd name="connsiteX37" fmla="*/ 990600 w 1173480"/>
                <a:gd name="connsiteY37" fmla="*/ 2141220 h 2425017"/>
                <a:gd name="connsiteX38" fmla="*/ 1013460 w 1173480"/>
                <a:gd name="connsiteY38" fmla="*/ 2209800 h 2425017"/>
                <a:gd name="connsiteX39" fmla="*/ 1059180 w 1173480"/>
                <a:gd name="connsiteY39" fmla="*/ 2240280 h 2425017"/>
                <a:gd name="connsiteX40" fmla="*/ 1089660 w 1173480"/>
                <a:gd name="connsiteY40" fmla="*/ 2286000 h 2425017"/>
                <a:gd name="connsiteX41" fmla="*/ 1097280 w 1173480"/>
                <a:gd name="connsiteY41" fmla="*/ 2415540 h 2425017"/>
                <a:gd name="connsiteX42" fmla="*/ 1173480 w 1173480"/>
                <a:gd name="connsiteY42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06680 w 1173480"/>
                <a:gd name="connsiteY7" fmla="*/ 518160 h 2425017"/>
                <a:gd name="connsiteX8" fmla="*/ 144780 w 1173480"/>
                <a:gd name="connsiteY8" fmla="*/ 617220 h 2425017"/>
                <a:gd name="connsiteX9" fmla="*/ 201930 w 1173480"/>
                <a:gd name="connsiteY9" fmla="*/ 683895 h 2425017"/>
                <a:gd name="connsiteX10" fmla="*/ 388620 w 1173480"/>
                <a:gd name="connsiteY10" fmla="*/ 861060 h 2425017"/>
                <a:gd name="connsiteX11" fmla="*/ 396240 w 1173480"/>
                <a:gd name="connsiteY11" fmla="*/ 883920 h 2425017"/>
                <a:gd name="connsiteX12" fmla="*/ 426720 w 1173480"/>
                <a:gd name="connsiteY12" fmla="*/ 929640 h 2425017"/>
                <a:gd name="connsiteX13" fmla="*/ 464820 w 1173480"/>
                <a:gd name="connsiteY13" fmla="*/ 990600 h 2425017"/>
                <a:gd name="connsiteX14" fmla="*/ 480060 w 1173480"/>
                <a:gd name="connsiteY14" fmla="*/ 1043940 h 2425017"/>
                <a:gd name="connsiteX15" fmla="*/ 521970 w 1173480"/>
                <a:gd name="connsiteY15" fmla="*/ 1176020 h 2425017"/>
                <a:gd name="connsiteX16" fmla="*/ 525780 w 1173480"/>
                <a:gd name="connsiteY16" fmla="*/ 1287780 h 2425017"/>
                <a:gd name="connsiteX17" fmla="*/ 411480 w 1173480"/>
                <a:gd name="connsiteY17" fmla="*/ 1424940 h 2425017"/>
                <a:gd name="connsiteX18" fmla="*/ 347980 w 1173480"/>
                <a:gd name="connsiteY18" fmla="*/ 1586865 h 2425017"/>
                <a:gd name="connsiteX19" fmla="*/ 457200 w 1173480"/>
                <a:gd name="connsiteY19" fmla="*/ 1691640 h 2425017"/>
                <a:gd name="connsiteX20" fmla="*/ 487680 w 1173480"/>
                <a:gd name="connsiteY20" fmla="*/ 1699260 h 2425017"/>
                <a:gd name="connsiteX21" fmla="*/ 533400 w 1173480"/>
                <a:gd name="connsiteY21" fmla="*/ 1722120 h 2425017"/>
                <a:gd name="connsiteX22" fmla="*/ 556260 w 1173480"/>
                <a:gd name="connsiteY22" fmla="*/ 1737360 h 2425017"/>
                <a:gd name="connsiteX23" fmla="*/ 601980 w 1173480"/>
                <a:gd name="connsiteY23" fmla="*/ 1760220 h 2425017"/>
                <a:gd name="connsiteX24" fmla="*/ 617220 w 1173480"/>
                <a:gd name="connsiteY24" fmla="*/ 1783080 h 2425017"/>
                <a:gd name="connsiteX25" fmla="*/ 647700 w 1173480"/>
                <a:gd name="connsiteY25" fmla="*/ 1790700 h 2425017"/>
                <a:gd name="connsiteX26" fmla="*/ 678180 w 1173480"/>
                <a:gd name="connsiteY26" fmla="*/ 1805940 h 2425017"/>
                <a:gd name="connsiteX27" fmla="*/ 701040 w 1173480"/>
                <a:gd name="connsiteY27" fmla="*/ 1836420 h 2425017"/>
                <a:gd name="connsiteX28" fmla="*/ 723900 w 1173480"/>
                <a:gd name="connsiteY28" fmla="*/ 1859280 h 2425017"/>
                <a:gd name="connsiteX29" fmla="*/ 739140 w 1173480"/>
                <a:gd name="connsiteY29" fmla="*/ 1882140 h 2425017"/>
                <a:gd name="connsiteX30" fmla="*/ 784860 w 1173480"/>
                <a:gd name="connsiteY30" fmla="*/ 1920240 h 2425017"/>
                <a:gd name="connsiteX31" fmla="*/ 830580 w 1173480"/>
                <a:gd name="connsiteY31" fmla="*/ 1958340 h 2425017"/>
                <a:gd name="connsiteX32" fmla="*/ 861060 w 1173480"/>
                <a:gd name="connsiteY32" fmla="*/ 1996440 h 2425017"/>
                <a:gd name="connsiteX33" fmla="*/ 914400 w 1173480"/>
                <a:gd name="connsiteY33" fmla="*/ 2049780 h 2425017"/>
                <a:gd name="connsiteX34" fmla="*/ 929640 w 1173480"/>
                <a:gd name="connsiteY34" fmla="*/ 2080260 h 2425017"/>
                <a:gd name="connsiteX35" fmla="*/ 952500 w 1173480"/>
                <a:gd name="connsiteY35" fmla="*/ 2095500 h 2425017"/>
                <a:gd name="connsiteX36" fmla="*/ 990600 w 1173480"/>
                <a:gd name="connsiteY36" fmla="*/ 2141220 h 2425017"/>
                <a:gd name="connsiteX37" fmla="*/ 1013460 w 1173480"/>
                <a:gd name="connsiteY37" fmla="*/ 2209800 h 2425017"/>
                <a:gd name="connsiteX38" fmla="*/ 1059180 w 1173480"/>
                <a:gd name="connsiteY38" fmla="*/ 2240280 h 2425017"/>
                <a:gd name="connsiteX39" fmla="*/ 1089660 w 1173480"/>
                <a:gd name="connsiteY39" fmla="*/ 2286000 h 2425017"/>
                <a:gd name="connsiteX40" fmla="*/ 1097280 w 1173480"/>
                <a:gd name="connsiteY40" fmla="*/ 2415540 h 2425017"/>
                <a:gd name="connsiteX41" fmla="*/ 1173480 w 1173480"/>
                <a:gd name="connsiteY41" fmla="*/ 2415540 h 2425017"/>
                <a:gd name="connsiteX0" fmla="*/ 0 w 1173480"/>
                <a:gd name="connsiteY0" fmla="*/ 0 h 2425017"/>
                <a:gd name="connsiteX1" fmla="*/ 15240 w 1173480"/>
                <a:gd name="connsiteY1" fmla="*/ 190500 h 2425017"/>
                <a:gd name="connsiteX2" fmla="*/ 30480 w 1173480"/>
                <a:gd name="connsiteY2" fmla="*/ 243840 h 2425017"/>
                <a:gd name="connsiteX3" fmla="*/ 53340 w 1173480"/>
                <a:gd name="connsiteY3" fmla="*/ 297180 h 2425017"/>
                <a:gd name="connsiteX4" fmla="*/ 60960 w 1173480"/>
                <a:gd name="connsiteY4" fmla="*/ 335280 h 2425017"/>
                <a:gd name="connsiteX5" fmla="*/ 83820 w 1173480"/>
                <a:gd name="connsiteY5" fmla="*/ 396240 h 2425017"/>
                <a:gd name="connsiteX6" fmla="*/ 99060 w 1173480"/>
                <a:gd name="connsiteY6" fmla="*/ 495300 h 2425017"/>
                <a:gd name="connsiteX7" fmla="*/ 144780 w 1173480"/>
                <a:gd name="connsiteY7" fmla="*/ 617220 h 2425017"/>
                <a:gd name="connsiteX8" fmla="*/ 201930 w 1173480"/>
                <a:gd name="connsiteY8" fmla="*/ 683895 h 2425017"/>
                <a:gd name="connsiteX9" fmla="*/ 388620 w 1173480"/>
                <a:gd name="connsiteY9" fmla="*/ 861060 h 2425017"/>
                <a:gd name="connsiteX10" fmla="*/ 396240 w 1173480"/>
                <a:gd name="connsiteY10" fmla="*/ 883920 h 2425017"/>
                <a:gd name="connsiteX11" fmla="*/ 426720 w 1173480"/>
                <a:gd name="connsiteY11" fmla="*/ 929640 h 2425017"/>
                <a:gd name="connsiteX12" fmla="*/ 464820 w 1173480"/>
                <a:gd name="connsiteY12" fmla="*/ 990600 h 2425017"/>
                <a:gd name="connsiteX13" fmla="*/ 480060 w 1173480"/>
                <a:gd name="connsiteY13" fmla="*/ 1043940 h 2425017"/>
                <a:gd name="connsiteX14" fmla="*/ 521970 w 1173480"/>
                <a:gd name="connsiteY14" fmla="*/ 1176020 h 2425017"/>
                <a:gd name="connsiteX15" fmla="*/ 525780 w 1173480"/>
                <a:gd name="connsiteY15" fmla="*/ 1287780 h 2425017"/>
                <a:gd name="connsiteX16" fmla="*/ 411480 w 1173480"/>
                <a:gd name="connsiteY16" fmla="*/ 1424940 h 2425017"/>
                <a:gd name="connsiteX17" fmla="*/ 347980 w 1173480"/>
                <a:gd name="connsiteY17" fmla="*/ 1586865 h 2425017"/>
                <a:gd name="connsiteX18" fmla="*/ 457200 w 1173480"/>
                <a:gd name="connsiteY18" fmla="*/ 1691640 h 2425017"/>
                <a:gd name="connsiteX19" fmla="*/ 487680 w 1173480"/>
                <a:gd name="connsiteY19" fmla="*/ 1699260 h 2425017"/>
                <a:gd name="connsiteX20" fmla="*/ 533400 w 1173480"/>
                <a:gd name="connsiteY20" fmla="*/ 1722120 h 2425017"/>
                <a:gd name="connsiteX21" fmla="*/ 556260 w 1173480"/>
                <a:gd name="connsiteY21" fmla="*/ 1737360 h 2425017"/>
                <a:gd name="connsiteX22" fmla="*/ 601980 w 1173480"/>
                <a:gd name="connsiteY22" fmla="*/ 1760220 h 2425017"/>
                <a:gd name="connsiteX23" fmla="*/ 617220 w 1173480"/>
                <a:gd name="connsiteY23" fmla="*/ 1783080 h 2425017"/>
                <a:gd name="connsiteX24" fmla="*/ 647700 w 1173480"/>
                <a:gd name="connsiteY24" fmla="*/ 1790700 h 2425017"/>
                <a:gd name="connsiteX25" fmla="*/ 678180 w 1173480"/>
                <a:gd name="connsiteY25" fmla="*/ 1805940 h 2425017"/>
                <a:gd name="connsiteX26" fmla="*/ 701040 w 1173480"/>
                <a:gd name="connsiteY26" fmla="*/ 1836420 h 2425017"/>
                <a:gd name="connsiteX27" fmla="*/ 723900 w 1173480"/>
                <a:gd name="connsiteY27" fmla="*/ 1859280 h 2425017"/>
                <a:gd name="connsiteX28" fmla="*/ 739140 w 1173480"/>
                <a:gd name="connsiteY28" fmla="*/ 1882140 h 2425017"/>
                <a:gd name="connsiteX29" fmla="*/ 784860 w 1173480"/>
                <a:gd name="connsiteY29" fmla="*/ 1920240 h 2425017"/>
                <a:gd name="connsiteX30" fmla="*/ 830580 w 1173480"/>
                <a:gd name="connsiteY30" fmla="*/ 1958340 h 2425017"/>
                <a:gd name="connsiteX31" fmla="*/ 861060 w 1173480"/>
                <a:gd name="connsiteY31" fmla="*/ 1996440 h 2425017"/>
                <a:gd name="connsiteX32" fmla="*/ 914400 w 1173480"/>
                <a:gd name="connsiteY32" fmla="*/ 2049780 h 2425017"/>
                <a:gd name="connsiteX33" fmla="*/ 929640 w 1173480"/>
                <a:gd name="connsiteY33" fmla="*/ 2080260 h 2425017"/>
                <a:gd name="connsiteX34" fmla="*/ 952500 w 1173480"/>
                <a:gd name="connsiteY34" fmla="*/ 2095500 h 2425017"/>
                <a:gd name="connsiteX35" fmla="*/ 990600 w 1173480"/>
                <a:gd name="connsiteY35" fmla="*/ 2141220 h 2425017"/>
                <a:gd name="connsiteX36" fmla="*/ 1013460 w 1173480"/>
                <a:gd name="connsiteY36" fmla="*/ 2209800 h 2425017"/>
                <a:gd name="connsiteX37" fmla="*/ 1059180 w 1173480"/>
                <a:gd name="connsiteY37" fmla="*/ 2240280 h 2425017"/>
                <a:gd name="connsiteX38" fmla="*/ 1089660 w 1173480"/>
                <a:gd name="connsiteY38" fmla="*/ 2286000 h 2425017"/>
                <a:gd name="connsiteX39" fmla="*/ 1097280 w 1173480"/>
                <a:gd name="connsiteY39" fmla="*/ 2415540 h 2425017"/>
                <a:gd name="connsiteX40" fmla="*/ 1173480 w 1173480"/>
                <a:gd name="connsiteY40" fmla="*/ 2415540 h 24250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49530 w 1192530"/>
                <a:gd name="connsiteY2" fmla="*/ 269240 h 2450417"/>
                <a:gd name="connsiteX3" fmla="*/ 72390 w 1192530"/>
                <a:gd name="connsiteY3" fmla="*/ 322580 h 2450417"/>
                <a:gd name="connsiteX4" fmla="*/ 80010 w 1192530"/>
                <a:gd name="connsiteY4" fmla="*/ 360680 h 2450417"/>
                <a:gd name="connsiteX5" fmla="*/ 102870 w 1192530"/>
                <a:gd name="connsiteY5" fmla="*/ 421640 h 2450417"/>
                <a:gd name="connsiteX6" fmla="*/ 118110 w 1192530"/>
                <a:gd name="connsiteY6" fmla="*/ 520700 h 2450417"/>
                <a:gd name="connsiteX7" fmla="*/ 163830 w 1192530"/>
                <a:gd name="connsiteY7" fmla="*/ 642620 h 2450417"/>
                <a:gd name="connsiteX8" fmla="*/ 220980 w 1192530"/>
                <a:gd name="connsiteY8" fmla="*/ 709295 h 2450417"/>
                <a:gd name="connsiteX9" fmla="*/ 407670 w 1192530"/>
                <a:gd name="connsiteY9" fmla="*/ 886460 h 2450417"/>
                <a:gd name="connsiteX10" fmla="*/ 415290 w 1192530"/>
                <a:gd name="connsiteY10" fmla="*/ 909320 h 2450417"/>
                <a:gd name="connsiteX11" fmla="*/ 445770 w 1192530"/>
                <a:gd name="connsiteY11" fmla="*/ 955040 h 2450417"/>
                <a:gd name="connsiteX12" fmla="*/ 483870 w 1192530"/>
                <a:gd name="connsiteY12" fmla="*/ 1016000 h 2450417"/>
                <a:gd name="connsiteX13" fmla="*/ 499110 w 1192530"/>
                <a:gd name="connsiteY13" fmla="*/ 1069340 h 2450417"/>
                <a:gd name="connsiteX14" fmla="*/ 541020 w 1192530"/>
                <a:gd name="connsiteY14" fmla="*/ 1201420 h 2450417"/>
                <a:gd name="connsiteX15" fmla="*/ 544830 w 1192530"/>
                <a:gd name="connsiteY15" fmla="*/ 1313180 h 2450417"/>
                <a:gd name="connsiteX16" fmla="*/ 430530 w 1192530"/>
                <a:gd name="connsiteY16" fmla="*/ 1450340 h 2450417"/>
                <a:gd name="connsiteX17" fmla="*/ 367030 w 1192530"/>
                <a:gd name="connsiteY17" fmla="*/ 1612265 h 2450417"/>
                <a:gd name="connsiteX18" fmla="*/ 476250 w 1192530"/>
                <a:gd name="connsiteY18" fmla="*/ 1717040 h 2450417"/>
                <a:gd name="connsiteX19" fmla="*/ 506730 w 1192530"/>
                <a:gd name="connsiteY19" fmla="*/ 1724660 h 2450417"/>
                <a:gd name="connsiteX20" fmla="*/ 552450 w 1192530"/>
                <a:gd name="connsiteY20" fmla="*/ 1747520 h 2450417"/>
                <a:gd name="connsiteX21" fmla="*/ 575310 w 1192530"/>
                <a:gd name="connsiteY21" fmla="*/ 1762760 h 2450417"/>
                <a:gd name="connsiteX22" fmla="*/ 621030 w 1192530"/>
                <a:gd name="connsiteY22" fmla="*/ 1785620 h 2450417"/>
                <a:gd name="connsiteX23" fmla="*/ 636270 w 1192530"/>
                <a:gd name="connsiteY23" fmla="*/ 1808480 h 2450417"/>
                <a:gd name="connsiteX24" fmla="*/ 666750 w 1192530"/>
                <a:gd name="connsiteY24" fmla="*/ 1816100 h 2450417"/>
                <a:gd name="connsiteX25" fmla="*/ 697230 w 1192530"/>
                <a:gd name="connsiteY25" fmla="*/ 1831340 h 2450417"/>
                <a:gd name="connsiteX26" fmla="*/ 720090 w 1192530"/>
                <a:gd name="connsiteY26" fmla="*/ 1861820 h 2450417"/>
                <a:gd name="connsiteX27" fmla="*/ 742950 w 1192530"/>
                <a:gd name="connsiteY27" fmla="*/ 1884680 h 2450417"/>
                <a:gd name="connsiteX28" fmla="*/ 758190 w 1192530"/>
                <a:gd name="connsiteY28" fmla="*/ 1907540 h 2450417"/>
                <a:gd name="connsiteX29" fmla="*/ 803910 w 1192530"/>
                <a:gd name="connsiteY29" fmla="*/ 1945640 h 2450417"/>
                <a:gd name="connsiteX30" fmla="*/ 849630 w 1192530"/>
                <a:gd name="connsiteY30" fmla="*/ 1983740 h 2450417"/>
                <a:gd name="connsiteX31" fmla="*/ 880110 w 1192530"/>
                <a:gd name="connsiteY31" fmla="*/ 2021840 h 2450417"/>
                <a:gd name="connsiteX32" fmla="*/ 933450 w 1192530"/>
                <a:gd name="connsiteY32" fmla="*/ 2075180 h 2450417"/>
                <a:gd name="connsiteX33" fmla="*/ 948690 w 1192530"/>
                <a:gd name="connsiteY33" fmla="*/ 2105660 h 2450417"/>
                <a:gd name="connsiteX34" fmla="*/ 971550 w 1192530"/>
                <a:gd name="connsiteY34" fmla="*/ 2120900 h 2450417"/>
                <a:gd name="connsiteX35" fmla="*/ 1009650 w 1192530"/>
                <a:gd name="connsiteY35" fmla="*/ 2166620 h 2450417"/>
                <a:gd name="connsiteX36" fmla="*/ 1032510 w 1192530"/>
                <a:gd name="connsiteY36" fmla="*/ 2235200 h 2450417"/>
                <a:gd name="connsiteX37" fmla="*/ 1078230 w 1192530"/>
                <a:gd name="connsiteY37" fmla="*/ 2265680 h 2450417"/>
                <a:gd name="connsiteX38" fmla="*/ 1108710 w 1192530"/>
                <a:gd name="connsiteY38" fmla="*/ 2311400 h 2450417"/>
                <a:gd name="connsiteX39" fmla="*/ 1116330 w 1192530"/>
                <a:gd name="connsiteY39" fmla="*/ 2440940 h 2450417"/>
                <a:gd name="connsiteX40" fmla="*/ 1192530 w 1192530"/>
                <a:gd name="connsiteY40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80010 w 1192530"/>
                <a:gd name="connsiteY3" fmla="*/ 360680 h 2450417"/>
                <a:gd name="connsiteX4" fmla="*/ 102870 w 1192530"/>
                <a:gd name="connsiteY4" fmla="*/ 421640 h 2450417"/>
                <a:gd name="connsiteX5" fmla="*/ 118110 w 1192530"/>
                <a:gd name="connsiteY5" fmla="*/ 520700 h 2450417"/>
                <a:gd name="connsiteX6" fmla="*/ 163830 w 1192530"/>
                <a:gd name="connsiteY6" fmla="*/ 642620 h 2450417"/>
                <a:gd name="connsiteX7" fmla="*/ 220980 w 1192530"/>
                <a:gd name="connsiteY7" fmla="*/ 709295 h 2450417"/>
                <a:gd name="connsiteX8" fmla="*/ 407670 w 1192530"/>
                <a:gd name="connsiteY8" fmla="*/ 886460 h 2450417"/>
                <a:gd name="connsiteX9" fmla="*/ 415290 w 1192530"/>
                <a:gd name="connsiteY9" fmla="*/ 909320 h 2450417"/>
                <a:gd name="connsiteX10" fmla="*/ 445770 w 1192530"/>
                <a:gd name="connsiteY10" fmla="*/ 955040 h 2450417"/>
                <a:gd name="connsiteX11" fmla="*/ 483870 w 1192530"/>
                <a:gd name="connsiteY11" fmla="*/ 1016000 h 2450417"/>
                <a:gd name="connsiteX12" fmla="*/ 499110 w 1192530"/>
                <a:gd name="connsiteY12" fmla="*/ 1069340 h 2450417"/>
                <a:gd name="connsiteX13" fmla="*/ 541020 w 1192530"/>
                <a:gd name="connsiteY13" fmla="*/ 1201420 h 2450417"/>
                <a:gd name="connsiteX14" fmla="*/ 544830 w 1192530"/>
                <a:gd name="connsiteY14" fmla="*/ 1313180 h 2450417"/>
                <a:gd name="connsiteX15" fmla="*/ 430530 w 1192530"/>
                <a:gd name="connsiteY15" fmla="*/ 1450340 h 2450417"/>
                <a:gd name="connsiteX16" fmla="*/ 367030 w 1192530"/>
                <a:gd name="connsiteY16" fmla="*/ 1612265 h 2450417"/>
                <a:gd name="connsiteX17" fmla="*/ 476250 w 1192530"/>
                <a:gd name="connsiteY17" fmla="*/ 1717040 h 2450417"/>
                <a:gd name="connsiteX18" fmla="*/ 506730 w 1192530"/>
                <a:gd name="connsiteY18" fmla="*/ 1724660 h 2450417"/>
                <a:gd name="connsiteX19" fmla="*/ 552450 w 1192530"/>
                <a:gd name="connsiteY19" fmla="*/ 1747520 h 2450417"/>
                <a:gd name="connsiteX20" fmla="*/ 575310 w 1192530"/>
                <a:gd name="connsiteY20" fmla="*/ 1762760 h 2450417"/>
                <a:gd name="connsiteX21" fmla="*/ 621030 w 1192530"/>
                <a:gd name="connsiteY21" fmla="*/ 1785620 h 2450417"/>
                <a:gd name="connsiteX22" fmla="*/ 636270 w 1192530"/>
                <a:gd name="connsiteY22" fmla="*/ 1808480 h 2450417"/>
                <a:gd name="connsiteX23" fmla="*/ 666750 w 1192530"/>
                <a:gd name="connsiteY23" fmla="*/ 1816100 h 2450417"/>
                <a:gd name="connsiteX24" fmla="*/ 697230 w 1192530"/>
                <a:gd name="connsiteY24" fmla="*/ 1831340 h 2450417"/>
                <a:gd name="connsiteX25" fmla="*/ 720090 w 1192530"/>
                <a:gd name="connsiteY25" fmla="*/ 1861820 h 2450417"/>
                <a:gd name="connsiteX26" fmla="*/ 742950 w 1192530"/>
                <a:gd name="connsiteY26" fmla="*/ 1884680 h 2450417"/>
                <a:gd name="connsiteX27" fmla="*/ 758190 w 1192530"/>
                <a:gd name="connsiteY27" fmla="*/ 1907540 h 2450417"/>
                <a:gd name="connsiteX28" fmla="*/ 803910 w 1192530"/>
                <a:gd name="connsiteY28" fmla="*/ 1945640 h 2450417"/>
                <a:gd name="connsiteX29" fmla="*/ 849630 w 1192530"/>
                <a:gd name="connsiteY29" fmla="*/ 1983740 h 2450417"/>
                <a:gd name="connsiteX30" fmla="*/ 880110 w 1192530"/>
                <a:gd name="connsiteY30" fmla="*/ 2021840 h 2450417"/>
                <a:gd name="connsiteX31" fmla="*/ 933450 w 1192530"/>
                <a:gd name="connsiteY31" fmla="*/ 2075180 h 2450417"/>
                <a:gd name="connsiteX32" fmla="*/ 948690 w 1192530"/>
                <a:gd name="connsiteY32" fmla="*/ 2105660 h 2450417"/>
                <a:gd name="connsiteX33" fmla="*/ 971550 w 1192530"/>
                <a:gd name="connsiteY33" fmla="*/ 2120900 h 2450417"/>
                <a:gd name="connsiteX34" fmla="*/ 1009650 w 1192530"/>
                <a:gd name="connsiteY34" fmla="*/ 2166620 h 2450417"/>
                <a:gd name="connsiteX35" fmla="*/ 1032510 w 1192530"/>
                <a:gd name="connsiteY35" fmla="*/ 2235200 h 2450417"/>
                <a:gd name="connsiteX36" fmla="*/ 1078230 w 1192530"/>
                <a:gd name="connsiteY36" fmla="*/ 2265680 h 2450417"/>
                <a:gd name="connsiteX37" fmla="*/ 1108710 w 1192530"/>
                <a:gd name="connsiteY37" fmla="*/ 2311400 h 2450417"/>
                <a:gd name="connsiteX38" fmla="*/ 1116330 w 1192530"/>
                <a:gd name="connsiteY38" fmla="*/ 2440940 h 2450417"/>
                <a:gd name="connsiteX39" fmla="*/ 1192530 w 1192530"/>
                <a:gd name="connsiteY39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02870 w 1192530"/>
                <a:gd name="connsiteY3" fmla="*/ 421640 h 2450417"/>
                <a:gd name="connsiteX4" fmla="*/ 118110 w 1192530"/>
                <a:gd name="connsiteY4" fmla="*/ 520700 h 2450417"/>
                <a:gd name="connsiteX5" fmla="*/ 163830 w 1192530"/>
                <a:gd name="connsiteY5" fmla="*/ 642620 h 2450417"/>
                <a:gd name="connsiteX6" fmla="*/ 220980 w 1192530"/>
                <a:gd name="connsiteY6" fmla="*/ 709295 h 2450417"/>
                <a:gd name="connsiteX7" fmla="*/ 407670 w 1192530"/>
                <a:gd name="connsiteY7" fmla="*/ 886460 h 2450417"/>
                <a:gd name="connsiteX8" fmla="*/ 415290 w 1192530"/>
                <a:gd name="connsiteY8" fmla="*/ 909320 h 2450417"/>
                <a:gd name="connsiteX9" fmla="*/ 445770 w 1192530"/>
                <a:gd name="connsiteY9" fmla="*/ 955040 h 2450417"/>
                <a:gd name="connsiteX10" fmla="*/ 483870 w 1192530"/>
                <a:gd name="connsiteY10" fmla="*/ 1016000 h 2450417"/>
                <a:gd name="connsiteX11" fmla="*/ 499110 w 1192530"/>
                <a:gd name="connsiteY11" fmla="*/ 1069340 h 2450417"/>
                <a:gd name="connsiteX12" fmla="*/ 541020 w 1192530"/>
                <a:gd name="connsiteY12" fmla="*/ 1201420 h 2450417"/>
                <a:gd name="connsiteX13" fmla="*/ 544830 w 1192530"/>
                <a:gd name="connsiteY13" fmla="*/ 1313180 h 2450417"/>
                <a:gd name="connsiteX14" fmla="*/ 430530 w 1192530"/>
                <a:gd name="connsiteY14" fmla="*/ 1450340 h 2450417"/>
                <a:gd name="connsiteX15" fmla="*/ 367030 w 1192530"/>
                <a:gd name="connsiteY15" fmla="*/ 1612265 h 2450417"/>
                <a:gd name="connsiteX16" fmla="*/ 476250 w 1192530"/>
                <a:gd name="connsiteY16" fmla="*/ 1717040 h 2450417"/>
                <a:gd name="connsiteX17" fmla="*/ 506730 w 1192530"/>
                <a:gd name="connsiteY17" fmla="*/ 1724660 h 2450417"/>
                <a:gd name="connsiteX18" fmla="*/ 552450 w 1192530"/>
                <a:gd name="connsiteY18" fmla="*/ 1747520 h 2450417"/>
                <a:gd name="connsiteX19" fmla="*/ 575310 w 1192530"/>
                <a:gd name="connsiteY19" fmla="*/ 1762760 h 2450417"/>
                <a:gd name="connsiteX20" fmla="*/ 621030 w 1192530"/>
                <a:gd name="connsiteY20" fmla="*/ 1785620 h 2450417"/>
                <a:gd name="connsiteX21" fmla="*/ 636270 w 1192530"/>
                <a:gd name="connsiteY21" fmla="*/ 1808480 h 2450417"/>
                <a:gd name="connsiteX22" fmla="*/ 666750 w 1192530"/>
                <a:gd name="connsiteY22" fmla="*/ 1816100 h 2450417"/>
                <a:gd name="connsiteX23" fmla="*/ 697230 w 1192530"/>
                <a:gd name="connsiteY23" fmla="*/ 1831340 h 2450417"/>
                <a:gd name="connsiteX24" fmla="*/ 720090 w 1192530"/>
                <a:gd name="connsiteY24" fmla="*/ 1861820 h 2450417"/>
                <a:gd name="connsiteX25" fmla="*/ 742950 w 1192530"/>
                <a:gd name="connsiteY25" fmla="*/ 1884680 h 2450417"/>
                <a:gd name="connsiteX26" fmla="*/ 758190 w 1192530"/>
                <a:gd name="connsiteY26" fmla="*/ 1907540 h 2450417"/>
                <a:gd name="connsiteX27" fmla="*/ 803910 w 1192530"/>
                <a:gd name="connsiteY27" fmla="*/ 1945640 h 2450417"/>
                <a:gd name="connsiteX28" fmla="*/ 849630 w 1192530"/>
                <a:gd name="connsiteY28" fmla="*/ 1983740 h 2450417"/>
                <a:gd name="connsiteX29" fmla="*/ 880110 w 1192530"/>
                <a:gd name="connsiteY29" fmla="*/ 2021840 h 2450417"/>
                <a:gd name="connsiteX30" fmla="*/ 933450 w 1192530"/>
                <a:gd name="connsiteY30" fmla="*/ 2075180 h 2450417"/>
                <a:gd name="connsiteX31" fmla="*/ 948690 w 1192530"/>
                <a:gd name="connsiteY31" fmla="*/ 2105660 h 2450417"/>
                <a:gd name="connsiteX32" fmla="*/ 971550 w 1192530"/>
                <a:gd name="connsiteY32" fmla="*/ 2120900 h 2450417"/>
                <a:gd name="connsiteX33" fmla="*/ 1009650 w 1192530"/>
                <a:gd name="connsiteY33" fmla="*/ 2166620 h 2450417"/>
                <a:gd name="connsiteX34" fmla="*/ 1032510 w 1192530"/>
                <a:gd name="connsiteY34" fmla="*/ 2235200 h 2450417"/>
                <a:gd name="connsiteX35" fmla="*/ 1078230 w 1192530"/>
                <a:gd name="connsiteY35" fmla="*/ 2265680 h 2450417"/>
                <a:gd name="connsiteX36" fmla="*/ 1108710 w 1192530"/>
                <a:gd name="connsiteY36" fmla="*/ 2311400 h 2450417"/>
                <a:gd name="connsiteX37" fmla="*/ 1116330 w 1192530"/>
                <a:gd name="connsiteY37" fmla="*/ 2440940 h 2450417"/>
                <a:gd name="connsiteX38" fmla="*/ 1192530 w 1192530"/>
                <a:gd name="connsiteY38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163830 w 1192530"/>
                <a:gd name="connsiteY4" fmla="*/ 642620 h 2450417"/>
                <a:gd name="connsiteX5" fmla="*/ 220980 w 1192530"/>
                <a:gd name="connsiteY5" fmla="*/ 709295 h 2450417"/>
                <a:gd name="connsiteX6" fmla="*/ 407670 w 1192530"/>
                <a:gd name="connsiteY6" fmla="*/ 886460 h 2450417"/>
                <a:gd name="connsiteX7" fmla="*/ 415290 w 1192530"/>
                <a:gd name="connsiteY7" fmla="*/ 909320 h 2450417"/>
                <a:gd name="connsiteX8" fmla="*/ 445770 w 1192530"/>
                <a:gd name="connsiteY8" fmla="*/ 955040 h 2450417"/>
                <a:gd name="connsiteX9" fmla="*/ 483870 w 1192530"/>
                <a:gd name="connsiteY9" fmla="*/ 1016000 h 2450417"/>
                <a:gd name="connsiteX10" fmla="*/ 499110 w 1192530"/>
                <a:gd name="connsiteY10" fmla="*/ 1069340 h 2450417"/>
                <a:gd name="connsiteX11" fmla="*/ 541020 w 1192530"/>
                <a:gd name="connsiteY11" fmla="*/ 1201420 h 2450417"/>
                <a:gd name="connsiteX12" fmla="*/ 544830 w 1192530"/>
                <a:gd name="connsiteY12" fmla="*/ 1313180 h 2450417"/>
                <a:gd name="connsiteX13" fmla="*/ 430530 w 1192530"/>
                <a:gd name="connsiteY13" fmla="*/ 1450340 h 2450417"/>
                <a:gd name="connsiteX14" fmla="*/ 367030 w 1192530"/>
                <a:gd name="connsiteY14" fmla="*/ 1612265 h 2450417"/>
                <a:gd name="connsiteX15" fmla="*/ 476250 w 1192530"/>
                <a:gd name="connsiteY15" fmla="*/ 1717040 h 2450417"/>
                <a:gd name="connsiteX16" fmla="*/ 506730 w 1192530"/>
                <a:gd name="connsiteY16" fmla="*/ 1724660 h 2450417"/>
                <a:gd name="connsiteX17" fmla="*/ 552450 w 1192530"/>
                <a:gd name="connsiteY17" fmla="*/ 1747520 h 2450417"/>
                <a:gd name="connsiteX18" fmla="*/ 575310 w 1192530"/>
                <a:gd name="connsiteY18" fmla="*/ 1762760 h 2450417"/>
                <a:gd name="connsiteX19" fmla="*/ 621030 w 1192530"/>
                <a:gd name="connsiteY19" fmla="*/ 1785620 h 2450417"/>
                <a:gd name="connsiteX20" fmla="*/ 636270 w 1192530"/>
                <a:gd name="connsiteY20" fmla="*/ 1808480 h 2450417"/>
                <a:gd name="connsiteX21" fmla="*/ 666750 w 1192530"/>
                <a:gd name="connsiteY21" fmla="*/ 1816100 h 2450417"/>
                <a:gd name="connsiteX22" fmla="*/ 697230 w 1192530"/>
                <a:gd name="connsiteY22" fmla="*/ 1831340 h 2450417"/>
                <a:gd name="connsiteX23" fmla="*/ 720090 w 1192530"/>
                <a:gd name="connsiteY23" fmla="*/ 1861820 h 2450417"/>
                <a:gd name="connsiteX24" fmla="*/ 742950 w 1192530"/>
                <a:gd name="connsiteY24" fmla="*/ 1884680 h 2450417"/>
                <a:gd name="connsiteX25" fmla="*/ 758190 w 1192530"/>
                <a:gd name="connsiteY25" fmla="*/ 1907540 h 2450417"/>
                <a:gd name="connsiteX26" fmla="*/ 803910 w 1192530"/>
                <a:gd name="connsiteY26" fmla="*/ 1945640 h 2450417"/>
                <a:gd name="connsiteX27" fmla="*/ 849630 w 1192530"/>
                <a:gd name="connsiteY27" fmla="*/ 1983740 h 2450417"/>
                <a:gd name="connsiteX28" fmla="*/ 880110 w 1192530"/>
                <a:gd name="connsiteY28" fmla="*/ 2021840 h 2450417"/>
                <a:gd name="connsiteX29" fmla="*/ 933450 w 1192530"/>
                <a:gd name="connsiteY29" fmla="*/ 2075180 h 2450417"/>
                <a:gd name="connsiteX30" fmla="*/ 948690 w 1192530"/>
                <a:gd name="connsiteY30" fmla="*/ 2105660 h 2450417"/>
                <a:gd name="connsiteX31" fmla="*/ 971550 w 1192530"/>
                <a:gd name="connsiteY31" fmla="*/ 2120900 h 2450417"/>
                <a:gd name="connsiteX32" fmla="*/ 1009650 w 1192530"/>
                <a:gd name="connsiteY32" fmla="*/ 2166620 h 2450417"/>
                <a:gd name="connsiteX33" fmla="*/ 1032510 w 1192530"/>
                <a:gd name="connsiteY33" fmla="*/ 2235200 h 2450417"/>
                <a:gd name="connsiteX34" fmla="*/ 1078230 w 1192530"/>
                <a:gd name="connsiteY34" fmla="*/ 2265680 h 2450417"/>
                <a:gd name="connsiteX35" fmla="*/ 1108710 w 1192530"/>
                <a:gd name="connsiteY35" fmla="*/ 2311400 h 2450417"/>
                <a:gd name="connsiteX36" fmla="*/ 1116330 w 1192530"/>
                <a:gd name="connsiteY36" fmla="*/ 2440940 h 2450417"/>
                <a:gd name="connsiteX37" fmla="*/ 1192530 w 1192530"/>
                <a:gd name="connsiteY37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07670 w 1192530"/>
                <a:gd name="connsiteY5" fmla="*/ 886460 h 2450417"/>
                <a:gd name="connsiteX6" fmla="*/ 415290 w 1192530"/>
                <a:gd name="connsiteY6" fmla="*/ 909320 h 2450417"/>
                <a:gd name="connsiteX7" fmla="*/ 445770 w 1192530"/>
                <a:gd name="connsiteY7" fmla="*/ 955040 h 2450417"/>
                <a:gd name="connsiteX8" fmla="*/ 483870 w 1192530"/>
                <a:gd name="connsiteY8" fmla="*/ 1016000 h 2450417"/>
                <a:gd name="connsiteX9" fmla="*/ 499110 w 1192530"/>
                <a:gd name="connsiteY9" fmla="*/ 1069340 h 2450417"/>
                <a:gd name="connsiteX10" fmla="*/ 541020 w 1192530"/>
                <a:gd name="connsiteY10" fmla="*/ 1201420 h 2450417"/>
                <a:gd name="connsiteX11" fmla="*/ 544830 w 1192530"/>
                <a:gd name="connsiteY11" fmla="*/ 1313180 h 2450417"/>
                <a:gd name="connsiteX12" fmla="*/ 430530 w 1192530"/>
                <a:gd name="connsiteY12" fmla="*/ 1450340 h 2450417"/>
                <a:gd name="connsiteX13" fmla="*/ 367030 w 1192530"/>
                <a:gd name="connsiteY13" fmla="*/ 1612265 h 2450417"/>
                <a:gd name="connsiteX14" fmla="*/ 476250 w 1192530"/>
                <a:gd name="connsiteY14" fmla="*/ 1717040 h 2450417"/>
                <a:gd name="connsiteX15" fmla="*/ 506730 w 1192530"/>
                <a:gd name="connsiteY15" fmla="*/ 1724660 h 2450417"/>
                <a:gd name="connsiteX16" fmla="*/ 552450 w 1192530"/>
                <a:gd name="connsiteY16" fmla="*/ 1747520 h 2450417"/>
                <a:gd name="connsiteX17" fmla="*/ 575310 w 1192530"/>
                <a:gd name="connsiteY17" fmla="*/ 1762760 h 2450417"/>
                <a:gd name="connsiteX18" fmla="*/ 621030 w 1192530"/>
                <a:gd name="connsiteY18" fmla="*/ 1785620 h 2450417"/>
                <a:gd name="connsiteX19" fmla="*/ 636270 w 1192530"/>
                <a:gd name="connsiteY19" fmla="*/ 1808480 h 2450417"/>
                <a:gd name="connsiteX20" fmla="*/ 666750 w 1192530"/>
                <a:gd name="connsiteY20" fmla="*/ 1816100 h 2450417"/>
                <a:gd name="connsiteX21" fmla="*/ 697230 w 1192530"/>
                <a:gd name="connsiteY21" fmla="*/ 1831340 h 2450417"/>
                <a:gd name="connsiteX22" fmla="*/ 720090 w 1192530"/>
                <a:gd name="connsiteY22" fmla="*/ 1861820 h 2450417"/>
                <a:gd name="connsiteX23" fmla="*/ 742950 w 1192530"/>
                <a:gd name="connsiteY23" fmla="*/ 1884680 h 2450417"/>
                <a:gd name="connsiteX24" fmla="*/ 758190 w 1192530"/>
                <a:gd name="connsiteY24" fmla="*/ 1907540 h 2450417"/>
                <a:gd name="connsiteX25" fmla="*/ 803910 w 1192530"/>
                <a:gd name="connsiteY25" fmla="*/ 1945640 h 2450417"/>
                <a:gd name="connsiteX26" fmla="*/ 849630 w 1192530"/>
                <a:gd name="connsiteY26" fmla="*/ 1983740 h 2450417"/>
                <a:gd name="connsiteX27" fmla="*/ 880110 w 1192530"/>
                <a:gd name="connsiteY27" fmla="*/ 2021840 h 2450417"/>
                <a:gd name="connsiteX28" fmla="*/ 933450 w 1192530"/>
                <a:gd name="connsiteY28" fmla="*/ 2075180 h 2450417"/>
                <a:gd name="connsiteX29" fmla="*/ 948690 w 1192530"/>
                <a:gd name="connsiteY29" fmla="*/ 2105660 h 2450417"/>
                <a:gd name="connsiteX30" fmla="*/ 971550 w 1192530"/>
                <a:gd name="connsiteY30" fmla="*/ 2120900 h 2450417"/>
                <a:gd name="connsiteX31" fmla="*/ 1009650 w 1192530"/>
                <a:gd name="connsiteY31" fmla="*/ 2166620 h 2450417"/>
                <a:gd name="connsiteX32" fmla="*/ 1032510 w 1192530"/>
                <a:gd name="connsiteY32" fmla="*/ 2235200 h 2450417"/>
                <a:gd name="connsiteX33" fmla="*/ 1078230 w 1192530"/>
                <a:gd name="connsiteY33" fmla="*/ 2265680 h 2450417"/>
                <a:gd name="connsiteX34" fmla="*/ 1108710 w 1192530"/>
                <a:gd name="connsiteY34" fmla="*/ 2311400 h 2450417"/>
                <a:gd name="connsiteX35" fmla="*/ 1116330 w 1192530"/>
                <a:gd name="connsiteY35" fmla="*/ 2440940 h 2450417"/>
                <a:gd name="connsiteX36" fmla="*/ 1192530 w 1192530"/>
                <a:gd name="connsiteY36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07670 w 1192530"/>
                <a:gd name="connsiteY5" fmla="*/ 886460 h 2450417"/>
                <a:gd name="connsiteX6" fmla="*/ 445770 w 1192530"/>
                <a:gd name="connsiteY6" fmla="*/ 955040 h 2450417"/>
                <a:gd name="connsiteX7" fmla="*/ 483870 w 1192530"/>
                <a:gd name="connsiteY7" fmla="*/ 1016000 h 2450417"/>
                <a:gd name="connsiteX8" fmla="*/ 499110 w 1192530"/>
                <a:gd name="connsiteY8" fmla="*/ 1069340 h 2450417"/>
                <a:gd name="connsiteX9" fmla="*/ 541020 w 1192530"/>
                <a:gd name="connsiteY9" fmla="*/ 1201420 h 2450417"/>
                <a:gd name="connsiteX10" fmla="*/ 544830 w 1192530"/>
                <a:gd name="connsiteY10" fmla="*/ 1313180 h 2450417"/>
                <a:gd name="connsiteX11" fmla="*/ 430530 w 1192530"/>
                <a:gd name="connsiteY11" fmla="*/ 1450340 h 2450417"/>
                <a:gd name="connsiteX12" fmla="*/ 367030 w 1192530"/>
                <a:gd name="connsiteY12" fmla="*/ 1612265 h 2450417"/>
                <a:gd name="connsiteX13" fmla="*/ 476250 w 1192530"/>
                <a:gd name="connsiteY13" fmla="*/ 1717040 h 2450417"/>
                <a:gd name="connsiteX14" fmla="*/ 506730 w 1192530"/>
                <a:gd name="connsiteY14" fmla="*/ 1724660 h 2450417"/>
                <a:gd name="connsiteX15" fmla="*/ 552450 w 1192530"/>
                <a:gd name="connsiteY15" fmla="*/ 1747520 h 2450417"/>
                <a:gd name="connsiteX16" fmla="*/ 575310 w 1192530"/>
                <a:gd name="connsiteY16" fmla="*/ 1762760 h 2450417"/>
                <a:gd name="connsiteX17" fmla="*/ 621030 w 1192530"/>
                <a:gd name="connsiteY17" fmla="*/ 1785620 h 2450417"/>
                <a:gd name="connsiteX18" fmla="*/ 636270 w 1192530"/>
                <a:gd name="connsiteY18" fmla="*/ 1808480 h 2450417"/>
                <a:gd name="connsiteX19" fmla="*/ 666750 w 1192530"/>
                <a:gd name="connsiteY19" fmla="*/ 1816100 h 2450417"/>
                <a:gd name="connsiteX20" fmla="*/ 697230 w 1192530"/>
                <a:gd name="connsiteY20" fmla="*/ 1831340 h 2450417"/>
                <a:gd name="connsiteX21" fmla="*/ 720090 w 1192530"/>
                <a:gd name="connsiteY21" fmla="*/ 1861820 h 2450417"/>
                <a:gd name="connsiteX22" fmla="*/ 742950 w 1192530"/>
                <a:gd name="connsiteY22" fmla="*/ 1884680 h 2450417"/>
                <a:gd name="connsiteX23" fmla="*/ 758190 w 1192530"/>
                <a:gd name="connsiteY23" fmla="*/ 1907540 h 2450417"/>
                <a:gd name="connsiteX24" fmla="*/ 803910 w 1192530"/>
                <a:gd name="connsiteY24" fmla="*/ 1945640 h 2450417"/>
                <a:gd name="connsiteX25" fmla="*/ 849630 w 1192530"/>
                <a:gd name="connsiteY25" fmla="*/ 1983740 h 2450417"/>
                <a:gd name="connsiteX26" fmla="*/ 880110 w 1192530"/>
                <a:gd name="connsiteY26" fmla="*/ 2021840 h 2450417"/>
                <a:gd name="connsiteX27" fmla="*/ 933450 w 1192530"/>
                <a:gd name="connsiteY27" fmla="*/ 2075180 h 2450417"/>
                <a:gd name="connsiteX28" fmla="*/ 948690 w 1192530"/>
                <a:gd name="connsiteY28" fmla="*/ 2105660 h 2450417"/>
                <a:gd name="connsiteX29" fmla="*/ 971550 w 1192530"/>
                <a:gd name="connsiteY29" fmla="*/ 2120900 h 2450417"/>
                <a:gd name="connsiteX30" fmla="*/ 1009650 w 1192530"/>
                <a:gd name="connsiteY30" fmla="*/ 2166620 h 2450417"/>
                <a:gd name="connsiteX31" fmla="*/ 1032510 w 1192530"/>
                <a:gd name="connsiteY31" fmla="*/ 2235200 h 2450417"/>
                <a:gd name="connsiteX32" fmla="*/ 1078230 w 1192530"/>
                <a:gd name="connsiteY32" fmla="*/ 2265680 h 2450417"/>
                <a:gd name="connsiteX33" fmla="*/ 1108710 w 1192530"/>
                <a:gd name="connsiteY33" fmla="*/ 2311400 h 2450417"/>
                <a:gd name="connsiteX34" fmla="*/ 1116330 w 1192530"/>
                <a:gd name="connsiteY34" fmla="*/ 2440940 h 2450417"/>
                <a:gd name="connsiteX35" fmla="*/ 1192530 w 1192530"/>
                <a:gd name="connsiteY35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445770 w 1192530"/>
                <a:gd name="connsiteY6" fmla="*/ 955040 h 2450417"/>
                <a:gd name="connsiteX7" fmla="*/ 483870 w 1192530"/>
                <a:gd name="connsiteY7" fmla="*/ 1016000 h 2450417"/>
                <a:gd name="connsiteX8" fmla="*/ 499110 w 1192530"/>
                <a:gd name="connsiteY8" fmla="*/ 1069340 h 2450417"/>
                <a:gd name="connsiteX9" fmla="*/ 541020 w 1192530"/>
                <a:gd name="connsiteY9" fmla="*/ 1201420 h 2450417"/>
                <a:gd name="connsiteX10" fmla="*/ 544830 w 1192530"/>
                <a:gd name="connsiteY10" fmla="*/ 1313180 h 2450417"/>
                <a:gd name="connsiteX11" fmla="*/ 430530 w 1192530"/>
                <a:gd name="connsiteY11" fmla="*/ 1450340 h 2450417"/>
                <a:gd name="connsiteX12" fmla="*/ 367030 w 1192530"/>
                <a:gd name="connsiteY12" fmla="*/ 1612265 h 2450417"/>
                <a:gd name="connsiteX13" fmla="*/ 476250 w 1192530"/>
                <a:gd name="connsiteY13" fmla="*/ 1717040 h 2450417"/>
                <a:gd name="connsiteX14" fmla="*/ 506730 w 1192530"/>
                <a:gd name="connsiteY14" fmla="*/ 1724660 h 2450417"/>
                <a:gd name="connsiteX15" fmla="*/ 552450 w 1192530"/>
                <a:gd name="connsiteY15" fmla="*/ 1747520 h 2450417"/>
                <a:gd name="connsiteX16" fmla="*/ 575310 w 1192530"/>
                <a:gd name="connsiteY16" fmla="*/ 1762760 h 2450417"/>
                <a:gd name="connsiteX17" fmla="*/ 621030 w 1192530"/>
                <a:gd name="connsiteY17" fmla="*/ 1785620 h 2450417"/>
                <a:gd name="connsiteX18" fmla="*/ 636270 w 1192530"/>
                <a:gd name="connsiteY18" fmla="*/ 1808480 h 2450417"/>
                <a:gd name="connsiteX19" fmla="*/ 666750 w 1192530"/>
                <a:gd name="connsiteY19" fmla="*/ 1816100 h 2450417"/>
                <a:gd name="connsiteX20" fmla="*/ 697230 w 1192530"/>
                <a:gd name="connsiteY20" fmla="*/ 1831340 h 2450417"/>
                <a:gd name="connsiteX21" fmla="*/ 720090 w 1192530"/>
                <a:gd name="connsiteY21" fmla="*/ 1861820 h 2450417"/>
                <a:gd name="connsiteX22" fmla="*/ 742950 w 1192530"/>
                <a:gd name="connsiteY22" fmla="*/ 1884680 h 2450417"/>
                <a:gd name="connsiteX23" fmla="*/ 758190 w 1192530"/>
                <a:gd name="connsiteY23" fmla="*/ 1907540 h 2450417"/>
                <a:gd name="connsiteX24" fmla="*/ 803910 w 1192530"/>
                <a:gd name="connsiteY24" fmla="*/ 1945640 h 2450417"/>
                <a:gd name="connsiteX25" fmla="*/ 849630 w 1192530"/>
                <a:gd name="connsiteY25" fmla="*/ 1983740 h 2450417"/>
                <a:gd name="connsiteX26" fmla="*/ 880110 w 1192530"/>
                <a:gd name="connsiteY26" fmla="*/ 2021840 h 2450417"/>
                <a:gd name="connsiteX27" fmla="*/ 933450 w 1192530"/>
                <a:gd name="connsiteY27" fmla="*/ 2075180 h 2450417"/>
                <a:gd name="connsiteX28" fmla="*/ 948690 w 1192530"/>
                <a:gd name="connsiteY28" fmla="*/ 2105660 h 2450417"/>
                <a:gd name="connsiteX29" fmla="*/ 971550 w 1192530"/>
                <a:gd name="connsiteY29" fmla="*/ 2120900 h 2450417"/>
                <a:gd name="connsiteX30" fmla="*/ 1009650 w 1192530"/>
                <a:gd name="connsiteY30" fmla="*/ 2166620 h 2450417"/>
                <a:gd name="connsiteX31" fmla="*/ 1032510 w 1192530"/>
                <a:gd name="connsiteY31" fmla="*/ 2235200 h 2450417"/>
                <a:gd name="connsiteX32" fmla="*/ 1078230 w 1192530"/>
                <a:gd name="connsiteY32" fmla="*/ 2265680 h 2450417"/>
                <a:gd name="connsiteX33" fmla="*/ 1108710 w 1192530"/>
                <a:gd name="connsiteY33" fmla="*/ 2311400 h 2450417"/>
                <a:gd name="connsiteX34" fmla="*/ 1116330 w 1192530"/>
                <a:gd name="connsiteY34" fmla="*/ 2440940 h 2450417"/>
                <a:gd name="connsiteX35" fmla="*/ 1192530 w 1192530"/>
                <a:gd name="connsiteY35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483870 w 1192530"/>
                <a:gd name="connsiteY6" fmla="*/ 1016000 h 2450417"/>
                <a:gd name="connsiteX7" fmla="*/ 499110 w 1192530"/>
                <a:gd name="connsiteY7" fmla="*/ 1069340 h 2450417"/>
                <a:gd name="connsiteX8" fmla="*/ 541020 w 1192530"/>
                <a:gd name="connsiteY8" fmla="*/ 1201420 h 2450417"/>
                <a:gd name="connsiteX9" fmla="*/ 544830 w 1192530"/>
                <a:gd name="connsiteY9" fmla="*/ 1313180 h 2450417"/>
                <a:gd name="connsiteX10" fmla="*/ 430530 w 1192530"/>
                <a:gd name="connsiteY10" fmla="*/ 1450340 h 2450417"/>
                <a:gd name="connsiteX11" fmla="*/ 367030 w 1192530"/>
                <a:gd name="connsiteY11" fmla="*/ 1612265 h 2450417"/>
                <a:gd name="connsiteX12" fmla="*/ 476250 w 1192530"/>
                <a:gd name="connsiteY12" fmla="*/ 1717040 h 2450417"/>
                <a:gd name="connsiteX13" fmla="*/ 506730 w 1192530"/>
                <a:gd name="connsiteY13" fmla="*/ 1724660 h 2450417"/>
                <a:gd name="connsiteX14" fmla="*/ 552450 w 1192530"/>
                <a:gd name="connsiteY14" fmla="*/ 1747520 h 2450417"/>
                <a:gd name="connsiteX15" fmla="*/ 575310 w 1192530"/>
                <a:gd name="connsiteY15" fmla="*/ 1762760 h 2450417"/>
                <a:gd name="connsiteX16" fmla="*/ 621030 w 1192530"/>
                <a:gd name="connsiteY16" fmla="*/ 1785620 h 2450417"/>
                <a:gd name="connsiteX17" fmla="*/ 636270 w 1192530"/>
                <a:gd name="connsiteY17" fmla="*/ 1808480 h 2450417"/>
                <a:gd name="connsiteX18" fmla="*/ 666750 w 1192530"/>
                <a:gd name="connsiteY18" fmla="*/ 1816100 h 2450417"/>
                <a:gd name="connsiteX19" fmla="*/ 697230 w 1192530"/>
                <a:gd name="connsiteY19" fmla="*/ 1831340 h 2450417"/>
                <a:gd name="connsiteX20" fmla="*/ 720090 w 1192530"/>
                <a:gd name="connsiteY20" fmla="*/ 1861820 h 2450417"/>
                <a:gd name="connsiteX21" fmla="*/ 742950 w 1192530"/>
                <a:gd name="connsiteY21" fmla="*/ 1884680 h 2450417"/>
                <a:gd name="connsiteX22" fmla="*/ 758190 w 1192530"/>
                <a:gd name="connsiteY22" fmla="*/ 1907540 h 2450417"/>
                <a:gd name="connsiteX23" fmla="*/ 803910 w 1192530"/>
                <a:gd name="connsiteY23" fmla="*/ 1945640 h 2450417"/>
                <a:gd name="connsiteX24" fmla="*/ 849630 w 1192530"/>
                <a:gd name="connsiteY24" fmla="*/ 1983740 h 2450417"/>
                <a:gd name="connsiteX25" fmla="*/ 880110 w 1192530"/>
                <a:gd name="connsiteY25" fmla="*/ 2021840 h 2450417"/>
                <a:gd name="connsiteX26" fmla="*/ 933450 w 1192530"/>
                <a:gd name="connsiteY26" fmla="*/ 2075180 h 2450417"/>
                <a:gd name="connsiteX27" fmla="*/ 948690 w 1192530"/>
                <a:gd name="connsiteY27" fmla="*/ 2105660 h 2450417"/>
                <a:gd name="connsiteX28" fmla="*/ 971550 w 1192530"/>
                <a:gd name="connsiteY28" fmla="*/ 2120900 h 2450417"/>
                <a:gd name="connsiteX29" fmla="*/ 1009650 w 1192530"/>
                <a:gd name="connsiteY29" fmla="*/ 2166620 h 2450417"/>
                <a:gd name="connsiteX30" fmla="*/ 1032510 w 1192530"/>
                <a:gd name="connsiteY30" fmla="*/ 2235200 h 2450417"/>
                <a:gd name="connsiteX31" fmla="*/ 1078230 w 1192530"/>
                <a:gd name="connsiteY31" fmla="*/ 2265680 h 2450417"/>
                <a:gd name="connsiteX32" fmla="*/ 1108710 w 1192530"/>
                <a:gd name="connsiteY32" fmla="*/ 2311400 h 2450417"/>
                <a:gd name="connsiteX33" fmla="*/ 1116330 w 1192530"/>
                <a:gd name="connsiteY33" fmla="*/ 2440940 h 2450417"/>
                <a:gd name="connsiteX34" fmla="*/ 1192530 w 1192530"/>
                <a:gd name="connsiteY34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499110 w 1192530"/>
                <a:gd name="connsiteY6" fmla="*/ 106934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506730 w 1192530"/>
                <a:gd name="connsiteY12" fmla="*/ 1724660 h 2450417"/>
                <a:gd name="connsiteX13" fmla="*/ 552450 w 1192530"/>
                <a:gd name="connsiteY13" fmla="*/ 1747520 h 2450417"/>
                <a:gd name="connsiteX14" fmla="*/ 575310 w 1192530"/>
                <a:gd name="connsiteY14" fmla="*/ 1762760 h 2450417"/>
                <a:gd name="connsiteX15" fmla="*/ 621030 w 1192530"/>
                <a:gd name="connsiteY15" fmla="*/ 1785620 h 2450417"/>
                <a:gd name="connsiteX16" fmla="*/ 636270 w 1192530"/>
                <a:gd name="connsiteY16" fmla="*/ 1808480 h 2450417"/>
                <a:gd name="connsiteX17" fmla="*/ 666750 w 1192530"/>
                <a:gd name="connsiteY17" fmla="*/ 1816100 h 2450417"/>
                <a:gd name="connsiteX18" fmla="*/ 697230 w 1192530"/>
                <a:gd name="connsiteY18" fmla="*/ 1831340 h 2450417"/>
                <a:gd name="connsiteX19" fmla="*/ 720090 w 1192530"/>
                <a:gd name="connsiteY19" fmla="*/ 1861820 h 2450417"/>
                <a:gd name="connsiteX20" fmla="*/ 742950 w 1192530"/>
                <a:gd name="connsiteY20" fmla="*/ 1884680 h 2450417"/>
                <a:gd name="connsiteX21" fmla="*/ 758190 w 1192530"/>
                <a:gd name="connsiteY21" fmla="*/ 1907540 h 2450417"/>
                <a:gd name="connsiteX22" fmla="*/ 803910 w 1192530"/>
                <a:gd name="connsiteY22" fmla="*/ 1945640 h 2450417"/>
                <a:gd name="connsiteX23" fmla="*/ 849630 w 1192530"/>
                <a:gd name="connsiteY23" fmla="*/ 1983740 h 2450417"/>
                <a:gd name="connsiteX24" fmla="*/ 880110 w 1192530"/>
                <a:gd name="connsiteY24" fmla="*/ 2021840 h 2450417"/>
                <a:gd name="connsiteX25" fmla="*/ 933450 w 1192530"/>
                <a:gd name="connsiteY25" fmla="*/ 2075180 h 2450417"/>
                <a:gd name="connsiteX26" fmla="*/ 948690 w 1192530"/>
                <a:gd name="connsiteY26" fmla="*/ 2105660 h 2450417"/>
                <a:gd name="connsiteX27" fmla="*/ 971550 w 1192530"/>
                <a:gd name="connsiteY27" fmla="*/ 2120900 h 2450417"/>
                <a:gd name="connsiteX28" fmla="*/ 1009650 w 1192530"/>
                <a:gd name="connsiteY28" fmla="*/ 2166620 h 2450417"/>
                <a:gd name="connsiteX29" fmla="*/ 1032510 w 1192530"/>
                <a:gd name="connsiteY29" fmla="*/ 2235200 h 2450417"/>
                <a:gd name="connsiteX30" fmla="*/ 1078230 w 1192530"/>
                <a:gd name="connsiteY30" fmla="*/ 2265680 h 2450417"/>
                <a:gd name="connsiteX31" fmla="*/ 1108710 w 1192530"/>
                <a:gd name="connsiteY31" fmla="*/ 2311400 h 2450417"/>
                <a:gd name="connsiteX32" fmla="*/ 1116330 w 1192530"/>
                <a:gd name="connsiteY32" fmla="*/ 2440940 h 2450417"/>
                <a:gd name="connsiteX33" fmla="*/ 1192530 w 1192530"/>
                <a:gd name="connsiteY33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506730 w 1192530"/>
                <a:gd name="connsiteY12" fmla="*/ 1724660 h 2450417"/>
                <a:gd name="connsiteX13" fmla="*/ 552450 w 1192530"/>
                <a:gd name="connsiteY13" fmla="*/ 1747520 h 2450417"/>
                <a:gd name="connsiteX14" fmla="*/ 575310 w 1192530"/>
                <a:gd name="connsiteY14" fmla="*/ 1762760 h 2450417"/>
                <a:gd name="connsiteX15" fmla="*/ 621030 w 1192530"/>
                <a:gd name="connsiteY15" fmla="*/ 1785620 h 2450417"/>
                <a:gd name="connsiteX16" fmla="*/ 636270 w 1192530"/>
                <a:gd name="connsiteY16" fmla="*/ 1808480 h 2450417"/>
                <a:gd name="connsiteX17" fmla="*/ 666750 w 1192530"/>
                <a:gd name="connsiteY17" fmla="*/ 1816100 h 2450417"/>
                <a:gd name="connsiteX18" fmla="*/ 697230 w 1192530"/>
                <a:gd name="connsiteY18" fmla="*/ 1831340 h 2450417"/>
                <a:gd name="connsiteX19" fmla="*/ 720090 w 1192530"/>
                <a:gd name="connsiteY19" fmla="*/ 1861820 h 2450417"/>
                <a:gd name="connsiteX20" fmla="*/ 742950 w 1192530"/>
                <a:gd name="connsiteY20" fmla="*/ 1884680 h 2450417"/>
                <a:gd name="connsiteX21" fmla="*/ 758190 w 1192530"/>
                <a:gd name="connsiteY21" fmla="*/ 1907540 h 2450417"/>
                <a:gd name="connsiteX22" fmla="*/ 803910 w 1192530"/>
                <a:gd name="connsiteY22" fmla="*/ 1945640 h 2450417"/>
                <a:gd name="connsiteX23" fmla="*/ 849630 w 1192530"/>
                <a:gd name="connsiteY23" fmla="*/ 1983740 h 2450417"/>
                <a:gd name="connsiteX24" fmla="*/ 880110 w 1192530"/>
                <a:gd name="connsiteY24" fmla="*/ 2021840 h 2450417"/>
                <a:gd name="connsiteX25" fmla="*/ 933450 w 1192530"/>
                <a:gd name="connsiteY25" fmla="*/ 2075180 h 2450417"/>
                <a:gd name="connsiteX26" fmla="*/ 948690 w 1192530"/>
                <a:gd name="connsiteY26" fmla="*/ 2105660 h 2450417"/>
                <a:gd name="connsiteX27" fmla="*/ 971550 w 1192530"/>
                <a:gd name="connsiteY27" fmla="*/ 2120900 h 2450417"/>
                <a:gd name="connsiteX28" fmla="*/ 1009650 w 1192530"/>
                <a:gd name="connsiteY28" fmla="*/ 2166620 h 2450417"/>
                <a:gd name="connsiteX29" fmla="*/ 1032510 w 1192530"/>
                <a:gd name="connsiteY29" fmla="*/ 2235200 h 2450417"/>
                <a:gd name="connsiteX30" fmla="*/ 1078230 w 1192530"/>
                <a:gd name="connsiteY30" fmla="*/ 2265680 h 2450417"/>
                <a:gd name="connsiteX31" fmla="*/ 1108710 w 1192530"/>
                <a:gd name="connsiteY31" fmla="*/ 2311400 h 2450417"/>
                <a:gd name="connsiteX32" fmla="*/ 1116330 w 1192530"/>
                <a:gd name="connsiteY32" fmla="*/ 2440940 h 2450417"/>
                <a:gd name="connsiteX33" fmla="*/ 1192530 w 1192530"/>
                <a:gd name="connsiteY33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552450 w 1192530"/>
                <a:gd name="connsiteY12" fmla="*/ 1747520 h 2450417"/>
                <a:gd name="connsiteX13" fmla="*/ 575310 w 1192530"/>
                <a:gd name="connsiteY13" fmla="*/ 1762760 h 2450417"/>
                <a:gd name="connsiteX14" fmla="*/ 621030 w 1192530"/>
                <a:gd name="connsiteY14" fmla="*/ 1785620 h 2450417"/>
                <a:gd name="connsiteX15" fmla="*/ 636270 w 1192530"/>
                <a:gd name="connsiteY15" fmla="*/ 1808480 h 2450417"/>
                <a:gd name="connsiteX16" fmla="*/ 666750 w 1192530"/>
                <a:gd name="connsiteY16" fmla="*/ 1816100 h 2450417"/>
                <a:gd name="connsiteX17" fmla="*/ 697230 w 1192530"/>
                <a:gd name="connsiteY17" fmla="*/ 1831340 h 2450417"/>
                <a:gd name="connsiteX18" fmla="*/ 720090 w 1192530"/>
                <a:gd name="connsiteY18" fmla="*/ 1861820 h 2450417"/>
                <a:gd name="connsiteX19" fmla="*/ 742950 w 1192530"/>
                <a:gd name="connsiteY19" fmla="*/ 1884680 h 2450417"/>
                <a:gd name="connsiteX20" fmla="*/ 758190 w 1192530"/>
                <a:gd name="connsiteY20" fmla="*/ 1907540 h 2450417"/>
                <a:gd name="connsiteX21" fmla="*/ 803910 w 1192530"/>
                <a:gd name="connsiteY21" fmla="*/ 1945640 h 2450417"/>
                <a:gd name="connsiteX22" fmla="*/ 849630 w 1192530"/>
                <a:gd name="connsiteY22" fmla="*/ 1983740 h 2450417"/>
                <a:gd name="connsiteX23" fmla="*/ 880110 w 1192530"/>
                <a:gd name="connsiteY23" fmla="*/ 2021840 h 2450417"/>
                <a:gd name="connsiteX24" fmla="*/ 933450 w 1192530"/>
                <a:gd name="connsiteY24" fmla="*/ 2075180 h 2450417"/>
                <a:gd name="connsiteX25" fmla="*/ 948690 w 1192530"/>
                <a:gd name="connsiteY25" fmla="*/ 2105660 h 2450417"/>
                <a:gd name="connsiteX26" fmla="*/ 971550 w 1192530"/>
                <a:gd name="connsiteY26" fmla="*/ 2120900 h 2450417"/>
                <a:gd name="connsiteX27" fmla="*/ 1009650 w 1192530"/>
                <a:gd name="connsiteY27" fmla="*/ 2166620 h 2450417"/>
                <a:gd name="connsiteX28" fmla="*/ 1032510 w 1192530"/>
                <a:gd name="connsiteY28" fmla="*/ 2235200 h 2450417"/>
                <a:gd name="connsiteX29" fmla="*/ 1078230 w 1192530"/>
                <a:gd name="connsiteY29" fmla="*/ 2265680 h 2450417"/>
                <a:gd name="connsiteX30" fmla="*/ 1108710 w 1192530"/>
                <a:gd name="connsiteY30" fmla="*/ 2311400 h 2450417"/>
                <a:gd name="connsiteX31" fmla="*/ 1116330 w 1192530"/>
                <a:gd name="connsiteY31" fmla="*/ 2440940 h 2450417"/>
                <a:gd name="connsiteX32" fmla="*/ 1192530 w 1192530"/>
                <a:gd name="connsiteY32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552450 w 1192530"/>
                <a:gd name="connsiteY12" fmla="*/ 1747520 h 2450417"/>
                <a:gd name="connsiteX13" fmla="*/ 621030 w 1192530"/>
                <a:gd name="connsiteY13" fmla="*/ 1785620 h 2450417"/>
                <a:gd name="connsiteX14" fmla="*/ 636270 w 1192530"/>
                <a:gd name="connsiteY14" fmla="*/ 1808480 h 2450417"/>
                <a:gd name="connsiteX15" fmla="*/ 666750 w 1192530"/>
                <a:gd name="connsiteY15" fmla="*/ 1816100 h 2450417"/>
                <a:gd name="connsiteX16" fmla="*/ 697230 w 1192530"/>
                <a:gd name="connsiteY16" fmla="*/ 1831340 h 2450417"/>
                <a:gd name="connsiteX17" fmla="*/ 720090 w 1192530"/>
                <a:gd name="connsiteY17" fmla="*/ 1861820 h 2450417"/>
                <a:gd name="connsiteX18" fmla="*/ 742950 w 1192530"/>
                <a:gd name="connsiteY18" fmla="*/ 1884680 h 2450417"/>
                <a:gd name="connsiteX19" fmla="*/ 758190 w 1192530"/>
                <a:gd name="connsiteY19" fmla="*/ 1907540 h 2450417"/>
                <a:gd name="connsiteX20" fmla="*/ 803910 w 1192530"/>
                <a:gd name="connsiteY20" fmla="*/ 1945640 h 2450417"/>
                <a:gd name="connsiteX21" fmla="*/ 849630 w 1192530"/>
                <a:gd name="connsiteY21" fmla="*/ 1983740 h 2450417"/>
                <a:gd name="connsiteX22" fmla="*/ 880110 w 1192530"/>
                <a:gd name="connsiteY22" fmla="*/ 2021840 h 2450417"/>
                <a:gd name="connsiteX23" fmla="*/ 933450 w 1192530"/>
                <a:gd name="connsiteY23" fmla="*/ 2075180 h 2450417"/>
                <a:gd name="connsiteX24" fmla="*/ 948690 w 1192530"/>
                <a:gd name="connsiteY24" fmla="*/ 2105660 h 2450417"/>
                <a:gd name="connsiteX25" fmla="*/ 971550 w 1192530"/>
                <a:gd name="connsiteY25" fmla="*/ 2120900 h 2450417"/>
                <a:gd name="connsiteX26" fmla="*/ 1009650 w 1192530"/>
                <a:gd name="connsiteY26" fmla="*/ 2166620 h 2450417"/>
                <a:gd name="connsiteX27" fmla="*/ 1032510 w 1192530"/>
                <a:gd name="connsiteY27" fmla="*/ 2235200 h 2450417"/>
                <a:gd name="connsiteX28" fmla="*/ 1078230 w 1192530"/>
                <a:gd name="connsiteY28" fmla="*/ 2265680 h 2450417"/>
                <a:gd name="connsiteX29" fmla="*/ 1108710 w 1192530"/>
                <a:gd name="connsiteY29" fmla="*/ 2311400 h 2450417"/>
                <a:gd name="connsiteX30" fmla="*/ 1116330 w 1192530"/>
                <a:gd name="connsiteY30" fmla="*/ 2440940 h 2450417"/>
                <a:gd name="connsiteX31" fmla="*/ 1192530 w 1192530"/>
                <a:gd name="connsiteY31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621030 w 1192530"/>
                <a:gd name="connsiteY12" fmla="*/ 1785620 h 2450417"/>
                <a:gd name="connsiteX13" fmla="*/ 636270 w 1192530"/>
                <a:gd name="connsiteY13" fmla="*/ 1808480 h 2450417"/>
                <a:gd name="connsiteX14" fmla="*/ 666750 w 1192530"/>
                <a:gd name="connsiteY14" fmla="*/ 1816100 h 2450417"/>
                <a:gd name="connsiteX15" fmla="*/ 697230 w 1192530"/>
                <a:gd name="connsiteY15" fmla="*/ 1831340 h 2450417"/>
                <a:gd name="connsiteX16" fmla="*/ 720090 w 1192530"/>
                <a:gd name="connsiteY16" fmla="*/ 1861820 h 2450417"/>
                <a:gd name="connsiteX17" fmla="*/ 742950 w 1192530"/>
                <a:gd name="connsiteY17" fmla="*/ 1884680 h 2450417"/>
                <a:gd name="connsiteX18" fmla="*/ 758190 w 1192530"/>
                <a:gd name="connsiteY18" fmla="*/ 1907540 h 2450417"/>
                <a:gd name="connsiteX19" fmla="*/ 803910 w 1192530"/>
                <a:gd name="connsiteY19" fmla="*/ 1945640 h 2450417"/>
                <a:gd name="connsiteX20" fmla="*/ 849630 w 1192530"/>
                <a:gd name="connsiteY20" fmla="*/ 1983740 h 2450417"/>
                <a:gd name="connsiteX21" fmla="*/ 880110 w 1192530"/>
                <a:gd name="connsiteY21" fmla="*/ 2021840 h 2450417"/>
                <a:gd name="connsiteX22" fmla="*/ 933450 w 1192530"/>
                <a:gd name="connsiteY22" fmla="*/ 2075180 h 2450417"/>
                <a:gd name="connsiteX23" fmla="*/ 948690 w 1192530"/>
                <a:gd name="connsiteY23" fmla="*/ 2105660 h 2450417"/>
                <a:gd name="connsiteX24" fmla="*/ 971550 w 1192530"/>
                <a:gd name="connsiteY24" fmla="*/ 2120900 h 2450417"/>
                <a:gd name="connsiteX25" fmla="*/ 1009650 w 1192530"/>
                <a:gd name="connsiteY25" fmla="*/ 2166620 h 2450417"/>
                <a:gd name="connsiteX26" fmla="*/ 1032510 w 1192530"/>
                <a:gd name="connsiteY26" fmla="*/ 2235200 h 2450417"/>
                <a:gd name="connsiteX27" fmla="*/ 1078230 w 1192530"/>
                <a:gd name="connsiteY27" fmla="*/ 2265680 h 2450417"/>
                <a:gd name="connsiteX28" fmla="*/ 1108710 w 1192530"/>
                <a:gd name="connsiteY28" fmla="*/ 2311400 h 2450417"/>
                <a:gd name="connsiteX29" fmla="*/ 1116330 w 1192530"/>
                <a:gd name="connsiteY29" fmla="*/ 2440940 h 2450417"/>
                <a:gd name="connsiteX30" fmla="*/ 1192530 w 1192530"/>
                <a:gd name="connsiteY30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621030 w 1192530"/>
                <a:gd name="connsiteY12" fmla="*/ 1785620 h 2450417"/>
                <a:gd name="connsiteX13" fmla="*/ 666750 w 1192530"/>
                <a:gd name="connsiteY13" fmla="*/ 1816100 h 2450417"/>
                <a:gd name="connsiteX14" fmla="*/ 697230 w 1192530"/>
                <a:gd name="connsiteY14" fmla="*/ 1831340 h 2450417"/>
                <a:gd name="connsiteX15" fmla="*/ 720090 w 1192530"/>
                <a:gd name="connsiteY15" fmla="*/ 1861820 h 2450417"/>
                <a:gd name="connsiteX16" fmla="*/ 742950 w 1192530"/>
                <a:gd name="connsiteY16" fmla="*/ 1884680 h 2450417"/>
                <a:gd name="connsiteX17" fmla="*/ 758190 w 1192530"/>
                <a:gd name="connsiteY17" fmla="*/ 1907540 h 2450417"/>
                <a:gd name="connsiteX18" fmla="*/ 803910 w 1192530"/>
                <a:gd name="connsiteY18" fmla="*/ 1945640 h 2450417"/>
                <a:gd name="connsiteX19" fmla="*/ 849630 w 1192530"/>
                <a:gd name="connsiteY19" fmla="*/ 1983740 h 2450417"/>
                <a:gd name="connsiteX20" fmla="*/ 880110 w 1192530"/>
                <a:gd name="connsiteY20" fmla="*/ 2021840 h 2450417"/>
                <a:gd name="connsiteX21" fmla="*/ 933450 w 1192530"/>
                <a:gd name="connsiteY21" fmla="*/ 2075180 h 2450417"/>
                <a:gd name="connsiteX22" fmla="*/ 948690 w 1192530"/>
                <a:gd name="connsiteY22" fmla="*/ 2105660 h 2450417"/>
                <a:gd name="connsiteX23" fmla="*/ 971550 w 1192530"/>
                <a:gd name="connsiteY23" fmla="*/ 2120900 h 2450417"/>
                <a:gd name="connsiteX24" fmla="*/ 1009650 w 1192530"/>
                <a:gd name="connsiteY24" fmla="*/ 2166620 h 2450417"/>
                <a:gd name="connsiteX25" fmla="*/ 1032510 w 1192530"/>
                <a:gd name="connsiteY25" fmla="*/ 2235200 h 2450417"/>
                <a:gd name="connsiteX26" fmla="*/ 1078230 w 1192530"/>
                <a:gd name="connsiteY26" fmla="*/ 2265680 h 2450417"/>
                <a:gd name="connsiteX27" fmla="*/ 1108710 w 1192530"/>
                <a:gd name="connsiteY27" fmla="*/ 2311400 h 2450417"/>
                <a:gd name="connsiteX28" fmla="*/ 1116330 w 1192530"/>
                <a:gd name="connsiteY28" fmla="*/ 2440940 h 2450417"/>
                <a:gd name="connsiteX29" fmla="*/ 1192530 w 1192530"/>
                <a:gd name="connsiteY29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621030 w 1192530"/>
                <a:gd name="connsiteY12" fmla="*/ 1785620 h 2450417"/>
                <a:gd name="connsiteX13" fmla="*/ 666750 w 1192530"/>
                <a:gd name="connsiteY13" fmla="*/ 1816100 h 2450417"/>
                <a:gd name="connsiteX14" fmla="*/ 697230 w 1192530"/>
                <a:gd name="connsiteY14" fmla="*/ 1831340 h 2450417"/>
                <a:gd name="connsiteX15" fmla="*/ 742950 w 1192530"/>
                <a:gd name="connsiteY15" fmla="*/ 1884680 h 2450417"/>
                <a:gd name="connsiteX16" fmla="*/ 758190 w 1192530"/>
                <a:gd name="connsiteY16" fmla="*/ 1907540 h 2450417"/>
                <a:gd name="connsiteX17" fmla="*/ 803910 w 1192530"/>
                <a:gd name="connsiteY17" fmla="*/ 1945640 h 2450417"/>
                <a:gd name="connsiteX18" fmla="*/ 849630 w 1192530"/>
                <a:gd name="connsiteY18" fmla="*/ 1983740 h 2450417"/>
                <a:gd name="connsiteX19" fmla="*/ 880110 w 1192530"/>
                <a:gd name="connsiteY19" fmla="*/ 2021840 h 2450417"/>
                <a:gd name="connsiteX20" fmla="*/ 933450 w 1192530"/>
                <a:gd name="connsiteY20" fmla="*/ 2075180 h 2450417"/>
                <a:gd name="connsiteX21" fmla="*/ 948690 w 1192530"/>
                <a:gd name="connsiteY21" fmla="*/ 2105660 h 2450417"/>
                <a:gd name="connsiteX22" fmla="*/ 971550 w 1192530"/>
                <a:gd name="connsiteY22" fmla="*/ 2120900 h 2450417"/>
                <a:gd name="connsiteX23" fmla="*/ 1009650 w 1192530"/>
                <a:gd name="connsiteY23" fmla="*/ 2166620 h 2450417"/>
                <a:gd name="connsiteX24" fmla="*/ 1032510 w 1192530"/>
                <a:gd name="connsiteY24" fmla="*/ 2235200 h 2450417"/>
                <a:gd name="connsiteX25" fmla="*/ 1078230 w 1192530"/>
                <a:gd name="connsiteY25" fmla="*/ 2265680 h 2450417"/>
                <a:gd name="connsiteX26" fmla="*/ 1108710 w 1192530"/>
                <a:gd name="connsiteY26" fmla="*/ 2311400 h 2450417"/>
                <a:gd name="connsiteX27" fmla="*/ 1116330 w 1192530"/>
                <a:gd name="connsiteY27" fmla="*/ 2440940 h 2450417"/>
                <a:gd name="connsiteX28" fmla="*/ 1192530 w 1192530"/>
                <a:gd name="connsiteY28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621030 w 1192530"/>
                <a:gd name="connsiteY12" fmla="*/ 1785620 h 2450417"/>
                <a:gd name="connsiteX13" fmla="*/ 697230 w 1192530"/>
                <a:gd name="connsiteY13" fmla="*/ 1831340 h 2450417"/>
                <a:gd name="connsiteX14" fmla="*/ 742950 w 1192530"/>
                <a:gd name="connsiteY14" fmla="*/ 1884680 h 2450417"/>
                <a:gd name="connsiteX15" fmla="*/ 758190 w 1192530"/>
                <a:gd name="connsiteY15" fmla="*/ 1907540 h 2450417"/>
                <a:gd name="connsiteX16" fmla="*/ 803910 w 1192530"/>
                <a:gd name="connsiteY16" fmla="*/ 1945640 h 2450417"/>
                <a:gd name="connsiteX17" fmla="*/ 849630 w 1192530"/>
                <a:gd name="connsiteY17" fmla="*/ 1983740 h 2450417"/>
                <a:gd name="connsiteX18" fmla="*/ 880110 w 1192530"/>
                <a:gd name="connsiteY18" fmla="*/ 2021840 h 2450417"/>
                <a:gd name="connsiteX19" fmla="*/ 933450 w 1192530"/>
                <a:gd name="connsiteY19" fmla="*/ 2075180 h 2450417"/>
                <a:gd name="connsiteX20" fmla="*/ 948690 w 1192530"/>
                <a:gd name="connsiteY20" fmla="*/ 2105660 h 2450417"/>
                <a:gd name="connsiteX21" fmla="*/ 971550 w 1192530"/>
                <a:gd name="connsiteY21" fmla="*/ 2120900 h 2450417"/>
                <a:gd name="connsiteX22" fmla="*/ 1009650 w 1192530"/>
                <a:gd name="connsiteY22" fmla="*/ 2166620 h 2450417"/>
                <a:gd name="connsiteX23" fmla="*/ 1032510 w 1192530"/>
                <a:gd name="connsiteY23" fmla="*/ 2235200 h 2450417"/>
                <a:gd name="connsiteX24" fmla="*/ 1078230 w 1192530"/>
                <a:gd name="connsiteY24" fmla="*/ 2265680 h 2450417"/>
                <a:gd name="connsiteX25" fmla="*/ 1108710 w 1192530"/>
                <a:gd name="connsiteY25" fmla="*/ 2311400 h 2450417"/>
                <a:gd name="connsiteX26" fmla="*/ 1116330 w 1192530"/>
                <a:gd name="connsiteY26" fmla="*/ 2440940 h 2450417"/>
                <a:gd name="connsiteX27" fmla="*/ 1192530 w 1192530"/>
                <a:gd name="connsiteY27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621030 w 1192530"/>
                <a:gd name="connsiteY12" fmla="*/ 1785620 h 2450417"/>
                <a:gd name="connsiteX13" fmla="*/ 697230 w 1192530"/>
                <a:gd name="connsiteY13" fmla="*/ 1831340 h 2450417"/>
                <a:gd name="connsiteX14" fmla="*/ 742950 w 1192530"/>
                <a:gd name="connsiteY14" fmla="*/ 1884680 h 2450417"/>
                <a:gd name="connsiteX15" fmla="*/ 803910 w 1192530"/>
                <a:gd name="connsiteY15" fmla="*/ 1945640 h 2450417"/>
                <a:gd name="connsiteX16" fmla="*/ 849630 w 1192530"/>
                <a:gd name="connsiteY16" fmla="*/ 1983740 h 2450417"/>
                <a:gd name="connsiteX17" fmla="*/ 880110 w 1192530"/>
                <a:gd name="connsiteY17" fmla="*/ 2021840 h 2450417"/>
                <a:gd name="connsiteX18" fmla="*/ 933450 w 1192530"/>
                <a:gd name="connsiteY18" fmla="*/ 2075180 h 2450417"/>
                <a:gd name="connsiteX19" fmla="*/ 948690 w 1192530"/>
                <a:gd name="connsiteY19" fmla="*/ 2105660 h 2450417"/>
                <a:gd name="connsiteX20" fmla="*/ 971550 w 1192530"/>
                <a:gd name="connsiteY20" fmla="*/ 2120900 h 2450417"/>
                <a:gd name="connsiteX21" fmla="*/ 1009650 w 1192530"/>
                <a:gd name="connsiteY21" fmla="*/ 2166620 h 2450417"/>
                <a:gd name="connsiteX22" fmla="*/ 1032510 w 1192530"/>
                <a:gd name="connsiteY22" fmla="*/ 2235200 h 2450417"/>
                <a:gd name="connsiteX23" fmla="*/ 1078230 w 1192530"/>
                <a:gd name="connsiteY23" fmla="*/ 2265680 h 2450417"/>
                <a:gd name="connsiteX24" fmla="*/ 1108710 w 1192530"/>
                <a:gd name="connsiteY24" fmla="*/ 2311400 h 2450417"/>
                <a:gd name="connsiteX25" fmla="*/ 1116330 w 1192530"/>
                <a:gd name="connsiteY25" fmla="*/ 2440940 h 2450417"/>
                <a:gd name="connsiteX26" fmla="*/ 1192530 w 1192530"/>
                <a:gd name="connsiteY26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621030 w 1192530"/>
                <a:gd name="connsiteY12" fmla="*/ 1785620 h 2450417"/>
                <a:gd name="connsiteX13" fmla="*/ 697230 w 1192530"/>
                <a:gd name="connsiteY13" fmla="*/ 1831340 h 2450417"/>
                <a:gd name="connsiteX14" fmla="*/ 742950 w 1192530"/>
                <a:gd name="connsiteY14" fmla="*/ 1884680 h 2450417"/>
                <a:gd name="connsiteX15" fmla="*/ 849630 w 1192530"/>
                <a:gd name="connsiteY15" fmla="*/ 1983740 h 2450417"/>
                <a:gd name="connsiteX16" fmla="*/ 880110 w 1192530"/>
                <a:gd name="connsiteY16" fmla="*/ 2021840 h 2450417"/>
                <a:gd name="connsiteX17" fmla="*/ 933450 w 1192530"/>
                <a:gd name="connsiteY17" fmla="*/ 2075180 h 2450417"/>
                <a:gd name="connsiteX18" fmla="*/ 948690 w 1192530"/>
                <a:gd name="connsiteY18" fmla="*/ 2105660 h 2450417"/>
                <a:gd name="connsiteX19" fmla="*/ 971550 w 1192530"/>
                <a:gd name="connsiteY19" fmla="*/ 2120900 h 2450417"/>
                <a:gd name="connsiteX20" fmla="*/ 1009650 w 1192530"/>
                <a:gd name="connsiteY20" fmla="*/ 2166620 h 2450417"/>
                <a:gd name="connsiteX21" fmla="*/ 1032510 w 1192530"/>
                <a:gd name="connsiteY21" fmla="*/ 2235200 h 2450417"/>
                <a:gd name="connsiteX22" fmla="*/ 1078230 w 1192530"/>
                <a:gd name="connsiteY22" fmla="*/ 2265680 h 2450417"/>
                <a:gd name="connsiteX23" fmla="*/ 1108710 w 1192530"/>
                <a:gd name="connsiteY23" fmla="*/ 2311400 h 2450417"/>
                <a:gd name="connsiteX24" fmla="*/ 1116330 w 1192530"/>
                <a:gd name="connsiteY24" fmla="*/ 2440940 h 2450417"/>
                <a:gd name="connsiteX25" fmla="*/ 1192530 w 1192530"/>
                <a:gd name="connsiteY25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621030 w 1192530"/>
                <a:gd name="connsiteY12" fmla="*/ 1785620 h 2450417"/>
                <a:gd name="connsiteX13" fmla="*/ 697230 w 1192530"/>
                <a:gd name="connsiteY13" fmla="*/ 1831340 h 2450417"/>
                <a:gd name="connsiteX14" fmla="*/ 742950 w 1192530"/>
                <a:gd name="connsiteY14" fmla="*/ 1884680 h 2450417"/>
                <a:gd name="connsiteX15" fmla="*/ 849630 w 1192530"/>
                <a:gd name="connsiteY15" fmla="*/ 1983740 h 2450417"/>
                <a:gd name="connsiteX16" fmla="*/ 933450 w 1192530"/>
                <a:gd name="connsiteY16" fmla="*/ 2075180 h 2450417"/>
                <a:gd name="connsiteX17" fmla="*/ 948690 w 1192530"/>
                <a:gd name="connsiteY17" fmla="*/ 2105660 h 2450417"/>
                <a:gd name="connsiteX18" fmla="*/ 971550 w 1192530"/>
                <a:gd name="connsiteY18" fmla="*/ 2120900 h 2450417"/>
                <a:gd name="connsiteX19" fmla="*/ 1009650 w 1192530"/>
                <a:gd name="connsiteY19" fmla="*/ 2166620 h 2450417"/>
                <a:gd name="connsiteX20" fmla="*/ 1032510 w 1192530"/>
                <a:gd name="connsiteY20" fmla="*/ 2235200 h 2450417"/>
                <a:gd name="connsiteX21" fmla="*/ 1078230 w 1192530"/>
                <a:gd name="connsiteY21" fmla="*/ 2265680 h 2450417"/>
                <a:gd name="connsiteX22" fmla="*/ 1108710 w 1192530"/>
                <a:gd name="connsiteY22" fmla="*/ 2311400 h 2450417"/>
                <a:gd name="connsiteX23" fmla="*/ 1116330 w 1192530"/>
                <a:gd name="connsiteY23" fmla="*/ 2440940 h 2450417"/>
                <a:gd name="connsiteX24" fmla="*/ 1192530 w 1192530"/>
                <a:gd name="connsiteY24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621030 w 1192530"/>
                <a:gd name="connsiteY12" fmla="*/ 1785620 h 2450417"/>
                <a:gd name="connsiteX13" fmla="*/ 697230 w 1192530"/>
                <a:gd name="connsiteY13" fmla="*/ 1831340 h 2450417"/>
                <a:gd name="connsiteX14" fmla="*/ 742950 w 1192530"/>
                <a:gd name="connsiteY14" fmla="*/ 1884680 h 2450417"/>
                <a:gd name="connsiteX15" fmla="*/ 849630 w 1192530"/>
                <a:gd name="connsiteY15" fmla="*/ 1983740 h 2450417"/>
                <a:gd name="connsiteX16" fmla="*/ 933450 w 1192530"/>
                <a:gd name="connsiteY16" fmla="*/ 2075180 h 2450417"/>
                <a:gd name="connsiteX17" fmla="*/ 971550 w 1192530"/>
                <a:gd name="connsiteY17" fmla="*/ 2120900 h 2450417"/>
                <a:gd name="connsiteX18" fmla="*/ 1009650 w 1192530"/>
                <a:gd name="connsiteY18" fmla="*/ 2166620 h 2450417"/>
                <a:gd name="connsiteX19" fmla="*/ 1032510 w 1192530"/>
                <a:gd name="connsiteY19" fmla="*/ 2235200 h 2450417"/>
                <a:gd name="connsiteX20" fmla="*/ 1078230 w 1192530"/>
                <a:gd name="connsiteY20" fmla="*/ 2265680 h 2450417"/>
                <a:gd name="connsiteX21" fmla="*/ 1108710 w 1192530"/>
                <a:gd name="connsiteY21" fmla="*/ 2311400 h 2450417"/>
                <a:gd name="connsiteX22" fmla="*/ 1116330 w 1192530"/>
                <a:gd name="connsiteY22" fmla="*/ 2440940 h 2450417"/>
                <a:gd name="connsiteX23" fmla="*/ 1192530 w 1192530"/>
                <a:gd name="connsiteY23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621030 w 1192530"/>
                <a:gd name="connsiteY12" fmla="*/ 1785620 h 2450417"/>
                <a:gd name="connsiteX13" fmla="*/ 697230 w 1192530"/>
                <a:gd name="connsiteY13" fmla="*/ 1831340 h 2450417"/>
                <a:gd name="connsiteX14" fmla="*/ 742950 w 1192530"/>
                <a:gd name="connsiteY14" fmla="*/ 1884680 h 2450417"/>
                <a:gd name="connsiteX15" fmla="*/ 849630 w 1192530"/>
                <a:gd name="connsiteY15" fmla="*/ 1983740 h 2450417"/>
                <a:gd name="connsiteX16" fmla="*/ 933450 w 1192530"/>
                <a:gd name="connsiteY16" fmla="*/ 2075180 h 2450417"/>
                <a:gd name="connsiteX17" fmla="*/ 1009650 w 1192530"/>
                <a:gd name="connsiteY17" fmla="*/ 2166620 h 2450417"/>
                <a:gd name="connsiteX18" fmla="*/ 1032510 w 1192530"/>
                <a:gd name="connsiteY18" fmla="*/ 2235200 h 2450417"/>
                <a:gd name="connsiteX19" fmla="*/ 1078230 w 1192530"/>
                <a:gd name="connsiteY19" fmla="*/ 2265680 h 2450417"/>
                <a:gd name="connsiteX20" fmla="*/ 1108710 w 1192530"/>
                <a:gd name="connsiteY20" fmla="*/ 2311400 h 2450417"/>
                <a:gd name="connsiteX21" fmla="*/ 1116330 w 1192530"/>
                <a:gd name="connsiteY21" fmla="*/ 2440940 h 2450417"/>
                <a:gd name="connsiteX22" fmla="*/ 1192530 w 1192530"/>
                <a:gd name="connsiteY22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621030 w 1192530"/>
                <a:gd name="connsiteY12" fmla="*/ 1785620 h 2450417"/>
                <a:gd name="connsiteX13" fmla="*/ 697230 w 1192530"/>
                <a:gd name="connsiteY13" fmla="*/ 1831340 h 2450417"/>
                <a:gd name="connsiteX14" fmla="*/ 742950 w 1192530"/>
                <a:gd name="connsiteY14" fmla="*/ 1884680 h 2450417"/>
                <a:gd name="connsiteX15" fmla="*/ 849630 w 1192530"/>
                <a:gd name="connsiteY15" fmla="*/ 1983740 h 2450417"/>
                <a:gd name="connsiteX16" fmla="*/ 933450 w 1192530"/>
                <a:gd name="connsiteY16" fmla="*/ 2075180 h 2450417"/>
                <a:gd name="connsiteX17" fmla="*/ 1009650 w 1192530"/>
                <a:gd name="connsiteY17" fmla="*/ 2166620 h 2450417"/>
                <a:gd name="connsiteX18" fmla="*/ 1078230 w 1192530"/>
                <a:gd name="connsiteY18" fmla="*/ 2265680 h 2450417"/>
                <a:gd name="connsiteX19" fmla="*/ 1108710 w 1192530"/>
                <a:gd name="connsiteY19" fmla="*/ 2311400 h 2450417"/>
                <a:gd name="connsiteX20" fmla="*/ 1116330 w 1192530"/>
                <a:gd name="connsiteY20" fmla="*/ 2440940 h 2450417"/>
                <a:gd name="connsiteX21" fmla="*/ 1192530 w 1192530"/>
                <a:gd name="connsiteY21" fmla="*/ 2440940 h 2450417"/>
                <a:gd name="connsiteX0" fmla="*/ 0 w 1192530"/>
                <a:gd name="connsiteY0" fmla="*/ 0 h 2450417"/>
                <a:gd name="connsiteX1" fmla="*/ 34290 w 1192530"/>
                <a:gd name="connsiteY1" fmla="*/ 215900 h 2450417"/>
                <a:gd name="connsiteX2" fmla="*/ 72390 w 1192530"/>
                <a:gd name="connsiteY2" fmla="*/ 322580 h 2450417"/>
                <a:gd name="connsiteX3" fmla="*/ 118110 w 1192530"/>
                <a:gd name="connsiteY3" fmla="*/ 520700 h 2450417"/>
                <a:gd name="connsiteX4" fmla="*/ 220980 w 1192530"/>
                <a:gd name="connsiteY4" fmla="*/ 709295 h 2450417"/>
                <a:gd name="connsiteX5" fmla="*/ 423545 w 1192530"/>
                <a:gd name="connsiteY5" fmla="*/ 857885 h 2450417"/>
                <a:gd name="connsiteX6" fmla="*/ 502285 w 1192530"/>
                <a:gd name="connsiteY6" fmla="*/ 1050290 h 2450417"/>
                <a:gd name="connsiteX7" fmla="*/ 541020 w 1192530"/>
                <a:gd name="connsiteY7" fmla="*/ 1201420 h 2450417"/>
                <a:gd name="connsiteX8" fmla="*/ 544830 w 1192530"/>
                <a:gd name="connsiteY8" fmla="*/ 1313180 h 2450417"/>
                <a:gd name="connsiteX9" fmla="*/ 430530 w 1192530"/>
                <a:gd name="connsiteY9" fmla="*/ 1450340 h 2450417"/>
                <a:gd name="connsiteX10" fmla="*/ 367030 w 1192530"/>
                <a:gd name="connsiteY10" fmla="*/ 1612265 h 2450417"/>
                <a:gd name="connsiteX11" fmla="*/ 476250 w 1192530"/>
                <a:gd name="connsiteY11" fmla="*/ 1717040 h 2450417"/>
                <a:gd name="connsiteX12" fmla="*/ 621030 w 1192530"/>
                <a:gd name="connsiteY12" fmla="*/ 1785620 h 2450417"/>
                <a:gd name="connsiteX13" fmla="*/ 697230 w 1192530"/>
                <a:gd name="connsiteY13" fmla="*/ 1831340 h 2450417"/>
                <a:gd name="connsiteX14" fmla="*/ 742950 w 1192530"/>
                <a:gd name="connsiteY14" fmla="*/ 1884680 h 2450417"/>
                <a:gd name="connsiteX15" fmla="*/ 849630 w 1192530"/>
                <a:gd name="connsiteY15" fmla="*/ 1983740 h 2450417"/>
                <a:gd name="connsiteX16" fmla="*/ 933450 w 1192530"/>
                <a:gd name="connsiteY16" fmla="*/ 2075180 h 2450417"/>
                <a:gd name="connsiteX17" fmla="*/ 1009650 w 1192530"/>
                <a:gd name="connsiteY17" fmla="*/ 2166620 h 2450417"/>
                <a:gd name="connsiteX18" fmla="*/ 1108710 w 1192530"/>
                <a:gd name="connsiteY18" fmla="*/ 2311400 h 2450417"/>
                <a:gd name="connsiteX19" fmla="*/ 1116330 w 1192530"/>
                <a:gd name="connsiteY19" fmla="*/ 2440940 h 2450417"/>
                <a:gd name="connsiteX20" fmla="*/ 1192530 w 1192530"/>
                <a:gd name="connsiteY20" fmla="*/ 2440940 h 2450417"/>
                <a:gd name="connsiteX0" fmla="*/ 0 w 1116330"/>
                <a:gd name="connsiteY0" fmla="*/ 0 h 2440940"/>
                <a:gd name="connsiteX1" fmla="*/ 34290 w 1116330"/>
                <a:gd name="connsiteY1" fmla="*/ 215900 h 2440940"/>
                <a:gd name="connsiteX2" fmla="*/ 72390 w 1116330"/>
                <a:gd name="connsiteY2" fmla="*/ 322580 h 2440940"/>
                <a:gd name="connsiteX3" fmla="*/ 118110 w 1116330"/>
                <a:gd name="connsiteY3" fmla="*/ 520700 h 2440940"/>
                <a:gd name="connsiteX4" fmla="*/ 220980 w 1116330"/>
                <a:gd name="connsiteY4" fmla="*/ 709295 h 2440940"/>
                <a:gd name="connsiteX5" fmla="*/ 423545 w 1116330"/>
                <a:gd name="connsiteY5" fmla="*/ 857885 h 2440940"/>
                <a:gd name="connsiteX6" fmla="*/ 502285 w 1116330"/>
                <a:gd name="connsiteY6" fmla="*/ 1050290 h 2440940"/>
                <a:gd name="connsiteX7" fmla="*/ 541020 w 1116330"/>
                <a:gd name="connsiteY7" fmla="*/ 1201420 h 2440940"/>
                <a:gd name="connsiteX8" fmla="*/ 544830 w 1116330"/>
                <a:gd name="connsiteY8" fmla="*/ 1313180 h 2440940"/>
                <a:gd name="connsiteX9" fmla="*/ 430530 w 1116330"/>
                <a:gd name="connsiteY9" fmla="*/ 1450340 h 2440940"/>
                <a:gd name="connsiteX10" fmla="*/ 367030 w 1116330"/>
                <a:gd name="connsiteY10" fmla="*/ 1612265 h 2440940"/>
                <a:gd name="connsiteX11" fmla="*/ 476250 w 1116330"/>
                <a:gd name="connsiteY11" fmla="*/ 1717040 h 2440940"/>
                <a:gd name="connsiteX12" fmla="*/ 621030 w 1116330"/>
                <a:gd name="connsiteY12" fmla="*/ 1785620 h 2440940"/>
                <a:gd name="connsiteX13" fmla="*/ 697230 w 1116330"/>
                <a:gd name="connsiteY13" fmla="*/ 1831340 h 2440940"/>
                <a:gd name="connsiteX14" fmla="*/ 742950 w 1116330"/>
                <a:gd name="connsiteY14" fmla="*/ 1884680 h 2440940"/>
                <a:gd name="connsiteX15" fmla="*/ 849630 w 1116330"/>
                <a:gd name="connsiteY15" fmla="*/ 1983740 h 2440940"/>
                <a:gd name="connsiteX16" fmla="*/ 933450 w 1116330"/>
                <a:gd name="connsiteY16" fmla="*/ 2075180 h 2440940"/>
                <a:gd name="connsiteX17" fmla="*/ 1009650 w 1116330"/>
                <a:gd name="connsiteY17" fmla="*/ 2166620 h 2440940"/>
                <a:gd name="connsiteX18" fmla="*/ 1108710 w 1116330"/>
                <a:gd name="connsiteY18" fmla="*/ 2311400 h 2440940"/>
                <a:gd name="connsiteX19" fmla="*/ 1116330 w 1116330"/>
                <a:gd name="connsiteY19" fmla="*/ 2440940 h 244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6330" h="2440940">
                  <a:moveTo>
                    <a:pt x="0" y="0"/>
                  </a:moveTo>
                  <a:cubicBezTo>
                    <a:pt x="2912" y="43683"/>
                    <a:pt x="22225" y="162137"/>
                    <a:pt x="34290" y="215900"/>
                  </a:cubicBezTo>
                  <a:cubicBezTo>
                    <a:pt x="46355" y="269663"/>
                    <a:pt x="64770" y="298450"/>
                    <a:pt x="72390" y="322580"/>
                  </a:cubicBezTo>
                  <a:cubicBezTo>
                    <a:pt x="86360" y="373380"/>
                    <a:pt x="93345" y="456248"/>
                    <a:pt x="118110" y="520700"/>
                  </a:cubicBezTo>
                  <a:cubicBezTo>
                    <a:pt x="142875" y="585152"/>
                    <a:pt x="172720" y="648335"/>
                    <a:pt x="220980" y="709295"/>
                  </a:cubicBezTo>
                  <a:cubicBezTo>
                    <a:pt x="269240" y="770255"/>
                    <a:pt x="376661" y="801053"/>
                    <a:pt x="423545" y="857885"/>
                  </a:cubicBezTo>
                  <a:cubicBezTo>
                    <a:pt x="470429" y="914718"/>
                    <a:pt x="482706" y="993034"/>
                    <a:pt x="502285" y="1050290"/>
                  </a:cubicBezTo>
                  <a:cubicBezTo>
                    <a:pt x="521864" y="1107546"/>
                    <a:pt x="533929" y="1157605"/>
                    <a:pt x="541020" y="1201420"/>
                  </a:cubicBezTo>
                  <a:cubicBezTo>
                    <a:pt x="548111" y="1245235"/>
                    <a:pt x="563245" y="1271693"/>
                    <a:pt x="544830" y="1313180"/>
                  </a:cubicBezTo>
                  <a:cubicBezTo>
                    <a:pt x="526415" y="1354667"/>
                    <a:pt x="460163" y="1400493"/>
                    <a:pt x="430530" y="1450340"/>
                  </a:cubicBezTo>
                  <a:cubicBezTo>
                    <a:pt x="400897" y="1500187"/>
                    <a:pt x="359410" y="1567815"/>
                    <a:pt x="367030" y="1612265"/>
                  </a:cubicBezTo>
                  <a:cubicBezTo>
                    <a:pt x="374650" y="1656715"/>
                    <a:pt x="433917" y="1688148"/>
                    <a:pt x="476250" y="1717040"/>
                  </a:cubicBezTo>
                  <a:cubicBezTo>
                    <a:pt x="518583" y="1745933"/>
                    <a:pt x="594360" y="1770380"/>
                    <a:pt x="621030" y="1785620"/>
                  </a:cubicBezTo>
                  <a:cubicBezTo>
                    <a:pt x="657860" y="1804670"/>
                    <a:pt x="676910" y="1814830"/>
                    <a:pt x="697230" y="1831340"/>
                  </a:cubicBezTo>
                  <a:cubicBezTo>
                    <a:pt x="717550" y="1847850"/>
                    <a:pt x="717550" y="1859280"/>
                    <a:pt x="742950" y="1884680"/>
                  </a:cubicBezTo>
                  <a:cubicBezTo>
                    <a:pt x="768350" y="1910080"/>
                    <a:pt x="826770" y="1960880"/>
                    <a:pt x="849630" y="1983740"/>
                  </a:cubicBezTo>
                  <a:cubicBezTo>
                    <a:pt x="881380" y="2015490"/>
                    <a:pt x="916940" y="2054860"/>
                    <a:pt x="933450" y="2075180"/>
                  </a:cubicBezTo>
                  <a:cubicBezTo>
                    <a:pt x="960120" y="2105660"/>
                    <a:pt x="993140" y="2139950"/>
                    <a:pt x="1009650" y="2166620"/>
                  </a:cubicBezTo>
                  <a:cubicBezTo>
                    <a:pt x="1038860" y="2205990"/>
                    <a:pt x="1090930" y="2265680"/>
                    <a:pt x="1108710" y="2311400"/>
                  </a:cubicBezTo>
                  <a:cubicBezTo>
                    <a:pt x="1126490" y="2357120"/>
                    <a:pt x="1092832" y="2404625"/>
                    <a:pt x="1116330" y="244094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Forma livre 11"/>
          <p:cNvSpPr/>
          <p:nvPr/>
        </p:nvSpPr>
        <p:spPr>
          <a:xfrm>
            <a:off x="3324225" y="5342573"/>
            <a:ext cx="5762149" cy="649604"/>
          </a:xfrm>
          <a:custGeom>
            <a:avLst/>
            <a:gdLst>
              <a:gd name="connsiteX0" fmla="*/ 5440680 w 5440680"/>
              <a:gd name="connsiteY0" fmla="*/ 411480 h 464820"/>
              <a:gd name="connsiteX1" fmla="*/ 5394960 w 5440680"/>
              <a:gd name="connsiteY1" fmla="*/ 350520 h 464820"/>
              <a:gd name="connsiteX2" fmla="*/ 5387340 w 5440680"/>
              <a:gd name="connsiteY2" fmla="*/ 327660 h 464820"/>
              <a:gd name="connsiteX3" fmla="*/ 5364480 w 5440680"/>
              <a:gd name="connsiteY3" fmla="*/ 289560 h 464820"/>
              <a:gd name="connsiteX4" fmla="*/ 5356860 w 5440680"/>
              <a:gd name="connsiteY4" fmla="*/ 266700 h 464820"/>
              <a:gd name="connsiteX5" fmla="*/ 5303520 w 5440680"/>
              <a:gd name="connsiteY5" fmla="*/ 228600 h 464820"/>
              <a:gd name="connsiteX6" fmla="*/ 5280660 w 5440680"/>
              <a:gd name="connsiteY6" fmla="*/ 220980 h 464820"/>
              <a:gd name="connsiteX7" fmla="*/ 5257800 w 5440680"/>
              <a:gd name="connsiteY7" fmla="*/ 198120 h 464820"/>
              <a:gd name="connsiteX8" fmla="*/ 5128260 w 5440680"/>
              <a:gd name="connsiteY8" fmla="*/ 190500 h 464820"/>
              <a:gd name="connsiteX9" fmla="*/ 5067300 w 5440680"/>
              <a:gd name="connsiteY9" fmla="*/ 205740 h 464820"/>
              <a:gd name="connsiteX10" fmla="*/ 5044440 w 5440680"/>
              <a:gd name="connsiteY10" fmla="*/ 213360 h 464820"/>
              <a:gd name="connsiteX11" fmla="*/ 5013960 w 5440680"/>
              <a:gd name="connsiteY11" fmla="*/ 236220 h 464820"/>
              <a:gd name="connsiteX12" fmla="*/ 4968240 w 5440680"/>
              <a:gd name="connsiteY12" fmla="*/ 251460 h 464820"/>
              <a:gd name="connsiteX13" fmla="*/ 4945380 w 5440680"/>
              <a:gd name="connsiteY13" fmla="*/ 259080 h 464820"/>
              <a:gd name="connsiteX14" fmla="*/ 4899660 w 5440680"/>
              <a:gd name="connsiteY14" fmla="*/ 289560 h 464820"/>
              <a:gd name="connsiteX15" fmla="*/ 4823460 w 5440680"/>
              <a:gd name="connsiteY15" fmla="*/ 304800 h 464820"/>
              <a:gd name="connsiteX16" fmla="*/ 4800600 w 5440680"/>
              <a:gd name="connsiteY16" fmla="*/ 320040 h 464820"/>
              <a:gd name="connsiteX17" fmla="*/ 4739640 w 5440680"/>
              <a:gd name="connsiteY17" fmla="*/ 335280 h 464820"/>
              <a:gd name="connsiteX18" fmla="*/ 4686300 w 5440680"/>
              <a:gd name="connsiteY18" fmla="*/ 350520 h 464820"/>
              <a:gd name="connsiteX19" fmla="*/ 4572000 w 5440680"/>
              <a:gd name="connsiteY19" fmla="*/ 365760 h 464820"/>
              <a:gd name="connsiteX20" fmla="*/ 4503420 w 5440680"/>
              <a:gd name="connsiteY20" fmla="*/ 381000 h 464820"/>
              <a:gd name="connsiteX21" fmla="*/ 4480560 w 5440680"/>
              <a:gd name="connsiteY21" fmla="*/ 388620 h 464820"/>
              <a:gd name="connsiteX22" fmla="*/ 4389120 w 5440680"/>
              <a:gd name="connsiteY22" fmla="*/ 403860 h 464820"/>
              <a:gd name="connsiteX23" fmla="*/ 4351020 w 5440680"/>
              <a:gd name="connsiteY23" fmla="*/ 411480 h 464820"/>
              <a:gd name="connsiteX24" fmla="*/ 4267200 w 5440680"/>
              <a:gd name="connsiteY24" fmla="*/ 419100 h 464820"/>
              <a:gd name="connsiteX25" fmla="*/ 4008120 w 5440680"/>
              <a:gd name="connsiteY25" fmla="*/ 464820 h 464820"/>
              <a:gd name="connsiteX26" fmla="*/ 3718560 w 5440680"/>
              <a:gd name="connsiteY26" fmla="*/ 457200 h 464820"/>
              <a:gd name="connsiteX27" fmla="*/ 3642360 w 5440680"/>
              <a:gd name="connsiteY27" fmla="*/ 434340 h 464820"/>
              <a:gd name="connsiteX28" fmla="*/ 3589020 w 5440680"/>
              <a:gd name="connsiteY28" fmla="*/ 426720 h 464820"/>
              <a:gd name="connsiteX29" fmla="*/ 3550920 w 5440680"/>
              <a:gd name="connsiteY29" fmla="*/ 411480 h 464820"/>
              <a:gd name="connsiteX30" fmla="*/ 3406140 w 5440680"/>
              <a:gd name="connsiteY30" fmla="*/ 396240 h 464820"/>
              <a:gd name="connsiteX31" fmla="*/ 3108960 w 5440680"/>
              <a:gd name="connsiteY31" fmla="*/ 381000 h 464820"/>
              <a:gd name="connsiteX32" fmla="*/ 2971800 w 5440680"/>
              <a:gd name="connsiteY32" fmla="*/ 365760 h 464820"/>
              <a:gd name="connsiteX33" fmla="*/ 2948940 w 5440680"/>
              <a:gd name="connsiteY33" fmla="*/ 358140 h 464820"/>
              <a:gd name="connsiteX34" fmla="*/ 2903220 w 5440680"/>
              <a:gd name="connsiteY34" fmla="*/ 350520 h 464820"/>
              <a:gd name="connsiteX35" fmla="*/ 2811780 w 5440680"/>
              <a:gd name="connsiteY35" fmla="*/ 342900 h 464820"/>
              <a:gd name="connsiteX36" fmla="*/ 2644140 w 5440680"/>
              <a:gd name="connsiteY36" fmla="*/ 320040 h 464820"/>
              <a:gd name="connsiteX37" fmla="*/ 2529840 w 5440680"/>
              <a:gd name="connsiteY37" fmla="*/ 304800 h 464820"/>
              <a:gd name="connsiteX38" fmla="*/ 2468880 w 5440680"/>
              <a:gd name="connsiteY38" fmla="*/ 289560 h 464820"/>
              <a:gd name="connsiteX39" fmla="*/ 2194560 w 5440680"/>
              <a:gd name="connsiteY39" fmla="*/ 297180 h 464820"/>
              <a:gd name="connsiteX40" fmla="*/ 2164080 w 5440680"/>
              <a:gd name="connsiteY40" fmla="*/ 312420 h 464820"/>
              <a:gd name="connsiteX41" fmla="*/ 2065020 w 5440680"/>
              <a:gd name="connsiteY41" fmla="*/ 320040 h 464820"/>
              <a:gd name="connsiteX42" fmla="*/ 1935480 w 5440680"/>
              <a:gd name="connsiteY42" fmla="*/ 335280 h 464820"/>
              <a:gd name="connsiteX43" fmla="*/ 1889760 w 5440680"/>
              <a:gd name="connsiteY43" fmla="*/ 342900 h 464820"/>
              <a:gd name="connsiteX44" fmla="*/ 1798320 w 5440680"/>
              <a:gd name="connsiteY44" fmla="*/ 365760 h 464820"/>
              <a:gd name="connsiteX45" fmla="*/ 1600200 w 5440680"/>
              <a:gd name="connsiteY45" fmla="*/ 388620 h 464820"/>
              <a:gd name="connsiteX46" fmla="*/ 1501140 w 5440680"/>
              <a:gd name="connsiteY46" fmla="*/ 396240 h 464820"/>
              <a:gd name="connsiteX47" fmla="*/ 1310640 w 5440680"/>
              <a:gd name="connsiteY47" fmla="*/ 419100 h 464820"/>
              <a:gd name="connsiteX48" fmla="*/ 1242060 w 5440680"/>
              <a:gd name="connsiteY48" fmla="*/ 426720 h 464820"/>
              <a:gd name="connsiteX49" fmla="*/ 807720 w 5440680"/>
              <a:gd name="connsiteY49" fmla="*/ 419100 h 464820"/>
              <a:gd name="connsiteX50" fmla="*/ 762000 w 5440680"/>
              <a:gd name="connsiteY50" fmla="*/ 388620 h 464820"/>
              <a:gd name="connsiteX51" fmla="*/ 685800 w 5440680"/>
              <a:gd name="connsiteY51" fmla="*/ 320040 h 464820"/>
              <a:gd name="connsiteX52" fmla="*/ 647700 w 5440680"/>
              <a:gd name="connsiteY52" fmla="*/ 281940 h 464820"/>
              <a:gd name="connsiteX53" fmla="*/ 594360 w 5440680"/>
              <a:gd name="connsiteY53" fmla="*/ 236220 h 464820"/>
              <a:gd name="connsiteX54" fmla="*/ 579120 w 5440680"/>
              <a:gd name="connsiteY54" fmla="*/ 213360 h 464820"/>
              <a:gd name="connsiteX55" fmla="*/ 487680 w 5440680"/>
              <a:gd name="connsiteY55" fmla="*/ 205740 h 464820"/>
              <a:gd name="connsiteX56" fmla="*/ 274320 w 5440680"/>
              <a:gd name="connsiteY56" fmla="*/ 198120 h 464820"/>
              <a:gd name="connsiteX57" fmla="*/ 243840 w 5440680"/>
              <a:gd name="connsiteY57" fmla="*/ 167640 h 464820"/>
              <a:gd name="connsiteX58" fmla="*/ 220980 w 5440680"/>
              <a:gd name="connsiteY58" fmla="*/ 152400 h 464820"/>
              <a:gd name="connsiteX59" fmla="*/ 167640 w 5440680"/>
              <a:gd name="connsiteY59" fmla="*/ 121920 h 464820"/>
              <a:gd name="connsiteX60" fmla="*/ 114300 w 5440680"/>
              <a:gd name="connsiteY60" fmla="*/ 91440 h 464820"/>
              <a:gd name="connsiteX61" fmla="*/ 91440 w 5440680"/>
              <a:gd name="connsiteY61" fmla="*/ 76200 h 464820"/>
              <a:gd name="connsiteX62" fmla="*/ 60960 w 5440680"/>
              <a:gd name="connsiteY62" fmla="*/ 60960 h 464820"/>
              <a:gd name="connsiteX63" fmla="*/ 22860 w 5440680"/>
              <a:gd name="connsiteY63" fmla="*/ 15240 h 464820"/>
              <a:gd name="connsiteX64" fmla="*/ 0 w 5440680"/>
              <a:gd name="connsiteY64" fmla="*/ 0 h 464820"/>
              <a:gd name="connsiteX0" fmla="*/ 5771674 w 5771674"/>
              <a:gd name="connsiteY0" fmla="*/ 635317 h 635317"/>
              <a:gd name="connsiteX1" fmla="*/ 5394960 w 5771674"/>
              <a:gd name="connsiteY1" fmla="*/ 350520 h 635317"/>
              <a:gd name="connsiteX2" fmla="*/ 5387340 w 5771674"/>
              <a:gd name="connsiteY2" fmla="*/ 327660 h 635317"/>
              <a:gd name="connsiteX3" fmla="*/ 5364480 w 5771674"/>
              <a:gd name="connsiteY3" fmla="*/ 289560 h 635317"/>
              <a:gd name="connsiteX4" fmla="*/ 5356860 w 5771674"/>
              <a:gd name="connsiteY4" fmla="*/ 266700 h 635317"/>
              <a:gd name="connsiteX5" fmla="*/ 5303520 w 5771674"/>
              <a:gd name="connsiteY5" fmla="*/ 228600 h 635317"/>
              <a:gd name="connsiteX6" fmla="*/ 5280660 w 5771674"/>
              <a:gd name="connsiteY6" fmla="*/ 220980 h 635317"/>
              <a:gd name="connsiteX7" fmla="*/ 5257800 w 5771674"/>
              <a:gd name="connsiteY7" fmla="*/ 198120 h 635317"/>
              <a:gd name="connsiteX8" fmla="*/ 5128260 w 5771674"/>
              <a:gd name="connsiteY8" fmla="*/ 190500 h 635317"/>
              <a:gd name="connsiteX9" fmla="*/ 5067300 w 5771674"/>
              <a:gd name="connsiteY9" fmla="*/ 205740 h 635317"/>
              <a:gd name="connsiteX10" fmla="*/ 5044440 w 5771674"/>
              <a:gd name="connsiteY10" fmla="*/ 213360 h 635317"/>
              <a:gd name="connsiteX11" fmla="*/ 5013960 w 5771674"/>
              <a:gd name="connsiteY11" fmla="*/ 236220 h 635317"/>
              <a:gd name="connsiteX12" fmla="*/ 4968240 w 5771674"/>
              <a:gd name="connsiteY12" fmla="*/ 251460 h 635317"/>
              <a:gd name="connsiteX13" fmla="*/ 4945380 w 5771674"/>
              <a:gd name="connsiteY13" fmla="*/ 259080 h 635317"/>
              <a:gd name="connsiteX14" fmla="*/ 4899660 w 5771674"/>
              <a:gd name="connsiteY14" fmla="*/ 289560 h 635317"/>
              <a:gd name="connsiteX15" fmla="*/ 4823460 w 5771674"/>
              <a:gd name="connsiteY15" fmla="*/ 304800 h 635317"/>
              <a:gd name="connsiteX16" fmla="*/ 4800600 w 5771674"/>
              <a:gd name="connsiteY16" fmla="*/ 320040 h 635317"/>
              <a:gd name="connsiteX17" fmla="*/ 4739640 w 5771674"/>
              <a:gd name="connsiteY17" fmla="*/ 335280 h 635317"/>
              <a:gd name="connsiteX18" fmla="*/ 4686300 w 5771674"/>
              <a:gd name="connsiteY18" fmla="*/ 350520 h 635317"/>
              <a:gd name="connsiteX19" fmla="*/ 4572000 w 5771674"/>
              <a:gd name="connsiteY19" fmla="*/ 365760 h 635317"/>
              <a:gd name="connsiteX20" fmla="*/ 4503420 w 5771674"/>
              <a:gd name="connsiteY20" fmla="*/ 381000 h 635317"/>
              <a:gd name="connsiteX21" fmla="*/ 4480560 w 5771674"/>
              <a:gd name="connsiteY21" fmla="*/ 388620 h 635317"/>
              <a:gd name="connsiteX22" fmla="*/ 4389120 w 5771674"/>
              <a:gd name="connsiteY22" fmla="*/ 403860 h 635317"/>
              <a:gd name="connsiteX23" fmla="*/ 4351020 w 5771674"/>
              <a:gd name="connsiteY23" fmla="*/ 411480 h 635317"/>
              <a:gd name="connsiteX24" fmla="*/ 4267200 w 5771674"/>
              <a:gd name="connsiteY24" fmla="*/ 419100 h 635317"/>
              <a:gd name="connsiteX25" fmla="*/ 4008120 w 5771674"/>
              <a:gd name="connsiteY25" fmla="*/ 464820 h 635317"/>
              <a:gd name="connsiteX26" fmla="*/ 3718560 w 5771674"/>
              <a:gd name="connsiteY26" fmla="*/ 457200 h 635317"/>
              <a:gd name="connsiteX27" fmla="*/ 3642360 w 5771674"/>
              <a:gd name="connsiteY27" fmla="*/ 434340 h 635317"/>
              <a:gd name="connsiteX28" fmla="*/ 3589020 w 5771674"/>
              <a:gd name="connsiteY28" fmla="*/ 426720 h 635317"/>
              <a:gd name="connsiteX29" fmla="*/ 3550920 w 5771674"/>
              <a:gd name="connsiteY29" fmla="*/ 411480 h 635317"/>
              <a:gd name="connsiteX30" fmla="*/ 3406140 w 5771674"/>
              <a:gd name="connsiteY30" fmla="*/ 396240 h 635317"/>
              <a:gd name="connsiteX31" fmla="*/ 3108960 w 5771674"/>
              <a:gd name="connsiteY31" fmla="*/ 381000 h 635317"/>
              <a:gd name="connsiteX32" fmla="*/ 2971800 w 5771674"/>
              <a:gd name="connsiteY32" fmla="*/ 365760 h 635317"/>
              <a:gd name="connsiteX33" fmla="*/ 2948940 w 5771674"/>
              <a:gd name="connsiteY33" fmla="*/ 358140 h 635317"/>
              <a:gd name="connsiteX34" fmla="*/ 2903220 w 5771674"/>
              <a:gd name="connsiteY34" fmla="*/ 350520 h 635317"/>
              <a:gd name="connsiteX35" fmla="*/ 2811780 w 5771674"/>
              <a:gd name="connsiteY35" fmla="*/ 342900 h 635317"/>
              <a:gd name="connsiteX36" fmla="*/ 2644140 w 5771674"/>
              <a:gd name="connsiteY36" fmla="*/ 320040 h 635317"/>
              <a:gd name="connsiteX37" fmla="*/ 2529840 w 5771674"/>
              <a:gd name="connsiteY37" fmla="*/ 304800 h 635317"/>
              <a:gd name="connsiteX38" fmla="*/ 2468880 w 5771674"/>
              <a:gd name="connsiteY38" fmla="*/ 289560 h 635317"/>
              <a:gd name="connsiteX39" fmla="*/ 2194560 w 5771674"/>
              <a:gd name="connsiteY39" fmla="*/ 297180 h 635317"/>
              <a:gd name="connsiteX40" fmla="*/ 2164080 w 5771674"/>
              <a:gd name="connsiteY40" fmla="*/ 312420 h 635317"/>
              <a:gd name="connsiteX41" fmla="*/ 2065020 w 5771674"/>
              <a:gd name="connsiteY41" fmla="*/ 320040 h 635317"/>
              <a:gd name="connsiteX42" fmla="*/ 1935480 w 5771674"/>
              <a:gd name="connsiteY42" fmla="*/ 335280 h 635317"/>
              <a:gd name="connsiteX43" fmla="*/ 1889760 w 5771674"/>
              <a:gd name="connsiteY43" fmla="*/ 342900 h 635317"/>
              <a:gd name="connsiteX44" fmla="*/ 1798320 w 5771674"/>
              <a:gd name="connsiteY44" fmla="*/ 365760 h 635317"/>
              <a:gd name="connsiteX45" fmla="*/ 1600200 w 5771674"/>
              <a:gd name="connsiteY45" fmla="*/ 388620 h 635317"/>
              <a:gd name="connsiteX46" fmla="*/ 1501140 w 5771674"/>
              <a:gd name="connsiteY46" fmla="*/ 396240 h 635317"/>
              <a:gd name="connsiteX47" fmla="*/ 1310640 w 5771674"/>
              <a:gd name="connsiteY47" fmla="*/ 419100 h 635317"/>
              <a:gd name="connsiteX48" fmla="*/ 1242060 w 5771674"/>
              <a:gd name="connsiteY48" fmla="*/ 426720 h 635317"/>
              <a:gd name="connsiteX49" fmla="*/ 807720 w 5771674"/>
              <a:gd name="connsiteY49" fmla="*/ 419100 h 635317"/>
              <a:gd name="connsiteX50" fmla="*/ 762000 w 5771674"/>
              <a:gd name="connsiteY50" fmla="*/ 388620 h 635317"/>
              <a:gd name="connsiteX51" fmla="*/ 685800 w 5771674"/>
              <a:gd name="connsiteY51" fmla="*/ 320040 h 635317"/>
              <a:gd name="connsiteX52" fmla="*/ 647700 w 5771674"/>
              <a:gd name="connsiteY52" fmla="*/ 281940 h 635317"/>
              <a:gd name="connsiteX53" fmla="*/ 594360 w 5771674"/>
              <a:gd name="connsiteY53" fmla="*/ 236220 h 635317"/>
              <a:gd name="connsiteX54" fmla="*/ 579120 w 5771674"/>
              <a:gd name="connsiteY54" fmla="*/ 213360 h 635317"/>
              <a:gd name="connsiteX55" fmla="*/ 487680 w 5771674"/>
              <a:gd name="connsiteY55" fmla="*/ 205740 h 635317"/>
              <a:gd name="connsiteX56" fmla="*/ 274320 w 5771674"/>
              <a:gd name="connsiteY56" fmla="*/ 198120 h 635317"/>
              <a:gd name="connsiteX57" fmla="*/ 243840 w 5771674"/>
              <a:gd name="connsiteY57" fmla="*/ 167640 h 635317"/>
              <a:gd name="connsiteX58" fmla="*/ 220980 w 5771674"/>
              <a:gd name="connsiteY58" fmla="*/ 152400 h 635317"/>
              <a:gd name="connsiteX59" fmla="*/ 167640 w 5771674"/>
              <a:gd name="connsiteY59" fmla="*/ 121920 h 635317"/>
              <a:gd name="connsiteX60" fmla="*/ 114300 w 5771674"/>
              <a:gd name="connsiteY60" fmla="*/ 91440 h 635317"/>
              <a:gd name="connsiteX61" fmla="*/ 91440 w 5771674"/>
              <a:gd name="connsiteY61" fmla="*/ 76200 h 635317"/>
              <a:gd name="connsiteX62" fmla="*/ 60960 w 5771674"/>
              <a:gd name="connsiteY62" fmla="*/ 60960 h 635317"/>
              <a:gd name="connsiteX63" fmla="*/ 22860 w 5771674"/>
              <a:gd name="connsiteY63" fmla="*/ 15240 h 635317"/>
              <a:gd name="connsiteX64" fmla="*/ 0 w 5771674"/>
              <a:gd name="connsiteY64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387340 w 5771674"/>
              <a:gd name="connsiteY2" fmla="*/ 327660 h 635317"/>
              <a:gd name="connsiteX3" fmla="*/ 5364480 w 5771674"/>
              <a:gd name="connsiteY3" fmla="*/ 289560 h 635317"/>
              <a:gd name="connsiteX4" fmla="*/ 5356860 w 5771674"/>
              <a:gd name="connsiteY4" fmla="*/ 266700 h 635317"/>
              <a:gd name="connsiteX5" fmla="*/ 5303520 w 5771674"/>
              <a:gd name="connsiteY5" fmla="*/ 228600 h 635317"/>
              <a:gd name="connsiteX6" fmla="*/ 5280660 w 5771674"/>
              <a:gd name="connsiteY6" fmla="*/ 220980 h 635317"/>
              <a:gd name="connsiteX7" fmla="*/ 5257800 w 5771674"/>
              <a:gd name="connsiteY7" fmla="*/ 198120 h 635317"/>
              <a:gd name="connsiteX8" fmla="*/ 5128260 w 5771674"/>
              <a:gd name="connsiteY8" fmla="*/ 190500 h 635317"/>
              <a:gd name="connsiteX9" fmla="*/ 5067300 w 5771674"/>
              <a:gd name="connsiteY9" fmla="*/ 205740 h 635317"/>
              <a:gd name="connsiteX10" fmla="*/ 5044440 w 5771674"/>
              <a:gd name="connsiteY10" fmla="*/ 213360 h 635317"/>
              <a:gd name="connsiteX11" fmla="*/ 5013960 w 5771674"/>
              <a:gd name="connsiteY11" fmla="*/ 236220 h 635317"/>
              <a:gd name="connsiteX12" fmla="*/ 4968240 w 5771674"/>
              <a:gd name="connsiteY12" fmla="*/ 251460 h 635317"/>
              <a:gd name="connsiteX13" fmla="*/ 4945380 w 5771674"/>
              <a:gd name="connsiteY13" fmla="*/ 259080 h 635317"/>
              <a:gd name="connsiteX14" fmla="*/ 4899660 w 5771674"/>
              <a:gd name="connsiteY14" fmla="*/ 289560 h 635317"/>
              <a:gd name="connsiteX15" fmla="*/ 4823460 w 5771674"/>
              <a:gd name="connsiteY15" fmla="*/ 304800 h 635317"/>
              <a:gd name="connsiteX16" fmla="*/ 4800600 w 5771674"/>
              <a:gd name="connsiteY16" fmla="*/ 320040 h 635317"/>
              <a:gd name="connsiteX17" fmla="*/ 4739640 w 5771674"/>
              <a:gd name="connsiteY17" fmla="*/ 335280 h 635317"/>
              <a:gd name="connsiteX18" fmla="*/ 4686300 w 5771674"/>
              <a:gd name="connsiteY18" fmla="*/ 350520 h 635317"/>
              <a:gd name="connsiteX19" fmla="*/ 4572000 w 5771674"/>
              <a:gd name="connsiteY19" fmla="*/ 365760 h 635317"/>
              <a:gd name="connsiteX20" fmla="*/ 4503420 w 5771674"/>
              <a:gd name="connsiteY20" fmla="*/ 381000 h 635317"/>
              <a:gd name="connsiteX21" fmla="*/ 4480560 w 5771674"/>
              <a:gd name="connsiteY21" fmla="*/ 388620 h 635317"/>
              <a:gd name="connsiteX22" fmla="*/ 4389120 w 5771674"/>
              <a:gd name="connsiteY22" fmla="*/ 403860 h 635317"/>
              <a:gd name="connsiteX23" fmla="*/ 4351020 w 5771674"/>
              <a:gd name="connsiteY23" fmla="*/ 411480 h 635317"/>
              <a:gd name="connsiteX24" fmla="*/ 4267200 w 5771674"/>
              <a:gd name="connsiteY24" fmla="*/ 419100 h 635317"/>
              <a:gd name="connsiteX25" fmla="*/ 4008120 w 5771674"/>
              <a:gd name="connsiteY25" fmla="*/ 464820 h 635317"/>
              <a:gd name="connsiteX26" fmla="*/ 3718560 w 5771674"/>
              <a:gd name="connsiteY26" fmla="*/ 457200 h 635317"/>
              <a:gd name="connsiteX27" fmla="*/ 3642360 w 5771674"/>
              <a:gd name="connsiteY27" fmla="*/ 434340 h 635317"/>
              <a:gd name="connsiteX28" fmla="*/ 3589020 w 5771674"/>
              <a:gd name="connsiteY28" fmla="*/ 426720 h 635317"/>
              <a:gd name="connsiteX29" fmla="*/ 3550920 w 5771674"/>
              <a:gd name="connsiteY29" fmla="*/ 411480 h 635317"/>
              <a:gd name="connsiteX30" fmla="*/ 3406140 w 5771674"/>
              <a:gd name="connsiteY30" fmla="*/ 396240 h 635317"/>
              <a:gd name="connsiteX31" fmla="*/ 3108960 w 5771674"/>
              <a:gd name="connsiteY31" fmla="*/ 381000 h 635317"/>
              <a:gd name="connsiteX32" fmla="*/ 2971800 w 5771674"/>
              <a:gd name="connsiteY32" fmla="*/ 365760 h 635317"/>
              <a:gd name="connsiteX33" fmla="*/ 2948940 w 5771674"/>
              <a:gd name="connsiteY33" fmla="*/ 358140 h 635317"/>
              <a:gd name="connsiteX34" fmla="*/ 2903220 w 5771674"/>
              <a:gd name="connsiteY34" fmla="*/ 350520 h 635317"/>
              <a:gd name="connsiteX35" fmla="*/ 2811780 w 5771674"/>
              <a:gd name="connsiteY35" fmla="*/ 342900 h 635317"/>
              <a:gd name="connsiteX36" fmla="*/ 2644140 w 5771674"/>
              <a:gd name="connsiteY36" fmla="*/ 320040 h 635317"/>
              <a:gd name="connsiteX37" fmla="*/ 2529840 w 5771674"/>
              <a:gd name="connsiteY37" fmla="*/ 304800 h 635317"/>
              <a:gd name="connsiteX38" fmla="*/ 2468880 w 5771674"/>
              <a:gd name="connsiteY38" fmla="*/ 289560 h 635317"/>
              <a:gd name="connsiteX39" fmla="*/ 2194560 w 5771674"/>
              <a:gd name="connsiteY39" fmla="*/ 297180 h 635317"/>
              <a:gd name="connsiteX40" fmla="*/ 2164080 w 5771674"/>
              <a:gd name="connsiteY40" fmla="*/ 312420 h 635317"/>
              <a:gd name="connsiteX41" fmla="*/ 2065020 w 5771674"/>
              <a:gd name="connsiteY41" fmla="*/ 320040 h 635317"/>
              <a:gd name="connsiteX42" fmla="*/ 1935480 w 5771674"/>
              <a:gd name="connsiteY42" fmla="*/ 335280 h 635317"/>
              <a:gd name="connsiteX43" fmla="*/ 1889760 w 5771674"/>
              <a:gd name="connsiteY43" fmla="*/ 342900 h 635317"/>
              <a:gd name="connsiteX44" fmla="*/ 1798320 w 5771674"/>
              <a:gd name="connsiteY44" fmla="*/ 365760 h 635317"/>
              <a:gd name="connsiteX45" fmla="*/ 1600200 w 5771674"/>
              <a:gd name="connsiteY45" fmla="*/ 388620 h 635317"/>
              <a:gd name="connsiteX46" fmla="*/ 1501140 w 5771674"/>
              <a:gd name="connsiteY46" fmla="*/ 396240 h 635317"/>
              <a:gd name="connsiteX47" fmla="*/ 1310640 w 5771674"/>
              <a:gd name="connsiteY47" fmla="*/ 419100 h 635317"/>
              <a:gd name="connsiteX48" fmla="*/ 1242060 w 5771674"/>
              <a:gd name="connsiteY48" fmla="*/ 426720 h 635317"/>
              <a:gd name="connsiteX49" fmla="*/ 807720 w 5771674"/>
              <a:gd name="connsiteY49" fmla="*/ 419100 h 635317"/>
              <a:gd name="connsiteX50" fmla="*/ 762000 w 5771674"/>
              <a:gd name="connsiteY50" fmla="*/ 388620 h 635317"/>
              <a:gd name="connsiteX51" fmla="*/ 685800 w 5771674"/>
              <a:gd name="connsiteY51" fmla="*/ 320040 h 635317"/>
              <a:gd name="connsiteX52" fmla="*/ 647700 w 5771674"/>
              <a:gd name="connsiteY52" fmla="*/ 281940 h 635317"/>
              <a:gd name="connsiteX53" fmla="*/ 594360 w 5771674"/>
              <a:gd name="connsiteY53" fmla="*/ 236220 h 635317"/>
              <a:gd name="connsiteX54" fmla="*/ 579120 w 5771674"/>
              <a:gd name="connsiteY54" fmla="*/ 213360 h 635317"/>
              <a:gd name="connsiteX55" fmla="*/ 487680 w 5771674"/>
              <a:gd name="connsiteY55" fmla="*/ 205740 h 635317"/>
              <a:gd name="connsiteX56" fmla="*/ 274320 w 5771674"/>
              <a:gd name="connsiteY56" fmla="*/ 198120 h 635317"/>
              <a:gd name="connsiteX57" fmla="*/ 243840 w 5771674"/>
              <a:gd name="connsiteY57" fmla="*/ 167640 h 635317"/>
              <a:gd name="connsiteX58" fmla="*/ 220980 w 5771674"/>
              <a:gd name="connsiteY58" fmla="*/ 152400 h 635317"/>
              <a:gd name="connsiteX59" fmla="*/ 167640 w 5771674"/>
              <a:gd name="connsiteY59" fmla="*/ 121920 h 635317"/>
              <a:gd name="connsiteX60" fmla="*/ 114300 w 5771674"/>
              <a:gd name="connsiteY60" fmla="*/ 91440 h 635317"/>
              <a:gd name="connsiteX61" fmla="*/ 91440 w 5771674"/>
              <a:gd name="connsiteY61" fmla="*/ 76200 h 635317"/>
              <a:gd name="connsiteX62" fmla="*/ 60960 w 5771674"/>
              <a:gd name="connsiteY62" fmla="*/ 60960 h 635317"/>
              <a:gd name="connsiteX63" fmla="*/ 22860 w 5771674"/>
              <a:gd name="connsiteY63" fmla="*/ 15240 h 635317"/>
              <a:gd name="connsiteX64" fmla="*/ 0 w 5771674"/>
              <a:gd name="connsiteY64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364480 w 5771674"/>
              <a:gd name="connsiteY3" fmla="*/ 289560 h 635317"/>
              <a:gd name="connsiteX4" fmla="*/ 5356860 w 5771674"/>
              <a:gd name="connsiteY4" fmla="*/ 266700 h 635317"/>
              <a:gd name="connsiteX5" fmla="*/ 5303520 w 5771674"/>
              <a:gd name="connsiteY5" fmla="*/ 228600 h 635317"/>
              <a:gd name="connsiteX6" fmla="*/ 5280660 w 5771674"/>
              <a:gd name="connsiteY6" fmla="*/ 220980 h 635317"/>
              <a:gd name="connsiteX7" fmla="*/ 5257800 w 5771674"/>
              <a:gd name="connsiteY7" fmla="*/ 198120 h 635317"/>
              <a:gd name="connsiteX8" fmla="*/ 5128260 w 5771674"/>
              <a:gd name="connsiteY8" fmla="*/ 190500 h 635317"/>
              <a:gd name="connsiteX9" fmla="*/ 5067300 w 5771674"/>
              <a:gd name="connsiteY9" fmla="*/ 205740 h 635317"/>
              <a:gd name="connsiteX10" fmla="*/ 5044440 w 5771674"/>
              <a:gd name="connsiteY10" fmla="*/ 213360 h 635317"/>
              <a:gd name="connsiteX11" fmla="*/ 5013960 w 5771674"/>
              <a:gd name="connsiteY11" fmla="*/ 236220 h 635317"/>
              <a:gd name="connsiteX12" fmla="*/ 4968240 w 5771674"/>
              <a:gd name="connsiteY12" fmla="*/ 251460 h 635317"/>
              <a:gd name="connsiteX13" fmla="*/ 4945380 w 5771674"/>
              <a:gd name="connsiteY13" fmla="*/ 259080 h 635317"/>
              <a:gd name="connsiteX14" fmla="*/ 4899660 w 5771674"/>
              <a:gd name="connsiteY14" fmla="*/ 289560 h 635317"/>
              <a:gd name="connsiteX15" fmla="*/ 4823460 w 5771674"/>
              <a:gd name="connsiteY15" fmla="*/ 304800 h 635317"/>
              <a:gd name="connsiteX16" fmla="*/ 4800600 w 5771674"/>
              <a:gd name="connsiteY16" fmla="*/ 320040 h 635317"/>
              <a:gd name="connsiteX17" fmla="*/ 4739640 w 5771674"/>
              <a:gd name="connsiteY17" fmla="*/ 335280 h 635317"/>
              <a:gd name="connsiteX18" fmla="*/ 4686300 w 5771674"/>
              <a:gd name="connsiteY18" fmla="*/ 350520 h 635317"/>
              <a:gd name="connsiteX19" fmla="*/ 4572000 w 5771674"/>
              <a:gd name="connsiteY19" fmla="*/ 365760 h 635317"/>
              <a:gd name="connsiteX20" fmla="*/ 4503420 w 5771674"/>
              <a:gd name="connsiteY20" fmla="*/ 381000 h 635317"/>
              <a:gd name="connsiteX21" fmla="*/ 4480560 w 5771674"/>
              <a:gd name="connsiteY21" fmla="*/ 388620 h 635317"/>
              <a:gd name="connsiteX22" fmla="*/ 4389120 w 5771674"/>
              <a:gd name="connsiteY22" fmla="*/ 403860 h 635317"/>
              <a:gd name="connsiteX23" fmla="*/ 4351020 w 5771674"/>
              <a:gd name="connsiteY23" fmla="*/ 411480 h 635317"/>
              <a:gd name="connsiteX24" fmla="*/ 4267200 w 5771674"/>
              <a:gd name="connsiteY24" fmla="*/ 419100 h 635317"/>
              <a:gd name="connsiteX25" fmla="*/ 4008120 w 5771674"/>
              <a:gd name="connsiteY25" fmla="*/ 464820 h 635317"/>
              <a:gd name="connsiteX26" fmla="*/ 3718560 w 5771674"/>
              <a:gd name="connsiteY26" fmla="*/ 457200 h 635317"/>
              <a:gd name="connsiteX27" fmla="*/ 3642360 w 5771674"/>
              <a:gd name="connsiteY27" fmla="*/ 434340 h 635317"/>
              <a:gd name="connsiteX28" fmla="*/ 3589020 w 5771674"/>
              <a:gd name="connsiteY28" fmla="*/ 426720 h 635317"/>
              <a:gd name="connsiteX29" fmla="*/ 3550920 w 5771674"/>
              <a:gd name="connsiteY29" fmla="*/ 411480 h 635317"/>
              <a:gd name="connsiteX30" fmla="*/ 3406140 w 5771674"/>
              <a:gd name="connsiteY30" fmla="*/ 396240 h 635317"/>
              <a:gd name="connsiteX31" fmla="*/ 3108960 w 5771674"/>
              <a:gd name="connsiteY31" fmla="*/ 381000 h 635317"/>
              <a:gd name="connsiteX32" fmla="*/ 2971800 w 5771674"/>
              <a:gd name="connsiteY32" fmla="*/ 365760 h 635317"/>
              <a:gd name="connsiteX33" fmla="*/ 2948940 w 5771674"/>
              <a:gd name="connsiteY33" fmla="*/ 358140 h 635317"/>
              <a:gd name="connsiteX34" fmla="*/ 2903220 w 5771674"/>
              <a:gd name="connsiteY34" fmla="*/ 350520 h 635317"/>
              <a:gd name="connsiteX35" fmla="*/ 2811780 w 5771674"/>
              <a:gd name="connsiteY35" fmla="*/ 342900 h 635317"/>
              <a:gd name="connsiteX36" fmla="*/ 2644140 w 5771674"/>
              <a:gd name="connsiteY36" fmla="*/ 320040 h 635317"/>
              <a:gd name="connsiteX37" fmla="*/ 2529840 w 5771674"/>
              <a:gd name="connsiteY37" fmla="*/ 304800 h 635317"/>
              <a:gd name="connsiteX38" fmla="*/ 2468880 w 5771674"/>
              <a:gd name="connsiteY38" fmla="*/ 289560 h 635317"/>
              <a:gd name="connsiteX39" fmla="*/ 2194560 w 5771674"/>
              <a:gd name="connsiteY39" fmla="*/ 297180 h 635317"/>
              <a:gd name="connsiteX40" fmla="*/ 2164080 w 5771674"/>
              <a:gd name="connsiteY40" fmla="*/ 312420 h 635317"/>
              <a:gd name="connsiteX41" fmla="*/ 2065020 w 5771674"/>
              <a:gd name="connsiteY41" fmla="*/ 320040 h 635317"/>
              <a:gd name="connsiteX42" fmla="*/ 1935480 w 5771674"/>
              <a:gd name="connsiteY42" fmla="*/ 335280 h 635317"/>
              <a:gd name="connsiteX43" fmla="*/ 1889760 w 5771674"/>
              <a:gd name="connsiteY43" fmla="*/ 342900 h 635317"/>
              <a:gd name="connsiteX44" fmla="*/ 1798320 w 5771674"/>
              <a:gd name="connsiteY44" fmla="*/ 365760 h 635317"/>
              <a:gd name="connsiteX45" fmla="*/ 1600200 w 5771674"/>
              <a:gd name="connsiteY45" fmla="*/ 388620 h 635317"/>
              <a:gd name="connsiteX46" fmla="*/ 1501140 w 5771674"/>
              <a:gd name="connsiteY46" fmla="*/ 396240 h 635317"/>
              <a:gd name="connsiteX47" fmla="*/ 1310640 w 5771674"/>
              <a:gd name="connsiteY47" fmla="*/ 419100 h 635317"/>
              <a:gd name="connsiteX48" fmla="*/ 1242060 w 5771674"/>
              <a:gd name="connsiteY48" fmla="*/ 426720 h 635317"/>
              <a:gd name="connsiteX49" fmla="*/ 807720 w 5771674"/>
              <a:gd name="connsiteY49" fmla="*/ 419100 h 635317"/>
              <a:gd name="connsiteX50" fmla="*/ 762000 w 5771674"/>
              <a:gd name="connsiteY50" fmla="*/ 388620 h 635317"/>
              <a:gd name="connsiteX51" fmla="*/ 685800 w 5771674"/>
              <a:gd name="connsiteY51" fmla="*/ 320040 h 635317"/>
              <a:gd name="connsiteX52" fmla="*/ 647700 w 5771674"/>
              <a:gd name="connsiteY52" fmla="*/ 281940 h 635317"/>
              <a:gd name="connsiteX53" fmla="*/ 594360 w 5771674"/>
              <a:gd name="connsiteY53" fmla="*/ 236220 h 635317"/>
              <a:gd name="connsiteX54" fmla="*/ 579120 w 5771674"/>
              <a:gd name="connsiteY54" fmla="*/ 213360 h 635317"/>
              <a:gd name="connsiteX55" fmla="*/ 487680 w 5771674"/>
              <a:gd name="connsiteY55" fmla="*/ 205740 h 635317"/>
              <a:gd name="connsiteX56" fmla="*/ 274320 w 5771674"/>
              <a:gd name="connsiteY56" fmla="*/ 198120 h 635317"/>
              <a:gd name="connsiteX57" fmla="*/ 243840 w 5771674"/>
              <a:gd name="connsiteY57" fmla="*/ 167640 h 635317"/>
              <a:gd name="connsiteX58" fmla="*/ 220980 w 5771674"/>
              <a:gd name="connsiteY58" fmla="*/ 152400 h 635317"/>
              <a:gd name="connsiteX59" fmla="*/ 167640 w 5771674"/>
              <a:gd name="connsiteY59" fmla="*/ 121920 h 635317"/>
              <a:gd name="connsiteX60" fmla="*/ 114300 w 5771674"/>
              <a:gd name="connsiteY60" fmla="*/ 91440 h 635317"/>
              <a:gd name="connsiteX61" fmla="*/ 91440 w 5771674"/>
              <a:gd name="connsiteY61" fmla="*/ 76200 h 635317"/>
              <a:gd name="connsiteX62" fmla="*/ 60960 w 5771674"/>
              <a:gd name="connsiteY62" fmla="*/ 60960 h 635317"/>
              <a:gd name="connsiteX63" fmla="*/ 22860 w 5771674"/>
              <a:gd name="connsiteY63" fmla="*/ 15240 h 635317"/>
              <a:gd name="connsiteX64" fmla="*/ 0 w 5771674"/>
              <a:gd name="connsiteY64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356860 w 5771674"/>
              <a:gd name="connsiteY3" fmla="*/ 266700 h 635317"/>
              <a:gd name="connsiteX4" fmla="*/ 5303520 w 5771674"/>
              <a:gd name="connsiteY4" fmla="*/ 228600 h 635317"/>
              <a:gd name="connsiteX5" fmla="*/ 5280660 w 5771674"/>
              <a:gd name="connsiteY5" fmla="*/ 220980 h 635317"/>
              <a:gd name="connsiteX6" fmla="*/ 5257800 w 5771674"/>
              <a:gd name="connsiteY6" fmla="*/ 198120 h 635317"/>
              <a:gd name="connsiteX7" fmla="*/ 5128260 w 5771674"/>
              <a:gd name="connsiteY7" fmla="*/ 190500 h 635317"/>
              <a:gd name="connsiteX8" fmla="*/ 5067300 w 5771674"/>
              <a:gd name="connsiteY8" fmla="*/ 205740 h 635317"/>
              <a:gd name="connsiteX9" fmla="*/ 5044440 w 5771674"/>
              <a:gd name="connsiteY9" fmla="*/ 213360 h 635317"/>
              <a:gd name="connsiteX10" fmla="*/ 5013960 w 5771674"/>
              <a:gd name="connsiteY10" fmla="*/ 236220 h 635317"/>
              <a:gd name="connsiteX11" fmla="*/ 4968240 w 5771674"/>
              <a:gd name="connsiteY11" fmla="*/ 251460 h 635317"/>
              <a:gd name="connsiteX12" fmla="*/ 4945380 w 5771674"/>
              <a:gd name="connsiteY12" fmla="*/ 259080 h 635317"/>
              <a:gd name="connsiteX13" fmla="*/ 4899660 w 5771674"/>
              <a:gd name="connsiteY13" fmla="*/ 289560 h 635317"/>
              <a:gd name="connsiteX14" fmla="*/ 4823460 w 5771674"/>
              <a:gd name="connsiteY14" fmla="*/ 304800 h 635317"/>
              <a:gd name="connsiteX15" fmla="*/ 4800600 w 5771674"/>
              <a:gd name="connsiteY15" fmla="*/ 320040 h 635317"/>
              <a:gd name="connsiteX16" fmla="*/ 4739640 w 5771674"/>
              <a:gd name="connsiteY16" fmla="*/ 335280 h 635317"/>
              <a:gd name="connsiteX17" fmla="*/ 4686300 w 5771674"/>
              <a:gd name="connsiteY17" fmla="*/ 350520 h 635317"/>
              <a:gd name="connsiteX18" fmla="*/ 4572000 w 5771674"/>
              <a:gd name="connsiteY18" fmla="*/ 365760 h 635317"/>
              <a:gd name="connsiteX19" fmla="*/ 4503420 w 5771674"/>
              <a:gd name="connsiteY19" fmla="*/ 381000 h 635317"/>
              <a:gd name="connsiteX20" fmla="*/ 4480560 w 5771674"/>
              <a:gd name="connsiteY20" fmla="*/ 388620 h 635317"/>
              <a:gd name="connsiteX21" fmla="*/ 4389120 w 5771674"/>
              <a:gd name="connsiteY21" fmla="*/ 403860 h 635317"/>
              <a:gd name="connsiteX22" fmla="*/ 4351020 w 5771674"/>
              <a:gd name="connsiteY22" fmla="*/ 411480 h 635317"/>
              <a:gd name="connsiteX23" fmla="*/ 4267200 w 5771674"/>
              <a:gd name="connsiteY23" fmla="*/ 419100 h 635317"/>
              <a:gd name="connsiteX24" fmla="*/ 4008120 w 5771674"/>
              <a:gd name="connsiteY24" fmla="*/ 464820 h 635317"/>
              <a:gd name="connsiteX25" fmla="*/ 3718560 w 5771674"/>
              <a:gd name="connsiteY25" fmla="*/ 457200 h 635317"/>
              <a:gd name="connsiteX26" fmla="*/ 3642360 w 5771674"/>
              <a:gd name="connsiteY26" fmla="*/ 434340 h 635317"/>
              <a:gd name="connsiteX27" fmla="*/ 3589020 w 5771674"/>
              <a:gd name="connsiteY27" fmla="*/ 426720 h 635317"/>
              <a:gd name="connsiteX28" fmla="*/ 3550920 w 5771674"/>
              <a:gd name="connsiteY28" fmla="*/ 411480 h 635317"/>
              <a:gd name="connsiteX29" fmla="*/ 3406140 w 5771674"/>
              <a:gd name="connsiteY29" fmla="*/ 396240 h 635317"/>
              <a:gd name="connsiteX30" fmla="*/ 3108960 w 5771674"/>
              <a:gd name="connsiteY30" fmla="*/ 381000 h 635317"/>
              <a:gd name="connsiteX31" fmla="*/ 2971800 w 5771674"/>
              <a:gd name="connsiteY31" fmla="*/ 365760 h 635317"/>
              <a:gd name="connsiteX32" fmla="*/ 2948940 w 5771674"/>
              <a:gd name="connsiteY32" fmla="*/ 358140 h 635317"/>
              <a:gd name="connsiteX33" fmla="*/ 2903220 w 5771674"/>
              <a:gd name="connsiteY33" fmla="*/ 350520 h 635317"/>
              <a:gd name="connsiteX34" fmla="*/ 2811780 w 5771674"/>
              <a:gd name="connsiteY34" fmla="*/ 342900 h 635317"/>
              <a:gd name="connsiteX35" fmla="*/ 2644140 w 5771674"/>
              <a:gd name="connsiteY35" fmla="*/ 320040 h 635317"/>
              <a:gd name="connsiteX36" fmla="*/ 2529840 w 5771674"/>
              <a:gd name="connsiteY36" fmla="*/ 304800 h 635317"/>
              <a:gd name="connsiteX37" fmla="*/ 2468880 w 5771674"/>
              <a:gd name="connsiteY37" fmla="*/ 289560 h 635317"/>
              <a:gd name="connsiteX38" fmla="*/ 2194560 w 5771674"/>
              <a:gd name="connsiteY38" fmla="*/ 297180 h 635317"/>
              <a:gd name="connsiteX39" fmla="*/ 2164080 w 5771674"/>
              <a:gd name="connsiteY39" fmla="*/ 312420 h 635317"/>
              <a:gd name="connsiteX40" fmla="*/ 2065020 w 5771674"/>
              <a:gd name="connsiteY40" fmla="*/ 320040 h 635317"/>
              <a:gd name="connsiteX41" fmla="*/ 1935480 w 5771674"/>
              <a:gd name="connsiteY41" fmla="*/ 335280 h 635317"/>
              <a:gd name="connsiteX42" fmla="*/ 1889760 w 5771674"/>
              <a:gd name="connsiteY42" fmla="*/ 342900 h 635317"/>
              <a:gd name="connsiteX43" fmla="*/ 1798320 w 5771674"/>
              <a:gd name="connsiteY43" fmla="*/ 365760 h 635317"/>
              <a:gd name="connsiteX44" fmla="*/ 1600200 w 5771674"/>
              <a:gd name="connsiteY44" fmla="*/ 388620 h 635317"/>
              <a:gd name="connsiteX45" fmla="*/ 1501140 w 5771674"/>
              <a:gd name="connsiteY45" fmla="*/ 396240 h 635317"/>
              <a:gd name="connsiteX46" fmla="*/ 1310640 w 5771674"/>
              <a:gd name="connsiteY46" fmla="*/ 419100 h 635317"/>
              <a:gd name="connsiteX47" fmla="*/ 1242060 w 5771674"/>
              <a:gd name="connsiteY47" fmla="*/ 426720 h 635317"/>
              <a:gd name="connsiteX48" fmla="*/ 807720 w 5771674"/>
              <a:gd name="connsiteY48" fmla="*/ 419100 h 635317"/>
              <a:gd name="connsiteX49" fmla="*/ 762000 w 5771674"/>
              <a:gd name="connsiteY49" fmla="*/ 388620 h 635317"/>
              <a:gd name="connsiteX50" fmla="*/ 685800 w 5771674"/>
              <a:gd name="connsiteY50" fmla="*/ 320040 h 635317"/>
              <a:gd name="connsiteX51" fmla="*/ 647700 w 5771674"/>
              <a:gd name="connsiteY51" fmla="*/ 281940 h 635317"/>
              <a:gd name="connsiteX52" fmla="*/ 594360 w 5771674"/>
              <a:gd name="connsiteY52" fmla="*/ 236220 h 635317"/>
              <a:gd name="connsiteX53" fmla="*/ 579120 w 5771674"/>
              <a:gd name="connsiteY53" fmla="*/ 213360 h 635317"/>
              <a:gd name="connsiteX54" fmla="*/ 487680 w 5771674"/>
              <a:gd name="connsiteY54" fmla="*/ 205740 h 635317"/>
              <a:gd name="connsiteX55" fmla="*/ 274320 w 5771674"/>
              <a:gd name="connsiteY55" fmla="*/ 198120 h 635317"/>
              <a:gd name="connsiteX56" fmla="*/ 243840 w 5771674"/>
              <a:gd name="connsiteY56" fmla="*/ 167640 h 635317"/>
              <a:gd name="connsiteX57" fmla="*/ 220980 w 5771674"/>
              <a:gd name="connsiteY57" fmla="*/ 152400 h 635317"/>
              <a:gd name="connsiteX58" fmla="*/ 167640 w 5771674"/>
              <a:gd name="connsiteY58" fmla="*/ 121920 h 635317"/>
              <a:gd name="connsiteX59" fmla="*/ 114300 w 5771674"/>
              <a:gd name="connsiteY59" fmla="*/ 91440 h 635317"/>
              <a:gd name="connsiteX60" fmla="*/ 91440 w 5771674"/>
              <a:gd name="connsiteY60" fmla="*/ 76200 h 635317"/>
              <a:gd name="connsiteX61" fmla="*/ 60960 w 5771674"/>
              <a:gd name="connsiteY61" fmla="*/ 60960 h 635317"/>
              <a:gd name="connsiteX62" fmla="*/ 22860 w 5771674"/>
              <a:gd name="connsiteY62" fmla="*/ 15240 h 635317"/>
              <a:gd name="connsiteX63" fmla="*/ 0 w 5771674"/>
              <a:gd name="connsiteY63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303520 w 5771674"/>
              <a:gd name="connsiteY3" fmla="*/ 228600 h 635317"/>
              <a:gd name="connsiteX4" fmla="*/ 5280660 w 5771674"/>
              <a:gd name="connsiteY4" fmla="*/ 220980 h 635317"/>
              <a:gd name="connsiteX5" fmla="*/ 5257800 w 5771674"/>
              <a:gd name="connsiteY5" fmla="*/ 198120 h 635317"/>
              <a:gd name="connsiteX6" fmla="*/ 5128260 w 5771674"/>
              <a:gd name="connsiteY6" fmla="*/ 190500 h 635317"/>
              <a:gd name="connsiteX7" fmla="*/ 5067300 w 5771674"/>
              <a:gd name="connsiteY7" fmla="*/ 205740 h 635317"/>
              <a:gd name="connsiteX8" fmla="*/ 5044440 w 5771674"/>
              <a:gd name="connsiteY8" fmla="*/ 213360 h 635317"/>
              <a:gd name="connsiteX9" fmla="*/ 5013960 w 5771674"/>
              <a:gd name="connsiteY9" fmla="*/ 236220 h 635317"/>
              <a:gd name="connsiteX10" fmla="*/ 4968240 w 5771674"/>
              <a:gd name="connsiteY10" fmla="*/ 251460 h 635317"/>
              <a:gd name="connsiteX11" fmla="*/ 4945380 w 5771674"/>
              <a:gd name="connsiteY11" fmla="*/ 259080 h 635317"/>
              <a:gd name="connsiteX12" fmla="*/ 4899660 w 5771674"/>
              <a:gd name="connsiteY12" fmla="*/ 289560 h 635317"/>
              <a:gd name="connsiteX13" fmla="*/ 4823460 w 5771674"/>
              <a:gd name="connsiteY13" fmla="*/ 304800 h 635317"/>
              <a:gd name="connsiteX14" fmla="*/ 4800600 w 5771674"/>
              <a:gd name="connsiteY14" fmla="*/ 320040 h 635317"/>
              <a:gd name="connsiteX15" fmla="*/ 4739640 w 5771674"/>
              <a:gd name="connsiteY15" fmla="*/ 335280 h 635317"/>
              <a:gd name="connsiteX16" fmla="*/ 4686300 w 5771674"/>
              <a:gd name="connsiteY16" fmla="*/ 350520 h 635317"/>
              <a:gd name="connsiteX17" fmla="*/ 4572000 w 5771674"/>
              <a:gd name="connsiteY17" fmla="*/ 365760 h 635317"/>
              <a:gd name="connsiteX18" fmla="*/ 4503420 w 5771674"/>
              <a:gd name="connsiteY18" fmla="*/ 381000 h 635317"/>
              <a:gd name="connsiteX19" fmla="*/ 4480560 w 5771674"/>
              <a:gd name="connsiteY19" fmla="*/ 388620 h 635317"/>
              <a:gd name="connsiteX20" fmla="*/ 4389120 w 5771674"/>
              <a:gd name="connsiteY20" fmla="*/ 403860 h 635317"/>
              <a:gd name="connsiteX21" fmla="*/ 4351020 w 5771674"/>
              <a:gd name="connsiteY21" fmla="*/ 411480 h 635317"/>
              <a:gd name="connsiteX22" fmla="*/ 4267200 w 5771674"/>
              <a:gd name="connsiteY22" fmla="*/ 419100 h 635317"/>
              <a:gd name="connsiteX23" fmla="*/ 4008120 w 5771674"/>
              <a:gd name="connsiteY23" fmla="*/ 464820 h 635317"/>
              <a:gd name="connsiteX24" fmla="*/ 3718560 w 5771674"/>
              <a:gd name="connsiteY24" fmla="*/ 457200 h 635317"/>
              <a:gd name="connsiteX25" fmla="*/ 3642360 w 5771674"/>
              <a:gd name="connsiteY25" fmla="*/ 434340 h 635317"/>
              <a:gd name="connsiteX26" fmla="*/ 3589020 w 5771674"/>
              <a:gd name="connsiteY26" fmla="*/ 426720 h 635317"/>
              <a:gd name="connsiteX27" fmla="*/ 3550920 w 5771674"/>
              <a:gd name="connsiteY27" fmla="*/ 411480 h 635317"/>
              <a:gd name="connsiteX28" fmla="*/ 3406140 w 5771674"/>
              <a:gd name="connsiteY28" fmla="*/ 396240 h 635317"/>
              <a:gd name="connsiteX29" fmla="*/ 3108960 w 5771674"/>
              <a:gd name="connsiteY29" fmla="*/ 381000 h 635317"/>
              <a:gd name="connsiteX30" fmla="*/ 2971800 w 5771674"/>
              <a:gd name="connsiteY30" fmla="*/ 365760 h 635317"/>
              <a:gd name="connsiteX31" fmla="*/ 2948940 w 5771674"/>
              <a:gd name="connsiteY31" fmla="*/ 358140 h 635317"/>
              <a:gd name="connsiteX32" fmla="*/ 2903220 w 5771674"/>
              <a:gd name="connsiteY32" fmla="*/ 350520 h 635317"/>
              <a:gd name="connsiteX33" fmla="*/ 2811780 w 5771674"/>
              <a:gd name="connsiteY33" fmla="*/ 342900 h 635317"/>
              <a:gd name="connsiteX34" fmla="*/ 2644140 w 5771674"/>
              <a:gd name="connsiteY34" fmla="*/ 320040 h 635317"/>
              <a:gd name="connsiteX35" fmla="*/ 2529840 w 5771674"/>
              <a:gd name="connsiteY35" fmla="*/ 304800 h 635317"/>
              <a:gd name="connsiteX36" fmla="*/ 2468880 w 5771674"/>
              <a:gd name="connsiteY36" fmla="*/ 289560 h 635317"/>
              <a:gd name="connsiteX37" fmla="*/ 2194560 w 5771674"/>
              <a:gd name="connsiteY37" fmla="*/ 297180 h 635317"/>
              <a:gd name="connsiteX38" fmla="*/ 2164080 w 5771674"/>
              <a:gd name="connsiteY38" fmla="*/ 312420 h 635317"/>
              <a:gd name="connsiteX39" fmla="*/ 2065020 w 5771674"/>
              <a:gd name="connsiteY39" fmla="*/ 320040 h 635317"/>
              <a:gd name="connsiteX40" fmla="*/ 1935480 w 5771674"/>
              <a:gd name="connsiteY40" fmla="*/ 335280 h 635317"/>
              <a:gd name="connsiteX41" fmla="*/ 1889760 w 5771674"/>
              <a:gd name="connsiteY41" fmla="*/ 342900 h 635317"/>
              <a:gd name="connsiteX42" fmla="*/ 1798320 w 5771674"/>
              <a:gd name="connsiteY42" fmla="*/ 365760 h 635317"/>
              <a:gd name="connsiteX43" fmla="*/ 1600200 w 5771674"/>
              <a:gd name="connsiteY43" fmla="*/ 388620 h 635317"/>
              <a:gd name="connsiteX44" fmla="*/ 1501140 w 5771674"/>
              <a:gd name="connsiteY44" fmla="*/ 396240 h 635317"/>
              <a:gd name="connsiteX45" fmla="*/ 1310640 w 5771674"/>
              <a:gd name="connsiteY45" fmla="*/ 419100 h 635317"/>
              <a:gd name="connsiteX46" fmla="*/ 1242060 w 5771674"/>
              <a:gd name="connsiteY46" fmla="*/ 426720 h 635317"/>
              <a:gd name="connsiteX47" fmla="*/ 807720 w 5771674"/>
              <a:gd name="connsiteY47" fmla="*/ 419100 h 635317"/>
              <a:gd name="connsiteX48" fmla="*/ 762000 w 5771674"/>
              <a:gd name="connsiteY48" fmla="*/ 388620 h 635317"/>
              <a:gd name="connsiteX49" fmla="*/ 685800 w 5771674"/>
              <a:gd name="connsiteY49" fmla="*/ 320040 h 635317"/>
              <a:gd name="connsiteX50" fmla="*/ 647700 w 5771674"/>
              <a:gd name="connsiteY50" fmla="*/ 281940 h 635317"/>
              <a:gd name="connsiteX51" fmla="*/ 594360 w 5771674"/>
              <a:gd name="connsiteY51" fmla="*/ 236220 h 635317"/>
              <a:gd name="connsiteX52" fmla="*/ 579120 w 5771674"/>
              <a:gd name="connsiteY52" fmla="*/ 213360 h 635317"/>
              <a:gd name="connsiteX53" fmla="*/ 487680 w 5771674"/>
              <a:gd name="connsiteY53" fmla="*/ 205740 h 635317"/>
              <a:gd name="connsiteX54" fmla="*/ 274320 w 5771674"/>
              <a:gd name="connsiteY54" fmla="*/ 198120 h 635317"/>
              <a:gd name="connsiteX55" fmla="*/ 243840 w 5771674"/>
              <a:gd name="connsiteY55" fmla="*/ 167640 h 635317"/>
              <a:gd name="connsiteX56" fmla="*/ 220980 w 5771674"/>
              <a:gd name="connsiteY56" fmla="*/ 152400 h 635317"/>
              <a:gd name="connsiteX57" fmla="*/ 167640 w 5771674"/>
              <a:gd name="connsiteY57" fmla="*/ 121920 h 635317"/>
              <a:gd name="connsiteX58" fmla="*/ 114300 w 5771674"/>
              <a:gd name="connsiteY58" fmla="*/ 91440 h 635317"/>
              <a:gd name="connsiteX59" fmla="*/ 91440 w 5771674"/>
              <a:gd name="connsiteY59" fmla="*/ 76200 h 635317"/>
              <a:gd name="connsiteX60" fmla="*/ 60960 w 5771674"/>
              <a:gd name="connsiteY60" fmla="*/ 60960 h 635317"/>
              <a:gd name="connsiteX61" fmla="*/ 22860 w 5771674"/>
              <a:gd name="connsiteY61" fmla="*/ 15240 h 635317"/>
              <a:gd name="connsiteX62" fmla="*/ 0 w 5771674"/>
              <a:gd name="connsiteY62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303520 w 5771674"/>
              <a:gd name="connsiteY3" fmla="*/ 228600 h 635317"/>
              <a:gd name="connsiteX4" fmla="*/ 5257800 w 5771674"/>
              <a:gd name="connsiteY4" fmla="*/ 198120 h 635317"/>
              <a:gd name="connsiteX5" fmla="*/ 5128260 w 5771674"/>
              <a:gd name="connsiteY5" fmla="*/ 190500 h 635317"/>
              <a:gd name="connsiteX6" fmla="*/ 5067300 w 5771674"/>
              <a:gd name="connsiteY6" fmla="*/ 205740 h 635317"/>
              <a:gd name="connsiteX7" fmla="*/ 5044440 w 5771674"/>
              <a:gd name="connsiteY7" fmla="*/ 213360 h 635317"/>
              <a:gd name="connsiteX8" fmla="*/ 5013960 w 5771674"/>
              <a:gd name="connsiteY8" fmla="*/ 236220 h 635317"/>
              <a:gd name="connsiteX9" fmla="*/ 4968240 w 5771674"/>
              <a:gd name="connsiteY9" fmla="*/ 251460 h 635317"/>
              <a:gd name="connsiteX10" fmla="*/ 4945380 w 5771674"/>
              <a:gd name="connsiteY10" fmla="*/ 259080 h 635317"/>
              <a:gd name="connsiteX11" fmla="*/ 4899660 w 5771674"/>
              <a:gd name="connsiteY11" fmla="*/ 289560 h 635317"/>
              <a:gd name="connsiteX12" fmla="*/ 4823460 w 5771674"/>
              <a:gd name="connsiteY12" fmla="*/ 304800 h 635317"/>
              <a:gd name="connsiteX13" fmla="*/ 4800600 w 5771674"/>
              <a:gd name="connsiteY13" fmla="*/ 320040 h 635317"/>
              <a:gd name="connsiteX14" fmla="*/ 4739640 w 5771674"/>
              <a:gd name="connsiteY14" fmla="*/ 335280 h 635317"/>
              <a:gd name="connsiteX15" fmla="*/ 4686300 w 5771674"/>
              <a:gd name="connsiteY15" fmla="*/ 350520 h 635317"/>
              <a:gd name="connsiteX16" fmla="*/ 4572000 w 5771674"/>
              <a:gd name="connsiteY16" fmla="*/ 365760 h 635317"/>
              <a:gd name="connsiteX17" fmla="*/ 4503420 w 5771674"/>
              <a:gd name="connsiteY17" fmla="*/ 381000 h 635317"/>
              <a:gd name="connsiteX18" fmla="*/ 4480560 w 5771674"/>
              <a:gd name="connsiteY18" fmla="*/ 388620 h 635317"/>
              <a:gd name="connsiteX19" fmla="*/ 4389120 w 5771674"/>
              <a:gd name="connsiteY19" fmla="*/ 403860 h 635317"/>
              <a:gd name="connsiteX20" fmla="*/ 4351020 w 5771674"/>
              <a:gd name="connsiteY20" fmla="*/ 411480 h 635317"/>
              <a:gd name="connsiteX21" fmla="*/ 4267200 w 5771674"/>
              <a:gd name="connsiteY21" fmla="*/ 419100 h 635317"/>
              <a:gd name="connsiteX22" fmla="*/ 4008120 w 5771674"/>
              <a:gd name="connsiteY22" fmla="*/ 464820 h 635317"/>
              <a:gd name="connsiteX23" fmla="*/ 3718560 w 5771674"/>
              <a:gd name="connsiteY23" fmla="*/ 457200 h 635317"/>
              <a:gd name="connsiteX24" fmla="*/ 3642360 w 5771674"/>
              <a:gd name="connsiteY24" fmla="*/ 434340 h 635317"/>
              <a:gd name="connsiteX25" fmla="*/ 3589020 w 5771674"/>
              <a:gd name="connsiteY25" fmla="*/ 426720 h 635317"/>
              <a:gd name="connsiteX26" fmla="*/ 3550920 w 5771674"/>
              <a:gd name="connsiteY26" fmla="*/ 411480 h 635317"/>
              <a:gd name="connsiteX27" fmla="*/ 3406140 w 5771674"/>
              <a:gd name="connsiteY27" fmla="*/ 396240 h 635317"/>
              <a:gd name="connsiteX28" fmla="*/ 3108960 w 5771674"/>
              <a:gd name="connsiteY28" fmla="*/ 381000 h 635317"/>
              <a:gd name="connsiteX29" fmla="*/ 2971800 w 5771674"/>
              <a:gd name="connsiteY29" fmla="*/ 365760 h 635317"/>
              <a:gd name="connsiteX30" fmla="*/ 2948940 w 5771674"/>
              <a:gd name="connsiteY30" fmla="*/ 358140 h 635317"/>
              <a:gd name="connsiteX31" fmla="*/ 2903220 w 5771674"/>
              <a:gd name="connsiteY31" fmla="*/ 350520 h 635317"/>
              <a:gd name="connsiteX32" fmla="*/ 2811780 w 5771674"/>
              <a:gd name="connsiteY32" fmla="*/ 342900 h 635317"/>
              <a:gd name="connsiteX33" fmla="*/ 2644140 w 5771674"/>
              <a:gd name="connsiteY33" fmla="*/ 320040 h 635317"/>
              <a:gd name="connsiteX34" fmla="*/ 2529840 w 5771674"/>
              <a:gd name="connsiteY34" fmla="*/ 304800 h 635317"/>
              <a:gd name="connsiteX35" fmla="*/ 2468880 w 5771674"/>
              <a:gd name="connsiteY35" fmla="*/ 289560 h 635317"/>
              <a:gd name="connsiteX36" fmla="*/ 2194560 w 5771674"/>
              <a:gd name="connsiteY36" fmla="*/ 297180 h 635317"/>
              <a:gd name="connsiteX37" fmla="*/ 2164080 w 5771674"/>
              <a:gd name="connsiteY37" fmla="*/ 312420 h 635317"/>
              <a:gd name="connsiteX38" fmla="*/ 2065020 w 5771674"/>
              <a:gd name="connsiteY38" fmla="*/ 320040 h 635317"/>
              <a:gd name="connsiteX39" fmla="*/ 1935480 w 5771674"/>
              <a:gd name="connsiteY39" fmla="*/ 335280 h 635317"/>
              <a:gd name="connsiteX40" fmla="*/ 1889760 w 5771674"/>
              <a:gd name="connsiteY40" fmla="*/ 342900 h 635317"/>
              <a:gd name="connsiteX41" fmla="*/ 1798320 w 5771674"/>
              <a:gd name="connsiteY41" fmla="*/ 365760 h 635317"/>
              <a:gd name="connsiteX42" fmla="*/ 1600200 w 5771674"/>
              <a:gd name="connsiteY42" fmla="*/ 388620 h 635317"/>
              <a:gd name="connsiteX43" fmla="*/ 1501140 w 5771674"/>
              <a:gd name="connsiteY43" fmla="*/ 396240 h 635317"/>
              <a:gd name="connsiteX44" fmla="*/ 1310640 w 5771674"/>
              <a:gd name="connsiteY44" fmla="*/ 419100 h 635317"/>
              <a:gd name="connsiteX45" fmla="*/ 1242060 w 5771674"/>
              <a:gd name="connsiteY45" fmla="*/ 426720 h 635317"/>
              <a:gd name="connsiteX46" fmla="*/ 807720 w 5771674"/>
              <a:gd name="connsiteY46" fmla="*/ 419100 h 635317"/>
              <a:gd name="connsiteX47" fmla="*/ 762000 w 5771674"/>
              <a:gd name="connsiteY47" fmla="*/ 388620 h 635317"/>
              <a:gd name="connsiteX48" fmla="*/ 685800 w 5771674"/>
              <a:gd name="connsiteY48" fmla="*/ 320040 h 635317"/>
              <a:gd name="connsiteX49" fmla="*/ 647700 w 5771674"/>
              <a:gd name="connsiteY49" fmla="*/ 281940 h 635317"/>
              <a:gd name="connsiteX50" fmla="*/ 594360 w 5771674"/>
              <a:gd name="connsiteY50" fmla="*/ 236220 h 635317"/>
              <a:gd name="connsiteX51" fmla="*/ 579120 w 5771674"/>
              <a:gd name="connsiteY51" fmla="*/ 213360 h 635317"/>
              <a:gd name="connsiteX52" fmla="*/ 487680 w 5771674"/>
              <a:gd name="connsiteY52" fmla="*/ 205740 h 635317"/>
              <a:gd name="connsiteX53" fmla="*/ 274320 w 5771674"/>
              <a:gd name="connsiteY53" fmla="*/ 198120 h 635317"/>
              <a:gd name="connsiteX54" fmla="*/ 243840 w 5771674"/>
              <a:gd name="connsiteY54" fmla="*/ 167640 h 635317"/>
              <a:gd name="connsiteX55" fmla="*/ 220980 w 5771674"/>
              <a:gd name="connsiteY55" fmla="*/ 152400 h 635317"/>
              <a:gd name="connsiteX56" fmla="*/ 167640 w 5771674"/>
              <a:gd name="connsiteY56" fmla="*/ 121920 h 635317"/>
              <a:gd name="connsiteX57" fmla="*/ 114300 w 5771674"/>
              <a:gd name="connsiteY57" fmla="*/ 91440 h 635317"/>
              <a:gd name="connsiteX58" fmla="*/ 91440 w 5771674"/>
              <a:gd name="connsiteY58" fmla="*/ 76200 h 635317"/>
              <a:gd name="connsiteX59" fmla="*/ 60960 w 5771674"/>
              <a:gd name="connsiteY59" fmla="*/ 60960 h 635317"/>
              <a:gd name="connsiteX60" fmla="*/ 22860 w 5771674"/>
              <a:gd name="connsiteY60" fmla="*/ 15240 h 635317"/>
              <a:gd name="connsiteX61" fmla="*/ 0 w 5771674"/>
              <a:gd name="connsiteY61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57800 w 5771674"/>
              <a:gd name="connsiteY3" fmla="*/ 198120 h 635317"/>
              <a:gd name="connsiteX4" fmla="*/ 5128260 w 5771674"/>
              <a:gd name="connsiteY4" fmla="*/ 190500 h 635317"/>
              <a:gd name="connsiteX5" fmla="*/ 5067300 w 5771674"/>
              <a:gd name="connsiteY5" fmla="*/ 205740 h 635317"/>
              <a:gd name="connsiteX6" fmla="*/ 5044440 w 5771674"/>
              <a:gd name="connsiteY6" fmla="*/ 213360 h 635317"/>
              <a:gd name="connsiteX7" fmla="*/ 5013960 w 5771674"/>
              <a:gd name="connsiteY7" fmla="*/ 236220 h 635317"/>
              <a:gd name="connsiteX8" fmla="*/ 4968240 w 5771674"/>
              <a:gd name="connsiteY8" fmla="*/ 251460 h 635317"/>
              <a:gd name="connsiteX9" fmla="*/ 4945380 w 5771674"/>
              <a:gd name="connsiteY9" fmla="*/ 259080 h 635317"/>
              <a:gd name="connsiteX10" fmla="*/ 4899660 w 5771674"/>
              <a:gd name="connsiteY10" fmla="*/ 289560 h 635317"/>
              <a:gd name="connsiteX11" fmla="*/ 4823460 w 5771674"/>
              <a:gd name="connsiteY11" fmla="*/ 304800 h 635317"/>
              <a:gd name="connsiteX12" fmla="*/ 4800600 w 5771674"/>
              <a:gd name="connsiteY12" fmla="*/ 320040 h 635317"/>
              <a:gd name="connsiteX13" fmla="*/ 4739640 w 5771674"/>
              <a:gd name="connsiteY13" fmla="*/ 335280 h 635317"/>
              <a:gd name="connsiteX14" fmla="*/ 4686300 w 5771674"/>
              <a:gd name="connsiteY14" fmla="*/ 350520 h 635317"/>
              <a:gd name="connsiteX15" fmla="*/ 4572000 w 5771674"/>
              <a:gd name="connsiteY15" fmla="*/ 365760 h 635317"/>
              <a:gd name="connsiteX16" fmla="*/ 4503420 w 5771674"/>
              <a:gd name="connsiteY16" fmla="*/ 381000 h 635317"/>
              <a:gd name="connsiteX17" fmla="*/ 4480560 w 5771674"/>
              <a:gd name="connsiteY17" fmla="*/ 388620 h 635317"/>
              <a:gd name="connsiteX18" fmla="*/ 4389120 w 5771674"/>
              <a:gd name="connsiteY18" fmla="*/ 403860 h 635317"/>
              <a:gd name="connsiteX19" fmla="*/ 4351020 w 5771674"/>
              <a:gd name="connsiteY19" fmla="*/ 411480 h 635317"/>
              <a:gd name="connsiteX20" fmla="*/ 4267200 w 5771674"/>
              <a:gd name="connsiteY20" fmla="*/ 419100 h 635317"/>
              <a:gd name="connsiteX21" fmla="*/ 4008120 w 5771674"/>
              <a:gd name="connsiteY21" fmla="*/ 464820 h 635317"/>
              <a:gd name="connsiteX22" fmla="*/ 3718560 w 5771674"/>
              <a:gd name="connsiteY22" fmla="*/ 457200 h 635317"/>
              <a:gd name="connsiteX23" fmla="*/ 3642360 w 5771674"/>
              <a:gd name="connsiteY23" fmla="*/ 434340 h 635317"/>
              <a:gd name="connsiteX24" fmla="*/ 3589020 w 5771674"/>
              <a:gd name="connsiteY24" fmla="*/ 426720 h 635317"/>
              <a:gd name="connsiteX25" fmla="*/ 3550920 w 5771674"/>
              <a:gd name="connsiteY25" fmla="*/ 411480 h 635317"/>
              <a:gd name="connsiteX26" fmla="*/ 3406140 w 5771674"/>
              <a:gd name="connsiteY26" fmla="*/ 396240 h 635317"/>
              <a:gd name="connsiteX27" fmla="*/ 3108960 w 5771674"/>
              <a:gd name="connsiteY27" fmla="*/ 381000 h 635317"/>
              <a:gd name="connsiteX28" fmla="*/ 2971800 w 5771674"/>
              <a:gd name="connsiteY28" fmla="*/ 365760 h 635317"/>
              <a:gd name="connsiteX29" fmla="*/ 2948940 w 5771674"/>
              <a:gd name="connsiteY29" fmla="*/ 358140 h 635317"/>
              <a:gd name="connsiteX30" fmla="*/ 2903220 w 5771674"/>
              <a:gd name="connsiteY30" fmla="*/ 350520 h 635317"/>
              <a:gd name="connsiteX31" fmla="*/ 2811780 w 5771674"/>
              <a:gd name="connsiteY31" fmla="*/ 342900 h 635317"/>
              <a:gd name="connsiteX32" fmla="*/ 2644140 w 5771674"/>
              <a:gd name="connsiteY32" fmla="*/ 320040 h 635317"/>
              <a:gd name="connsiteX33" fmla="*/ 2529840 w 5771674"/>
              <a:gd name="connsiteY33" fmla="*/ 304800 h 635317"/>
              <a:gd name="connsiteX34" fmla="*/ 2468880 w 5771674"/>
              <a:gd name="connsiteY34" fmla="*/ 289560 h 635317"/>
              <a:gd name="connsiteX35" fmla="*/ 2194560 w 5771674"/>
              <a:gd name="connsiteY35" fmla="*/ 297180 h 635317"/>
              <a:gd name="connsiteX36" fmla="*/ 2164080 w 5771674"/>
              <a:gd name="connsiteY36" fmla="*/ 312420 h 635317"/>
              <a:gd name="connsiteX37" fmla="*/ 2065020 w 5771674"/>
              <a:gd name="connsiteY37" fmla="*/ 320040 h 635317"/>
              <a:gd name="connsiteX38" fmla="*/ 1935480 w 5771674"/>
              <a:gd name="connsiteY38" fmla="*/ 335280 h 635317"/>
              <a:gd name="connsiteX39" fmla="*/ 1889760 w 5771674"/>
              <a:gd name="connsiteY39" fmla="*/ 342900 h 635317"/>
              <a:gd name="connsiteX40" fmla="*/ 1798320 w 5771674"/>
              <a:gd name="connsiteY40" fmla="*/ 365760 h 635317"/>
              <a:gd name="connsiteX41" fmla="*/ 1600200 w 5771674"/>
              <a:gd name="connsiteY41" fmla="*/ 388620 h 635317"/>
              <a:gd name="connsiteX42" fmla="*/ 1501140 w 5771674"/>
              <a:gd name="connsiteY42" fmla="*/ 396240 h 635317"/>
              <a:gd name="connsiteX43" fmla="*/ 1310640 w 5771674"/>
              <a:gd name="connsiteY43" fmla="*/ 419100 h 635317"/>
              <a:gd name="connsiteX44" fmla="*/ 1242060 w 5771674"/>
              <a:gd name="connsiteY44" fmla="*/ 426720 h 635317"/>
              <a:gd name="connsiteX45" fmla="*/ 807720 w 5771674"/>
              <a:gd name="connsiteY45" fmla="*/ 419100 h 635317"/>
              <a:gd name="connsiteX46" fmla="*/ 762000 w 5771674"/>
              <a:gd name="connsiteY46" fmla="*/ 388620 h 635317"/>
              <a:gd name="connsiteX47" fmla="*/ 685800 w 5771674"/>
              <a:gd name="connsiteY47" fmla="*/ 320040 h 635317"/>
              <a:gd name="connsiteX48" fmla="*/ 647700 w 5771674"/>
              <a:gd name="connsiteY48" fmla="*/ 281940 h 635317"/>
              <a:gd name="connsiteX49" fmla="*/ 594360 w 5771674"/>
              <a:gd name="connsiteY49" fmla="*/ 236220 h 635317"/>
              <a:gd name="connsiteX50" fmla="*/ 579120 w 5771674"/>
              <a:gd name="connsiteY50" fmla="*/ 213360 h 635317"/>
              <a:gd name="connsiteX51" fmla="*/ 487680 w 5771674"/>
              <a:gd name="connsiteY51" fmla="*/ 205740 h 635317"/>
              <a:gd name="connsiteX52" fmla="*/ 274320 w 5771674"/>
              <a:gd name="connsiteY52" fmla="*/ 198120 h 635317"/>
              <a:gd name="connsiteX53" fmla="*/ 243840 w 5771674"/>
              <a:gd name="connsiteY53" fmla="*/ 167640 h 635317"/>
              <a:gd name="connsiteX54" fmla="*/ 220980 w 5771674"/>
              <a:gd name="connsiteY54" fmla="*/ 152400 h 635317"/>
              <a:gd name="connsiteX55" fmla="*/ 167640 w 5771674"/>
              <a:gd name="connsiteY55" fmla="*/ 121920 h 635317"/>
              <a:gd name="connsiteX56" fmla="*/ 114300 w 5771674"/>
              <a:gd name="connsiteY56" fmla="*/ 91440 h 635317"/>
              <a:gd name="connsiteX57" fmla="*/ 91440 w 5771674"/>
              <a:gd name="connsiteY57" fmla="*/ 76200 h 635317"/>
              <a:gd name="connsiteX58" fmla="*/ 60960 w 5771674"/>
              <a:gd name="connsiteY58" fmla="*/ 60960 h 635317"/>
              <a:gd name="connsiteX59" fmla="*/ 22860 w 5771674"/>
              <a:gd name="connsiteY59" fmla="*/ 15240 h 635317"/>
              <a:gd name="connsiteX60" fmla="*/ 0 w 5771674"/>
              <a:gd name="connsiteY60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57800 w 5771674"/>
              <a:gd name="connsiteY3" fmla="*/ 198120 h 635317"/>
              <a:gd name="connsiteX4" fmla="*/ 5128260 w 5771674"/>
              <a:gd name="connsiteY4" fmla="*/ 190500 h 635317"/>
              <a:gd name="connsiteX5" fmla="*/ 5067300 w 5771674"/>
              <a:gd name="connsiteY5" fmla="*/ 205740 h 635317"/>
              <a:gd name="connsiteX6" fmla="*/ 5044440 w 5771674"/>
              <a:gd name="connsiteY6" fmla="*/ 213360 h 635317"/>
              <a:gd name="connsiteX7" fmla="*/ 5013960 w 5771674"/>
              <a:gd name="connsiteY7" fmla="*/ 236220 h 635317"/>
              <a:gd name="connsiteX8" fmla="*/ 4968240 w 5771674"/>
              <a:gd name="connsiteY8" fmla="*/ 251460 h 635317"/>
              <a:gd name="connsiteX9" fmla="*/ 4899660 w 5771674"/>
              <a:gd name="connsiteY9" fmla="*/ 289560 h 635317"/>
              <a:gd name="connsiteX10" fmla="*/ 4823460 w 5771674"/>
              <a:gd name="connsiteY10" fmla="*/ 304800 h 635317"/>
              <a:gd name="connsiteX11" fmla="*/ 4800600 w 5771674"/>
              <a:gd name="connsiteY11" fmla="*/ 320040 h 635317"/>
              <a:gd name="connsiteX12" fmla="*/ 4739640 w 5771674"/>
              <a:gd name="connsiteY12" fmla="*/ 335280 h 635317"/>
              <a:gd name="connsiteX13" fmla="*/ 4686300 w 5771674"/>
              <a:gd name="connsiteY13" fmla="*/ 350520 h 635317"/>
              <a:gd name="connsiteX14" fmla="*/ 4572000 w 5771674"/>
              <a:gd name="connsiteY14" fmla="*/ 365760 h 635317"/>
              <a:gd name="connsiteX15" fmla="*/ 4503420 w 5771674"/>
              <a:gd name="connsiteY15" fmla="*/ 381000 h 635317"/>
              <a:gd name="connsiteX16" fmla="*/ 4480560 w 5771674"/>
              <a:gd name="connsiteY16" fmla="*/ 388620 h 635317"/>
              <a:gd name="connsiteX17" fmla="*/ 4389120 w 5771674"/>
              <a:gd name="connsiteY17" fmla="*/ 403860 h 635317"/>
              <a:gd name="connsiteX18" fmla="*/ 4351020 w 5771674"/>
              <a:gd name="connsiteY18" fmla="*/ 411480 h 635317"/>
              <a:gd name="connsiteX19" fmla="*/ 4267200 w 5771674"/>
              <a:gd name="connsiteY19" fmla="*/ 419100 h 635317"/>
              <a:gd name="connsiteX20" fmla="*/ 4008120 w 5771674"/>
              <a:gd name="connsiteY20" fmla="*/ 464820 h 635317"/>
              <a:gd name="connsiteX21" fmla="*/ 3718560 w 5771674"/>
              <a:gd name="connsiteY21" fmla="*/ 457200 h 635317"/>
              <a:gd name="connsiteX22" fmla="*/ 3642360 w 5771674"/>
              <a:gd name="connsiteY22" fmla="*/ 434340 h 635317"/>
              <a:gd name="connsiteX23" fmla="*/ 3589020 w 5771674"/>
              <a:gd name="connsiteY23" fmla="*/ 426720 h 635317"/>
              <a:gd name="connsiteX24" fmla="*/ 3550920 w 5771674"/>
              <a:gd name="connsiteY24" fmla="*/ 411480 h 635317"/>
              <a:gd name="connsiteX25" fmla="*/ 3406140 w 5771674"/>
              <a:gd name="connsiteY25" fmla="*/ 396240 h 635317"/>
              <a:gd name="connsiteX26" fmla="*/ 3108960 w 5771674"/>
              <a:gd name="connsiteY26" fmla="*/ 381000 h 635317"/>
              <a:gd name="connsiteX27" fmla="*/ 2971800 w 5771674"/>
              <a:gd name="connsiteY27" fmla="*/ 365760 h 635317"/>
              <a:gd name="connsiteX28" fmla="*/ 2948940 w 5771674"/>
              <a:gd name="connsiteY28" fmla="*/ 358140 h 635317"/>
              <a:gd name="connsiteX29" fmla="*/ 2903220 w 5771674"/>
              <a:gd name="connsiteY29" fmla="*/ 350520 h 635317"/>
              <a:gd name="connsiteX30" fmla="*/ 2811780 w 5771674"/>
              <a:gd name="connsiteY30" fmla="*/ 342900 h 635317"/>
              <a:gd name="connsiteX31" fmla="*/ 2644140 w 5771674"/>
              <a:gd name="connsiteY31" fmla="*/ 320040 h 635317"/>
              <a:gd name="connsiteX32" fmla="*/ 2529840 w 5771674"/>
              <a:gd name="connsiteY32" fmla="*/ 304800 h 635317"/>
              <a:gd name="connsiteX33" fmla="*/ 2468880 w 5771674"/>
              <a:gd name="connsiteY33" fmla="*/ 289560 h 635317"/>
              <a:gd name="connsiteX34" fmla="*/ 2194560 w 5771674"/>
              <a:gd name="connsiteY34" fmla="*/ 297180 h 635317"/>
              <a:gd name="connsiteX35" fmla="*/ 2164080 w 5771674"/>
              <a:gd name="connsiteY35" fmla="*/ 312420 h 635317"/>
              <a:gd name="connsiteX36" fmla="*/ 2065020 w 5771674"/>
              <a:gd name="connsiteY36" fmla="*/ 320040 h 635317"/>
              <a:gd name="connsiteX37" fmla="*/ 1935480 w 5771674"/>
              <a:gd name="connsiteY37" fmla="*/ 335280 h 635317"/>
              <a:gd name="connsiteX38" fmla="*/ 1889760 w 5771674"/>
              <a:gd name="connsiteY38" fmla="*/ 342900 h 635317"/>
              <a:gd name="connsiteX39" fmla="*/ 1798320 w 5771674"/>
              <a:gd name="connsiteY39" fmla="*/ 365760 h 635317"/>
              <a:gd name="connsiteX40" fmla="*/ 1600200 w 5771674"/>
              <a:gd name="connsiteY40" fmla="*/ 388620 h 635317"/>
              <a:gd name="connsiteX41" fmla="*/ 1501140 w 5771674"/>
              <a:gd name="connsiteY41" fmla="*/ 396240 h 635317"/>
              <a:gd name="connsiteX42" fmla="*/ 1310640 w 5771674"/>
              <a:gd name="connsiteY42" fmla="*/ 419100 h 635317"/>
              <a:gd name="connsiteX43" fmla="*/ 1242060 w 5771674"/>
              <a:gd name="connsiteY43" fmla="*/ 426720 h 635317"/>
              <a:gd name="connsiteX44" fmla="*/ 807720 w 5771674"/>
              <a:gd name="connsiteY44" fmla="*/ 419100 h 635317"/>
              <a:gd name="connsiteX45" fmla="*/ 762000 w 5771674"/>
              <a:gd name="connsiteY45" fmla="*/ 388620 h 635317"/>
              <a:gd name="connsiteX46" fmla="*/ 685800 w 5771674"/>
              <a:gd name="connsiteY46" fmla="*/ 320040 h 635317"/>
              <a:gd name="connsiteX47" fmla="*/ 647700 w 5771674"/>
              <a:gd name="connsiteY47" fmla="*/ 281940 h 635317"/>
              <a:gd name="connsiteX48" fmla="*/ 594360 w 5771674"/>
              <a:gd name="connsiteY48" fmla="*/ 236220 h 635317"/>
              <a:gd name="connsiteX49" fmla="*/ 579120 w 5771674"/>
              <a:gd name="connsiteY49" fmla="*/ 213360 h 635317"/>
              <a:gd name="connsiteX50" fmla="*/ 487680 w 5771674"/>
              <a:gd name="connsiteY50" fmla="*/ 205740 h 635317"/>
              <a:gd name="connsiteX51" fmla="*/ 274320 w 5771674"/>
              <a:gd name="connsiteY51" fmla="*/ 198120 h 635317"/>
              <a:gd name="connsiteX52" fmla="*/ 243840 w 5771674"/>
              <a:gd name="connsiteY52" fmla="*/ 167640 h 635317"/>
              <a:gd name="connsiteX53" fmla="*/ 220980 w 5771674"/>
              <a:gd name="connsiteY53" fmla="*/ 152400 h 635317"/>
              <a:gd name="connsiteX54" fmla="*/ 167640 w 5771674"/>
              <a:gd name="connsiteY54" fmla="*/ 121920 h 635317"/>
              <a:gd name="connsiteX55" fmla="*/ 114300 w 5771674"/>
              <a:gd name="connsiteY55" fmla="*/ 91440 h 635317"/>
              <a:gd name="connsiteX56" fmla="*/ 91440 w 5771674"/>
              <a:gd name="connsiteY56" fmla="*/ 76200 h 635317"/>
              <a:gd name="connsiteX57" fmla="*/ 60960 w 5771674"/>
              <a:gd name="connsiteY57" fmla="*/ 60960 h 635317"/>
              <a:gd name="connsiteX58" fmla="*/ 22860 w 5771674"/>
              <a:gd name="connsiteY58" fmla="*/ 15240 h 635317"/>
              <a:gd name="connsiteX59" fmla="*/ 0 w 5771674"/>
              <a:gd name="connsiteY59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57800 w 5771674"/>
              <a:gd name="connsiteY3" fmla="*/ 198120 h 635317"/>
              <a:gd name="connsiteX4" fmla="*/ 5128260 w 5771674"/>
              <a:gd name="connsiteY4" fmla="*/ 190500 h 635317"/>
              <a:gd name="connsiteX5" fmla="*/ 5067300 w 5771674"/>
              <a:gd name="connsiteY5" fmla="*/ 205740 h 635317"/>
              <a:gd name="connsiteX6" fmla="*/ 5044440 w 5771674"/>
              <a:gd name="connsiteY6" fmla="*/ 213360 h 635317"/>
              <a:gd name="connsiteX7" fmla="*/ 5013960 w 5771674"/>
              <a:gd name="connsiteY7" fmla="*/ 236220 h 635317"/>
              <a:gd name="connsiteX8" fmla="*/ 4899660 w 5771674"/>
              <a:gd name="connsiteY8" fmla="*/ 289560 h 635317"/>
              <a:gd name="connsiteX9" fmla="*/ 4823460 w 5771674"/>
              <a:gd name="connsiteY9" fmla="*/ 304800 h 635317"/>
              <a:gd name="connsiteX10" fmla="*/ 4800600 w 5771674"/>
              <a:gd name="connsiteY10" fmla="*/ 320040 h 635317"/>
              <a:gd name="connsiteX11" fmla="*/ 4739640 w 5771674"/>
              <a:gd name="connsiteY11" fmla="*/ 335280 h 635317"/>
              <a:gd name="connsiteX12" fmla="*/ 4686300 w 5771674"/>
              <a:gd name="connsiteY12" fmla="*/ 350520 h 635317"/>
              <a:gd name="connsiteX13" fmla="*/ 4572000 w 5771674"/>
              <a:gd name="connsiteY13" fmla="*/ 365760 h 635317"/>
              <a:gd name="connsiteX14" fmla="*/ 4503420 w 5771674"/>
              <a:gd name="connsiteY14" fmla="*/ 381000 h 635317"/>
              <a:gd name="connsiteX15" fmla="*/ 4480560 w 5771674"/>
              <a:gd name="connsiteY15" fmla="*/ 388620 h 635317"/>
              <a:gd name="connsiteX16" fmla="*/ 4389120 w 5771674"/>
              <a:gd name="connsiteY16" fmla="*/ 403860 h 635317"/>
              <a:gd name="connsiteX17" fmla="*/ 4351020 w 5771674"/>
              <a:gd name="connsiteY17" fmla="*/ 411480 h 635317"/>
              <a:gd name="connsiteX18" fmla="*/ 4267200 w 5771674"/>
              <a:gd name="connsiteY18" fmla="*/ 419100 h 635317"/>
              <a:gd name="connsiteX19" fmla="*/ 4008120 w 5771674"/>
              <a:gd name="connsiteY19" fmla="*/ 464820 h 635317"/>
              <a:gd name="connsiteX20" fmla="*/ 3718560 w 5771674"/>
              <a:gd name="connsiteY20" fmla="*/ 457200 h 635317"/>
              <a:gd name="connsiteX21" fmla="*/ 3642360 w 5771674"/>
              <a:gd name="connsiteY21" fmla="*/ 434340 h 635317"/>
              <a:gd name="connsiteX22" fmla="*/ 3589020 w 5771674"/>
              <a:gd name="connsiteY22" fmla="*/ 426720 h 635317"/>
              <a:gd name="connsiteX23" fmla="*/ 3550920 w 5771674"/>
              <a:gd name="connsiteY23" fmla="*/ 411480 h 635317"/>
              <a:gd name="connsiteX24" fmla="*/ 3406140 w 5771674"/>
              <a:gd name="connsiteY24" fmla="*/ 396240 h 635317"/>
              <a:gd name="connsiteX25" fmla="*/ 3108960 w 5771674"/>
              <a:gd name="connsiteY25" fmla="*/ 381000 h 635317"/>
              <a:gd name="connsiteX26" fmla="*/ 2971800 w 5771674"/>
              <a:gd name="connsiteY26" fmla="*/ 365760 h 635317"/>
              <a:gd name="connsiteX27" fmla="*/ 2948940 w 5771674"/>
              <a:gd name="connsiteY27" fmla="*/ 358140 h 635317"/>
              <a:gd name="connsiteX28" fmla="*/ 2903220 w 5771674"/>
              <a:gd name="connsiteY28" fmla="*/ 350520 h 635317"/>
              <a:gd name="connsiteX29" fmla="*/ 2811780 w 5771674"/>
              <a:gd name="connsiteY29" fmla="*/ 342900 h 635317"/>
              <a:gd name="connsiteX30" fmla="*/ 2644140 w 5771674"/>
              <a:gd name="connsiteY30" fmla="*/ 320040 h 635317"/>
              <a:gd name="connsiteX31" fmla="*/ 2529840 w 5771674"/>
              <a:gd name="connsiteY31" fmla="*/ 304800 h 635317"/>
              <a:gd name="connsiteX32" fmla="*/ 2468880 w 5771674"/>
              <a:gd name="connsiteY32" fmla="*/ 289560 h 635317"/>
              <a:gd name="connsiteX33" fmla="*/ 2194560 w 5771674"/>
              <a:gd name="connsiteY33" fmla="*/ 297180 h 635317"/>
              <a:gd name="connsiteX34" fmla="*/ 2164080 w 5771674"/>
              <a:gd name="connsiteY34" fmla="*/ 312420 h 635317"/>
              <a:gd name="connsiteX35" fmla="*/ 2065020 w 5771674"/>
              <a:gd name="connsiteY35" fmla="*/ 320040 h 635317"/>
              <a:gd name="connsiteX36" fmla="*/ 1935480 w 5771674"/>
              <a:gd name="connsiteY36" fmla="*/ 335280 h 635317"/>
              <a:gd name="connsiteX37" fmla="*/ 1889760 w 5771674"/>
              <a:gd name="connsiteY37" fmla="*/ 342900 h 635317"/>
              <a:gd name="connsiteX38" fmla="*/ 1798320 w 5771674"/>
              <a:gd name="connsiteY38" fmla="*/ 365760 h 635317"/>
              <a:gd name="connsiteX39" fmla="*/ 1600200 w 5771674"/>
              <a:gd name="connsiteY39" fmla="*/ 388620 h 635317"/>
              <a:gd name="connsiteX40" fmla="*/ 1501140 w 5771674"/>
              <a:gd name="connsiteY40" fmla="*/ 396240 h 635317"/>
              <a:gd name="connsiteX41" fmla="*/ 1310640 w 5771674"/>
              <a:gd name="connsiteY41" fmla="*/ 419100 h 635317"/>
              <a:gd name="connsiteX42" fmla="*/ 1242060 w 5771674"/>
              <a:gd name="connsiteY42" fmla="*/ 426720 h 635317"/>
              <a:gd name="connsiteX43" fmla="*/ 807720 w 5771674"/>
              <a:gd name="connsiteY43" fmla="*/ 419100 h 635317"/>
              <a:gd name="connsiteX44" fmla="*/ 762000 w 5771674"/>
              <a:gd name="connsiteY44" fmla="*/ 388620 h 635317"/>
              <a:gd name="connsiteX45" fmla="*/ 685800 w 5771674"/>
              <a:gd name="connsiteY45" fmla="*/ 320040 h 635317"/>
              <a:gd name="connsiteX46" fmla="*/ 647700 w 5771674"/>
              <a:gd name="connsiteY46" fmla="*/ 281940 h 635317"/>
              <a:gd name="connsiteX47" fmla="*/ 594360 w 5771674"/>
              <a:gd name="connsiteY47" fmla="*/ 236220 h 635317"/>
              <a:gd name="connsiteX48" fmla="*/ 579120 w 5771674"/>
              <a:gd name="connsiteY48" fmla="*/ 213360 h 635317"/>
              <a:gd name="connsiteX49" fmla="*/ 487680 w 5771674"/>
              <a:gd name="connsiteY49" fmla="*/ 205740 h 635317"/>
              <a:gd name="connsiteX50" fmla="*/ 274320 w 5771674"/>
              <a:gd name="connsiteY50" fmla="*/ 198120 h 635317"/>
              <a:gd name="connsiteX51" fmla="*/ 243840 w 5771674"/>
              <a:gd name="connsiteY51" fmla="*/ 167640 h 635317"/>
              <a:gd name="connsiteX52" fmla="*/ 220980 w 5771674"/>
              <a:gd name="connsiteY52" fmla="*/ 152400 h 635317"/>
              <a:gd name="connsiteX53" fmla="*/ 167640 w 5771674"/>
              <a:gd name="connsiteY53" fmla="*/ 121920 h 635317"/>
              <a:gd name="connsiteX54" fmla="*/ 114300 w 5771674"/>
              <a:gd name="connsiteY54" fmla="*/ 91440 h 635317"/>
              <a:gd name="connsiteX55" fmla="*/ 91440 w 5771674"/>
              <a:gd name="connsiteY55" fmla="*/ 76200 h 635317"/>
              <a:gd name="connsiteX56" fmla="*/ 60960 w 5771674"/>
              <a:gd name="connsiteY56" fmla="*/ 60960 h 635317"/>
              <a:gd name="connsiteX57" fmla="*/ 22860 w 5771674"/>
              <a:gd name="connsiteY57" fmla="*/ 15240 h 635317"/>
              <a:gd name="connsiteX58" fmla="*/ 0 w 5771674"/>
              <a:gd name="connsiteY58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57800 w 5771674"/>
              <a:gd name="connsiteY3" fmla="*/ 198120 h 635317"/>
              <a:gd name="connsiteX4" fmla="*/ 5128260 w 5771674"/>
              <a:gd name="connsiteY4" fmla="*/ 190500 h 635317"/>
              <a:gd name="connsiteX5" fmla="*/ 5067300 w 5771674"/>
              <a:gd name="connsiteY5" fmla="*/ 205740 h 635317"/>
              <a:gd name="connsiteX6" fmla="*/ 5013960 w 5771674"/>
              <a:gd name="connsiteY6" fmla="*/ 236220 h 635317"/>
              <a:gd name="connsiteX7" fmla="*/ 4899660 w 5771674"/>
              <a:gd name="connsiteY7" fmla="*/ 289560 h 635317"/>
              <a:gd name="connsiteX8" fmla="*/ 4823460 w 5771674"/>
              <a:gd name="connsiteY8" fmla="*/ 304800 h 635317"/>
              <a:gd name="connsiteX9" fmla="*/ 4800600 w 5771674"/>
              <a:gd name="connsiteY9" fmla="*/ 320040 h 635317"/>
              <a:gd name="connsiteX10" fmla="*/ 4739640 w 5771674"/>
              <a:gd name="connsiteY10" fmla="*/ 335280 h 635317"/>
              <a:gd name="connsiteX11" fmla="*/ 4686300 w 5771674"/>
              <a:gd name="connsiteY11" fmla="*/ 350520 h 635317"/>
              <a:gd name="connsiteX12" fmla="*/ 4572000 w 5771674"/>
              <a:gd name="connsiteY12" fmla="*/ 365760 h 635317"/>
              <a:gd name="connsiteX13" fmla="*/ 4503420 w 5771674"/>
              <a:gd name="connsiteY13" fmla="*/ 381000 h 635317"/>
              <a:gd name="connsiteX14" fmla="*/ 4480560 w 5771674"/>
              <a:gd name="connsiteY14" fmla="*/ 388620 h 635317"/>
              <a:gd name="connsiteX15" fmla="*/ 4389120 w 5771674"/>
              <a:gd name="connsiteY15" fmla="*/ 403860 h 635317"/>
              <a:gd name="connsiteX16" fmla="*/ 4351020 w 5771674"/>
              <a:gd name="connsiteY16" fmla="*/ 411480 h 635317"/>
              <a:gd name="connsiteX17" fmla="*/ 4267200 w 5771674"/>
              <a:gd name="connsiteY17" fmla="*/ 419100 h 635317"/>
              <a:gd name="connsiteX18" fmla="*/ 4008120 w 5771674"/>
              <a:gd name="connsiteY18" fmla="*/ 464820 h 635317"/>
              <a:gd name="connsiteX19" fmla="*/ 3718560 w 5771674"/>
              <a:gd name="connsiteY19" fmla="*/ 457200 h 635317"/>
              <a:gd name="connsiteX20" fmla="*/ 3642360 w 5771674"/>
              <a:gd name="connsiteY20" fmla="*/ 434340 h 635317"/>
              <a:gd name="connsiteX21" fmla="*/ 3589020 w 5771674"/>
              <a:gd name="connsiteY21" fmla="*/ 426720 h 635317"/>
              <a:gd name="connsiteX22" fmla="*/ 3550920 w 5771674"/>
              <a:gd name="connsiteY22" fmla="*/ 411480 h 635317"/>
              <a:gd name="connsiteX23" fmla="*/ 3406140 w 5771674"/>
              <a:gd name="connsiteY23" fmla="*/ 396240 h 635317"/>
              <a:gd name="connsiteX24" fmla="*/ 3108960 w 5771674"/>
              <a:gd name="connsiteY24" fmla="*/ 381000 h 635317"/>
              <a:gd name="connsiteX25" fmla="*/ 2971800 w 5771674"/>
              <a:gd name="connsiteY25" fmla="*/ 365760 h 635317"/>
              <a:gd name="connsiteX26" fmla="*/ 2948940 w 5771674"/>
              <a:gd name="connsiteY26" fmla="*/ 358140 h 635317"/>
              <a:gd name="connsiteX27" fmla="*/ 2903220 w 5771674"/>
              <a:gd name="connsiteY27" fmla="*/ 350520 h 635317"/>
              <a:gd name="connsiteX28" fmla="*/ 2811780 w 5771674"/>
              <a:gd name="connsiteY28" fmla="*/ 342900 h 635317"/>
              <a:gd name="connsiteX29" fmla="*/ 2644140 w 5771674"/>
              <a:gd name="connsiteY29" fmla="*/ 320040 h 635317"/>
              <a:gd name="connsiteX30" fmla="*/ 2529840 w 5771674"/>
              <a:gd name="connsiteY30" fmla="*/ 304800 h 635317"/>
              <a:gd name="connsiteX31" fmla="*/ 2468880 w 5771674"/>
              <a:gd name="connsiteY31" fmla="*/ 289560 h 635317"/>
              <a:gd name="connsiteX32" fmla="*/ 2194560 w 5771674"/>
              <a:gd name="connsiteY32" fmla="*/ 297180 h 635317"/>
              <a:gd name="connsiteX33" fmla="*/ 2164080 w 5771674"/>
              <a:gd name="connsiteY33" fmla="*/ 312420 h 635317"/>
              <a:gd name="connsiteX34" fmla="*/ 2065020 w 5771674"/>
              <a:gd name="connsiteY34" fmla="*/ 320040 h 635317"/>
              <a:gd name="connsiteX35" fmla="*/ 1935480 w 5771674"/>
              <a:gd name="connsiteY35" fmla="*/ 335280 h 635317"/>
              <a:gd name="connsiteX36" fmla="*/ 1889760 w 5771674"/>
              <a:gd name="connsiteY36" fmla="*/ 342900 h 635317"/>
              <a:gd name="connsiteX37" fmla="*/ 1798320 w 5771674"/>
              <a:gd name="connsiteY37" fmla="*/ 365760 h 635317"/>
              <a:gd name="connsiteX38" fmla="*/ 1600200 w 5771674"/>
              <a:gd name="connsiteY38" fmla="*/ 388620 h 635317"/>
              <a:gd name="connsiteX39" fmla="*/ 1501140 w 5771674"/>
              <a:gd name="connsiteY39" fmla="*/ 396240 h 635317"/>
              <a:gd name="connsiteX40" fmla="*/ 1310640 w 5771674"/>
              <a:gd name="connsiteY40" fmla="*/ 419100 h 635317"/>
              <a:gd name="connsiteX41" fmla="*/ 1242060 w 5771674"/>
              <a:gd name="connsiteY41" fmla="*/ 426720 h 635317"/>
              <a:gd name="connsiteX42" fmla="*/ 807720 w 5771674"/>
              <a:gd name="connsiteY42" fmla="*/ 419100 h 635317"/>
              <a:gd name="connsiteX43" fmla="*/ 762000 w 5771674"/>
              <a:gd name="connsiteY43" fmla="*/ 388620 h 635317"/>
              <a:gd name="connsiteX44" fmla="*/ 685800 w 5771674"/>
              <a:gd name="connsiteY44" fmla="*/ 320040 h 635317"/>
              <a:gd name="connsiteX45" fmla="*/ 647700 w 5771674"/>
              <a:gd name="connsiteY45" fmla="*/ 281940 h 635317"/>
              <a:gd name="connsiteX46" fmla="*/ 594360 w 5771674"/>
              <a:gd name="connsiteY46" fmla="*/ 236220 h 635317"/>
              <a:gd name="connsiteX47" fmla="*/ 579120 w 5771674"/>
              <a:gd name="connsiteY47" fmla="*/ 213360 h 635317"/>
              <a:gd name="connsiteX48" fmla="*/ 487680 w 5771674"/>
              <a:gd name="connsiteY48" fmla="*/ 205740 h 635317"/>
              <a:gd name="connsiteX49" fmla="*/ 274320 w 5771674"/>
              <a:gd name="connsiteY49" fmla="*/ 198120 h 635317"/>
              <a:gd name="connsiteX50" fmla="*/ 243840 w 5771674"/>
              <a:gd name="connsiteY50" fmla="*/ 167640 h 635317"/>
              <a:gd name="connsiteX51" fmla="*/ 220980 w 5771674"/>
              <a:gd name="connsiteY51" fmla="*/ 152400 h 635317"/>
              <a:gd name="connsiteX52" fmla="*/ 167640 w 5771674"/>
              <a:gd name="connsiteY52" fmla="*/ 121920 h 635317"/>
              <a:gd name="connsiteX53" fmla="*/ 114300 w 5771674"/>
              <a:gd name="connsiteY53" fmla="*/ 91440 h 635317"/>
              <a:gd name="connsiteX54" fmla="*/ 91440 w 5771674"/>
              <a:gd name="connsiteY54" fmla="*/ 76200 h 635317"/>
              <a:gd name="connsiteX55" fmla="*/ 60960 w 5771674"/>
              <a:gd name="connsiteY55" fmla="*/ 60960 h 635317"/>
              <a:gd name="connsiteX56" fmla="*/ 22860 w 5771674"/>
              <a:gd name="connsiteY56" fmla="*/ 15240 h 635317"/>
              <a:gd name="connsiteX57" fmla="*/ 0 w 5771674"/>
              <a:gd name="connsiteY57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57800 w 5771674"/>
              <a:gd name="connsiteY3" fmla="*/ 198120 h 635317"/>
              <a:gd name="connsiteX4" fmla="*/ 5067300 w 5771674"/>
              <a:gd name="connsiteY4" fmla="*/ 205740 h 635317"/>
              <a:gd name="connsiteX5" fmla="*/ 5013960 w 5771674"/>
              <a:gd name="connsiteY5" fmla="*/ 236220 h 635317"/>
              <a:gd name="connsiteX6" fmla="*/ 4899660 w 5771674"/>
              <a:gd name="connsiteY6" fmla="*/ 289560 h 635317"/>
              <a:gd name="connsiteX7" fmla="*/ 4823460 w 5771674"/>
              <a:gd name="connsiteY7" fmla="*/ 304800 h 635317"/>
              <a:gd name="connsiteX8" fmla="*/ 4800600 w 5771674"/>
              <a:gd name="connsiteY8" fmla="*/ 320040 h 635317"/>
              <a:gd name="connsiteX9" fmla="*/ 4739640 w 5771674"/>
              <a:gd name="connsiteY9" fmla="*/ 335280 h 635317"/>
              <a:gd name="connsiteX10" fmla="*/ 4686300 w 5771674"/>
              <a:gd name="connsiteY10" fmla="*/ 350520 h 635317"/>
              <a:gd name="connsiteX11" fmla="*/ 4572000 w 5771674"/>
              <a:gd name="connsiteY11" fmla="*/ 365760 h 635317"/>
              <a:gd name="connsiteX12" fmla="*/ 4503420 w 5771674"/>
              <a:gd name="connsiteY12" fmla="*/ 381000 h 635317"/>
              <a:gd name="connsiteX13" fmla="*/ 4480560 w 5771674"/>
              <a:gd name="connsiteY13" fmla="*/ 388620 h 635317"/>
              <a:gd name="connsiteX14" fmla="*/ 4389120 w 5771674"/>
              <a:gd name="connsiteY14" fmla="*/ 403860 h 635317"/>
              <a:gd name="connsiteX15" fmla="*/ 4351020 w 5771674"/>
              <a:gd name="connsiteY15" fmla="*/ 411480 h 635317"/>
              <a:gd name="connsiteX16" fmla="*/ 4267200 w 5771674"/>
              <a:gd name="connsiteY16" fmla="*/ 419100 h 635317"/>
              <a:gd name="connsiteX17" fmla="*/ 4008120 w 5771674"/>
              <a:gd name="connsiteY17" fmla="*/ 464820 h 635317"/>
              <a:gd name="connsiteX18" fmla="*/ 3718560 w 5771674"/>
              <a:gd name="connsiteY18" fmla="*/ 457200 h 635317"/>
              <a:gd name="connsiteX19" fmla="*/ 3642360 w 5771674"/>
              <a:gd name="connsiteY19" fmla="*/ 434340 h 635317"/>
              <a:gd name="connsiteX20" fmla="*/ 3589020 w 5771674"/>
              <a:gd name="connsiteY20" fmla="*/ 426720 h 635317"/>
              <a:gd name="connsiteX21" fmla="*/ 3550920 w 5771674"/>
              <a:gd name="connsiteY21" fmla="*/ 411480 h 635317"/>
              <a:gd name="connsiteX22" fmla="*/ 3406140 w 5771674"/>
              <a:gd name="connsiteY22" fmla="*/ 396240 h 635317"/>
              <a:gd name="connsiteX23" fmla="*/ 3108960 w 5771674"/>
              <a:gd name="connsiteY23" fmla="*/ 381000 h 635317"/>
              <a:gd name="connsiteX24" fmla="*/ 2971800 w 5771674"/>
              <a:gd name="connsiteY24" fmla="*/ 365760 h 635317"/>
              <a:gd name="connsiteX25" fmla="*/ 2948940 w 5771674"/>
              <a:gd name="connsiteY25" fmla="*/ 358140 h 635317"/>
              <a:gd name="connsiteX26" fmla="*/ 2903220 w 5771674"/>
              <a:gd name="connsiteY26" fmla="*/ 350520 h 635317"/>
              <a:gd name="connsiteX27" fmla="*/ 2811780 w 5771674"/>
              <a:gd name="connsiteY27" fmla="*/ 342900 h 635317"/>
              <a:gd name="connsiteX28" fmla="*/ 2644140 w 5771674"/>
              <a:gd name="connsiteY28" fmla="*/ 320040 h 635317"/>
              <a:gd name="connsiteX29" fmla="*/ 2529840 w 5771674"/>
              <a:gd name="connsiteY29" fmla="*/ 304800 h 635317"/>
              <a:gd name="connsiteX30" fmla="*/ 2468880 w 5771674"/>
              <a:gd name="connsiteY30" fmla="*/ 289560 h 635317"/>
              <a:gd name="connsiteX31" fmla="*/ 2194560 w 5771674"/>
              <a:gd name="connsiteY31" fmla="*/ 297180 h 635317"/>
              <a:gd name="connsiteX32" fmla="*/ 2164080 w 5771674"/>
              <a:gd name="connsiteY32" fmla="*/ 312420 h 635317"/>
              <a:gd name="connsiteX33" fmla="*/ 2065020 w 5771674"/>
              <a:gd name="connsiteY33" fmla="*/ 320040 h 635317"/>
              <a:gd name="connsiteX34" fmla="*/ 1935480 w 5771674"/>
              <a:gd name="connsiteY34" fmla="*/ 335280 h 635317"/>
              <a:gd name="connsiteX35" fmla="*/ 1889760 w 5771674"/>
              <a:gd name="connsiteY35" fmla="*/ 342900 h 635317"/>
              <a:gd name="connsiteX36" fmla="*/ 1798320 w 5771674"/>
              <a:gd name="connsiteY36" fmla="*/ 365760 h 635317"/>
              <a:gd name="connsiteX37" fmla="*/ 1600200 w 5771674"/>
              <a:gd name="connsiteY37" fmla="*/ 388620 h 635317"/>
              <a:gd name="connsiteX38" fmla="*/ 1501140 w 5771674"/>
              <a:gd name="connsiteY38" fmla="*/ 396240 h 635317"/>
              <a:gd name="connsiteX39" fmla="*/ 1310640 w 5771674"/>
              <a:gd name="connsiteY39" fmla="*/ 419100 h 635317"/>
              <a:gd name="connsiteX40" fmla="*/ 1242060 w 5771674"/>
              <a:gd name="connsiteY40" fmla="*/ 426720 h 635317"/>
              <a:gd name="connsiteX41" fmla="*/ 807720 w 5771674"/>
              <a:gd name="connsiteY41" fmla="*/ 419100 h 635317"/>
              <a:gd name="connsiteX42" fmla="*/ 762000 w 5771674"/>
              <a:gd name="connsiteY42" fmla="*/ 388620 h 635317"/>
              <a:gd name="connsiteX43" fmla="*/ 685800 w 5771674"/>
              <a:gd name="connsiteY43" fmla="*/ 320040 h 635317"/>
              <a:gd name="connsiteX44" fmla="*/ 647700 w 5771674"/>
              <a:gd name="connsiteY44" fmla="*/ 281940 h 635317"/>
              <a:gd name="connsiteX45" fmla="*/ 594360 w 5771674"/>
              <a:gd name="connsiteY45" fmla="*/ 236220 h 635317"/>
              <a:gd name="connsiteX46" fmla="*/ 579120 w 5771674"/>
              <a:gd name="connsiteY46" fmla="*/ 213360 h 635317"/>
              <a:gd name="connsiteX47" fmla="*/ 487680 w 5771674"/>
              <a:gd name="connsiteY47" fmla="*/ 205740 h 635317"/>
              <a:gd name="connsiteX48" fmla="*/ 274320 w 5771674"/>
              <a:gd name="connsiteY48" fmla="*/ 198120 h 635317"/>
              <a:gd name="connsiteX49" fmla="*/ 243840 w 5771674"/>
              <a:gd name="connsiteY49" fmla="*/ 167640 h 635317"/>
              <a:gd name="connsiteX50" fmla="*/ 220980 w 5771674"/>
              <a:gd name="connsiteY50" fmla="*/ 152400 h 635317"/>
              <a:gd name="connsiteX51" fmla="*/ 167640 w 5771674"/>
              <a:gd name="connsiteY51" fmla="*/ 121920 h 635317"/>
              <a:gd name="connsiteX52" fmla="*/ 114300 w 5771674"/>
              <a:gd name="connsiteY52" fmla="*/ 91440 h 635317"/>
              <a:gd name="connsiteX53" fmla="*/ 91440 w 5771674"/>
              <a:gd name="connsiteY53" fmla="*/ 76200 h 635317"/>
              <a:gd name="connsiteX54" fmla="*/ 60960 w 5771674"/>
              <a:gd name="connsiteY54" fmla="*/ 60960 h 635317"/>
              <a:gd name="connsiteX55" fmla="*/ 22860 w 5771674"/>
              <a:gd name="connsiteY55" fmla="*/ 15240 h 635317"/>
              <a:gd name="connsiteX56" fmla="*/ 0 w 5771674"/>
              <a:gd name="connsiteY56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57800 w 5771674"/>
              <a:gd name="connsiteY3" fmla="*/ 198120 h 635317"/>
              <a:gd name="connsiteX4" fmla="*/ 5013960 w 5771674"/>
              <a:gd name="connsiteY4" fmla="*/ 236220 h 635317"/>
              <a:gd name="connsiteX5" fmla="*/ 4899660 w 5771674"/>
              <a:gd name="connsiteY5" fmla="*/ 289560 h 635317"/>
              <a:gd name="connsiteX6" fmla="*/ 4823460 w 5771674"/>
              <a:gd name="connsiteY6" fmla="*/ 304800 h 635317"/>
              <a:gd name="connsiteX7" fmla="*/ 4800600 w 5771674"/>
              <a:gd name="connsiteY7" fmla="*/ 320040 h 635317"/>
              <a:gd name="connsiteX8" fmla="*/ 4739640 w 5771674"/>
              <a:gd name="connsiteY8" fmla="*/ 335280 h 635317"/>
              <a:gd name="connsiteX9" fmla="*/ 4686300 w 5771674"/>
              <a:gd name="connsiteY9" fmla="*/ 350520 h 635317"/>
              <a:gd name="connsiteX10" fmla="*/ 4572000 w 5771674"/>
              <a:gd name="connsiteY10" fmla="*/ 365760 h 635317"/>
              <a:gd name="connsiteX11" fmla="*/ 4503420 w 5771674"/>
              <a:gd name="connsiteY11" fmla="*/ 381000 h 635317"/>
              <a:gd name="connsiteX12" fmla="*/ 4480560 w 5771674"/>
              <a:gd name="connsiteY12" fmla="*/ 388620 h 635317"/>
              <a:gd name="connsiteX13" fmla="*/ 4389120 w 5771674"/>
              <a:gd name="connsiteY13" fmla="*/ 403860 h 635317"/>
              <a:gd name="connsiteX14" fmla="*/ 4351020 w 5771674"/>
              <a:gd name="connsiteY14" fmla="*/ 411480 h 635317"/>
              <a:gd name="connsiteX15" fmla="*/ 4267200 w 5771674"/>
              <a:gd name="connsiteY15" fmla="*/ 419100 h 635317"/>
              <a:gd name="connsiteX16" fmla="*/ 4008120 w 5771674"/>
              <a:gd name="connsiteY16" fmla="*/ 464820 h 635317"/>
              <a:gd name="connsiteX17" fmla="*/ 3718560 w 5771674"/>
              <a:gd name="connsiteY17" fmla="*/ 457200 h 635317"/>
              <a:gd name="connsiteX18" fmla="*/ 3642360 w 5771674"/>
              <a:gd name="connsiteY18" fmla="*/ 434340 h 635317"/>
              <a:gd name="connsiteX19" fmla="*/ 3589020 w 5771674"/>
              <a:gd name="connsiteY19" fmla="*/ 426720 h 635317"/>
              <a:gd name="connsiteX20" fmla="*/ 3550920 w 5771674"/>
              <a:gd name="connsiteY20" fmla="*/ 411480 h 635317"/>
              <a:gd name="connsiteX21" fmla="*/ 3406140 w 5771674"/>
              <a:gd name="connsiteY21" fmla="*/ 396240 h 635317"/>
              <a:gd name="connsiteX22" fmla="*/ 3108960 w 5771674"/>
              <a:gd name="connsiteY22" fmla="*/ 381000 h 635317"/>
              <a:gd name="connsiteX23" fmla="*/ 2971800 w 5771674"/>
              <a:gd name="connsiteY23" fmla="*/ 365760 h 635317"/>
              <a:gd name="connsiteX24" fmla="*/ 2948940 w 5771674"/>
              <a:gd name="connsiteY24" fmla="*/ 358140 h 635317"/>
              <a:gd name="connsiteX25" fmla="*/ 2903220 w 5771674"/>
              <a:gd name="connsiteY25" fmla="*/ 350520 h 635317"/>
              <a:gd name="connsiteX26" fmla="*/ 2811780 w 5771674"/>
              <a:gd name="connsiteY26" fmla="*/ 342900 h 635317"/>
              <a:gd name="connsiteX27" fmla="*/ 2644140 w 5771674"/>
              <a:gd name="connsiteY27" fmla="*/ 320040 h 635317"/>
              <a:gd name="connsiteX28" fmla="*/ 2529840 w 5771674"/>
              <a:gd name="connsiteY28" fmla="*/ 304800 h 635317"/>
              <a:gd name="connsiteX29" fmla="*/ 2468880 w 5771674"/>
              <a:gd name="connsiteY29" fmla="*/ 289560 h 635317"/>
              <a:gd name="connsiteX30" fmla="*/ 2194560 w 5771674"/>
              <a:gd name="connsiteY30" fmla="*/ 297180 h 635317"/>
              <a:gd name="connsiteX31" fmla="*/ 2164080 w 5771674"/>
              <a:gd name="connsiteY31" fmla="*/ 312420 h 635317"/>
              <a:gd name="connsiteX32" fmla="*/ 2065020 w 5771674"/>
              <a:gd name="connsiteY32" fmla="*/ 320040 h 635317"/>
              <a:gd name="connsiteX33" fmla="*/ 1935480 w 5771674"/>
              <a:gd name="connsiteY33" fmla="*/ 335280 h 635317"/>
              <a:gd name="connsiteX34" fmla="*/ 1889760 w 5771674"/>
              <a:gd name="connsiteY34" fmla="*/ 342900 h 635317"/>
              <a:gd name="connsiteX35" fmla="*/ 1798320 w 5771674"/>
              <a:gd name="connsiteY35" fmla="*/ 365760 h 635317"/>
              <a:gd name="connsiteX36" fmla="*/ 1600200 w 5771674"/>
              <a:gd name="connsiteY36" fmla="*/ 388620 h 635317"/>
              <a:gd name="connsiteX37" fmla="*/ 1501140 w 5771674"/>
              <a:gd name="connsiteY37" fmla="*/ 396240 h 635317"/>
              <a:gd name="connsiteX38" fmla="*/ 1310640 w 5771674"/>
              <a:gd name="connsiteY38" fmla="*/ 419100 h 635317"/>
              <a:gd name="connsiteX39" fmla="*/ 1242060 w 5771674"/>
              <a:gd name="connsiteY39" fmla="*/ 426720 h 635317"/>
              <a:gd name="connsiteX40" fmla="*/ 807720 w 5771674"/>
              <a:gd name="connsiteY40" fmla="*/ 419100 h 635317"/>
              <a:gd name="connsiteX41" fmla="*/ 762000 w 5771674"/>
              <a:gd name="connsiteY41" fmla="*/ 388620 h 635317"/>
              <a:gd name="connsiteX42" fmla="*/ 685800 w 5771674"/>
              <a:gd name="connsiteY42" fmla="*/ 320040 h 635317"/>
              <a:gd name="connsiteX43" fmla="*/ 647700 w 5771674"/>
              <a:gd name="connsiteY43" fmla="*/ 281940 h 635317"/>
              <a:gd name="connsiteX44" fmla="*/ 594360 w 5771674"/>
              <a:gd name="connsiteY44" fmla="*/ 236220 h 635317"/>
              <a:gd name="connsiteX45" fmla="*/ 579120 w 5771674"/>
              <a:gd name="connsiteY45" fmla="*/ 213360 h 635317"/>
              <a:gd name="connsiteX46" fmla="*/ 487680 w 5771674"/>
              <a:gd name="connsiteY46" fmla="*/ 205740 h 635317"/>
              <a:gd name="connsiteX47" fmla="*/ 274320 w 5771674"/>
              <a:gd name="connsiteY47" fmla="*/ 198120 h 635317"/>
              <a:gd name="connsiteX48" fmla="*/ 243840 w 5771674"/>
              <a:gd name="connsiteY48" fmla="*/ 167640 h 635317"/>
              <a:gd name="connsiteX49" fmla="*/ 220980 w 5771674"/>
              <a:gd name="connsiteY49" fmla="*/ 152400 h 635317"/>
              <a:gd name="connsiteX50" fmla="*/ 167640 w 5771674"/>
              <a:gd name="connsiteY50" fmla="*/ 121920 h 635317"/>
              <a:gd name="connsiteX51" fmla="*/ 114300 w 5771674"/>
              <a:gd name="connsiteY51" fmla="*/ 91440 h 635317"/>
              <a:gd name="connsiteX52" fmla="*/ 91440 w 5771674"/>
              <a:gd name="connsiteY52" fmla="*/ 76200 h 635317"/>
              <a:gd name="connsiteX53" fmla="*/ 60960 w 5771674"/>
              <a:gd name="connsiteY53" fmla="*/ 60960 h 635317"/>
              <a:gd name="connsiteX54" fmla="*/ 22860 w 5771674"/>
              <a:gd name="connsiteY54" fmla="*/ 15240 h 635317"/>
              <a:gd name="connsiteX55" fmla="*/ 0 w 5771674"/>
              <a:gd name="connsiteY55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3960 w 5771674"/>
              <a:gd name="connsiteY4" fmla="*/ 236220 h 635317"/>
              <a:gd name="connsiteX5" fmla="*/ 4899660 w 5771674"/>
              <a:gd name="connsiteY5" fmla="*/ 289560 h 635317"/>
              <a:gd name="connsiteX6" fmla="*/ 4823460 w 5771674"/>
              <a:gd name="connsiteY6" fmla="*/ 304800 h 635317"/>
              <a:gd name="connsiteX7" fmla="*/ 4800600 w 5771674"/>
              <a:gd name="connsiteY7" fmla="*/ 320040 h 635317"/>
              <a:gd name="connsiteX8" fmla="*/ 4739640 w 5771674"/>
              <a:gd name="connsiteY8" fmla="*/ 335280 h 635317"/>
              <a:gd name="connsiteX9" fmla="*/ 4686300 w 5771674"/>
              <a:gd name="connsiteY9" fmla="*/ 350520 h 635317"/>
              <a:gd name="connsiteX10" fmla="*/ 4572000 w 5771674"/>
              <a:gd name="connsiteY10" fmla="*/ 365760 h 635317"/>
              <a:gd name="connsiteX11" fmla="*/ 4503420 w 5771674"/>
              <a:gd name="connsiteY11" fmla="*/ 381000 h 635317"/>
              <a:gd name="connsiteX12" fmla="*/ 4480560 w 5771674"/>
              <a:gd name="connsiteY12" fmla="*/ 388620 h 635317"/>
              <a:gd name="connsiteX13" fmla="*/ 4389120 w 5771674"/>
              <a:gd name="connsiteY13" fmla="*/ 403860 h 635317"/>
              <a:gd name="connsiteX14" fmla="*/ 4351020 w 5771674"/>
              <a:gd name="connsiteY14" fmla="*/ 411480 h 635317"/>
              <a:gd name="connsiteX15" fmla="*/ 4267200 w 5771674"/>
              <a:gd name="connsiteY15" fmla="*/ 419100 h 635317"/>
              <a:gd name="connsiteX16" fmla="*/ 4008120 w 5771674"/>
              <a:gd name="connsiteY16" fmla="*/ 464820 h 635317"/>
              <a:gd name="connsiteX17" fmla="*/ 3718560 w 5771674"/>
              <a:gd name="connsiteY17" fmla="*/ 457200 h 635317"/>
              <a:gd name="connsiteX18" fmla="*/ 3642360 w 5771674"/>
              <a:gd name="connsiteY18" fmla="*/ 434340 h 635317"/>
              <a:gd name="connsiteX19" fmla="*/ 3589020 w 5771674"/>
              <a:gd name="connsiteY19" fmla="*/ 426720 h 635317"/>
              <a:gd name="connsiteX20" fmla="*/ 3550920 w 5771674"/>
              <a:gd name="connsiteY20" fmla="*/ 411480 h 635317"/>
              <a:gd name="connsiteX21" fmla="*/ 3406140 w 5771674"/>
              <a:gd name="connsiteY21" fmla="*/ 396240 h 635317"/>
              <a:gd name="connsiteX22" fmla="*/ 3108960 w 5771674"/>
              <a:gd name="connsiteY22" fmla="*/ 381000 h 635317"/>
              <a:gd name="connsiteX23" fmla="*/ 2971800 w 5771674"/>
              <a:gd name="connsiteY23" fmla="*/ 365760 h 635317"/>
              <a:gd name="connsiteX24" fmla="*/ 2948940 w 5771674"/>
              <a:gd name="connsiteY24" fmla="*/ 358140 h 635317"/>
              <a:gd name="connsiteX25" fmla="*/ 2903220 w 5771674"/>
              <a:gd name="connsiteY25" fmla="*/ 350520 h 635317"/>
              <a:gd name="connsiteX26" fmla="*/ 2811780 w 5771674"/>
              <a:gd name="connsiteY26" fmla="*/ 342900 h 635317"/>
              <a:gd name="connsiteX27" fmla="*/ 2644140 w 5771674"/>
              <a:gd name="connsiteY27" fmla="*/ 320040 h 635317"/>
              <a:gd name="connsiteX28" fmla="*/ 2529840 w 5771674"/>
              <a:gd name="connsiteY28" fmla="*/ 304800 h 635317"/>
              <a:gd name="connsiteX29" fmla="*/ 2468880 w 5771674"/>
              <a:gd name="connsiteY29" fmla="*/ 289560 h 635317"/>
              <a:gd name="connsiteX30" fmla="*/ 2194560 w 5771674"/>
              <a:gd name="connsiteY30" fmla="*/ 297180 h 635317"/>
              <a:gd name="connsiteX31" fmla="*/ 2164080 w 5771674"/>
              <a:gd name="connsiteY31" fmla="*/ 312420 h 635317"/>
              <a:gd name="connsiteX32" fmla="*/ 2065020 w 5771674"/>
              <a:gd name="connsiteY32" fmla="*/ 320040 h 635317"/>
              <a:gd name="connsiteX33" fmla="*/ 1935480 w 5771674"/>
              <a:gd name="connsiteY33" fmla="*/ 335280 h 635317"/>
              <a:gd name="connsiteX34" fmla="*/ 1889760 w 5771674"/>
              <a:gd name="connsiteY34" fmla="*/ 342900 h 635317"/>
              <a:gd name="connsiteX35" fmla="*/ 1798320 w 5771674"/>
              <a:gd name="connsiteY35" fmla="*/ 365760 h 635317"/>
              <a:gd name="connsiteX36" fmla="*/ 1600200 w 5771674"/>
              <a:gd name="connsiteY36" fmla="*/ 388620 h 635317"/>
              <a:gd name="connsiteX37" fmla="*/ 1501140 w 5771674"/>
              <a:gd name="connsiteY37" fmla="*/ 396240 h 635317"/>
              <a:gd name="connsiteX38" fmla="*/ 1310640 w 5771674"/>
              <a:gd name="connsiteY38" fmla="*/ 419100 h 635317"/>
              <a:gd name="connsiteX39" fmla="*/ 1242060 w 5771674"/>
              <a:gd name="connsiteY39" fmla="*/ 426720 h 635317"/>
              <a:gd name="connsiteX40" fmla="*/ 807720 w 5771674"/>
              <a:gd name="connsiteY40" fmla="*/ 419100 h 635317"/>
              <a:gd name="connsiteX41" fmla="*/ 762000 w 5771674"/>
              <a:gd name="connsiteY41" fmla="*/ 388620 h 635317"/>
              <a:gd name="connsiteX42" fmla="*/ 685800 w 5771674"/>
              <a:gd name="connsiteY42" fmla="*/ 320040 h 635317"/>
              <a:gd name="connsiteX43" fmla="*/ 647700 w 5771674"/>
              <a:gd name="connsiteY43" fmla="*/ 281940 h 635317"/>
              <a:gd name="connsiteX44" fmla="*/ 594360 w 5771674"/>
              <a:gd name="connsiteY44" fmla="*/ 236220 h 635317"/>
              <a:gd name="connsiteX45" fmla="*/ 579120 w 5771674"/>
              <a:gd name="connsiteY45" fmla="*/ 213360 h 635317"/>
              <a:gd name="connsiteX46" fmla="*/ 487680 w 5771674"/>
              <a:gd name="connsiteY46" fmla="*/ 205740 h 635317"/>
              <a:gd name="connsiteX47" fmla="*/ 274320 w 5771674"/>
              <a:gd name="connsiteY47" fmla="*/ 198120 h 635317"/>
              <a:gd name="connsiteX48" fmla="*/ 243840 w 5771674"/>
              <a:gd name="connsiteY48" fmla="*/ 167640 h 635317"/>
              <a:gd name="connsiteX49" fmla="*/ 220980 w 5771674"/>
              <a:gd name="connsiteY49" fmla="*/ 152400 h 635317"/>
              <a:gd name="connsiteX50" fmla="*/ 167640 w 5771674"/>
              <a:gd name="connsiteY50" fmla="*/ 121920 h 635317"/>
              <a:gd name="connsiteX51" fmla="*/ 114300 w 5771674"/>
              <a:gd name="connsiteY51" fmla="*/ 91440 h 635317"/>
              <a:gd name="connsiteX52" fmla="*/ 91440 w 5771674"/>
              <a:gd name="connsiteY52" fmla="*/ 76200 h 635317"/>
              <a:gd name="connsiteX53" fmla="*/ 60960 w 5771674"/>
              <a:gd name="connsiteY53" fmla="*/ 60960 h 635317"/>
              <a:gd name="connsiteX54" fmla="*/ 22860 w 5771674"/>
              <a:gd name="connsiteY54" fmla="*/ 15240 h 635317"/>
              <a:gd name="connsiteX55" fmla="*/ 0 w 5771674"/>
              <a:gd name="connsiteY55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99660 w 5771674"/>
              <a:gd name="connsiteY5" fmla="*/ 289560 h 635317"/>
              <a:gd name="connsiteX6" fmla="*/ 4823460 w 5771674"/>
              <a:gd name="connsiteY6" fmla="*/ 304800 h 635317"/>
              <a:gd name="connsiteX7" fmla="*/ 4800600 w 5771674"/>
              <a:gd name="connsiteY7" fmla="*/ 320040 h 635317"/>
              <a:gd name="connsiteX8" fmla="*/ 4739640 w 5771674"/>
              <a:gd name="connsiteY8" fmla="*/ 335280 h 635317"/>
              <a:gd name="connsiteX9" fmla="*/ 4686300 w 5771674"/>
              <a:gd name="connsiteY9" fmla="*/ 350520 h 635317"/>
              <a:gd name="connsiteX10" fmla="*/ 4572000 w 5771674"/>
              <a:gd name="connsiteY10" fmla="*/ 365760 h 635317"/>
              <a:gd name="connsiteX11" fmla="*/ 4503420 w 5771674"/>
              <a:gd name="connsiteY11" fmla="*/ 381000 h 635317"/>
              <a:gd name="connsiteX12" fmla="*/ 4480560 w 5771674"/>
              <a:gd name="connsiteY12" fmla="*/ 388620 h 635317"/>
              <a:gd name="connsiteX13" fmla="*/ 4389120 w 5771674"/>
              <a:gd name="connsiteY13" fmla="*/ 403860 h 635317"/>
              <a:gd name="connsiteX14" fmla="*/ 4351020 w 5771674"/>
              <a:gd name="connsiteY14" fmla="*/ 411480 h 635317"/>
              <a:gd name="connsiteX15" fmla="*/ 4267200 w 5771674"/>
              <a:gd name="connsiteY15" fmla="*/ 419100 h 635317"/>
              <a:gd name="connsiteX16" fmla="*/ 4008120 w 5771674"/>
              <a:gd name="connsiteY16" fmla="*/ 464820 h 635317"/>
              <a:gd name="connsiteX17" fmla="*/ 3718560 w 5771674"/>
              <a:gd name="connsiteY17" fmla="*/ 457200 h 635317"/>
              <a:gd name="connsiteX18" fmla="*/ 3642360 w 5771674"/>
              <a:gd name="connsiteY18" fmla="*/ 434340 h 635317"/>
              <a:gd name="connsiteX19" fmla="*/ 3589020 w 5771674"/>
              <a:gd name="connsiteY19" fmla="*/ 426720 h 635317"/>
              <a:gd name="connsiteX20" fmla="*/ 3550920 w 5771674"/>
              <a:gd name="connsiteY20" fmla="*/ 411480 h 635317"/>
              <a:gd name="connsiteX21" fmla="*/ 3406140 w 5771674"/>
              <a:gd name="connsiteY21" fmla="*/ 396240 h 635317"/>
              <a:gd name="connsiteX22" fmla="*/ 3108960 w 5771674"/>
              <a:gd name="connsiteY22" fmla="*/ 381000 h 635317"/>
              <a:gd name="connsiteX23" fmla="*/ 2971800 w 5771674"/>
              <a:gd name="connsiteY23" fmla="*/ 365760 h 635317"/>
              <a:gd name="connsiteX24" fmla="*/ 2948940 w 5771674"/>
              <a:gd name="connsiteY24" fmla="*/ 358140 h 635317"/>
              <a:gd name="connsiteX25" fmla="*/ 2903220 w 5771674"/>
              <a:gd name="connsiteY25" fmla="*/ 350520 h 635317"/>
              <a:gd name="connsiteX26" fmla="*/ 2811780 w 5771674"/>
              <a:gd name="connsiteY26" fmla="*/ 342900 h 635317"/>
              <a:gd name="connsiteX27" fmla="*/ 2644140 w 5771674"/>
              <a:gd name="connsiteY27" fmla="*/ 320040 h 635317"/>
              <a:gd name="connsiteX28" fmla="*/ 2529840 w 5771674"/>
              <a:gd name="connsiteY28" fmla="*/ 304800 h 635317"/>
              <a:gd name="connsiteX29" fmla="*/ 2468880 w 5771674"/>
              <a:gd name="connsiteY29" fmla="*/ 289560 h 635317"/>
              <a:gd name="connsiteX30" fmla="*/ 2194560 w 5771674"/>
              <a:gd name="connsiteY30" fmla="*/ 297180 h 635317"/>
              <a:gd name="connsiteX31" fmla="*/ 2164080 w 5771674"/>
              <a:gd name="connsiteY31" fmla="*/ 312420 h 635317"/>
              <a:gd name="connsiteX32" fmla="*/ 2065020 w 5771674"/>
              <a:gd name="connsiteY32" fmla="*/ 320040 h 635317"/>
              <a:gd name="connsiteX33" fmla="*/ 1935480 w 5771674"/>
              <a:gd name="connsiteY33" fmla="*/ 335280 h 635317"/>
              <a:gd name="connsiteX34" fmla="*/ 1889760 w 5771674"/>
              <a:gd name="connsiteY34" fmla="*/ 342900 h 635317"/>
              <a:gd name="connsiteX35" fmla="*/ 1798320 w 5771674"/>
              <a:gd name="connsiteY35" fmla="*/ 365760 h 635317"/>
              <a:gd name="connsiteX36" fmla="*/ 1600200 w 5771674"/>
              <a:gd name="connsiteY36" fmla="*/ 388620 h 635317"/>
              <a:gd name="connsiteX37" fmla="*/ 1501140 w 5771674"/>
              <a:gd name="connsiteY37" fmla="*/ 396240 h 635317"/>
              <a:gd name="connsiteX38" fmla="*/ 1310640 w 5771674"/>
              <a:gd name="connsiteY38" fmla="*/ 419100 h 635317"/>
              <a:gd name="connsiteX39" fmla="*/ 1242060 w 5771674"/>
              <a:gd name="connsiteY39" fmla="*/ 426720 h 635317"/>
              <a:gd name="connsiteX40" fmla="*/ 807720 w 5771674"/>
              <a:gd name="connsiteY40" fmla="*/ 419100 h 635317"/>
              <a:gd name="connsiteX41" fmla="*/ 762000 w 5771674"/>
              <a:gd name="connsiteY41" fmla="*/ 388620 h 635317"/>
              <a:gd name="connsiteX42" fmla="*/ 685800 w 5771674"/>
              <a:gd name="connsiteY42" fmla="*/ 320040 h 635317"/>
              <a:gd name="connsiteX43" fmla="*/ 647700 w 5771674"/>
              <a:gd name="connsiteY43" fmla="*/ 281940 h 635317"/>
              <a:gd name="connsiteX44" fmla="*/ 594360 w 5771674"/>
              <a:gd name="connsiteY44" fmla="*/ 236220 h 635317"/>
              <a:gd name="connsiteX45" fmla="*/ 579120 w 5771674"/>
              <a:gd name="connsiteY45" fmla="*/ 213360 h 635317"/>
              <a:gd name="connsiteX46" fmla="*/ 487680 w 5771674"/>
              <a:gd name="connsiteY46" fmla="*/ 205740 h 635317"/>
              <a:gd name="connsiteX47" fmla="*/ 274320 w 5771674"/>
              <a:gd name="connsiteY47" fmla="*/ 198120 h 635317"/>
              <a:gd name="connsiteX48" fmla="*/ 243840 w 5771674"/>
              <a:gd name="connsiteY48" fmla="*/ 167640 h 635317"/>
              <a:gd name="connsiteX49" fmla="*/ 220980 w 5771674"/>
              <a:gd name="connsiteY49" fmla="*/ 152400 h 635317"/>
              <a:gd name="connsiteX50" fmla="*/ 167640 w 5771674"/>
              <a:gd name="connsiteY50" fmla="*/ 121920 h 635317"/>
              <a:gd name="connsiteX51" fmla="*/ 114300 w 5771674"/>
              <a:gd name="connsiteY51" fmla="*/ 91440 h 635317"/>
              <a:gd name="connsiteX52" fmla="*/ 91440 w 5771674"/>
              <a:gd name="connsiteY52" fmla="*/ 76200 h 635317"/>
              <a:gd name="connsiteX53" fmla="*/ 60960 w 5771674"/>
              <a:gd name="connsiteY53" fmla="*/ 60960 h 635317"/>
              <a:gd name="connsiteX54" fmla="*/ 22860 w 5771674"/>
              <a:gd name="connsiteY54" fmla="*/ 15240 h 635317"/>
              <a:gd name="connsiteX55" fmla="*/ 0 w 5771674"/>
              <a:gd name="connsiteY55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99660 w 5771674"/>
              <a:gd name="connsiteY5" fmla="*/ 289560 h 635317"/>
              <a:gd name="connsiteX6" fmla="*/ 4823460 w 5771674"/>
              <a:gd name="connsiteY6" fmla="*/ 304800 h 635317"/>
              <a:gd name="connsiteX7" fmla="*/ 4800600 w 5771674"/>
              <a:gd name="connsiteY7" fmla="*/ 320040 h 635317"/>
              <a:gd name="connsiteX8" fmla="*/ 4739640 w 5771674"/>
              <a:gd name="connsiteY8" fmla="*/ 335280 h 635317"/>
              <a:gd name="connsiteX9" fmla="*/ 4686300 w 5771674"/>
              <a:gd name="connsiteY9" fmla="*/ 350520 h 635317"/>
              <a:gd name="connsiteX10" fmla="*/ 4572000 w 5771674"/>
              <a:gd name="connsiteY10" fmla="*/ 365760 h 635317"/>
              <a:gd name="connsiteX11" fmla="*/ 4503420 w 5771674"/>
              <a:gd name="connsiteY11" fmla="*/ 381000 h 635317"/>
              <a:gd name="connsiteX12" fmla="*/ 4480560 w 5771674"/>
              <a:gd name="connsiteY12" fmla="*/ 388620 h 635317"/>
              <a:gd name="connsiteX13" fmla="*/ 4389120 w 5771674"/>
              <a:gd name="connsiteY13" fmla="*/ 403860 h 635317"/>
              <a:gd name="connsiteX14" fmla="*/ 4351020 w 5771674"/>
              <a:gd name="connsiteY14" fmla="*/ 411480 h 635317"/>
              <a:gd name="connsiteX15" fmla="*/ 4267200 w 5771674"/>
              <a:gd name="connsiteY15" fmla="*/ 419100 h 635317"/>
              <a:gd name="connsiteX16" fmla="*/ 4008120 w 5771674"/>
              <a:gd name="connsiteY16" fmla="*/ 464820 h 635317"/>
              <a:gd name="connsiteX17" fmla="*/ 3718560 w 5771674"/>
              <a:gd name="connsiteY17" fmla="*/ 457200 h 635317"/>
              <a:gd name="connsiteX18" fmla="*/ 3642360 w 5771674"/>
              <a:gd name="connsiteY18" fmla="*/ 434340 h 635317"/>
              <a:gd name="connsiteX19" fmla="*/ 3589020 w 5771674"/>
              <a:gd name="connsiteY19" fmla="*/ 426720 h 635317"/>
              <a:gd name="connsiteX20" fmla="*/ 3550920 w 5771674"/>
              <a:gd name="connsiteY20" fmla="*/ 411480 h 635317"/>
              <a:gd name="connsiteX21" fmla="*/ 3406140 w 5771674"/>
              <a:gd name="connsiteY21" fmla="*/ 396240 h 635317"/>
              <a:gd name="connsiteX22" fmla="*/ 3108960 w 5771674"/>
              <a:gd name="connsiteY22" fmla="*/ 381000 h 635317"/>
              <a:gd name="connsiteX23" fmla="*/ 2971800 w 5771674"/>
              <a:gd name="connsiteY23" fmla="*/ 365760 h 635317"/>
              <a:gd name="connsiteX24" fmla="*/ 2948940 w 5771674"/>
              <a:gd name="connsiteY24" fmla="*/ 358140 h 635317"/>
              <a:gd name="connsiteX25" fmla="*/ 2903220 w 5771674"/>
              <a:gd name="connsiteY25" fmla="*/ 350520 h 635317"/>
              <a:gd name="connsiteX26" fmla="*/ 2811780 w 5771674"/>
              <a:gd name="connsiteY26" fmla="*/ 342900 h 635317"/>
              <a:gd name="connsiteX27" fmla="*/ 2644140 w 5771674"/>
              <a:gd name="connsiteY27" fmla="*/ 320040 h 635317"/>
              <a:gd name="connsiteX28" fmla="*/ 2529840 w 5771674"/>
              <a:gd name="connsiteY28" fmla="*/ 304800 h 635317"/>
              <a:gd name="connsiteX29" fmla="*/ 2468880 w 5771674"/>
              <a:gd name="connsiteY29" fmla="*/ 289560 h 635317"/>
              <a:gd name="connsiteX30" fmla="*/ 2194560 w 5771674"/>
              <a:gd name="connsiteY30" fmla="*/ 297180 h 635317"/>
              <a:gd name="connsiteX31" fmla="*/ 2164080 w 5771674"/>
              <a:gd name="connsiteY31" fmla="*/ 312420 h 635317"/>
              <a:gd name="connsiteX32" fmla="*/ 2065020 w 5771674"/>
              <a:gd name="connsiteY32" fmla="*/ 320040 h 635317"/>
              <a:gd name="connsiteX33" fmla="*/ 1935480 w 5771674"/>
              <a:gd name="connsiteY33" fmla="*/ 335280 h 635317"/>
              <a:gd name="connsiteX34" fmla="*/ 1889760 w 5771674"/>
              <a:gd name="connsiteY34" fmla="*/ 342900 h 635317"/>
              <a:gd name="connsiteX35" fmla="*/ 1798320 w 5771674"/>
              <a:gd name="connsiteY35" fmla="*/ 365760 h 635317"/>
              <a:gd name="connsiteX36" fmla="*/ 1600200 w 5771674"/>
              <a:gd name="connsiteY36" fmla="*/ 388620 h 635317"/>
              <a:gd name="connsiteX37" fmla="*/ 1501140 w 5771674"/>
              <a:gd name="connsiteY37" fmla="*/ 396240 h 635317"/>
              <a:gd name="connsiteX38" fmla="*/ 1310640 w 5771674"/>
              <a:gd name="connsiteY38" fmla="*/ 419100 h 635317"/>
              <a:gd name="connsiteX39" fmla="*/ 1242060 w 5771674"/>
              <a:gd name="connsiteY39" fmla="*/ 426720 h 635317"/>
              <a:gd name="connsiteX40" fmla="*/ 807720 w 5771674"/>
              <a:gd name="connsiteY40" fmla="*/ 419100 h 635317"/>
              <a:gd name="connsiteX41" fmla="*/ 762000 w 5771674"/>
              <a:gd name="connsiteY41" fmla="*/ 388620 h 635317"/>
              <a:gd name="connsiteX42" fmla="*/ 685800 w 5771674"/>
              <a:gd name="connsiteY42" fmla="*/ 320040 h 635317"/>
              <a:gd name="connsiteX43" fmla="*/ 647700 w 5771674"/>
              <a:gd name="connsiteY43" fmla="*/ 281940 h 635317"/>
              <a:gd name="connsiteX44" fmla="*/ 594360 w 5771674"/>
              <a:gd name="connsiteY44" fmla="*/ 236220 h 635317"/>
              <a:gd name="connsiteX45" fmla="*/ 579120 w 5771674"/>
              <a:gd name="connsiteY45" fmla="*/ 213360 h 635317"/>
              <a:gd name="connsiteX46" fmla="*/ 487680 w 5771674"/>
              <a:gd name="connsiteY46" fmla="*/ 205740 h 635317"/>
              <a:gd name="connsiteX47" fmla="*/ 274320 w 5771674"/>
              <a:gd name="connsiteY47" fmla="*/ 198120 h 635317"/>
              <a:gd name="connsiteX48" fmla="*/ 243840 w 5771674"/>
              <a:gd name="connsiteY48" fmla="*/ 167640 h 635317"/>
              <a:gd name="connsiteX49" fmla="*/ 220980 w 5771674"/>
              <a:gd name="connsiteY49" fmla="*/ 152400 h 635317"/>
              <a:gd name="connsiteX50" fmla="*/ 167640 w 5771674"/>
              <a:gd name="connsiteY50" fmla="*/ 121920 h 635317"/>
              <a:gd name="connsiteX51" fmla="*/ 114300 w 5771674"/>
              <a:gd name="connsiteY51" fmla="*/ 91440 h 635317"/>
              <a:gd name="connsiteX52" fmla="*/ 91440 w 5771674"/>
              <a:gd name="connsiteY52" fmla="*/ 76200 h 635317"/>
              <a:gd name="connsiteX53" fmla="*/ 60960 w 5771674"/>
              <a:gd name="connsiteY53" fmla="*/ 60960 h 635317"/>
              <a:gd name="connsiteX54" fmla="*/ 22860 w 5771674"/>
              <a:gd name="connsiteY54" fmla="*/ 15240 h 635317"/>
              <a:gd name="connsiteX55" fmla="*/ 0 w 5771674"/>
              <a:gd name="connsiteY55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823460 w 5771674"/>
              <a:gd name="connsiteY6" fmla="*/ 304800 h 635317"/>
              <a:gd name="connsiteX7" fmla="*/ 4800600 w 5771674"/>
              <a:gd name="connsiteY7" fmla="*/ 320040 h 635317"/>
              <a:gd name="connsiteX8" fmla="*/ 4739640 w 5771674"/>
              <a:gd name="connsiteY8" fmla="*/ 335280 h 635317"/>
              <a:gd name="connsiteX9" fmla="*/ 4686300 w 5771674"/>
              <a:gd name="connsiteY9" fmla="*/ 350520 h 635317"/>
              <a:gd name="connsiteX10" fmla="*/ 4572000 w 5771674"/>
              <a:gd name="connsiteY10" fmla="*/ 365760 h 635317"/>
              <a:gd name="connsiteX11" fmla="*/ 4503420 w 5771674"/>
              <a:gd name="connsiteY11" fmla="*/ 381000 h 635317"/>
              <a:gd name="connsiteX12" fmla="*/ 4480560 w 5771674"/>
              <a:gd name="connsiteY12" fmla="*/ 388620 h 635317"/>
              <a:gd name="connsiteX13" fmla="*/ 4389120 w 5771674"/>
              <a:gd name="connsiteY13" fmla="*/ 403860 h 635317"/>
              <a:gd name="connsiteX14" fmla="*/ 4351020 w 5771674"/>
              <a:gd name="connsiteY14" fmla="*/ 411480 h 635317"/>
              <a:gd name="connsiteX15" fmla="*/ 4267200 w 5771674"/>
              <a:gd name="connsiteY15" fmla="*/ 419100 h 635317"/>
              <a:gd name="connsiteX16" fmla="*/ 4008120 w 5771674"/>
              <a:gd name="connsiteY16" fmla="*/ 464820 h 635317"/>
              <a:gd name="connsiteX17" fmla="*/ 3718560 w 5771674"/>
              <a:gd name="connsiteY17" fmla="*/ 457200 h 635317"/>
              <a:gd name="connsiteX18" fmla="*/ 3642360 w 5771674"/>
              <a:gd name="connsiteY18" fmla="*/ 434340 h 635317"/>
              <a:gd name="connsiteX19" fmla="*/ 3589020 w 5771674"/>
              <a:gd name="connsiteY19" fmla="*/ 426720 h 635317"/>
              <a:gd name="connsiteX20" fmla="*/ 3550920 w 5771674"/>
              <a:gd name="connsiteY20" fmla="*/ 411480 h 635317"/>
              <a:gd name="connsiteX21" fmla="*/ 3406140 w 5771674"/>
              <a:gd name="connsiteY21" fmla="*/ 396240 h 635317"/>
              <a:gd name="connsiteX22" fmla="*/ 3108960 w 5771674"/>
              <a:gd name="connsiteY22" fmla="*/ 381000 h 635317"/>
              <a:gd name="connsiteX23" fmla="*/ 2971800 w 5771674"/>
              <a:gd name="connsiteY23" fmla="*/ 365760 h 635317"/>
              <a:gd name="connsiteX24" fmla="*/ 2948940 w 5771674"/>
              <a:gd name="connsiteY24" fmla="*/ 358140 h 635317"/>
              <a:gd name="connsiteX25" fmla="*/ 2903220 w 5771674"/>
              <a:gd name="connsiteY25" fmla="*/ 350520 h 635317"/>
              <a:gd name="connsiteX26" fmla="*/ 2811780 w 5771674"/>
              <a:gd name="connsiteY26" fmla="*/ 342900 h 635317"/>
              <a:gd name="connsiteX27" fmla="*/ 2644140 w 5771674"/>
              <a:gd name="connsiteY27" fmla="*/ 320040 h 635317"/>
              <a:gd name="connsiteX28" fmla="*/ 2529840 w 5771674"/>
              <a:gd name="connsiteY28" fmla="*/ 304800 h 635317"/>
              <a:gd name="connsiteX29" fmla="*/ 2468880 w 5771674"/>
              <a:gd name="connsiteY29" fmla="*/ 289560 h 635317"/>
              <a:gd name="connsiteX30" fmla="*/ 2194560 w 5771674"/>
              <a:gd name="connsiteY30" fmla="*/ 297180 h 635317"/>
              <a:gd name="connsiteX31" fmla="*/ 2164080 w 5771674"/>
              <a:gd name="connsiteY31" fmla="*/ 312420 h 635317"/>
              <a:gd name="connsiteX32" fmla="*/ 2065020 w 5771674"/>
              <a:gd name="connsiteY32" fmla="*/ 320040 h 635317"/>
              <a:gd name="connsiteX33" fmla="*/ 1935480 w 5771674"/>
              <a:gd name="connsiteY33" fmla="*/ 335280 h 635317"/>
              <a:gd name="connsiteX34" fmla="*/ 1889760 w 5771674"/>
              <a:gd name="connsiteY34" fmla="*/ 342900 h 635317"/>
              <a:gd name="connsiteX35" fmla="*/ 1798320 w 5771674"/>
              <a:gd name="connsiteY35" fmla="*/ 365760 h 635317"/>
              <a:gd name="connsiteX36" fmla="*/ 1600200 w 5771674"/>
              <a:gd name="connsiteY36" fmla="*/ 388620 h 635317"/>
              <a:gd name="connsiteX37" fmla="*/ 1501140 w 5771674"/>
              <a:gd name="connsiteY37" fmla="*/ 396240 h 635317"/>
              <a:gd name="connsiteX38" fmla="*/ 1310640 w 5771674"/>
              <a:gd name="connsiteY38" fmla="*/ 419100 h 635317"/>
              <a:gd name="connsiteX39" fmla="*/ 1242060 w 5771674"/>
              <a:gd name="connsiteY39" fmla="*/ 426720 h 635317"/>
              <a:gd name="connsiteX40" fmla="*/ 807720 w 5771674"/>
              <a:gd name="connsiteY40" fmla="*/ 419100 h 635317"/>
              <a:gd name="connsiteX41" fmla="*/ 762000 w 5771674"/>
              <a:gd name="connsiteY41" fmla="*/ 388620 h 635317"/>
              <a:gd name="connsiteX42" fmla="*/ 685800 w 5771674"/>
              <a:gd name="connsiteY42" fmla="*/ 320040 h 635317"/>
              <a:gd name="connsiteX43" fmla="*/ 647700 w 5771674"/>
              <a:gd name="connsiteY43" fmla="*/ 281940 h 635317"/>
              <a:gd name="connsiteX44" fmla="*/ 594360 w 5771674"/>
              <a:gd name="connsiteY44" fmla="*/ 236220 h 635317"/>
              <a:gd name="connsiteX45" fmla="*/ 579120 w 5771674"/>
              <a:gd name="connsiteY45" fmla="*/ 213360 h 635317"/>
              <a:gd name="connsiteX46" fmla="*/ 487680 w 5771674"/>
              <a:gd name="connsiteY46" fmla="*/ 205740 h 635317"/>
              <a:gd name="connsiteX47" fmla="*/ 274320 w 5771674"/>
              <a:gd name="connsiteY47" fmla="*/ 198120 h 635317"/>
              <a:gd name="connsiteX48" fmla="*/ 243840 w 5771674"/>
              <a:gd name="connsiteY48" fmla="*/ 167640 h 635317"/>
              <a:gd name="connsiteX49" fmla="*/ 220980 w 5771674"/>
              <a:gd name="connsiteY49" fmla="*/ 152400 h 635317"/>
              <a:gd name="connsiteX50" fmla="*/ 167640 w 5771674"/>
              <a:gd name="connsiteY50" fmla="*/ 121920 h 635317"/>
              <a:gd name="connsiteX51" fmla="*/ 114300 w 5771674"/>
              <a:gd name="connsiteY51" fmla="*/ 91440 h 635317"/>
              <a:gd name="connsiteX52" fmla="*/ 91440 w 5771674"/>
              <a:gd name="connsiteY52" fmla="*/ 76200 h 635317"/>
              <a:gd name="connsiteX53" fmla="*/ 60960 w 5771674"/>
              <a:gd name="connsiteY53" fmla="*/ 60960 h 635317"/>
              <a:gd name="connsiteX54" fmla="*/ 22860 w 5771674"/>
              <a:gd name="connsiteY54" fmla="*/ 15240 h 635317"/>
              <a:gd name="connsiteX55" fmla="*/ 0 w 5771674"/>
              <a:gd name="connsiteY55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800600 w 5771674"/>
              <a:gd name="connsiteY6" fmla="*/ 320040 h 635317"/>
              <a:gd name="connsiteX7" fmla="*/ 4739640 w 5771674"/>
              <a:gd name="connsiteY7" fmla="*/ 335280 h 635317"/>
              <a:gd name="connsiteX8" fmla="*/ 4686300 w 5771674"/>
              <a:gd name="connsiteY8" fmla="*/ 350520 h 635317"/>
              <a:gd name="connsiteX9" fmla="*/ 4572000 w 5771674"/>
              <a:gd name="connsiteY9" fmla="*/ 365760 h 635317"/>
              <a:gd name="connsiteX10" fmla="*/ 4503420 w 5771674"/>
              <a:gd name="connsiteY10" fmla="*/ 381000 h 635317"/>
              <a:gd name="connsiteX11" fmla="*/ 4480560 w 5771674"/>
              <a:gd name="connsiteY11" fmla="*/ 388620 h 635317"/>
              <a:gd name="connsiteX12" fmla="*/ 4389120 w 5771674"/>
              <a:gd name="connsiteY12" fmla="*/ 403860 h 635317"/>
              <a:gd name="connsiteX13" fmla="*/ 4351020 w 5771674"/>
              <a:gd name="connsiteY13" fmla="*/ 411480 h 635317"/>
              <a:gd name="connsiteX14" fmla="*/ 4267200 w 5771674"/>
              <a:gd name="connsiteY14" fmla="*/ 419100 h 635317"/>
              <a:gd name="connsiteX15" fmla="*/ 4008120 w 5771674"/>
              <a:gd name="connsiteY15" fmla="*/ 464820 h 635317"/>
              <a:gd name="connsiteX16" fmla="*/ 3718560 w 5771674"/>
              <a:gd name="connsiteY16" fmla="*/ 457200 h 635317"/>
              <a:gd name="connsiteX17" fmla="*/ 3642360 w 5771674"/>
              <a:gd name="connsiteY17" fmla="*/ 434340 h 635317"/>
              <a:gd name="connsiteX18" fmla="*/ 3589020 w 5771674"/>
              <a:gd name="connsiteY18" fmla="*/ 426720 h 635317"/>
              <a:gd name="connsiteX19" fmla="*/ 3550920 w 5771674"/>
              <a:gd name="connsiteY19" fmla="*/ 411480 h 635317"/>
              <a:gd name="connsiteX20" fmla="*/ 3406140 w 5771674"/>
              <a:gd name="connsiteY20" fmla="*/ 396240 h 635317"/>
              <a:gd name="connsiteX21" fmla="*/ 3108960 w 5771674"/>
              <a:gd name="connsiteY21" fmla="*/ 381000 h 635317"/>
              <a:gd name="connsiteX22" fmla="*/ 2971800 w 5771674"/>
              <a:gd name="connsiteY22" fmla="*/ 365760 h 635317"/>
              <a:gd name="connsiteX23" fmla="*/ 2948940 w 5771674"/>
              <a:gd name="connsiteY23" fmla="*/ 358140 h 635317"/>
              <a:gd name="connsiteX24" fmla="*/ 2903220 w 5771674"/>
              <a:gd name="connsiteY24" fmla="*/ 350520 h 635317"/>
              <a:gd name="connsiteX25" fmla="*/ 2811780 w 5771674"/>
              <a:gd name="connsiteY25" fmla="*/ 342900 h 635317"/>
              <a:gd name="connsiteX26" fmla="*/ 2644140 w 5771674"/>
              <a:gd name="connsiteY26" fmla="*/ 320040 h 635317"/>
              <a:gd name="connsiteX27" fmla="*/ 2529840 w 5771674"/>
              <a:gd name="connsiteY27" fmla="*/ 304800 h 635317"/>
              <a:gd name="connsiteX28" fmla="*/ 2468880 w 5771674"/>
              <a:gd name="connsiteY28" fmla="*/ 289560 h 635317"/>
              <a:gd name="connsiteX29" fmla="*/ 2194560 w 5771674"/>
              <a:gd name="connsiteY29" fmla="*/ 297180 h 635317"/>
              <a:gd name="connsiteX30" fmla="*/ 2164080 w 5771674"/>
              <a:gd name="connsiteY30" fmla="*/ 312420 h 635317"/>
              <a:gd name="connsiteX31" fmla="*/ 2065020 w 5771674"/>
              <a:gd name="connsiteY31" fmla="*/ 320040 h 635317"/>
              <a:gd name="connsiteX32" fmla="*/ 1935480 w 5771674"/>
              <a:gd name="connsiteY32" fmla="*/ 335280 h 635317"/>
              <a:gd name="connsiteX33" fmla="*/ 1889760 w 5771674"/>
              <a:gd name="connsiteY33" fmla="*/ 342900 h 635317"/>
              <a:gd name="connsiteX34" fmla="*/ 1798320 w 5771674"/>
              <a:gd name="connsiteY34" fmla="*/ 365760 h 635317"/>
              <a:gd name="connsiteX35" fmla="*/ 1600200 w 5771674"/>
              <a:gd name="connsiteY35" fmla="*/ 388620 h 635317"/>
              <a:gd name="connsiteX36" fmla="*/ 1501140 w 5771674"/>
              <a:gd name="connsiteY36" fmla="*/ 396240 h 635317"/>
              <a:gd name="connsiteX37" fmla="*/ 1310640 w 5771674"/>
              <a:gd name="connsiteY37" fmla="*/ 419100 h 635317"/>
              <a:gd name="connsiteX38" fmla="*/ 1242060 w 5771674"/>
              <a:gd name="connsiteY38" fmla="*/ 426720 h 635317"/>
              <a:gd name="connsiteX39" fmla="*/ 807720 w 5771674"/>
              <a:gd name="connsiteY39" fmla="*/ 419100 h 635317"/>
              <a:gd name="connsiteX40" fmla="*/ 762000 w 5771674"/>
              <a:gd name="connsiteY40" fmla="*/ 388620 h 635317"/>
              <a:gd name="connsiteX41" fmla="*/ 685800 w 5771674"/>
              <a:gd name="connsiteY41" fmla="*/ 320040 h 635317"/>
              <a:gd name="connsiteX42" fmla="*/ 647700 w 5771674"/>
              <a:gd name="connsiteY42" fmla="*/ 281940 h 635317"/>
              <a:gd name="connsiteX43" fmla="*/ 594360 w 5771674"/>
              <a:gd name="connsiteY43" fmla="*/ 236220 h 635317"/>
              <a:gd name="connsiteX44" fmla="*/ 579120 w 5771674"/>
              <a:gd name="connsiteY44" fmla="*/ 213360 h 635317"/>
              <a:gd name="connsiteX45" fmla="*/ 487680 w 5771674"/>
              <a:gd name="connsiteY45" fmla="*/ 205740 h 635317"/>
              <a:gd name="connsiteX46" fmla="*/ 274320 w 5771674"/>
              <a:gd name="connsiteY46" fmla="*/ 198120 h 635317"/>
              <a:gd name="connsiteX47" fmla="*/ 243840 w 5771674"/>
              <a:gd name="connsiteY47" fmla="*/ 167640 h 635317"/>
              <a:gd name="connsiteX48" fmla="*/ 220980 w 5771674"/>
              <a:gd name="connsiteY48" fmla="*/ 152400 h 635317"/>
              <a:gd name="connsiteX49" fmla="*/ 167640 w 5771674"/>
              <a:gd name="connsiteY49" fmla="*/ 121920 h 635317"/>
              <a:gd name="connsiteX50" fmla="*/ 114300 w 5771674"/>
              <a:gd name="connsiteY50" fmla="*/ 91440 h 635317"/>
              <a:gd name="connsiteX51" fmla="*/ 91440 w 5771674"/>
              <a:gd name="connsiteY51" fmla="*/ 76200 h 635317"/>
              <a:gd name="connsiteX52" fmla="*/ 60960 w 5771674"/>
              <a:gd name="connsiteY52" fmla="*/ 60960 h 635317"/>
              <a:gd name="connsiteX53" fmla="*/ 22860 w 5771674"/>
              <a:gd name="connsiteY53" fmla="*/ 15240 h 635317"/>
              <a:gd name="connsiteX54" fmla="*/ 0 w 5771674"/>
              <a:gd name="connsiteY54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739640 w 5771674"/>
              <a:gd name="connsiteY6" fmla="*/ 335280 h 635317"/>
              <a:gd name="connsiteX7" fmla="*/ 4686300 w 5771674"/>
              <a:gd name="connsiteY7" fmla="*/ 350520 h 635317"/>
              <a:gd name="connsiteX8" fmla="*/ 4572000 w 5771674"/>
              <a:gd name="connsiteY8" fmla="*/ 365760 h 635317"/>
              <a:gd name="connsiteX9" fmla="*/ 4503420 w 5771674"/>
              <a:gd name="connsiteY9" fmla="*/ 381000 h 635317"/>
              <a:gd name="connsiteX10" fmla="*/ 4480560 w 5771674"/>
              <a:gd name="connsiteY10" fmla="*/ 388620 h 635317"/>
              <a:gd name="connsiteX11" fmla="*/ 4389120 w 5771674"/>
              <a:gd name="connsiteY11" fmla="*/ 403860 h 635317"/>
              <a:gd name="connsiteX12" fmla="*/ 4351020 w 5771674"/>
              <a:gd name="connsiteY12" fmla="*/ 411480 h 635317"/>
              <a:gd name="connsiteX13" fmla="*/ 4267200 w 5771674"/>
              <a:gd name="connsiteY13" fmla="*/ 419100 h 635317"/>
              <a:gd name="connsiteX14" fmla="*/ 4008120 w 5771674"/>
              <a:gd name="connsiteY14" fmla="*/ 464820 h 635317"/>
              <a:gd name="connsiteX15" fmla="*/ 3718560 w 5771674"/>
              <a:gd name="connsiteY15" fmla="*/ 457200 h 635317"/>
              <a:gd name="connsiteX16" fmla="*/ 3642360 w 5771674"/>
              <a:gd name="connsiteY16" fmla="*/ 434340 h 635317"/>
              <a:gd name="connsiteX17" fmla="*/ 3589020 w 5771674"/>
              <a:gd name="connsiteY17" fmla="*/ 426720 h 635317"/>
              <a:gd name="connsiteX18" fmla="*/ 3550920 w 5771674"/>
              <a:gd name="connsiteY18" fmla="*/ 411480 h 635317"/>
              <a:gd name="connsiteX19" fmla="*/ 3406140 w 5771674"/>
              <a:gd name="connsiteY19" fmla="*/ 396240 h 635317"/>
              <a:gd name="connsiteX20" fmla="*/ 3108960 w 5771674"/>
              <a:gd name="connsiteY20" fmla="*/ 381000 h 635317"/>
              <a:gd name="connsiteX21" fmla="*/ 2971800 w 5771674"/>
              <a:gd name="connsiteY21" fmla="*/ 365760 h 635317"/>
              <a:gd name="connsiteX22" fmla="*/ 2948940 w 5771674"/>
              <a:gd name="connsiteY22" fmla="*/ 358140 h 635317"/>
              <a:gd name="connsiteX23" fmla="*/ 2903220 w 5771674"/>
              <a:gd name="connsiteY23" fmla="*/ 350520 h 635317"/>
              <a:gd name="connsiteX24" fmla="*/ 2811780 w 5771674"/>
              <a:gd name="connsiteY24" fmla="*/ 342900 h 635317"/>
              <a:gd name="connsiteX25" fmla="*/ 2644140 w 5771674"/>
              <a:gd name="connsiteY25" fmla="*/ 320040 h 635317"/>
              <a:gd name="connsiteX26" fmla="*/ 2529840 w 5771674"/>
              <a:gd name="connsiteY26" fmla="*/ 304800 h 635317"/>
              <a:gd name="connsiteX27" fmla="*/ 2468880 w 5771674"/>
              <a:gd name="connsiteY27" fmla="*/ 289560 h 635317"/>
              <a:gd name="connsiteX28" fmla="*/ 2194560 w 5771674"/>
              <a:gd name="connsiteY28" fmla="*/ 297180 h 635317"/>
              <a:gd name="connsiteX29" fmla="*/ 2164080 w 5771674"/>
              <a:gd name="connsiteY29" fmla="*/ 312420 h 635317"/>
              <a:gd name="connsiteX30" fmla="*/ 2065020 w 5771674"/>
              <a:gd name="connsiteY30" fmla="*/ 320040 h 635317"/>
              <a:gd name="connsiteX31" fmla="*/ 1935480 w 5771674"/>
              <a:gd name="connsiteY31" fmla="*/ 335280 h 635317"/>
              <a:gd name="connsiteX32" fmla="*/ 1889760 w 5771674"/>
              <a:gd name="connsiteY32" fmla="*/ 342900 h 635317"/>
              <a:gd name="connsiteX33" fmla="*/ 1798320 w 5771674"/>
              <a:gd name="connsiteY33" fmla="*/ 365760 h 635317"/>
              <a:gd name="connsiteX34" fmla="*/ 1600200 w 5771674"/>
              <a:gd name="connsiteY34" fmla="*/ 388620 h 635317"/>
              <a:gd name="connsiteX35" fmla="*/ 1501140 w 5771674"/>
              <a:gd name="connsiteY35" fmla="*/ 396240 h 635317"/>
              <a:gd name="connsiteX36" fmla="*/ 1310640 w 5771674"/>
              <a:gd name="connsiteY36" fmla="*/ 419100 h 635317"/>
              <a:gd name="connsiteX37" fmla="*/ 1242060 w 5771674"/>
              <a:gd name="connsiteY37" fmla="*/ 426720 h 635317"/>
              <a:gd name="connsiteX38" fmla="*/ 807720 w 5771674"/>
              <a:gd name="connsiteY38" fmla="*/ 419100 h 635317"/>
              <a:gd name="connsiteX39" fmla="*/ 762000 w 5771674"/>
              <a:gd name="connsiteY39" fmla="*/ 388620 h 635317"/>
              <a:gd name="connsiteX40" fmla="*/ 685800 w 5771674"/>
              <a:gd name="connsiteY40" fmla="*/ 320040 h 635317"/>
              <a:gd name="connsiteX41" fmla="*/ 647700 w 5771674"/>
              <a:gd name="connsiteY41" fmla="*/ 281940 h 635317"/>
              <a:gd name="connsiteX42" fmla="*/ 594360 w 5771674"/>
              <a:gd name="connsiteY42" fmla="*/ 236220 h 635317"/>
              <a:gd name="connsiteX43" fmla="*/ 579120 w 5771674"/>
              <a:gd name="connsiteY43" fmla="*/ 213360 h 635317"/>
              <a:gd name="connsiteX44" fmla="*/ 487680 w 5771674"/>
              <a:gd name="connsiteY44" fmla="*/ 205740 h 635317"/>
              <a:gd name="connsiteX45" fmla="*/ 274320 w 5771674"/>
              <a:gd name="connsiteY45" fmla="*/ 198120 h 635317"/>
              <a:gd name="connsiteX46" fmla="*/ 243840 w 5771674"/>
              <a:gd name="connsiteY46" fmla="*/ 167640 h 635317"/>
              <a:gd name="connsiteX47" fmla="*/ 220980 w 5771674"/>
              <a:gd name="connsiteY47" fmla="*/ 152400 h 635317"/>
              <a:gd name="connsiteX48" fmla="*/ 167640 w 5771674"/>
              <a:gd name="connsiteY48" fmla="*/ 121920 h 635317"/>
              <a:gd name="connsiteX49" fmla="*/ 114300 w 5771674"/>
              <a:gd name="connsiteY49" fmla="*/ 91440 h 635317"/>
              <a:gd name="connsiteX50" fmla="*/ 91440 w 5771674"/>
              <a:gd name="connsiteY50" fmla="*/ 76200 h 635317"/>
              <a:gd name="connsiteX51" fmla="*/ 60960 w 5771674"/>
              <a:gd name="connsiteY51" fmla="*/ 60960 h 635317"/>
              <a:gd name="connsiteX52" fmla="*/ 22860 w 5771674"/>
              <a:gd name="connsiteY52" fmla="*/ 15240 h 635317"/>
              <a:gd name="connsiteX53" fmla="*/ 0 w 5771674"/>
              <a:gd name="connsiteY53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572000 w 5771674"/>
              <a:gd name="connsiteY7" fmla="*/ 365760 h 635317"/>
              <a:gd name="connsiteX8" fmla="*/ 4503420 w 5771674"/>
              <a:gd name="connsiteY8" fmla="*/ 381000 h 635317"/>
              <a:gd name="connsiteX9" fmla="*/ 4480560 w 5771674"/>
              <a:gd name="connsiteY9" fmla="*/ 388620 h 635317"/>
              <a:gd name="connsiteX10" fmla="*/ 4389120 w 5771674"/>
              <a:gd name="connsiteY10" fmla="*/ 403860 h 635317"/>
              <a:gd name="connsiteX11" fmla="*/ 4351020 w 5771674"/>
              <a:gd name="connsiteY11" fmla="*/ 411480 h 635317"/>
              <a:gd name="connsiteX12" fmla="*/ 4267200 w 5771674"/>
              <a:gd name="connsiteY12" fmla="*/ 419100 h 635317"/>
              <a:gd name="connsiteX13" fmla="*/ 4008120 w 5771674"/>
              <a:gd name="connsiteY13" fmla="*/ 464820 h 635317"/>
              <a:gd name="connsiteX14" fmla="*/ 3718560 w 5771674"/>
              <a:gd name="connsiteY14" fmla="*/ 457200 h 635317"/>
              <a:gd name="connsiteX15" fmla="*/ 3642360 w 5771674"/>
              <a:gd name="connsiteY15" fmla="*/ 434340 h 635317"/>
              <a:gd name="connsiteX16" fmla="*/ 3589020 w 5771674"/>
              <a:gd name="connsiteY16" fmla="*/ 426720 h 635317"/>
              <a:gd name="connsiteX17" fmla="*/ 3550920 w 5771674"/>
              <a:gd name="connsiteY17" fmla="*/ 411480 h 635317"/>
              <a:gd name="connsiteX18" fmla="*/ 3406140 w 5771674"/>
              <a:gd name="connsiteY18" fmla="*/ 396240 h 635317"/>
              <a:gd name="connsiteX19" fmla="*/ 3108960 w 5771674"/>
              <a:gd name="connsiteY19" fmla="*/ 381000 h 635317"/>
              <a:gd name="connsiteX20" fmla="*/ 2971800 w 5771674"/>
              <a:gd name="connsiteY20" fmla="*/ 365760 h 635317"/>
              <a:gd name="connsiteX21" fmla="*/ 2948940 w 5771674"/>
              <a:gd name="connsiteY21" fmla="*/ 358140 h 635317"/>
              <a:gd name="connsiteX22" fmla="*/ 2903220 w 5771674"/>
              <a:gd name="connsiteY22" fmla="*/ 350520 h 635317"/>
              <a:gd name="connsiteX23" fmla="*/ 2811780 w 5771674"/>
              <a:gd name="connsiteY23" fmla="*/ 342900 h 635317"/>
              <a:gd name="connsiteX24" fmla="*/ 2644140 w 5771674"/>
              <a:gd name="connsiteY24" fmla="*/ 320040 h 635317"/>
              <a:gd name="connsiteX25" fmla="*/ 2529840 w 5771674"/>
              <a:gd name="connsiteY25" fmla="*/ 304800 h 635317"/>
              <a:gd name="connsiteX26" fmla="*/ 2468880 w 5771674"/>
              <a:gd name="connsiteY26" fmla="*/ 289560 h 635317"/>
              <a:gd name="connsiteX27" fmla="*/ 2194560 w 5771674"/>
              <a:gd name="connsiteY27" fmla="*/ 297180 h 635317"/>
              <a:gd name="connsiteX28" fmla="*/ 2164080 w 5771674"/>
              <a:gd name="connsiteY28" fmla="*/ 312420 h 635317"/>
              <a:gd name="connsiteX29" fmla="*/ 2065020 w 5771674"/>
              <a:gd name="connsiteY29" fmla="*/ 320040 h 635317"/>
              <a:gd name="connsiteX30" fmla="*/ 1935480 w 5771674"/>
              <a:gd name="connsiteY30" fmla="*/ 335280 h 635317"/>
              <a:gd name="connsiteX31" fmla="*/ 1889760 w 5771674"/>
              <a:gd name="connsiteY31" fmla="*/ 342900 h 635317"/>
              <a:gd name="connsiteX32" fmla="*/ 1798320 w 5771674"/>
              <a:gd name="connsiteY32" fmla="*/ 365760 h 635317"/>
              <a:gd name="connsiteX33" fmla="*/ 1600200 w 5771674"/>
              <a:gd name="connsiteY33" fmla="*/ 388620 h 635317"/>
              <a:gd name="connsiteX34" fmla="*/ 1501140 w 5771674"/>
              <a:gd name="connsiteY34" fmla="*/ 396240 h 635317"/>
              <a:gd name="connsiteX35" fmla="*/ 1310640 w 5771674"/>
              <a:gd name="connsiteY35" fmla="*/ 419100 h 635317"/>
              <a:gd name="connsiteX36" fmla="*/ 1242060 w 5771674"/>
              <a:gd name="connsiteY36" fmla="*/ 426720 h 635317"/>
              <a:gd name="connsiteX37" fmla="*/ 807720 w 5771674"/>
              <a:gd name="connsiteY37" fmla="*/ 419100 h 635317"/>
              <a:gd name="connsiteX38" fmla="*/ 762000 w 5771674"/>
              <a:gd name="connsiteY38" fmla="*/ 388620 h 635317"/>
              <a:gd name="connsiteX39" fmla="*/ 685800 w 5771674"/>
              <a:gd name="connsiteY39" fmla="*/ 320040 h 635317"/>
              <a:gd name="connsiteX40" fmla="*/ 647700 w 5771674"/>
              <a:gd name="connsiteY40" fmla="*/ 281940 h 635317"/>
              <a:gd name="connsiteX41" fmla="*/ 594360 w 5771674"/>
              <a:gd name="connsiteY41" fmla="*/ 236220 h 635317"/>
              <a:gd name="connsiteX42" fmla="*/ 579120 w 5771674"/>
              <a:gd name="connsiteY42" fmla="*/ 213360 h 635317"/>
              <a:gd name="connsiteX43" fmla="*/ 487680 w 5771674"/>
              <a:gd name="connsiteY43" fmla="*/ 205740 h 635317"/>
              <a:gd name="connsiteX44" fmla="*/ 274320 w 5771674"/>
              <a:gd name="connsiteY44" fmla="*/ 198120 h 635317"/>
              <a:gd name="connsiteX45" fmla="*/ 243840 w 5771674"/>
              <a:gd name="connsiteY45" fmla="*/ 167640 h 635317"/>
              <a:gd name="connsiteX46" fmla="*/ 220980 w 5771674"/>
              <a:gd name="connsiteY46" fmla="*/ 152400 h 635317"/>
              <a:gd name="connsiteX47" fmla="*/ 167640 w 5771674"/>
              <a:gd name="connsiteY47" fmla="*/ 121920 h 635317"/>
              <a:gd name="connsiteX48" fmla="*/ 114300 w 5771674"/>
              <a:gd name="connsiteY48" fmla="*/ 91440 h 635317"/>
              <a:gd name="connsiteX49" fmla="*/ 91440 w 5771674"/>
              <a:gd name="connsiteY49" fmla="*/ 76200 h 635317"/>
              <a:gd name="connsiteX50" fmla="*/ 60960 w 5771674"/>
              <a:gd name="connsiteY50" fmla="*/ 60960 h 635317"/>
              <a:gd name="connsiteX51" fmla="*/ 22860 w 5771674"/>
              <a:gd name="connsiteY51" fmla="*/ 15240 h 635317"/>
              <a:gd name="connsiteX52" fmla="*/ 0 w 5771674"/>
              <a:gd name="connsiteY52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572000 w 5771674"/>
              <a:gd name="connsiteY7" fmla="*/ 365760 h 635317"/>
              <a:gd name="connsiteX8" fmla="*/ 4480560 w 5771674"/>
              <a:gd name="connsiteY8" fmla="*/ 388620 h 635317"/>
              <a:gd name="connsiteX9" fmla="*/ 4389120 w 5771674"/>
              <a:gd name="connsiteY9" fmla="*/ 403860 h 635317"/>
              <a:gd name="connsiteX10" fmla="*/ 4351020 w 5771674"/>
              <a:gd name="connsiteY10" fmla="*/ 411480 h 635317"/>
              <a:gd name="connsiteX11" fmla="*/ 4267200 w 5771674"/>
              <a:gd name="connsiteY11" fmla="*/ 419100 h 635317"/>
              <a:gd name="connsiteX12" fmla="*/ 4008120 w 5771674"/>
              <a:gd name="connsiteY12" fmla="*/ 464820 h 635317"/>
              <a:gd name="connsiteX13" fmla="*/ 3718560 w 5771674"/>
              <a:gd name="connsiteY13" fmla="*/ 457200 h 635317"/>
              <a:gd name="connsiteX14" fmla="*/ 3642360 w 5771674"/>
              <a:gd name="connsiteY14" fmla="*/ 434340 h 635317"/>
              <a:gd name="connsiteX15" fmla="*/ 3589020 w 5771674"/>
              <a:gd name="connsiteY15" fmla="*/ 426720 h 635317"/>
              <a:gd name="connsiteX16" fmla="*/ 3550920 w 5771674"/>
              <a:gd name="connsiteY16" fmla="*/ 411480 h 635317"/>
              <a:gd name="connsiteX17" fmla="*/ 3406140 w 5771674"/>
              <a:gd name="connsiteY17" fmla="*/ 396240 h 635317"/>
              <a:gd name="connsiteX18" fmla="*/ 3108960 w 5771674"/>
              <a:gd name="connsiteY18" fmla="*/ 381000 h 635317"/>
              <a:gd name="connsiteX19" fmla="*/ 2971800 w 5771674"/>
              <a:gd name="connsiteY19" fmla="*/ 365760 h 635317"/>
              <a:gd name="connsiteX20" fmla="*/ 2948940 w 5771674"/>
              <a:gd name="connsiteY20" fmla="*/ 358140 h 635317"/>
              <a:gd name="connsiteX21" fmla="*/ 2903220 w 5771674"/>
              <a:gd name="connsiteY21" fmla="*/ 350520 h 635317"/>
              <a:gd name="connsiteX22" fmla="*/ 2811780 w 5771674"/>
              <a:gd name="connsiteY22" fmla="*/ 342900 h 635317"/>
              <a:gd name="connsiteX23" fmla="*/ 2644140 w 5771674"/>
              <a:gd name="connsiteY23" fmla="*/ 320040 h 635317"/>
              <a:gd name="connsiteX24" fmla="*/ 2529840 w 5771674"/>
              <a:gd name="connsiteY24" fmla="*/ 304800 h 635317"/>
              <a:gd name="connsiteX25" fmla="*/ 2468880 w 5771674"/>
              <a:gd name="connsiteY25" fmla="*/ 289560 h 635317"/>
              <a:gd name="connsiteX26" fmla="*/ 2194560 w 5771674"/>
              <a:gd name="connsiteY26" fmla="*/ 297180 h 635317"/>
              <a:gd name="connsiteX27" fmla="*/ 2164080 w 5771674"/>
              <a:gd name="connsiteY27" fmla="*/ 312420 h 635317"/>
              <a:gd name="connsiteX28" fmla="*/ 2065020 w 5771674"/>
              <a:gd name="connsiteY28" fmla="*/ 320040 h 635317"/>
              <a:gd name="connsiteX29" fmla="*/ 1935480 w 5771674"/>
              <a:gd name="connsiteY29" fmla="*/ 335280 h 635317"/>
              <a:gd name="connsiteX30" fmla="*/ 1889760 w 5771674"/>
              <a:gd name="connsiteY30" fmla="*/ 342900 h 635317"/>
              <a:gd name="connsiteX31" fmla="*/ 1798320 w 5771674"/>
              <a:gd name="connsiteY31" fmla="*/ 365760 h 635317"/>
              <a:gd name="connsiteX32" fmla="*/ 1600200 w 5771674"/>
              <a:gd name="connsiteY32" fmla="*/ 388620 h 635317"/>
              <a:gd name="connsiteX33" fmla="*/ 1501140 w 5771674"/>
              <a:gd name="connsiteY33" fmla="*/ 396240 h 635317"/>
              <a:gd name="connsiteX34" fmla="*/ 1310640 w 5771674"/>
              <a:gd name="connsiteY34" fmla="*/ 419100 h 635317"/>
              <a:gd name="connsiteX35" fmla="*/ 1242060 w 5771674"/>
              <a:gd name="connsiteY35" fmla="*/ 426720 h 635317"/>
              <a:gd name="connsiteX36" fmla="*/ 807720 w 5771674"/>
              <a:gd name="connsiteY36" fmla="*/ 419100 h 635317"/>
              <a:gd name="connsiteX37" fmla="*/ 762000 w 5771674"/>
              <a:gd name="connsiteY37" fmla="*/ 388620 h 635317"/>
              <a:gd name="connsiteX38" fmla="*/ 685800 w 5771674"/>
              <a:gd name="connsiteY38" fmla="*/ 320040 h 635317"/>
              <a:gd name="connsiteX39" fmla="*/ 647700 w 5771674"/>
              <a:gd name="connsiteY39" fmla="*/ 281940 h 635317"/>
              <a:gd name="connsiteX40" fmla="*/ 594360 w 5771674"/>
              <a:gd name="connsiteY40" fmla="*/ 236220 h 635317"/>
              <a:gd name="connsiteX41" fmla="*/ 579120 w 5771674"/>
              <a:gd name="connsiteY41" fmla="*/ 213360 h 635317"/>
              <a:gd name="connsiteX42" fmla="*/ 487680 w 5771674"/>
              <a:gd name="connsiteY42" fmla="*/ 205740 h 635317"/>
              <a:gd name="connsiteX43" fmla="*/ 274320 w 5771674"/>
              <a:gd name="connsiteY43" fmla="*/ 198120 h 635317"/>
              <a:gd name="connsiteX44" fmla="*/ 243840 w 5771674"/>
              <a:gd name="connsiteY44" fmla="*/ 167640 h 635317"/>
              <a:gd name="connsiteX45" fmla="*/ 220980 w 5771674"/>
              <a:gd name="connsiteY45" fmla="*/ 152400 h 635317"/>
              <a:gd name="connsiteX46" fmla="*/ 167640 w 5771674"/>
              <a:gd name="connsiteY46" fmla="*/ 121920 h 635317"/>
              <a:gd name="connsiteX47" fmla="*/ 114300 w 5771674"/>
              <a:gd name="connsiteY47" fmla="*/ 91440 h 635317"/>
              <a:gd name="connsiteX48" fmla="*/ 91440 w 5771674"/>
              <a:gd name="connsiteY48" fmla="*/ 76200 h 635317"/>
              <a:gd name="connsiteX49" fmla="*/ 60960 w 5771674"/>
              <a:gd name="connsiteY49" fmla="*/ 60960 h 635317"/>
              <a:gd name="connsiteX50" fmla="*/ 22860 w 5771674"/>
              <a:gd name="connsiteY50" fmla="*/ 15240 h 635317"/>
              <a:gd name="connsiteX51" fmla="*/ 0 w 5771674"/>
              <a:gd name="connsiteY51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389120 w 5771674"/>
              <a:gd name="connsiteY8" fmla="*/ 403860 h 635317"/>
              <a:gd name="connsiteX9" fmla="*/ 4351020 w 5771674"/>
              <a:gd name="connsiteY9" fmla="*/ 411480 h 635317"/>
              <a:gd name="connsiteX10" fmla="*/ 4267200 w 5771674"/>
              <a:gd name="connsiteY10" fmla="*/ 419100 h 635317"/>
              <a:gd name="connsiteX11" fmla="*/ 4008120 w 5771674"/>
              <a:gd name="connsiteY11" fmla="*/ 464820 h 635317"/>
              <a:gd name="connsiteX12" fmla="*/ 3718560 w 5771674"/>
              <a:gd name="connsiteY12" fmla="*/ 457200 h 635317"/>
              <a:gd name="connsiteX13" fmla="*/ 3642360 w 5771674"/>
              <a:gd name="connsiteY13" fmla="*/ 434340 h 635317"/>
              <a:gd name="connsiteX14" fmla="*/ 3589020 w 5771674"/>
              <a:gd name="connsiteY14" fmla="*/ 426720 h 635317"/>
              <a:gd name="connsiteX15" fmla="*/ 3550920 w 5771674"/>
              <a:gd name="connsiteY15" fmla="*/ 411480 h 635317"/>
              <a:gd name="connsiteX16" fmla="*/ 3406140 w 5771674"/>
              <a:gd name="connsiteY16" fmla="*/ 396240 h 635317"/>
              <a:gd name="connsiteX17" fmla="*/ 3108960 w 5771674"/>
              <a:gd name="connsiteY17" fmla="*/ 381000 h 635317"/>
              <a:gd name="connsiteX18" fmla="*/ 2971800 w 5771674"/>
              <a:gd name="connsiteY18" fmla="*/ 365760 h 635317"/>
              <a:gd name="connsiteX19" fmla="*/ 2948940 w 5771674"/>
              <a:gd name="connsiteY19" fmla="*/ 358140 h 635317"/>
              <a:gd name="connsiteX20" fmla="*/ 2903220 w 5771674"/>
              <a:gd name="connsiteY20" fmla="*/ 350520 h 635317"/>
              <a:gd name="connsiteX21" fmla="*/ 2811780 w 5771674"/>
              <a:gd name="connsiteY21" fmla="*/ 342900 h 635317"/>
              <a:gd name="connsiteX22" fmla="*/ 2644140 w 5771674"/>
              <a:gd name="connsiteY22" fmla="*/ 320040 h 635317"/>
              <a:gd name="connsiteX23" fmla="*/ 2529840 w 5771674"/>
              <a:gd name="connsiteY23" fmla="*/ 304800 h 635317"/>
              <a:gd name="connsiteX24" fmla="*/ 2468880 w 5771674"/>
              <a:gd name="connsiteY24" fmla="*/ 289560 h 635317"/>
              <a:gd name="connsiteX25" fmla="*/ 2194560 w 5771674"/>
              <a:gd name="connsiteY25" fmla="*/ 297180 h 635317"/>
              <a:gd name="connsiteX26" fmla="*/ 2164080 w 5771674"/>
              <a:gd name="connsiteY26" fmla="*/ 312420 h 635317"/>
              <a:gd name="connsiteX27" fmla="*/ 2065020 w 5771674"/>
              <a:gd name="connsiteY27" fmla="*/ 320040 h 635317"/>
              <a:gd name="connsiteX28" fmla="*/ 1935480 w 5771674"/>
              <a:gd name="connsiteY28" fmla="*/ 335280 h 635317"/>
              <a:gd name="connsiteX29" fmla="*/ 1889760 w 5771674"/>
              <a:gd name="connsiteY29" fmla="*/ 342900 h 635317"/>
              <a:gd name="connsiteX30" fmla="*/ 1798320 w 5771674"/>
              <a:gd name="connsiteY30" fmla="*/ 365760 h 635317"/>
              <a:gd name="connsiteX31" fmla="*/ 1600200 w 5771674"/>
              <a:gd name="connsiteY31" fmla="*/ 388620 h 635317"/>
              <a:gd name="connsiteX32" fmla="*/ 1501140 w 5771674"/>
              <a:gd name="connsiteY32" fmla="*/ 396240 h 635317"/>
              <a:gd name="connsiteX33" fmla="*/ 1310640 w 5771674"/>
              <a:gd name="connsiteY33" fmla="*/ 419100 h 635317"/>
              <a:gd name="connsiteX34" fmla="*/ 1242060 w 5771674"/>
              <a:gd name="connsiteY34" fmla="*/ 426720 h 635317"/>
              <a:gd name="connsiteX35" fmla="*/ 807720 w 5771674"/>
              <a:gd name="connsiteY35" fmla="*/ 419100 h 635317"/>
              <a:gd name="connsiteX36" fmla="*/ 762000 w 5771674"/>
              <a:gd name="connsiteY36" fmla="*/ 388620 h 635317"/>
              <a:gd name="connsiteX37" fmla="*/ 685800 w 5771674"/>
              <a:gd name="connsiteY37" fmla="*/ 320040 h 635317"/>
              <a:gd name="connsiteX38" fmla="*/ 647700 w 5771674"/>
              <a:gd name="connsiteY38" fmla="*/ 281940 h 635317"/>
              <a:gd name="connsiteX39" fmla="*/ 594360 w 5771674"/>
              <a:gd name="connsiteY39" fmla="*/ 236220 h 635317"/>
              <a:gd name="connsiteX40" fmla="*/ 579120 w 5771674"/>
              <a:gd name="connsiteY40" fmla="*/ 213360 h 635317"/>
              <a:gd name="connsiteX41" fmla="*/ 487680 w 5771674"/>
              <a:gd name="connsiteY41" fmla="*/ 205740 h 635317"/>
              <a:gd name="connsiteX42" fmla="*/ 274320 w 5771674"/>
              <a:gd name="connsiteY42" fmla="*/ 198120 h 635317"/>
              <a:gd name="connsiteX43" fmla="*/ 243840 w 5771674"/>
              <a:gd name="connsiteY43" fmla="*/ 167640 h 635317"/>
              <a:gd name="connsiteX44" fmla="*/ 220980 w 5771674"/>
              <a:gd name="connsiteY44" fmla="*/ 152400 h 635317"/>
              <a:gd name="connsiteX45" fmla="*/ 167640 w 5771674"/>
              <a:gd name="connsiteY45" fmla="*/ 121920 h 635317"/>
              <a:gd name="connsiteX46" fmla="*/ 114300 w 5771674"/>
              <a:gd name="connsiteY46" fmla="*/ 91440 h 635317"/>
              <a:gd name="connsiteX47" fmla="*/ 91440 w 5771674"/>
              <a:gd name="connsiteY47" fmla="*/ 76200 h 635317"/>
              <a:gd name="connsiteX48" fmla="*/ 60960 w 5771674"/>
              <a:gd name="connsiteY48" fmla="*/ 60960 h 635317"/>
              <a:gd name="connsiteX49" fmla="*/ 22860 w 5771674"/>
              <a:gd name="connsiteY49" fmla="*/ 15240 h 635317"/>
              <a:gd name="connsiteX50" fmla="*/ 0 w 5771674"/>
              <a:gd name="connsiteY50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389120 w 5771674"/>
              <a:gd name="connsiteY8" fmla="*/ 403860 h 635317"/>
              <a:gd name="connsiteX9" fmla="*/ 4267200 w 5771674"/>
              <a:gd name="connsiteY9" fmla="*/ 419100 h 635317"/>
              <a:gd name="connsiteX10" fmla="*/ 4008120 w 5771674"/>
              <a:gd name="connsiteY10" fmla="*/ 464820 h 635317"/>
              <a:gd name="connsiteX11" fmla="*/ 3718560 w 5771674"/>
              <a:gd name="connsiteY11" fmla="*/ 457200 h 635317"/>
              <a:gd name="connsiteX12" fmla="*/ 3642360 w 5771674"/>
              <a:gd name="connsiteY12" fmla="*/ 434340 h 635317"/>
              <a:gd name="connsiteX13" fmla="*/ 3589020 w 5771674"/>
              <a:gd name="connsiteY13" fmla="*/ 426720 h 635317"/>
              <a:gd name="connsiteX14" fmla="*/ 3550920 w 5771674"/>
              <a:gd name="connsiteY14" fmla="*/ 411480 h 635317"/>
              <a:gd name="connsiteX15" fmla="*/ 3406140 w 5771674"/>
              <a:gd name="connsiteY15" fmla="*/ 396240 h 635317"/>
              <a:gd name="connsiteX16" fmla="*/ 3108960 w 5771674"/>
              <a:gd name="connsiteY16" fmla="*/ 381000 h 635317"/>
              <a:gd name="connsiteX17" fmla="*/ 2971800 w 5771674"/>
              <a:gd name="connsiteY17" fmla="*/ 365760 h 635317"/>
              <a:gd name="connsiteX18" fmla="*/ 2948940 w 5771674"/>
              <a:gd name="connsiteY18" fmla="*/ 358140 h 635317"/>
              <a:gd name="connsiteX19" fmla="*/ 2903220 w 5771674"/>
              <a:gd name="connsiteY19" fmla="*/ 350520 h 635317"/>
              <a:gd name="connsiteX20" fmla="*/ 2811780 w 5771674"/>
              <a:gd name="connsiteY20" fmla="*/ 342900 h 635317"/>
              <a:gd name="connsiteX21" fmla="*/ 2644140 w 5771674"/>
              <a:gd name="connsiteY21" fmla="*/ 320040 h 635317"/>
              <a:gd name="connsiteX22" fmla="*/ 2529840 w 5771674"/>
              <a:gd name="connsiteY22" fmla="*/ 304800 h 635317"/>
              <a:gd name="connsiteX23" fmla="*/ 2468880 w 5771674"/>
              <a:gd name="connsiteY23" fmla="*/ 289560 h 635317"/>
              <a:gd name="connsiteX24" fmla="*/ 2194560 w 5771674"/>
              <a:gd name="connsiteY24" fmla="*/ 297180 h 635317"/>
              <a:gd name="connsiteX25" fmla="*/ 2164080 w 5771674"/>
              <a:gd name="connsiteY25" fmla="*/ 312420 h 635317"/>
              <a:gd name="connsiteX26" fmla="*/ 2065020 w 5771674"/>
              <a:gd name="connsiteY26" fmla="*/ 320040 h 635317"/>
              <a:gd name="connsiteX27" fmla="*/ 1935480 w 5771674"/>
              <a:gd name="connsiteY27" fmla="*/ 335280 h 635317"/>
              <a:gd name="connsiteX28" fmla="*/ 1889760 w 5771674"/>
              <a:gd name="connsiteY28" fmla="*/ 342900 h 635317"/>
              <a:gd name="connsiteX29" fmla="*/ 1798320 w 5771674"/>
              <a:gd name="connsiteY29" fmla="*/ 365760 h 635317"/>
              <a:gd name="connsiteX30" fmla="*/ 1600200 w 5771674"/>
              <a:gd name="connsiteY30" fmla="*/ 388620 h 635317"/>
              <a:gd name="connsiteX31" fmla="*/ 1501140 w 5771674"/>
              <a:gd name="connsiteY31" fmla="*/ 396240 h 635317"/>
              <a:gd name="connsiteX32" fmla="*/ 1310640 w 5771674"/>
              <a:gd name="connsiteY32" fmla="*/ 419100 h 635317"/>
              <a:gd name="connsiteX33" fmla="*/ 1242060 w 5771674"/>
              <a:gd name="connsiteY33" fmla="*/ 426720 h 635317"/>
              <a:gd name="connsiteX34" fmla="*/ 807720 w 5771674"/>
              <a:gd name="connsiteY34" fmla="*/ 419100 h 635317"/>
              <a:gd name="connsiteX35" fmla="*/ 762000 w 5771674"/>
              <a:gd name="connsiteY35" fmla="*/ 388620 h 635317"/>
              <a:gd name="connsiteX36" fmla="*/ 685800 w 5771674"/>
              <a:gd name="connsiteY36" fmla="*/ 320040 h 635317"/>
              <a:gd name="connsiteX37" fmla="*/ 647700 w 5771674"/>
              <a:gd name="connsiteY37" fmla="*/ 281940 h 635317"/>
              <a:gd name="connsiteX38" fmla="*/ 594360 w 5771674"/>
              <a:gd name="connsiteY38" fmla="*/ 236220 h 635317"/>
              <a:gd name="connsiteX39" fmla="*/ 579120 w 5771674"/>
              <a:gd name="connsiteY39" fmla="*/ 213360 h 635317"/>
              <a:gd name="connsiteX40" fmla="*/ 487680 w 5771674"/>
              <a:gd name="connsiteY40" fmla="*/ 205740 h 635317"/>
              <a:gd name="connsiteX41" fmla="*/ 274320 w 5771674"/>
              <a:gd name="connsiteY41" fmla="*/ 198120 h 635317"/>
              <a:gd name="connsiteX42" fmla="*/ 243840 w 5771674"/>
              <a:gd name="connsiteY42" fmla="*/ 167640 h 635317"/>
              <a:gd name="connsiteX43" fmla="*/ 220980 w 5771674"/>
              <a:gd name="connsiteY43" fmla="*/ 152400 h 635317"/>
              <a:gd name="connsiteX44" fmla="*/ 167640 w 5771674"/>
              <a:gd name="connsiteY44" fmla="*/ 121920 h 635317"/>
              <a:gd name="connsiteX45" fmla="*/ 114300 w 5771674"/>
              <a:gd name="connsiteY45" fmla="*/ 91440 h 635317"/>
              <a:gd name="connsiteX46" fmla="*/ 91440 w 5771674"/>
              <a:gd name="connsiteY46" fmla="*/ 76200 h 635317"/>
              <a:gd name="connsiteX47" fmla="*/ 60960 w 5771674"/>
              <a:gd name="connsiteY47" fmla="*/ 60960 h 635317"/>
              <a:gd name="connsiteX48" fmla="*/ 22860 w 5771674"/>
              <a:gd name="connsiteY48" fmla="*/ 15240 h 635317"/>
              <a:gd name="connsiteX49" fmla="*/ 0 w 5771674"/>
              <a:gd name="connsiteY49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267200 w 5771674"/>
              <a:gd name="connsiteY8" fmla="*/ 419100 h 635317"/>
              <a:gd name="connsiteX9" fmla="*/ 4008120 w 5771674"/>
              <a:gd name="connsiteY9" fmla="*/ 464820 h 635317"/>
              <a:gd name="connsiteX10" fmla="*/ 3718560 w 5771674"/>
              <a:gd name="connsiteY10" fmla="*/ 457200 h 635317"/>
              <a:gd name="connsiteX11" fmla="*/ 3642360 w 5771674"/>
              <a:gd name="connsiteY11" fmla="*/ 434340 h 635317"/>
              <a:gd name="connsiteX12" fmla="*/ 3589020 w 5771674"/>
              <a:gd name="connsiteY12" fmla="*/ 426720 h 635317"/>
              <a:gd name="connsiteX13" fmla="*/ 3550920 w 5771674"/>
              <a:gd name="connsiteY13" fmla="*/ 411480 h 635317"/>
              <a:gd name="connsiteX14" fmla="*/ 3406140 w 5771674"/>
              <a:gd name="connsiteY14" fmla="*/ 396240 h 635317"/>
              <a:gd name="connsiteX15" fmla="*/ 3108960 w 5771674"/>
              <a:gd name="connsiteY15" fmla="*/ 381000 h 635317"/>
              <a:gd name="connsiteX16" fmla="*/ 2971800 w 5771674"/>
              <a:gd name="connsiteY16" fmla="*/ 365760 h 635317"/>
              <a:gd name="connsiteX17" fmla="*/ 2948940 w 5771674"/>
              <a:gd name="connsiteY17" fmla="*/ 358140 h 635317"/>
              <a:gd name="connsiteX18" fmla="*/ 2903220 w 5771674"/>
              <a:gd name="connsiteY18" fmla="*/ 350520 h 635317"/>
              <a:gd name="connsiteX19" fmla="*/ 2811780 w 5771674"/>
              <a:gd name="connsiteY19" fmla="*/ 342900 h 635317"/>
              <a:gd name="connsiteX20" fmla="*/ 2644140 w 5771674"/>
              <a:gd name="connsiteY20" fmla="*/ 320040 h 635317"/>
              <a:gd name="connsiteX21" fmla="*/ 2529840 w 5771674"/>
              <a:gd name="connsiteY21" fmla="*/ 304800 h 635317"/>
              <a:gd name="connsiteX22" fmla="*/ 2468880 w 5771674"/>
              <a:gd name="connsiteY22" fmla="*/ 289560 h 635317"/>
              <a:gd name="connsiteX23" fmla="*/ 2194560 w 5771674"/>
              <a:gd name="connsiteY23" fmla="*/ 297180 h 635317"/>
              <a:gd name="connsiteX24" fmla="*/ 2164080 w 5771674"/>
              <a:gd name="connsiteY24" fmla="*/ 312420 h 635317"/>
              <a:gd name="connsiteX25" fmla="*/ 2065020 w 5771674"/>
              <a:gd name="connsiteY25" fmla="*/ 320040 h 635317"/>
              <a:gd name="connsiteX26" fmla="*/ 1935480 w 5771674"/>
              <a:gd name="connsiteY26" fmla="*/ 335280 h 635317"/>
              <a:gd name="connsiteX27" fmla="*/ 1889760 w 5771674"/>
              <a:gd name="connsiteY27" fmla="*/ 342900 h 635317"/>
              <a:gd name="connsiteX28" fmla="*/ 1798320 w 5771674"/>
              <a:gd name="connsiteY28" fmla="*/ 365760 h 635317"/>
              <a:gd name="connsiteX29" fmla="*/ 1600200 w 5771674"/>
              <a:gd name="connsiteY29" fmla="*/ 388620 h 635317"/>
              <a:gd name="connsiteX30" fmla="*/ 1501140 w 5771674"/>
              <a:gd name="connsiteY30" fmla="*/ 396240 h 635317"/>
              <a:gd name="connsiteX31" fmla="*/ 1310640 w 5771674"/>
              <a:gd name="connsiteY31" fmla="*/ 419100 h 635317"/>
              <a:gd name="connsiteX32" fmla="*/ 1242060 w 5771674"/>
              <a:gd name="connsiteY32" fmla="*/ 426720 h 635317"/>
              <a:gd name="connsiteX33" fmla="*/ 807720 w 5771674"/>
              <a:gd name="connsiteY33" fmla="*/ 419100 h 635317"/>
              <a:gd name="connsiteX34" fmla="*/ 762000 w 5771674"/>
              <a:gd name="connsiteY34" fmla="*/ 388620 h 635317"/>
              <a:gd name="connsiteX35" fmla="*/ 685800 w 5771674"/>
              <a:gd name="connsiteY35" fmla="*/ 320040 h 635317"/>
              <a:gd name="connsiteX36" fmla="*/ 647700 w 5771674"/>
              <a:gd name="connsiteY36" fmla="*/ 281940 h 635317"/>
              <a:gd name="connsiteX37" fmla="*/ 594360 w 5771674"/>
              <a:gd name="connsiteY37" fmla="*/ 236220 h 635317"/>
              <a:gd name="connsiteX38" fmla="*/ 579120 w 5771674"/>
              <a:gd name="connsiteY38" fmla="*/ 213360 h 635317"/>
              <a:gd name="connsiteX39" fmla="*/ 487680 w 5771674"/>
              <a:gd name="connsiteY39" fmla="*/ 205740 h 635317"/>
              <a:gd name="connsiteX40" fmla="*/ 274320 w 5771674"/>
              <a:gd name="connsiteY40" fmla="*/ 198120 h 635317"/>
              <a:gd name="connsiteX41" fmla="*/ 243840 w 5771674"/>
              <a:gd name="connsiteY41" fmla="*/ 167640 h 635317"/>
              <a:gd name="connsiteX42" fmla="*/ 220980 w 5771674"/>
              <a:gd name="connsiteY42" fmla="*/ 152400 h 635317"/>
              <a:gd name="connsiteX43" fmla="*/ 167640 w 5771674"/>
              <a:gd name="connsiteY43" fmla="*/ 121920 h 635317"/>
              <a:gd name="connsiteX44" fmla="*/ 114300 w 5771674"/>
              <a:gd name="connsiteY44" fmla="*/ 91440 h 635317"/>
              <a:gd name="connsiteX45" fmla="*/ 91440 w 5771674"/>
              <a:gd name="connsiteY45" fmla="*/ 76200 h 635317"/>
              <a:gd name="connsiteX46" fmla="*/ 60960 w 5771674"/>
              <a:gd name="connsiteY46" fmla="*/ 60960 h 635317"/>
              <a:gd name="connsiteX47" fmla="*/ 22860 w 5771674"/>
              <a:gd name="connsiteY47" fmla="*/ 15240 h 635317"/>
              <a:gd name="connsiteX48" fmla="*/ 0 w 5771674"/>
              <a:gd name="connsiteY48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718560 w 5771674"/>
              <a:gd name="connsiteY9" fmla="*/ 457200 h 635317"/>
              <a:gd name="connsiteX10" fmla="*/ 3642360 w 5771674"/>
              <a:gd name="connsiteY10" fmla="*/ 434340 h 635317"/>
              <a:gd name="connsiteX11" fmla="*/ 3589020 w 5771674"/>
              <a:gd name="connsiteY11" fmla="*/ 426720 h 635317"/>
              <a:gd name="connsiteX12" fmla="*/ 3550920 w 5771674"/>
              <a:gd name="connsiteY12" fmla="*/ 411480 h 635317"/>
              <a:gd name="connsiteX13" fmla="*/ 3406140 w 5771674"/>
              <a:gd name="connsiteY13" fmla="*/ 396240 h 635317"/>
              <a:gd name="connsiteX14" fmla="*/ 3108960 w 5771674"/>
              <a:gd name="connsiteY14" fmla="*/ 381000 h 635317"/>
              <a:gd name="connsiteX15" fmla="*/ 2971800 w 5771674"/>
              <a:gd name="connsiteY15" fmla="*/ 365760 h 635317"/>
              <a:gd name="connsiteX16" fmla="*/ 2948940 w 5771674"/>
              <a:gd name="connsiteY16" fmla="*/ 358140 h 635317"/>
              <a:gd name="connsiteX17" fmla="*/ 2903220 w 5771674"/>
              <a:gd name="connsiteY17" fmla="*/ 350520 h 635317"/>
              <a:gd name="connsiteX18" fmla="*/ 2811780 w 5771674"/>
              <a:gd name="connsiteY18" fmla="*/ 342900 h 635317"/>
              <a:gd name="connsiteX19" fmla="*/ 2644140 w 5771674"/>
              <a:gd name="connsiteY19" fmla="*/ 320040 h 635317"/>
              <a:gd name="connsiteX20" fmla="*/ 2529840 w 5771674"/>
              <a:gd name="connsiteY20" fmla="*/ 304800 h 635317"/>
              <a:gd name="connsiteX21" fmla="*/ 2468880 w 5771674"/>
              <a:gd name="connsiteY21" fmla="*/ 289560 h 635317"/>
              <a:gd name="connsiteX22" fmla="*/ 2194560 w 5771674"/>
              <a:gd name="connsiteY22" fmla="*/ 297180 h 635317"/>
              <a:gd name="connsiteX23" fmla="*/ 2164080 w 5771674"/>
              <a:gd name="connsiteY23" fmla="*/ 312420 h 635317"/>
              <a:gd name="connsiteX24" fmla="*/ 2065020 w 5771674"/>
              <a:gd name="connsiteY24" fmla="*/ 320040 h 635317"/>
              <a:gd name="connsiteX25" fmla="*/ 1935480 w 5771674"/>
              <a:gd name="connsiteY25" fmla="*/ 335280 h 635317"/>
              <a:gd name="connsiteX26" fmla="*/ 1889760 w 5771674"/>
              <a:gd name="connsiteY26" fmla="*/ 342900 h 635317"/>
              <a:gd name="connsiteX27" fmla="*/ 1798320 w 5771674"/>
              <a:gd name="connsiteY27" fmla="*/ 365760 h 635317"/>
              <a:gd name="connsiteX28" fmla="*/ 1600200 w 5771674"/>
              <a:gd name="connsiteY28" fmla="*/ 388620 h 635317"/>
              <a:gd name="connsiteX29" fmla="*/ 1501140 w 5771674"/>
              <a:gd name="connsiteY29" fmla="*/ 396240 h 635317"/>
              <a:gd name="connsiteX30" fmla="*/ 1310640 w 5771674"/>
              <a:gd name="connsiteY30" fmla="*/ 419100 h 635317"/>
              <a:gd name="connsiteX31" fmla="*/ 1242060 w 5771674"/>
              <a:gd name="connsiteY31" fmla="*/ 426720 h 635317"/>
              <a:gd name="connsiteX32" fmla="*/ 807720 w 5771674"/>
              <a:gd name="connsiteY32" fmla="*/ 419100 h 635317"/>
              <a:gd name="connsiteX33" fmla="*/ 762000 w 5771674"/>
              <a:gd name="connsiteY33" fmla="*/ 388620 h 635317"/>
              <a:gd name="connsiteX34" fmla="*/ 685800 w 5771674"/>
              <a:gd name="connsiteY34" fmla="*/ 320040 h 635317"/>
              <a:gd name="connsiteX35" fmla="*/ 647700 w 5771674"/>
              <a:gd name="connsiteY35" fmla="*/ 281940 h 635317"/>
              <a:gd name="connsiteX36" fmla="*/ 594360 w 5771674"/>
              <a:gd name="connsiteY36" fmla="*/ 236220 h 635317"/>
              <a:gd name="connsiteX37" fmla="*/ 579120 w 5771674"/>
              <a:gd name="connsiteY37" fmla="*/ 213360 h 635317"/>
              <a:gd name="connsiteX38" fmla="*/ 487680 w 5771674"/>
              <a:gd name="connsiteY38" fmla="*/ 205740 h 635317"/>
              <a:gd name="connsiteX39" fmla="*/ 274320 w 5771674"/>
              <a:gd name="connsiteY39" fmla="*/ 198120 h 635317"/>
              <a:gd name="connsiteX40" fmla="*/ 243840 w 5771674"/>
              <a:gd name="connsiteY40" fmla="*/ 167640 h 635317"/>
              <a:gd name="connsiteX41" fmla="*/ 220980 w 5771674"/>
              <a:gd name="connsiteY41" fmla="*/ 152400 h 635317"/>
              <a:gd name="connsiteX42" fmla="*/ 167640 w 5771674"/>
              <a:gd name="connsiteY42" fmla="*/ 121920 h 635317"/>
              <a:gd name="connsiteX43" fmla="*/ 114300 w 5771674"/>
              <a:gd name="connsiteY43" fmla="*/ 91440 h 635317"/>
              <a:gd name="connsiteX44" fmla="*/ 91440 w 5771674"/>
              <a:gd name="connsiteY44" fmla="*/ 76200 h 635317"/>
              <a:gd name="connsiteX45" fmla="*/ 60960 w 5771674"/>
              <a:gd name="connsiteY45" fmla="*/ 60960 h 635317"/>
              <a:gd name="connsiteX46" fmla="*/ 22860 w 5771674"/>
              <a:gd name="connsiteY46" fmla="*/ 15240 h 635317"/>
              <a:gd name="connsiteX47" fmla="*/ 0 w 5771674"/>
              <a:gd name="connsiteY47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718560 w 5771674"/>
              <a:gd name="connsiteY9" fmla="*/ 457200 h 635317"/>
              <a:gd name="connsiteX10" fmla="*/ 3642360 w 5771674"/>
              <a:gd name="connsiteY10" fmla="*/ 434340 h 635317"/>
              <a:gd name="connsiteX11" fmla="*/ 3550920 w 5771674"/>
              <a:gd name="connsiteY11" fmla="*/ 411480 h 635317"/>
              <a:gd name="connsiteX12" fmla="*/ 3406140 w 5771674"/>
              <a:gd name="connsiteY12" fmla="*/ 396240 h 635317"/>
              <a:gd name="connsiteX13" fmla="*/ 3108960 w 5771674"/>
              <a:gd name="connsiteY13" fmla="*/ 381000 h 635317"/>
              <a:gd name="connsiteX14" fmla="*/ 2971800 w 5771674"/>
              <a:gd name="connsiteY14" fmla="*/ 365760 h 635317"/>
              <a:gd name="connsiteX15" fmla="*/ 2948940 w 5771674"/>
              <a:gd name="connsiteY15" fmla="*/ 358140 h 635317"/>
              <a:gd name="connsiteX16" fmla="*/ 2903220 w 5771674"/>
              <a:gd name="connsiteY16" fmla="*/ 350520 h 635317"/>
              <a:gd name="connsiteX17" fmla="*/ 2811780 w 5771674"/>
              <a:gd name="connsiteY17" fmla="*/ 342900 h 635317"/>
              <a:gd name="connsiteX18" fmla="*/ 2644140 w 5771674"/>
              <a:gd name="connsiteY18" fmla="*/ 320040 h 635317"/>
              <a:gd name="connsiteX19" fmla="*/ 2529840 w 5771674"/>
              <a:gd name="connsiteY19" fmla="*/ 304800 h 635317"/>
              <a:gd name="connsiteX20" fmla="*/ 2468880 w 5771674"/>
              <a:gd name="connsiteY20" fmla="*/ 289560 h 635317"/>
              <a:gd name="connsiteX21" fmla="*/ 2194560 w 5771674"/>
              <a:gd name="connsiteY21" fmla="*/ 297180 h 635317"/>
              <a:gd name="connsiteX22" fmla="*/ 2164080 w 5771674"/>
              <a:gd name="connsiteY22" fmla="*/ 312420 h 635317"/>
              <a:gd name="connsiteX23" fmla="*/ 2065020 w 5771674"/>
              <a:gd name="connsiteY23" fmla="*/ 320040 h 635317"/>
              <a:gd name="connsiteX24" fmla="*/ 1935480 w 5771674"/>
              <a:gd name="connsiteY24" fmla="*/ 335280 h 635317"/>
              <a:gd name="connsiteX25" fmla="*/ 1889760 w 5771674"/>
              <a:gd name="connsiteY25" fmla="*/ 342900 h 635317"/>
              <a:gd name="connsiteX26" fmla="*/ 1798320 w 5771674"/>
              <a:gd name="connsiteY26" fmla="*/ 365760 h 635317"/>
              <a:gd name="connsiteX27" fmla="*/ 1600200 w 5771674"/>
              <a:gd name="connsiteY27" fmla="*/ 388620 h 635317"/>
              <a:gd name="connsiteX28" fmla="*/ 1501140 w 5771674"/>
              <a:gd name="connsiteY28" fmla="*/ 396240 h 635317"/>
              <a:gd name="connsiteX29" fmla="*/ 1310640 w 5771674"/>
              <a:gd name="connsiteY29" fmla="*/ 419100 h 635317"/>
              <a:gd name="connsiteX30" fmla="*/ 1242060 w 5771674"/>
              <a:gd name="connsiteY30" fmla="*/ 426720 h 635317"/>
              <a:gd name="connsiteX31" fmla="*/ 807720 w 5771674"/>
              <a:gd name="connsiteY31" fmla="*/ 419100 h 635317"/>
              <a:gd name="connsiteX32" fmla="*/ 762000 w 5771674"/>
              <a:gd name="connsiteY32" fmla="*/ 388620 h 635317"/>
              <a:gd name="connsiteX33" fmla="*/ 685800 w 5771674"/>
              <a:gd name="connsiteY33" fmla="*/ 320040 h 635317"/>
              <a:gd name="connsiteX34" fmla="*/ 647700 w 5771674"/>
              <a:gd name="connsiteY34" fmla="*/ 281940 h 635317"/>
              <a:gd name="connsiteX35" fmla="*/ 594360 w 5771674"/>
              <a:gd name="connsiteY35" fmla="*/ 236220 h 635317"/>
              <a:gd name="connsiteX36" fmla="*/ 579120 w 5771674"/>
              <a:gd name="connsiteY36" fmla="*/ 213360 h 635317"/>
              <a:gd name="connsiteX37" fmla="*/ 487680 w 5771674"/>
              <a:gd name="connsiteY37" fmla="*/ 205740 h 635317"/>
              <a:gd name="connsiteX38" fmla="*/ 274320 w 5771674"/>
              <a:gd name="connsiteY38" fmla="*/ 198120 h 635317"/>
              <a:gd name="connsiteX39" fmla="*/ 243840 w 5771674"/>
              <a:gd name="connsiteY39" fmla="*/ 167640 h 635317"/>
              <a:gd name="connsiteX40" fmla="*/ 220980 w 5771674"/>
              <a:gd name="connsiteY40" fmla="*/ 152400 h 635317"/>
              <a:gd name="connsiteX41" fmla="*/ 167640 w 5771674"/>
              <a:gd name="connsiteY41" fmla="*/ 121920 h 635317"/>
              <a:gd name="connsiteX42" fmla="*/ 114300 w 5771674"/>
              <a:gd name="connsiteY42" fmla="*/ 91440 h 635317"/>
              <a:gd name="connsiteX43" fmla="*/ 91440 w 5771674"/>
              <a:gd name="connsiteY43" fmla="*/ 76200 h 635317"/>
              <a:gd name="connsiteX44" fmla="*/ 60960 w 5771674"/>
              <a:gd name="connsiteY44" fmla="*/ 60960 h 635317"/>
              <a:gd name="connsiteX45" fmla="*/ 22860 w 5771674"/>
              <a:gd name="connsiteY45" fmla="*/ 15240 h 635317"/>
              <a:gd name="connsiteX46" fmla="*/ 0 w 5771674"/>
              <a:gd name="connsiteY46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718560 w 5771674"/>
              <a:gd name="connsiteY9" fmla="*/ 457200 h 635317"/>
              <a:gd name="connsiteX10" fmla="*/ 3550920 w 5771674"/>
              <a:gd name="connsiteY10" fmla="*/ 411480 h 635317"/>
              <a:gd name="connsiteX11" fmla="*/ 3406140 w 5771674"/>
              <a:gd name="connsiteY11" fmla="*/ 396240 h 635317"/>
              <a:gd name="connsiteX12" fmla="*/ 3108960 w 5771674"/>
              <a:gd name="connsiteY12" fmla="*/ 381000 h 635317"/>
              <a:gd name="connsiteX13" fmla="*/ 2971800 w 5771674"/>
              <a:gd name="connsiteY13" fmla="*/ 365760 h 635317"/>
              <a:gd name="connsiteX14" fmla="*/ 2948940 w 5771674"/>
              <a:gd name="connsiteY14" fmla="*/ 358140 h 635317"/>
              <a:gd name="connsiteX15" fmla="*/ 2903220 w 5771674"/>
              <a:gd name="connsiteY15" fmla="*/ 350520 h 635317"/>
              <a:gd name="connsiteX16" fmla="*/ 2811780 w 5771674"/>
              <a:gd name="connsiteY16" fmla="*/ 342900 h 635317"/>
              <a:gd name="connsiteX17" fmla="*/ 2644140 w 5771674"/>
              <a:gd name="connsiteY17" fmla="*/ 320040 h 635317"/>
              <a:gd name="connsiteX18" fmla="*/ 2529840 w 5771674"/>
              <a:gd name="connsiteY18" fmla="*/ 304800 h 635317"/>
              <a:gd name="connsiteX19" fmla="*/ 2468880 w 5771674"/>
              <a:gd name="connsiteY19" fmla="*/ 289560 h 635317"/>
              <a:gd name="connsiteX20" fmla="*/ 2194560 w 5771674"/>
              <a:gd name="connsiteY20" fmla="*/ 297180 h 635317"/>
              <a:gd name="connsiteX21" fmla="*/ 2164080 w 5771674"/>
              <a:gd name="connsiteY21" fmla="*/ 312420 h 635317"/>
              <a:gd name="connsiteX22" fmla="*/ 2065020 w 5771674"/>
              <a:gd name="connsiteY22" fmla="*/ 320040 h 635317"/>
              <a:gd name="connsiteX23" fmla="*/ 1935480 w 5771674"/>
              <a:gd name="connsiteY23" fmla="*/ 335280 h 635317"/>
              <a:gd name="connsiteX24" fmla="*/ 1889760 w 5771674"/>
              <a:gd name="connsiteY24" fmla="*/ 342900 h 635317"/>
              <a:gd name="connsiteX25" fmla="*/ 1798320 w 5771674"/>
              <a:gd name="connsiteY25" fmla="*/ 365760 h 635317"/>
              <a:gd name="connsiteX26" fmla="*/ 1600200 w 5771674"/>
              <a:gd name="connsiteY26" fmla="*/ 388620 h 635317"/>
              <a:gd name="connsiteX27" fmla="*/ 1501140 w 5771674"/>
              <a:gd name="connsiteY27" fmla="*/ 396240 h 635317"/>
              <a:gd name="connsiteX28" fmla="*/ 1310640 w 5771674"/>
              <a:gd name="connsiteY28" fmla="*/ 419100 h 635317"/>
              <a:gd name="connsiteX29" fmla="*/ 1242060 w 5771674"/>
              <a:gd name="connsiteY29" fmla="*/ 426720 h 635317"/>
              <a:gd name="connsiteX30" fmla="*/ 807720 w 5771674"/>
              <a:gd name="connsiteY30" fmla="*/ 419100 h 635317"/>
              <a:gd name="connsiteX31" fmla="*/ 762000 w 5771674"/>
              <a:gd name="connsiteY31" fmla="*/ 388620 h 635317"/>
              <a:gd name="connsiteX32" fmla="*/ 685800 w 5771674"/>
              <a:gd name="connsiteY32" fmla="*/ 320040 h 635317"/>
              <a:gd name="connsiteX33" fmla="*/ 647700 w 5771674"/>
              <a:gd name="connsiteY33" fmla="*/ 281940 h 635317"/>
              <a:gd name="connsiteX34" fmla="*/ 594360 w 5771674"/>
              <a:gd name="connsiteY34" fmla="*/ 236220 h 635317"/>
              <a:gd name="connsiteX35" fmla="*/ 579120 w 5771674"/>
              <a:gd name="connsiteY35" fmla="*/ 213360 h 635317"/>
              <a:gd name="connsiteX36" fmla="*/ 487680 w 5771674"/>
              <a:gd name="connsiteY36" fmla="*/ 205740 h 635317"/>
              <a:gd name="connsiteX37" fmla="*/ 274320 w 5771674"/>
              <a:gd name="connsiteY37" fmla="*/ 198120 h 635317"/>
              <a:gd name="connsiteX38" fmla="*/ 243840 w 5771674"/>
              <a:gd name="connsiteY38" fmla="*/ 167640 h 635317"/>
              <a:gd name="connsiteX39" fmla="*/ 220980 w 5771674"/>
              <a:gd name="connsiteY39" fmla="*/ 152400 h 635317"/>
              <a:gd name="connsiteX40" fmla="*/ 167640 w 5771674"/>
              <a:gd name="connsiteY40" fmla="*/ 121920 h 635317"/>
              <a:gd name="connsiteX41" fmla="*/ 114300 w 5771674"/>
              <a:gd name="connsiteY41" fmla="*/ 91440 h 635317"/>
              <a:gd name="connsiteX42" fmla="*/ 91440 w 5771674"/>
              <a:gd name="connsiteY42" fmla="*/ 76200 h 635317"/>
              <a:gd name="connsiteX43" fmla="*/ 60960 w 5771674"/>
              <a:gd name="connsiteY43" fmla="*/ 60960 h 635317"/>
              <a:gd name="connsiteX44" fmla="*/ 22860 w 5771674"/>
              <a:gd name="connsiteY44" fmla="*/ 15240 h 635317"/>
              <a:gd name="connsiteX45" fmla="*/ 0 w 5771674"/>
              <a:gd name="connsiteY45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550920 w 5771674"/>
              <a:gd name="connsiteY10" fmla="*/ 411480 h 635317"/>
              <a:gd name="connsiteX11" fmla="*/ 3406140 w 5771674"/>
              <a:gd name="connsiteY11" fmla="*/ 396240 h 635317"/>
              <a:gd name="connsiteX12" fmla="*/ 3108960 w 5771674"/>
              <a:gd name="connsiteY12" fmla="*/ 381000 h 635317"/>
              <a:gd name="connsiteX13" fmla="*/ 2971800 w 5771674"/>
              <a:gd name="connsiteY13" fmla="*/ 365760 h 635317"/>
              <a:gd name="connsiteX14" fmla="*/ 2948940 w 5771674"/>
              <a:gd name="connsiteY14" fmla="*/ 358140 h 635317"/>
              <a:gd name="connsiteX15" fmla="*/ 2903220 w 5771674"/>
              <a:gd name="connsiteY15" fmla="*/ 350520 h 635317"/>
              <a:gd name="connsiteX16" fmla="*/ 2811780 w 5771674"/>
              <a:gd name="connsiteY16" fmla="*/ 342900 h 635317"/>
              <a:gd name="connsiteX17" fmla="*/ 2644140 w 5771674"/>
              <a:gd name="connsiteY17" fmla="*/ 320040 h 635317"/>
              <a:gd name="connsiteX18" fmla="*/ 2529840 w 5771674"/>
              <a:gd name="connsiteY18" fmla="*/ 304800 h 635317"/>
              <a:gd name="connsiteX19" fmla="*/ 2468880 w 5771674"/>
              <a:gd name="connsiteY19" fmla="*/ 289560 h 635317"/>
              <a:gd name="connsiteX20" fmla="*/ 2194560 w 5771674"/>
              <a:gd name="connsiteY20" fmla="*/ 297180 h 635317"/>
              <a:gd name="connsiteX21" fmla="*/ 2164080 w 5771674"/>
              <a:gd name="connsiteY21" fmla="*/ 312420 h 635317"/>
              <a:gd name="connsiteX22" fmla="*/ 2065020 w 5771674"/>
              <a:gd name="connsiteY22" fmla="*/ 320040 h 635317"/>
              <a:gd name="connsiteX23" fmla="*/ 1935480 w 5771674"/>
              <a:gd name="connsiteY23" fmla="*/ 335280 h 635317"/>
              <a:gd name="connsiteX24" fmla="*/ 1889760 w 5771674"/>
              <a:gd name="connsiteY24" fmla="*/ 342900 h 635317"/>
              <a:gd name="connsiteX25" fmla="*/ 1798320 w 5771674"/>
              <a:gd name="connsiteY25" fmla="*/ 365760 h 635317"/>
              <a:gd name="connsiteX26" fmla="*/ 1600200 w 5771674"/>
              <a:gd name="connsiteY26" fmla="*/ 388620 h 635317"/>
              <a:gd name="connsiteX27" fmla="*/ 1501140 w 5771674"/>
              <a:gd name="connsiteY27" fmla="*/ 396240 h 635317"/>
              <a:gd name="connsiteX28" fmla="*/ 1310640 w 5771674"/>
              <a:gd name="connsiteY28" fmla="*/ 419100 h 635317"/>
              <a:gd name="connsiteX29" fmla="*/ 1242060 w 5771674"/>
              <a:gd name="connsiteY29" fmla="*/ 426720 h 635317"/>
              <a:gd name="connsiteX30" fmla="*/ 807720 w 5771674"/>
              <a:gd name="connsiteY30" fmla="*/ 419100 h 635317"/>
              <a:gd name="connsiteX31" fmla="*/ 762000 w 5771674"/>
              <a:gd name="connsiteY31" fmla="*/ 388620 h 635317"/>
              <a:gd name="connsiteX32" fmla="*/ 685800 w 5771674"/>
              <a:gd name="connsiteY32" fmla="*/ 320040 h 635317"/>
              <a:gd name="connsiteX33" fmla="*/ 647700 w 5771674"/>
              <a:gd name="connsiteY33" fmla="*/ 281940 h 635317"/>
              <a:gd name="connsiteX34" fmla="*/ 594360 w 5771674"/>
              <a:gd name="connsiteY34" fmla="*/ 236220 h 635317"/>
              <a:gd name="connsiteX35" fmla="*/ 579120 w 5771674"/>
              <a:gd name="connsiteY35" fmla="*/ 213360 h 635317"/>
              <a:gd name="connsiteX36" fmla="*/ 487680 w 5771674"/>
              <a:gd name="connsiteY36" fmla="*/ 205740 h 635317"/>
              <a:gd name="connsiteX37" fmla="*/ 274320 w 5771674"/>
              <a:gd name="connsiteY37" fmla="*/ 198120 h 635317"/>
              <a:gd name="connsiteX38" fmla="*/ 243840 w 5771674"/>
              <a:gd name="connsiteY38" fmla="*/ 167640 h 635317"/>
              <a:gd name="connsiteX39" fmla="*/ 220980 w 5771674"/>
              <a:gd name="connsiteY39" fmla="*/ 152400 h 635317"/>
              <a:gd name="connsiteX40" fmla="*/ 167640 w 5771674"/>
              <a:gd name="connsiteY40" fmla="*/ 121920 h 635317"/>
              <a:gd name="connsiteX41" fmla="*/ 114300 w 5771674"/>
              <a:gd name="connsiteY41" fmla="*/ 91440 h 635317"/>
              <a:gd name="connsiteX42" fmla="*/ 91440 w 5771674"/>
              <a:gd name="connsiteY42" fmla="*/ 76200 h 635317"/>
              <a:gd name="connsiteX43" fmla="*/ 60960 w 5771674"/>
              <a:gd name="connsiteY43" fmla="*/ 60960 h 635317"/>
              <a:gd name="connsiteX44" fmla="*/ 22860 w 5771674"/>
              <a:gd name="connsiteY44" fmla="*/ 15240 h 635317"/>
              <a:gd name="connsiteX45" fmla="*/ 0 w 5771674"/>
              <a:gd name="connsiteY45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406140 w 5771674"/>
              <a:gd name="connsiteY11" fmla="*/ 396240 h 635317"/>
              <a:gd name="connsiteX12" fmla="*/ 3108960 w 5771674"/>
              <a:gd name="connsiteY12" fmla="*/ 381000 h 635317"/>
              <a:gd name="connsiteX13" fmla="*/ 2971800 w 5771674"/>
              <a:gd name="connsiteY13" fmla="*/ 365760 h 635317"/>
              <a:gd name="connsiteX14" fmla="*/ 2948940 w 5771674"/>
              <a:gd name="connsiteY14" fmla="*/ 358140 h 635317"/>
              <a:gd name="connsiteX15" fmla="*/ 2903220 w 5771674"/>
              <a:gd name="connsiteY15" fmla="*/ 350520 h 635317"/>
              <a:gd name="connsiteX16" fmla="*/ 2811780 w 5771674"/>
              <a:gd name="connsiteY16" fmla="*/ 342900 h 635317"/>
              <a:gd name="connsiteX17" fmla="*/ 2644140 w 5771674"/>
              <a:gd name="connsiteY17" fmla="*/ 320040 h 635317"/>
              <a:gd name="connsiteX18" fmla="*/ 2529840 w 5771674"/>
              <a:gd name="connsiteY18" fmla="*/ 304800 h 635317"/>
              <a:gd name="connsiteX19" fmla="*/ 2468880 w 5771674"/>
              <a:gd name="connsiteY19" fmla="*/ 289560 h 635317"/>
              <a:gd name="connsiteX20" fmla="*/ 2194560 w 5771674"/>
              <a:gd name="connsiteY20" fmla="*/ 297180 h 635317"/>
              <a:gd name="connsiteX21" fmla="*/ 2164080 w 5771674"/>
              <a:gd name="connsiteY21" fmla="*/ 312420 h 635317"/>
              <a:gd name="connsiteX22" fmla="*/ 2065020 w 5771674"/>
              <a:gd name="connsiteY22" fmla="*/ 320040 h 635317"/>
              <a:gd name="connsiteX23" fmla="*/ 1935480 w 5771674"/>
              <a:gd name="connsiteY23" fmla="*/ 335280 h 635317"/>
              <a:gd name="connsiteX24" fmla="*/ 1889760 w 5771674"/>
              <a:gd name="connsiteY24" fmla="*/ 342900 h 635317"/>
              <a:gd name="connsiteX25" fmla="*/ 1798320 w 5771674"/>
              <a:gd name="connsiteY25" fmla="*/ 365760 h 635317"/>
              <a:gd name="connsiteX26" fmla="*/ 1600200 w 5771674"/>
              <a:gd name="connsiteY26" fmla="*/ 388620 h 635317"/>
              <a:gd name="connsiteX27" fmla="*/ 1501140 w 5771674"/>
              <a:gd name="connsiteY27" fmla="*/ 396240 h 635317"/>
              <a:gd name="connsiteX28" fmla="*/ 1310640 w 5771674"/>
              <a:gd name="connsiteY28" fmla="*/ 419100 h 635317"/>
              <a:gd name="connsiteX29" fmla="*/ 1242060 w 5771674"/>
              <a:gd name="connsiteY29" fmla="*/ 426720 h 635317"/>
              <a:gd name="connsiteX30" fmla="*/ 807720 w 5771674"/>
              <a:gd name="connsiteY30" fmla="*/ 419100 h 635317"/>
              <a:gd name="connsiteX31" fmla="*/ 762000 w 5771674"/>
              <a:gd name="connsiteY31" fmla="*/ 388620 h 635317"/>
              <a:gd name="connsiteX32" fmla="*/ 685800 w 5771674"/>
              <a:gd name="connsiteY32" fmla="*/ 320040 h 635317"/>
              <a:gd name="connsiteX33" fmla="*/ 647700 w 5771674"/>
              <a:gd name="connsiteY33" fmla="*/ 281940 h 635317"/>
              <a:gd name="connsiteX34" fmla="*/ 594360 w 5771674"/>
              <a:gd name="connsiteY34" fmla="*/ 236220 h 635317"/>
              <a:gd name="connsiteX35" fmla="*/ 579120 w 5771674"/>
              <a:gd name="connsiteY35" fmla="*/ 213360 h 635317"/>
              <a:gd name="connsiteX36" fmla="*/ 487680 w 5771674"/>
              <a:gd name="connsiteY36" fmla="*/ 205740 h 635317"/>
              <a:gd name="connsiteX37" fmla="*/ 274320 w 5771674"/>
              <a:gd name="connsiteY37" fmla="*/ 198120 h 635317"/>
              <a:gd name="connsiteX38" fmla="*/ 243840 w 5771674"/>
              <a:gd name="connsiteY38" fmla="*/ 167640 h 635317"/>
              <a:gd name="connsiteX39" fmla="*/ 220980 w 5771674"/>
              <a:gd name="connsiteY39" fmla="*/ 152400 h 635317"/>
              <a:gd name="connsiteX40" fmla="*/ 167640 w 5771674"/>
              <a:gd name="connsiteY40" fmla="*/ 121920 h 635317"/>
              <a:gd name="connsiteX41" fmla="*/ 114300 w 5771674"/>
              <a:gd name="connsiteY41" fmla="*/ 91440 h 635317"/>
              <a:gd name="connsiteX42" fmla="*/ 91440 w 5771674"/>
              <a:gd name="connsiteY42" fmla="*/ 76200 h 635317"/>
              <a:gd name="connsiteX43" fmla="*/ 60960 w 5771674"/>
              <a:gd name="connsiteY43" fmla="*/ 60960 h 635317"/>
              <a:gd name="connsiteX44" fmla="*/ 22860 w 5771674"/>
              <a:gd name="connsiteY44" fmla="*/ 15240 h 635317"/>
              <a:gd name="connsiteX45" fmla="*/ 0 w 5771674"/>
              <a:gd name="connsiteY45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08960 w 5771674"/>
              <a:gd name="connsiteY11" fmla="*/ 381000 h 635317"/>
              <a:gd name="connsiteX12" fmla="*/ 2971800 w 5771674"/>
              <a:gd name="connsiteY12" fmla="*/ 365760 h 635317"/>
              <a:gd name="connsiteX13" fmla="*/ 2948940 w 5771674"/>
              <a:gd name="connsiteY13" fmla="*/ 358140 h 635317"/>
              <a:gd name="connsiteX14" fmla="*/ 2903220 w 5771674"/>
              <a:gd name="connsiteY14" fmla="*/ 350520 h 635317"/>
              <a:gd name="connsiteX15" fmla="*/ 2811780 w 5771674"/>
              <a:gd name="connsiteY15" fmla="*/ 342900 h 635317"/>
              <a:gd name="connsiteX16" fmla="*/ 2644140 w 5771674"/>
              <a:gd name="connsiteY16" fmla="*/ 320040 h 635317"/>
              <a:gd name="connsiteX17" fmla="*/ 2529840 w 5771674"/>
              <a:gd name="connsiteY17" fmla="*/ 304800 h 635317"/>
              <a:gd name="connsiteX18" fmla="*/ 2468880 w 5771674"/>
              <a:gd name="connsiteY18" fmla="*/ 289560 h 635317"/>
              <a:gd name="connsiteX19" fmla="*/ 2194560 w 5771674"/>
              <a:gd name="connsiteY19" fmla="*/ 297180 h 635317"/>
              <a:gd name="connsiteX20" fmla="*/ 2164080 w 5771674"/>
              <a:gd name="connsiteY20" fmla="*/ 312420 h 635317"/>
              <a:gd name="connsiteX21" fmla="*/ 2065020 w 5771674"/>
              <a:gd name="connsiteY21" fmla="*/ 320040 h 635317"/>
              <a:gd name="connsiteX22" fmla="*/ 1935480 w 5771674"/>
              <a:gd name="connsiteY22" fmla="*/ 335280 h 635317"/>
              <a:gd name="connsiteX23" fmla="*/ 1889760 w 5771674"/>
              <a:gd name="connsiteY23" fmla="*/ 342900 h 635317"/>
              <a:gd name="connsiteX24" fmla="*/ 1798320 w 5771674"/>
              <a:gd name="connsiteY24" fmla="*/ 365760 h 635317"/>
              <a:gd name="connsiteX25" fmla="*/ 1600200 w 5771674"/>
              <a:gd name="connsiteY25" fmla="*/ 388620 h 635317"/>
              <a:gd name="connsiteX26" fmla="*/ 1501140 w 5771674"/>
              <a:gd name="connsiteY26" fmla="*/ 396240 h 635317"/>
              <a:gd name="connsiteX27" fmla="*/ 1310640 w 5771674"/>
              <a:gd name="connsiteY27" fmla="*/ 419100 h 635317"/>
              <a:gd name="connsiteX28" fmla="*/ 1242060 w 5771674"/>
              <a:gd name="connsiteY28" fmla="*/ 426720 h 635317"/>
              <a:gd name="connsiteX29" fmla="*/ 807720 w 5771674"/>
              <a:gd name="connsiteY29" fmla="*/ 419100 h 635317"/>
              <a:gd name="connsiteX30" fmla="*/ 762000 w 5771674"/>
              <a:gd name="connsiteY30" fmla="*/ 388620 h 635317"/>
              <a:gd name="connsiteX31" fmla="*/ 685800 w 5771674"/>
              <a:gd name="connsiteY31" fmla="*/ 320040 h 635317"/>
              <a:gd name="connsiteX32" fmla="*/ 647700 w 5771674"/>
              <a:gd name="connsiteY32" fmla="*/ 281940 h 635317"/>
              <a:gd name="connsiteX33" fmla="*/ 594360 w 5771674"/>
              <a:gd name="connsiteY33" fmla="*/ 236220 h 635317"/>
              <a:gd name="connsiteX34" fmla="*/ 579120 w 5771674"/>
              <a:gd name="connsiteY34" fmla="*/ 213360 h 635317"/>
              <a:gd name="connsiteX35" fmla="*/ 487680 w 5771674"/>
              <a:gd name="connsiteY35" fmla="*/ 205740 h 635317"/>
              <a:gd name="connsiteX36" fmla="*/ 274320 w 5771674"/>
              <a:gd name="connsiteY36" fmla="*/ 198120 h 635317"/>
              <a:gd name="connsiteX37" fmla="*/ 243840 w 5771674"/>
              <a:gd name="connsiteY37" fmla="*/ 167640 h 635317"/>
              <a:gd name="connsiteX38" fmla="*/ 220980 w 5771674"/>
              <a:gd name="connsiteY38" fmla="*/ 152400 h 635317"/>
              <a:gd name="connsiteX39" fmla="*/ 167640 w 5771674"/>
              <a:gd name="connsiteY39" fmla="*/ 121920 h 635317"/>
              <a:gd name="connsiteX40" fmla="*/ 114300 w 5771674"/>
              <a:gd name="connsiteY40" fmla="*/ 91440 h 635317"/>
              <a:gd name="connsiteX41" fmla="*/ 91440 w 5771674"/>
              <a:gd name="connsiteY41" fmla="*/ 76200 h 635317"/>
              <a:gd name="connsiteX42" fmla="*/ 60960 w 5771674"/>
              <a:gd name="connsiteY42" fmla="*/ 60960 h 635317"/>
              <a:gd name="connsiteX43" fmla="*/ 22860 w 5771674"/>
              <a:gd name="connsiteY43" fmla="*/ 15240 h 635317"/>
              <a:gd name="connsiteX44" fmla="*/ 0 w 5771674"/>
              <a:gd name="connsiteY44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2971800 w 5771674"/>
              <a:gd name="connsiteY11" fmla="*/ 365760 h 635317"/>
              <a:gd name="connsiteX12" fmla="*/ 2948940 w 5771674"/>
              <a:gd name="connsiteY12" fmla="*/ 358140 h 635317"/>
              <a:gd name="connsiteX13" fmla="*/ 2903220 w 5771674"/>
              <a:gd name="connsiteY13" fmla="*/ 350520 h 635317"/>
              <a:gd name="connsiteX14" fmla="*/ 2811780 w 5771674"/>
              <a:gd name="connsiteY14" fmla="*/ 342900 h 635317"/>
              <a:gd name="connsiteX15" fmla="*/ 2644140 w 5771674"/>
              <a:gd name="connsiteY15" fmla="*/ 320040 h 635317"/>
              <a:gd name="connsiteX16" fmla="*/ 2529840 w 5771674"/>
              <a:gd name="connsiteY16" fmla="*/ 304800 h 635317"/>
              <a:gd name="connsiteX17" fmla="*/ 2468880 w 5771674"/>
              <a:gd name="connsiteY17" fmla="*/ 289560 h 635317"/>
              <a:gd name="connsiteX18" fmla="*/ 2194560 w 5771674"/>
              <a:gd name="connsiteY18" fmla="*/ 297180 h 635317"/>
              <a:gd name="connsiteX19" fmla="*/ 2164080 w 5771674"/>
              <a:gd name="connsiteY19" fmla="*/ 312420 h 635317"/>
              <a:gd name="connsiteX20" fmla="*/ 2065020 w 5771674"/>
              <a:gd name="connsiteY20" fmla="*/ 320040 h 635317"/>
              <a:gd name="connsiteX21" fmla="*/ 1935480 w 5771674"/>
              <a:gd name="connsiteY21" fmla="*/ 335280 h 635317"/>
              <a:gd name="connsiteX22" fmla="*/ 1889760 w 5771674"/>
              <a:gd name="connsiteY22" fmla="*/ 342900 h 635317"/>
              <a:gd name="connsiteX23" fmla="*/ 1798320 w 5771674"/>
              <a:gd name="connsiteY23" fmla="*/ 365760 h 635317"/>
              <a:gd name="connsiteX24" fmla="*/ 1600200 w 5771674"/>
              <a:gd name="connsiteY24" fmla="*/ 388620 h 635317"/>
              <a:gd name="connsiteX25" fmla="*/ 1501140 w 5771674"/>
              <a:gd name="connsiteY25" fmla="*/ 396240 h 635317"/>
              <a:gd name="connsiteX26" fmla="*/ 1310640 w 5771674"/>
              <a:gd name="connsiteY26" fmla="*/ 419100 h 635317"/>
              <a:gd name="connsiteX27" fmla="*/ 1242060 w 5771674"/>
              <a:gd name="connsiteY27" fmla="*/ 426720 h 635317"/>
              <a:gd name="connsiteX28" fmla="*/ 807720 w 5771674"/>
              <a:gd name="connsiteY28" fmla="*/ 419100 h 635317"/>
              <a:gd name="connsiteX29" fmla="*/ 762000 w 5771674"/>
              <a:gd name="connsiteY29" fmla="*/ 388620 h 635317"/>
              <a:gd name="connsiteX30" fmla="*/ 685800 w 5771674"/>
              <a:gd name="connsiteY30" fmla="*/ 320040 h 635317"/>
              <a:gd name="connsiteX31" fmla="*/ 647700 w 5771674"/>
              <a:gd name="connsiteY31" fmla="*/ 281940 h 635317"/>
              <a:gd name="connsiteX32" fmla="*/ 594360 w 5771674"/>
              <a:gd name="connsiteY32" fmla="*/ 236220 h 635317"/>
              <a:gd name="connsiteX33" fmla="*/ 579120 w 5771674"/>
              <a:gd name="connsiteY33" fmla="*/ 213360 h 635317"/>
              <a:gd name="connsiteX34" fmla="*/ 487680 w 5771674"/>
              <a:gd name="connsiteY34" fmla="*/ 205740 h 635317"/>
              <a:gd name="connsiteX35" fmla="*/ 274320 w 5771674"/>
              <a:gd name="connsiteY35" fmla="*/ 198120 h 635317"/>
              <a:gd name="connsiteX36" fmla="*/ 243840 w 5771674"/>
              <a:gd name="connsiteY36" fmla="*/ 167640 h 635317"/>
              <a:gd name="connsiteX37" fmla="*/ 220980 w 5771674"/>
              <a:gd name="connsiteY37" fmla="*/ 152400 h 635317"/>
              <a:gd name="connsiteX38" fmla="*/ 167640 w 5771674"/>
              <a:gd name="connsiteY38" fmla="*/ 121920 h 635317"/>
              <a:gd name="connsiteX39" fmla="*/ 114300 w 5771674"/>
              <a:gd name="connsiteY39" fmla="*/ 91440 h 635317"/>
              <a:gd name="connsiteX40" fmla="*/ 91440 w 5771674"/>
              <a:gd name="connsiteY40" fmla="*/ 76200 h 635317"/>
              <a:gd name="connsiteX41" fmla="*/ 60960 w 5771674"/>
              <a:gd name="connsiteY41" fmla="*/ 60960 h 635317"/>
              <a:gd name="connsiteX42" fmla="*/ 22860 w 5771674"/>
              <a:gd name="connsiteY42" fmla="*/ 15240 h 635317"/>
              <a:gd name="connsiteX43" fmla="*/ 0 w 5771674"/>
              <a:gd name="connsiteY43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048000 w 5771674"/>
              <a:gd name="connsiteY11" fmla="*/ 322898 h 635317"/>
              <a:gd name="connsiteX12" fmla="*/ 2948940 w 5771674"/>
              <a:gd name="connsiteY12" fmla="*/ 358140 h 635317"/>
              <a:gd name="connsiteX13" fmla="*/ 2903220 w 5771674"/>
              <a:gd name="connsiteY13" fmla="*/ 350520 h 635317"/>
              <a:gd name="connsiteX14" fmla="*/ 2811780 w 5771674"/>
              <a:gd name="connsiteY14" fmla="*/ 342900 h 635317"/>
              <a:gd name="connsiteX15" fmla="*/ 2644140 w 5771674"/>
              <a:gd name="connsiteY15" fmla="*/ 320040 h 635317"/>
              <a:gd name="connsiteX16" fmla="*/ 2529840 w 5771674"/>
              <a:gd name="connsiteY16" fmla="*/ 304800 h 635317"/>
              <a:gd name="connsiteX17" fmla="*/ 2468880 w 5771674"/>
              <a:gd name="connsiteY17" fmla="*/ 289560 h 635317"/>
              <a:gd name="connsiteX18" fmla="*/ 2194560 w 5771674"/>
              <a:gd name="connsiteY18" fmla="*/ 297180 h 635317"/>
              <a:gd name="connsiteX19" fmla="*/ 2164080 w 5771674"/>
              <a:gd name="connsiteY19" fmla="*/ 312420 h 635317"/>
              <a:gd name="connsiteX20" fmla="*/ 2065020 w 5771674"/>
              <a:gd name="connsiteY20" fmla="*/ 320040 h 635317"/>
              <a:gd name="connsiteX21" fmla="*/ 1935480 w 5771674"/>
              <a:gd name="connsiteY21" fmla="*/ 335280 h 635317"/>
              <a:gd name="connsiteX22" fmla="*/ 1889760 w 5771674"/>
              <a:gd name="connsiteY22" fmla="*/ 342900 h 635317"/>
              <a:gd name="connsiteX23" fmla="*/ 1798320 w 5771674"/>
              <a:gd name="connsiteY23" fmla="*/ 365760 h 635317"/>
              <a:gd name="connsiteX24" fmla="*/ 1600200 w 5771674"/>
              <a:gd name="connsiteY24" fmla="*/ 388620 h 635317"/>
              <a:gd name="connsiteX25" fmla="*/ 1501140 w 5771674"/>
              <a:gd name="connsiteY25" fmla="*/ 396240 h 635317"/>
              <a:gd name="connsiteX26" fmla="*/ 1310640 w 5771674"/>
              <a:gd name="connsiteY26" fmla="*/ 419100 h 635317"/>
              <a:gd name="connsiteX27" fmla="*/ 1242060 w 5771674"/>
              <a:gd name="connsiteY27" fmla="*/ 426720 h 635317"/>
              <a:gd name="connsiteX28" fmla="*/ 807720 w 5771674"/>
              <a:gd name="connsiteY28" fmla="*/ 419100 h 635317"/>
              <a:gd name="connsiteX29" fmla="*/ 762000 w 5771674"/>
              <a:gd name="connsiteY29" fmla="*/ 388620 h 635317"/>
              <a:gd name="connsiteX30" fmla="*/ 685800 w 5771674"/>
              <a:gd name="connsiteY30" fmla="*/ 320040 h 635317"/>
              <a:gd name="connsiteX31" fmla="*/ 647700 w 5771674"/>
              <a:gd name="connsiteY31" fmla="*/ 281940 h 635317"/>
              <a:gd name="connsiteX32" fmla="*/ 594360 w 5771674"/>
              <a:gd name="connsiteY32" fmla="*/ 236220 h 635317"/>
              <a:gd name="connsiteX33" fmla="*/ 579120 w 5771674"/>
              <a:gd name="connsiteY33" fmla="*/ 213360 h 635317"/>
              <a:gd name="connsiteX34" fmla="*/ 487680 w 5771674"/>
              <a:gd name="connsiteY34" fmla="*/ 205740 h 635317"/>
              <a:gd name="connsiteX35" fmla="*/ 274320 w 5771674"/>
              <a:gd name="connsiteY35" fmla="*/ 198120 h 635317"/>
              <a:gd name="connsiteX36" fmla="*/ 243840 w 5771674"/>
              <a:gd name="connsiteY36" fmla="*/ 167640 h 635317"/>
              <a:gd name="connsiteX37" fmla="*/ 220980 w 5771674"/>
              <a:gd name="connsiteY37" fmla="*/ 152400 h 635317"/>
              <a:gd name="connsiteX38" fmla="*/ 167640 w 5771674"/>
              <a:gd name="connsiteY38" fmla="*/ 121920 h 635317"/>
              <a:gd name="connsiteX39" fmla="*/ 114300 w 5771674"/>
              <a:gd name="connsiteY39" fmla="*/ 91440 h 635317"/>
              <a:gd name="connsiteX40" fmla="*/ 91440 w 5771674"/>
              <a:gd name="connsiteY40" fmla="*/ 76200 h 635317"/>
              <a:gd name="connsiteX41" fmla="*/ 60960 w 5771674"/>
              <a:gd name="connsiteY41" fmla="*/ 60960 h 635317"/>
              <a:gd name="connsiteX42" fmla="*/ 22860 w 5771674"/>
              <a:gd name="connsiteY42" fmla="*/ 15240 h 635317"/>
              <a:gd name="connsiteX43" fmla="*/ 0 w 5771674"/>
              <a:gd name="connsiteY43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48940 w 5771674"/>
              <a:gd name="connsiteY12" fmla="*/ 358140 h 635317"/>
              <a:gd name="connsiteX13" fmla="*/ 2903220 w 5771674"/>
              <a:gd name="connsiteY13" fmla="*/ 350520 h 635317"/>
              <a:gd name="connsiteX14" fmla="*/ 2811780 w 5771674"/>
              <a:gd name="connsiteY14" fmla="*/ 342900 h 635317"/>
              <a:gd name="connsiteX15" fmla="*/ 2644140 w 5771674"/>
              <a:gd name="connsiteY15" fmla="*/ 320040 h 635317"/>
              <a:gd name="connsiteX16" fmla="*/ 2529840 w 5771674"/>
              <a:gd name="connsiteY16" fmla="*/ 304800 h 635317"/>
              <a:gd name="connsiteX17" fmla="*/ 2468880 w 5771674"/>
              <a:gd name="connsiteY17" fmla="*/ 289560 h 635317"/>
              <a:gd name="connsiteX18" fmla="*/ 2194560 w 5771674"/>
              <a:gd name="connsiteY18" fmla="*/ 297180 h 635317"/>
              <a:gd name="connsiteX19" fmla="*/ 2164080 w 5771674"/>
              <a:gd name="connsiteY19" fmla="*/ 312420 h 635317"/>
              <a:gd name="connsiteX20" fmla="*/ 2065020 w 5771674"/>
              <a:gd name="connsiteY20" fmla="*/ 320040 h 635317"/>
              <a:gd name="connsiteX21" fmla="*/ 1935480 w 5771674"/>
              <a:gd name="connsiteY21" fmla="*/ 335280 h 635317"/>
              <a:gd name="connsiteX22" fmla="*/ 1889760 w 5771674"/>
              <a:gd name="connsiteY22" fmla="*/ 342900 h 635317"/>
              <a:gd name="connsiteX23" fmla="*/ 1798320 w 5771674"/>
              <a:gd name="connsiteY23" fmla="*/ 365760 h 635317"/>
              <a:gd name="connsiteX24" fmla="*/ 1600200 w 5771674"/>
              <a:gd name="connsiteY24" fmla="*/ 388620 h 635317"/>
              <a:gd name="connsiteX25" fmla="*/ 1501140 w 5771674"/>
              <a:gd name="connsiteY25" fmla="*/ 396240 h 635317"/>
              <a:gd name="connsiteX26" fmla="*/ 1310640 w 5771674"/>
              <a:gd name="connsiteY26" fmla="*/ 419100 h 635317"/>
              <a:gd name="connsiteX27" fmla="*/ 1242060 w 5771674"/>
              <a:gd name="connsiteY27" fmla="*/ 426720 h 635317"/>
              <a:gd name="connsiteX28" fmla="*/ 807720 w 5771674"/>
              <a:gd name="connsiteY28" fmla="*/ 419100 h 635317"/>
              <a:gd name="connsiteX29" fmla="*/ 762000 w 5771674"/>
              <a:gd name="connsiteY29" fmla="*/ 388620 h 635317"/>
              <a:gd name="connsiteX30" fmla="*/ 685800 w 5771674"/>
              <a:gd name="connsiteY30" fmla="*/ 320040 h 635317"/>
              <a:gd name="connsiteX31" fmla="*/ 647700 w 5771674"/>
              <a:gd name="connsiteY31" fmla="*/ 281940 h 635317"/>
              <a:gd name="connsiteX32" fmla="*/ 594360 w 5771674"/>
              <a:gd name="connsiteY32" fmla="*/ 236220 h 635317"/>
              <a:gd name="connsiteX33" fmla="*/ 579120 w 5771674"/>
              <a:gd name="connsiteY33" fmla="*/ 213360 h 635317"/>
              <a:gd name="connsiteX34" fmla="*/ 487680 w 5771674"/>
              <a:gd name="connsiteY34" fmla="*/ 205740 h 635317"/>
              <a:gd name="connsiteX35" fmla="*/ 274320 w 5771674"/>
              <a:gd name="connsiteY35" fmla="*/ 198120 h 635317"/>
              <a:gd name="connsiteX36" fmla="*/ 243840 w 5771674"/>
              <a:gd name="connsiteY36" fmla="*/ 167640 h 635317"/>
              <a:gd name="connsiteX37" fmla="*/ 220980 w 5771674"/>
              <a:gd name="connsiteY37" fmla="*/ 152400 h 635317"/>
              <a:gd name="connsiteX38" fmla="*/ 167640 w 5771674"/>
              <a:gd name="connsiteY38" fmla="*/ 121920 h 635317"/>
              <a:gd name="connsiteX39" fmla="*/ 114300 w 5771674"/>
              <a:gd name="connsiteY39" fmla="*/ 91440 h 635317"/>
              <a:gd name="connsiteX40" fmla="*/ 91440 w 5771674"/>
              <a:gd name="connsiteY40" fmla="*/ 76200 h 635317"/>
              <a:gd name="connsiteX41" fmla="*/ 60960 w 5771674"/>
              <a:gd name="connsiteY41" fmla="*/ 60960 h 635317"/>
              <a:gd name="connsiteX42" fmla="*/ 22860 w 5771674"/>
              <a:gd name="connsiteY42" fmla="*/ 15240 h 635317"/>
              <a:gd name="connsiteX43" fmla="*/ 0 w 5771674"/>
              <a:gd name="connsiteY43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41797 w 5771674"/>
              <a:gd name="connsiteY12" fmla="*/ 272415 h 635317"/>
              <a:gd name="connsiteX13" fmla="*/ 2903220 w 5771674"/>
              <a:gd name="connsiteY13" fmla="*/ 350520 h 635317"/>
              <a:gd name="connsiteX14" fmla="*/ 2811780 w 5771674"/>
              <a:gd name="connsiteY14" fmla="*/ 342900 h 635317"/>
              <a:gd name="connsiteX15" fmla="*/ 2644140 w 5771674"/>
              <a:gd name="connsiteY15" fmla="*/ 320040 h 635317"/>
              <a:gd name="connsiteX16" fmla="*/ 2529840 w 5771674"/>
              <a:gd name="connsiteY16" fmla="*/ 304800 h 635317"/>
              <a:gd name="connsiteX17" fmla="*/ 2468880 w 5771674"/>
              <a:gd name="connsiteY17" fmla="*/ 289560 h 635317"/>
              <a:gd name="connsiteX18" fmla="*/ 2194560 w 5771674"/>
              <a:gd name="connsiteY18" fmla="*/ 297180 h 635317"/>
              <a:gd name="connsiteX19" fmla="*/ 2164080 w 5771674"/>
              <a:gd name="connsiteY19" fmla="*/ 312420 h 635317"/>
              <a:gd name="connsiteX20" fmla="*/ 2065020 w 5771674"/>
              <a:gd name="connsiteY20" fmla="*/ 320040 h 635317"/>
              <a:gd name="connsiteX21" fmla="*/ 1935480 w 5771674"/>
              <a:gd name="connsiteY21" fmla="*/ 335280 h 635317"/>
              <a:gd name="connsiteX22" fmla="*/ 1889760 w 5771674"/>
              <a:gd name="connsiteY22" fmla="*/ 342900 h 635317"/>
              <a:gd name="connsiteX23" fmla="*/ 1798320 w 5771674"/>
              <a:gd name="connsiteY23" fmla="*/ 365760 h 635317"/>
              <a:gd name="connsiteX24" fmla="*/ 1600200 w 5771674"/>
              <a:gd name="connsiteY24" fmla="*/ 388620 h 635317"/>
              <a:gd name="connsiteX25" fmla="*/ 1501140 w 5771674"/>
              <a:gd name="connsiteY25" fmla="*/ 396240 h 635317"/>
              <a:gd name="connsiteX26" fmla="*/ 1310640 w 5771674"/>
              <a:gd name="connsiteY26" fmla="*/ 419100 h 635317"/>
              <a:gd name="connsiteX27" fmla="*/ 1242060 w 5771674"/>
              <a:gd name="connsiteY27" fmla="*/ 426720 h 635317"/>
              <a:gd name="connsiteX28" fmla="*/ 807720 w 5771674"/>
              <a:gd name="connsiteY28" fmla="*/ 419100 h 635317"/>
              <a:gd name="connsiteX29" fmla="*/ 762000 w 5771674"/>
              <a:gd name="connsiteY29" fmla="*/ 388620 h 635317"/>
              <a:gd name="connsiteX30" fmla="*/ 685800 w 5771674"/>
              <a:gd name="connsiteY30" fmla="*/ 320040 h 635317"/>
              <a:gd name="connsiteX31" fmla="*/ 647700 w 5771674"/>
              <a:gd name="connsiteY31" fmla="*/ 281940 h 635317"/>
              <a:gd name="connsiteX32" fmla="*/ 594360 w 5771674"/>
              <a:gd name="connsiteY32" fmla="*/ 236220 h 635317"/>
              <a:gd name="connsiteX33" fmla="*/ 579120 w 5771674"/>
              <a:gd name="connsiteY33" fmla="*/ 213360 h 635317"/>
              <a:gd name="connsiteX34" fmla="*/ 487680 w 5771674"/>
              <a:gd name="connsiteY34" fmla="*/ 205740 h 635317"/>
              <a:gd name="connsiteX35" fmla="*/ 274320 w 5771674"/>
              <a:gd name="connsiteY35" fmla="*/ 198120 h 635317"/>
              <a:gd name="connsiteX36" fmla="*/ 243840 w 5771674"/>
              <a:gd name="connsiteY36" fmla="*/ 167640 h 635317"/>
              <a:gd name="connsiteX37" fmla="*/ 220980 w 5771674"/>
              <a:gd name="connsiteY37" fmla="*/ 152400 h 635317"/>
              <a:gd name="connsiteX38" fmla="*/ 167640 w 5771674"/>
              <a:gd name="connsiteY38" fmla="*/ 121920 h 635317"/>
              <a:gd name="connsiteX39" fmla="*/ 114300 w 5771674"/>
              <a:gd name="connsiteY39" fmla="*/ 91440 h 635317"/>
              <a:gd name="connsiteX40" fmla="*/ 91440 w 5771674"/>
              <a:gd name="connsiteY40" fmla="*/ 76200 h 635317"/>
              <a:gd name="connsiteX41" fmla="*/ 60960 w 5771674"/>
              <a:gd name="connsiteY41" fmla="*/ 60960 h 635317"/>
              <a:gd name="connsiteX42" fmla="*/ 22860 w 5771674"/>
              <a:gd name="connsiteY42" fmla="*/ 15240 h 635317"/>
              <a:gd name="connsiteX43" fmla="*/ 0 w 5771674"/>
              <a:gd name="connsiteY43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41797 w 5771674"/>
              <a:gd name="connsiteY12" fmla="*/ 272415 h 635317"/>
              <a:gd name="connsiteX13" fmla="*/ 2862739 w 5771674"/>
              <a:gd name="connsiteY13" fmla="*/ 212407 h 635317"/>
              <a:gd name="connsiteX14" fmla="*/ 2811780 w 5771674"/>
              <a:gd name="connsiteY14" fmla="*/ 342900 h 635317"/>
              <a:gd name="connsiteX15" fmla="*/ 2644140 w 5771674"/>
              <a:gd name="connsiteY15" fmla="*/ 320040 h 635317"/>
              <a:gd name="connsiteX16" fmla="*/ 2529840 w 5771674"/>
              <a:gd name="connsiteY16" fmla="*/ 304800 h 635317"/>
              <a:gd name="connsiteX17" fmla="*/ 2468880 w 5771674"/>
              <a:gd name="connsiteY17" fmla="*/ 289560 h 635317"/>
              <a:gd name="connsiteX18" fmla="*/ 2194560 w 5771674"/>
              <a:gd name="connsiteY18" fmla="*/ 297180 h 635317"/>
              <a:gd name="connsiteX19" fmla="*/ 2164080 w 5771674"/>
              <a:gd name="connsiteY19" fmla="*/ 312420 h 635317"/>
              <a:gd name="connsiteX20" fmla="*/ 2065020 w 5771674"/>
              <a:gd name="connsiteY20" fmla="*/ 320040 h 635317"/>
              <a:gd name="connsiteX21" fmla="*/ 1935480 w 5771674"/>
              <a:gd name="connsiteY21" fmla="*/ 335280 h 635317"/>
              <a:gd name="connsiteX22" fmla="*/ 1889760 w 5771674"/>
              <a:gd name="connsiteY22" fmla="*/ 342900 h 635317"/>
              <a:gd name="connsiteX23" fmla="*/ 1798320 w 5771674"/>
              <a:gd name="connsiteY23" fmla="*/ 365760 h 635317"/>
              <a:gd name="connsiteX24" fmla="*/ 1600200 w 5771674"/>
              <a:gd name="connsiteY24" fmla="*/ 388620 h 635317"/>
              <a:gd name="connsiteX25" fmla="*/ 1501140 w 5771674"/>
              <a:gd name="connsiteY25" fmla="*/ 396240 h 635317"/>
              <a:gd name="connsiteX26" fmla="*/ 1310640 w 5771674"/>
              <a:gd name="connsiteY26" fmla="*/ 419100 h 635317"/>
              <a:gd name="connsiteX27" fmla="*/ 1242060 w 5771674"/>
              <a:gd name="connsiteY27" fmla="*/ 426720 h 635317"/>
              <a:gd name="connsiteX28" fmla="*/ 807720 w 5771674"/>
              <a:gd name="connsiteY28" fmla="*/ 419100 h 635317"/>
              <a:gd name="connsiteX29" fmla="*/ 762000 w 5771674"/>
              <a:gd name="connsiteY29" fmla="*/ 388620 h 635317"/>
              <a:gd name="connsiteX30" fmla="*/ 685800 w 5771674"/>
              <a:gd name="connsiteY30" fmla="*/ 320040 h 635317"/>
              <a:gd name="connsiteX31" fmla="*/ 647700 w 5771674"/>
              <a:gd name="connsiteY31" fmla="*/ 281940 h 635317"/>
              <a:gd name="connsiteX32" fmla="*/ 594360 w 5771674"/>
              <a:gd name="connsiteY32" fmla="*/ 236220 h 635317"/>
              <a:gd name="connsiteX33" fmla="*/ 579120 w 5771674"/>
              <a:gd name="connsiteY33" fmla="*/ 213360 h 635317"/>
              <a:gd name="connsiteX34" fmla="*/ 487680 w 5771674"/>
              <a:gd name="connsiteY34" fmla="*/ 205740 h 635317"/>
              <a:gd name="connsiteX35" fmla="*/ 274320 w 5771674"/>
              <a:gd name="connsiteY35" fmla="*/ 198120 h 635317"/>
              <a:gd name="connsiteX36" fmla="*/ 243840 w 5771674"/>
              <a:gd name="connsiteY36" fmla="*/ 167640 h 635317"/>
              <a:gd name="connsiteX37" fmla="*/ 220980 w 5771674"/>
              <a:gd name="connsiteY37" fmla="*/ 152400 h 635317"/>
              <a:gd name="connsiteX38" fmla="*/ 167640 w 5771674"/>
              <a:gd name="connsiteY38" fmla="*/ 121920 h 635317"/>
              <a:gd name="connsiteX39" fmla="*/ 114300 w 5771674"/>
              <a:gd name="connsiteY39" fmla="*/ 91440 h 635317"/>
              <a:gd name="connsiteX40" fmla="*/ 91440 w 5771674"/>
              <a:gd name="connsiteY40" fmla="*/ 76200 h 635317"/>
              <a:gd name="connsiteX41" fmla="*/ 60960 w 5771674"/>
              <a:gd name="connsiteY41" fmla="*/ 60960 h 635317"/>
              <a:gd name="connsiteX42" fmla="*/ 22860 w 5771674"/>
              <a:gd name="connsiteY42" fmla="*/ 15240 h 635317"/>
              <a:gd name="connsiteX43" fmla="*/ 0 w 5771674"/>
              <a:gd name="connsiteY43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41797 w 5771674"/>
              <a:gd name="connsiteY12" fmla="*/ 272415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644140 w 5771674"/>
              <a:gd name="connsiteY15" fmla="*/ 320040 h 635317"/>
              <a:gd name="connsiteX16" fmla="*/ 2529840 w 5771674"/>
              <a:gd name="connsiteY16" fmla="*/ 304800 h 635317"/>
              <a:gd name="connsiteX17" fmla="*/ 2468880 w 5771674"/>
              <a:gd name="connsiteY17" fmla="*/ 289560 h 635317"/>
              <a:gd name="connsiteX18" fmla="*/ 2194560 w 5771674"/>
              <a:gd name="connsiteY18" fmla="*/ 297180 h 635317"/>
              <a:gd name="connsiteX19" fmla="*/ 2164080 w 5771674"/>
              <a:gd name="connsiteY19" fmla="*/ 312420 h 635317"/>
              <a:gd name="connsiteX20" fmla="*/ 2065020 w 5771674"/>
              <a:gd name="connsiteY20" fmla="*/ 320040 h 635317"/>
              <a:gd name="connsiteX21" fmla="*/ 1935480 w 5771674"/>
              <a:gd name="connsiteY21" fmla="*/ 335280 h 635317"/>
              <a:gd name="connsiteX22" fmla="*/ 1889760 w 5771674"/>
              <a:gd name="connsiteY22" fmla="*/ 342900 h 635317"/>
              <a:gd name="connsiteX23" fmla="*/ 1798320 w 5771674"/>
              <a:gd name="connsiteY23" fmla="*/ 365760 h 635317"/>
              <a:gd name="connsiteX24" fmla="*/ 1600200 w 5771674"/>
              <a:gd name="connsiteY24" fmla="*/ 388620 h 635317"/>
              <a:gd name="connsiteX25" fmla="*/ 1501140 w 5771674"/>
              <a:gd name="connsiteY25" fmla="*/ 396240 h 635317"/>
              <a:gd name="connsiteX26" fmla="*/ 1310640 w 5771674"/>
              <a:gd name="connsiteY26" fmla="*/ 419100 h 635317"/>
              <a:gd name="connsiteX27" fmla="*/ 1242060 w 5771674"/>
              <a:gd name="connsiteY27" fmla="*/ 426720 h 635317"/>
              <a:gd name="connsiteX28" fmla="*/ 807720 w 5771674"/>
              <a:gd name="connsiteY28" fmla="*/ 419100 h 635317"/>
              <a:gd name="connsiteX29" fmla="*/ 762000 w 5771674"/>
              <a:gd name="connsiteY29" fmla="*/ 388620 h 635317"/>
              <a:gd name="connsiteX30" fmla="*/ 685800 w 5771674"/>
              <a:gd name="connsiteY30" fmla="*/ 320040 h 635317"/>
              <a:gd name="connsiteX31" fmla="*/ 647700 w 5771674"/>
              <a:gd name="connsiteY31" fmla="*/ 281940 h 635317"/>
              <a:gd name="connsiteX32" fmla="*/ 594360 w 5771674"/>
              <a:gd name="connsiteY32" fmla="*/ 236220 h 635317"/>
              <a:gd name="connsiteX33" fmla="*/ 579120 w 5771674"/>
              <a:gd name="connsiteY33" fmla="*/ 213360 h 635317"/>
              <a:gd name="connsiteX34" fmla="*/ 487680 w 5771674"/>
              <a:gd name="connsiteY34" fmla="*/ 205740 h 635317"/>
              <a:gd name="connsiteX35" fmla="*/ 274320 w 5771674"/>
              <a:gd name="connsiteY35" fmla="*/ 198120 h 635317"/>
              <a:gd name="connsiteX36" fmla="*/ 243840 w 5771674"/>
              <a:gd name="connsiteY36" fmla="*/ 167640 h 635317"/>
              <a:gd name="connsiteX37" fmla="*/ 220980 w 5771674"/>
              <a:gd name="connsiteY37" fmla="*/ 152400 h 635317"/>
              <a:gd name="connsiteX38" fmla="*/ 167640 w 5771674"/>
              <a:gd name="connsiteY38" fmla="*/ 121920 h 635317"/>
              <a:gd name="connsiteX39" fmla="*/ 114300 w 5771674"/>
              <a:gd name="connsiteY39" fmla="*/ 91440 h 635317"/>
              <a:gd name="connsiteX40" fmla="*/ 91440 w 5771674"/>
              <a:gd name="connsiteY40" fmla="*/ 76200 h 635317"/>
              <a:gd name="connsiteX41" fmla="*/ 60960 w 5771674"/>
              <a:gd name="connsiteY41" fmla="*/ 60960 h 635317"/>
              <a:gd name="connsiteX42" fmla="*/ 22860 w 5771674"/>
              <a:gd name="connsiteY42" fmla="*/ 15240 h 635317"/>
              <a:gd name="connsiteX43" fmla="*/ 0 w 5771674"/>
              <a:gd name="connsiteY43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41797 w 5771674"/>
              <a:gd name="connsiteY12" fmla="*/ 272415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529840 w 5771674"/>
              <a:gd name="connsiteY15" fmla="*/ 304800 h 635317"/>
              <a:gd name="connsiteX16" fmla="*/ 2468880 w 5771674"/>
              <a:gd name="connsiteY16" fmla="*/ 289560 h 635317"/>
              <a:gd name="connsiteX17" fmla="*/ 2194560 w 5771674"/>
              <a:gd name="connsiteY17" fmla="*/ 297180 h 635317"/>
              <a:gd name="connsiteX18" fmla="*/ 2164080 w 5771674"/>
              <a:gd name="connsiteY18" fmla="*/ 312420 h 635317"/>
              <a:gd name="connsiteX19" fmla="*/ 2065020 w 5771674"/>
              <a:gd name="connsiteY19" fmla="*/ 320040 h 635317"/>
              <a:gd name="connsiteX20" fmla="*/ 1935480 w 5771674"/>
              <a:gd name="connsiteY20" fmla="*/ 335280 h 635317"/>
              <a:gd name="connsiteX21" fmla="*/ 1889760 w 5771674"/>
              <a:gd name="connsiteY21" fmla="*/ 342900 h 635317"/>
              <a:gd name="connsiteX22" fmla="*/ 1798320 w 5771674"/>
              <a:gd name="connsiteY22" fmla="*/ 365760 h 635317"/>
              <a:gd name="connsiteX23" fmla="*/ 1600200 w 5771674"/>
              <a:gd name="connsiteY23" fmla="*/ 388620 h 635317"/>
              <a:gd name="connsiteX24" fmla="*/ 1501140 w 5771674"/>
              <a:gd name="connsiteY24" fmla="*/ 396240 h 635317"/>
              <a:gd name="connsiteX25" fmla="*/ 1310640 w 5771674"/>
              <a:gd name="connsiteY25" fmla="*/ 419100 h 635317"/>
              <a:gd name="connsiteX26" fmla="*/ 1242060 w 5771674"/>
              <a:gd name="connsiteY26" fmla="*/ 426720 h 635317"/>
              <a:gd name="connsiteX27" fmla="*/ 807720 w 5771674"/>
              <a:gd name="connsiteY27" fmla="*/ 419100 h 635317"/>
              <a:gd name="connsiteX28" fmla="*/ 762000 w 5771674"/>
              <a:gd name="connsiteY28" fmla="*/ 388620 h 635317"/>
              <a:gd name="connsiteX29" fmla="*/ 685800 w 5771674"/>
              <a:gd name="connsiteY29" fmla="*/ 320040 h 635317"/>
              <a:gd name="connsiteX30" fmla="*/ 647700 w 5771674"/>
              <a:gd name="connsiteY30" fmla="*/ 281940 h 635317"/>
              <a:gd name="connsiteX31" fmla="*/ 594360 w 5771674"/>
              <a:gd name="connsiteY31" fmla="*/ 236220 h 635317"/>
              <a:gd name="connsiteX32" fmla="*/ 579120 w 5771674"/>
              <a:gd name="connsiteY32" fmla="*/ 213360 h 635317"/>
              <a:gd name="connsiteX33" fmla="*/ 487680 w 5771674"/>
              <a:gd name="connsiteY33" fmla="*/ 205740 h 635317"/>
              <a:gd name="connsiteX34" fmla="*/ 274320 w 5771674"/>
              <a:gd name="connsiteY34" fmla="*/ 198120 h 635317"/>
              <a:gd name="connsiteX35" fmla="*/ 243840 w 5771674"/>
              <a:gd name="connsiteY35" fmla="*/ 167640 h 635317"/>
              <a:gd name="connsiteX36" fmla="*/ 220980 w 5771674"/>
              <a:gd name="connsiteY36" fmla="*/ 152400 h 635317"/>
              <a:gd name="connsiteX37" fmla="*/ 167640 w 5771674"/>
              <a:gd name="connsiteY37" fmla="*/ 121920 h 635317"/>
              <a:gd name="connsiteX38" fmla="*/ 114300 w 5771674"/>
              <a:gd name="connsiteY38" fmla="*/ 91440 h 635317"/>
              <a:gd name="connsiteX39" fmla="*/ 91440 w 5771674"/>
              <a:gd name="connsiteY39" fmla="*/ 76200 h 635317"/>
              <a:gd name="connsiteX40" fmla="*/ 60960 w 5771674"/>
              <a:gd name="connsiteY40" fmla="*/ 60960 h 635317"/>
              <a:gd name="connsiteX41" fmla="*/ 22860 w 5771674"/>
              <a:gd name="connsiteY41" fmla="*/ 15240 h 635317"/>
              <a:gd name="connsiteX42" fmla="*/ 0 w 5771674"/>
              <a:gd name="connsiteY42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41797 w 5771674"/>
              <a:gd name="connsiteY12" fmla="*/ 272415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468880 w 5771674"/>
              <a:gd name="connsiteY15" fmla="*/ 289560 h 635317"/>
              <a:gd name="connsiteX16" fmla="*/ 2194560 w 5771674"/>
              <a:gd name="connsiteY16" fmla="*/ 297180 h 635317"/>
              <a:gd name="connsiteX17" fmla="*/ 2164080 w 5771674"/>
              <a:gd name="connsiteY17" fmla="*/ 312420 h 635317"/>
              <a:gd name="connsiteX18" fmla="*/ 2065020 w 5771674"/>
              <a:gd name="connsiteY18" fmla="*/ 320040 h 635317"/>
              <a:gd name="connsiteX19" fmla="*/ 1935480 w 5771674"/>
              <a:gd name="connsiteY19" fmla="*/ 335280 h 635317"/>
              <a:gd name="connsiteX20" fmla="*/ 1889760 w 5771674"/>
              <a:gd name="connsiteY20" fmla="*/ 342900 h 635317"/>
              <a:gd name="connsiteX21" fmla="*/ 1798320 w 5771674"/>
              <a:gd name="connsiteY21" fmla="*/ 365760 h 635317"/>
              <a:gd name="connsiteX22" fmla="*/ 1600200 w 5771674"/>
              <a:gd name="connsiteY22" fmla="*/ 388620 h 635317"/>
              <a:gd name="connsiteX23" fmla="*/ 1501140 w 5771674"/>
              <a:gd name="connsiteY23" fmla="*/ 396240 h 635317"/>
              <a:gd name="connsiteX24" fmla="*/ 1310640 w 5771674"/>
              <a:gd name="connsiteY24" fmla="*/ 419100 h 635317"/>
              <a:gd name="connsiteX25" fmla="*/ 1242060 w 5771674"/>
              <a:gd name="connsiteY25" fmla="*/ 426720 h 635317"/>
              <a:gd name="connsiteX26" fmla="*/ 807720 w 5771674"/>
              <a:gd name="connsiteY26" fmla="*/ 419100 h 635317"/>
              <a:gd name="connsiteX27" fmla="*/ 762000 w 5771674"/>
              <a:gd name="connsiteY27" fmla="*/ 388620 h 635317"/>
              <a:gd name="connsiteX28" fmla="*/ 685800 w 5771674"/>
              <a:gd name="connsiteY28" fmla="*/ 320040 h 635317"/>
              <a:gd name="connsiteX29" fmla="*/ 647700 w 5771674"/>
              <a:gd name="connsiteY29" fmla="*/ 281940 h 635317"/>
              <a:gd name="connsiteX30" fmla="*/ 594360 w 5771674"/>
              <a:gd name="connsiteY30" fmla="*/ 236220 h 635317"/>
              <a:gd name="connsiteX31" fmla="*/ 579120 w 5771674"/>
              <a:gd name="connsiteY31" fmla="*/ 213360 h 635317"/>
              <a:gd name="connsiteX32" fmla="*/ 487680 w 5771674"/>
              <a:gd name="connsiteY32" fmla="*/ 205740 h 635317"/>
              <a:gd name="connsiteX33" fmla="*/ 274320 w 5771674"/>
              <a:gd name="connsiteY33" fmla="*/ 198120 h 635317"/>
              <a:gd name="connsiteX34" fmla="*/ 243840 w 5771674"/>
              <a:gd name="connsiteY34" fmla="*/ 167640 h 635317"/>
              <a:gd name="connsiteX35" fmla="*/ 220980 w 5771674"/>
              <a:gd name="connsiteY35" fmla="*/ 152400 h 635317"/>
              <a:gd name="connsiteX36" fmla="*/ 167640 w 5771674"/>
              <a:gd name="connsiteY36" fmla="*/ 121920 h 635317"/>
              <a:gd name="connsiteX37" fmla="*/ 114300 w 5771674"/>
              <a:gd name="connsiteY37" fmla="*/ 91440 h 635317"/>
              <a:gd name="connsiteX38" fmla="*/ 91440 w 5771674"/>
              <a:gd name="connsiteY38" fmla="*/ 76200 h 635317"/>
              <a:gd name="connsiteX39" fmla="*/ 60960 w 5771674"/>
              <a:gd name="connsiteY39" fmla="*/ 60960 h 635317"/>
              <a:gd name="connsiteX40" fmla="*/ 22860 w 5771674"/>
              <a:gd name="connsiteY40" fmla="*/ 15240 h 635317"/>
              <a:gd name="connsiteX41" fmla="*/ 0 w 5771674"/>
              <a:gd name="connsiteY41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41797 w 5771674"/>
              <a:gd name="connsiteY12" fmla="*/ 272415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194560 w 5771674"/>
              <a:gd name="connsiteY15" fmla="*/ 297180 h 635317"/>
              <a:gd name="connsiteX16" fmla="*/ 2164080 w 5771674"/>
              <a:gd name="connsiteY16" fmla="*/ 312420 h 635317"/>
              <a:gd name="connsiteX17" fmla="*/ 2065020 w 5771674"/>
              <a:gd name="connsiteY17" fmla="*/ 320040 h 635317"/>
              <a:gd name="connsiteX18" fmla="*/ 1935480 w 5771674"/>
              <a:gd name="connsiteY18" fmla="*/ 335280 h 635317"/>
              <a:gd name="connsiteX19" fmla="*/ 1889760 w 5771674"/>
              <a:gd name="connsiteY19" fmla="*/ 342900 h 635317"/>
              <a:gd name="connsiteX20" fmla="*/ 1798320 w 5771674"/>
              <a:gd name="connsiteY20" fmla="*/ 365760 h 635317"/>
              <a:gd name="connsiteX21" fmla="*/ 1600200 w 5771674"/>
              <a:gd name="connsiteY21" fmla="*/ 388620 h 635317"/>
              <a:gd name="connsiteX22" fmla="*/ 1501140 w 5771674"/>
              <a:gd name="connsiteY22" fmla="*/ 396240 h 635317"/>
              <a:gd name="connsiteX23" fmla="*/ 1310640 w 5771674"/>
              <a:gd name="connsiteY23" fmla="*/ 419100 h 635317"/>
              <a:gd name="connsiteX24" fmla="*/ 1242060 w 5771674"/>
              <a:gd name="connsiteY24" fmla="*/ 426720 h 635317"/>
              <a:gd name="connsiteX25" fmla="*/ 807720 w 5771674"/>
              <a:gd name="connsiteY25" fmla="*/ 419100 h 635317"/>
              <a:gd name="connsiteX26" fmla="*/ 762000 w 5771674"/>
              <a:gd name="connsiteY26" fmla="*/ 388620 h 635317"/>
              <a:gd name="connsiteX27" fmla="*/ 685800 w 5771674"/>
              <a:gd name="connsiteY27" fmla="*/ 320040 h 635317"/>
              <a:gd name="connsiteX28" fmla="*/ 647700 w 5771674"/>
              <a:gd name="connsiteY28" fmla="*/ 281940 h 635317"/>
              <a:gd name="connsiteX29" fmla="*/ 594360 w 5771674"/>
              <a:gd name="connsiteY29" fmla="*/ 236220 h 635317"/>
              <a:gd name="connsiteX30" fmla="*/ 579120 w 5771674"/>
              <a:gd name="connsiteY30" fmla="*/ 213360 h 635317"/>
              <a:gd name="connsiteX31" fmla="*/ 487680 w 5771674"/>
              <a:gd name="connsiteY31" fmla="*/ 205740 h 635317"/>
              <a:gd name="connsiteX32" fmla="*/ 274320 w 5771674"/>
              <a:gd name="connsiteY32" fmla="*/ 198120 h 635317"/>
              <a:gd name="connsiteX33" fmla="*/ 243840 w 5771674"/>
              <a:gd name="connsiteY33" fmla="*/ 167640 h 635317"/>
              <a:gd name="connsiteX34" fmla="*/ 220980 w 5771674"/>
              <a:gd name="connsiteY34" fmla="*/ 152400 h 635317"/>
              <a:gd name="connsiteX35" fmla="*/ 167640 w 5771674"/>
              <a:gd name="connsiteY35" fmla="*/ 121920 h 635317"/>
              <a:gd name="connsiteX36" fmla="*/ 114300 w 5771674"/>
              <a:gd name="connsiteY36" fmla="*/ 91440 h 635317"/>
              <a:gd name="connsiteX37" fmla="*/ 91440 w 5771674"/>
              <a:gd name="connsiteY37" fmla="*/ 76200 h 635317"/>
              <a:gd name="connsiteX38" fmla="*/ 60960 w 5771674"/>
              <a:gd name="connsiteY38" fmla="*/ 60960 h 635317"/>
              <a:gd name="connsiteX39" fmla="*/ 22860 w 5771674"/>
              <a:gd name="connsiteY39" fmla="*/ 15240 h 635317"/>
              <a:gd name="connsiteX40" fmla="*/ 0 w 5771674"/>
              <a:gd name="connsiteY40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194560 w 5771674"/>
              <a:gd name="connsiteY15" fmla="*/ 297180 h 635317"/>
              <a:gd name="connsiteX16" fmla="*/ 2164080 w 5771674"/>
              <a:gd name="connsiteY16" fmla="*/ 312420 h 635317"/>
              <a:gd name="connsiteX17" fmla="*/ 2065020 w 5771674"/>
              <a:gd name="connsiteY17" fmla="*/ 320040 h 635317"/>
              <a:gd name="connsiteX18" fmla="*/ 1935480 w 5771674"/>
              <a:gd name="connsiteY18" fmla="*/ 335280 h 635317"/>
              <a:gd name="connsiteX19" fmla="*/ 1889760 w 5771674"/>
              <a:gd name="connsiteY19" fmla="*/ 342900 h 635317"/>
              <a:gd name="connsiteX20" fmla="*/ 1798320 w 5771674"/>
              <a:gd name="connsiteY20" fmla="*/ 365760 h 635317"/>
              <a:gd name="connsiteX21" fmla="*/ 1600200 w 5771674"/>
              <a:gd name="connsiteY21" fmla="*/ 388620 h 635317"/>
              <a:gd name="connsiteX22" fmla="*/ 1501140 w 5771674"/>
              <a:gd name="connsiteY22" fmla="*/ 396240 h 635317"/>
              <a:gd name="connsiteX23" fmla="*/ 1310640 w 5771674"/>
              <a:gd name="connsiteY23" fmla="*/ 419100 h 635317"/>
              <a:gd name="connsiteX24" fmla="*/ 1242060 w 5771674"/>
              <a:gd name="connsiteY24" fmla="*/ 426720 h 635317"/>
              <a:gd name="connsiteX25" fmla="*/ 807720 w 5771674"/>
              <a:gd name="connsiteY25" fmla="*/ 419100 h 635317"/>
              <a:gd name="connsiteX26" fmla="*/ 762000 w 5771674"/>
              <a:gd name="connsiteY26" fmla="*/ 388620 h 635317"/>
              <a:gd name="connsiteX27" fmla="*/ 685800 w 5771674"/>
              <a:gd name="connsiteY27" fmla="*/ 320040 h 635317"/>
              <a:gd name="connsiteX28" fmla="*/ 647700 w 5771674"/>
              <a:gd name="connsiteY28" fmla="*/ 281940 h 635317"/>
              <a:gd name="connsiteX29" fmla="*/ 594360 w 5771674"/>
              <a:gd name="connsiteY29" fmla="*/ 236220 h 635317"/>
              <a:gd name="connsiteX30" fmla="*/ 579120 w 5771674"/>
              <a:gd name="connsiteY30" fmla="*/ 213360 h 635317"/>
              <a:gd name="connsiteX31" fmla="*/ 487680 w 5771674"/>
              <a:gd name="connsiteY31" fmla="*/ 205740 h 635317"/>
              <a:gd name="connsiteX32" fmla="*/ 274320 w 5771674"/>
              <a:gd name="connsiteY32" fmla="*/ 198120 h 635317"/>
              <a:gd name="connsiteX33" fmla="*/ 243840 w 5771674"/>
              <a:gd name="connsiteY33" fmla="*/ 167640 h 635317"/>
              <a:gd name="connsiteX34" fmla="*/ 220980 w 5771674"/>
              <a:gd name="connsiteY34" fmla="*/ 152400 h 635317"/>
              <a:gd name="connsiteX35" fmla="*/ 167640 w 5771674"/>
              <a:gd name="connsiteY35" fmla="*/ 121920 h 635317"/>
              <a:gd name="connsiteX36" fmla="*/ 114300 w 5771674"/>
              <a:gd name="connsiteY36" fmla="*/ 91440 h 635317"/>
              <a:gd name="connsiteX37" fmla="*/ 91440 w 5771674"/>
              <a:gd name="connsiteY37" fmla="*/ 76200 h 635317"/>
              <a:gd name="connsiteX38" fmla="*/ 60960 w 5771674"/>
              <a:gd name="connsiteY38" fmla="*/ 60960 h 635317"/>
              <a:gd name="connsiteX39" fmla="*/ 22860 w 5771674"/>
              <a:gd name="connsiteY39" fmla="*/ 15240 h 635317"/>
              <a:gd name="connsiteX40" fmla="*/ 0 w 5771674"/>
              <a:gd name="connsiteY40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194560 w 5771674"/>
              <a:gd name="connsiteY15" fmla="*/ 297180 h 635317"/>
              <a:gd name="connsiteX16" fmla="*/ 2164080 w 5771674"/>
              <a:gd name="connsiteY16" fmla="*/ 312420 h 635317"/>
              <a:gd name="connsiteX17" fmla="*/ 2065020 w 5771674"/>
              <a:gd name="connsiteY17" fmla="*/ 320040 h 635317"/>
              <a:gd name="connsiteX18" fmla="*/ 1935480 w 5771674"/>
              <a:gd name="connsiteY18" fmla="*/ 335280 h 635317"/>
              <a:gd name="connsiteX19" fmla="*/ 1889760 w 5771674"/>
              <a:gd name="connsiteY19" fmla="*/ 342900 h 635317"/>
              <a:gd name="connsiteX20" fmla="*/ 1798320 w 5771674"/>
              <a:gd name="connsiteY20" fmla="*/ 365760 h 635317"/>
              <a:gd name="connsiteX21" fmla="*/ 1600200 w 5771674"/>
              <a:gd name="connsiteY21" fmla="*/ 388620 h 635317"/>
              <a:gd name="connsiteX22" fmla="*/ 1501140 w 5771674"/>
              <a:gd name="connsiteY22" fmla="*/ 396240 h 635317"/>
              <a:gd name="connsiteX23" fmla="*/ 1310640 w 5771674"/>
              <a:gd name="connsiteY23" fmla="*/ 419100 h 635317"/>
              <a:gd name="connsiteX24" fmla="*/ 1242060 w 5771674"/>
              <a:gd name="connsiteY24" fmla="*/ 426720 h 635317"/>
              <a:gd name="connsiteX25" fmla="*/ 867251 w 5771674"/>
              <a:gd name="connsiteY25" fmla="*/ 442912 h 635317"/>
              <a:gd name="connsiteX26" fmla="*/ 762000 w 5771674"/>
              <a:gd name="connsiteY26" fmla="*/ 388620 h 635317"/>
              <a:gd name="connsiteX27" fmla="*/ 685800 w 5771674"/>
              <a:gd name="connsiteY27" fmla="*/ 320040 h 635317"/>
              <a:gd name="connsiteX28" fmla="*/ 647700 w 5771674"/>
              <a:gd name="connsiteY28" fmla="*/ 281940 h 635317"/>
              <a:gd name="connsiteX29" fmla="*/ 594360 w 5771674"/>
              <a:gd name="connsiteY29" fmla="*/ 236220 h 635317"/>
              <a:gd name="connsiteX30" fmla="*/ 579120 w 5771674"/>
              <a:gd name="connsiteY30" fmla="*/ 213360 h 635317"/>
              <a:gd name="connsiteX31" fmla="*/ 487680 w 5771674"/>
              <a:gd name="connsiteY31" fmla="*/ 205740 h 635317"/>
              <a:gd name="connsiteX32" fmla="*/ 274320 w 5771674"/>
              <a:gd name="connsiteY32" fmla="*/ 198120 h 635317"/>
              <a:gd name="connsiteX33" fmla="*/ 243840 w 5771674"/>
              <a:gd name="connsiteY33" fmla="*/ 167640 h 635317"/>
              <a:gd name="connsiteX34" fmla="*/ 220980 w 5771674"/>
              <a:gd name="connsiteY34" fmla="*/ 152400 h 635317"/>
              <a:gd name="connsiteX35" fmla="*/ 167640 w 5771674"/>
              <a:gd name="connsiteY35" fmla="*/ 121920 h 635317"/>
              <a:gd name="connsiteX36" fmla="*/ 114300 w 5771674"/>
              <a:gd name="connsiteY36" fmla="*/ 91440 h 635317"/>
              <a:gd name="connsiteX37" fmla="*/ 91440 w 5771674"/>
              <a:gd name="connsiteY37" fmla="*/ 76200 h 635317"/>
              <a:gd name="connsiteX38" fmla="*/ 60960 w 5771674"/>
              <a:gd name="connsiteY38" fmla="*/ 60960 h 635317"/>
              <a:gd name="connsiteX39" fmla="*/ 22860 w 5771674"/>
              <a:gd name="connsiteY39" fmla="*/ 15240 h 635317"/>
              <a:gd name="connsiteX40" fmla="*/ 0 w 5771674"/>
              <a:gd name="connsiteY40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194560 w 5771674"/>
              <a:gd name="connsiteY15" fmla="*/ 297180 h 635317"/>
              <a:gd name="connsiteX16" fmla="*/ 2164080 w 5771674"/>
              <a:gd name="connsiteY16" fmla="*/ 312420 h 635317"/>
              <a:gd name="connsiteX17" fmla="*/ 2065020 w 5771674"/>
              <a:gd name="connsiteY17" fmla="*/ 320040 h 635317"/>
              <a:gd name="connsiteX18" fmla="*/ 1935480 w 5771674"/>
              <a:gd name="connsiteY18" fmla="*/ 335280 h 635317"/>
              <a:gd name="connsiteX19" fmla="*/ 1889760 w 5771674"/>
              <a:gd name="connsiteY19" fmla="*/ 342900 h 635317"/>
              <a:gd name="connsiteX20" fmla="*/ 1798320 w 5771674"/>
              <a:gd name="connsiteY20" fmla="*/ 365760 h 635317"/>
              <a:gd name="connsiteX21" fmla="*/ 1600200 w 5771674"/>
              <a:gd name="connsiteY21" fmla="*/ 388620 h 635317"/>
              <a:gd name="connsiteX22" fmla="*/ 1501140 w 5771674"/>
              <a:gd name="connsiteY22" fmla="*/ 396240 h 635317"/>
              <a:gd name="connsiteX23" fmla="*/ 1310640 w 5771674"/>
              <a:gd name="connsiteY23" fmla="*/ 419100 h 635317"/>
              <a:gd name="connsiteX24" fmla="*/ 1242060 w 5771674"/>
              <a:gd name="connsiteY24" fmla="*/ 426720 h 635317"/>
              <a:gd name="connsiteX25" fmla="*/ 867251 w 5771674"/>
              <a:gd name="connsiteY25" fmla="*/ 442912 h 635317"/>
              <a:gd name="connsiteX26" fmla="*/ 785813 w 5771674"/>
              <a:gd name="connsiteY26" fmla="*/ 393383 h 635317"/>
              <a:gd name="connsiteX27" fmla="*/ 685800 w 5771674"/>
              <a:gd name="connsiteY27" fmla="*/ 320040 h 635317"/>
              <a:gd name="connsiteX28" fmla="*/ 647700 w 5771674"/>
              <a:gd name="connsiteY28" fmla="*/ 281940 h 635317"/>
              <a:gd name="connsiteX29" fmla="*/ 594360 w 5771674"/>
              <a:gd name="connsiteY29" fmla="*/ 236220 h 635317"/>
              <a:gd name="connsiteX30" fmla="*/ 579120 w 5771674"/>
              <a:gd name="connsiteY30" fmla="*/ 213360 h 635317"/>
              <a:gd name="connsiteX31" fmla="*/ 487680 w 5771674"/>
              <a:gd name="connsiteY31" fmla="*/ 205740 h 635317"/>
              <a:gd name="connsiteX32" fmla="*/ 274320 w 5771674"/>
              <a:gd name="connsiteY32" fmla="*/ 198120 h 635317"/>
              <a:gd name="connsiteX33" fmla="*/ 243840 w 5771674"/>
              <a:gd name="connsiteY33" fmla="*/ 167640 h 635317"/>
              <a:gd name="connsiteX34" fmla="*/ 220980 w 5771674"/>
              <a:gd name="connsiteY34" fmla="*/ 152400 h 635317"/>
              <a:gd name="connsiteX35" fmla="*/ 167640 w 5771674"/>
              <a:gd name="connsiteY35" fmla="*/ 121920 h 635317"/>
              <a:gd name="connsiteX36" fmla="*/ 114300 w 5771674"/>
              <a:gd name="connsiteY36" fmla="*/ 91440 h 635317"/>
              <a:gd name="connsiteX37" fmla="*/ 91440 w 5771674"/>
              <a:gd name="connsiteY37" fmla="*/ 76200 h 635317"/>
              <a:gd name="connsiteX38" fmla="*/ 60960 w 5771674"/>
              <a:gd name="connsiteY38" fmla="*/ 60960 h 635317"/>
              <a:gd name="connsiteX39" fmla="*/ 22860 w 5771674"/>
              <a:gd name="connsiteY39" fmla="*/ 15240 h 635317"/>
              <a:gd name="connsiteX40" fmla="*/ 0 w 5771674"/>
              <a:gd name="connsiteY40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194560 w 5771674"/>
              <a:gd name="connsiteY15" fmla="*/ 297180 h 635317"/>
              <a:gd name="connsiteX16" fmla="*/ 2164080 w 5771674"/>
              <a:gd name="connsiteY16" fmla="*/ 312420 h 635317"/>
              <a:gd name="connsiteX17" fmla="*/ 2065020 w 5771674"/>
              <a:gd name="connsiteY17" fmla="*/ 320040 h 635317"/>
              <a:gd name="connsiteX18" fmla="*/ 1935480 w 5771674"/>
              <a:gd name="connsiteY18" fmla="*/ 335280 h 635317"/>
              <a:gd name="connsiteX19" fmla="*/ 1889760 w 5771674"/>
              <a:gd name="connsiteY19" fmla="*/ 342900 h 635317"/>
              <a:gd name="connsiteX20" fmla="*/ 1798320 w 5771674"/>
              <a:gd name="connsiteY20" fmla="*/ 365760 h 635317"/>
              <a:gd name="connsiteX21" fmla="*/ 1600200 w 5771674"/>
              <a:gd name="connsiteY21" fmla="*/ 388620 h 635317"/>
              <a:gd name="connsiteX22" fmla="*/ 1501140 w 5771674"/>
              <a:gd name="connsiteY22" fmla="*/ 396240 h 635317"/>
              <a:gd name="connsiteX23" fmla="*/ 1310640 w 5771674"/>
              <a:gd name="connsiteY23" fmla="*/ 419100 h 635317"/>
              <a:gd name="connsiteX24" fmla="*/ 1242060 w 5771674"/>
              <a:gd name="connsiteY24" fmla="*/ 426720 h 635317"/>
              <a:gd name="connsiteX25" fmla="*/ 888682 w 5771674"/>
              <a:gd name="connsiteY25" fmla="*/ 438149 h 635317"/>
              <a:gd name="connsiteX26" fmla="*/ 785813 w 5771674"/>
              <a:gd name="connsiteY26" fmla="*/ 393383 h 635317"/>
              <a:gd name="connsiteX27" fmla="*/ 685800 w 5771674"/>
              <a:gd name="connsiteY27" fmla="*/ 320040 h 635317"/>
              <a:gd name="connsiteX28" fmla="*/ 647700 w 5771674"/>
              <a:gd name="connsiteY28" fmla="*/ 281940 h 635317"/>
              <a:gd name="connsiteX29" fmla="*/ 594360 w 5771674"/>
              <a:gd name="connsiteY29" fmla="*/ 236220 h 635317"/>
              <a:gd name="connsiteX30" fmla="*/ 579120 w 5771674"/>
              <a:gd name="connsiteY30" fmla="*/ 213360 h 635317"/>
              <a:gd name="connsiteX31" fmla="*/ 487680 w 5771674"/>
              <a:gd name="connsiteY31" fmla="*/ 205740 h 635317"/>
              <a:gd name="connsiteX32" fmla="*/ 274320 w 5771674"/>
              <a:gd name="connsiteY32" fmla="*/ 198120 h 635317"/>
              <a:gd name="connsiteX33" fmla="*/ 243840 w 5771674"/>
              <a:gd name="connsiteY33" fmla="*/ 167640 h 635317"/>
              <a:gd name="connsiteX34" fmla="*/ 220980 w 5771674"/>
              <a:gd name="connsiteY34" fmla="*/ 152400 h 635317"/>
              <a:gd name="connsiteX35" fmla="*/ 167640 w 5771674"/>
              <a:gd name="connsiteY35" fmla="*/ 121920 h 635317"/>
              <a:gd name="connsiteX36" fmla="*/ 114300 w 5771674"/>
              <a:gd name="connsiteY36" fmla="*/ 91440 h 635317"/>
              <a:gd name="connsiteX37" fmla="*/ 91440 w 5771674"/>
              <a:gd name="connsiteY37" fmla="*/ 76200 h 635317"/>
              <a:gd name="connsiteX38" fmla="*/ 60960 w 5771674"/>
              <a:gd name="connsiteY38" fmla="*/ 60960 h 635317"/>
              <a:gd name="connsiteX39" fmla="*/ 22860 w 5771674"/>
              <a:gd name="connsiteY39" fmla="*/ 15240 h 635317"/>
              <a:gd name="connsiteX40" fmla="*/ 0 w 5771674"/>
              <a:gd name="connsiteY40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194560 w 5771674"/>
              <a:gd name="connsiteY15" fmla="*/ 297180 h 635317"/>
              <a:gd name="connsiteX16" fmla="*/ 2164080 w 5771674"/>
              <a:gd name="connsiteY16" fmla="*/ 312420 h 635317"/>
              <a:gd name="connsiteX17" fmla="*/ 2065020 w 5771674"/>
              <a:gd name="connsiteY17" fmla="*/ 320040 h 635317"/>
              <a:gd name="connsiteX18" fmla="*/ 1935480 w 5771674"/>
              <a:gd name="connsiteY18" fmla="*/ 335280 h 635317"/>
              <a:gd name="connsiteX19" fmla="*/ 1889760 w 5771674"/>
              <a:gd name="connsiteY19" fmla="*/ 342900 h 635317"/>
              <a:gd name="connsiteX20" fmla="*/ 1798320 w 5771674"/>
              <a:gd name="connsiteY20" fmla="*/ 365760 h 635317"/>
              <a:gd name="connsiteX21" fmla="*/ 1600200 w 5771674"/>
              <a:gd name="connsiteY21" fmla="*/ 388620 h 635317"/>
              <a:gd name="connsiteX22" fmla="*/ 1501140 w 5771674"/>
              <a:gd name="connsiteY22" fmla="*/ 396240 h 635317"/>
              <a:gd name="connsiteX23" fmla="*/ 1310640 w 5771674"/>
              <a:gd name="connsiteY23" fmla="*/ 419100 h 635317"/>
              <a:gd name="connsiteX24" fmla="*/ 888682 w 5771674"/>
              <a:gd name="connsiteY24" fmla="*/ 438149 h 635317"/>
              <a:gd name="connsiteX25" fmla="*/ 785813 w 5771674"/>
              <a:gd name="connsiteY25" fmla="*/ 393383 h 635317"/>
              <a:gd name="connsiteX26" fmla="*/ 685800 w 5771674"/>
              <a:gd name="connsiteY26" fmla="*/ 320040 h 635317"/>
              <a:gd name="connsiteX27" fmla="*/ 647700 w 5771674"/>
              <a:gd name="connsiteY27" fmla="*/ 281940 h 635317"/>
              <a:gd name="connsiteX28" fmla="*/ 594360 w 5771674"/>
              <a:gd name="connsiteY28" fmla="*/ 236220 h 635317"/>
              <a:gd name="connsiteX29" fmla="*/ 579120 w 5771674"/>
              <a:gd name="connsiteY29" fmla="*/ 213360 h 635317"/>
              <a:gd name="connsiteX30" fmla="*/ 487680 w 5771674"/>
              <a:gd name="connsiteY30" fmla="*/ 205740 h 635317"/>
              <a:gd name="connsiteX31" fmla="*/ 274320 w 5771674"/>
              <a:gd name="connsiteY31" fmla="*/ 198120 h 635317"/>
              <a:gd name="connsiteX32" fmla="*/ 243840 w 5771674"/>
              <a:gd name="connsiteY32" fmla="*/ 167640 h 635317"/>
              <a:gd name="connsiteX33" fmla="*/ 220980 w 5771674"/>
              <a:gd name="connsiteY33" fmla="*/ 152400 h 635317"/>
              <a:gd name="connsiteX34" fmla="*/ 167640 w 5771674"/>
              <a:gd name="connsiteY34" fmla="*/ 121920 h 635317"/>
              <a:gd name="connsiteX35" fmla="*/ 114300 w 5771674"/>
              <a:gd name="connsiteY35" fmla="*/ 91440 h 635317"/>
              <a:gd name="connsiteX36" fmla="*/ 91440 w 5771674"/>
              <a:gd name="connsiteY36" fmla="*/ 76200 h 635317"/>
              <a:gd name="connsiteX37" fmla="*/ 60960 w 5771674"/>
              <a:gd name="connsiteY37" fmla="*/ 60960 h 635317"/>
              <a:gd name="connsiteX38" fmla="*/ 22860 w 5771674"/>
              <a:gd name="connsiteY38" fmla="*/ 15240 h 635317"/>
              <a:gd name="connsiteX39" fmla="*/ 0 w 5771674"/>
              <a:gd name="connsiteY39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194560 w 5771674"/>
              <a:gd name="connsiteY15" fmla="*/ 297180 h 635317"/>
              <a:gd name="connsiteX16" fmla="*/ 2164080 w 5771674"/>
              <a:gd name="connsiteY16" fmla="*/ 312420 h 635317"/>
              <a:gd name="connsiteX17" fmla="*/ 2065020 w 5771674"/>
              <a:gd name="connsiteY17" fmla="*/ 320040 h 635317"/>
              <a:gd name="connsiteX18" fmla="*/ 1889760 w 5771674"/>
              <a:gd name="connsiteY18" fmla="*/ 342900 h 635317"/>
              <a:gd name="connsiteX19" fmla="*/ 1798320 w 5771674"/>
              <a:gd name="connsiteY19" fmla="*/ 365760 h 635317"/>
              <a:gd name="connsiteX20" fmla="*/ 1600200 w 5771674"/>
              <a:gd name="connsiteY20" fmla="*/ 388620 h 635317"/>
              <a:gd name="connsiteX21" fmla="*/ 1501140 w 5771674"/>
              <a:gd name="connsiteY21" fmla="*/ 396240 h 635317"/>
              <a:gd name="connsiteX22" fmla="*/ 1310640 w 5771674"/>
              <a:gd name="connsiteY22" fmla="*/ 419100 h 635317"/>
              <a:gd name="connsiteX23" fmla="*/ 888682 w 5771674"/>
              <a:gd name="connsiteY23" fmla="*/ 438149 h 635317"/>
              <a:gd name="connsiteX24" fmla="*/ 785813 w 5771674"/>
              <a:gd name="connsiteY24" fmla="*/ 393383 h 635317"/>
              <a:gd name="connsiteX25" fmla="*/ 685800 w 5771674"/>
              <a:gd name="connsiteY25" fmla="*/ 320040 h 635317"/>
              <a:gd name="connsiteX26" fmla="*/ 647700 w 5771674"/>
              <a:gd name="connsiteY26" fmla="*/ 281940 h 635317"/>
              <a:gd name="connsiteX27" fmla="*/ 594360 w 5771674"/>
              <a:gd name="connsiteY27" fmla="*/ 236220 h 635317"/>
              <a:gd name="connsiteX28" fmla="*/ 579120 w 5771674"/>
              <a:gd name="connsiteY28" fmla="*/ 213360 h 635317"/>
              <a:gd name="connsiteX29" fmla="*/ 487680 w 5771674"/>
              <a:gd name="connsiteY29" fmla="*/ 205740 h 635317"/>
              <a:gd name="connsiteX30" fmla="*/ 274320 w 5771674"/>
              <a:gd name="connsiteY30" fmla="*/ 198120 h 635317"/>
              <a:gd name="connsiteX31" fmla="*/ 243840 w 5771674"/>
              <a:gd name="connsiteY31" fmla="*/ 167640 h 635317"/>
              <a:gd name="connsiteX32" fmla="*/ 220980 w 5771674"/>
              <a:gd name="connsiteY32" fmla="*/ 152400 h 635317"/>
              <a:gd name="connsiteX33" fmla="*/ 167640 w 5771674"/>
              <a:gd name="connsiteY33" fmla="*/ 121920 h 635317"/>
              <a:gd name="connsiteX34" fmla="*/ 114300 w 5771674"/>
              <a:gd name="connsiteY34" fmla="*/ 91440 h 635317"/>
              <a:gd name="connsiteX35" fmla="*/ 91440 w 5771674"/>
              <a:gd name="connsiteY35" fmla="*/ 76200 h 635317"/>
              <a:gd name="connsiteX36" fmla="*/ 60960 w 5771674"/>
              <a:gd name="connsiteY36" fmla="*/ 60960 h 635317"/>
              <a:gd name="connsiteX37" fmla="*/ 22860 w 5771674"/>
              <a:gd name="connsiteY37" fmla="*/ 15240 h 635317"/>
              <a:gd name="connsiteX38" fmla="*/ 0 w 5771674"/>
              <a:gd name="connsiteY38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194560 w 5771674"/>
              <a:gd name="connsiteY15" fmla="*/ 297180 h 635317"/>
              <a:gd name="connsiteX16" fmla="*/ 2065020 w 5771674"/>
              <a:gd name="connsiteY16" fmla="*/ 320040 h 635317"/>
              <a:gd name="connsiteX17" fmla="*/ 1889760 w 5771674"/>
              <a:gd name="connsiteY17" fmla="*/ 342900 h 635317"/>
              <a:gd name="connsiteX18" fmla="*/ 1798320 w 5771674"/>
              <a:gd name="connsiteY18" fmla="*/ 365760 h 635317"/>
              <a:gd name="connsiteX19" fmla="*/ 1600200 w 5771674"/>
              <a:gd name="connsiteY19" fmla="*/ 388620 h 635317"/>
              <a:gd name="connsiteX20" fmla="*/ 1501140 w 5771674"/>
              <a:gd name="connsiteY20" fmla="*/ 396240 h 635317"/>
              <a:gd name="connsiteX21" fmla="*/ 1310640 w 5771674"/>
              <a:gd name="connsiteY21" fmla="*/ 419100 h 635317"/>
              <a:gd name="connsiteX22" fmla="*/ 888682 w 5771674"/>
              <a:gd name="connsiteY22" fmla="*/ 438149 h 635317"/>
              <a:gd name="connsiteX23" fmla="*/ 785813 w 5771674"/>
              <a:gd name="connsiteY23" fmla="*/ 393383 h 635317"/>
              <a:gd name="connsiteX24" fmla="*/ 685800 w 5771674"/>
              <a:gd name="connsiteY24" fmla="*/ 320040 h 635317"/>
              <a:gd name="connsiteX25" fmla="*/ 647700 w 5771674"/>
              <a:gd name="connsiteY25" fmla="*/ 281940 h 635317"/>
              <a:gd name="connsiteX26" fmla="*/ 594360 w 5771674"/>
              <a:gd name="connsiteY26" fmla="*/ 236220 h 635317"/>
              <a:gd name="connsiteX27" fmla="*/ 579120 w 5771674"/>
              <a:gd name="connsiteY27" fmla="*/ 213360 h 635317"/>
              <a:gd name="connsiteX28" fmla="*/ 487680 w 5771674"/>
              <a:gd name="connsiteY28" fmla="*/ 205740 h 635317"/>
              <a:gd name="connsiteX29" fmla="*/ 274320 w 5771674"/>
              <a:gd name="connsiteY29" fmla="*/ 198120 h 635317"/>
              <a:gd name="connsiteX30" fmla="*/ 243840 w 5771674"/>
              <a:gd name="connsiteY30" fmla="*/ 167640 h 635317"/>
              <a:gd name="connsiteX31" fmla="*/ 220980 w 5771674"/>
              <a:gd name="connsiteY31" fmla="*/ 152400 h 635317"/>
              <a:gd name="connsiteX32" fmla="*/ 167640 w 5771674"/>
              <a:gd name="connsiteY32" fmla="*/ 121920 h 635317"/>
              <a:gd name="connsiteX33" fmla="*/ 114300 w 5771674"/>
              <a:gd name="connsiteY33" fmla="*/ 91440 h 635317"/>
              <a:gd name="connsiteX34" fmla="*/ 91440 w 5771674"/>
              <a:gd name="connsiteY34" fmla="*/ 76200 h 635317"/>
              <a:gd name="connsiteX35" fmla="*/ 60960 w 5771674"/>
              <a:gd name="connsiteY35" fmla="*/ 60960 h 635317"/>
              <a:gd name="connsiteX36" fmla="*/ 22860 w 5771674"/>
              <a:gd name="connsiteY36" fmla="*/ 15240 h 635317"/>
              <a:gd name="connsiteX37" fmla="*/ 0 w 5771674"/>
              <a:gd name="connsiteY37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889760 w 5771674"/>
              <a:gd name="connsiteY16" fmla="*/ 342900 h 635317"/>
              <a:gd name="connsiteX17" fmla="*/ 1798320 w 5771674"/>
              <a:gd name="connsiteY17" fmla="*/ 365760 h 635317"/>
              <a:gd name="connsiteX18" fmla="*/ 1600200 w 5771674"/>
              <a:gd name="connsiteY18" fmla="*/ 388620 h 635317"/>
              <a:gd name="connsiteX19" fmla="*/ 1501140 w 5771674"/>
              <a:gd name="connsiteY19" fmla="*/ 396240 h 635317"/>
              <a:gd name="connsiteX20" fmla="*/ 1310640 w 5771674"/>
              <a:gd name="connsiteY20" fmla="*/ 419100 h 635317"/>
              <a:gd name="connsiteX21" fmla="*/ 888682 w 5771674"/>
              <a:gd name="connsiteY21" fmla="*/ 438149 h 635317"/>
              <a:gd name="connsiteX22" fmla="*/ 785813 w 5771674"/>
              <a:gd name="connsiteY22" fmla="*/ 393383 h 635317"/>
              <a:gd name="connsiteX23" fmla="*/ 685800 w 5771674"/>
              <a:gd name="connsiteY23" fmla="*/ 320040 h 635317"/>
              <a:gd name="connsiteX24" fmla="*/ 647700 w 5771674"/>
              <a:gd name="connsiteY24" fmla="*/ 281940 h 635317"/>
              <a:gd name="connsiteX25" fmla="*/ 594360 w 5771674"/>
              <a:gd name="connsiteY25" fmla="*/ 236220 h 635317"/>
              <a:gd name="connsiteX26" fmla="*/ 579120 w 5771674"/>
              <a:gd name="connsiteY26" fmla="*/ 213360 h 635317"/>
              <a:gd name="connsiteX27" fmla="*/ 487680 w 5771674"/>
              <a:gd name="connsiteY27" fmla="*/ 205740 h 635317"/>
              <a:gd name="connsiteX28" fmla="*/ 274320 w 5771674"/>
              <a:gd name="connsiteY28" fmla="*/ 198120 h 635317"/>
              <a:gd name="connsiteX29" fmla="*/ 243840 w 5771674"/>
              <a:gd name="connsiteY29" fmla="*/ 167640 h 635317"/>
              <a:gd name="connsiteX30" fmla="*/ 220980 w 5771674"/>
              <a:gd name="connsiteY30" fmla="*/ 152400 h 635317"/>
              <a:gd name="connsiteX31" fmla="*/ 167640 w 5771674"/>
              <a:gd name="connsiteY31" fmla="*/ 121920 h 635317"/>
              <a:gd name="connsiteX32" fmla="*/ 114300 w 5771674"/>
              <a:gd name="connsiteY32" fmla="*/ 91440 h 635317"/>
              <a:gd name="connsiteX33" fmla="*/ 91440 w 5771674"/>
              <a:gd name="connsiteY33" fmla="*/ 76200 h 635317"/>
              <a:gd name="connsiteX34" fmla="*/ 60960 w 5771674"/>
              <a:gd name="connsiteY34" fmla="*/ 60960 h 635317"/>
              <a:gd name="connsiteX35" fmla="*/ 22860 w 5771674"/>
              <a:gd name="connsiteY35" fmla="*/ 15240 h 635317"/>
              <a:gd name="connsiteX36" fmla="*/ 0 w 5771674"/>
              <a:gd name="connsiteY36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600200 w 5771674"/>
              <a:gd name="connsiteY17" fmla="*/ 388620 h 635317"/>
              <a:gd name="connsiteX18" fmla="*/ 1501140 w 5771674"/>
              <a:gd name="connsiteY18" fmla="*/ 396240 h 635317"/>
              <a:gd name="connsiteX19" fmla="*/ 1310640 w 5771674"/>
              <a:gd name="connsiteY19" fmla="*/ 419100 h 635317"/>
              <a:gd name="connsiteX20" fmla="*/ 888682 w 5771674"/>
              <a:gd name="connsiteY20" fmla="*/ 438149 h 635317"/>
              <a:gd name="connsiteX21" fmla="*/ 785813 w 5771674"/>
              <a:gd name="connsiteY21" fmla="*/ 393383 h 635317"/>
              <a:gd name="connsiteX22" fmla="*/ 685800 w 5771674"/>
              <a:gd name="connsiteY22" fmla="*/ 320040 h 635317"/>
              <a:gd name="connsiteX23" fmla="*/ 647700 w 5771674"/>
              <a:gd name="connsiteY23" fmla="*/ 281940 h 635317"/>
              <a:gd name="connsiteX24" fmla="*/ 594360 w 5771674"/>
              <a:gd name="connsiteY24" fmla="*/ 236220 h 635317"/>
              <a:gd name="connsiteX25" fmla="*/ 579120 w 5771674"/>
              <a:gd name="connsiteY25" fmla="*/ 213360 h 635317"/>
              <a:gd name="connsiteX26" fmla="*/ 487680 w 5771674"/>
              <a:gd name="connsiteY26" fmla="*/ 205740 h 635317"/>
              <a:gd name="connsiteX27" fmla="*/ 274320 w 5771674"/>
              <a:gd name="connsiteY27" fmla="*/ 198120 h 635317"/>
              <a:gd name="connsiteX28" fmla="*/ 243840 w 5771674"/>
              <a:gd name="connsiteY28" fmla="*/ 167640 h 635317"/>
              <a:gd name="connsiteX29" fmla="*/ 220980 w 5771674"/>
              <a:gd name="connsiteY29" fmla="*/ 152400 h 635317"/>
              <a:gd name="connsiteX30" fmla="*/ 167640 w 5771674"/>
              <a:gd name="connsiteY30" fmla="*/ 121920 h 635317"/>
              <a:gd name="connsiteX31" fmla="*/ 114300 w 5771674"/>
              <a:gd name="connsiteY31" fmla="*/ 91440 h 635317"/>
              <a:gd name="connsiteX32" fmla="*/ 91440 w 5771674"/>
              <a:gd name="connsiteY32" fmla="*/ 76200 h 635317"/>
              <a:gd name="connsiteX33" fmla="*/ 60960 w 5771674"/>
              <a:gd name="connsiteY33" fmla="*/ 60960 h 635317"/>
              <a:gd name="connsiteX34" fmla="*/ 22860 w 5771674"/>
              <a:gd name="connsiteY34" fmla="*/ 15240 h 635317"/>
              <a:gd name="connsiteX35" fmla="*/ 0 w 5771674"/>
              <a:gd name="connsiteY35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85800 w 5771674"/>
              <a:gd name="connsiteY21" fmla="*/ 320040 h 635317"/>
              <a:gd name="connsiteX22" fmla="*/ 647700 w 5771674"/>
              <a:gd name="connsiteY22" fmla="*/ 281940 h 635317"/>
              <a:gd name="connsiteX23" fmla="*/ 594360 w 5771674"/>
              <a:gd name="connsiteY23" fmla="*/ 236220 h 635317"/>
              <a:gd name="connsiteX24" fmla="*/ 579120 w 5771674"/>
              <a:gd name="connsiteY24" fmla="*/ 213360 h 635317"/>
              <a:gd name="connsiteX25" fmla="*/ 487680 w 5771674"/>
              <a:gd name="connsiteY25" fmla="*/ 205740 h 635317"/>
              <a:gd name="connsiteX26" fmla="*/ 274320 w 5771674"/>
              <a:gd name="connsiteY26" fmla="*/ 198120 h 635317"/>
              <a:gd name="connsiteX27" fmla="*/ 243840 w 5771674"/>
              <a:gd name="connsiteY27" fmla="*/ 167640 h 635317"/>
              <a:gd name="connsiteX28" fmla="*/ 220980 w 5771674"/>
              <a:gd name="connsiteY28" fmla="*/ 152400 h 635317"/>
              <a:gd name="connsiteX29" fmla="*/ 167640 w 5771674"/>
              <a:gd name="connsiteY29" fmla="*/ 121920 h 635317"/>
              <a:gd name="connsiteX30" fmla="*/ 114300 w 5771674"/>
              <a:gd name="connsiteY30" fmla="*/ 91440 h 635317"/>
              <a:gd name="connsiteX31" fmla="*/ 91440 w 5771674"/>
              <a:gd name="connsiteY31" fmla="*/ 76200 h 635317"/>
              <a:gd name="connsiteX32" fmla="*/ 60960 w 5771674"/>
              <a:gd name="connsiteY32" fmla="*/ 60960 h 635317"/>
              <a:gd name="connsiteX33" fmla="*/ 22860 w 5771674"/>
              <a:gd name="connsiteY33" fmla="*/ 15240 h 635317"/>
              <a:gd name="connsiteX34" fmla="*/ 0 w 5771674"/>
              <a:gd name="connsiteY34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85800 w 5771674"/>
              <a:gd name="connsiteY21" fmla="*/ 320040 h 635317"/>
              <a:gd name="connsiteX22" fmla="*/ 647700 w 5771674"/>
              <a:gd name="connsiteY22" fmla="*/ 281940 h 635317"/>
              <a:gd name="connsiteX23" fmla="*/ 594360 w 5771674"/>
              <a:gd name="connsiteY23" fmla="*/ 236220 h 635317"/>
              <a:gd name="connsiteX24" fmla="*/ 487680 w 5771674"/>
              <a:gd name="connsiteY24" fmla="*/ 205740 h 635317"/>
              <a:gd name="connsiteX25" fmla="*/ 274320 w 5771674"/>
              <a:gd name="connsiteY25" fmla="*/ 198120 h 635317"/>
              <a:gd name="connsiteX26" fmla="*/ 243840 w 5771674"/>
              <a:gd name="connsiteY26" fmla="*/ 167640 h 635317"/>
              <a:gd name="connsiteX27" fmla="*/ 220980 w 5771674"/>
              <a:gd name="connsiteY27" fmla="*/ 152400 h 635317"/>
              <a:gd name="connsiteX28" fmla="*/ 167640 w 5771674"/>
              <a:gd name="connsiteY28" fmla="*/ 121920 h 635317"/>
              <a:gd name="connsiteX29" fmla="*/ 114300 w 5771674"/>
              <a:gd name="connsiteY29" fmla="*/ 91440 h 635317"/>
              <a:gd name="connsiteX30" fmla="*/ 91440 w 5771674"/>
              <a:gd name="connsiteY30" fmla="*/ 76200 h 635317"/>
              <a:gd name="connsiteX31" fmla="*/ 60960 w 5771674"/>
              <a:gd name="connsiteY31" fmla="*/ 60960 h 635317"/>
              <a:gd name="connsiteX32" fmla="*/ 22860 w 5771674"/>
              <a:gd name="connsiteY32" fmla="*/ 15240 h 635317"/>
              <a:gd name="connsiteX33" fmla="*/ 0 w 5771674"/>
              <a:gd name="connsiteY33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85800 w 5771674"/>
              <a:gd name="connsiteY21" fmla="*/ 320040 h 635317"/>
              <a:gd name="connsiteX22" fmla="*/ 647700 w 5771674"/>
              <a:gd name="connsiteY22" fmla="*/ 281940 h 635317"/>
              <a:gd name="connsiteX23" fmla="*/ 487680 w 5771674"/>
              <a:gd name="connsiteY23" fmla="*/ 205740 h 635317"/>
              <a:gd name="connsiteX24" fmla="*/ 274320 w 5771674"/>
              <a:gd name="connsiteY24" fmla="*/ 198120 h 635317"/>
              <a:gd name="connsiteX25" fmla="*/ 243840 w 5771674"/>
              <a:gd name="connsiteY25" fmla="*/ 167640 h 635317"/>
              <a:gd name="connsiteX26" fmla="*/ 220980 w 5771674"/>
              <a:gd name="connsiteY26" fmla="*/ 152400 h 635317"/>
              <a:gd name="connsiteX27" fmla="*/ 167640 w 5771674"/>
              <a:gd name="connsiteY27" fmla="*/ 121920 h 635317"/>
              <a:gd name="connsiteX28" fmla="*/ 114300 w 5771674"/>
              <a:gd name="connsiteY28" fmla="*/ 91440 h 635317"/>
              <a:gd name="connsiteX29" fmla="*/ 91440 w 5771674"/>
              <a:gd name="connsiteY29" fmla="*/ 76200 h 635317"/>
              <a:gd name="connsiteX30" fmla="*/ 60960 w 5771674"/>
              <a:gd name="connsiteY30" fmla="*/ 60960 h 635317"/>
              <a:gd name="connsiteX31" fmla="*/ 22860 w 5771674"/>
              <a:gd name="connsiteY31" fmla="*/ 15240 h 635317"/>
              <a:gd name="connsiteX32" fmla="*/ 0 w 5771674"/>
              <a:gd name="connsiteY32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85800 w 5771674"/>
              <a:gd name="connsiteY21" fmla="*/ 320040 h 635317"/>
              <a:gd name="connsiteX22" fmla="*/ 647700 w 5771674"/>
              <a:gd name="connsiteY22" fmla="*/ 281940 h 635317"/>
              <a:gd name="connsiteX23" fmla="*/ 487680 w 5771674"/>
              <a:gd name="connsiteY23" fmla="*/ 205740 h 635317"/>
              <a:gd name="connsiteX24" fmla="*/ 274320 w 5771674"/>
              <a:gd name="connsiteY24" fmla="*/ 198120 h 635317"/>
              <a:gd name="connsiteX25" fmla="*/ 243840 w 5771674"/>
              <a:gd name="connsiteY25" fmla="*/ 167640 h 635317"/>
              <a:gd name="connsiteX26" fmla="*/ 220980 w 5771674"/>
              <a:gd name="connsiteY26" fmla="*/ 152400 h 635317"/>
              <a:gd name="connsiteX27" fmla="*/ 114300 w 5771674"/>
              <a:gd name="connsiteY27" fmla="*/ 91440 h 635317"/>
              <a:gd name="connsiteX28" fmla="*/ 91440 w 5771674"/>
              <a:gd name="connsiteY28" fmla="*/ 76200 h 635317"/>
              <a:gd name="connsiteX29" fmla="*/ 60960 w 5771674"/>
              <a:gd name="connsiteY29" fmla="*/ 60960 h 635317"/>
              <a:gd name="connsiteX30" fmla="*/ 22860 w 5771674"/>
              <a:gd name="connsiteY30" fmla="*/ 15240 h 635317"/>
              <a:gd name="connsiteX31" fmla="*/ 0 w 5771674"/>
              <a:gd name="connsiteY31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85800 w 5771674"/>
              <a:gd name="connsiteY21" fmla="*/ 320040 h 635317"/>
              <a:gd name="connsiteX22" fmla="*/ 647700 w 5771674"/>
              <a:gd name="connsiteY22" fmla="*/ 281940 h 635317"/>
              <a:gd name="connsiteX23" fmla="*/ 487680 w 5771674"/>
              <a:gd name="connsiteY23" fmla="*/ 205740 h 635317"/>
              <a:gd name="connsiteX24" fmla="*/ 274320 w 5771674"/>
              <a:gd name="connsiteY24" fmla="*/ 198120 h 635317"/>
              <a:gd name="connsiteX25" fmla="*/ 243840 w 5771674"/>
              <a:gd name="connsiteY25" fmla="*/ 167640 h 635317"/>
              <a:gd name="connsiteX26" fmla="*/ 220980 w 5771674"/>
              <a:gd name="connsiteY26" fmla="*/ 152400 h 635317"/>
              <a:gd name="connsiteX27" fmla="*/ 114300 w 5771674"/>
              <a:gd name="connsiteY27" fmla="*/ 91440 h 635317"/>
              <a:gd name="connsiteX28" fmla="*/ 60960 w 5771674"/>
              <a:gd name="connsiteY28" fmla="*/ 60960 h 635317"/>
              <a:gd name="connsiteX29" fmla="*/ 22860 w 5771674"/>
              <a:gd name="connsiteY29" fmla="*/ 15240 h 635317"/>
              <a:gd name="connsiteX30" fmla="*/ 0 w 5771674"/>
              <a:gd name="connsiteY30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85800 w 5771674"/>
              <a:gd name="connsiteY21" fmla="*/ 320040 h 635317"/>
              <a:gd name="connsiteX22" fmla="*/ 647700 w 5771674"/>
              <a:gd name="connsiteY22" fmla="*/ 281940 h 635317"/>
              <a:gd name="connsiteX23" fmla="*/ 487680 w 5771674"/>
              <a:gd name="connsiteY23" fmla="*/ 205740 h 635317"/>
              <a:gd name="connsiteX24" fmla="*/ 274320 w 5771674"/>
              <a:gd name="connsiteY24" fmla="*/ 198120 h 635317"/>
              <a:gd name="connsiteX25" fmla="*/ 243840 w 5771674"/>
              <a:gd name="connsiteY25" fmla="*/ 167640 h 635317"/>
              <a:gd name="connsiteX26" fmla="*/ 220980 w 5771674"/>
              <a:gd name="connsiteY26" fmla="*/ 152400 h 635317"/>
              <a:gd name="connsiteX27" fmla="*/ 114300 w 5771674"/>
              <a:gd name="connsiteY27" fmla="*/ 91440 h 635317"/>
              <a:gd name="connsiteX28" fmla="*/ 60960 w 5771674"/>
              <a:gd name="connsiteY28" fmla="*/ 60960 h 635317"/>
              <a:gd name="connsiteX29" fmla="*/ 22860 w 5771674"/>
              <a:gd name="connsiteY29" fmla="*/ 15240 h 635317"/>
              <a:gd name="connsiteX30" fmla="*/ 0 w 5771674"/>
              <a:gd name="connsiteY30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85800 w 5771674"/>
              <a:gd name="connsiteY21" fmla="*/ 320040 h 635317"/>
              <a:gd name="connsiteX22" fmla="*/ 647700 w 5771674"/>
              <a:gd name="connsiteY22" fmla="*/ 281940 h 635317"/>
              <a:gd name="connsiteX23" fmla="*/ 487680 w 5771674"/>
              <a:gd name="connsiteY23" fmla="*/ 205740 h 635317"/>
              <a:gd name="connsiteX24" fmla="*/ 274320 w 5771674"/>
              <a:gd name="connsiteY24" fmla="*/ 198120 h 635317"/>
              <a:gd name="connsiteX25" fmla="*/ 243840 w 5771674"/>
              <a:gd name="connsiteY25" fmla="*/ 167640 h 635317"/>
              <a:gd name="connsiteX26" fmla="*/ 220980 w 5771674"/>
              <a:gd name="connsiteY26" fmla="*/ 152400 h 635317"/>
              <a:gd name="connsiteX27" fmla="*/ 60960 w 5771674"/>
              <a:gd name="connsiteY27" fmla="*/ 60960 h 635317"/>
              <a:gd name="connsiteX28" fmla="*/ 22860 w 5771674"/>
              <a:gd name="connsiteY28" fmla="*/ 15240 h 635317"/>
              <a:gd name="connsiteX29" fmla="*/ 0 w 5771674"/>
              <a:gd name="connsiteY29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85800 w 5771674"/>
              <a:gd name="connsiteY21" fmla="*/ 320040 h 635317"/>
              <a:gd name="connsiteX22" fmla="*/ 647700 w 5771674"/>
              <a:gd name="connsiteY22" fmla="*/ 281940 h 635317"/>
              <a:gd name="connsiteX23" fmla="*/ 487680 w 5771674"/>
              <a:gd name="connsiteY23" fmla="*/ 205740 h 635317"/>
              <a:gd name="connsiteX24" fmla="*/ 274320 w 5771674"/>
              <a:gd name="connsiteY24" fmla="*/ 198120 h 635317"/>
              <a:gd name="connsiteX25" fmla="*/ 243840 w 5771674"/>
              <a:gd name="connsiteY25" fmla="*/ 167640 h 635317"/>
              <a:gd name="connsiteX26" fmla="*/ 220980 w 5771674"/>
              <a:gd name="connsiteY26" fmla="*/ 152400 h 635317"/>
              <a:gd name="connsiteX27" fmla="*/ 70485 w 5771674"/>
              <a:gd name="connsiteY27" fmla="*/ 80010 h 635317"/>
              <a:gd name="connsiteX28" fmla="*/ 22860 w 5771674"/>
              <a:gd name="connsiteY28" fmla="*/ 15240 h 635317"/>
              <a:gd name="connsiteX29" fmla="*/ 0 w 5771674"/>
              <a:gd name="connsiteY29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85800 w 5771674"/>
              <a:gd name="connsiteY21" fmla="*/ 320040 h 635317"/>
              <a:gd name="connsiteX22" fmla="*/ 647700 w 5771674"/>
              <a:gd name="connsiteY22" fmla="*/ 281940 h 635317"/>
              <a:gd name="connsiteX23" fmla="*/ 487680 w 5771674"/>
              <a:gd name="connsiteY23" fmla="*/ 205740 h 635317"/>
              <a:gd name="connsiteX24" fmla="*/ 274320 w 5771674"/>
              <a:gd name="connsiteY24" fmla="*/ 198120 h 635317"/>
              <a:gd name="connsiteX25" fmla="*/ 243840 w 5771674"/>
              <a:gd name="connsiteY25" fmla="*/ 167640 h 635317"/>
              <a:gd name="connsiteX26" fmla="*/ 70485 w 5771674"/>
              <a:gd name="connsiteY26" fmla="*/ 80010 h 635317"/>
              <a:gd name="connsiteX27" fmla="*/ 22860 w 5771674"/>
              <a:gd name="connsiteY27" fmla="*/ 15240 h 635317"/>
              <a:gd name="connsiteX28" fmla="*/ 0 w 5771674"/>
              <a:gd name="connsiteY28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85800 w 5771674"/>
              <a:gd name="connsiteY21" fmla="*/ 320040 h 635317"/>
              <a:gd name="connsiteX22" fmla="*/ 647700 w 5771674"/>
              <a:gd name="connsiteY22" fmla="*/ 281940 h 635317"/>
              <a:gd name="connsiteX23" fmla="*/ 487680 w 5771674"/>
              <a:gd name="connsiteY23" fmla="*/ 205740 h 635317"/>
              <a:gd name="connsiteX24" fmla="*/ 274320 w 5771674"/>
              <a:gd name="connsiteY24" fmla="*/ 198120 h 635317"/>
              <a:gd name="connsiteX25" fmla="*/ 70485 w 5771674"/>
              <a:gd name="connsiteY25" fmla="*/ 80010 h 635317"/>
              <a:gd name="connsiteX26" fmla="*/ 22860 w 5771674"/>
              <a:gd name="connsiteY26" fmla="*/ 15240 h 635317"/>
              <a:gd name="connsiteX27" fmla="*/ 0 w 5771674"/>
              <a:gd name="connsiteY27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85800 w 5771674"/>
              <a:gd name="connsiteY21" fmla="*/ 320040 h 635317"/>
              <a:gd name="connsiteX22" fmla="*/ 647700 w 5771674"/>
              <a:gd name="connsiteY22" fmla="*/ 281940 h 635317"/>
              <a:gd name="connsiteX23" fmla="*/ 274320 w 5771674"/>
              <a:gd name="connsiteY23" fmla="*/ 198120 h 635317"/>
              <a:gd name="connsiteX24" fmla="*/ 70485 w 5771674"/>
              <a:gd name="connsiteY24" fmla="*/ 80010 h 635317"/>
              <a:gd name="connsiteX25" fmla="*/ 22860 w 5771674"/>
              <a:gd name="connsiteY25" fmla="*/ 15240 h 635317"/>
              <a:gd name="connsiteX26" fmla="*/ 0 w 5771674"/>
              <a:gd name="connsiteY26" fmla="*/ 0 h 635317"/>
              <a:gd name="connsiteX0" fmla="*/ 5771674 w 5771674"/>
              <a:gd name="connsiteY0" fmla="*/ 635317 h 635317"/>
              <a:gd name="connsiteX1" fmla="*/ 5599748 w 5771674"/>
              <a:gd name="connsiteY1" fmla="*/ 529113 h 635317"/>
              <a:gd name="connsiteX2" fmla="*/ 5446871 w 5771674"/>
              <a:gd name="connsiteY2" fmla="*/ 441960 h 635317"/>
              <a:gd name="connsiteX3" fmla="*/ 5262563 w 5771674"/>
              <a:gd name="connsiteY3" fmla="*/ 338614 h 635317"/>
              <a:gd name="connsiteX4" fmla="*/ 5016341 w 5771674"/>
              <a:gd name="connsiteY4" fmla="*/ 269558 h 635317"/>
              <a:gd name="connsiteX5" fmla="*/ 4866322 w 5771674"/>
              <a:gd name="connsiteY5" fmla="*/ 299085 h 635317"/>
              <a:gd name="connsiteX6" fmla="*/ 4686300 w 5771674"/>
              <a:gd name="connsiteY6" fmla="*/ 350520 h 635317"/>
              <a:gd name="connsiteX7" fmla="*/ 4480560 w 5771674"/>
              <a:gd name="connsiteY7" fmla="*/ 388620 h 635317"/>
              <a:gd name="connsiteX8" fmla="*/ 4008120 w 5771674"/>
              <a:gd name="connsiteY8" fmla="*/ 464820 h 635317"/>
              <a:gd name="connsiteX9" fmla="*/ 3689985 w 5771674"/>
              <a:gd name="connsiteY9" fmla="*/ 423863 h 635317"/>
              <a:gd name="connsiteX10" fmla="*/ 3496152 w 5771674"/>
              <a:gd name="connsiteY10" fmla="*/ 385286 h 635317"/>
              <a:gd name="connsiteX11" fmla="*/ 3145631 w 5771674"/>
              <a:gd name="connsiteY11" fmla="*/ 344329 h 635317"/>
              <a:gd name="connsiteX12" fmla="*/ 2958466 w 5771674"/>
              <a:gd name="connsiteY12" fmla="*/ 267653 h 635317"/>
              <a:gd name="connsiteX13" fmla="*/ 2862739 w 5771674"/>
              <a:gd name="connsiteY13" fmla="*/ 212407 h 635317"/>
              <a:gd name="connsiteX14" fmla="*/ 2680811 w 5771674"/>
              <a:gd name="connsiteY14" fmla="*/ 185738 h 635317"/>
              <a:gd name="connsiteX15" fmla="*/ 2065020 w 5771674"/>
              <a:gd name="connsiteY15" fmla="*/ 320040 h 635317"/>
              <a:gd name="connsiteX16" fmla="*/ 1798320 w 5771674"/>
              <a:gd name="connsiteY16" fmla="*/ 365760 h 635317"/>
              <a:gd name="connsiteX17" fmla="*/ 1501140 w 5771674"/>
              <a:gd name="connsiteY17" fmla="*/ 396240 h 635317"/>
              <a:gd name="connsiteX18" fmla="*/ 1310640 w 5771674"/>
              <a:gd name="connsiteY18" fmla="*/ 419100 h 635317"/>
              <a:gd name="connsiteX19" fmla="*/ 888682 w 5771674"/>
              <a:gd name="connsiteY19" fmla="*/ 438149 h 635317"/>
              <a:gd name="connsiteX20" fmla="*/ 785813 w 5771674"/>
              <a:gd name="connsiteY20" fmla="*/ 393383 h 635317"/>
              <a:gd name="connsiteX21" fmla="*/ 647700 w 5771674"/>
              <a:gd name="connsiteY21" fmla="*/ 281940 h 635317"/>
              <a:gd name="connsiteX22" fmla="*/ 274320 w 5771674"/>
              <a:gd name="connsiteY22" fmla="*/ 198120 h 635317"/>
              <a:gd name="connsiteX23" fmla="*/ 70485 w 5771674"/>
              <a:gd name="connsiteY23" fmla="*/ 80010 h 635317"/>
              <a:gd name="connsiteX24" fmla="*/ 22860 w 5771674"/>
              <a:gd name="connsiteY24" fmla="*/ 15240 h 635317"/>
              <a:gd name="connsiteX25" fmla="*/ 0 w 5771674"/>
              <a:gd name="connsiteY25" fmla="*/ 0 h 635317"/>
              <a:gd name="connsiteX0" fmla="*/ 5762149 w 5762149"/>
              <a:gd name="connsiteY0" fmla="*/ 649604 h 649604"/>
              <a:gd name="connsiteX1" fmla="*/ 5590223 w 5762149"/>
              <a:gd name="connsiteY1" fmla="*/ 543400 h 649604"/>
              <a:gd name="connsiteX2" fmla="*/ 5437346 w 5762149"/>
              <a:gd name="connsiteY2" fmla="*/ 456247 h 649604"/>
              <a:gd name="connsiteX3" fmla="*/ 5253038 w 5762149"/>
              <a:gd name="connsiteY3" fmla="*/ 352901 h 649604"/>
              <a:gd name="connsiteX4" fmla="*/ 5006816 w 5762149"/>
              <a:gd name="connsiteY4" fmla="*/ 283845 h 649604"/>
              <a:gd name="connsiteX5" fmla="*/ 4856797 w 5762149"/>
              <a:gd name="connsiteY5" fmla="*/ 313372 h 649604"/>
              <a:gd name="connsiteX6" fmla="*/ 4676775 w 5762149"/>
              <a:gd name="connsiteY6" fmla="*/ 364807 h 649604"/>
              <a:gd name="connsiteX7" fmla="*/ 4471035 w 5762149"/>
              <a:gd name="connsiteY7" fmla="*/ 402907 h 649604"/>
              <a:gd name="connsiteX8" fmla="*/ 3998595 w 5762149"/>
              <a:gd name="connsiteY8" fmla="*/ 479107 h 649604"/>
              <a:gd name="connsiteX9" fmla="*/ 3680460 w 5762149"/>
              <a:gd name="connsiteY9" fmla="*/ 438150 h 649604"/>
              <a:gd name="connsiteX10" fmla="*/ 3486627 w 5762149"/>
              <a:gd name="connsiteY10" fmla="*/ 399573 h 649604"/>
              <a:gd name="connsiteX11" fmla="*/ 3136106 w 5762149"/>
              <a:gd name="connsiteY11" fmla="*/ 358616 h 649604"/>
              <a:gd name="connsiteX12" fmla="*/ 2948941 w 5762149"/>
              <a:gd name="connsiteY12" fmla="*/ 281940 h 649604"/>
              <a:gd name="connsiteX13" fmla="*/ 2853214 w 5762149"/>
              <a:gd name="connsiteY13" fmla="*/ 226694 h 649604"/>
              <a:gd name="connsiteX14" fmla="*/ 2671286 w 5762149"/>
              <a:gd name="connsiteY14" fmla="*/ 200025 h 649604"/>
              <a:gd name="connsiteX15" fmla="*/ 2055495 w 5762149"/>
              <a:gd name="connsiteY15" fmla="*/ 334327 h 649604"/>
              <a:gd name="connsiteX16" fmla="*/ 1788795 w 5762149"/>
              <a:gd name="connsiteY16" fmla="*/ 380047 h 649604"/>
              <a:gd name="connsiteX17" fmla="*/ 1491615 w 5762149"/>
              <a:gd name="connsiteY17" fmla="*/ 410527 h 649604"/>
              <a:gd name="connsiteX18" fmla="*/ 1301115 w 5762149"/>
              <a:gd name="connsiteY18" fmla="*/ 433387 h 649604"/>
              <a:gd name="connsiteX19" fmla="*/ 879157 w 5762149"/>
              <a:gd name="connsiteY19" fmla="*/ 452436 h 649604"/>
              <a:gd name="connsiteX20" fmla="*/ 776288 w 5762149"/>
              <a:gd name="connsiteY20" fmla="*/ 407670 h 649604"/>
              <a:gd name="connsiteX21" fmla="*/ 638175 w 5762149"/>
              <a:gd name="connsiteY21" fmla="*/ 296227 h 649604"/>
              <a:gd name="connsiteX22" fmla="*/ 264795 w 5762149"/>
              <a:gd name="connsiteY22" fmla="*/ 212407 h 649604"/>
              <a:gd name="connsiteX23" fmla="*/ 60960 w 5762149"/>
              <a:gd name="connsiteY23" fmla="*/ 94297 h 649604"/>
              <a:gd name="connsiteX24" fmla="*/ 13335 w 5762149"/>
              <a:gd name="connsiteY24" fmla="*/ 29527 h 649604"/>
              <a:gd name="connsiteX25" fmla="*/ 0 w 5762149"/>
              <a:gd name="connsiteY25" fmla="*/ 0 h 649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62149" h="649604">
                <a:moveTo>
                  <a:pt x="5762149" y="649604"/>
                </a:moveTo>
                <a:cubicBezTo>
                  <a:pt x="5746909" y="629284"/>
                  <a:pt x="5644357" y="575626"/>
                  <a:pt x="5590223" y="543400"/>
                </a:cubicBezTo>
                <a:cubicBezTo>
                  <a:pt x="5536089" y="511174"/>
                  <a:pt x="5493543" y="487997"/>
                  <a:pt x="5437346" y="456247"/>
                </a:cubicBezTo>
                <a:cubicBezTo>
                  <a:pt x="5381149" y="424497"/>
                  <a:pt x="5324793" y="381635"/>
                  <a:pt x="5253038" y="352901"/>
                </a:cubicBezTo>
                <a:cubicBezTo>
                  <a:pt x="5181283" y="324167"/>
                  <a:pt x="5072856" y="290433"/>
                  <a:pt x="5006816" y="283845"/>
                </a:cubicBezTo>
                <a:cubicBezTo>
                  <a:pt x="4940776" y="277257"/>
                  <a:pt x="4911804" y="299878"/>
                  <a:pt x="4856797" y="313372"/>
                </a:cubicBezTo>
                <a:cubicBezTo>
                  <a:pt x="4801790" y="326866"/>
                  <a:pt x="4741069" y="349885"/>
                  <a:pt x="4676775" y="364807"/>
                </a:cubicBezTo>
                <a:cubicBezTo>
                  <a:pt x="4612481" y="379730"/>
                  <a:pt x="4584065" y="383857"/>
                  <a:pt x="4471035" y="402907"/>
                </a:cubicBezTo>
                <a:cubicBezTo>
                  <a:pt x="4358005" y="421957"/>
                  <a:pt x="4125595" y="467677"/>
                  <a:pt x="3998595" y="479107"/>
                </a:cubicBezTo>
                <a:cubicBezTo>
                  <a:pt x="3902075" y="476567"/>
                  <a:pt x="3765788" y="451406"/>
                  <a:pt x="3680460" y="438150"/>
                </a:cubicBezTo>
                <a:cubicBezTo>
                  <a:pt x="3595132" y="424894"/>
                  <a:pt x="3577353" y="412829"/>
                  <a:pt x="3486627" y="399573"/>
                </a:cubicBezTo>
                <a:cubicBezTo>
                  <a:pt x="3395901" y="386317"/>
                  <a:pt x="3225720" y="378222"/>
                  <a:pt x="3136106" y="358616"/>
                </a:cubicBezTo>
                <a:cubicBezTo>
                  <a:pt x="3046492" y="339011"/>
                  <a:pt x="2996090" y="303927"/>
                  <a:pt x="2948941" y="281940"/>
                </a:cubicBezTo>
                <a:cubicBezTo>
                  <a:pt x="2901792" y="259953"/>
                  <a:pt x="2899490" y="240346"/>
                  <a:pt x="2853214" y="226694"/>
                </a:cubicBezTo>
                <a:cubicBezTo>
                  <a:pt x="2806938" y="213042"/>
                  <a:pt x="2804239" y="182086"/>
                  <a:pt x="2671286" y="200025"/>
                </a:cubicBezTo>
                <a:cubicBezTo>
                  <a:pt x="2538333" y="217964"/>
                  <a:pt x="2202577" y="304323"/>
                  <a:pt x="2055495" y="334327"/>
                </a:cubicBezTo>
                <a:cubicBezTo>
                  <a:pt x="1908413" y="364331"/>
                  <a:pt x="1882775" y="367347"/>
                  <a:pt x="1788795" y="380047"/>
                </a:cubicBezTo>
                <a:cubicBezTo>
                  <a:pt x="1694815" y="392747"/>
                  <a:pt x="1572895" y="401637"/>
                  <a:pt x="1491615" y="410527"/>
                </a:cubicBezTo>
                <a:cubicBezTo>
                  <a:pt x="1410335" y="419417"/>
                  <a:pt x="1403191" y="426402"/>
                  <a:pt x="1301115" y="433387"/>
                </a:cubicBezTo>
                <a:cubicBezTo>
                  <a:pt x="1199039" y="440372"/>
                  <a:pt x="966628" y="456722"/>
                  <a:pt x="879157" y="452436"/>
                </a:cubicBezTo>
                <a:cubicBezTo>
                  <a:pt x="791686" y="448150"/>
                  <a:pt x="816452" y="433705"/>
                  <a:pt x="776288" y="407670"/>
                </a:cubicBezTo>
                <a:cubicBezTo>
                  <a:pt x="736124" y="381635"/>
                  <a:pt x="723424" y="328771"/>
                  <a:pt x="638175" y="296227"/>
                </a:cubicBezTo>
                <a:cubicBezTo>
                  <a:pt x="552926" y="263683"/>
                  <a:pt x="360998" y="246062"/>
                  <a:pt x="264795" y="212407"/>
                </a:cubicBezTo>
                <a:cubicBezTo>
                  <a:pt x="195263" y="191452"/>
                  <a:pt x="102870" y="124777"/>
                  <a:pt x="60960" y="94297"/>
                </a:cubicBezTo>
                <a:cubicBezTo>
                  <a:pt x="45975" y="71820"/>
                  <a:pt x="23495" y="45243"/>
                  <a:pt x="13335" y="29527"/>
                </a:cubicBezTo>
                <a:cubicBezTo>
                  <a:pt x="3175" y="13811"/>
                  <a:pt x="0" y="0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5422106" y="5005387"/>
            <a:ext cx="3498057" cy="514351"/>
          </a:xfrm>
          <a:custGeom>
            <a:avLst/>
            <a:gdLst>
              <a:gd name="connsiteX0" fmla="*/ 3490913 w 3490913"/>
              <a:gd name="connsiteY0" fmla="*/ 504825 h 504825"/>
              <a:gd name="connsiteX1" fmla="*/ 3452813 w 3490913"/>
              <a:gd name="connsiteY1" fmla="*/ 476250 h 504825"/>
              <a:gd name="connsiteX2" fmla="*/ 3438525 w 3490913"/>
              <a:gd name="connsiteY2" fmla="*/ 466725 h 504825"/>
              <a:gd name="connsiteX3" fmla="*/ 3405188 w 3490913"/>
              <a:gd name="connsiteY3" fmla="*/ 442912 h 504825"/>
              <a:gd name="connsiteX4" fmla="*/ 3395663 w 3490913"/>
              <a:gd name="connsiteY4" fmla="*/ 428625 h 504825"/>
              <a:gd name="connsiteX5" fmla="*/ 3348038 w 3490913"/>
              <a:gd name="connsiteY5" fmla="*/ 414337 h 504825"/>
              <a:gd name="connsiteX6" fmla="*/ 3328988 w 3490913"/>
              <a:gd name="connsiteY6" fmla="*/ 409575 h 504825"/>
              <a:gd name="connsiteX7" fmla="*/ 3324225 w 3490913"/>
              <a:gd name="connsiteY7" fmla="*/ 395287 h 504825"/>
              <a:gd name="connsiteX8" fmla="*/ 3300413 w 3490913"/>
              <a:gd name="connsiteY8" fmla="*/ 390525 h 504825"/>
              <a:gd name="connsiteX9" fmla="*/ 3262313 w 3490913"/>
              <a:gd name="connsiteY9" fmla="*/ 366712 h 504825"/>
              <a:gd name="connsiteX10" fmla="*/ 3243263 w 3490913"/>
              <a:gd name="connsiteY10" fmla="*/ 361950 h 504825"/>
              <a:gd name="connsiteX11" fmla="*/ 3209925 w 3490913"/>
              <a:gd name="connsiteY11" fmla="*/ 342900 h 504825"/>
              <a:gd name="connsiteX12" fmla="*/ 3186113 w 3490913"/>
              <a:gd name="connsiteY12" fmla="*/ 333375 h 504825"/>
              <a:gd name="connsiteX13" fmla="*/ 3157538 w 3490913"/>
              <a:gd name="connsiteY13" fmla="*/ 309562 h 504825"/>
              <a:gd name="connsiteX14" fmla="*/ 3138488 w 3490913"/>
              <a:gd name="connsiteY14" fmla="*/ 295275 h 504825"/>
              <a:gd name="connsiteX15" fmla="*/ 3124200 w 3490913"/>
              <a:gd name="connsiteY15" fmla="*/ 285750 h 504825"/>
              <a:gd name="connsiteX16" fmla="*/ 3109913 w 3490913"/>
              <a:gd name="connsiteY16" fmla="*/ 271462 h 504825"/>
              <a:gd name="connsiteX17" fmla="*/ 3090863 w 3490913"/>
              <a:gd name="connsiteY17" fmla="*/ 242887 h 504825"/>
              <a:gd name="connsiteX18" fmla="*/ 3076575 w 3490913"/>
              <a:gd name="connsiteY18" fmla="*/ 238125 h 504825"/>
              <a:gd name="connsiteX19" fmla="*/ 2681288 w 3490913"/>
              <a:gd name="connsiteY19" fmla="*/ 252412 h 504825"/>
              <a:gd name="connsiteX20" fmla="*/ 2667000 w 3490913"/>
              <a:gd name="connsiteY20" fmla="*/ 257175 h 504825"/>
              <a:gd name="connsiteX21" fmla="*/ 2638425 w 3490913"/>
              <a:gd name="connsiteY21" fmla="*/ 271462 h 504825"/>
              <a:gd name="connsiteX22" fmla="*/ 2624138 w 3490913"/>
              <a:gd name="connsiteY22" fmla="*/ 280987 h 504825"/>
              <a:gd name="connsiteX23" fmla="*/ 2581275 w 3490913"/>
              <a:gd name="connsiteY23" fmla="*/ 295275 h 504825"/>
              <a:gd name="connsiteX24" fmla="*/ 2552700 w 3490913"/>
              <a:gd name="connsiteY24" fmla="*/ 300037 h 504825"/>
              <a:gd name="connsiteX25" fmla="*/ 2533650 w 3490913"/>
              <a:gd name="connsiteY25" fmla="*/ 304800 h 504825"/>
              <a:gd name="connsiteX26" fmla="*/ 2452688 w 3490913"/>
              <a:gd name="connsiteY26" fmla="*/ 323850 h 504825"/>
              <a:gd name="connsiteX27" fmla="*/ 2347913 w 3490913"/>
              <a:gd name="connsiteY27" fmla="*/ 333375 h 504825"/>
              <a:gd name="connsiteX28" fmla="*/ 2262188 w 3490913"/>
              <a:gd name="connsiteY28" fmla="*/ 347662 h 504825"/>
              <a:gd name="connsiteX29" fmla="*/ 2038350 w 3490913"/>
              <a:gd name="connsiteY29" fmla="*/ 352425 h 504825"/>
              <a:gd name="connsiteX30" fmla="*/ 1924050 w 3490913"/>
              <a:gd name="connsiteY30" fmla="*/ 361950 h 504825"/>
              <a:gd name="connsiteX31" fmla="*/ 1885950 w 3490913"/>
              <a:gd name="connsiteY31" fmla="*/ 376237 h 504825"/>
              <a:gd name="connsiteX32" fmla="*/ 1666875 w 3490913"/>
              <a:gd name="connsiteY32" fmla="*/ 390525 h 504825"/>
              <a:gd name="connsiteX33" fmla="*/ 1633538 w 3490913"/>
              <a:gd name="connsiteY33" fmla="*/ 395287 h 504825"/>
              <a:gd name="connsiteX34" fmla="*/ 1543050 w 3490913"/>
              <a:gd name="connsiteY34" fmla="*/ 404812 h 504825"/>
              <a:gd name="connsiteX35" fmla="*/ 1495425 w 3490913"/>
              <a:gd name="connsiteY35" fmla="*/ 409575 h 504825"/>
              <a:gd name="connsiteX36" fmla="*/ 1252538 w 3490913"/>
              <a:gd name="connsiteY36" fmla="*/ 404812 h 504825"/>
              <a:gd name="connsiteX37" fmla="*/ 1219200 w 3490913"/>
              <a:gd name="connsiteY37" fmla="*/ 395287 h 504825"/>
              <a:gd name="connsiteX38" fmla="*/ 1181100 w 3490913"/>
              <a:gd name="connsiteY38" fmla="*/ 385762 h 504825"/>
              <a:gd name="connsiteX39" fmla="*/ 1138238 w 3490913"/>
              <a:gd name="connsiteY39" fmla="*/ 352425 h 504825"/>
              <a:gd name="connsiteX40" fmla="*/ 1109663 w 3490913"/>
              <a:gd name="connsiteY40" fmla="*/ 342900 h 504825"/>
              <a:gd name="connsiteX41" fmla="*/ 1095375 w 3490913"/>
              <a:gd name="connsiteY41" fmla="*/ 338137 h 504825"/>
              <a:gd name="connsiteX42" fmla="*/ 1081088 w 3490913"/>
              <a:gd name="connsiteY42" fmla="*/ 333375 h 504825"/>
              <a:gd name="connsiteX43" fmla="*/ 1066800 w 3490913"/>
              <a:gd name="connsiteY43" fmla="*/ 319087 h 504825"/>
              <a:gd name="connsiteX44" fmla="*/ 1047750 w 3490913"/>
              <a:gd name="connsiteY44" fmla="*/ 314325 h 504825"/>
              <a:gd name="connsiteX45" fmla="*/ 1033463 w 3490913"/>
              <a:gd name="connsiteY45" fmla="*/ 309562 h 504825"/>
              <a:gd name="connsiteX46" fmla="*/ 1000125 w 3490913"/>
              <a:gd name="connsiteY46" fmla="*/ 300037 h 504825"/>
              <a:gd name="connsiteX47" fmla="*/ 971550 w 3490913"/>
              <a:gd name="connsiteY47" fmla="*/ 280987 h 504825"/>
              <a:gd name="connsiteX48" fmla="*/ 923925 w 3490913"/>
              <a:gd name="connsiteY48" fmla="*/ 257175 h 504825"/>
              <a:gd name="connsiteX49" fmla="*/ 900113 w 3490913"/>
              <a:gd name="connsiteY49" fmla="*/ 238125 h 504825"/>
              <a:gd name="connsiteX50" fmla="*/ 890588 w 3490913"/>
              <a:gd name="connsiteY50" fmla="*/ 223837 h 504825"/>
              <a:gd name="connsiteX51" fmla="*/ 876300 w 3490913"/>
              <a:gd name="connsiteY51" fmla="*/ 219075 h 504825"/>
              <a:gd name="connsiteX52" fmla="*/ 814388 w 3490913"/>
              <a:gd name="connsiteY52" fmla="*/ 214312 h 504825"/>
              <a:gd name="connsiteX53" fmla="*/ 542925 w 3490913"/>
              <a:gd name="connsiteY53" fmla="*/ 209550 h 504825"/>
              <a:gd name="connsiteX54" fmla="*/ 509588 w 3490913"/>
              <a:gd name="connsiteY54" fmla="*/ 195262 h 504825"/>
              <a:gd name="connsiteX55" fmla="*/ 490538 w 3490913"/>
              <a:gd name="connsiteY55" fmla="*/ 190500 h 504825"/>
              <a:gd name="connsiteX56" fmla="*/ 476250 w 3490913"/>
              <a:gd name="connsiteY56" fmla="*/ 185737 h 504825"/>
              <a:gd name="connsiteX57" fmla="*/ 357188 w 3490913"/>
              <a:gd name="connsiteY57" fmla="*/ 180975 h 504825"/>
              <a:gd name="connsiteX58" fmla="*/ 295275 w 3490913"/>
              <a:gd name="connsiteY58" fmla="*/ 176212 h 504825"/>
              <a:gd name="connsiteX59" fmla="*/ 266700 w 3490913"/>
              <a:gd name="connsiteY59" fmla="*/ 171450 h 504825"/>
              <a:gd name="connsiteX60" fmla="*/ 238125 w 3490913"/>
              <a:gd name="connsiteY60" fmla="*/ 161925 h 504825"/>
              <a:gd name="connsiteX61" fmla="*/ 180975 w 3490913"/>
              <a:gd name="connsiteY61" fmla="*/ 157162 h 504825"/>
              <a:gd name="connsiteX62" fmla="*/ 138113 w 3490913"/>
              <a:gd name="connsiteY62" fmla="*/ 152400 h 504825"/>
              <a:gd name="connsiteX63" fmla="*/ 119063 w 3490913"/>
              <a:gd name="connsiteY63" fmla="*/ 147637 h 504825"/>
              <a:gd name="connsiteX64" fmla="*/ 66675 w 3490913"/>
              <a:gd name="connsiteY64" fmla="*/ 142875 h 504825"/>
              <a:gd name="connsiteX65" fmla="*/ 52388 w 3490913"/>
              <a:gd name="connsiteY65" fmla="*/ 128587 h 504825"/>
              <a:gd name="connsiteX66" fmla="*/ 38100 w 3490913"/>
              <a:gd name="connsiteY66" fmla="*/ 119062 h 504825"/>
              <a:gd name="connsiteX67" fmla="*/ 23813 w 3490913"/>
              <a:gd name="connsiteY67" fmla="*/ 85725 h 504825"/>
              <a:gd name="connsiteX68" fmla="*/ 9525 w 3490913"/>
              <a:gd name="connsiteY68" fmla="*/ 57150 h 504825"/>
              <a:gd name="connsiteX69" fmla="*/ 4763 w 3490913"/>
              <a:gd name="connsiteY69" fmla="*/ 33337 h 504825"/>
              <a:gd name="connsiteX70" fmla="*/ 0 w 3490913"/>
              <a:gd name="connsiteY70" fmla="*/ 0 h 504825"/>
              <a:gd name="connsiteX0" fmla="*/ 3490913 w 3490913"/>
              <a:gd name="connsiteY0" fmla="*/ 504825 h 504825"/>
              <a:gd name="connsiteX1" fmla="*/ 3452813 w 3490913"/>
              <a:gd name="connsiteY1" fmla="*/ 476250 h 504825"/>
              <a:gd name="connsiteX2" fmla="*/ 3438525 w 3490913"/>
              <a:gd name="connsiteY2" fmla="*/ 466725 h 504825"/>
              <a:gd name="connsiteX3" fmla="*/ 3405188 w 3490913"/>
              <a:gd name="connsiteY3" fmla="*/ 442912 h 504825"/>
              <a:gd name="connsiteX4" fmla="*/ 3395663 w 3490913"/>
              <a:gd name="connsiteY4" fmla="*/ 428625 h 504825"/>
              <a:gd name="connsiteX5" fmla="*/ 3348038 w 3490913"/>
              <a:gd name="connsiteY5" fmla="*/ 414337 h 504825"/>
              <a:gd name="connsiteX6" fmla="*/ 3328988 w 3490913"/>
              <a:gd name="connsiteY6" fmla="*/ 409575 h 504825"/>
              <a:gd name="connsiteX7" fmla="*/ 3324225 w 3490913"/>
              <a:gd name="connsiteY7" fmla="*/ 395287 h 504825"/>
              <a:gd name="connsiteX8" fmla="*/ 3300413 w 3490913"/>
              <a:gd name="connsiteY8" fmla="*/ 390525 h 504825"/>
              <a:gd name="connsiteX9" fmla="*/ 3262313 w 3490913"/>
              <a:gd name="connsiteY9" fmla="*/ 366712 h 504825"/>
              <a:gd name="connsiteX10" fmla="*/ 3243263 w 3490913"/>
              <a:gd name="connsiteY10" fmla="*/ 361950 h 504825"/>
              <a:gd name="connsiteX11" fmla="*/ 3209925 w 3490913"/>
              <a:gd name="connsiteY11" fmla="*/ 342900 h 504825"/>
              <a:gd name="connsiteX12" fmla="*/ 3186113 w 3490913"/>
              <a:gd name="connsiteY12" fmla="*/ 333375 h 504825"/>
              <a:gd name="connsiteX13" fmla="*/ 3157538 w 3490913"/>
              <a:gd name="connsiteY13" fmla="*/ 309562 h 504825"/>
              <a:gd name="connsiteX14" fmla="*/ 3138488 w 3490913"/>
              <a:gd name="connsiteY14" fmla="*/ 295275 h 504825"/>
              <a:gd name="connsiteX15" fmla="*/ 3124200 w 3490913"/>
              <a:gd name="connsiteY15" fmla="*/ 285750 h 504825"/>
              <a:gd name="connsiteX16" fmla="*/ 3109913 w 3490913"/>
              <a:gd name="connsiteY16" fmla="*/ 271462 h 504825"/>
              <a:gd name="connsiteX17" fmla="*/ 3090863 w 3490913"/>
              <a:gd name="connsiteY17" fmla="*/ 242887 h 504825"/>
              <a:gd name="connsiteX18" fmla="*/ 3076575 w 3490913"/>
              <a:gd name="connsiteY18" fmla="*/ 238125 h 504825"/>
              <a:gd name="connsiteX19" fmla="*/ 2681288 w 3490913"/>
              <a:gd name="connsiteY19" fmla="*/ 252412 h 504825"/>
              <a:gd name="connsiteX20" fmla="*/ 2667000 w 3490913"/>
              <a:gd name="connsiteY20" fmla="*/ 257175 h 504825"/>
              <a:gd name="connsiteX21" fmla="*/ 2638425 w 3490913"/>
              <a:gd name="connsiteY21" fmla="*/ 271462 h 504825"/>
              <a:gd name="connsiteX22" fmla="*/ 2624138 w 3490913"/>
              <a:gd name="connsiteY22" fmla="*/ 280987 h 504825"/>
              <a:gd name="connsiteX23" fmla="*/ 2581275 w 3490913"/>
              <a:gd name="connsiteY23" fmla="*/ 295275 h 504825"/>
              <a:gd name="connsiteX24" fmla="*/ 2552700 w 3490913"/>
              <a:gd name="connsiteY24" fmla="*/ 300037 h 504825"/>
              <a:gd name="connsiteX25" fmla="*/ 2533650 w 3490913"/>
              <a:gd name="connsiteY25" fmla="*/ 304800 h 504825"/>
              <a:gd name="connsiteX26" fmla="*/ 2452688 w 3490913"/>
              <a:gd name="connsiteY26" fmla="*/ 323850 h 504825"/>
              <a:gd name="connsiteX27" fmla="*/ 2347913 w 3490913"/>
              <a:gd name="connsiteY27" fmla="*/ 333375 h 504825"/>
              <a:gd name="connsiteX28" fmla="*/ 2262188 w 3490913"/>
              <a:gd name="connsiteY28" fmla="*/ 347662 h 504825"/>
              <a:gd name="connsiteX29" fmla="*/ 2038350 w 3490913"/>
              <a:gd name="connsiteY29" fmla="*/ 352425 h 504825"/>
              <a:gd name="connsiteX30" fmla="*/ 1924050 w 3490913"/>
              <a:gd name="connsiteY30" fmla="*/ 361950 h 504825"/>
              <a:gd name="connsiteX31" fmla="*/ 1885950 w 3490913"/>
              <a:gd name="connsiteY31" fmla="*/ 376237 h 504825"/>
              <a:gd name="connsiteX32" fmla="*/ 1666875 w 3490913"/>
              <a:gd name="connsiteY32" fmla="*/ 390525 h 504825"/>
              <a:gd name="connsiteX33" fmla="*/ 1633538 w 3490913"/>
              <a:gd name="connsiteY33" fmla="*/ 395287 h 504825"/>
              <a:gd name="connsiteX34" fmla="*/ 1543050 w 3490913"/>
              <a:gd name="connsiteY34" fmla="*/ 404812 h 504825"/>
              <a:gd name="connsiteX35" fmla="*/ 1495425 w 3490913"/>
              <a:gd name="connsiteY35" fmla="*/ 409575 h 504825"/>
              <a:gd name="connsiteX36" fmla="*/ 1252538 w 3490913"/>
              <a:gd name="connsiteY36" fmla="*/ 404812 h 504825"/>
              <a:gd name="connsiteX37" fmla="*/ 1219200 w 3490913"/>
              <a:gd name="connsiteY37" fmla="*/ 395287 h 504825"/>
              <a:gd name="connsiteX38" fmla="*/ 1181100 w 3490913"/>
              <a:gd name="connsiteY38" fmla="*/ 385762 h 504825"/>
              <a:gd name="connsiteX39" fmla="*/ 1138238 w 3490913"/>
              <a:gd name="connsiteY39" fmla="*/ 352425 h 504825"/>
              <a:gd name="connsiteX40" fmla="*/ 1109663 w 3490913"/>
              <a:gd name="connsiteY40" fmla="*/ 342900 h 504825"/>
              <a:gd name="connsiteX41" fmla="*/ 1095375 w 3490913"/>
              <a:gd name="connsiteY41" fmla="*/ 338137 h 504825"/>
              <a:gd name="connsiteX42" fmla="*/ 1081088 w 3490913"/>
              <a:gd name="connsiteY42" fmla="*/ 333375 h 504825"/>
              <a:gd name="connsiteX43" fmla="*/ 1066800 w 3490913"/>
              <a:gd name="connsiteY43" fmla="*/ 319087 h 504825"/>
              <a:gd name="connsiteX44" fmla="*/ 1047750 w 3490913"/>
              <a:gd name="connsiteY44" fmla="*/ 314325 h 504825"/>
              <a:gd name="connsiteX45" fmla="*/ 1033463 w 3490913"/>
              <a:gd name="connsiteY45" fmla="*/ 309562 h 504825"/>
              <a:gd name="connsiteX46" fmla="*/ 1000125 w 3490913"/>
              <a:gd name="connsiteY46" fmla="*/ 300037 h 504825"/>
              <a:gd name="connsiteX47" fmla="*/ 971550 w 3490913"/>
              <a:gd name="connsiteY47" fmla="*/ 280987 h 504825"/>
              <a:gd name="connsiteX48" fmla="*/ 923925 w 3490913"/>
              <a:gd name="connsiteY48" fmla="*/ 257175 h 504825"/>
              <a:gd name="connsiteX49" fmla="*/ 900113 w 3490913"/>
              <a:gd name="connsiteY49" fmla="*/ 238125 h 504825"/>
              <a:gd name="connsiteX50" fmla="*/ 890588 w 3490913"/>
              <a:gd name="connsiteY50" fmla="*/ 223837 h 504825"/>
              <a:gd name="connsiteX51" fmla="*/ 876300 w 3490913"/>
              <a:gd name="connsiteY51" fmla="*/ 219075 h 504825"/>
              <a:gd name="connsiteX52" fmla="*/ 814388 w 3490913"/>
              <a:gd name="connsiteY52" fmla="*/ 214312 h 504825"/>
              <a:gd name="connsiteX53" fmla="*/ 542925 w 3490913"/>
              <a:gd name="connsiteY53" fmla="*/ 209550 h 504825"/>
              <a:gd name="connsiteX54" fmla="*/ 509588 w 3490913"/>
              <a:gd name="connsiteY54" fmla="*/ 195262 h 504825"/>
              <a:gd name="connsiteX55" fmla="*/ 490538 w 3490913"/>
              <a:gd name="connsiteY55" fmla="*/ 190500 h 504825"/>
              <a:gd name="connsiteX56" fmla="*/ 476250 w 3490913"/>
              <a:gd name="connsiteY56" fmla="*/ 185737 h 504825"/>
              <a:gd name="connsiteX57" fmla="*/ 357188 w 3490913"/>
              <a:gd name="connsiteY57" fmla="*/ 180975 h 504825"/>
              <a:gd name="connsiteX58" fmla="*/ 295275 w 3490913"/>
              <a:gd name="connsiteY58" fmla="*/ 176212 h 504825"/>
              <a:gd name="connsiteX59" fmla="*/ 266700 w 3490913"/>
              <a:gd name="connsiteY59" fmla="*/ 171450 h 504825"/>
              <a:gd name="connsiteX60" fmla="*/ 238125 w 3490913"/>
              <a:gd name="connsiteY60" fmla="*/ 161925 h 504825"/>
              <a:gd name="connsiteX61" fmla="*/ 180975 w 3490913"/>
              <a:gd name="connsiteY61" fmla="*/ 157162 h 504825"/>
              <a:gd name="connsiteX62" fmla="*/ 138113 w 3490913"/>
              <a:gd name="connsiteY62" fmla="*/ 152400 h 504825"/>
              <a:gd name="connsiteX63" fmla="*/ 119063 w 3490913"/>
              <a:gd name="connsiteY63" fmla="*/ 147637 h 504825"/>
              <a:gd name="connsiteX64" fmla="*/ 66675 w 3490913"/>
              <a:gd name="connsiteY64" fmla="*/ 142875 h 504825"/>
              <a:gd name="connsiteX65" fmla="*/ 52388 w 3490913"/>
              <a:gd name="connsiteY65" fmla="*/ 128587 h 504825"/>
              <a:gd name="connsiteX66" fmla="*/ 38100 w 3490913"/>
              <a:gd name="connsiteY66" fmla="*/ 119062 h 504825"/>
              <a:gd name="connsiteX67" fmla="*/ 23813 w 3490913"/>
              <a:gd name="connsiteY67" fmla="*/ 85725 h 504825"/>
              <a:gd name="connsiteX68" fmla="*/ 9525 w 3490913"/>
              <a:gd name="connsiteY68" fmla="*/ 57150 h 504825"/>
              <a:gd name="connsiteX69" fmla="*/ 0 w 3490913"/>
              <a:gd name="connsiteY69" fmla="*/ 0 h 504825"/>
              <a:gd name="connsiteX0" fmla="*/ 3505201 w 3505201"/>
              <a:gd name="connsiteY0" fmla="*/ 507207 h 507207"/>
              <a:gd name="connsiteX1" fmla="*/ 3467101 w 3505201"/>
              <a:gd name="connsiteY1" fmla="*/ 478632 h 507207"/>
              <a:gd name="connsiteX2" fmla="*/ 3452813 w 3505201"/>
              <a:gd name="connsiteY2" fmla="*/ 469107 h 507207"/>
              <a:gd name="connsiteX3" fmla="*/ 3419476 w 3505201"/>
              <a:gd name="connsiteY3" fmla="*/ 445294 h 507207"/>
              <a:gd name="connsiteX4" fmla="*/ 3409951 w 3505201"/>
              <a:gd name="connsiteY4" fmla="*/ 431007 h 507207"/>
              <a:gd name="connsiteX5" fmla="*/ 3362326 w 3505201"/>
              <a:gd name="connsiteY5" fmla="*/ 416719 h 507207"/>
              <a:gd name="connsiteX6" fmla="*/ 3343276 w 3505201"/>
              <a:gd name="connsiteY6" fmla="*/ 411957 h 507207"/>
              <a:gd name="connsiteX7" fmla="*/ 3338513 w 3505201"/>
              <a:gd name="connsiteY7" fmla="*/ 397669 h 507207"/>
              <a:gd name="connsiteX8" fmla="*/ 3314701 w 3505201"/>
              <a:gd name="connsiteY8" fmla="*/ 392907 h 507207"/>
              <a:gd name="connsiteX9" fmla="*/ 3276601 w 3505201"/>
              <a:gd name="connsiteY9" fmla="*/ 369094 h 507207"/>
              <a:gd name="connsiteX10" fmla="*/ 3257551 w 3505201"/>
              <a:gd name="connsiteY10" fmla="*/ 364332 h 507207"/>
              <a:gd name="connsiteX11" fmla="*/ 3224213 w 3505201"/>
              <a:gd name="connsiteY11" fmla="*/ 345282 h 507207"/>
              <a:gd name="connsiteX12" fmla="*/ 3200401 w 3505201"/>
              <a:gd name="connsiteY12" fmla="*/ 335757 h 507207"/>
              <a:gd name="connsiteX13" fmla="*/ 3171826 w 3505201"/>
              <a:gd name="connsiteY13" fmla="*/ 311944 h 507207"/>
              <a:gd name="connsiteX14" fmla="*/ 3152776 w 3505201"/>
              <a:gd name="connsiteY14" fmla="*/ 297657 h 507207"/>
              <a:gd name="connsiteX15" fmla="*/ 3138488 w 3505201"/>
              <a:gd name="connsiteY15" fmla="*/ 288132 h 507207"/>
              <a:gd name="connsiteX16" fmla="*/ 3124201 w 3505201"/>
              <a:gd name="connsiteY16" fmla="*/ 273844 h 507207"/>
              <a:gd name="connsiteX17" fmla="*/ 3105151 w 3505201"/>
              <a:gd name="connsiteY17" fmla="*/ 245269 h 507207"/>
              <a:gd name="connsiteX18" fmla="*/ 3090863 w 3505201"/>
              <a:gd name="connsiteY18" fmla="*/ 240507 h 507207"/>
              <a:gd name="connsiteX19" fmla="*/ 2695576 w 3505201"/>
              <a:gd name="connsiteY19" fmla="*/ 254794 h 507207"/>
              <a:gd name="connsiteX20" fmla="*/ 2681288 w 3505201"/>
              <a:gd name="connsiteY20" fmla="*/ 259557 h 507207"/>
              <a:gd name="connsiteX21" fmla="*/ 2652713 w 3505201"/>
              <a:gd name="connsiteY21" fmla="*/ 273844 h 507207"/>
              <a:gd name="connsiteX22" fmla="*/ 2638426 w 3505201"/>
              <a:gd name="connsiteY22" fmla="*/ 283369 h 507207"/>
              <a:gd name="connsiteX23" fmla="*/ 2595563 w 3505201"/>
              <a:gd name="connsiteY23" fmla="*/ 297657 h 507207"/>
              <a:gd name="connsiteX24" fmla="*/ 2566988 w 3505201"/>
              <a:gd name="connsiteY24" fmla="*/ 302419 h 507207"/>
              <a:gd name="connsiteX25" fmla="*/ 2547938 w 3505201"/>
              <a:gd name="connsiteY25" fmla="*/ 307182 h 507207"/>
              <a:gd name="connsiteX26" fmla="*/ 2466976 w 3505201"/>
              <a:gd name="connsiteY26" fmla="*/ 326232 h 507207"/>
              <a:gd name="connsiteX27" fmla="*/ 2362201 w 3505201"/>
              <a:gd name="connsiteY27" fmla="*/ 335757 h 507207"/>
              <a:gd name="connsiteX28" fmla="*/ 2276476 w 3505201"/>
              <a:gd name="connsiteY28" fmla="*/ 350044 h 507207"/>
              <a:gd name="connsiteX29" fmla="*/ 2052638 w 3505201"/>
              <a:gd name="connsiteY29" fmla="*/ 354807 h 507207"/>
              <a:gd name="connsiteX30" fmla="*/ 1938338 w 3505201"/>
              <a:gd name="connsiteY30" fmla="*/ 364332 h 507207"/>
              <a:gd name="connsiteX31" fmla="*/ 1900238 w 3505201"/>
              <a:gd name="connsiteY31" fmla="*/ 378619 h 507207"/>
              <a:gd name="connsiteX32" fmla="*/ 1681163 w 3505201"/>
              <a:gd name="connsiteY32" fmla="*/ 392907 h 507207"/>
              <a:gd name="connsiteX33" fmla="*/ 1647826 w 3505201"/>
              <a:gd name="connsiteY33" fmla="*/ 397669 h 507207"/>
              <a:gd name="connsiteX34" fmla="*/ 1557338 w 3505201"/>
              <a:gd name="connsiteY34" fmla="*/ 407194 h 507207"/>
              <a:gd name="connsiteX35" fmla="*/ 1509713 w 3505201"/>
              <a:gd name="connsiteY35" fmla="*/ 411957 h 507207"/>
              <a:gd name="connsiteX36" fmla="*/ 1266826 w 3505201"/>
              <a:gd name="connsiteY36" fmla="*/ 407194 h 507207"/>
              <a:gd name="connsiteX37" fmla="*/ 1233488 w 3505201"/>
              <a:gd name="connsiteY37" fmla="*/ 397669 h 507207"/>
              <a:gd name="connsiteX38" fmla="*/ 1195388 w 3505201"/>
              <a:gd name="connsiteY38" fmla="*/ 388144 h 507207"/>
              <a:gd name="connsiteX39" fmla="*/ 1152526 w 3505201"/>
              <a:gd name="connsiteY39" fmla="*/ 354807 h 507207"/>
              <a:gd name="connsiteX40" fmla="*/ 1123951 w 3505201"/>
              <a:gd name="connsiteY40" fmla="*/ 345282 h 507207"/>
              <a:gd name="connsiteX41" fmla="*/ 1109663 w 3505201"/>
              <a:gd name="connsiteY41" fmla="*/ 340519 h 507207"/>
              <a:gd name="connsiteX42" fmla="*/ 1095376 w 3505201"/>
              <a:gd name="connsiteY42" fmla="*/ 335757 h 507207"/>
              <a:gd name="connsiteX43" fmla="*/ 1081088 w 3505201"/>
              <a:gd name="connsiteY43" fmla="*/ 321469 h 507207"/>
              <a:gd name="connsiteX44" fmla="*/ 1062038 w 3505201"/>
              <a:gd name="connsiteY44" fmla="*/ 316707 h 507207"/>
              <a:gd name="connsiteX45" fmla="*/ 1047751 w 3505201"/>
              <a:gd name="connsiteY45" fmla="*/ 311944 h 507207"/>
              <a:gd name="connsiteX46" fmla="*/ 1014413 w 3505201"/>
              <a:gd name="connsiteY46" fmla="*/ 302419 h 507207"/>
              <a:gd name="connsiteX47" fmla="*/ 985838 w 3505201"/>
              <a:gd name="connsiteY47" fmla="*/ 283369 h 507207"/>
              <a:gd name="connsiteX48" fmla="*/ 938213 w 3505201"/>
              <a:gd name="connsiteY48" fmla="*/ 259557 h 507207"/>
              <a:gd name="connsiteX49" fmla="*/ 914401 w 3505201"/>
              <a:gd name="connsiteY49" fmla="*/ 240507 h 507207"/>
              <a:gd name="connsiteX50" fmla="*/ 904876 w 3505201"/>
              <a:gd name="connsiteY50" fmla="*/ 226219 h 507207"/>
              <a:gd name="connsiteX51" fmla="*/ 890588 w 3505201"/>
              <a:gd name="connsiteY51" fmla="*/ 221457 h 507207"/>
              <a:gd name="connsiteX52" fmla="*/ 828676 w 3505201"/>
              <a:gd name="connsiteY52" fmla="*/ 216694 h 507207"/>
              <a:gd name="connsiteX53" fmla="*/ 557213 w 3505201"/>
              <a:gd name="connsiteY53" fmla="*/ 211932 h 507207"/>
              <a:gd name="connsiteX54" fmla="*/ 523876 w 3505201"/>
              <a:gd name="connsiteY54" fmla="*/ 197644 h 507207"/>
              <a:gd name="connsiteX55" fmla="*/ 504826 w 3505201"/>
              <a:gd name="connsiteY55" fmla="*/ 192882 h 507207"/>
              <a:gd name="connsiteX56" fmla="*/ 490538 w 3505201"/>
              <a:gd name="connsiteY56" fmla="*/ 188119 h 507207"/>
              <a:gd name="connsiteX57" fmla="*/ 371476 w 3505201"/>
              <a:gd name="connsiteY57" fmla="*/ 183357 h 507207"/>
              <a:gd name="connsiteX58" fmla="*/ 309563 w 3505201"/>
              <a:gd name="connsiteY58" fmla="*/ 178594 h 507207"/>
              <a:gd name="connsiteX59" fmla="*/ 280988 w 3505201"/>
              <a:gd name="connsiteY59" fmla="*/ 173832 h 507207"/>
              <a:gd name="connsiteX60" fmla="*/ 252413 w 3505201"/>
              <a:gd name="connsiteY60" fmla="*/ 164307 h 507207"/>
              <a:gd name="connsiteX61" fmla="*/ 195263 w 3505201"/>
              <a:gd name="connsiteY61" fmla="*/ 159544 h 507207"/>
              <a:gd name="connsiteX62" fmla="*/ 152401 w 3505201"/>
              <a:gd name="connsiteY62" fmla="*/ 154782 h 507207"/>
              <a:gd name="connsiteX63" fmla="*/ 133351 w 3505201"/>
              <a:gd name="connsiteY63" fmla="*/ 150019 h 507207"/>
              <a:gd name="connsiteX64" fmla="*/ 80963 w 3505201"/>
              <a:gd name="connsiteY64" fmla="*/ 145257 h 507207"/>
              <a:gd name="connsiteX65" fmla="*/ 66676 w 3505201"/>
              <a:gd name="connsiteY65" fmla="*/ 130969 h 507207"/>
              <a:gd name="connsiteX66" fmla="*/ 52388 w 3505201"/>
              <a:gd name="connsiteY66" fmla="*/ 121444 h 507207"/>
              <a:gd name="connsiteX67" fmla="*/ 38101 w 3505201"/>
              <a:gd name="connsiteY67" fmla="*/ 88107 h 507207"/>
              <a:gd name="connsiteX68" fmla="*/ 23813 w 3505201"/>
              <a:gd name="connsiteY68" fmla="*/ 59532 h 507207"/>
              <a:gd name="connsiteX69" fmla="*/ 0 w 3505201"/>
              <a:gd name="connsiteY69" fmla="*/ 0 h 507207"/>
              <a:gd name="connsiteX0" fmla="*/ 3505201 w 3505201"/>
              <a:gd name="connsiteY0" fmla="*/ 507207 h 507207"/>
              <a:gd name="connsiteX1" fmla="*/ 3467101 w 3505201"/>
              <a:gd name="connsiteY1" fmla="*/ 478632 h 507207"/>
              <a:gd name="connsiteX2" fmla="*/ 3452813 w 3505201"/>
              <a:gd name="connsiteY2" fmla="*/ 469107 h 507207"/>
              <a:gd name="connsiteX3" fmla="*/ 3419476 w 3505201"/>
              <a:gd name="connsiteY3" fmla="*/ 445294 h 507207"/>
              <a:gd name="connsiteX4" fmla="*/ 3409951 w 3505201"/>
              <a:gd name="connsiteY4" fmla="*/ 431007 h 507207"/>
              <a:gd name="connsiteX5" fmla="*/ 3362326 w 3505201"/>
              <a:gd name="connsiteY5" fmla="*/ 416719 h 507207"/>
              <a:gd name="connsiteX6" fmla="*/ 3343276 w 3505201"/>
              <a:gd name="connsiteY6" fmla="*/ 411957 h 507207"/>
              <a:gd name="connsiteX7" fmla="*/ 3338513 w 3505201"/>
              <a:gd name="connsiteY7" fmla="*/ 397669 h 507207"/>
              <a:gd name="connsiteX8" fmla="*/ 3314701 w 3505201"/>
              <a:gd name="connsiteY8" fmla="*/ 392907 h 507207"/>
              <a:gd name="connsiteX9" fmla="*/ 3276601 w 3505201"/>
              <a:gd name="connsiteY9" fmla="*/ 369094 h 507207"/>
              <a:gd name="connsiteX10" fmla="*/ 3257551 w 3505201"/>
              <a:gd name="connsiteY10" fmla="*/ 364332 h 507207"/>
              <a:gd name="connsiteX11" fmla="*/ 3224213 w 3505201"/>
              <a:gd name="connsiteY11" fmla="*/ 345282 h 507207"/>
              <a:gd name="connsiteX12" fmla="*/ 3200401 w 3505201"/>
              <a:gd name="connsiteY12" fmla="*/ 335757 h 507207"/>
              <a:gd name="connsiteX13" fmla="*/ 3171826 w 3505201"/>
              <a:gd name="connsiteY13" fmla="*/ 311944 h 507207"/>
              <a:gd name="connsiteX14" fmla="*/ 3152776 w 3505201"/>
              <a:gd name="connsiteY14" fmla="*/ 297657 h 507207"/>
              <a:gd name="connsiteX15" fmla="*/ 3138488 w 3505201"/>
              <a:gd name="connsiteY15" fmla="*/ 288132 h 507207"/>
              <a:gd name="connsiteX16" fmla="*/ 3124201 w 3505201"/>
              <a:gd name="connsiteY16" fmla="*/ 273844 h 507207"/>
              <a:gd name="connsiteX17" fmla="*/ 3105151 w 3505201"/>
              <a:gd name="connsiteY17" fmla="*/ 245269 h 507207"/>
              <a:gd name="connsiteX18" fmla="*/ 3090863 w 3505201"/>
              <a:gd name="connsiteY18" fmla="*/ 240507 h 507207"/>
              <a:gd name="connsiteX19" fmla="*/ 2695576 w 3505201"/>
              <a:gd name="connsiteY19" fmla="*/ 254794 h 507207"/>
              <a:gd name="connsiteX20" fmla="*/ 2681288 w 3505201"/>
              <a:gd name="connsiteY20" fmla="*/ 259557 h 507207"/>
              <a:gd name="connsiteX21" fmla="*/ 2652713 w 3505201"/>
              <a:gd name="connsiteY21" fmla="*/ 273844 h 507207"/>
              <a:gd name="connsiteX22" fmla="*/ 2638426 w 3505201"/>
              <a:gd name="connsiteY22" fmla="*/ 283369 h 507207"/>
              <a:gd name="connsiteX23" fmla="*/ 2595563 w 3505201"/>
              <a:gd name="connsiteY23" fmla="*/ 297657 h 507207"/>
              <a:gd name="connsiteX24" fmla="*/ 2566988 w 3505201"/>
              <a:gd name="connsiteY24" fmla="*/ 302419 h 507207"/>
              <a:gd name="connsiteX25" fmla="*/ 2547938 w 3505201"/>
              <a:gd name="connsiteY25" fmla="*/ 307182 h 507207"/>
              <a:gd name="connsiteX26" fmla="*/ 2466976 w 3505201"/>
              <a:gd name="connsiteY26" fmla="*/ 326232 h 507207"/>
              <a:gd name="connsiteX27" fmla="*/ 2362201 w 3505201"/>
              <a:gd name="connsiteY27" fmla="*/ 335757 h 507207"/>
              <a:gd name="connsiteX28" fmla="*/ 2276476 w 3505201"/>
              <a:gd name="connsiteY28" fmla="*/ 350044 h 507207"/>
              <a:gd name="connsiteX29" fmla="*/ 2052638 w 3505201"/>
              <a:gd name="connsiteY29" fmla="*/ 354807 h 507207"/>
              <a:gd name="connsiteX30" fmla="*/ 1938338 w 3505201"/>
              <a:gd name="connsiteY30" fmla="*/ 364332 h 507207"/>
              <a:gd name="connsiteX31" fmla="*/ 1900238 w 3505201"/>
              <a:gd name="connsiteY31" fmla="*/ 378619 h 507207"/>
              <a:gd name="connsiteX32" fmla="*/ 1681163 w 3505201"/>
              <a:gd name="connsiteY32" fmla="*/ 392907 h 507207"/>
              <a:gd name="connsiteX33" fmla="*/ 1647826 w 3505201"/>
              <a:gd name="connsiteY33" fmla="*/ 397669 h 507207"/>
              <a:gd name="connsiteX34" fmla="*/ 1557338 w 3505201"/>
              <a:gd name="connsiteY34" fmla="*/ 407194 h 507207"/>
              <a:gd name="connsiteX35" fmla="*/ 1509713 w 3505201"/>
              <a:gd name="connsiteY35" fmla="*/ 411957 h 507207"/>
              <a:gd name="connsiteX36" fmla="*/ 1266826 w 3505201"/>
              <a:gd name="connsiteY36" fmla="*/ 407194 h 507207"/>
              <a:gd name="connsiteX37" fmla="*/ 1233488 w 3505201"/>
              <a:gd name="connsiteY37" fmla="*/ 397669 h 507207"/>
              <a:gd name="connsiteX38" fmla="*/ 1195388 w 3505201"/>
              <a:gd name="connsiteY38" fmla="*/ 388144 h 507207"/>
              <a:gd name="connsiteX39" fmla="*/ 1152526 w 3505201"/>
              <a:gd name="connsiteY39" fmla="*/ 354807 h 507207"/>
              <a:gd name="connsiteX40" fmla="*/ 1123951 w 3505201"/>
              <a:gd name="connsiteY40" fmla="*/ 345282 h 507207"/>
              <a:gd name="connsiteX41" fmla="*/ 1109663 w 3505201"/>
              <a:gd name="connsiteY41" fmla="*/ 340519 h 507207"/>
              <a:gd name="connsiteX42" fmla="*/ 1095376 w 3505201"/>
              <a:gd name="connsiteY42" fmla="*/ 335757 h 507207"/>
              <a:gd name="connsiteX43" fmla="*/ 1081088 w 3505201"/>
              <a:gd name="connsiteY43" fmla="*/ 321469 h 507207"/>
              <a:gd name="connsiteX44" fmla="*/ 1062038 w 3505201"/>
              <a:gd name="connsiteY44" fmla="*/ 316707 h 507207"/>
              <a:gd name="connsiteX45" fmla="*/ 1047751 w 3505201"/>
              <a:gd name="connsiteY45" fmla="*/ 311944 h 507207"/>
              <a:gd name="connsiteX46" fmla="*/ 1014413 w 3505201"/>
              <a:gd name="connsiteY46" fmla="*/ 302419 h 507207"/>
              <a:gd name="connsiteX47" fmla="*/ 985838 w 3505201"/>
              <a:gd name="connsiteY47" fmla="*/ 283369 h 507207"/>
              <a:gd name="connsiteX48" fmla="*/ 938213 w 3505201"/>
              <a:gd name="connsiteY48" fmla="*/ 259557 h 507207"/>
              <a:gd name="connsiteX49" fmla="*/ 914401 w 3505201"/>
              <a:gd name="connsiteY49" fmla="*/ 240507 h 507207"/>
              <a:gd name="connsiteX50" fmla="*/ 904876 w 3505201"/>
              <a:gd name="connsiteY50" fmla="*/ 226219 h 507207"/>
              <a:gd name="connsiteX51" fmla="*/ 890588 w 3505201"/>
              <a:gd name="connsiteY51" fmla="*/ 221457 h 507207"/>
              <a:gd name="connsiteX52" fmla="*/ 828676 w 3505201"/>
              <a:gd name="connsiteY52" fmla="*/ 216694 h 507207"/>
              <a:gd name="connsiteX53" fmla="*/ 557213 w 3505201"/>
              <a:gd name="connsiteY53" fmla="*/ 211932 h 507207"/>
              <a:gd name="connsiteX54" fmla="*/ 523876 w 3505201"/>
              <a:gd name="connsiteY54" fmla="*/ 197644 h 507207"/>
              <a:gd name="connsiteX55" fmla="*/ 504826 w 3505201"/>
              <a:gd name="connsiteY55" fmla="*/ 192882 h 507207"/>
              <a:gd name="connsiteX56" fmla="*/ 490538 w 3505201"/>
              <a:gd name="connsiteY56" fmla="*/ 188119 h 507207"/>
              <a:gd name="connsiteX57" fmla="*/ 371476 w 3505201"/>
              <a:gd name="connsiteY57" fmla="*/ 183357 h 507207"/>
              <a:gd name="connsiteX58" fmla="*/ 309563 w 3505201"/>
              <a:gd name="connsiteY58" fmla="*/ 178594 h 507207"/>
              <a:gd name="connsiteX59" fmla="*/ 280988 w 3505201"/>
              <a:gd name="connsiteY59" fmla="*/ 173832 h 507207"/>
              <a:gd name="connsiteX60" fmla="*/ 252413 w 3505201"/>
              <a:gd name="connsiteY60" fmla="*/ 164307 h 507207"/>
              <a:gd name="connsiteX61" fmla="*/ 195263 w 3505201"/>
              <a:gd name="connsiteY61" fmla="*/ 159544 h 507207"/>
              <a:gd name="connsiteX62" fmla="*/ 152401 w 3505201"/>
              <a:gd name="connsiteY62" fmla="*/ 154782 h 507207"/>
              <a:gd name="connsiteX63" fmla="*/ 133351 w 3505201"/>
              <a:gd name="connsiteY63" fmla="*/ 150019 h 507207"/>
              <a:gd name="connsiteX64" fmla="*/ 80963 w 3505201"/>
              <a:gd name="connsiteY64" fmla="*/ 145257 h 507207"/>
              <a:gd name="connsiteX65" fmla="*/ 66676 w 3505201"/>
              <a:gd name="connsiteY65" fmla="*/ 130969 h 507207"/>
              <a:gd name="connsiteX66" fmla="*/ 52388 w 3505201"/>
              <a:gd name="connsiteY66" fmla="*/ 121444 h 507207"/>
              <a:gd name="connsiteX67" fmla="*/ 38101 w 3505201"/>
              <a:gd name="connsiteY67" fmla="*/ 88107 h 507207"/>
              <a:gd name="connsiteX68" fmla="*/ 0 w 3505201"/>
              <a:gd name="connsiteY68" fmla="*/ 0 h 507207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97682 w 3498057"/>
              <a:gd name="connsiteY55" fmla="*/ 200026 h 514351"/>
              <a:gd name="connsiteX56" fmla="*/ 483394 w 3498057"/>
              <a:gd name="connsiteY56" fmla="*/ 195263 h 514351"/>
              <a:gd name="connsiteX57" fmla="*/ 364332 w 3498057"/>
              <a:gd name="connsiteY57" fmla="*/ 190501 h 514351"/>
              <a:gd name="connsiteX58" fmla="*/ 302419 w 3498057"/>
              <a:gd name="connsiteY58" fmla="*/ 185738 h 514351"/>
              <a:gd name="connsiteX59" fmla="*/ 273844 w 3498057"/>
              <a:gd name="connsiteY59" fmla="*/ 180976 h 514351"/>
              <a:gd name="connsiteX60" fmla="*/ 245269 w 3498057"/>
              <a:gd name="connsiteY60" fmla="*/ 171451 h 514351"/>
              <a:gd name="connsiteX61" fmla="*/ 188119 w 3498057"/>
              <a:gd name="connsiteY61" fmla="*/ 166688 h 514351"/>
              <a:gd name="connsiteX62" fmla="*/ 145257 w 3498057"/>
              <a:gd name="connsiteY62" fmla="*/ 161926 h 514351"/>
              <a:gd name="connsiteX63" fmla="*/ 126207 w 3498057"/>
              <a:gd name="connsiteY63" fmla="*/ 157163 h 514351"/>
              <a:gd name="connsiteX64" fmla="*/ 73819 w 3498057"/>
              <a:gd name="connsiteY64" fmla="*/ 152401 h 514351"/>
              <a:gd name="connsiteX65" fmla="*/ 59532 w 3498057"/>
              <a:gd name="connsiteY65" fmla="*/ 138113 h 514351"/>
              <a:gd name="connsiteX66" fmla="*/ 45244 w 3498057"/>
              <a:gd name="connsiteY66" fmla="*/ 128588 h 514351"/>
              <a:gd name="connsiteX67" fmla="*/ 30957 w 3498057"/>
              <a:gd name="connsiteY67" fmla="*/ 95251 h 514351"/>
              <a:gd name="connsiteX68" fmla="*/ 0 w 3498057"/>
              <a:gd name="connsiteY68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97682 w 3498057"/>
              <a:gd name="connsiteY55" fmla="*/ 200026 h 514351"/>
              <a:gd name="connsiteX56" fmla="*/ 483394 w 3498057"/>
              <a:gd name="connsiteY56" fmla="*/ 195263 h 514351"/>
              <a:gd name="connsiteX57" fmla="*/ 364332 w 3498057"/>
              <a:gd name="connsiteY57" fmla="*/ 190501 h 514351"/>
              <a:gd name="connsiteX58" fmla="*/ 302419 w 3498057"/>
              <a:gd name="connsiteY58" fmla="*/ 185738 h 514351"/>
              <a:gd name="connsiteX59" fmla="*/ 273844 w 3498057"/>
              <a:gd name="connsiteY59" fmla="*/ 180976 h 514351"/>
              <a:gd name="connsiteX60" fmla="*/ 245269 w 3498057"/>
              <a:gd name="connsiteY60" fmla="*/ 171451 h 514351"/>
              <a:gd name="connsiteX61" fmla="*/ 188119 w 3498057"/>
              <a:gd name="connsiteY61" fmla="*/ 166688 h 514351"/>
              <a:gd name="connsiteX62" fmla="*/ 145257 w 3498057"/>
              <a:gd name="connsiteY62" fmla="*/ 161926 h 514351"/>
              <a:gd name="connsiteX63" fmla="*/ 126207 w 3498057"/>
              <a:gd name="connsiteY63" fmla="*/ 157163 h 514351"/>
              <a:gd name="connsiteX64" fmla="*/ 73819 w 3498057"/>
              <a:gd name="connsiteY64" fmla="*/ 152401 h 514351"/>
              <a:gd name="connsiteX65" fmla="*/ 59532 w 3498057"/>
              <a:gd name="connsiteY65" fmla="*/ 138113 h 514351"/>
              <a:gd name="connsiteX66" fmla="*/ 45244 w 3498057"/>
              <a:gd name="connsiteY66" fmla="*/ 128588 h 514351"/>
              <a:gd name="connsiteX67" fmla="*/ 21432 w 3498057"/>
              <a:gd name="connsiteY67" fmla="*/ 95251 h 514351"/>
              <a:gd name="connsiteX68" fmla="*/ 0 w 3498057"/>
              <a:gd name="connsiteY68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97682 w 3498057"/>
              <a:gd name="connsiteY55" fmla="*/ 200026 h 514351"/>
              <a:gd name="connsiteX56" fmla="*/ 483394 w 3498057"/>
              <a:gd name="connsiteY56" fmla="*/ 195263 h 514351"/>
              <a:gd name="connsiteX57" fmla="*/ 364332 w 3498057"/>
              <a:gd name="connsiteY57" fmla="*/ 190501 h 514351"/>
              <a:gd name="connsiteX58" fmla="*/ 302419 w 3498057"/>
              <a:gd name="connsiteY58" fmla="*/ 185738 h 514351"/>
              <a:gd name="connsiteX59" fmla="*/ 273844 w 3498057"/>
              <a:gd name="connsiteY59" fmla="*/ 180976 h 514351"/>
              <a:gd name="connsiteX60" fmla="*/ 245269 w 3498057"/>
              <a:gd name="connsiteY60" fmla="*/ 171451 h 514351"/>
              <a:gd name="connsiteX61" fmla="*/ 188119 w 3498057"/>
              <a:gd name="connsiteY61" fmla="*/ 166688 h 514351"/>
              <a:gd name="connsiteX62" fmla="*/ 145257 w 3498057"/>
              <a:gd name="connsiteY62" fmla="*/ 161926 h 514351"/>
              <a:gd name="connsiteX63" fmla="*/ 126207 w 3498057"/>
              <a:gd name="connsiteY63" fmla="*/ 157163 h 514351"/>
              <a:gd name="connsiteX64" fmla="*/ 73819 w 3498057"/>
              <a:gd name="connsiteY64" fmla="*/ 152401 h 514351"/>
              <a:gd name="connsiteX65" fmla="*/ 59532 w 3498057"/>
              <a:gd name="connsiteY65" fmla="*/ 138113 h 514351"/>
              <a:gd name="connsiteX66" fmla="*/ 21432 w 3498057"/>
              <a:gd name="connsiteY66" fmla="*/ 95251 h 514351"/>
              <a:gd name="connsiteX67" fmla="*/ 0 w 3498057"/>
              <a:gd name="connsiteY67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97682 w 3498057"/>
              <a:gd name="connsiteY55" fmla="*/ 200026 h 514351"/>
              <a:gd name="connsiteX56" fmla="*/ 483394 w 3498057"/>
              <a:gd name="connsiteY56" fmla="*/ 195263 h 514351"/>
              <a:gd name="connsiteX57" fmla="*/ 364332 w 3498057"/>
              <a:gd name="connsiteY57" fmla="*/ 190501 h 514351"/>
              <a:gd name="connsiteX58" fmla="*/ 302419 w 3498057"/>
              <a:gd name="connsiteY58" fmla="*/ 185738 h 514351"/>
              <a:gd name="connsiteX59" fmla="*/ 273844 w 3498057"/>
              <a:gd name="connsiteY59" fmla="*/ 180976 h 514351"/>
              <a:gd name="connsiteX60" fmla="*/ 245269 w 3498057"/>
              <a:gd name="connsiteY60" fmla="*/ 171451 h 514351"/>
              <a:gd name="connsiteX61" fmla="*/ 188119 w 3498057"/>
              <a:gd name="connsiteY61" fmla="*/ 166688 h 514351"/>
              <a:gd name="connsiteX62" fmla="*/ 145257 w 3498057"/>
              <a:gd name="connsiteY62" fmla="*/ 161926 h 514351"/>
              <a:gd name="connsiteX63" fmla="*/ 126207 w 3498057"/>
              <a:gd name="connsiteY63" fmla="*/ 157163 h 514351"/>
              <a:gd name="connsiteX64" fmla="*/ 73819 w 3498057"/>
              <a:gd name="connsiteY64" fmla="*/ 152401 h 514351"/>
              <a:gd name="connsiteX65" fmla="*/ 21432 w 3498057"/>
              <a:gd name="connsiteY65" fmla="*/ 95251 h 514351"/>
              <a:gd name="connsiteX66" fmla="*/ 0 w 3498057"/>
              <a:gd name="connsiteY66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97682 w 3498057"/>
              <a:gd name="connsiteY55" fmla="*/ 200026 h 514351"/>
              <a:gd name="connsiteX56" fmla="*/ 483394 w 3498057"/>
              <a:gd name="connsiteY56" fmla="*/ 195263 h 514351"/>
              <a:gd name="connsiteX57" fmla="*/ 364332 w 3498057"/>
              <a:gd name="connsiteY57" fmla="*/ 190501 h 514351"/>
              <a:gd name="connsiteX58" fmla="*/ 302419 w 3498057"/>
              <a:gd name="connsiteY58" fmla="*/ 185738 h 514351"/>
              <a:gd name="connsiteX59" fmla="*/ 273844 w 3498057"/>
              <a:gd name="connsiteY59" fmla="*/ 180976 h 514351"/>
              <a:gd name="connsiteX60" fmla="*/ 245269 w 3498057"/>
              <a:gd name="connsiteY60" fmla="*/ 171451 h 514351"/>
              <a:gd name="connsiteX61" fmla="*/ 188119 w 3498057"/>
              <a:gd name="connsiteY61" fmla="*/ 166688 h 514351"/>
              <a:gd name="connsiteX62" fmla="*/ 126207 w 3498057"/>
              <a:gd name="connsiteY62" fmla="*/ 157163 h 514351"/>
              <a:gd name="connsiteX63" fmla="*/ 73819 w 3498057"/>
              <a:gd name="connsiteY63" fmla="*/ 152401 h 514351"/>
              <a:gd name="connsiteX64" fmla="*/ 21432 w 3498057"/>
              <a:gd name="connsiteY64" fmla="*/ 95251 h 514351"/>
              <a:gd name="connsiteX65" fmla="*/ 0 w 3498057"/>
              <a:gd name="connsiteY65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97682 w 3498057"/>
              <a:gd name="connsiteY55" fmla="*/ 200026 h 514351"/>
              <a:gd name="connsiteX56" fmla="*/ 483394 w 3498057"/>
              <a:gd name="connsiteY56" fmla="*/ 195263 h 514351"/>
              <a:gd name="connsiteX57" fmla="*/ 364332 w 3498057"/>
              <a:gd name="connsiteY57" fmla="*/ 190501 h 514351"/>
              <a:gd name="connsiteX58" fmla="*/ 302419 w 3498057"/>
              <a:gd name="connsiteY58" fmla="*/ 185738 h 514351"/>
              <a:gd name="connsiteX59" fmla="*/ 273844 w 3498057"/>
              <a:gd name="connsiteY59" fmla="*/ 180976 h 514351"/>
              <a:gd name="connsiteX60" fmla="*/ 245269 w 3498057"/>
              <a:gd name="connsiteY60" fmla="*/ 171451 h 514351"/>
              <a:gd name="connsiteX61" fmla="*/ 188119 w 3498057"/>
              <a:gd name="connsiteY61" fmla="*/ 166688 h 514351"/>
              <a:gd name="connsiteX62" fmla="*/ 73819 w 3498057"/>
              <a:gd name="connsiteY62" fmla="*/ 152401 h 514351"/>
              <a:gd name="connsiteX63" fmla="*/ 21432 w 3498057"/>
              <a:gd name="connsiteY63" fmla="*/ 95251 h 514351"/>
              <a:gd name="connsiteX64" fmla="*/ 0 w 3498057"/>
              <a:gd name="connsiteY64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97682 w 3498057"/>
              <a:gd name="connsiteY55" fmla="*/ 200026 h 514351"/>
              <a:gd name="connsiteX56" fmla="*/ 483394 w 3498057"/>
              <a:gd name="connsiteY56" fmla="*/ 195263 h 514351"/>
              <a:gd name="connsiteX57" fmla="*/ 364332 w 3498057"/>
              <a:gd name="connsiteY57" fmla="*/ 190501 h 514351"/>
              <a:gd name="connsiteX58" fmla="*/ 302419 w 3498057"/>
              <a:gd name="connsiteY58" fmla="*/ 185738 h 514351"/>
              <a:gd name="connsiteX59" fmla="*/ 273844 w 3498057"/>
              <a:gd name="connsiteY59" fmla="*/ 180976 h 514351"/>
              <a:gd name="connsiteX60" fmla="*/ 245269 w 3498057"/>
              <a:gd name="connsiteY60" fmla="*/ 171451 h 514351"/>
              <a:gd name="connsiteX61" fmla="*/ 200025 w 3498057"/>
              <a:gd name="connsiteY61" fmla="*/ 161925 h 514351"/>
              <a:gd name="connsiteX62" fmla="*/ 73819 w 3498057"/>
              <a:gd name="connsiteY62" fmla="*/ 152401 h 514351"/>
              <a:gd name="connsiteX63" fmla="*/ 21432 w 3498057"/>
              <a:gd name="connsiteY63" fmla="*/ 95251 h 514351"/>
              <a:gd name="connsiteX64" fmla="*/ 0 w 3498057"/>
              <a:gd name="connsiteY64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97682 w 3498057"/>
              <a:gd name="connsiteY55" fmla="*/ 200026 h 514351"/>
              <a:gd name="connsiteX56" fmla="*/ 483394 w 3498057"/>
              <a:gd name="connsiteY56" fmla="*/ 195263 h 514351"/>
              <a:gd name="connsiteX57" fmla="*/ 364332 w 3498057"/>
              <a:gd name="connsiteY57" fmla="*/ 190501 h 514351"/>
              <a:gd name="connsiteX58" fmla="*/ 302419 w 3498057"/>
              <a:gd name="connsiteY58" fmla="*/ 185738 h 514351"/>
              <a:gd name="connsiteX59" fmla="*/ 273844 w 3498057"/>
              <a:gd name="connsiteY59" fmla="*/ 180976 h 514351"/>
              <a:gd name="connsiteX60" fmla="*/ 245269 w 3498057"/>
              <a:gd name="connsiteY60" fmla="*/ 171451 h 514351"/>
              <a:gd name="connsiteX61" fmla="*/ 200025 w 3498057"/>
              <a:gd name="connsiteY61" fmla="*/ 166688 h 514351"/>
              <a:gd name="connsiteX62" fmla="*/ 73819 w 3498057"/>
              <a:gd name="connsiteY62" fmla="*/ 152401 h 514351"/>
              <a:gd name="connsiteX63" fmla="*/ 21432 w 3498057"/>
              <a:gd name="connsiteY63" fmla="*/ 95251 h 514351"/>
              <a:gd name="connsiteX64" fmla="*/ 0 w 3498057"/>
              <a:gd name="connsiteY64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97682 w 3498057"/>
              <a:gd name="connsiteY55" fmla="*/ 200026 h 514351"/>
              <a:gd name="connsiteX56" fmla="*/ 483394 w 3498057"/>
              <a:gd name="connsiteY56" fmla="*/ 195263 h 514351"/>
              <a:gd name="connsiteX57" fmla="*/ 364332 w 3498057"/>
              <a:gd name="connsiteY57" fmla="*/ 190501 h 514351"/>
              <a:gd name="connsiteX58" fmla="*/ 302419 w 3498057"/>
              <a:gd name="connsiteY58" fmla="*/ 185738 h 514351"/>
              <a:gd name="connsiteX59" fmla="*/ 273844 w 3498057"/>
              <a:gd name="connsiteY59" fmla="*/ 180976 h 514351"/>
              <a:gd name="connsiteX60" fmla="*/ 200025 w 3498057"/>
              <a:gd name="connsiteY60" fmla="*/ 166688 h 514351"/>
              <a:gd name="connsiteX61" fmla="*/ 73819 w 3498057"/>
              <a:gd name="connsiteY61" fmla="*/ 152401 h 514351"/>
              <a:gd name="connsiteX62" fmla="*/ 21432 w 3498057"/>
              <a:gd name="connsiteY62" fmla="*/ 95251 h 514351"/>
              <a:gd name="connsiteX63" fmla="*/ 0 w 3498057"/>
              <a:gd name="connsiteY63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97682 w 3498057"/>
              <a:gd name="connsiteY55" fmla="*/ 200026 h 514351"/>
              <a:gd name="connsiteX56" fmla="*/ 483394 w 3498057"/>
              <a:gd name="connsiteY56" fmla="*/ 195263 h 514351"/>
              <a:gd name="connsiteX57" fmla="*/ 364332 w 3498057"/>
              <a:gd name="connsiteY57" fmla="*/ 190501 h 514351"/>
              <a:gd name="connsiteX58" fmla="*/ 302419 w 3498057"/>
              <a:gd name="connsiteY58" fmla="*/ 185738 h 514351"/>
              <a:gd name="connsiteX59" fmla="*/ 200025 w 3498057"/>
              <a:gd name="connsiteY59" fmla="*/ 166688 h 514351"/>
              <a:gd name="connsiteX60" fmla="*/ 73819 w 3498057"/>
              <a:gd name="connsiteY60" fmla="*/ 152401 h 514351"/>
              <a:gd name="connsiteX61" fmla="*/ 21432 w 3498057"/>
              <a:gd name="connsiteY61" fmla="*/ 95251 h 514351"/>
              <a:gd name="connsiteX62" fmla="*/ 0 w 3498057"/>
              <a:gd name="connsiteY62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97682 w 3498057"/>
              <a:gd name="connsiteY55" fmla="*/ 200026 h 514351"/>
              <a:gd name="connsiteX56" fmla="*/ 483394 w 3498057"/>
              <a:gd name="connsiteY56" fmla="*/ 195263 h 514351"/>
              <a:gd name="connsiteX57" fmla="*/ 302419 w 3498057"/>
              <a:gd name="connsiteY57" fmla="*/ 185738 h 514351"/>
              <a:gd name="connsiteX58" fmla="*/ 200025 w 3498057"/>
              <a:gd name="connsiteY58" fmla="*/ 166688 h 514351"/>
              <a:gd name="connsiteX59" fmla="*/ 73819 w 3498057"/>
              <a:gd name="connsiteY59" fmla="*/ 152401 h 514351"/>
              <a:gd name="connsiteX60" fmla="*/ 21432 w 3498057"/>
              <a:gd name="connsiteY60" fmla="*/ 95251 h 514351"/>
              <a:gd name="connsiteX61" fmla="*/ 0 w 3498057"/>
              <a:gd name="connsiteY61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516732 w 3498057"/>
              <a:gd name="connsiteY54" fmla="*/ 204788 h 514351"/>
              <a:gd name="connsiteX55" fmla="*/ 483394 w 3498057"/>
              <a:gd name="connsiteY55" fmla="*/ 195263 h 514351"/>
              <a:gd name="connsiteX56" fmla="*/ 302419 w 3498057"/>
              <a:gd name="connsiteY56" fmla="*/ 185738 h 514351"/>
              <a:gd name="connsiteX57" fmla="*/ 200025 w 3498057"/>
              <a:gd name="connsiteY57" fmla="*/ 166688 h 514351"/>
              <a:gd name="connsiteX58" fmla="*/ 73819 w 3498057"/>
              <a:gd name="connsiteY58" fmla="*/ 152401 h 514351"/>
              <a:gd name="connsiteX59" fmla="*/ 21432 w 3498057"/>
              <a:gd name="connsiteY59" fmla="*/ 95251 h 514351"/>
              <a:gd name="connsiteX60" fmla="*/ 0 w 3498057"/>
              <a:gd name="connsiteY60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483394 w 3498057"/>
              <a:gd name="connsiteY54" fmla="*/ 195263 h 514351"/>
              <a:gd name="connsiteX55" fmla="*/ 302419 w 3498057"/>
              <a:gd name="connsiteY55" fmla="*/ 185738 h 514351"/>
              <a:gd name="connsiteX56" fmla="*/ 200025 w 3498057"/>
              <a:gd name="connsiteY56" fmla="*/ 166688 h 514351"/>
              <a:gd name="connsiteX57" fmla="*/ 73819 w 3498057"/>
              <a:gd name="connsiteY57" fmla="*/ 152401 h 514351"/>
              <a:gd name="connsiteX58" fmla="*/ 21432 w 3498057"/>
              <a:gd name="connsiteY58" fmla="*/ 95251 h 514351"/>
              <a:gd name="connsiteX59" fmla="*/ 0 w 3498057"/>
              <a:gd name="connsiteY59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97732 w 3498057"/>
              <a:gd name="connsiteY50" fmla="*/ 233363 h 514351"/>
              <a:gd name="connsiteX51" fmla="*/ 883444 w 3498057"/>
              <a:gd name="connsiteY51" fmla="*/ 228601 h 514351"/>
              <a:gd name="connsiteX52" fmla="*/ 821532 w 3498057"/>
              <a:gd name="connsiteY52" fmla="*/ 223838 h 514351"/>
              <a:gd name="connsiteX53" fmla="*/ 550069 w 3498057"/>
              <a:gd name="connsiteY53" fmla="*/ 219076 h 514351"/>
              <a:gd name="connsiteX54" fmla="*/ 302419 w 3498057"/>
              <a:gd name="connsiteY54" fmla="*/ 185738 h 514351"/>
              <a:gd name="connsiteX55" fmla="*/ 200025 w 3498057"/>
              <a:gd name="connsiteY55" fmla="*/ 166688 h 514351"/>
              <a:gd name="connsiteX56" fmla="*/ 73819 w 3498057"/>
              <a:gd name="connsiteY56" fmla="*/ 152401 h 514351"/>
              <a:gd name="connsiteX57" fmla="*/ 21432 w 3498057"/>
              <a:gd name="connsiteY57" fmla="*/ 95251 h 514351"/>
              <a:gd name="connsiteX58" fmla="*/ 0 w 3498057"/>
              <a:gd name="connsiteY58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83444 w 3498057"/>
              <a:gd name="connsiteY50" fmla="*/ 228601 h 514351"/>
              <a:gd name="connsiteX51" fmla="*/ 821532 w 3498057"/>
              <a:gd name="connsiteY51" fmla="*/ 223838 h 514351"/>
              <a:gd name="connsiteX52" fmla="*/ 550069 w 3498057"/>
              <a:gd name="connsiteY52" fmla="*/ 219076 h 514351"/>
              <a:gd name="connsiteX53" fmla="*/ 302419 w 3498057"/>
              <a:gd name="connsiteY53" fmla="*/ 185738 h 514351"/>
              <a:gd name="connsiteX54" fmla="*/ 200025 w 3498057"/>
              <a:gd name="connsiteY54" fmla="*/ 166688 h 514351"/>
              <a:gd name="connsiteX55" fmla="*/ 73819 w 3498057"/>
              <a:gd name="connsiteY55" fmla="*/ 152401 h 514351"/>
              <a:gd name="connsiteX56" fmla="*/ 21432 w 3498057"/>
              <a:gd name="connsiteY56" fmla="*/ 95251 h 514351"/>
              <a:gd name="connsiteX57" fmla="*/ 0 w 3498057"/>
              <a:gd name="connsiteY57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31069 w 3498057"/>
              <a:gd name="connsiteY48" fmla="*/ 266701 h 514351"/>
              <a:gd name="connsiteX49" fmla="*/ 907257 w 3498057"/>
              <a:gd name="connsiteY49" fmla="*/ 247651 h 514351"/>
              <a:gd name="connsiteX50" fmla="*/ 821532 w 3498057"/>
              <a:gd name="connsiteY50" fmla="*/ 223838 h 514351"/>
              <a:gd name="connsiteX51" fmla="*/ 550069 w 3498057"/>
              <a:gd name="connsiteY51" fmla="*/ 219076 h 514351"/>
              <a:gd name="connsiteX52" fmla="*/ 302419 w 3498057"/>
              <a:gd name="connsiteY52" fmla="*/ 185738 h 514351"/>
              <a:gd name="connsiteX53" fmla="*/ 200025 w 3498057"/>
              <a:gd name="connsiteY53" fmla="*/ 166688 h 514351"/>
              <a:gd name="connsiteX54" fmla="*/ 73819 w 3498057"/>
              <a:gd name="connsiteY54" fmla="*/ 152401 h 514351"/>
              <a:gd name="connsiteX55" fmla="*/ 21432 w 3498057"/>
              <a:gd name="connsiteY55" fmla="*/ 95251 h 514351"/>
              <a:gd name="connsiteX56" fmla="*/ 0 w 3498057"/>
              <a:gd name="connsiteY56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1007269 w 3498057"/>
              <a:gd name="connsiteY46" fmla="*/ 309563 h 514351"/>
              <a:gd name="connsiteX47" fmla="*/ 978694 w 3498057"/>
              <a:gd name="connsiteY47" fmla="*/ 290513 h 514351"/>
              <a:gd name="connsiteX48" fmla="*/ 907257 w 3498057"/>
              <a:gd name="connsiteY48" fmla="*/ 247651 h 514351"/>
              <a:gd name="connsiteX49" fmla="*/ 821532 w 3498057"/>
              <a:gd name="connsiteY49" fmla="*/ 223838 h 514351"/>
              <a:gd name="connsiteX50" fmla="*/ 550069 w 3498057"/>
              <a:gd name="connsiteY50" fmla="*/ 219076 h 514351"/>
              <a:gd name="connsiteX51" fmla="*/ 302419 w 3498057"/>
              <a:gd name="connsiteY51" fmla="*/ 185738 h 514351"/>
              <a:gd name="connsiteX52" fmla="*/ 200025 w 3498057"/>
              <a:gd name="connsiteY52" fmla="*/ 166688 h 514351"/>
              <a:gd name="connsiteX53" fmla="*/ 73819 w 3498057"/>
              <a:gd name="connsiteY53" fmla="*/ 152401 h 514351"/>
              <a:gd name="connsiteX54" fmla="*/ 21432 w 3498057"/>
              <a:gd name="connsiteY54" fmla="*/ 95251 h 514351"/>
              <a:gd name="connsiteX55" fmla="*/ 0 w 3498057"/>
              <a:gd name="connsiteY55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1040607 w 3498057"/>
              <a:gd name="connsiteY45" fmla="*/ 319088 h 514351"/>
              <a:gd name="connsiteX46" fmla="*/ 978694 w 3498057"/>
              <a:gd name="connsiteY46" fmla="*/ 290513 h 514351"/>
              <a:gd name="connsiteX47" fmla="*/ 907257 w 3498057"/>
              <a:gd name="connsiteY47" fmla="*/ 247651 h 514351"/>
              <a:gd name="connsiteX48" fmla="*/ 821532 w 3498057"/>
              <a:gd name="connsiteY48" fmla="*/ 223838 h 514351"/>
              <a:gd name="connsiteX49" fmla="*/ 550069 w 3498057"/>
              <a:gd name="connsiteY49" fmla="*/ 219076 h 514351"/>
              <a:gd name="connsiteX50" fmla="*/ 302419 w 3498057"/>
              <a:gd name="connsiteY50" fmla="*/ 185738 h 514351"/>
              <a:gd name="connsiteX51" fmla="*/ 200025 w 3498057"/>
              <a:gd name="connsiteY51" fmla="*/ 166688 h 514351"/>
              <a:gd name="connsiteX52" fmla="*/ 73819 w 3498057"/>
              <a:gd name="connsiteY52" fmla="*/ 152401 h 514351"/>
              <a:gd name="connsiteX53" fmla="*/ 21432 w 3498057"/>
              <a:gd name="connsiteY53" fmla="*/ 95251 h 514351"/>
              <a:gd name="connsiteX54" fmla="*/ 0 w 3498057"/>
              <a:gd name="connsiteY54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1054894 w 3498057"/>
              <a:gd name="connsiteY44" fmla="*/ 323851 h 514351"/>
              <a:gd name="connsiteX45" fmla="*/ 978694 w 3498057"/>
              <a:gd name="connsiteY45" fmla="*/ 290513 h 514351"/>
              <a:gd name="connsiteX46" fmla="*/ 907257 w 3498057"/>
              <a:gd name="connsiteY46" fmla="*/ 247651 h 514351"/>
              <a:gd name="connsiteX47" fmla="*/ 821532 w 3498057"/>
              <a:gd name="connsiteY47" fmla="*/ 223838 h 514351"/>
              <a:gd name="connsiteX48" fmla="*/ 550069 w 3498057"/>
              <a:gd name="connsiteY48" fmla="*/ 219076 h 514351"/>
              <a:gd name="connsiteX49" fmla="*/ 302419 w 3498057"/>
              <a:gd name="connsiteY49" fmla="*/ 185738 h 514351"/>
              <a:gd name="connsiteX50" fmla="*/ 200025 w 3498057"/>
              <a:gd name="connsiteY50" fmla="*/ 166688 h 514351"/>
              <a:gd name="connsiteX51" fmla="*/ 73819 w 3498057"/>
              <a:gd name="connsiteY51" fmla="*/ 152401 h 514351"/>
              <a:gd name="connsiteX52" fmla="*/ 21432 w 3498057"/>
              <a:gd name="connsiteY52" fmla="*/ 95251 h 514351"/>
              <a:gd name="connsiteX53" fmla="*/ 0 w 3498057"/>
              <a:gd name="connsiteY53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88232 w 3498057"/>
              <a:gd name="connsiteY42" fmla="*/ 342901 h 514351"/>
              <a:gd name="connsiteX43" fmla="*/ 1073944 w 3498057"/>
              <a:gd name="connsiteY43" fmla="*/ 328613 h 514351"/>
              <a:gd name="connsiteX44" fmla="*/ 978694 w 3498057"/>
              <a:gd name="connsiteY44" fmla="*/ 290513 h 514351"/>
              <a:gd name="connsiteX45" fmla="*/ 907257 w 3498057"/>
              <a:gd name="connsiteY45" fmla="*/ 247651 h 514351"/>
              <a:gd name="connsiteX46" fmla="*/ 821532 w 3498057"/>
              <a:gd name="connsiteY46" fmla="*/ 223838 h 514351"/>
              <a:gd name="connsiteX47" fmla="*/ 550069 w 3498057"/>
              <a:gd name="connsiteY47" fmla="*/ 219076 h 514351"/>
              <a:gd name="connsiteX48" fmla="*/ 302419 w 3498057"/>
              <a:gd name="connsiteY48" fmla="*/ 185738 h 514351"/>
              <a:gd name="connsiteX49" fmla="*/ 200025 w 3498057"/>
              <a:gd name="connsiteY49" fmla="*/ 166688 h 514351"/>
              <a:gd name="connsiteX50" fmla="*/ 73819 w 3498057"/>
              <a:gd name="connsiteY50" fmla="*/ 152401 h 514351"/>
              <a:gd name="connsiteX51" fmla="*/ 21432 w 3498057"/>
              <a:gd name="connsiteY51" fmla="*/ 95251 h 514351"/>
              <a:gd name="connsiteX52" fmla="*/ 0 w 3498057"/>
              <a:gd name="connsiteY52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2519 w 3498057"/>
              <a:gd name="connsiteY41" fmla="*/ 347663 h 514351"/>
              <a:gd name="connsiteX42" fmla="*/ 1073944 w 3498057"/>
              <a:gd name="connsiteY42" fmla="*/ 328613 h 514351"/>
              <a:gd name="connsiteX43" fmla="*/ 978694 w 3498057"/>
              <a:gd name="connsiteY43" fmla="*/ 290513 h 514351"/>
              <a:gd name="connsiteX44" fmla="*/ 907257 w 3498057"/>
              <a:gd name="connsiteY44" fmla="*/ 247651 h 514351"/>
              <a:gd name="connsiteX45" fmla="*/ 821532 w 3498057"/>
              <a:gd name="connsiteY45" fmla="*/ 223838 h 514351"/>
              <a:gd name="connsiteX46" fmla="*/ 550069 w 3498057"/>
              <a:gd name="connsiteY46" fmla="*/ 219076 h 514351"/>
              <a:gd name="connsiteX47" fmla="*/ 302419 w 3498057"/>
              <a:gd name="connsiteY47" fmla="*/ 185738 h 514351"/>
              <a:gd name="connsiteX48" fmla="*/ 200025 w 3498057"/>
              <a:gd name="connsiteY48" fmla="*/ 166688 h 514351"/>
              <a:gd name="connsiteX49" fmla="*/ 73819 w 3498057"/>
              <a:gd name="connsiteY49" fmla="*/ 152401 h 514351"/>
              <a:gd name="connsiteX50" fmla="*/ 21432 w 3498057"/>
              <a:gd name="connsiteY50" fmla="*/ 95251 h 514351"/>
              <a:gd name="connsiteX51" fmla="*/ 0 w 3498057"/>
              <a:gd name="connsiteY51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073944 w 3498057"/>
              <a:gd name="connsiteY41" fmla="*/ 328613 h 514351"/>
              <a:gd name="connsiteX42" fmla="*/ 978694 w 3498057"/>
              <a:gd name="connsiteY42" fmla="*/ 290513 h 514351"/>
              <a:gd name="connsiteX43" fmla="*/ 907257 w 3498057"/>
              <a:gd name="connsiteY43" fmla="*/ 247651 h 514351"/>
              <a:gd name="connsiteX44" fmla="*/ 821532 w 3498057"/>
              <a:gd name="connsiteY44" fmla="*/ 223838 h 514351"/>
              <a:gd name="connsiteX45" fmla="*/ 550069 w 3498057"/>
              <a:gd name="connsiteY45" fmla="*/ 219076 h 514351"/>
              <a:gd name="connsiteX46" fmla="*/ 302419 w 3498057"/>
              <a:gd name="connsiteY46" fmla="*/ 185738 h 514351"/>
              <a:gd name="connsiteX47" fmla="*/ 200025 w 3498057"/>
              <a:gd name="connsiteY47" fmla="*/ 166688 h 514351"/>
              <a:gd name="connsiteX48" fmla="*/ 73819 w 3498057"/>
              <a:gd name="connsiteY48" fmla="*/ 152401 h 514351"/>
              <a:gd name="connsiteX49" fmla="*/ 21432 w 3498057"/>
              <a:gd name="connsiteY49" fmla="*/ 95251 h 514351"/>
              <a:gd name="connsiteX50" fmla="*/ 0 w 3498057"/>
              <a:gd name="connsiteY50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16807 w 3498057"/>
              <a:gd name="connsiteY40" fmla="*/ 352426 h 514351"/>
              <a:gd name="connsiteX41" fmla="*/ 1104900 w 3498057"/>
              <a:gd name="connsiteY41" fmla="*/ 326232 h 514351"/>
              <a:gd name="connsiteX42" fmla="*/ 978694 w 3498057"/>
              <a:gd name="connsiteY42" fmla="*/ 290513 h 514351"/>
              <a:gd name="connsiteX43" fmla="*/ 907257 w 3498057"/>
              <a:gd name="connsiteY43" fmla="*/ 247651 h 514351"/>
              <a:gd name="connsiteX44" fmla="*/ 821532 w 3498057"/>
              <a:gd name="connsiteY44" fmla="*/ 223838 h 514351"/>
              <a:gd name="connsiteX45" fmla="*/ 550069 w 3498057"/>
              <a:gd name="connsiteY45" fmla="*/ 219076 h 514351"/>
              <a:gd name="connsiteX46" fmla="*/ 302419 w 3498057"/>
              <a:gd name="connsiteY46" fmla="*/ 185738 h 514351"/>
              <a:gd name="connsiteX47" fmla="*/ 200025 w 3498057"/>
              <a:gd name="connsiteY47" fmla="*/ 166688 h 514351"/>
              <a:gd name="connsiteX48" fmla="*/ 73819 w 3498057"/>
              <a:gd name="connsiteY48" fmla="*/ 152401 h 514351"/>
              <a:gd name="connsiteX49" fmla="*/ 21432 w 3498057"/>
              <a:gd name="connsiteY49" fmla="*/ 95251 h 514351"/>
              <a:gd name="connsiteX50" fmla="*/ 0 w 3498057"/>
              <a:gd name="connsiteY50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88244 w 3498057"/>
              <a:gd name="connsiteY38" fmla="*/ 395288 h 514351"/>
              <a:gd name="connsiteX39" fmla="*/ 1145382 w 3498057"/>
              <a:gd name="connsiteY39" fmla="*/ 361951 h 514351"/>
              <a:gd name="connsiteX40" fmla="*/ 1104900 w 3498057"/>
              <a:gd name="connsiteY40" fmla="*/ 326232 h 514351"/>
              <a:gd name="connsiteX41" fmla="*/ 978694 w 3498057"/>
              <a:gd name="connsiteY41" fmla="*/ 290513 h 514351"/>
              <a:gd name="connsiteX42" fmla="*/ 907257 w 3498057"/>
              <a:gd name="connsiteY42" fmla="*/ 247651 h 514351"/>
              <a:gd name="connsiteX43" fmla="*/ 821532 w 3498057"/>
              <a:gd name="connsiteY43" fmla="*/ 223838 h 514351"/>
              <a:gd name="connsiteX44" fmla="*/ 550069 w 3498057"/>
              <a:gd name="connsiteY44" fmla="*/ 219076 h 514351"/>
              <a:gd name="connsiteX45" fmla="*/ 302419 w 3498057"/>
              <a:gd name="connsiteY45" fmla="*/ 185738 h 514351"/>
              <a:gd name="connsiteX46" fmla="*/ 200025 w 3498057"/>
              <a:gd name="connsiteY46" fmla="*/ 166688 h 514351"/>
              <a:gd name="connsiteX47" fmla="*/ 73819 w 3498057"/>
              <a:gd name="connsiteY47" fmla="*/ 152401 h 514351"/>
              <a:gd name="connsiteX48" fmla="*/ 21432 w 3498057"/>
              <a:gd name="connsiteY48" fmla="*/ 95251 h 514351"/>
              <a:gd name="connsiteX49" fmla="*/ 0 w 3498057"/>
              <a:gd name="connsiteY49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26344 w 3498057"/>
              <a:gd name="connsiteY37" fmla="*/ 404813 h 514351"/>
              <a:gd name="connsiteX38" fmla="*/ 1145382 w 3498057"/>
              <a:gd name="connsiteY38" fmla="*/ 361951 h 514351"/>
              <a:gd name="connsiteX39" fmla="*/ 1104900 w 3498057"/>
              <a:gd name="connsiteY39" fmla="*/ 326232 h 514351"/>
              <a:gd name="connsiteX40" fmla="*/ 978694 w 3498057"/>
              <a:gd name="connsiteY40" fmla="*/ 290513 h 514351"/>
              <a:gd name="connsiteX41" fmla="*/ 907257 w 3498057"/>
              <a:gd name="connsiteY41" fmla="*/ 247651 h 514351"/>
              <a:gd name="connsiteX42" fmla="*/ 821532 w 3498057"/>
              <a:gd name="connsiteY42" fmla="*/ 223838 h 514351"/>
              <a:gd name="connsiteX43" fmla="*/ 550069 w 3498057"/>
              <a:gd name="connsiteY43" fmla="*/ 219076 h 514351"/>
              <a:gd name="connsiteX44" fmla="*/ 302419 w 3498057"/>
              <a:gd name="connsiteY44" fmla="*/ 185738 h 514351"/>
              <a:gd name="connsiteX45" fmla="*/ 200025 w 3498057"/>
              <a:gd name="connsiteY45" fmla="*/ 166688 h 514351"/>
              <a:gd name="connsiteX46" fmla="*/ 73819 w 3498057"/>
              <a:gd name="connsiteY46" fmla="*/ 152401 h 514351"/>
              <a:gd name="connsiteX47" fmla="*/ 21432 w 3498057"/>
              <a:gd name="connsiteY47" fmla="*/ 95251 h 514351"/>
              <a:gd name="connsiteX48" fmla="*/ 0 w 3498057"/>
              <a:gd name="connsiteY48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202532 w 3498057"/>
              <a:gd name="connsiteY37" fmla="*/ 419100 h 514351"/>
              <a:gd name="connsiteX38" fmla="*/ 1145382 w 3498057"/>
              <a:gd name="connsiteY38" fmla="*/ 361951 h 514351"/>
              <a:gd name="connsiteX39" fmla="*/ 1104900 w 3498057"/>
              <a:gd name="connsiteY39" fmla="*/ 326232 h 514351"/>
              <a:gd name="connsiteX40" fmla="*/ 978694 w 3498057"/>
              <a:gd name="connsiteY40" fmla="*/ 290513 h 514351"/>
              <a:gd name="connsiteX41" fmla="*/ 907257 w 3498057"/>
              <a:gd name="connsiteY41" fmla="*/ 247651 h 514351"/>
              <a:gd name="connsiteX42" fmla="*/ 821532 w 3498057"/>
              <a:gd name="connsiteY42" fmla="*/ 223838 h 514351"/>
              <a:gd name="connsiteX43" fmla="*/ 550069 w 3498057"/>
              <a:gd name="connsiteY43" fmla="*/ 219076 h 514351"/>
              <a:gd name="connsiteX44" fmla="*/ 302419 w 3498057"/>
              <a:gd name="connsiteY44" fmla="*/ 185738 h 514351"/>
              <a:gd name="connsiteX45" fmla="*/ 200025 w 3498057"/>
              <a:gd name="connsiteY45" fmla="*/ 166688 h 514351"/>
              <a:gd name="connsiteX46" fmla="*/ 73819 w 3498057"/>
              <a:gd name="connsiteY46" fmla="*/ 152401 h 514351"/>
              <a:gd name="connsiteX47" fmla="*/ 21432 w 3498057"/>
              <a:gd name="connsiteY47" fmla="*/ 95251 h 514351"/>
              <a:gd name="connsiteX48" fmla="*/ 0 w 3498057"/>
              <a:gd name="connsiteY48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74019 w 3498057"/>
              <a:gd name="connsiteY32" fmla="*/ 400051 h 514351"/>
              <a:gd name="connsiteX33" fmla="*/ 1640682 w 3498057"/>
              <a:gd name="connsiteY33" fmla="*/ 404813 h 514351"/>
              <a:gd name="connsiteX34" fmla="*/ 1550194 w 3498057"/>
              <a:gd name="connsiteY34" fmla="*/ 414338 h 514351"/>
              <a:gd name="connsiteX35" fmla="*/ 1502569 w 3498057"/>
              <a:gd name="connsiteY35" fmla="*/ 419101 h 514351"/>
              <a:gd name="connsiteX36" fmla="*/ 1259682 w 3498057"/>
              <a:gd name="connsiteY36" fmla="*/ 414338 h 514351"/>
              <a:gd name="connsiteX37" fmla="*/ 1145382 w 3498057"/>
              <a:gd name="connsiteY37" fmla="*/ 361951 h 514351"/>
              <a:gd name="connsiteX38" fmla="*/ 1104900 w 3498057"/>
              <a:gd name="connsiteY38" fmla="*/ 326232 h 514351"/>
              <a:gd name="connsiteX39" fmla="*/ 978694 w 3498057"/>
              <a:gd name="connsiteY39" fmla="*/ 290513 h 514351"/>
              <a:gd name="connsiteX40" fmla="*/ 907257 w 3498057"/>
              <a:gd name="connsiteY40" fmla="*/ 247651 h 514351"/>
              <a:gd name="connsiteX41" fmla="*/ 821532 w 3498057"/>
              <a:gd name="connsiteY41" fmla="*/ 223838 h 514351"/>
              <a:gd name="connsiteX42" fmla="*/ 550069 w 3498057"/>
              <a:gd name="connsiteY42" fmla="*/ 219076 h 514351"/>
              <a:gd name="connsiteX43" fmla="*/ 302419 w 3498057"/>
              <a:gd name="connsiteY43" fmla="*/ 185738 h 514351"/>
              <a:gd name="connsiteX44" fmla="*/ 200025 w 3498057"/>
              <a:gd name="connsiteY44" fmla="*/ 166688 h 514351"/>
              <a:gd name="connsiteX45" fmla="*/ 73819 w 3498057"/>
              <a:gd name="connsiteY45" fmla="*/ 152401 h 514351"/>
              <a:gd name="connsiteX46" fmla="*/ 21432 w 3498057"/>
              <a:gd name="connsiteY46" fmla="*/ 95251 h 514351"/>
              <a:gd name="connsiteX47" fmla="*/ 0 w 3498057"/>
              <a:gd name="connsiteY47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931194 w 3498057"/>
              <a:gd name="connsiteY30" fmla="*/ 371476 h 514351"/>
              <a:gd name="connsiteX31" fmla="*/ 1893094 w 3498057"/>
              <a:gd name="connsiteY31" fmla="*/ 385763 h 514351"/>
              <a:gd name="connsiteX32" fmla="*/ 1640682 w 3498057"/>
              <a:gd name="connsiteY32" fmla="*/ 404813 h 514351"/>
              <a:gd name="connsiteX33" fmla="*/ 1550194 w 3498057"/>
              <a:gd name="connsiteY33" fmla="*/ 414338 h 514351"/>
              <a:gd name="connsiteX34" fmla="*/ 1502569 w 3498057"/>
              <a:gd name="connsiteY34" fmla="*/ 419101 h 514351"/>
              <a:gd name="connsiteX35" fmla="*/ 1259682 w 3498057"/>
              <a:gd name="connsiteY35" fmla="*/ 414338 h 514351"/>
              <a:gd name="connsiteX36" fmla="*/ 1145382 w 3498057"/>
              <a:gd name="connsiteY36" fmla="*/ 361951 h 514351"/>
              <a:gd name="connsiteX37" fmla="*/ 1104900 w 3498057"/>
              <a:gd name="connsiteY37" fmla="*/ 326232 h 514351"/>
              <a:gd name="connsiteX38" fmla="*/ 978694 w 3498057"/>
              <a:gd name="connsiteY38" fmla="*/ 290513 h 514351"/>
              <a:gd name="connsiteX39" fmla="*/ 907257 w 3498057"/>
              <a:gd name="connsiteY39" fmla="*/ 247651 h 514351"/>
              <a:gd name="connsiteX40" fmla="*/ 821532 w 3498057"/>
              <a:gd name="connsiteY40" fmla="*/ 223838 h 514351"/>
              <a:gd name="connsiteX41" fmla="*/ 550069 w 3498057"/>
              <a:gd name="connsiteY41" fmla="*/ 219076 h 514351"/>
              <a:gd name="connsiteX42" fmla="*/ 302419 w 3498057"/>
              <a:gd name="connsiteY42" fmla="*/ 185738 h 514351"/>
              <a:gd name="connsiteX43" fmla="*/ 200025 w 3498057"/>
              <a:gd name="connsiteY43" fmla="*/ 166688 h 514351"/>
              <a:gd name="connsiteX44" fmla="*/ 73819 w 3498057"/>
              <a:gd name="connsiteY44" fmla="*/ 152401 h 514351"/>
              <a:gd name="connsiteX45" fmla="*/ 21432 w 3498057"/>
              <a:gd name="connsiteY45" fmla="*/ 95251 h 514351"/>
              <a:gd name="connsiteX46" fmla="*/ 0 w 3498057"/>
              <a:gd name="connsiteY46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59844 w 3498057"/>
              <a:gd name="connsiteY24" fmla="*/ 309563 h 514351"/>
              <a:gd name="connsiteX25" fmla="*/ 2540794 w 3498057"/>
              <a:gd name="connsiteY25" fmla="*/ 314326 h 514351"/>
              <a:gd name="connsiteX26" fmla="*/ 2459832 w 3498057"/>
              <a:gd name="connsiteY26" fmla="*/ 333376 h 514351"/>
              <a:gd name="connsiteX27" fmla="*/ 2355057 w 3498057"/>
              <a:gd name="connsiteY27" fmla="*/ 342901 h 514351"/>
              <a:gd name="connsiteX28" fmla="*/ 2269332 w 3498057"/>
              <a:gd name="connsiteY28" fmla="*/ 357188 h 514351"/>
              <a:gd name="connsiteX29" fmla="*/ 2045494 w 3498057"/>
              <a:gd name="connsiteY29" fmla="*/ 361951 h 514351"/>
              <a:gd name="connsiteX30" fmla="*/ 1893094 w 3498057"/>
              <a:gd name="connsiteY30" fmla="*/ 385763 h 514351"/>
              <a:gd name="connsiteX31" fmla="*/ 1640682 w 3498057"/>
              <a:gd name="connsiteY31" fmla="*/ 404813 h 514351"/>
              <a:gd name="connsiteX32" fmla="*/ 1550194 w 3498057"/>
              <a:gd name="connsiteY32" fmla="*/ 414338 h 514351"/>
              <a:gd name="connsiteX33" fmla="*/ 1502569 w 3498057"/>
              <a:gd name="connsiteY33" fmla="*/ 419101 h 514351"/>
              <a:gd name="connsiteX34" fmla="*/ 1259682 w 3498057"/>
              <a:gd name="connsiteY34" fmla="*/ 414338 h 514351"/>
              <a:gd name="connsiteX35" fmla="*/ 1145382 w 3498057"/>
              <a:gd name="connsiteY35" fmla="*/ 361951 h 514351"/>
              <a:gd name="connsiteX36" fmla="*/ 1104900 w 3498057"/>
              <a:gd name="connsiteY36" fmla="*/ 326232 h 514351"/>
              <a:gd name="connsiteX37" fmla="*/ 978694 w 3498057"/>
              <a:gd name="connsiteY37" fmla="*/ 290513 h 514351"/>
              <a:gd name="connsiteX38" fmla="*/ 907257 w 3498057"/>
              <a:gd name="connsiteY38" fmla="*/ 247651 h 514351"/>
              <a:gd name="connsiteX39" fmla="*/ 821532 w 3498057"/>
              <a:gd name="connsiteY39" fmla="*/ 223838 h 514351"/>
              <a:gd name="connsiteX40" fmla="*/ 550069 w 3498057"/>
              <a:gd name="connsiteY40" fmla="*/ 219076 h 514351"/>
              <a:gd name="connsiteX41" fmla="*/ 302419 w 3498057"/>
              <a:gd name="connsiteY41" fmla="*/ 185738 h 514351"/>
              <a:gd name="connsiteX42" fmla="*/ 200025 w 3498057"/>
              <a:gd name="connsiteY42" fmla="*/ 166688 h 514351"/>
              <a:gd name="connsiteX43" fmla="*/ 73819 w 3498057"/>
              <a:gd name="connsiteY43" fmla="*/ 152401 h 514351"/>
              <a:gd name="connsiteX44" fmla="*/ 21432 w 3498057"/>
              <a:gd name="connsiteY44" fmla="*/ 95251 h 514351"/>
              <a:gd name="connsiteX45" fmla="*/ 0 w 3498057"/>
              <a:gd name="connsiteY45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88419 w 3498057"/>
              <a:gd name="connsiteY23" fmla="*/ 304801 h 514351"/>
              <a:gd name="connsiteX24" fmla="*/ 2540794 w 3498057"/>
              <a:gd name="connsiteY24" fmla="*/ 314326 h 514351"/>
              <a:gd name="connsiteX25" fmla="*/ 2459832 w 3498057"/>
              <a:gd name="connsiteY25" fmla="*/ 333376 h 514351"/>
              <a:gd name="connsiteX26" fmla="*/ 2355057 w 3498057"/>
              <a:gd name="connsiteY26" fmla="*/ 342901 h 514351"/>
              <a:gd name="connsiteX27" fmla="*/ 2269332 w 3498057"/>
              <a:gd name="connsiteY27" fmla="*/ 357188 h 514351"/>
              <a:gd name="connsiteX28" fmla="*/ 2045494 w 3498057"/>
              <a:gd name="connsiteY28" fmla="*/ 361951 h 514351"/>
              <a:gd name="connsiteX29" fmla="*/ 1893094 w 3498057"/>
              <a:gd name="connsiteY29" fmla="*/ 385763 h 514351"/>
              <a:gd name="connsiteX30" fmla="*/ 1640682 w 3498057"/>
              <a:gd name="connsiteY30" fmla="*/ 404813 h 514351"/>
              <a:gd name="connsiteX31" fmla="*/ 1550194 w 3498057"/>
              <a:gd name="connsiteY31" fmla="*/ 414338 h 514351"/>
              <a:gd name="connsiteX32" fmla="*/ 1502569 w 3498057"/>
              <a:gd name="connsiteY32" fmla="*/ 419101 h 514351"/>
              <a:gd name="connsiteX33" fmla="*/ 1259682 w 3498057"/>
              <a:gd name="connsiteY33" fmla="*/ 414338 h 514351"/>
              <a:gd name="connsiteX34" fmla="*/ 1145382 w 3498057"/>
              <a:gd name="connsiteY34" fmla="*/ 361951 h 514351"/>
              <a:gd name="connsiteX35" fmla="*/ 1104900 w 3498057"/>
              <a:gd name="connsiteY35" fmla="*/ 326232 h 514351"/>
              <a:gd name="connsiteX36" fmla="*/ 978694 w 3498057"/>
              <a:gd name="connsiteY36" fmla="*/ 290513 h 514351"/>
              <a:gd name="connsiteX37" fmla="*/ 907257 w 3498057"/>
              <a:gd name="connsiteY37" fmla="*/ 247651 h 514351"/>
              <a:gd name="connsiteX38" fmla="*/ 821532 w 3498057"/>
              <a:gd name="connsiteY38" fmla="*/ 223838 h 514351"/>
              <a:gd name="connsiteX39" fmla="*/ 550069 w 3498057"/>
              <a:gd name="connsiteY39" fmla="*/ 219076 h 514351"/>
              <a:gd name="connsiteX40" fmla="*/ 302419 w 3498057"/>
              <a:gd name="connsiteY40" fmla="*/ 185738 h 514351"/>
              <a:gd name="connsiteX41" fmla="*/ 200025 w 3498057"/>
              <a:gd name="connsiteY41" fmla="*/ 166688 h 514351"/>
              <a:gd name="connsiteX42" fmla="*/ 73819 w 3498057"/>
              <a:gd name="connsiteY42" fmla="*/ 152401 h 514351"/>
              <a:gd name="connsiteX43" fmla="*/ 21432 w 3498057"/>
              <a:gd name="connsiteY43" fmla="*/ 95251 h 514351"/>
              <a:gd name="connsiteX44" fmla="*/ 0 w 3498057"/>
              <a:gd name="connsiteY44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631282 w 3498057"/>
              <a:gd name="connsiteY22" fmla="*/ 290513 h 514351"/>
              <a:gd name="connsiteX23" fmla="*/ 2540794 w 3498057"/>
              <a:gd name="connsiteY23" fmla="*/ 314326 h 514351"/>
              <a:gd name="connsiteX24" fmla="*/ 2459832 w 3498057"/>
              <a:gd name="connsiteY24" fmla="*/ 333376 h 514351"/>
              <a:gd name="connsiteX25" fmla="*/ 2355057 w 3498057"/>
              <a:gd name="connsiteY25" fmla="*/ 342901 h 514351"/>
              <a:gd name="connsiteX26" fmla="*/ 2269332 w 3498057"/>
              <a:gd name="connsiteY26" fmla="*/ 357188 h 514351"/>
              <a:gd name="connsiteX27" fmla="*/ 2045494 w 3498057"/>
              <a:gd name="connsiteY27" fmla="*/ 361951 h 514351"/>
              <a:gd name="connsiteX28" fmla="*/ 1893094 w 3498057"/>
              <a:gd name="connsiteY28" fmla="*/ 385763 h 514351"/>
              <a:gd name="connsiteX29" fmla="*/ 1640682 w 3498057"/>
              <a:gd name="connsiteY29" fmla="*/ 404813 h 514351"/>
              <a:gd name="connsiteX30" fmla="*/ 1550194 w 3498057"/>
              <a:gd name="connsiteY30" fmla="*/ 414338 h 514351"/>
              <a:gd name="connsiteX31" fmla="*/ 1502569 w 3498057"/>
              <a:gd name="connsiteY31" fmla="*/ 419101 h 514351"/>
              <a:gd name="connsiteX32" fmla="*/ 1259682 w 3498057"/>
              <a:gd name="connsiteY32" fmla="*/ 414338 h 514351"/>
              <a:gd name="connsiteX33" fmla="*/ 1145382 w 3498057"/>
              <a:gd name="connsiteY33" fmla="*/ 361951 h 514351"/>
              <a:gd name="connsiteX34" fmla="*/ 1104900 w 3498057"/>
              <a:gd name="connsiteY34" fmla="*/ 326232 h 514351"/>
              <a:gd name="connsiteX35" fmla="*/ 978694 w 3498057"/>
              <a:gd name="connsiteY35" fmla="*/ 290513 h 514351"/>
              <a:gd name="connsiteX36" fmla="*/ 907257 w 3498057"/>
              <a:gd name="connsiteY36" fmla="*/ 247651 h 514351"/>
              <a:gd name="connsiteX37" fmla="*/ 821532 w 3498057"/>
              <a:gd name="connsiteY37" fmla="*/ 223838 h 514351"/>
              <a:gd name="connsiteX38" fmla="*/ 550069 w 3498057"/>
              <a:gd name="connsiteY38" fmla="*/ 219076 h 514351"/>
              <a:gd name="connsiteX39" fmla="*/ 302419 w 3498057"/>
              <a:gd name="connsiteY39" fmla="*/ 185738 h 514351"/>
              <a:gd name="connsiteX40" fmla="*/ 200025 w 3498057"/>
              <a:gd name="connsiteY40" fmla="*/ 166688 h 514351"/>
              <a:gd name="connsiteX41" fmla="*/ 73819 w 3498057"/>
              <a:gd name="connsiteY41" fmla="*/ 152401 h 514351"/>
              <a:gd name="connsiteX42" fmla="*/ 21432 w 3498057"/>
              <a:gd name="connsiteY42" fmla="*/ 95251 h 514351"/>
              <a:gd name="connsiteX43" fmla="*/ 0 w 3498057"/>
              <a:gd name="connsiteY43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74144 w 3498057"/>
              <a:gd name="connsiteY20" fmla="*/ 266701 h 514351"/>
              <a:gd name="connsiteX21" fmla="*/ 2645569 w 3498057"/>
              <a:gd name="connsiteY21" fmla="*/ 280988 h 514351"/>
              <a:gd name="connsiteX22" fmla="*/ 2540794 w 3498057"/>
              <a:gd name="connsiteY22" fmla="*/ 314326 h 514351"/>
              <a:gd name="connsiteX23" fmla="*/ 2459832 w 3498057"/>
              <a:gd name="connsiteY23" fmla="*/ 333376 h 514351"/>
              <a:gd name="connsiteX24" fmla="*/ 2355057 w 3498057"/>
              <a:gd name="connsiteY24" fmla="*/ 342901 h 514351"/>
              <a:gd name="connsiteX25" fmla="*/ 2269332 w 3498057"/>
              <a:gd name="connsiteY25" fmla="*/ 357188 h 514351"/>
              <a:gd name="connsiteX26" fmla="*/ 2045494 w 3498057"/>
              <a:gd name="connsiteY26" fmla="*/ 361951 h 514351"/>
              <a:gd name="connsiteX27" fmla="*/ 1893094 w 3498057"/>
              <a:gd name="connsiteY27" fmla="*/ 385763 h 514351"/>
              <a:gd name="connsiteX28" fmla="*/ 1640682 w 3498057"/>
              <a:gd name="connsiteY28" fmla="*/ 404813 h 514351"/>
              <a:gd name="connsiteX29" fmla="*/ 1550194 w 3498057"/>
              <a:gd name="connsiteY29" fmla="*/ 414338 h 514351"/>
              <a:gd name="connsiteX30" fmla="*/ 1502569 w 3498057"/>
              <a:gd name="connsiteY30" fmla="*/ 419101 h 514351"/>
              <a:gd name="connsiteX31" fmla="*/ 1259682 w 3498057"/>
              <a:gd name="connsiteY31" fmla="*/ 414338 h 514351"/>
              <a:gd name="connsiteX32" fmla="*/ 1145382 w 3498057"/>
              <a:gd name="connsiteY32" fmla="*/ 361951 h 514351"/>
              <a:gd name="connsiteX33" fmla="*/ 1104900 w 3498057"/>
              <a:gd name="connsiteY33" fmla="*/ 326232 h 514351"/>
              <a:gd name="connsiteX34" fmla="*/ 978694 w 3498057"/>
              <a:gd name="connsiteY34" fmla="*/ 290513 h 514351"/>
              <a:gd name="connsiteX35" fmla="*/ 907257 w 3498057"/>
              <a:gd name="connsiteY35" fmla="*/ 247651 h 514351"/>
              <a:gd name="connsiteX36" fmla="*/ 821532 w 3498057"/>
              <a:gd name="connsiteY36" fmla="*/ 223838 h 514351"/>
              <a:gd name="connsiteX37" fmla="*/ 550069 w 3498057"/>
              <a:gd name="connsiteY37" fmla="*/ 219076 h 514351"/>
              <a:gd name="connsiteX38" fmla="*/ 302419 w 3498057"/>
              <a:gd name="connsiteY38" fmla="*/ 185738 h 514351"/>
              <a:gd name="connsiteX39" fmla="*/ 200025 w 3498057"/>
              <a:gd name="connsiteY39" fmla="*/ 166688 h 514351"/>
              <a:gd name="connsiteX40" fmla="*/ 73819 w 3498057"/>
              <a:gd name="connsiteY40" fmla="*/ 152401 h 514351"/>
              <a:gd name="connsiteX41" fmla="*/ 21432 w 3498057"/>
              <a:gd name="connsiteY41" fmla="*/ 95251 h 514351"/>
              <a:gd name="connsiteX42" fmla="*/ 0 w 3498057"/>
              <a:gd name="connsiteY42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645569 w 3498057"/>
              <a:gd name="connsiteY20" fmla="*/ 280988 h 514351"/>
              <a:gd name="connsiteX21" fmla="*/ 2540794 w 3498057"/>
              <a:gd name="connsiteY21" fmla="*/ 314326 h 514351"/>
              <a:gd name="connsiteX22" fmla="*/ 2459832 w 3498057"/>
              <a:gd name="connsiteY22" fmla="*/ 333376 h 514351"/>
              <a:gd name="connsiteX23" fmla="*/ 2355057 w 3498057"/>
              <a:gd name="connsiteY23" fmla="*/ 342901 h 514351"/>
              <a:gd name="connsiteX24" fmla="*/ 2269332 w 3498057"/>
              <a:gd name="connsiteY24" fmla="*/ 357188 h 514351"/>
              <a:gd name="connsiteX25" fmla="*/ 2045494 w 3498057"/>
              <a:gd name="connsiteY25" fmla="*/ 361951 h 514351"/>
              <a:gd name="connsiteX26" fmla="*/ 1893094 w 3498057"/>
              <a:gd name="connsiteY26" fmla="*/ 385763 h 514351"/>
              <a:gd name="connsiteX27" fmla="*/ 1640682 w 3498057"/>
              <a:gd name="connsiteY27" fmla="*/ 404813 h 514351"/>
              <a:gd name="connsiteX28" fmla="*/ 1550194 w 3498057"/>
              <a:gd name="connsiteY28" fmla="*/ 414338 h 514351"/>
              <a:gd name="connsiteX29" fmla="*/ 1502569 w 3498057"/>
              <a:gd name="connsiteY29" fmla="*/ 419101 h 514351"/>
              <a:gd name="connsiteX30" fmla="*/ 1259682 w 3498057"/>
              <a:gd name="connsiteY30" fmla="*/ 414338 h 514351"/>
              <a:gd name="connsiteX31" fmla="*/ 1145382 w 3498057"/>
              <a:gd name="connsiteY31" fmla="*/ 361951 h 514351"/>
              <a:gd name="connsiteX32" fmla="*/ 1104900 w 3498057"/>
              <a:gd name="connsiteY32" fmla="*/ 326232 h 514351"/>
              <a:gd name="connsiteX33" fmla="*/ 978694 w 3498057"/>
              <a:gd name="connsiteY33" fmla="*/ 290513 h 514351"/>
              <a:gd name="connsiteX34" fmla="*/ 907257 w 3498057"/>
              <a:gd name="connsiteY34" fmla="*/ 247651 h 514351"/>
              <a:gd name="connsiteX35" fmla="*/ 821532 w 3498057"/>
              <a:gd name="connsiteY35" fmla="*/ 223838 h 514351"/>
              <a:gd name="connsiteX36" fmla="*/ 550069 w 3498057"/>
              <a:gd name="connsiteY36" fmla="*/ 219076 h 514351"/>
              <a:gd name="connsiteX37" fmla="*/ 302419 w 3498057"/>
              <a:gd name="connsiteY37" fmla="*/ 185738 h 514351"/>
              <a:gd name="connsiteX38" fmla="*/ 200025 w 3498057"/>
              <a:gd name="connsiteY38" fmla="*/ 166688 h 514351"/>
              <a:gd name="connsiteX39" fmla="*/ 73819 w 3498057"/>
              <a:gd name="connsiteY39" fmla="*/ 152401 h 514351"/>
              <a:gd name="connsiteX40" fmla="*/ 21432 w 3498057"/>
              <a:gd name="connsiteY40" fmla="*/ 95251 h 514351"/>
              <a:gd name="connsiteX41" fmla="*/ 0 w 3498057"/>
              <a:gd name="connsiteY41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8432 w 3498057"/>
              <a:gd name="connsiteY19" fmla="*/ 261938 h 514351"/>
              <a:gd name="connsiteX20" fmla="*/ 2540794 w 3498057"/>
              <a:gd name="connsiteY20" fmla="*/ 314326 h 514351"/>
              <a:gd name="connsiteX21" fmla="*/ 2459832 w 3498057"/>
              <a:gd name="connsiteY21" fmla="*/ 333376 h 514351"/>
              <a:gd name="connsiteX22" fmla="*/ 2355057 w 3498057"/>
              <a:gd name="connsiteY22" fmla="*/ 342901 h 514351"/>
              <a:gd name="connsiteX23" fmla="*/ 2269332 w 3498057"/>
              <a:gd name="connsiteY23" fmla="*/ 357188 h 514351"/>
              <a:gd name="connsiteX24" fmla="*/ 2045494 w 3498057"/>
              <a:gd name="connsiteY24" fmla="*/ 361951 h 514351"/>
              <a:gd name="connsiteX25" fmla="*/ 1893094 w 3498057"/>
              <a:gd name="connsiteY25" fmla="*/ 385763 h 514351"/>
              <a:gd name="connsiteX26" fmla="*/ 1640682 w 3498057"/>
              <a:gd name="connsiteY26" fmla="*/ 404813 h 514351"/>
              <a:gd name="connsiteX27" fmla="*/ 1550194 w 3498057"/>
              <a:gd name="connsiteY27" fmla="*/ 414338 h 514351"/>
              <a:gd name="connsiteX28" fmla="*/ 1502569 w 3498057"/>
              <a:gd name="connsiteY28" fmla="*/ 419101 h 514351"/>
              <a:gd name="connsiteX29" fmla="*/ 1259682 w 3498057"/>
              <a:gd name="connsiteY29" fmla="*/ 414338 h 514351"/>
              <a:gd name="connsiteX30" fmla="*/ 1145382 w 3498057"/>
              <a:gd name="connsiteY30" fmla="*/ 361951 h 514351"/>
              <a:gd name="connsiteX31" fmla="*/ 1104900 w 3498057"/>
              <a:gd name="connsiteY31" fmla="*/ 326232 h 514351"/>
              <a:gd name="connsiteX32" fmla="*/ 978694 w 3498057"/>
              <a:gd name="connsiteY32" fmla="*/ 290513 h 514351"/>
              <a:gd name="connsiteX33" fmla="*/ 907257 w 3498057"/>
              <a:gd name="connsiteY33" fmla="*/ 247651 h 514351"/>
              <a:gd name="connsiteX34" fmla="*/ 821532 w 3498057"/>
              <a:gd name="connsiteY34" fmla="*/ 223838 h 514351"/>
              <a:gd name="connsiteX35" fmla="*/ 550069 w 3498057"/>
              <a:gd name="connsiteY35" fmla="*/ 219076 h 514351"/>
              <a:gd name="connsiteX36" fmla="*/ 302419 w 3498057"/>
              <a:gd name="connsiteY36" fmla="*/ 185738 h 514351"/>
              <a:gd name="connsiteX37" fmla="*/ 200025 w 3498057"/>
              <a:gd name="connsiteY37" fmla="*/ 166688 h 514351"/>
              <a:gd name="connsiteX38" fmla="*/ 73819 w 3498057"/>
              <a:gd name="connsiteY38" fmla="*/ 152401 h 514351"/>
              <a:gd name="connsiteX39" fmla="*/ 21432 w 3498057"/>
              <a:gd name="connsiteY39" fmla="*/ 95251 h 514351"/>
              <a:gd name="connsiteX40" fmla="*/ 0 w 3498057"/>
              <a:gd name="connsiteY40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98007 w 3498057"/>
              <a:gd name="connsiteY17" fmla="*/ 252413 h 514351"/>
              <a:gd name="connsiteX18" fmla="*/ 3083719 w 3498057"/>
              <a:gd name="connsiteY18" fmla="*/ 247651 h 514351"/>
              <a:gd name="connsiteX19" fmla="*/ 2686051 w 3498057"/>
              <a:gd name="connsiteY19" fmla="*/ 295275 h 514351"/>
              <a:gd name="connsiteX20" fmla="*/ 2540794 w 3498057"/>
              <a:gd name="connsiteY20" fmla="*/ 314326 h 514351"/>
              <a:gd name="connsiteX21" fmla="*/ 2459832 w 3498057"/>
              <a:gd name="connsiteY21" fmla="*/ 333376 h 514351"/>
              <a:gd name="connsiteX22" fmla="*/ 2355057 w 3498057"/>
              <a:gd name="connsiteY22" fmla="*/ 342901 h 514351"/>
              <a:gd name="connsiteX23" fmla="*/ 2269332 w 3498057"/>
              <a:gd name="connsiteY23" fmla="*/ 357188 h 514351"/>
              <a:gd name="connsiteX24" fmla="*/ 2045494 w 3498057"/>
              <a:gd name="connsiteY24" fmla="*/ 361951 h 514351"/>
              <a:gd name="connsiteX25" fmla="*/ 1893094 w 3498057"/>
              <a:gd name="connsiteY25" fmla="*/ 385763 h 514351"/>
              <a:gd name="connsiteX26" fmla="*/ 1640682 w 3498057"/>
              <a:gd name="connsiteY26" fmla="*/ 404813 h 514351"/>
              <a:gd name="connsiteX27" fmla="*/ 1550194 w 3498057"/>
              <a:gd name="connsiteY27" fmla="*/ 414338 h 514351"/>
              <a:gd name="connsiteX28" fmla="*/ 1502569 w 3498057"/>
              <a:gd name="connsiteY28" fmla="*/ 419101 h 514351"/>
              <a:gd name="connsiteX29" fmla="*/ 1259682 w 3498057"/>
              <a:gd name="connsiteY29" fmla="*/ 414338 h 514351"/>
              <a:gd name="connsiteX30" fmla="*/ 1145382 w 3498057"/>
              <a:gd name="connsiteY30" fmla="*/ 361951 h 514351"/>
              <a:gd name="connsiteX31" fmla="*/ 1104900 w 3498057"/>
              <a:gd name="connsiteY31" fmla="*/ 326232 h 514351"/>
              <a:gd name="connsiteX32" fmla="*/ 978694 w 3498057"/>
              <a:gd name="connsiteY32" fmla="*/ 290513 h 514351"/>
              <a:gd name="connsiteX33" fmla="*/ 907257 w 3498057"/>
              <a:gd name="connsiteY33" fmla="*/ 247651 h 514351"/>
              <a:gd name="connsiteX34" fmla="*/ 821532 w 3498057"/>
              <a:gd name="connsiteY34" fmla="*/ 223838 h 514351"/>
              <a:gd name="connsiteX35" fmla="*/ 550069 w 3498057"/>
              <a:gd name="connsiteY35" fmla="*/ 219076 h 514351"/>
              <a:gd name="connsiteX36" fmla="*/ 302419 w 3498057"/>
              <a:gd name="connsiteY36" fmla="*/ 185738 h 514351"/>
              <a:gd name="connsiteX37" fmla="*/ 200025 w 3498057"/>
              <a:gd name="connsiteY37" fmla="*/ 166688 h 514351"/>
              <a:gd name="connsiteX38" fmla="*/ 73819 w 3498057"/>
              <a:gd name="connsiteY38" fmla="*/ 152401 h 514351"/>
              <a:gd name="connsiteX39" fmla="*/ 21432 w 3498057"/>
              <a:gd name="connsiteY39" fmla="*/ 95251 h 514351"/>
              <a:gd name="connsiteX40" fmla="*/ 0 w 3498057"/>
              <a:gd name="connsiteY40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3083719 w 3498057"/>
              <a:gd name="connsiteY17" fmla="*/ 247651 h 514351"/>
              <a:gd name="connsiteX18" fmla="*/ 2686051 w 3498057"/>
              <a:gd name="connsiteY18" fmla="*/ 295275 h 514351"/>
              <a:gd name="connsiteX19" fmla="*/ 2540794 w 3498057"/>
              <a:gd name="connsiteY19" fmla="*/ 314326 h 514351"/>
              <a:gd name="connsiteX20" fmla="*/ 2459832 w 3498057"/>
              <a:gd name="connsiteY20" fmla="*/ 333376 h 514351"/>
              <a:gd name="connsiteX21" fmla="*/ 2355057 w 3498057"/>
              <a:gd name="connsiteY21" fmla="*/ 342901 h 514351"/>
              <a:gd name="connsiteX22" fmla="*/ 2269332 w 3498057"/>
              <a:gd name="connsiteY22" fmla="*/ 357188 h 514351"/>
              <a:gd name="connsiteX23" fmla="*/ 2045494 w 3498057"/>
              <a:gd name="connsiteY23" fmla="*/ 361951 h 514351"/>
              <a:gd name="connsiteX24" fmla="*/ 1893094 w 3498057"/>
              <a:gd name="connsiteY24" fmla="*/ 385763 h 514351"/>
              <a:gd name="connsiteX25" fmla="*/ 1640682 w 3498057"/>
              <a:gd name="connsiteY25" fmla="*/ 404813 h 514351"/>
              <a:gd name="connsiteX26" fmla="*/ 1550194 w 3498057"/>
              <a:gd name="connsiteY26" fmla="*/ 414338 h 514351"/>
              <a:gd name="connsiteX27" fmla="*/ 1502569 w 3498057"/>
              <a:gd name="connsiteY27" fmla="*/ 419101 h 514351"/>
              <a:gd name="connsiteX28" fmla="*/ 1259682 w 3498057"/>
              <a:gd name="connsiteY28" fmla="*/ 414338 h 514351"/>
              <a:gd name="connsiteX29" fmla="*/ 1145382 w 3498057"/>
              <a:gd name="connsiteY29" fmla="*/ 361951 h 514351"/>
              <a:gd name="connsiteX30" fmla="*/ 1104900 w 3498057"/>
              <a:gd name="connsiteY30" fmla="*/ 326232 h 514351"/>
              <a:gd name="connsiteX31" fmla="*/ 978694 w 3498057"/>
              <a:gd name="connsiteY31" fmla="*/ 290513 h 514351"/>
              <a:gd name="connsiteX32" fmla="*/ 907257 w 3498057"/>
              <a:gd name="connsiteY32" fmla="*/ 247651 h 514351"/>
              <a:gd name="connsiteX33" fmla="*/ 821532 w 3498057"/>
              <a:gd name="connsiteY33" fmla="*/ 223838 h 514351"/>
              <a:gd name="connsiteX34" fmla="*/ 550069 w 3498057"/>
              <a:gd name="connsiteY34" fmla="*/ 219076 h 514351"/>
              <a:gd name="connsiteX35" fmla="*/ 302419 w 3498057"/>
              <a:gd name="connsiteY35" fmla="*/ 185738 h 514351"/>
              <a:gd name="connsiteX36" fmla="*/ 200025 w 3498057"/>
              <a:gd name="connsiteY36" fmla="*/ 166688 h 514351"/>
              <a:gd name="connsiteX37" fmla="*/ 73819 w 3498057"/>
              <a:gd name="connsiteY37" fmla="*/ 152401 h 514351"/>
              <a:gd name="connsiteX38" fmla="*/ 21432 w 3498057"/>
              <a:gd name="connsiteY38" fmla="*/ 95251 h 514351"/>
              <a:gd name="connsiteX39" fmla="*/ 0 w 3498057"/>
              <a:gd name="connsiteY39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3117057 w 3498057"/>
              <a:gd name="connsiteY16" fmla="*/ 280988 h 514351"/>
              <a:gd name="connsiteX17" fmla="*/ 2686051 w 3498057"/>
              <a:gd name="connsiteY17" fmla="*/ 295275 h 514351"/>
              <a:gd name="connsiteX18" fmla="*/ 2540794 w 3498057"/>
              <a:gd name="connsiteY18" fmla="*/ 314326 h 514351"/>
              <a:gd name="connsiteX19" fmla="*/ 2459832 w 3498057"/>
              <a:gd name="connsiteY19" fmla="*/ 333376 h 514351"/>
              <a:gd name="connsiteX20" fmla="*/ 2355057 w 3498057"/>
              <a:gd name="connsiteY20" fmla="*/ 342901 h 514351"/>
              <a:gd name="connsiteX21" fmla="*/ 2269332 w 3498057"/>
              <a:gd name="connsiteY21" fmla="*/ 357188 h 514351"/>
              <a:gd name="connsiteX22" fmla="*/ 2045494 w 3498057"/>
              <a:gd name="connsiteY22" fmla="*/ 361951 h 514351"/>
              <a:gd name="connsiteX23" fmla="*/ 1893094 w 3498057"/>
              <a:gd name="connsiteY23" fmla="*/ 385763 h 514351"/>
              <a:gd name="connsiteX24" fmla="*/ 1640682 w 3498057"/>
              <a:gd name="connsiteY24" fmla="*/ 404813 h 514351"/>
              <a:gd name="connsiteX25" fmla="*/ 1550194 w 3498057"/>
              <a:gd name="connsiteY25" fmla="*/ 414338 h 514351"/>
              <a:gd name="connsiteX26" fmla="*/ 1502569 w 3498057"/>
              <a:gd name="connsiteY26" fmla="*/ 419101 h 514351"/>
              <a:gd name="connsiteX27" fmla="*/ 1259682 w 3498057"/>
              <a:gd name="connsiteY27" fmla="*/ 414338 h 514351"/>
              <a:gd name="connsiteX28" fmla="*/ 1145382 w 3498057"/>
              <a:gd name="connsiteY28" fmla="*/ 361951 h 514351"/>
              <a:gd name="connsiteX29" fmla="*/ 1104900 w 3498057"/>
              <a:gd name="connsiteY29" fmla="*/ 326232 h 514351"/>
              <a:gd name="connsiteX30" fmla="*/ 978694 w 3498057"/>
              <a:gd name="connsiteY30" fmla="*/ 290513 h 514351"/>
              <a:gd name="connsiteX31" fmla="*/ 907257 w 3498057"/>
              <a:gd name="connsiteY31" fmla="*/ 247651 h 514351"/>
              <a:gd name="connsiteX32" fmla="*/ 821532 w 3498057"/>
              <a:gd name="connsiteY32" fmla="*/ 223838 h 514351"/>
              <a:gd name="connsiteX33" fmla="*/ 550069 w 3498057"/>
              <a:gd name="connsiteY33" fmla="*/ 219076 h 514351"/>
              <a:gd name="connsiteX34" fmla="*/ 302419 w 3498057"/>
              <a:gd name="connsiteY34" fmla="*/ 185738 h 514351"/>
              <a:gd name="connsiteX35" fmla="*/ 200025 w 3498057"/>
              <a:gd name="connsiteY35" fmla="*/ 166688 h 514351"/>
              <a:gd name="connsiteX36" fmla="*/ 73819 w 3498057"/>
              <a:gd name="connsiteY36" fmla="*/ 152401 h 514351"/>
              <a:gd name="connsiteX37" fmla="*/ 21432 w 3498057"/>
              <a:gd name="connsiteY37" fmla="*/ 95251 h 514351"/>
              <a:gd name="connsiteX38" fmla="*/ 0 w 3498057"/>
              <a:gd name="connsiteY38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131344 w 3498057"/>
              <a:gd name="connsiteY15" fmla="*/ 295276 h 514351"/>
              <a:gd name="connsiteX16" fmla="*/ 2686051 w 3498057"/>
              <a:gd name="connsiteY16" fmla="*/ 295275 h 514351"/>
              <a:gd name="connsiteX17" fmla="*/ 2540794 w 3498057"/>
              <a:gd name="connsiteY17" fmla="*/ 314326 h 514351"/>
              <a:gd name="connsiteX18" fmla="*/ 2459832 w 3498057"/>
              <a:gd name="connsiteY18" fmla="*/ 333376 h 514351"/>
              <a:gd name="connsiteX19" fmla="*/ 2355057 w 3498057"/>
              <a:gd name="connsiteY19" fmla="*/ 342901 h 514351"/>
              <a:gd name="connsiteX20" fmla="*/ 2269332 w 3498057"/>
              <a:gd name="connsiteY20" fmla="*/ 357188 h 514351"/>
              <a:gd name="connsiteX21" fmla="*/ 2045494 w 3498057"/>
              <a:gd name="connsiteY21" fmla="*/ 361951 h 514351"/>
              <a:gd name="connsiteX22" fmla="*/ 1893094 w 3498057"/>
              <a:gd name="connsiteY22" fmla="*/ 385763 h 514351"/>
              <a:gd name="connsiteX23" fmla="*/ 1640682 w 3498057"/>
              <a:gd name="connsiteY23" fmla="*/ 404813 h 514351"/>
              <a:gd name="connsiteX24" fmla="*/ 1550194 w 3498057"/>
              <a:gd name="connsiteY24" fmla="*/ 414338 h 514351"/>
              <a:gd name="connsiteX25" fmla="*/ 1502569 w 3498057"/>
              <a:gd name="connsiteY25" fmla="*/ 419101 h 514351"/>
              <a:gd name="connsiteX26" fmla="*/ 1259682 w 3498057"/>
              <a:gd name="connsiteY26" fmla="*/ 414338 h 514351"/>
              <a:gd name="connsiteX27" fmla="*/ 1145382 w 3498057"/>
              <a:gd name="connsiteY27" fmla="*/ 361951 h 514351"/>
              <a:gd name="connsiteX28" fmla="*/ 1104900 w 3498057"/>
              <a:gd name="connsiteY28" fmla="*/ 326232 h 514351"/>
              <a:gd name="connsiteX29" fmla="*/ 978694 w 3498057"/>
              <a:gd name="connsiteY29" fmla="*/ 290513 h 514351"/>
              <a:gd name="connsiteX30" fmla="*/ 907257 w 3498057"/>
              <a:gd name="connsiteY30" fmla="*/ 247651 h 514351"/>
              <a:gd name="connsiteX31" fmla="*/ 821532 w 3498057"/>
              <a:gd name="connsiteY31" fmla="*/ 223838 h 514351"/>
              <a:gd name="connsiteX32" fmla="*/ 550069 w 3498057"/>
              <a:gd name="connsiteY32" fmla="*/ 219076 h 514351"/>
              <a:gd name="connsiteX33" fmla="*/ 302419 w 3498057"/>
              <a:gd name="connsiteY33" fmla="*/ 185738 h 514351"/>
              <a:gd name="connsiteX34" fmla="*/ 200025 w 3498057"/>
              <a:gd name="connsiteY34" fmla="*/ 166688 h 514351"/>
              <a:gd name="connsiteX35" fmla="*/ 73819 w 3498057"/>
              <a:gd name="connsiteY35" fmla="*/ 152401 h 514351"/>
              <a:gd name="connsiteX36" fmla="*/ 21432 w 3498057"/>
              <a:gd name="connsiteY36" fmla="*/ 95251 h 514351"/>
              <a:gd name="connsiteX37" fmla="*/ 0 w 3498057"/>
              <a:gd name="connsiteY37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64682 w 3498057"/>
              <a:gd name="connsiteY13" fmla="*/ 319088 h 514351"/>
              <a:gd name="connsiteX14" fmla="*/ 3145632 w 3498057"/>
              <a:gd name="connsiteY14" fmla="*/ 304801 h 514351"/>
              <a:gd name="connsiteX15" fmla="*/ 3021806 w 3498057"/>
              <a:gd name="connsiteY15" fmla="*/ 300038 h 514351"/>
              <a:gd name="connsiteX16" fmla="*/ 2686051 w 3498057"/>
              <a:gd name="connsiteY16" fmla="*/ 295275 h 514351"/>
              <a:gd name="connsiteX17" fmla="*/ 2540794 w 3498057"/>
              <a:gd name="connsiteY17" fmla="*/ 314326 h 514351"/>
              <a:gd name="connsiteX18" fmla="*/ 2459832 w 3498057"/>
              <a:gd name="connsiteY18" fmla="*/ 333376 h 514351"/>
              <a:gd name="connsiteX19" fmla="*/ 2355057 w 3498057"/>
              <a:gd name="connsiteY19" fmla="*/ 342901 h 514351"/>
              <a:gd name="connsiteX20" fmla="*/ 2269332 w 3498057"/>
              <a:gd name="connsiteY20" fmla="*/ 357188 h 514351"/>
              <a:gd name="connsiteX21" fmla="*/ 2045494 w 3498057"/>
              <a:gd name="connsiteY21" fmla="*/ 361951 h 514351"/>
              <a:gd name="connsiteX22" fmla="*/ 1893094 w 3498057"/>
              <a:gd name="connsiteY22" fmla="*/ 385763 h 514351"/>
              <a:gd name="connsiteX23" fmla="*/ 1640682 w 3498057"/>
              <a:gd name="connsiteY23" fmla="*/ 404813 h 514351"/>
              <a:gd name="connsiteX24" fmla="*/ 1550194 w 3498057"/>
              <a:gd name="connsiteY24" fmla="*/ 414338 h 514351"/>
              <a:gd name="connsiteX25" fmla="*/ 1502569 w 3498057"/>
              <a:gd name="connsiteY25" fmla="*/ 419101 h 514351"/>
              <a:gd name="connsiteX26" fmla="*/ 1259682 w 3498057"/>
              <a:gd name="connsiteY26" fmla="*/ 414338 h 514351"/>
              <a:gd name="connsiteX27" fmla="*/ 1145382 w 3498057"/>
              <a:gd name="connsiteY27" fmla="*/ 361951 h 514351"/>
              <a:gd name="connsiteX28" fmla="*/ 1104900 w 3498057"/>
              <a:gd name="connsiteY28" fmla="*/ 326232 h 514351"/>
              <a:gd name="connsiteX29" fmla="*/ 978694 w 3498057"/>
              <a:gd name="connsiteY29" fmla="*/ 290513 h 514351"/>
              <a:gd name="connsiteX30" fmla="*/ 907257 w 3498057"/>
              <a:gd name="connsiteY30" fmla="*/ 247651 h 514351"/>
              <a:gd name="connsiteX31" fmla="*/ 821532 w 3498057"/>
              <a:gd name="connsiteY31" fmla="*/ 223838 h 514351"/>
              <a:gd name="connsiteX32" fmla="*/ 550069 w 3498057"/>
              <a:gd name="connsiteY32" fmla="*/ 219076 h 514351"/>
              <a:gd name="connsiteX33" fmla="*/ 302419 w 3498057"/>
              <a:gd name="connsiteY33" fmla="*/ 185738 h 514351"/>
              <a:gd name="connsiteX34" fmla="*/ 200025 w 3498057"/>
              <a:gd name="connsiteY34" fmla="*/ 166688 h 514351"/>
              <a:gd name="connsiteX35" fmla="*/ 73819 w 3498057"/>
              <a:gd name="connsiteY35" fmla="*/ 152401 h 514351"/>
              <a:gd name="connsiteX36" fmla="*/ 21432 w 3498057"/>
              <a:gd name="connsiteY36" fmla="*/ 95251 h 514351"/>
              <a:gd name="connsiteX37" fmla="*/ 0 w 3498057"/>
              <a:gd name="connsiteY37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93257 w 3498057"/>
              <a:gd name="connsiteY12" fmla="*/ 342901 h 514351"/>
              <a:gd name="connsiteX13" fmla="*/ 3145632 w 3498057"/>
              <a:gd name="connsiteY13" fmla="*/ 304801 h 514351"/>
              <a:gd name="connsiteX14" fmla="*/ 3021806 w 3498057"/>
              <a:gd name="connsiteY14" fmla="*/ 300038 h 514351"/>
              <a:gd name="connsiteX15" fmla="*/ 2686051 w 3498057"/>
              <a:gd name="connsiteY15" fmla="*/ 295275 h 514351"/>
              <a:gd name="connsiteX16" fmla="*/ 2540794 w 3498057"/>
              <a:gd name="connsiteY16" fmla="*/ 314326 h 514351"/>
              <a:gd name="connsiteX17" fmla="*/ 2459832 w 3498057"/>
              <a:gd name="connsiteY17" fmla="*/ 333376 h 514351"/>
              <a:gd name="connsiteX18" fmla="*/ 2355057 w 3498057"/>
              <a:gd name="connsiteY18" fmla="*/ 342901 h 514351"/>
              <a:gd name="connsiteX19" fmla="*/ 2269332 w 3498057"/>
              <a:gd name="connsiteY19" fmla="*/ 357188 h 514351"/>
              <a:gd name="connsiteX20" fmla="*/ 2045494 w 3498057"/>
              <a:gd name="connsiteY20" fmla="*/ 361951 h 514351"/>
              <a:gd name="connsiteX21" fmla="*/ 1893094 w 3498057"/>
              <a:gd name="connsiteY21" fmla="*/ 385763 h 514351"/>
              <a:gd name="connsiteX22" fmla="*/ 1640682 w 3498057"/>
              <a:gd name="connsiteY22" fmla="*/ 404813 h 514351"/>
              <a:gd name="connsiteX23" fmla="*/ 1550194 w 3498057"/>
              <a:gd name="connsiteY23" fmla="*/ 414338 h 514351"/>
              <a:gd name="connsiteX24" fmla="*/ 1502569 w 3498057"/>
              <a:gd name="connsiteY24" fmla="*/ 419101 h 514351"/>
              <a:gd name="connsiteX25" fmla="*/ 1259682 w 3498057"/>
              <a:gd name="connsiteY25" fmla="*/ 414338 h 514351"/>
              <a:gd name="connsiteX26" fmla="*/ 1145382 w 3498057"/>
              <a:gd name="connsiteY26" fmla="*/ 361951 h 514351"/>
              <a:gd name="connsiteX27" fmla="*/ 1104900 w 3498057"/>
              <a:gd name="connsiteY27" fmla="*/ 326232 h 514351"/>
              <a:gd name="connsiteX28" fmla="*/ 978694 w 3498057"/>
              <a:gd name="connsiteY28" fmla="*/ 290513 h 514351"/>
              <a:gd name="connsiteX29" fmla="*/ 907257 w 3498057"/>
              <a:gd name="connsiteY29" fmla="*/ 247651 h 514351"/>
              <a:gd name="connsiteX30" fmla="*/ 821532 w 3498057"/>
              <a:gd name="connsiteY30" fmla="*/ 223838 h 514351"/>
              <a:gd name="connsiteX31" fmla="*/ 550069 w 3498057"/>
              <a:gd name="connsiteY31" fmla="*/ 219076 h 514351"/>
              <a:gd name="connsiteX32" fmla="*/ 302419 w 3498057"/>
              <a:gd name="connsiteY32" fmla="*/ 185738 h 514351"/>
              <a:gd name="connsiteX33" fmla="*/ 200025 w 3498057"/>
              <a:gd name="connsiteY33" fmla="*/ 166688 h 514351"/>
              <a:gd name="connsiteX34" fmla="*/ 73819 w 3498057"/>
              <a:gd name="connsiteY34" fmla="*/ 152401 h 514351"/>
              <a:gd name="connsiteX35" fmla="*/ 21432 w 3498057"/>
              <a:gd name="connsiteY35" fmla="*/ 95251 h 514351"/>
              <a:gd name="connsiteX36" fmla="*/ 0 w 3498057"/>
              <a:gd name="connsiteY36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45632 w 3498057"/>
              <a:gd name="connsiteY12" fmla="*/ 304801 h 514351"/>
              <a:gd name="connsiteX13" fmla="*/ 3021806 w 3498057"/>
              <a:gd name="connsiteY13" fmla="*/ 300038 h 514351"/>
              <a:gd name="connsiteX14" fmla="*/ 2686051 w 3498057"/>
              <a:gd name="connsiteY14" fmla="*/ 295275 h 514351"/>
              <a:gd name="connsiteX15" fmla="*/ 2540794 w 3498057"/>
              <a:gd name="connsiteY15" fmla="*/ 314326 h 514351"/>
              <a:gd name="connsiteX16" fmla="*/ 2459832 w 3498057"/>
              <a:gd name="connsiteY16" fmla="*/ 333376 h 514351"/>
              <a:gd name="connsiteX17" fmla="*/ 2355057 w 3498057"/>
              <a:gd name="connsiteY17" fmla="*/ 342901 h 514351"/>
              <a:gd name="connsiteX18" fmla="*/ 2269332 w 3498057"/>
              <a:gd name="connsiteY18" fmla="*/ 357188 h 514351"/>
              <a:gd name="connsiteX19" fmla="*/ 2045494 w 3498057"/>
              <a:gd name="connsiteY19" fmla="*/ 361951 h 514351"/>
              <a:gd name="connsiteX20" fmla="*/ 1893094 w 3498057"/>
              <a:gd name="connsiteY20" fmla="*/ 385763 h 514351"/>
              <a:gd name="connsiteX21" fmla="*/ 1640682 w 3498057"/>
              <a:gd name="connsiteY21" fmla="*/ 404813 h 514351"/>
              <a:gd name="connsiteX22" fmla="*/ 1550194 w 3498057"/>
              <a:gd name="connsiteY22" fmla="*/ 414338 h 514351"/>
              <a:gd name="connsiteX23" fmla="*/ 1502569 w 3498057"/>
              <a:gd name="connsiteY23" fmla="*/ 419101 h 514351"/>
              <a:gd name="connsiteX24" fmla="*/ 1259682 w 3498057"/>
              <a:gd name="connsiteY24" fmla="*/ 414338 h 514351"/>
              <a:gd name="connsiteX25" fmla="*/ 1145382 w 3498057"/>
              <a:gd name="connsiteY25" fmla="*/ 361951 h 514351"/>
              <a:gd name="connsiteX26" fmla="*/ 1104900 w 3498057"/>
              <a:gd name="connsiteY26" fmla="*/ 326232 h 514351"/>
              <a:gd name="connsiteX27" fmla="*/ 978694 w 3498057"/>
              <a:gd name="connsiteY27" fmla="*/ 290513 h 514351"/>
              <a:gd name="connsiteX28" fmla="*/ 907257 w 3498057"/>
              <a:gd name="connsiteY28" fmla="*/ 247651 h 514351"/>
              <a:gd name="connsiteX29" fmla="*/ 821532 w 3498057"/>
              <a:gd name="connsiteY29" fmla="*/ 223838 h 514351"/>
              <a:gd name="connsiteX30" fmla="*/ 550069 w 3498057"/>
              <a:gd name="connsiteY30" fmla="*/ 219076 h 514351"/>
              <a:gd name="connsiteX31" fmla="*/ 302419 w 3498057"/>
              <a:gd name="connsiteY31" fmla="*/ 185738 h 514351"/>
              <a:gd name="connsiteX32" fmla="*/ 200025 w 3498057"/>
              <a:gd name="connsiteY32" fmla="*/ 166688 h 514351"/>
              <a:gd name="connsiteX33" fmla="*/ 73819 w 3498057"/>
              <a:gd name="connsiteY33" fmla="*/ 152401 h 514351"/>
              <a:gd name="connsiteX34" fmla="*/ 21432 w 3498057"/>
              <a:gd name="connsiteY34" fmla="*/ 95251 h 514351"/>
              <a:gd name="connsiteX35" fmla="*/ 0 w 3498057"/>
              <a:gd name="connsiteY35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50407 w 3498057"/>
              <a:gd name="connsiteY10" fmla="*/ 371476 h 514351"/>
              <a:gd name="connsiteX11" fmla="*/ 3217069 w 3498057"/>
              <a:gd name="connsiteY11" fmla="*/ 352426 h 514351"/>
              <a:gd name="connsiteX12" fmla="*/ 3128963 w 3498057"/>
              <a:gd name="connsiteY12" fmla="*/ 311944 h 514351"/>
              <a:gd name="connsiteX13" fmla="*/ 3021806 w 3498057"/>
              <a:gd name="connsiteY13" fmla="*/ 300038 h 514351"/>
              <a:gd name="connsiteX14" fmla="*/ 2686051 w 3498057"/>
              <a:gd name="connsiteY14" fmla="*/ 295275 h 514351"/>
              <a:gd name="connsiteX15" fmla="*/ 2540794 w 3498057"/>
              <a:gd name="connsiteY15" fmla="*/ 314326 h 514351"/>
              <a:gd name="connsiteX16" fmla="*/ 2459832 w 3498057"/>
              <a:gd name="connsiteY16" fmla="*/ 333376 h 514351"/>
              <a:gd name="connsiteX17" fmla="*/ 2355057 w 3498057"/>
              <a:gd name="connsiteY17" fmla="*/ 342901 h 514351"/>
              <a:gd name="connsiteX18" fmla="*/ 2269332 w 3498057"/>
              <a:gd name="connsiteY18" fmla="*/ 357188 h 514351"/>
              <a:gd name="connsiteX19" fmla="*/ 2045494 w 3498057"/>
              <a:gd name="connsiteY19" fmla="*/ 361951 h 514351"/>
              <a:gd name="connsiteX20" fmla="*/ 1893094 w 3498057"/>
              <a:gd name="connsiteY20" fmla="*/ 385763 h 514351"/>
              <a:gd name="connsiteX21" fmla="*/ 1640682 w 3498057"/>
              <a:gd name="connsiteY21" fmla="*/ 404813 h 514351"/>
              <a:gd name="connsiteX22" fmla="*/ 1550194 w 3498057"/>
              <a:gd name="connsiteY22" fmla="*/ 414338 h 514351"/>
              <a:gd name="connsiteX23" fmla="*/ 1502569 w 3498057"/>
              <a:gd name="connsiteY23" fmla="*/ 419101 h 514351"/>
              <a:gd name="connsiteX24" fmla="*/ 1259682 w 3498057"/>
              <a:gd name="connsiteY24" fmla="*/ 414338 h 514351"/>
              <a:gd name="connsiteX25" fmla="*/ 1145382 w 3498057"/>
              <a:gd name="connsiteY25" fmla="*/ 361951 h 514351"/>
              <a:gd name="connsiteX26" fmla="*/ 1104900 w 3498057"/>
              <a:gd name="connsiteY26" fmla="*/ 326232 h 514351"/>
              <a:gd name="connsiteX27" fmla="*/ 978694 w 3498057"/>
              <a:gd name="connsiteY27" fmla="*/ 290513 h 514351"/>
              <a:gd name="connsiteX28" fmla="*/ 907257 w 3498057"/>
              <a:gd name="connsiteY28" fmla="*/ 247651 h 514351"/>
              <a:gd name="connsiteX29" fmla="*/ 821532 w 3498057"/>
              <a:gd name="connsiteY29" fmla="*/ 223838 h 514351"/>
              <a:gd name="connsiteX30" fmla="*/ 550069 w 3498057"/>
              <a:gd name="connsiteY30" fmla="*/ 219076 h 514351"/>
              <a:gd name="connsiteX31" fmla="*/ 302419 w 3498057"/>
              <a:gd name="connsiteY31" fmla="*/ 185738 h 514351"/>
              <a:gd name="connsiteX32" fmla="*/ 200025 w 3498057"/>
              <a:gd name="connsiteY32" fmla="*/ 166688 h 514351"/>
              <a:gd name="connsiteX33" fmla="*/ 73819 w 3498057"/>
              <a:gd name="connsiteY33" fmla="*/ 152401 h 514351"/>
              <a:gd name="connsiteX34" fmla="*/ 21432 w 3498057"/>
              <a:gd name="connsiteY34" fmla="*/ 95251 h 514351"/>
              <a:gd name="connsiteX35" fmla="*/ 0 w 3498057"/>
              <a:gd name="connsiteY35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307557 w 3498057"/>
              <a:gd name="connsiteY8" fmla="*/ 400051 h 514351"/>
              <a:gd name="connsiteX9" fmla="*/ 3269457 w 3498057"/>
              <a:gd name="connsiteY9" fmla="*/ 376238 h 514351"/>
              <a:gd name="connsiteX10" fmla="*/ 3217069 w 3498057"/>
              <a:gd name="connsiteY10" fmla="*/ 352426 h 514351"/>
              <a:gd name="connsiteX11" fmla="*/ 3128963 w 3498057"/>
              <a:gd name="connsiteY11" fmla="*/ 311944 h 514351"/>
              <a:gd name="connsiteX12" fmla="*/ 3021806 w 3498057"/>
              <a:gd name="connsiteY12" fmla="*/ 300038 h 514351"/>
              <a:gd name="connsiteX13" fmla="*/ 2686051 w 3498057"/>
              <a:gd name="connsiteY13" fmla="*/ 295275 h 514351"/>
              <a:gd name="connsiteX14" fmla="*/ 2540794 w 3498057"/>
              <a:gd name="connsiteY14" fmla="*/ 314326 h 514351"/>
              <a:gd name="connsiteX15" fmla="*/ 2459832 w 3498057"/>
              <a:gd name="connsiteY15" fmla="*/ 333376 h 514351"/>
              <a:gd name="connsiteX16" fmla="*/ 2355057 w 3498057"/>
              <a:gd name="connsiteY16" fmla="*/ 342901 h 514351"/>
              <a:gd name="connsiteX17" fmla="*/ 2269332 w 3498057"/>
              <a:gd name="connsiteY17" fmla="*/ 357188 h 514351"/>
              <a:gd name="connsiteX18" fmla="*/ 2045494 w 3498057"/>
              <a:gd name="connsiteY18" fmla="*/ 361951 h 514351"/>
              <a:gd name="connsiteX19" fmla="*/ 1893094 w 3498057"/>
              <a:gd name="connsiteY19" fmla="*/ 385763 h 514351"/>
              <a:gd name="connsiteX20" fmla="*/ 1640682 w 3498057"/>
              <a:gd name="connsiteY20" fmla="*/ 404813 h 514351"/>
              <a:gd name="connsiteX21" fmla="*/ 1550194 w 3498057"/>
              <a:gd name="connsiteY21" fmla="*/ 414338 h 514351"/>
              <a:gd name="connsiteX22" fmla="*/ 1502569 w 3498057"/>
              <a:gd name="connsiteY22" fmla="*/ 419101 h 514351"/>
              <a:gd name="connsiteX23" fmla="*/ 1259682 w 3498057"/>
              <a:gd name="connsiteY23" fmla="*/ 414338 h 514351"/>
              <a:gd name="connsiteX24" fmla="*/ 1145382 w 3498057"/>
              <a:gd name="connsiteY24" fmla="*/ 361951 h 514351"/>
              <a:gd name="connsiteX25" fmla="*/ 1104900 w 3498057"/>
              <a:gd name="connsiteY25" fmla="*/ 326232 h 514351"/>
              <a:gd name="connsiteX26" fmla="*/ 978694 w 3498057"/>
              <a:gd name="connsiteY26" fmla="*/ 290513 h 514351"/>
              <a:gd name="connsiteX27" fmla="*/ 907257 w 3498057"/>
              <a:gd name="connsiteY27" fmla="*/ 247651 h 514351"/>
              <a:gd name="connsiteX28" fmla="*/ 821532 w 3498057"/>
              <a:gd name="connsiteY28" fmla="*/ 223838 h 514351"/>
              <a:gd name="connsiteX29" fmla="*/ 550069 w 3498057"/>
              <a:gd name="connsiteY29" fmla="*/ 219076 h 514351"/>
              <a:gd name="connsiteX30" fmla="*/ 302419 w 3498057"/>
              <a:gd name="connsiteY30" fmla="*/ 185738 h 514351"/>
              <a:gd name="connsiteX31" fmla="*/ 200025 w 3498057"/>
              <a:gd name="connsiteY31" fmla="*/ 166688 h 514351"/>
              <a:gd name="connsiteX32" fmla="*/ 73819 w 3498057"/>
              <a:gd name="connsiteY32" fmla="*/ 152401 h 514351"/>
              <a:gd name="connsiteX33" fmla="*/ 21432 w 3498057"/>
              <a:gd name="connsiteY33" fmla="*/ 95251 h 514351"/>
              <a:gd name="connsiteX34" fmla="*/ 0 w 3498057"/>
              <a:gd name="connsiteY34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331369 w 3498057"/>
              <a:gd name="connsiteY7" fmla="*/ 404813 h 514351"/>
              <a:gd name="connsiteX8" fmla="*/ 3269457 w 3498057"/>
              <a:gd name="connsiteY8" fmla="*/ 376238 h 514351"/>
              <a:gd name="connsiteX9" fmla="*/ 3217069 w 3498057"/>
              <a:gd name="connsiteY9" fmla="*/ 352426 h 514351"/>
              <a:gd name="connsiteX10" fmla="*/ 3128963 w 3498057"/>
              <a:gd name="connsiteY10" fmla="*/ 311944 h 514351"/>
              <a:gd name="connsiteX11" fmla="*/ 3021806 w 3498057"/>
              <a:gd name="connsiteY11" fmla="*/ 300038 h 514351"/>
              <a:gd name="connsiteX12" fmla="*/ 2686051 w 3498057"/>
              <a:gd name="connsiteY12" fmla="*/ 295275 h 514351"/>
              <a:gd name="connsiteX13" fmla="*/ 2540794 w 3498057"/>
              <a:gd name="connsiteY13" fmla="*/ 314326 h 514351"/>
              <a:gd name="connsiteX14" fmla="*/ 2459832 w 3498057"/>
              <a:gd name="connsiteY14" fmla="*/ 333376 h 514351"/>
              <a:gd name="connsiteX15" fmla="*/ 2355057 w 3498057"/>
              <a:gd name="connsiteY15" fmla="*/ 342901 h 514351"/>
              <a:gd name="connsiteX16" fmla="*/ 2269332 w 3498057"/>
              <a:gd name="connsiteY16" fmla="*/ 357188 h 514351"/>
              <a:gd name="connsiteX17" fmla="*/ 2045494 w 3498057"/>
              <a:gd name="connsiteY17" fmla="*/ 361951 h 514351"/>
              <a:gd name="connsiteX18" fmla="*/ 1893094 w 3498057"/>
              <a:gd name="connsiteY18" fmla="*/ 385763 h 514351"/>
              <a:gd name="connsiteX19" fmla="*/ 1640682 w 3498057"/>
              <a:gd name="connsiteY19" fmla="*/ 404813 h 514351"/>
              <a:gd name="connsiteX20" fmla="*/ 1550194 w 3498057"/>
              <a:gd name="connsiteY20" fmla="*/ 414338 h 514351"/>
              <a:gd name="connsiteX21" fmla="*/ 1502569 w 3498057"/>
              <a:gd name="connsiteY21" fmla="*/ 419101 h 514351"/>
              <a:gd name="connsiteX22" fmla="*/ 1259682 w 3498057"/>
              <a:gd name="connsiteY22" fmla="*/ 414338 h 514351"/>
              <a:gd name="connsiteX23" fmla="*/ 1145382 w 3498057"/>
              <a:gd name="connsiteY23" fmla="*/ 361951 h 514351"/>
              <a:gd name="connsiteX24" fmla="*/ 1104900 w 3498057"/>
              <a:gd name="connsiteY24" fmla="*/ 326232 h 514351"/>
              <a:gd name="connsiteX25" fmla="*/ 978694 w 3498057"/>
              <a:gd name="connsiteY25" fmla="*/ 290513 h 514351"/>
              <a:gd name="connsiteX26" fmla="*/ 907257 w 3498057"/>
              <a:gd name="connsiteY26" fmla="*/ 247651 h 514351"/>
              <a:gd name="connsiteX27" fmla="*/ 821532 w 3498057"/>
              <a:gd name="connsiteY27" fmla="*/ 223838 h 514351"/>
              <a:gd name="connsiteX28" fmla="*/ 550069 w 3498057"/>
              <a:gd name="connsiteY28" fmla="*/ 219076 h 514351"/>
              <a:gd name="connsiteX29" fmla="*/ 302419 w 3498057"/>
              <a:gd name="connsiteY29" fmla="*/ 185738 h 514351"/>
              <a:gd name="connsiteX30" fmla="*/ 200025 w 3498057"/>
              <a:gd name="connsiteY30" fmla="*/ 166688 h 514351"/>
              <a:gd name="connsiteX31" fmla="*/ 73819 w 3498057"/>
              <a:gd name="connsiteY31" fmla="*/ 152401 h 514351"/>
              <a:gd name="connsiteX32" fmla="*/ 21432 w 3498057"/>
              <a:gd name="connsiteY32" fmla="*/ 95251 h 514351"/>
              <a:gd name="connsiteX33" fmla="*/ 0 w 3498057"/>
              <a:gd name="connsiteY33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12332 w 3498057"/>
              <a:gd name="connsiteY3" fmla="*/ 452438 h 514351"/>
              <a:gd name="connsiteX4" fmla="*/ 3402807 w 3498057"/>
              <a:gd name="connsiteY4" fmla="*/ 438151 h 514351"/>
              <a:gd name="connsiteX5" fmla="*/ 3355182 w 3498057"/>
              <a:gd name="connsiteY5" fmla="*/ 423863 h 514351"/>
              <a:gd name="connsiteX6" fmla="*/ 3336132 w 3498057"/>
              <a:gd name="connsiteY6" fmla="*/ 419101 h 514351"/>
              <a:gd name="connsiteX7" fmla="*/ 3269457 w 3498057"/>
              <a:gd name="connsiteY7" fmla="*/ 376238 h 514351"/>
              <a:gd name="connsiteX8" fmla="*/ 3217069 w 3498057"/>
              <a:gd name="connsiteY8" fmla="*/ 352426 h 514351"/>
              <a:gd name="connsiteX9" fmla="*/ 3128963 w 3498057"/>
              <a:gd name="connsiteY9" fmla="*/ 311944 h 514351"/>
              <a:gd name="connsiteX10" fmla="*/ 3021806 w 3498057"/>
              <a:gd name="connsiteY10" fmla="*/ 300038 h 514351"/>
              <a:gd name="connsiteX11" fmla="*/ 2686051 w 3498057"/>
              <a:gd name="connsiteY11" fmla="*/ 295275 h 514351"/>
              <a:gd name="connsiteX12" fmla="*/ 2540794 w 3498057"/>
              <a:gd name="connsiteY12" fmla="*/ 314326 h 514351"/>
              <a:gd name="connsiteX13" fmla="*/ 2459832 w 3498057"/>
              <a:gd name="connsiteY13" fmla="*/ 333376 h 514351"/>
              <a:gd name="connsiteX14" fmla="*/ 2355057 w 3498057"/>
              <a:gd name="connsiteY14" fmla="*/ 342901 h 514351"/>
              <a:gd name="connsiteX15" fmla="*/ 2269332 w 3498057"/>
              <a:gd name="connsiteY15" fmla="*/ 357188 h 514351"/>
              <a:gd name="connsiteX16" fmla="*/ 2045494 w 3498057"/>
              <a:gd name="connsiteY16" fmla="*/ 361951 h 514351"/>
              <a:gd name="connsiteX17" fmla="*/ 1893094 w 3498057"/>
              <a:gd name="connsiteY17" fmla="*/ 385763 h 514351"/>
              <a:gd name="connsiteX18" fmla="*/ 1640682 w 3498057"/>
              <a:gd name="connsiteY18" fmla="*/ 404813 h 514351"/>
              <a:gd name="connsiteX19" fmla="*/ 1550194 w 3498057"/>
              <a:gd name="connsiteY19" fmla="*/ 414338 h 514351"/>
              <a:gd name="connsiteX20" fmla="*/ 1502569 w 3498057"/>
              <a:gd name="connsiteY20" fmla="*/ 419101 h 514351"/>
              <a:gd name="connsiteX21" fmla="*/ 1259682 w 3498057"/>
              <a:gd name="connsiteY21" fmla="*/ 414338 h 514351"/>
              <a:gd name="connsiteX22" fmla="*/ 1145382 w 3498057"/>
              <a:gd name="connsiteY22" fmla="*/ 361951 h 514351"/>
              <a:gd name="connsiteX23" fmla="*/ 1104900 w 3498057"/>
              <a:gd name="connsiteY23" fmla="*/ 326232 h 514351"/>
              <a:gd name="connsiteX24" fmla="*/ 978694 w 3498057"/>
              <a:gd name="connsiteY24" fmla="*/ 290513 h 514351"/>
              <a:gd name="connsiteX25" fmla="*/ 907257 w 3498057"/>
              <a:gd name="connsiteY25" fmla="*/ 247651 h 514351"/>
              <a:gd name="connsiteX26" fmla="*/ 821532 w 3498057"/>
              <a:gd name="connsiteY26" fmla="*/ 223838 h 514351"/>
              <a:gd name="connsiteX27" fmla="*/ 550069 w 3498057"/>
              <a:gd name="connsiteY27" fmla="*/ 219076 h 514351"/>
              <a:gd name="connsiteX28" fmla="*/ 302419 w 3498057"/>
              <a:gd name="connsiteY28" fmla="*/ 185738 h 514351"/>
              <a:gd name="connsiteX29" fmla="*/ 200025 w 3498057"/>
              <a:gd name="connsiteY29" fmla="*/ 166688 h 514351"/>
              <a:gd name="connsiteX30" fmla="*/ 73819 w 3498057"/>
              <a:gd name="connsiteY30" fmla="*/ 152401 h 514351"/>
              <a:gd name="connsiteX31" fmla="*/ 21432 w 3498057"/>
              <a:gd name="connsiteY31" fmla="*/ 95251 h 514351"/>
              <a:gd name="connsiteX32" fmla="*/ 0 w 3498057"/>
              <a:gd name="connsiteY32" fmla="*/ 0 h 514351"/>
              <a:gd name="connsiteX0" fmla="*/ 3498057 w 3498057"/>
              <a:gd name="connsiteY0" fmla="*/ 514351 h 514351"/>
              <a:gd name="connsiteX1" fmla="*/ 3459957 w 3498057"/>
              <a:gd name="connsiteY1" fmla="*/ 485776 h 514351"/>
              <a:gd name="connsiteX2" fmla="*/ 3445669 w 3498057"/>
              <a:gd name="connsiteY2" fmla="*/ 476251 h 514351"/>
              <a:gd name="connsiteX3" fmla="*/ 3402807 w 3498057"/>
              <a:gd name="connsiteY3" fmla="*/ 438151 h 514351"/>
              <a:gd name="connsiteX4" fmla="*/ 3355182 w 3498057"/>
              <a:gd name="connsiteY4" fmla="*/ 423863 h 514351"/>
              <a:gd name="connsiteX5" fmla="*/ 3336132 w 3498057"/>
              <a:gd name="connsiteY5" fmla="*/ 419101 h 514351"/>
              <a:gd name="connsiteX6" fmla="*/ 3269457 w 3498057"/>
              <a:gd name="connsiteY6" fmla="*/ 376238 h 514351"/>
              <a:gd name="connsiteX7" fmla="*/ 3217069 w 3498057"/>
              <a:gd name="connsiteY7" fmla="*/ 352426 h 514351"/>
              <a:gd name="connsiteX8" fmla="*/ 3128963 w 3498057"/>
              <a:gd name="connsiteY8" fmla="*/ 311944 h 514351"/>
              <a:gd name="connsiteX9" fmla="*/ 3021806 w 3498057"/>
              <a:gd name="connsiteY9" fmla="*/ 300038 h 514351"/>
              <a:gd name="connsiteX10" fmla="*/ 2686051 w 3498057"/>
              <a:gd name="connsiteY10" fmla="*/ 295275 h 514351"/>
              <a:gd name="connsiteX11" fmla="*/ 2540794 w 3498057"/>
              <a:gd name="connsiteY11" fmla="*/ 314326 h 514351"/>
              <a:gd name="connsiteX12" fmla="*/ 2459832 w 3498057"/>
              <a:gd name="connsiteY12" fmla="*/ 333376 h 514351"/>
              <a:gd name="connsiteX13" fmla="*/ 2355057 w 3498057"/>
              <a:gd name="connsiteY13" fmla="*/ 342901 h 514351"/>
              <a:gd name="connsiteX14" fmla="*/ 2269332 w 3498057"/>
              <a:gd name="connsiteY14" fmla="*/ 357188 h 514351"/>
              <a:gd name="connsiteX15" fmla="*/ 2045494 w 3498057"/>
              <a:gd name="connsiteY15" fmla="*/ 361951 h 514351"/>
              <a:gd name="connsiteX16" fmla="*/ 1893094 w 3498057"/>
              <a:gd name="connsiteY16" fmla="*/ 385763 h 514351"/>
              <a:gd name="connsiteX17" fmla="*/ 1640682 w 3498057"/>
              <a:gd name="connsiteY17" fmla="*/ 404813 h 514351"/>
              <a:gd name="connsiteX18" fmla="*/ 1550194 w 3498057"/>
              <a:gd name="connsiteY18" fmla="*/ 414338 h 514351"/>
              <a:gd name="connsiteX19" fmla="*/ 1502569 w 3498057"/>
              <a:gd name="connsiteY19" fmla="*/ 419101 h 514351"/>
              <a:gd name="connsiteX20" fmla="*/ 1259682 w 3498057"/>
              <a:gd name="connsiteY20" fmla="*/ 414338 h 514351"/>
              <a:gd name="connsiteX21" fmla="*/ 1145382 w 3498057"/>
              <a:gd name="connsiteY21" fmla="*/ 361951 h 514351"/>
              <a:gd name="connsiteX22" fmla="*/ 1104900 w 3498057"/>
              <a:gd name="connsiteY22" fmla="*/ 326232 h 514351"/>
              <a:gd name="connsiteX23" fmla="*/ 978694 w 3498057"/>
              <a:gd name="connsiteY23" fmla="*/ 290513 h 514351"/>
              <a:gd name="connsiteX24" fmla="*/ 907257 w 3498057"/>
              <a:gd name="connsiteY24" fmla="*/ 247651 h 514351"/>
              <a:gd name="connsiteX25" fmla="*/ 821532 w 3498057"/>
              <a:gd name="connsiteY25" fmla="*/ 223838 h 514351"/>
              <a:gd name="connsiteX26" fmla="*/ 550069 w 3498057"/>
              <a:gd name="connsiteY26" fmla="*/ 219076 h 514351"/>
              <a:gd name="connsiteX27" fmla="*/ 302419 w 3498057"/>
              <a:gd name="connsiteY27" fmla="*/ 185738 h 514351"/>
              <a:gd name="connsiteX28" fmla="*/ 200025 w 3498057"/>
              <a:gd name="connsiteY28" fmla="*/ 166688 h 514351"/>
              <a:gd name="connsiteX29" fmla="*/ 73819 w 3498057"/>
              <a:gd name="connsiteY29" fmla="*/ 152401 h 514351"/>
              <a:gd name="connsiteX30" fmla="*/ 21432 w 3498057"/>
              <a:gd name="connsiteY30" fmla="*/ 95251 h 514351"/>
              <a:gd name="connsiteX31" fmla="*/ 0 w 3498057"/>
              <a:gd name="connsiteY31" fmla="*/ 0 h 514351"/>
              <a:gd name="connsiteX0" fmla="*/ 3498057 w 3498057"/>
              <a:gd name="connsiteY0" fmla="*/ 514351 h 514351"/>
              <a:gd name="connsiteX1" fmla="*/ 3445669 w 3498057"/>
              <a:gd name="connsiteY1" fmla="*/ 476251 h 514351"/>
              <a:gd name="connsiteX2" fmla="*/ 3402807 w 3498057"/>
              <a:gd name="connsiteY2" fmla="*/ 438151 h 514351"/>
              <a:gd name="connsiteX3" fmla="*/ 3355182 w 3498057"/>
              <a:gd name="connsiteY3" fmla="*/ 423863 h 514351"/>
              <a:gd name="connsiteX4" fmla="*/ 3336132 w 3498057"/>
              <a:gd name="connsiteY4" fmla="*/ 419101 h 514351"/>
              <a:gd name="connsiteX5" fmla="*/ 3269457 w 3498057"/>
              <a:gd name="connsiteY5" fmla="*/ 376238 h 514351"/>
              <a:gd name="connsiteX6" fmla="*/ 3217069 w 3498057"/>
              <a:gd name="connsiteY6" fmla="*/ 352426 h 514351"/>
              <a:gd name="connsiteX7" fmla="*/ 3128963 w 3498057"/>
              <a:gd name="connsiteY7" fmla="*/ 311944 h 514351"/>
              <a:gd name="connsiteX8" fmla="*/ 3021806 w 3498057"/>
              <a:gd name="connsiteY8" fmla="*/ 300038 h 514351"/>
              <a:gd name="connsiteX9" fmla="*/ 2686051 w 3498057"/>
              <a:gd name="connsiteY9" fmla="*/ 295275 h 514351"/>
              <a:gd name="connsiteX10" fmla="*/ 2540794 w 3498057"/>
              <a:gd name="connsiteY10" fmla="*/ 314326 h 514351"/>
              <a:gd name="connsiteX11" fmla="*/ 2459832 w 3498057"/>
              <a:gd name="connsiteY11" fmla="*/ 333376 h 514351"/>
              <a:gd name="connsiteX12" fmla="*/ 2355057 w 3498057"/>
              <a:gd name="connsiteY12" fmla="*/ 342901 h 514351"/>
              <a:gd name="connsiteX13" fmla="*/ 2269332 w 3498057"/>
              <a:gd name="connsiteY13" fmla="*/ 357188 h 514351"/>
              <a:gd name="connsiteX14" fmla="*/ 2045494 w 3498057"/>
              <a:gd name="connsiteY14" fmla="*/ 361951 h 514351"/>
              <a:gd name="connsiteX15" fmla="*/ 1893094 w 3498057"/>
              <a:gd name="connsiteY15" fmla="*/ 385763 h 514351"/>
              <a:gd name="connsiteX16" fmla="*/ 1640682 w 3498057"/>
              <a:gd name="connsiteY16" fmla="*/ 404813 h 514351"/>
              <a:gd name="connsiteX17" fmla="*/ 1550194 w 3498057"/>
              <a:gd name="connsiteY17" fmla="*/ 414338 h 514351"/>
              <a:gd name="connsiteX18" fmla="*/ 1502569 w 3498057"/>
              <a:gd name="connsiteY18" fmla="*/ 419101 h 514351"/>
              <a:gd name="connsiteX19" fmla="*/ 1259682 w 3498057"/>
              <a:gd name="connsiteY19" fmla="*/ 414338 h 514351"/>
              <a:gd name="connsiteX20" fmla="*/ 1145382 w 3498057"/>
              <a:gd name="connsiteY20" fmla="*/ 361951 h 514351"/>
              <a:gd name="connsiteX21" fmla="*/ 1104900 w 3498057"/>
              <a:gd name="connsiteY21" fmla="*/ 326232 h 514351"/>
              <a:gd name="connsiteX22" fmla="*/ 978694 w 3498057"/>
              <a:gd name="connsiteY22" fmla="*/ 290513 h 514351"/>
              <a:gd name="connsiteX23" fmla="*/ 907257 w 3498057"/>
              <a:gd name="connsiteY23" fmla="*/ 247651 h 514351"/>
              <a:gd name="connsiteX24" fmla="*/ 821532 w 3498057"/>
              <a:gd name="connsiteY24" fmla="*/ 223838 h 514351"/>
              <a:gd name="connsiteX25" fmla="*/ 550069 w 3498057"/>
              <a:gd name="connsiteY25" fmla="*/ 219076 h 514351"/>
              <a:gd name="connsiteX26" fmla="*/ 302419 w 3498057"/>
              <a:gd name="connsiteY26" fmla="*/ 185738 h 514351"/>
              <a:gd name="connsiteX27" fmla="*/ 200025 w 3498057"/>
              <a:gd name="connsiteY27" fmla="*/ 166688 h 514351"/>
              <a:gd name="connsiteX28" fmla="*/ 73819 w 3498057"/>
              <a:gd name="connsiteY28" fmla="*/ 152401 h 514351"/>
              <a:gd name="connsiteX29" fmla="*/ 21432 w 3498057"/>
              <a:gd name="connsiteY29" fmla="*/ 95251 h 514351"/>
              <a:gd name="connsiteX30" fmla="*/ 0 w 3498057"/>
              <a:gd name="connsiteY30" fmla="*/ 0 h 514351"/>
              <a:gd name="connsiteX0" fmla="*/ 3498057 w 3498057"/>
              <a:gd name="connsiteY0" fmla="*/ 514351 h 514351"/>
              <a:gd name="connsiteX1" fmla="*/ 3402807 w 3498057"/>
              <a:gd name="connsiteY1" fmla="*/ 438151 h 514351"/>
              <a:gd name="connsiteX2" fmla="*/ 3355182 w 3498057"/>
              <a:gd name="connsiteY2" fmla="*/ 423863 h 514351"/>
              <a:gd name="connsiteX3" fmla="*/ 3336132 w 3498057"/>
              <a:gd name="connsiteY3" fmla="*/ 419101 h 514351"/>
              <a:gd name="connsiteX4" fmla="*/ 3269457 w 3498057"/>
              <a:gd name="connsiteY4" fmla="*/ 376238 h 514351"/>
              <a:gd name="connsiteX5" fmla="*/ 3217069 w 3498057"/>
              <a:gd name="connsiteY5" fmla="*/ 352426 h 514351"/>
              <a:gd name="connsiteX6" fmla="*/ 3128963 w 3498057"/>
              <a:gd name="connsiteY6" fmla="*/ 311944 h 514351"/>
              <a:gd name="connsiteX7" fmla="*/ 3021806 w 3498057"/>
              <a:gd name="connsiteY7" fmla="*/ 300038 h 514351"/>
              <a:gd name="connsiteX8" fmla="*/ 2686051 w 3498057"/>
              <a:gd name="connsiteY8" fmla="*/ 295275 h 514351"/>
              <a:gd name="connsiteX9" fmla="*/ 2540794 w 3498057"/>
              <a:gd name="connsiteY9" fmla="*/ 314326 h 514351"/>
              <a:gd name="connsiteX10" fmla="*/ 2459832 w 3498057"/>
              <a:gd name="connsiteY10" fmla="*/ 333376 h 514351"/>
              <a:gd name="connsiteX11" fmla="*/ 2355057 w 3498057"/>
              <a:gd name="connsiteY11" fmla="*/ 342901 h 514351"/>
              <a:gd name="connsiteX12" fmla="*/ 2269332 w 3498057"/>
              <a:gd name="connsiteY12" fmla="*/ 357188 h 514351"/>
              <a:gd name="connsiteX13" fmla="*/ 2045494 w 3498057"/>
              <a:gd name="connsiteY13" fmla="*/ 361951 h 514351"/>
              <a:gd name="connsiteX14" fmla="*/ 1893094 w 3498057"/>
              <a:gd name="connsiteY14" fmla="*/ 385763 h 514351"/>
              <a:gd name="connsiteX15" fmla="*/ 1640682 w 3498057"/>
              <a:gd name="connsiteY15" fmla="*/ 404813 h 514351"/>
              <a:gd name="connsiteX16" fmla="*/ 1550194 w 3498057"/>
              <a:gd name="connsiteY16" fmla="*/ 414338 h 514351"/>
              <a:gd name="connsiteX17" fmla="*/ 1502569 w 3498057"/>
              <a:gd name="connsiteY17" fmla="*/ 419101 h 514351"/>
              <a:gd name="connsiteX18" fmla="*/ 1259682 w 3498057"/>
              <a:gd name="connsiteY18" fmla="*/ 414338 h 514351"/>
              <a:gd name="connsiteX19" fmla="*/ 1145382 w 3498057"/>
              <a:gd name="connsiteY19" fmla="*/ 361951 h 514351"/>
              <a:gd name="connsiteX20" fmla="*/ 1104900 w 3498057"/>
              <a:gd name="connsiteY20" fmla="*/ 326232 h 514351"/>
              <a:gd name="connsiteX21" fmla="*/ 978694 w 3498057"/>
              <a:gd name="connsiteY21" fmla="*/ 290513 h 514351"/>
              <a:gd name="connsiteX22" fmla="*/ 907257 w 3498057"/>
              <a:gd name="connsiteY22" fmla="*/ 247651 h 514351"/>
              <a:gd name="connsiteX23" fmla="*/ 821532 w 3498057"/>
              <a:gd name="connsiteY23" fmla="*/ 223838 h 514351"/>
              <a:gd name="connsiteX24" fmla="*/ 550069 w 3498057"/>
              <a:gd name="connsiteY24" fmla="*/ 219076 h 514351"/>
              <a:gd name="connsiteX25" fmla="*/ 302419 w 3498057"/>
              <a:gd name="connsiteY25" fmla="*/ 185738 h 514351"/>
              <a:gd name="connsiteX26" fmla="*/ 200025 w 3498057"/>
              <a:gd name="connsiteY26" fmla="*/ 166688 h 514351"/>
              <a:gd name="connsiteX27" fmla="*/ 73819 w 3498057"/>
              <a:gd name="connsiteY27" fmla="*/ 152401 h 514351"/>
              <a:gd name="connsiteX28" fmla="*/ 21432 w 3498057"/>
              <a:gd name="connsiteY28" fmla="*/ 95251 h 514351"/>
              <a:gd name="connsiteX29" fmla="*/ 0 w 3498057"/>
              <a:gd name="connsiteY29" fmla="*/ 0 h 514351"/>
              <a:gd name="connsiteX0" fmla="*/ 3498057 w 3498057"/>
              <a:gd name="connsiteY0" fmla="*/ 514351 h 514351"/>
              <a:gd name="connsiteX1" fmla="*/ 3402807 w 3498057"/>
              <a:gd name="connsiteY1" fmla="*/ 438151 h 514351"/>
              <a:gd name="connsiteX2" fmla="*/ 3355182 w 3498057"/>
              <a:gd name="connsiteY2" fmla="*/ 423863 h 514351"/>
              <a:gd name="connsiteX3" fmla="*/ 3269457 w 3498057"/>
              <a:gd name="connsiteY3" fmla="*/ 376238 h 514351"/>
              <a:gd name="connsiteX4" fmla="*/ 3217069 w 3498057"/>
              <a:gd name="connsiteY4" fmla="*/ 352426 h 514351"/>
              <a:gd name="connsiteX5" fmla="*/ 3128963 w 3498057"/>
              <a:gd name="connsiteY5" fmla="*/ 311944 h 514351"/>
              <a:gd name="connsiteX6" fmla="*/ 3021806 w 3498057"/>
              <a:gd name="connsiteY6" fmla="*/ 300038 h 514351"/>
              <a:gd name="connsiteX7" fmla="*/ 2686051 w 3498057"/>
              <a:gd name="connsiteY7" fmla="*/ 295275 h 514351"/>
              <a:gd name="connsiteX8" fmla="*/ 2540794 w 3498057"/>
              <a:gd name="connsiteY8" fmla="*/ 314326 h 514351"/>
              <a:gd name="connsiteX9" fmla="*/ 2459832 w 3498057"/>
              <a:gd name="connsiteY9" fmla="*/ 333376 h 514351"/>
              <a:gd name="connsiteX10" fmla="*/ 2355057 w 3498057"/>
              <a:gd name="connsiteY10" fmla="*/ 342901 h 514351"/>
              <a:gd name="connsiteX11" fmla="*/ 2269332 w 3498057"/>
              <a:gd name="connsiteY11" fmla="*/ 357188 h 514351"/>
              <a:gd name="connsiteX12" fmla="*/ 2045494 w 3498057"/>
              <a:gd name="connsiteY12" fmla="*/ 361951 h 514351"/>
              <a:gd name="connsiteX13" fmla="*/ 1893094 w 3498057"/>
              <a:gd name="connsiteY13" fmla="*/ 385763 h 514351"/>
              <a:gd name="connsiteX14" fmla="*/ 1640682 w 3498057"/>
              <a:gd name="connsiteY14" fmla="*/ 404813 h 514351"/>
              <a:gd name="connsiteX15" fmla="*/ 1550194 w 3498057"/>
              <a:gd name="connsiteY15" fmla="*/ 414338 h 514351"/>
              <a:gd name="connsiteX16" fmla="*/ 1502569 w 3498057"/>
              <a:gd name="connsiteY16" fmla="*/ 419101 h 514351"/>
              <a:gd name="connsiteX17" fmla="*/ 1259682 w 3498057"/>
              <a:gd name="connsiteY17" fmla="*/ 414338 h 514351"/>
              <a:gd name="connsiteX18" fmla="*/ 1145382 w 3498057"/>
              <a:gd name="connsiteY18" fmla="*/ 361951 h 514351"/>
              <a:gd name="connsiteX19" fmla="*/ 1104900 w 3498057"/>
              <a:gd name="connsiteY19" fmla="*/ 326232 h 514351"/>
              <a:gd name="connsiteX20" fmla="*/ 978694 w 3498057"/>
              <a:gd name="connsiteY20" fmla="*/ 290513 h 514351"/>
              <a:gd name="connsiteX21" fmla="*/ 907257 w 3498057"/>
              <a:gd name="connsiteY21" fmla="*/ 247651 h 514351"/>
              <a:gd name="connsiteX22" fmla="*/ 821532 w 3498057"/>
              <a:gd name="connsiteY22" fmla="*/ 223838 h 514351"/>
              <a:gd name="connsiteX23" fmla="*/ 550069 w 3498057"/>
              <a:gd name="connsiteY23" fmla="*/ 219076 h 514351"/>
              <a:gd name="connsiteX24" fmla="*/ 302419 w 3498057"/>
              <a:gd name="connsiteY24" fmla="*/ 185738 h 514351"/>
              <a:gd name="connsiteX25" fmla="*/ 200025 w 3498057"/>
              <a:gd name="connsiteY25" fmla="*/ 166688 h 514351"/>
              <a:gd name="connsiteX26" fmla="*/ 73819 w 3498057"/>
              <a:gd name="connsiteY26" fmla="*/ 152401 h 514351"/>
              <a:gd name="connsiteX27" fmla="*/ 21432 w 3498057"/>
              <a:gd name="connsiteY27" fmla="*/ 95251 h 514351"/>
              <a:gd name="connsiteX28" fmla="*/ 0 w 3498057"/>
              <a:gd name="connsiteY28" fmla="*/ 0 h 514351"/>
              <a:gd name="connsiteX0" fmla="*/ 3498057 w 3498057"/>
              <a:gd name="connsiteY0" fmla="*/ 514351 h 514351"/>
              <a:gd name="connsiteX1" fmla="*/ 3402807 w 3498057"/>
              <a:gd name="connsiteY1" fmla="*/ 438151 h 514351"/>
              <a:gd name="connsiteX2" fmla="*/ 3269457 w 3498057"/>
              <a:gd name="connsiteY2" fmla="*/ 376238 h 514351"/>
              <a:gd name="connsiteX3" fmla="*/ 3217069 w 3498057"/>
              <a:gd name="connsiteY3" fmla="*/ 352426 h 514351"/>
              <a:gd name="connsiteX4" fmla="*/ 3128963 w 3498057"/>
              <a:gd name="connsiteY4" fmla="*/ 311944 h 514351"/>
              <a:gd name="connsiteX5" fmla="*/ 3021806 w 3498057"/>
              <a:gd name="connsiteY5" fmla="*/ 300038 h 514351"/>
              <a:gd name="connsiteX6" fmla="*/ 2686051 w 3498057"/>
              <a:gd name="connsiteY6" fmla="*/ 295275 h 514351"/>
              <a:gd name="connsiteX7" fmla="*/ 2540794 w 3498057"/>
              <a:gd name="connsiteY7" fmla="*/ 314326 h 514351"/>
              <a:gd name="connsiteX8" fmla="*/ 2459832 w 3498057"/>
              <a:gd name="connsiteY8" fmla="*/ 333376 h 514351"/>
              <a:gd name="connsiteX9" fmla="*/ 2355057 w 3498057"/>
              <a:gd name="connsiteY9" fmla="*/ 342901 h 514351"/>
              <a:gd name="connsiteX10" fmla="*/ 2269332 w 3498057"/>
              <a:gd name="connsiteY10" fmla="*/ 357188 h 514351"/>
              <a:gd name="connsiteX11" fmla="*/ 2045494 w 3498057"/>
              <a:gd name="connsiteY11" fmla="*/ 361951 h 514351"/>
              <a:gd name="connsiteX12" fmla="*/ 1893094 w 3498057"/>
              <a:gd name="connsiteY12" fmla="*/ 385763 h 514351"/>
              <a:gd name="connsiteX13" fmla="*/ 1640682 w 3498057"/>
              <a:gd name="connsiteY13" fmla="*/ 404813 h 514351"/>
              <a:gd name="connsiteX14" fmla="*/ 1550194 w 3498057"/>
              <a:gd name="connsiteY14" fmla="*/ 414338 h 514351"/>
              <a:gd name="connsiteX15" fmla="*/ 1502569 w 3498057"/>
              <a:gd name="connsiteY15" fmla="*/ 419101 h 514351"/>
              <a:gd name="connsiteX16" fmla="*/ 1259682 w 3498057"/>
              <a:gd name="connsiteY16" fmla="*/ 414338 h 514351"/>
              <a:gd name="connsiteX17" fmla="*/ 1145382 w 3498057"/>
              <a:gd name="connsiteY17" fmla="*/ 361951 h 514351"/>
              <a:gd name="connsiteX18" fmla="*/ 1104900 w 3498057"/>
              <a:gd name="connsiteY18" fmla="*/ 326232 h 514351"/>
              <a:gd name="connsiteX19" fmla="*/ 978694 w 3498057"/>
              <a:gd name="connsiteY19" fmla="*/ 290513 h 514351"/>
              <a:gd name="connsiteX20" fmla="*/ 907257 w 3498057"/>
              <a:gd name="connsiteY20" fmla="*/ 247651 h 514351"/>
              <a:gd name="connsiteX21" fmla="*/ 821532 w 3498057"/>
              <a:gd name="connsiteY21" fmla="*/ 223838 h 514351"/>
              <a:gd name="connsiteX22" fmla="*/ 550069 w 3498057"/>
              <a:gd name="connsiteY22" fmla="*/ 219076 h 514351"/>
              <a:gd name="connsiteX23" fmla="*/ 302419 w 3498057"/>
              <a:gd name="connsiteY23" fmla="*/ 185738 h 514351"/>
              <a:gd name="connsiteX24" fmla="*/ 200025 w 3498057"/>
              <a:gd name="connsiteY24" fmla="*/ 166688 h 514351"/>
              <a:gd name="connsiteX25" fmla="*/ 73819 w 3498057"/>
              <a:gd name="connsiteY25" fmla="*/ 152401 h 514351"/>
              <a:gd name="connsiteX26" fmla="*/ 21432 w 3498057"/>
              <a:gd name="connsiteY26" fmla="*/ 95251 h 514351"/>
              <a:gd name="connsiteX27" fmla="*/ 0 w 3498057"/>
              <a:gd name="connsiteY27" fmla="*/ 0 h 514351"/>
              <a:gd name="connsiteX0" fmla="*/ 3498057 w 3498057"/>
              <a:gd name="connsiteY0" fmla="*/ 514351 h 514351"/>
              <a:gd name="connsiteX1" fmla="*/ 3374232 w 3498057"/>
              <a:gd name="connsiteY1" fmla="*/ 431007 h 514351"/>
              <a:gd name="connsiteX2" fmla="*/ 3269457 w 3498057"/>
              <a:gd name="connsiteY2" fmla="*/ 376238 h 514351"/>
              <a:gd name="connsiteX3" fmla="*/ 3217069 w 3498057"/>
              <a:gd name="connsiteY3" fmla="*/ 352426 h 514351"/>
              <a:gd name="connsiteX4" fmla="*/ 3128963 w 3498057"/>
              <a:gd name="connsiteY4" fmla="*/ 311944 h 514351"/>
              <a:gd name="connsiteX5" fmla="*/ 3021806 w 3498057"/>
              <a:gd name="connsiteY5" fmla="*/ 300038 h 514351"/>
              <a:gd name="connsiteX6" fmla="*/ 2686051 w 3498057"/>
              <a:gd name="connsiteY6" fmla="*/ 295275 h 514351"/>
              <a:gd name="connsiteX7" fmla="*/ 2540794 w 3498057"/>
              <a:gd name="connsiteY7" fmla="*/ 314326 h 514351"/>
              <a:gd name="connsiteX8" fmla="*/ 2459832 w 3498057"/>
              <a:gd name="connsiteY8" fmla="*/ 333376 h 514351"/>
              <a:gd name="connsiteX9" fmla="*/ 2355057 w 3498057"/>
              <a:gd name="connsiteY9" fmla="*/ 342901 h 514351"/>
              <a:gd name="connsiteX10" fmla="*/ 2269332 w 3498057"/>
              <a:gd name="connsiteY10" fmla="*/ 357188 h 514351"/>
              <a:gd name="connsiteX11" fmla="*/ 2045494 w 3498057"/>
              <a:gd name="connsiteY11" fmla="*/ 361951 h 514351"/>
              <a:gd name="connsiteX12" fmla="*/ 1893094 w 3498057"/>
              <a:gd name="connsiteY12" fmla="*/ 385763 h 514351"/>
              <a:gd name="connsiteX13" fmla="*/ 1640682 w 3498057"/>
              <a:gd name="connsiteY13" fmla="*/ 404813 h 514351"/>
              <a:gd name="connsiteX14" fmla="*/ 1550194 w 3498057"/>
              <a:gd name="connsiteY14" fmla="*/ 414338 h 514351"/>
              <a:gd name="connsiteX15" fmla="*/ 1502569 w 3498057"/>
              <a:gd name="connsiteY15" fmla="*/ 419101 h 514351"/>
              <a:gd name="connsiteX16" fmla="*/ 1259682 w 3498057"/>
              <a:gd name="connsiteY16" fmla="*/ 414338 h 514351"/>
              <a:gd name="connsiteX17" fmla="*/ 1145382 w 3498057"/>
              <a:gd name="connsiteY17" fmla="*/ 361951 h 514351"/>
              <a:gd name="connsiteX18" fmla="*/ 1104900 w 3498057"/>
              <a:gd name="connsiteY18" fmla="*/ 326232 h 514351"/>
              <a:gd name="connsiteX19" fmla="*/ 978694 w 3498057"/>
              <a:gd name="connsiteY19" fmla="*/ 290513 h 514351"/>
              <a:gd name="connsiteX20" fmla="*/ 907257 w 3498057"/>
              <a:gd name="connsiteY20" fmla="*/ 247651 h 514351"/>
              <a:gd name="connsiteX21" fmla="*/ 821532 w 3498057"/>
              <a:gd name="connsiteY21" fmla="*/ 223838 h 514351"/>
              <a:gd name="connsiteX22" fmla="*/ 550069 w 3498057"/>
              <a:gd name="connsiteY22" fmla="*/ 219076 h 514351"/>
              <a:gd name="connsiteX23" fmla="*/ 302419 w 3498057"/>
              <a:gd name="connsiteY23" fmla="*/ 185738 h 514351"/>
              <a:gd name="connsiteX24" fmla="*/ 200025 w 3498057"/>
              <a:gd name="connsiteY24" fmla="*/ 166688 h 514351"/>
              <a:gd name="connsiteX25" fmla="*/ 73819 w 3498057"/>
              <a:gd name="connsiteY25" fmla="*/ 152401 h 514351"/>
              <a:gd name="connsiteX26" fmla="*/ 21432 w 3498057"/>
              <a:gd name="connsiteY26" fmla="*/ 95251 h 514351"/>
              <a:gd name="connsiteX27" fmla="*/ 0 w 3498057"/>
              <a:gd name="connsiteY27" fmla="*/ 0 h 51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498057" h="514351">
                <a:moveTo>
                  <a:pt x="3498057" y="514351"/>
                </a:moveTo>
                <a:cubicBezTo>
                  <a:pt x="3478213" y="498476"/>
                  <a:pt x="3412332" y="454026"/>
                  <a:pt x="3374232" y="431007"/>
                </a:cubicBezTo>
                <a:cubicBezTo>
                  <a:pt x="3336132" y="407988"/>
                  <a:pt x="3295651" y="389335"/>
                  <a:pt x="3269457" y="376238"/>
                </a:cubicBezTo>
                <a:cubicBezTo>
                  <a:pt x="3243263" y="363141"/>
                  <a:pt x="3234532" y="360363"/>
                  <a:pt x="3217069" y="352426"/>
                </a:cubicBezTo>
                <a:cubicBezTo>
                  <a:pt x="3193653" y="341710"/>
                  <a:pt x="3161507" y="320675"/>
                  <a:pt x="3128963" y="311944"/>
                </a:cubicBezTo>
                <a:cubicBezTo>
                  <a:pt x="3096419" y="303213"/>
                  <a:pt x="3095625" y="302816"/>
                  <a:pt x="3021806" y="300038"/>
                </a:cubicBezTo>
                <a:cubicBezTo>
                  <a:pt x="2947987" y="297260"/>
                  <a:pt x="2766220" y="292894"/>
                  <a:pt x="2686051" y="295275"/>
                </a:cubicBezTo>
                <a:cubicBezTo>
                  <a:pt x="2605882" y="297656"/>
                  <a:pt x="2578497" y="307976"/>
                  <a:pt x="2540794" y="314326"/>
                </a:cubicBezTo>
                <a:cubicBezTo>
                  <a:pt x="2503091" y="320676"/>
                  <a:pt x="2488307" y="330787"/>
                  <a:pt x="2459832" y="333376"/>
                </a:cubicBezTo>
                <a:cubicBezTo>
                  <a:pt x="2424907" y="336551"/>
                  <a:pt x="2389855" y="338551"/>
                  <a:pt x="2355057" y="342901"/>
                </a:cubicBezTo>
                <a:cubicBezTo>
                  <a:pt x="2326312" y="346494"/>
                  <a:pt x="2298295" y="356572"/>
                  <a:pt x="2269332" y="357188"/>
                </a:cubicBezTo>
                <a:lnTo>
                  <a:pt x="2045494" y="361951"/>
                </a:lnTo>
                <a:cubicBezTo>
                  <a:pt x="1982788" y="366713"/>
                  <a:pt x="1960563" y="378619"/>
                  <a:pt x="1893094" y="385763"/>
                </a:cubicBezTo>
                <a:cubicBezTo>
                  <a:pt x="1825625" y="392907"/>
                  <a:pt x="1697832" y="400051"/>
                  <a:pt x="1640682" y="404813"/>
                </a:cubicBezTo>
                <a:cubicBezTo>
                  <a:pt x="1601349" y="417925"/>
                  <a:pt x="1635974" y="407740"/>
                  <a:pt x="1550194" y="414338"/>
                </a:cubicBezTo>
                <a:cubicBezTo>
                  <a:pt x="1534287" y="415562"/>
                  <a:pt x="1518444" y="417513"/>
                  <a:pt x="1502569" y="419101"/>
                </a:cubicBezTo>
                <a:lnTo>
                  <a:pt x="1259682" y="414338"/>
                </a:lnTo>
                <a:cubicBezTo>
                  <a:pt x="1200151" y="404813"/>
                  <a:pt x="1171179" y="376635"/>
                  <a:pt x="1145382" y="361951"/>
                </a:cubicBezTo>
                <a:cubicBezTo>
                  <a:pt x="1119585" y="347267"/>
                  <a:pt x="1132681" y="338138"/>
                  <a:pt x="1104900" y="326232"/>
                </a:cubicBezTo>
                <a:cubicBezTo>
                  <a:pt x="1077119" y="314326"/>
                  <a:pt x="1011634" y="303610"/>
                  <a:pt x="978694" y="290513"/>
                </a:cubicBezTo>
                <a:cubicBezTo>
                  <a:pt x="945754" y="277416"/>
                  <a:pt x="933451" y="258763"/>
                  <a:pt x="907257" y="247651"/>
                </a:cubicBezTo>
                <a:cubicBezTo>
                  <a:pt x="881063" y="236539"/>
                  <a:pt x="881063" y="228600"/>
                  <a:pt x="821532" y="223838"/>
                </a:cubicBezTo>
                <a:cubicBezTo>
                  <a:pt x="762001" y="219076"/>
                  <a:pt x="640557" y="220663"/>
                  <a:pt x="550069" y="219076"/>
                </a:cubicBezTo>
                <a:cubicBezTo>
                  <a:pt x="463550" y="212726"/>
                  <a:pt x="360760" y="194469"/>
                  <a:pt x="302419" y="185738"/>
                </a:cubicBezTo>
                <a:cubicBezTo>
                  <a:pt x="244078" y="177007"/>
                  <a:pt x="238125" y="172244"/>
                  <a:pt x="200025" y="166688"/>
                </a:cubicBezTo>
                <a:cubicBezTo>
                  <a:pt x="161925" y="161132"/>
                  <a:pt x="103584" y="164307"/>
                  <a:pt x="73819" y="152401"/>
                </a:cubicBezTo>
                <a:cubicBezTo>
                  <a:pt x="44054" y="140495"/>
                  <a:pt x="33735" y="120651"/>
                  <a:pt x="21432" y="95251"/>
                </a:cubicBezTo>
                <a:cubicBezTo>
                  <a:pt x="9129" y="69851"/>
                  <a:pt x="10319" y="31750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5600700" y="5005387"/>
            <a:ext cx="19050" cy="161925"/>
          </a:xfrm>
          <a:custGeom>
            <a:avLst/>
            <a:gdLst>
              <a:gd name="connsiteX0" fmla="*/ 0 w 19541"/>
              <a:gd name="connsiteY0" fmla="*/ 0 h 176212"/>
              <a:gd name="connsiteX1" fmla="*/ 9525 w 19541"/>
              <a:gd name="connsiteY1" fmla="*/ 100012 h 176212"/>
              <a:gd name="connsiteX2" fmla="*/ 14288 w 19541"/>
              <a:gd name="connsiteY2" fmla="*/ 128587 h 176212"/>
              <a:gd name="connsiteX3" fmla="*/ 19050 w 19541"/>
              <a:gd name="connsiteY3" fmla="*/ 142875 h 176212"/>
              <a:gd name="connsiteX4" fmla="*/ 19050 w 19541"/>
              <a:gd name="connsiteY4" fmla="*/ 176212 h 176212"/>
              <a:gd name="connsiteX0" fmla="*/ 0 w 19050"/>
              <a:gd name="connsiteY0" fmla="*/ 0 h 176212"/>
              <a:gd name="connsiteX1" fmla="*/ 9525 w 19050"/>
              <a:gd name="connsiteY1" fmla="*/ 100012 h 176212"/>
              <a:gd name="connsiteX2" fmla="*/ 14288 w 19050"/>
              <a:gd name="connsiteY2" fmla="*/ 128587 h 176212"/>
              <a:gd name="connsiteX3" fmla="*/ 19050 w 19050"/>
              <a:gd name="connsiteY3" fmla="*/ 176212 h 176212"/>
              <a:gd name="connsiteX0" fmla="*/ 0 w 19050"/>
              <a:gd name="connsiteY0" fmla="*/ 0 h 176212"/>
              <a:gd name="connsiteX1" fmla="*/ 9525 w 19050"/>
              <a:gd name="connsiteY1" fmla="*/ 100012 h 176212"/>
              <a:gd name="connsiteX2" fmla="*/ 19050 w 19050"/>
              <a:gd name="connsiteY2" fmla="*/ 176212 h 176212"/>
              <a:gd name="connsiteX0" fmla="*/ 0 w 19050"/>
              <a:gd name="connsiteY0" fmla="*/ 0 h 176212"/>
              <a:gd name="connsiteX1" fmla="*/ 19050 w 19050"/>
              <a:gd name="connsiteY1" fmla="*/ 176212 h 176212"/>
              <a:gd name="connsiteX0" fmla="*/ 0 w 19050"/>
              <a:gd name="connsiteY0" fmla="*/ 0 h 161925"/>
              <a:gd name="connsiteX1" fmla="*/ 19050 w 19050"/>
              <a:gd name="connsiteY1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161925">
                <a:moveTo>
                  <a:pt x="0" y="0"/>
                </a:moveTo>
                <a:lnTo>
                  <a:pt x="19050" y="161925"/>
                </a:lnTo>
              </a:path>
            </a:pathLst>
          </a:cu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t-BR" b="1" dirty="0"/>
              <a:t> </a:t>
            </a:r>
            <a:endParaRPr lang="pt-BR" dirty="0"/>
          </a:p>
          <a:p>
            <a:pPr>
              <a:buNone/>
            </a:pPr>
            <a:r>
              <a:rPr lang="pt-BR" dirty="0"/>
              <a:t>				Identificar as entradas de água</a:t>
            </a:r>
          </a:p>
          <a:p>
            <a:pPr>
              <a:buNone/>
            </a:pPr>
            <a:r>
              <a:rPr lang="pt-BR" dirty="0"/>
              <a:t>				Identificar o ponto de saída</a:t>
            </a:r>
          </a:p>
          <a:p>
            <a:pPr>
              <a:buNone/>
            </a:pPr>
            <a:r>
              <a:rPr lang="pt-BR" dirty="0"/>
              <a:t>       Ações 		Natureza das poças</a:t>
            </a:r>
          </a:p>
          <a:p>
            <a:pPr>
              <a:buNone/>
            </a:pPr>
            <a:r>
              <a:rPr lang="pt-BR" dirty="0"/>
              <a:t>				Tradagens e cálculo de Ko</a:t>
            </a:r>
            <a:r>
              <a:rPr lang="pt-BR" baseline="30000" dirty="0"/>
              <a:t>*</a:t>
            </a:r>
          </a:p>
          <a:p>
            <a:pPr>
              <a:buNone/>
            </a:pPr>
            <a:r>
              <a:rPr lang="pt-BR" dirty="0"/>
              <a:t>				Mapas e equação de chuvas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* Ko – Condutividade hidráulica do solo saturado de água</a:t>
            </a:r>
          </a:p>
        </p:txBody>
      </p:sp>
      <p:sp>
        <p:nvSpPr>
          <p:cNvPr id="4" name="Chave esquerda 3"/>
          <p:cNvSpPr/>
          <p:nvPr/>
        </p:nvSpPr>
        <p:spPr>
          <a:xfrm>
            <a:off x="2151172" y="1883114"/>
            <a:ext cx="785818" cy="28575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706090"/>
          </a:xfrm>
        </p:spPr>
        <p:txBody>
          <a:bodyPr/>
          <a:lstStyle/>
          <a:p>
            <a:pPr lvl="2" algn="just" rtl="0">
              <a:spcBef>
                <a:spcPct val="0"/>
              </a:spcBef>
            </a:pPr>
            <a:r>
              <a:rPr lang="pt-BR" sz="3600" dirty="0"/>
              <a:t>1. Reconhecimento inicial da área</a:t>
            </a:r>
            <a:endParaRPr lang="pt-B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Natureza das poças d’água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9" y="1600199"/>
            <a:ext cx="7418427" cy="5160429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pt-BR" dirty="0"/>
              <a:t>Drenagem Agrícola</a:t>
            </a:r>
            <a:br>
              <a:rPr lang="pt-BR" dirty="0"/>
            </a:br>
            <a:r>
              <a:rPr lang="pt-BR" dirty="0"/>
              <a:t>Conceitos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lvl="2" indent="-742950" algn="just">
              <a:buFont typeface="+mj-lt"/>
              <a:buAutoNum type="arabicPeriod" startAt="2"/>
            </a:pPr>
            <a:r>
              <a:rPr lang="pt-BR" sz="3600" dirty="0"/>
              <a:t>Obtenção de autorização para drenagem subterrânea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844824"/>
            <a:ext cx="8784976" cy="4525963"/>
          </a:xfrm>
        </p:spPr>
        <p:txBody>
          <a:bodyPr/>
          <a:lstStyle/>
          <a:p>
            <a:pPr>
              <a:buNone/>
            </a:pPr>
            <a:r>
              <a:rPr lang="pt-BR" dirty="0"/>
              <a:t>SP: Lei 39473 de 07/11/1994 			</a:t>
            </a:r>
          </a:p>
          <a:p>
            <a:pPr marL="85725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/>
              <a:t>Secretaria de Agricultura e Abastecimento</a:t>
            </a:r>
          </a:p>
          <a:p>
            <a:pPr marL="8572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Secretaria do Meio Ambiente</a:t>
            </a:r>
          </a:p>
          <a:p>
            <a:pPr marL="8572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Secretaria de Recursos Hídricos, Saneamento e Obras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81C093B1-E679-4C50-A7F5-FCDDEE965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9" y="380991"/>
            <a:ext cx="7615501" cy="6478237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  <a:buNone/>
            </a:pPr>
            <a:r>
              <a:rPr lang="pt-BR" dirty="0"/>
              <a:t>- Largura da APP ao longo dos rios</a:t>
            </a:r>
          </a:p>
          <a:p>
            <a:pPr>
              <a:spcBef>
                <a:spcPts val="1200"/>
              </a:spcBef>
              <a:buNone/>
            </a:pPr>
            <a:r>
              <a:rPr lang="pt-BR" dirty="0"/>
              <a:t>- Áreas de floresta: não há concessão de licenças</a:t>
            </a:r>
          </a:p>
          <a:p>
            <a:pPr>
              <a:spcBef>
                <a:spcPts val="1200"/>
              </a:spcBef>
              <a:buNone/>
            </a:pPr>
            <a:r>
              <a:rPr lang="pt-BR" dirty="0"/>
              <a:t>- Áreas drenáveis:</a:t>
            </a:r>
          </a:p>
          <a:p>
            <a:pPr lvl="1">
              <a:buNone/>
            </a:pPr>
            <a:r>
              <a:rPr lang="pt-BR" dirty="0"/>
              <a:t>	- Fora da APP</a:t>
            </a:r>
          </a:p>
          <a:p>
            <a:pPr lvl="1">
              <a:buNone/>
            </a:pPr>
            <a:r>
              <a:rPr lang="pt-BR" dirty="0"/>
              <a:t>	- Áreas sem mata e já cultivadas</a:t>
            </a:r>
          </a:p>
          <a:p>
            <a:endParaRPr lang="pt-BR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marL="623888" lvl="2" indent="-623888" algn="just">
              <a:buFont typeface="+mj-lt"/>
              <a:buAutoNum type="arabicPeriod" startAt="2"/>
            </a:pPr>
            <a:r>
              <a:rPr lang="pt-BR" sz="3600" dirty="0"/>
              <a:t>Obtenção de autorização para drenagem subterrânea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marL="711200" lvl="2" indent="-711200" algn="just" rtl="0">
              <a:spcBef>
                <a:spcPct val="0"/>
              </a:spcBef>
              <a:buFont typeface="+mj-lt"/>
              <a:buAutoNum type="arabicPeriod" startAt="3"/>
            </a:pPr>
            <a:r>
              <a:rPr lang="pt-BR" sz="4000" dirty="0"/>
              <a:t>Saneamento inicial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407879"/>
            <a:ext cx="6408712" cy="52930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F996F2D-29F3-49CD-B3A7-6A7605B9F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t="53150" b="8000"/>
          <a:stretch/>
        </p:blipFill>
        <p:spPr>
          <a:xfrm>
            <a:off x="-37380" y="3212976"/>
            <a:ext cx="9073876" cy="3168352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/>
              <a:t>- Valetas para drenagem de poças</a:t>
            </a:r>
          </a:p>
          <a:p>
            <a:pPr>
              <a:buNone/>
            </a:pPr>
            <a:r>
              <a:rPr lang="pt-BR" dirty="0"/>
              <a:t>- Canal para escoamento de água até o rio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2004242" y="4509120"/>
            <a:ext cx="6955930" cy="1063104"/>
            <a:chOff x="2004242" y="4509120"/>
            <a:chExt cx="6955930" cy="1063104"/>
          </a:xfrm>
        </p:grpSpPr>
        <p:sp>
          <p:nvSpPr>
            <p:cNvPr id="5" name="Forma livre 4"/>
            <p:cNvSpPr/>
            <p:nvPr/>
          </p:nvSpPr>
          <p:spPr>
            <a:xfrm>
              <a:off x="2267744" y="4653136"/>
              <a:ext cx="6692428" cy="919088"/>
            </a:xfrm>
            <a:custGeom>
              <a:avLst/>
              <a:gdLst>
                <a:gd name="connsiteX0" fmla="*/ 5440680 w 5440680"/>
                <a:gd name="connsiteY0" fmla="*/ 411480 h 464820"/>
                <a:gd name="connsiteX1" fmla="*/ 5394960 w 5440680"/>
                <a:gd name="connsiteY1" fmla="*/ 350520 h 464820"/>
                <a:gd name="connsiteX2" fmla="*/ 5387340 w 5440680"/>
                <a:gd name="connsiteY2" fmla="*/ 327660 h 464820"/>
                <a:gd name="connsiteX3" fmla="*/ 5364480 w 5440680"/>
                <a:gd name="connsiteY3" fmla="*/ 289560 h 464820"/>
                <a:gd name="connsiteX4" fmla="*/ 5356860 w 5440680"/>
                <a:gd name="connsiteY4" fmla="*/ 266700 h 464820"/>
                <a:gd name="connsiteX5" fmla="*/ 5303520 w 5440680"/>
                <a:gd name="connsiteY5" fmla="*/ 228600 h 464820"/>
                <a:gd name="connsiteX6" fmla="*/ 5280660 w 5440680"/>
                <a:gd name="connsiteY6" fmla="*/ 220980 h 464820"/>
                <a:gd name="connsiteX7" fmla="*/ 5257800 w 5440680"/>
                <a:gd name="connsiteY7" fmla="*/ 198120 h 464820"/>
                <a:gd name="connsiteX8" fmla="*/ 5128260 w 5440680"/>
                <a:gd name="connsiteY8" fmla="*/ 190500 h 464820"/>
                <a:gd name="connsiteX9" fmla="*/ 5067300 w 5440680"/>
                <a:gd name="connsiteY9" fmla="*/ 205740 h 464820"/>
                <a:gd name="connsiteX10" fmla="*/ 5044440 w 5440680"/>
                <a:gd name="connsiteY10" fmla="*/ 213360 h 464820"/>
                <a:gd name="connsiteX11" fmla="*/ 5013960 w 5440680"/>
                <a:gd name="connsiteY11" fmla="*/ 236220 h 464820"/>
                <a:gd name="connsiteX12" fmla="*/ 4968240 w 5440680"/>
                <a:gd name="connsiteY12" fmla="*/ 251460 h 464820"/>
                <a:gd name="connsiteX13" fmla="*/ 4945380 w 5440680"/>
                <a:gd name="connsiteY13" fmla="*/ 259080 h 464820"/>
                <a:gd name="connsiteX14" fmla="*/ 4899660 w 5440680"/>
                <a:gd name="connsiteY14" fmla="*/ 289560 h 464820"/>
                <a:gd name="connsiteX15" fmla="*/ 4823460 w 5440680"/>
                <a:gd name="connsiteY15" fmla="*/ 304800 h 464820"/>
                <a:gd name="connsiteX16" fmla="*/ 4800600 w 5440680"/>
                <a:gd name="connsiteY16" fmla="*/ 320040 h 464820"/>
                <a:gd name="connsiteX17" fmla="*/ 4739640 w 5440680"/>
                <a:gd name="connsiteY17" fmla="*/ 335280 h 464820"/>
                <a:gd name="connsiteX18" fmla="*/ 4686300 w 5440680"/>
                <a:gd name="connsiteY18" fmla="*/ 350520 h 464820"/>
                <a:gd name="connsiteX19" fmla="*/ 4572000 w 5440680"/>
                <a:gd name="connsiteY19" fmla="*/ 365760 h 464820"/>
                <a:gd name="connsiteX20" fmla="*/ 4503420 w 5440680"/>
                <a:gd name="connsiteY20" fmla="*/ 381000 h 464820"/>
                <a:gd name="connsiteX21" fmla="*/ 4480560 w 5440680"/>
                <a:gd name="connsiteY21" fmla="*/ 388620 h 464820"/>
                <a:gd name="connsiteX22" fmla="*/ 4389120 w 5440680"/>
                <a:gd name="connsiteY22" fmla="*/ 403860 h 464820"/>
                <a:gd name="connsiteX23" fmla="*/ 4351020 w 5440680"/>
                <a:gd name="connsiteY23" fmla="*/ 411480 h 464820"/>
                <a:gd name="connsiteX24" fmla="*/ 4267200 w 5440680"/>
                <a:gd name="connsiteY24" fmla="*/ 419100 h 464820"/>
                <a:gd name="connsiteX25" fmla="*/ 4008120 w 5440680"/>
                <a:gd name="connsiteY25" fmla="*/ 464820 h 464820"/>
                <a:gd name="connsiteX26" fmla="*/ 3718560 w 5440680"/>
                <a:gd name="connsiteY26" fmla="*/ 457200 h 464820"/>
                <a:gd name="connsiteX27" fmla="*/ 3642360 w 5440680"/>
                <a:gd name="connsiteY27" fmla="*/ 434340 h 464820"/>
                <a:gd name="connsiteX28" fmla="*/ 3589020 w 5440680"/>
                <a:gd name="connsiteY28" fmla="*/ 426720 h 464820"/>
                <a:gd name="connsiteX29" fmla="*/ 3550920 w 5440680"/>
                <a:gd name="connsiteY29" fmla="*/ 411480 h 464820"/>
                <a:gd name="connsiteX30" fmla="*/ 3406140 w 5440680"/>
                <a:gd name="connsiteY30" fmla="*/ 396240 h 464820"/>
                <a:gd name="connsiteX31" fmla="*/ 3108960 w 5440680"/>
                <a:gd name="connsiteY31" fmla="*/ 381000 h 464820"/>
                <a:gd name="connsiteX32" fmla="*/ 2971800 w 5440680"/>
                <a:gd name="connsiteY32" fmla="*/ 365760 h 464820"/>
                <a:gd name="connsiteX33" fmla="*/ 2948940 w 5440680"/>
                <a:gd name="connsiteY33" fmla="*/ 358140 h 464820"/>
                <a:gd name="connsiteX34" fmla="*/ 2903220 w 5440680"/>
                <a:gd name="connsiteY34" fmla="*/ 350520 h 464820"/>
                <a:gd name="connsiteX35" fmla="*/ 2811780 w 5440680"/>
                <a:gd name="connsiteY35" fmla="*/ 342900 h 464820"/>
                <a:gd name="connsiteX36" fmla="*/ 2644140 w 5440680"/>
                <a:gd name="connsiteY36" fmla="*/ 320040 h 464820"/>
                <a:gd name="connsiteX37" fmla="*/ 2529840 w 5440680"/>
                <a:gd name="connsiteY37" fmla="*/ 304800 h 464820"/>
                <a:gd name="connsiteX38" fmla="*/ 2468880 w 5440680"/>
                <a:gd name="connsiteY38" fmla="*/ 289560 h 464820"/>
                <a:gd name="connsiteX39" fmla="*/ 2194560 w 5440680"/>
                <a:gd name="connsiteY39" fmla="*/ 297180 h 464820"/>
                <a:gd name="connsiteX40" fmla="*/ 2164080 w 5440680"/>
                <a:gd name="connsiteY40" fmla="*/ 312420 h 464820"/>
                <a:gd name="connsiteX41" fmla="*/ 2065020 w 5440680"/>
                <a:gd name="connsiteY41" fmla="*/ 320040 h 464820"/>
                <a:gd name="connsiteX42" fmla="*/ 1935480 w 5440680"/>
                <a:gd name="connsiteY42" fmla="*/ 335280 h 464820"/>
                <a:gd name="connsiteX43" fmla="*/ 1889760 w 5440680"/>
                <a:gd name="connsiteY43" fmla="*/ 342900 h 464820"/>
                <a:gd name="connsiteX44" fmla="*/ 1798320 w 5440680"/>
                <a:gd name="connsiteY44" fmla="*/ 365760 h 464820"/>
                <a:gd name="connsiteX45" fmla="*/ 1600200 w 5440680"/>
                <a:gd name="connsiteY45" fmla="*/ 388620 h 464820"/>
                <a:gd name="connsiteX46" fmla="*/ 1501140 w 5440680"/>
                <a:gd name="connsiteY46" fmla="*/ 396240 h 464820"/>
                <a:gd name="connsiteX47" fmla="*/ 1310640 w 5440680"/>
                <a:gd name="connsiteY47" fmla="*/ 419100 h 464820"/>
                <a:gd name="connsiteX48" fmla="*/ 1242060 w 5440680"/>
                <a:gd name="connsiteY48" fmla="*/ 426720 h 464820"/>
                <a:gd name="connsiteX49" fmla="*/ 807720 w 5440680"/>
                <a:gd name="connsiteY49" fmla="*/ 419100 h 464820"/>
                <a:gd name="connsiteX50" fmla="*/ 762000 w 5440680"/>
                <a:gd name="connsiteY50" fmla="*/ 388620 h 464820"/>
                <a:gd name="connsiteX51" fmla="*/ 685800 w 5440680"/>
                <a:gd name="connsiteY51" fmla="*/ 320040 h 464820"/>
                <a:gd name="connsiteX52" fmla="*/ 647700 w 5440680"/>
                <a:gd name="connsiteY52" fmla="*/ 281940 h 464820"/>
                <a:gd name="connsiteX53" fmla="*/ 594360 w 5440680"/>
                <a:gd name="connsiteY53" fmla="*/ 236220 h 464820"/>
                <a:gd name="connsiteX54" fmla="*/ 579120 w 5440680"/>
                <a:gd name="connsiteY54" fmla="*/ 213360 h 464820"/>
                <a:gd name="connsiteX55" fmla="*/ 487680 w 5440680"/>
                <a:gd name="connsiteY55" fmla="*/ 205740 h 464820"/>
                <a:gd name="connsiteX56" fmla="*/ 274320 w 5440680"/>
                <a:gd name="connsiteY56" fmla="*/ 198120 h 464820"/>
                <a:gd name="connsiteX57" fmla="*/ 243840 w 5440680"/>
                <a:gd name="connsiteY57" fmla="*/ 167640 h 464820"/>
                <a:gd name="connsiteX58" fmla="*/ 220980 w 5440680"/>
                <a:gd name="connsiteY58" fmla="*/ 152400 h 464820"/>
                <a:gd name="connsiteX59" fmla="*/ 167640 w 5440680"/>
                <a:gd name="connsiteY59" fmla="*/ 121920 h 464820"/>
                <a:gd name="connsiteX60" fmla="*/ 114300 w 5440680"/>
                <a:gd name="connsiteY60" fmla="*/ 91440 h 464820"/>
                <a:gd name="connsiteX61" fmla="*/ 91440 w 5440680"/>
                <a:gd name="connsiteY61" fmla="*/ 76200 h 464820"/>
                <a:gd name="connsiteX62" fmla="*/ 60960 w 5440680"/>
                <a:gd name="connsiteY62" fmla="*/ 60960 h 464820"/>
                <a:gd name="connsiteX63" fmla="*/ 22860 w 5440680"/>
                <a:gd name="connsiteY63" fmla="*/ 15240 h 464820"/>
                <a:gd name="connsiteX64" fmla="*/ 0 w 5440680"/>
                <a:gd name="connsiteY64" fmla="*/ 0 h 464820"/>
                <a:gd name="connsiteX0" fmla="*/ 5771674 w 5771674"/>
                <a:gd name="connsiteY0" fmla="*/ 635317 h 635317"/>
                <a:gd name="connsiteX1" fmla="*/ 5394960 w 5771674"/>
                <a:gd name="connsiteY1" fmla="*/ 350520 h 635317"/>
                <a:gd name="connsiteX2" fmla="*/ 5387340 w 5771674"/>
                <a:gd name="connsiteY2" fmla="*/ 327660 h 635317"/>
                <a:gd name="connsiteX3" fmla="*/ 5364480 w 5771674"/>
                <a:gd name="connsiteY3" fmla="*/ 289560 h 635317"/>
                <a:gd name="connsiteX4" fmla="*/ 5356860 w 5771674"/>
                <a:gd name="connsiteY4" fmla="*/ 266700 h 635317"/>
                <a:gd name="connsiteX5" fmla="*/ 5303520 w 5771674"/>
                <a:gd name="connsiteY5" fmla="*/ 228600 h 635317"/>
                <a:gd name="connsiteX6" fmla="*/ 5280660 w 5771674"/>
                <a:gd name="connsiteY6" fmla="*/ 220980 h 635317"/>
                <a:gd name="connsiteX7" fmla="*/ 5257800 w 5771674"/>
                <a:gd name="connsiteY7" fmla="*/ 198120 h 635317"/>
                <a:gd name="connsiteX8" fmla="*/ 5128260 w 5771674"/>
                <a:gd name="connsiteY8" fmla="*/ 190500 h 635317"/>
                <a:gd name="connsiteX9" fmla="*/ 5067300 w 5771674"/>
                <a:gd name="connsiteY9" fmla="*/ 205740 h 635317"/>
                <a:gd name="connsiteX10" fmla="*/ 5044440 w 5771674"/>
                <a:gd name="connsiteY10" fmla="*/ 213360 h 635317"/>
                <a:gd name="connsiteX11" fmla="*/ 5013960 w 5771674"/>
                <a:gd name="connsiteY11" fmla="*/ 236220 h 635317"/>
                <a:gd name="connsiteX12" fmla="*/ 4968240 w 5771674"/>
                <a:gd name="connsiteY12" fmla="*/ 251460 h 635317"/>
                <a:gd name="connsiteX13" fmla="*/ 4945380 w 5771674"/>
                <a:gd name="connsiteY13" fmla="*/ 259080 h 635317"/>
                <a:gd name="connsiteX14" fmla="*/ 4899660 w 5771674"/>
                <a:gd name="connsiteY14" fmla="*/ 289560 h 635317"/>
                <a:gd name="connsiteX15" fmla="*/ 4823460 w 5771674"/>
                <a:gd name="connsiteY15" fmla="*/ 304800 h 635317"/>
                <a:gd name="connsiteX16" fmla="*/ 4800600 w 5771674"/>
                <a:gd name="connsiteY16" fmla="*/ 320040 h 635317"/>
                <a:gd name="connsiteX17" fmla="*/ 4739640 w 5771674"/>
                <a:gd name="connsiteY17" fmla="*/ 335280 h 635317"/>
                <a:gd name="connsiteX18" fmla="*/ 4686300 w 5771674"/>
                <a:gd name="connsiteY18" fmla="*/ 350520 h 635317"/>
                <a:gd name="connsiteX19" fmla="*/ 4572000 w 5771674"/>
                <a:gd name="connsiteY19" fmla="*/ 365760 h 635317"/>
                <a:gd name="connsiteX20" fmla="*/ 4503420 w 5771674"/>
                <a:gd name="connsiteY20" fmla="*/ 381000 h 635317"/>
                <a:gd name="connsiteX21" fmla="*/ 4480560 w 5771674"/>
                <a:gd name="connsiteY21" fmla="*/ 388620 h 635317"/>
                <a:gd name="connsiteX22" fmla="*/ 4389120 w 5771674"/>
                <a:gd name="connsiteY22" fmla="*/ 403860 h 635317"/>
                <a:gd name="connsiteX23" fmla="*/ 4351020 w 5771674"/>
                <a:gd name="connsiteY23" fmla="*/ 411480 h 635317"/>
                <a:gd name="connsiteX24" fmla="*/ 4267200 w 5771674"/>
                <a:gd name="connsiteY24" fmla="*/ 419100 h 635317"/>
                <a:gd name="connsiteX25" fmla="*/ 4008120 w 5771674"/>
                <a:gd name="connsiteY25" fmla="*/ 464820 h 635317"/>
                <a:gd name="connsiteX26" fmla="*/ 3718560 w 5771674"/>
                <a:gd name="connsiteY26" fmla="*/ 457200 h 635317"/>
                <a:gd name="connsiteX27" fmla="*/ 3642360 w 5771674"/>
                <a:gd name="connsiteY27" fmla="*/ 434340 h 635317"/>
                <a:gd name="connsiteX28" fmla="*/ 3589020 w 5771674"/>
                <a:gd name="connsiteY28" fmla="*/ 426720 h 635317"/>
                <a:gd name="connsiteX29" fmla="*/ 3550920 w 5771674"/>
                <a:gd name="connsiteY29" fmla="*/ 411480 h 635317"/>
                <a:gd name="connsiteX30" fmla="*/ 3406140 w 5771674"/>
                <a:gd name="connsiteY30" fmla="*/ 396240 h 635317"/>
                <a:gd name="connsiteX31" fmla="*/ 3108960 w 5771674"/>
                <a:gd name="connsiteY31" fmla="*/ 381000 h 635317"/>
                <a:gd name="connsiteX32" fmla="*/ 2971800 w 5771674"/>
                <a:gd name="connsiteY32" fmla="*/ 365760 h 635317"/>
                <a:gd name="connsiteX33" fmla="*/ 2948940 w 5771674"/>
                <a:gd name="connsiteY33" fmla="*/ 358140 h 635317"/>
                <a:gd name="connsiteX34" fmla="*/ 2903220 w 5771674"/>
                <a:gd name="connsiteY34" fmla="*/ 350520 h 635317"/>
                <a:gd name="connsiteX35" fmla="*/ 2811780 w 5771674"/>
                <a:gd name="connsiteY35" fmla="*/ 342900 h 635317"/>
                <a:gd name="connsiteX36" fmla="*/ 2644140 w 5771674"/>
                <a:gd name="connsiteY36" fmla="*/ 320040 h 635317"/>
                <a:gd name="connsiteX37" fmla="*/ 2529840 w 5771674"/>
                <a:gd name="connsiteY37" fmla="*/ 304800 h 635317"/>
                <a:gd name="connsiteX38" fmla="*/ 2468880 w 5771674"/>
                <a:gd name="connsiteY38" fmla="*/ 289560 h 635317"/>
                <a:gd name="connsiteX39" fmla="*/ 2194560 w 5771674"/>
                <a:gd name="connsiteY39" fmla="*/ 297180 h 635317"/>
                <a:gd name="connsiteX40" fmla="*/ 2164080 w 5771674"/>
                <a:gd name="connsiteY40" fmla="*/ 312420 h 635317"/>
                <a:gd name="connsiteX41" fmla="*/ 2065020 w 5771674"/>
                <a:gd name="connsiteY41" fmla="*/ 320040 h 635317"/>
                <a:gd name="connsiteX42" fmla="*/ 1935480 w 5771674"/>
                <a:gd name="connsiteY42" fmla="*/ 335280 h 635317"/>
                <a:gd name="connsiteX43" fmla="*/ 1889760 w 5771674"/>
                <a:gd name="connsiteY43" fmla="*/ 342900 h 635317"/>
                <a:gd name="connsiteX44" fmla="*/ 1798320 w 5771674"/>
                <a:gd name="connsiteY44" fmla="*/ 365760 h 635317"/>
                <a:gd name="connsiteX45" fmla="*/ 1600200 w 5771674"/>
                <a:gd name="connsiteY45" fmla="*/ 388620 h 635317"/>
                <a:gd name="connsiteX46" fmla="*/ 1501140 w 5771674"/>
                <a:gd name="connsiteY46" fmla="*/ 396240 h 635317"/>
                <a:gd name="connsiteX47" fmla="*/ 1310640 w 5771674"/>
                <a:gd name="connsiteY47" fmla="*/ 419100 h 635317"/>
                <a:gd name="connsiteX48" fmla="*/ 1242060 w 5771674"/>
                <a:gd name="connsiteY48" fmla="*/ 426720 h 635317"/>
                <a:gd name="connsiteX49" fmla="*/ 807720 w 5771674"/>
                <a:gd name="connsiteY49" fmla="*/ 419100 h 635317"/>
                <a:gd name="connsiteX50" fmla="*/ 762000 w 5771674"/>
                <a:gd name="connsiteY50" fmla="*/ 388620 h 635317"/>
                <a:gd name="connsiteX51" fmla="*/ 685800 w 5771674"/>
                <a:gd name="connsiteY51" fmla="*/ 320040 h 635317"/>
                <a:gd name="connsiteX52" fmla="*/ 647700 w 5771674"/>
                <a:gd name="connsiteY52" fmla="*/ 281940 h 635317"/>
                <a:gd name="connsiteX53" fmla="*/ 594360 w 5771674"/>
                <a:gd name="connsiteY53" fmla="*/ 236220 h 635317"/>
                <a:gd name="connsiteX54" fmla="*/ 579120 w 5771674"/>
                <a:gd name="connsiteY54" fmla="*/ 213360 h 635317"/>
                <a:gd name="connsiteX55" fmla="*/ 487680 w 5771674"/>
                <a:gd name="connsiteY55" fmla="*/ 205740 h 635317"/>
                <a:gd name="connsiteX56" fmla="*/ 274320 w 5771674"/>
                <a:gd name="connsiteY56" fmla="*/ 198120 h 635317"/>
                <a:gd name="connsiteX57" fmla="*/ 243840 w 5771674"/>
                <a:gd name="connsiteY57" fmla="*/ 167640 h 635317"/>
                <a:gd name="connsiteX58" fmla="*/ 220980 w 5771674"/>
                <a:gd name="connsiteY58" fmla="*/ 152400 h 635317"/>
                <a:gd name="connsiteX59" fmla="*/ 167640 w 5771674"/>
                <a:gd name="connsiteY59" fmla="*/ 121920 h 635317"/>
                <a:gd name="connsiteX60" fmla="*/ 114300 w 5771674"/>
                <a:gd name="connsiteY60" fmla="*/ 91440 h 635317"/>
                <a:gd name="connsiteX61" fmla="*/ 91440 w 5771674"/>
                <a:gd name="connsiteY61" fmla="*/ 76200 h 635317"/>
                <a:gd name="connsiteX62" fmla="*/ 60960 w 5771674"/>
                <a:gd name="connsiteY62" fmla="*/ 60960 h 635317"/>
                <a:gd name="connsiteX63" fmla="*/ 22860 w 5771674"/>
                <a:gd name="connsiteY63" fmla="*/ 15240 h 635317"/>
                <a:gd name="connsiteX64" fmla="*/ 0 w 5771674"/>
                <a:gd name="connsiteY64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387340 w 5771674"/>
                <a:gd name="connsiteY2" fmla="*/ 327660 h 635317"/>
                <a:gd name="connsiteX3" fmla="*/ 5364480 w 5771674"/>
                <a:gd name="connsiteY3" fmla="*/ 289560 h 635317"/>
                <a:gd name="connsiteX4" fmla="*/ 5356860 w 5771674"/>
                <a:gd name="connsiteY4" fmla="*/ 266700 h 635317"/>
                <a:gd name="connsiteX5" fmla="*/ 5303520 w 5771674"/>
                <a:gd name="connsiteY5" fmla="*/ 228600 h 635317"/>
                <a:gd name="connsiteX6" fmla="*/ 5280660 w 5771674"/>
                <a:gd name="connsiteY6" fmla="*/ 220980 h 635317"/>
                <a:gd name="connsiteX7" fmla="*/ 5257800 w 5771674"/>
                <a:gd name="connsiteY7" fmla="*/ 198120 h 635317"/>
                <a:gd name="connsiteX8" fmla="*/ 5128260 w 5771674"/>
                <a:gd name="connsiteY8" fmla="*/ 190500 h 635317"/>
                <a:gd name="connsiteX9" fmla="*/ 5067300 w 5771674"/>
                <a:gd name="connsiteY9" fmla="*/ 205740 h 635317"/>
                <a:gd name="connsiteX10" fmla="*/ 5044440 w 5771674"/>
                <a:gd name="connsiteY10" fmla="*/ 213360 h 635317"/>
                <a:gd name="connsiteX11" fmla="*/ 5013960 w 5771674"/>
                <a:gd name="connsiteY11" fmla="*/ 236220 h 635317"/>
                <a:gd name="connsiteX12" fmla="*/ 4968240 w 5771674"/>
                <a:gd name="connsiteY12" fmla="*/ 251460 h 635317"/>
                <a:gd name="connsiteX13" fmla="*/ 4945380 w 5771674"/>
                <a:gd name="connsiteY13" fmla="*/ 259080 h 635317"/>
                <a:gd name="connsiteX14" fmla="*/ 4899660 w 5771674"/>
                <a:gd name="connsiteY14" fmla="*/ 289560 h 635317"/>
                <a:gd name="connsiteX15" fmla="*/ 4823460 w 5771674"/>
                <a:gd name="connsiteY15" fmla="*/ 304800 h 635317"/>
                <a:gd name="connsiteX16" fmla="*/ 4800600 w 5771674"/>
                <a:gd name="connsiteY16" fmla="*/ 320040 h 635317"/>
                <a:gd name="connsiteX17" fmla="*/ 4739640 w 5771674"/>
                <a:gd name="connsiteY17" fmla="*/ 335280 h 635317"/>
                <a:gd name="connsiteX18" fmla="*/ 4686300 w 5771674"/>
                <a:gd name="connsiteY18" fmla="*/ 350520 h 635317"/>
                <a:gd name="connsiteX19" fmla="*/ 4572000 w 5771674"/>
                <a:gd name="connsiteY19" fmla="*/ 365760 h 635317"/>
                <a:gd name="connsiteX20" fmla="*/ 4503420 w 5771674"/>
                <a:gd name="connsiteY20" fmla="*/ 381000 h 635317"/>
                <a:gd name="connsiteX21" fmla="*/ 4480560 w 5771674"/>
                <a:gd name="connsiteY21" fmla="*/ 388620 h 635317"/>
                <a:gd name="connsiteX22" fmla="*/ 4389120 w 5771674"/>
                <a:gd name="connsiteY22" fmla="*/ 403860 h 635317"/>
                <a:gd name="connsiteX23" fmla="*/ 4351020 w 5771674"/>
                <a:gd name="connsiteY23" fmla="*/ 411480 h 635317"/>
                <a:gd name="connsiteX24" fmla="*/ 4267200 w 5771674"/>
                <a:gd name="connsiteY24" fmla="*/ 419100 h 635317"/>
                <a:gd name="connsiteX25" fmla="*/ 4008120 w 5771674"/>
                <a:gd name="connsiteY25" fmla="*/ 464820 h 635317"/>
                <a:gd name="connsiteX26" fmla="*/ 3718560 w 5771674"/>
                <a:gd name="connsiteY26" fmla="*/ 457200 h 635317"/>
                <a:gd name="connsiteX27" fmla="*/ 3642360 w 5771674"/>
                <a:gd name="connsiteY27" fmla="*/ 434340 h 635317"/>
                <a:gd name="connsiteX28" fmla="*/ 3589020 w 5771674"/>
                <a:gd name="connsiteY28" fmla="*/ 426720 h 635317"/>
                <a:gd name="connsiteX29" fmla="*/ 3550920 w 5771674"/>
                <a:gd name="connsiteY29" fmla="*/ 411480 h 635317"/>
                <a:gd name="connsiteX30" fmla="*/ 3406140 w 5771674"/>
                <a:gd name="connsiteY30" fmla="*/ 396240 h 635317"/>
                <a:gd name="connsiteX31" fmla="*/ 3108960 w 5771674"/>
                <a:gd name="connsiteY31" fmla="*/ 381000 h 635317"/>
                <a:gd name="connsiteX32" fmla="*/ 2971800 w 5771674"/>
                <a:gd name="connsiteY32" fmla="*/ 365760 h 635317"/>
                <a:gd name="connsiteX33" fmla="*/ 2948940 w 5771674"/>
                <a:gd name="connsiteY33" fmla="*/ 358140 h 635317"/>
                <a:gd name="connsiteX34" fmla="*/ 2903220 w 5771674"/>
                <a:gd name="connsiteY34" fmla="*/ 350520 h 635317"/>
                <a:gd name="connsiteX35" fmla="*/ 2811780 w 5771674"/>
                <a:gd name="connsiteY35" fmla="*/ 342900 h 635317"/>
                <a:gd name="connsiteX36" fmla="*/ 2644140 w 5771674"/>
                <a:gd name="connsiteY36" fmla="*/ 320040 h 635317"/>
                <a:gd name="connsiteX37" fmla="*/ 2529840 w 5771674"/>
                <a:gd name="connsiteY37" fmla="*/ 304800 h 635317"/>
                <a:gd name="connsiteX38" fmla="*/ 2468880 w 5771674"/>
                <a:gd name="connsiteY38" fmla="*/ 289560 h 635317"/>
                <a:gd name="connsiteX39" fmla="*/ 2194560 w 5771674"/>
                <a:gd name="connsiteY39" fmla="*/ 297180 h 635317"/>
                <a:gd name="connsiteX40" fmla="*/ 2164080 w 5771674"/>
                <a:gd name="connsiteY40" fmla="*/ 312420 h 635317"/>
                <a:gd name="connsiteX41" fmla="*/ 2065020 w 5771674"/>
                <a:gd name="connsiteY41" fmla="*/ 320040 h 635317"/>
                <a:gd name="connsiteX42" fmla="*/ 1935480 w 5771674"/>
                <a:gd name="connsiteY42" fmla="*/ 335280 h 635317"/>
                <a:gd name="connsiteX43" fmla="*/ 1889760 w 5771674"/>
                <a:gd name="connsiteY43" fmla="*/ 342900 h 635317"/>
                <a:gd name="connsiteX44" fmla="*/ 1798320 w 5771674"/>
                <a:gd name="connsiteY44" fmla="*/ 365760 h 635317"/>
                <a:gd name="connsiteX45" fmla="*/ 1600200 w 5771674"/>
                <a:gd name="connsiteY45" fmla="*/ 388620 h 635317"/>
                <a:gd name="connsiteX46" fmla="*/ 1501140 w 5771674"/>
                <a:gd name="connsiteY46" fmla="*/ 396240 h 635317"/>
                <a:gd name="connsiteX47" fmla="*/ 1310640 w 5771674"/>
                <a:gd name="connsiteY47" fmla="*/ 419100 h 635317"/>
                <a:gd name="connsiteX48" fmla="*/ 1242060 w 5771674"/>
                <a:gd name="connsiteY48" fmla="*/ 426720 h 635317"/>
                <a:gd name="connsiteX49" fmla="*/ 807720 w 5771674"/>
                <a:gd name="connsiteY49" fmla="*/ 419100 h 635317"/>
                <a:gd name="connsiteX50" fmla="*/ 762000 w 5771674"/>
                <a:gd name="connsiteY50" fmla="*/ 388620 h 635317"/>
                <a:gd name="connsiteX51" fmla="*/ 685800 w 5771674"/>
                <a:gd name="connsiteY51" fmla="*/ 320040 h 635317"/>
                <a:gd name="connsiteX52" fmla="*/ 647700 w 5771674"/>
                <a:gd name="connsiteY52" fmla="*/ 281940 h 635317"/>
                <a:gd name="connsiteX53" fmla="*/ 594360 w 5771674"/>
                <a:gd name="connsiteY53" fmla="*/ 236220 h 635317"/>
                <a:gd name="connsiteX54" fmla="*/ 579120 w 5771674"/>
                <a:gd name="connsiteY54" fmla="*/ 213360 h 635317"/>
                <a:gd name="connsiteX55" fmla="*/ 487680 w 5771674"/>
                <a:gd name="connsiteY55" fmla="*/ 205740 h 635317"/>
                <a:gd name="connsiteX56" fmla="*/ 274320 w 5771674"/>
                <a:gd name="connsiteY56" fmla="*/ 198120 h 635317"/>
                <a:gd name="connsiteX57" fmla="*/ 243840 w 5771674"/>
                <a:gd name="connsiteY57" fmla="*/ 167640 h 635317"/>
                <a:gd name="connsiteX58" fmla="*/ 220980 w 5771674"/>
                <a:gd name="connsiteY58" fmla="*/ 152400 h 635317"/>
                <a:gd name="connsiteX59" fmla="*/ 167640 w 5771674"/>
                <a:gd name="connsiteY59" fmla="*/ 121920 h 635317"/>
                <a:gd name="connsiteX60" fmla="*/ 114300 w 5771674"/>
                <a:gd name="connsiteY60" fmla="*/ 91440 h 635317"/>
                <a:gd name="connsiteX61" fmla="*/ 91440 w 5771674"/>
                <a:gd name="connsiteY61" fmla="*/ 76200 h 635317"/>
                <a:gd name="connsiteX62" fmla="*/ 60960 w 5771674"/>
                <a:gd name="connsiteY62" fmla="*/ 60960 h 635317"/>
                <a:gd name="connsiteX63" fmla="*/ 22860 w 5771674"/>
                <a:gd name="connsiteY63" fmla="*/ 15240 h 635317"/>
                <a:gd name="connsiteX64" fmla="*/ 0 w 5771674"/>
                <a:gd name="connsiteY64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364480 w 5771674"/>
                <a:gd name="connsiteY3" fmla="*/ 289560 h 635317"/>
                <a:gd name="connsiteX4" fmla="*/ 5356860 w 5771674"/>
                <a:gd name="connsiteY4" fmla="*/ 266700 h 635317"/>
                <a:gd name="connsiteX5" fmla="*/ 5303520 w 5771674"/>
                <a:gd name="connsiteY5" fmla="*/ 228600 h 635317"/>
                <a:gd name="connsiteX6" fmla="*/ 5280660 w 5771674"/>
                <a:gd name="connsiteY6" fmla="*/ 220980 h 635317"/>
                <a:gd name="connsiteX7" fmla="*/ 5257800 w 5771674"/>
                <a:gd name="connsiteY7" fmla="*/ 198120 h 635317"/>
                <a:gd name="connsiteX8" fmla="*/ 5128260 w 5771674"/>
                <a:gd name="connsiteY8" fmla="*/ 190500 h 635317"/>
                <a:gd name="connsiteX9" fmla="*/ 5067300 w 5771674"/>
                <a:gd name="connsiteY9" fmla="*/ 205740 h 635317"/>
                <a:gd name="connsiteX10" fmla="*/ 5044440 w 5771674"/>
                <a:gd name="connsiteY10" fmla="*/ 213360 h 635317"/>
                <a:gd name="connsiteX11" fmla="*/ 5013960 w 5771674"/>
                <a:gd name="connsiteY11" fmla="*/ 236220 h 635317"/>
                <a:gd name="connsiteX12" fmla="*/ 4968240 w 5771674"/>
                <a:gd name="connsiteY12" fmla="*/ 251460 h 635317"/>
                <a:gd name="connsiteX13" fmla="*/ 4945380 w 5771674"/>
                <a:gd name="connsiteY13" fmla="*/ 259080 h 635317"/>
                <a:gd name="connsiteX14" fmla="*/ 4899660 w 5771674"/>
                <a:gd name="connsiteY14" fmla="*/ 289560 h 635317"/>
                <a:gd name="connsiteX15" fmla="*/ 4823460 w 5771674"/>
                <a:gd name="connsiteY15" fmla="*/ 304800 h 635317"/>
                <a:gd name="connsiteX16" fmla="*/ 4800600 w 5771674"/>
                <a:gd name="connsiteY16" fmla="*/ 320040 h 635317"/>
                <a:gd name="connsiteX17" fmla="*/ 4739640 w 5771674"/>
                <a:gd name="connsiteY17" fmla="*/ 335280 h 635317"/>
                <a:gd name="connsiteX18" fmla="*/ 4686300 w 5771674"/>
                <a:gd name="connsiteY18" fmla="*/ 350520 h 635317"/>
                <a:gd name="connsiteX19" fmla="*/ 4572000 w 5771674"/>
                <a:gd name="connsiteY19" fmla="*/ 365760 h 635317"/>
                <a:gd name="connsiteX20" fmla="*/ 4503420 w 5771674"/>
                <a:gd name="connsiteY20" fmla="*/ 381000 h 635317"/>
                <a:gd name="connsiteX21" fmla="*/ 4480560 w 5771674"/>
                <a:gd name="connsiteY21" fmla="*/ 388620 h 635317"/>
                <a:gd name="connsiteX22" fmla="*/ 4389120 w 5771674"/>
                <a:gd name="connsiteY22" fmla="*/ 403860 h 635317"/>
                <a:gd name="connsiteX23" fmla="*/ 4351020 w 5771674"/>
                <a:gd name="connsiteY23" fmla="*/ 411480 h 635317"/>
                <a:gd name="connsiteX24" fmla="*/ 4267200 w 5771674"/>
                <a:gd name="connsiteY24" fmla="*/ 419100 h 635317"/>
                <a:gd name="connsiteX25" fmla="*/ 4008120 w 5771674"/>
                <a:gd name="connsiteY25" fmla="*/ 464820 h 635317"/>
                <a:gd name="connsiteX26" fmla="*/ 3718560 w 5771674"/>
                <a:gd name="connsiteY26" fmla="*/ 457200 h 635317"/>
                <a:gd name="connsiteX27" fmla="*/ 3642360 w 5771674"/>
                <a:gd name="connsiteY27" fmla="*/ 434340 h 635317"/>
                <a:gd name="connsiteX28" fmla="*/ 3589020 w 5771674"/>
                <a:gd name="connsiteY28" fmla="*/ 426720 h 635317"/>
                <a:gd name="connsiteX29" fmla="*/ 3550920 w 5771674"/>
                <a:gd name="connsiteY29" fmla="*/ 411480 h 635317"/>
                <a:gd name="connsiteX30" fmla="*/ 3406140 w 5771674"/>
                <a:gd name="connsiteY30" fmla="*/ 396240 h 635317"/>
                <a:gd name="connsiteX31" fmla="*/ 3108960 w 5771674"/>
                <a:gd name="connsiteY31" fmla="*/ 381000 h 635317"/>
                <a:gd name="connsiteX32" fmla="*/ 2971800 w 5771674"/>
                <a:gd name="connsiteY32" fmla="*/ 365760 h 635317"/>
                <a:gd name="connsiteX33" fmla="*/ 2948940 w 5771674"/>
                <a:gd name="connsiteY33" fmla="*/ 358140 h 635317"/>
                <a:gd name="connsiteX34" fmla="*/ 2903220 w 5771674"/>
                <a:gd name="connsiteY34" fmla="*/ 350520 h 635317"/>
                <a:gd name="connsiteX35" fmla="*/ 2811780 w 5771674"/>
                <a:gd name="connsiteY35" fmla="*/ 342900 h 635317"/>
                <a:gd name="connsiteX36" fmla="*/ 2644140 w 5771674"/>
                <a:gd name="connsiteY36" fmla="*/ 320040 h 635317"/>
                <a:gd name="connsiteX37" fmla="*/ 2529840 w 5771674"/>
                <a:gd name="connsiteY37" fmla="*/ 304800 h 635317"/>
                <a:gd name="connsiteX38" fmla="*/ 2468880 w 5771674"/>
                <a:gd name="connsiteY38" fmla="*/ 289560 h 635317"/>
                <a:gd name="connsiteX39" fmla="*/ 2194560 w 5771674"/>
                <a:gd name="connsiteY39" fmla="*/ 297180 h 635317"/>
                <a:gd name="connsiteX40" fmla="*/ 2164080 w 5771674"/>
                <a:gd name="connsiteY40" fmla="*/ 312420 h 635317"/>
                <a:gd name="connsiteX41" fmla="*/ 2065020 w 5771674"/>
                <a:gd name="connsiteY41" fmla="*/ 320040 h 635317"/>
                <a:gd name="connsiteX42" fmla="*/ 1935480 w 5771674"/>
                <a:gd name="connsiteY42" fmla="*/ 335280 h 635317"/>
                <a:gd name="connsiteX43" fmla="*/ 1889760 w 5771674"/>
                <a:gd name="connsiteY43" fmla="*/ 342900 h 635317"/>
                <a:gd name="connsiteX44" fmla="*/ 1798320 w 5771674"/>
                <a:gd name="connsiteY44" fmla="*/ 365760 h 635317"/>
                <a:gd name="connsiteX45" fmla="*/ 1600200 w 5771674"/>
                <a:gd name="connsiteY45" fmla="*/ 388620 h 635317"/>
                <a:gd name="connsiteX46" fmla="*/ 1501140 w 5771674"/>
                <a:gd name="connsiteY46" fmla="*/ 396240 h 635317"/>
                <a:gd name="connsiteX47" fmla="*/ 1310640 w 5771674"/>
                <a:gd name="connsiteY47" fmla="*/ 419100 h 635317"/>
                <a:gd name="connsiteX48" fmla="*/ 1242060 w 5771674"/>
                <a:gd name="connsiteY48" fmla="*/ 426720 h 635317"/>
                <a:gd name="connsiteX49" fmla="*/ 807720 w 5771674"/>
                <a:gd name="connsiteY49" fmla="*/ 419100 h 635317"/>
                <a:gd name="connsiteX50" fmla="*/ 762000 w 5771674"/>
                <a:gd name="connsiteY50" fmla="*/ 388620 h 635317"/>
                <a:gd name="connsiteX51" fmla="*/ 685800 w 5771674"/>
                <a:gd name="connsiteY51" fmla="*/ 320040 h 635317"/>
                <a:gd name="connsiteX52" fmla="*/ 647700 w 5771674"/>
                <a:gd name="connsiteY52" fmla="*/ 281940 h 635317"/>
                <a:gd name="connsiteX53" fmla="*/ 594360 w 5771674"/>
                <a:gd name="connsiteY53" fmla="*/ 236220 h 635317"/>
                <a:gd name="connsiteX54" fmla="*/ 579120 w 5771674"/>
                <a:gd name="connsiteY54" fmla="*/ 213360 h 635317"/>
                <a:gd name="connsiteX55" fmla="*/ 487680 w 5771674"/>
                <a:gd name="connsiteY55" fmla="*/ 205740 h 635317"/>
                <a:gd name="connsiteX56" fmla="*/ 274320 w 5771674"/>
                <a:gd name="connsiteY56" fmla="*/ 198120 h 635317"/>
                <a:gd name="connsiteX57" fmla="*/ 243840 w 5771674"/>
                <a:gd name="connsiteY57" fmla="*/ 167640 h 635317"/>
                <a:gd name="connsiteX58" fmla="*/ 220980 w 5771674"/>
                <a:gd name="connsiteY58" fmla="*/ 152400 h 635317"/>
                <a:gd name="connsiteX59" fmla="*/ 167640 w 5771674"/>
                <a:gd name="connsiteY59" fmla="*/ 121920 h 635317"/>
                <a:gd name="connsiteX60" fmla="*/ 114300 w 5771674"/>
                <a:gd name="connsiteY60" fmla="*/ 91440 h 635317"/>
                <a:gd name="connsiteX61" fmla="*/ 91440 w 5771674"/>
                <a:gd name="connsiteY61" fmla="*/ 76200 h 635317"/>
                <a:gd name="connsiteX62" fmla="*/ 60960 w 5771674"/>
                <a:gd name="connsiteY62" fmla="*/ 60960 h 635317"/>
                <a:gd name="connsiteX63" fmla="*/ 22860 w 5771674"/>
                <a:gd name="connsiteY63" fmla="*/ 15240 h 635317"/>
                <a:gd name="connsiteX64" fmla="*/ 0 w 5771674"/>
                <a:gd name="connsiteY64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356860 w 5771674"/>
                <a:gd name="connsiteY3" fmla="*/ 266700 h 635317"/>
                <a:gd name="connsiteX4" fmla="*/ 5303520 w 5771674"/>
                <a:gd name="connsiteY4" fmla="*/ 228600 h 635317"/>
                <a:gd name="connsiteX5" fmla="*/ 5280660 w 5771674"/>
                <a:gd name="connsiteY5" fmla="*/ 220980 h 635317"/>
                <a:gd name="connsiteX6" fmla="*/ 5257800 w 5771674"/>
                <a:gd name="connsiteY6" fmla="*/ 198120 h 635317"/>
                <a:gd name="connsiteX7" fmla="*/ 5128260 w 5771674"/>
                <a:gd name="connsiteY7" fmla="*/ 190500 h 635317"/>
                <a:gd name="connsiteX8" fmla="*/ 5067300 w 5771674"/>
                <a:gd name="connsiteY8" fmla="*/ 205740 h 635317"/>
                <a:gd name="connsiteX9" fmla="*/ 5044440 w 5771674"/>
                <a:gd name="connsiteY9" fmla="*/ 213360 h 635317"/>
                <a:gd name="connsiteX10" fmla="*/ 5013960 w 5771674"/>
                <a:gd name="connsiteY10" fmla="*/ 236220 h 635317"/>
                <a:gd name="connsiteX11" fmla="*/ 4968240 w 5771674"/>
                <a:gd name="connsiteY11" fmla="*/ 251460 h 635317"/>
                <a:gd name="connsiteX12" fmla="*/ 4945380 w 5771674"/>
                <a:gd name="connsiteY12" fmla="*/ 259080 h 635317"/>
                <a:gd name="connsiteX13" fmla="*/ 4899660 w 5771674"/>
                <a:gd name="connsiteY13" fmla="*/ 289560 h 635317"/>
                <a:gd name="connsiteX14" fmla="*/ 4823460 w 5771674"/>
                <a:gd name="connsiteY14" fmla="*/ 304800 h 635317"/>
                <a:gd name="connsiteX15" fmla="*/ 4800600 w 5771674"/>
                <a:gd name="connsiteY15" fmla="*/ 320040 h 635317"/>
                <a:gd name="connsiteX16" fmla="*/ 4739640 w 5771674"/>
                <a:gd name="connsiteY16" fmla="*/ 335280 h 635317"/>
                <a:gd name="connsiteX17" fmla="*/ 4686300 w 5771674"/>
                <a:gd name="connsiteY17" fmla="*/ 350520 h 635317"/>
                <a:gd name="connsiteX18" fmla="*/ 4572000 w 5771674"/>
                <a:gd name="connsiteY18" fmla="*/ 365760 h 635317"/>
                <a:gd name="connsiteX19" fmla="*/ 4503420 w 5771674"/>
                <a:gd name="connsiteY19" fmla="*/ 381000 h 635317"/>
                <a:gd name="connsiteX20" fmla="*/ 4480560 w 5771674"/>
                <a:gd name="connsiteY20" fmla="*/ 388620 h 635317"/>
                <a:gd name="connsiteX21" fmla="*/ 4389120 w 5771674"/>
                <a:gd name="connsiteY21" fmla="*/ 403860 h 635317"/>
                <a:gd name="connsiteX22" fmla="*/ 4351020 w 5771674"/>
                <a:gd name="connsiteY22" fmla="*/ 411480 h 635317"/>
                <a:gd name="connsiteX23" fmla="*/ 4267200 w 5771674"/>
                <a:gd name="connsiteY23" fmla="*/ 419100 h 635317"/>
                <a:gd name="connsiteX24" fmla="*/ 4008120 w 5771674"/>
                <a:gd name="connsiteY24" fmla="*/ 464820 h 635317"/>
                <a:gd name="connsiteX25" fmla="*/ 3718560 w 5771674"/>
                <a:gd name="connsiteY25" fmla="*/ 457200 h 635317"/>
                <a:gd name="connsiteX26" fmla="*/ 3642360 w 5771674"/>
                <a:gd name="connsiteY26" fmla="*/ 434340 h 635317"/>
                <a:gd name="connsiteX27" fmla="*/ 3589020 w 5771674"/>
                <a:gd name="connsiteY27" fmla="*/ 426720 h 635317"/>
                <a:gd name="connsiteX28" fmla="*/ 3550920 w 5771674"/>
                <a:gd name="connsiteY28" fmla="*/ 411480 h 635317"/>
                <a:gd name="connsiteX29" fmla="*/ 3406140 w 5771674"/>
                <a:gd name="connsiteY29" fmla="*/ 396240 h 635317"/>
                <a:gd name="connsiteX30" fmla="*/ 3108960 w 5771674"/>
                <a:gd name="connsiteY30" fmla="*/ 381000 h 635317"/>
                <a:gd name="connsiteX31" fmla="*/ 2971800 w 5771674"/>
                <a:gd name="connsiteY31" fmla="*/ 365760 h 635317"/>
                <a:gd name="connsiteX32" fmla="*/ 2948940 w 5771674"/>
                <a:gd name="connsiteY32" fmla="*/ 358140 h 635317"/>
                <a:gd name="connsiteX33" fmla="*/ 2903220 w 5771674"/>
                <a:gd name="connsiteY33" fmla="*/ 350520 h 635317"/>
                <a:gd name="connsiteX34" fmla="*/ 2811780 w 5771674"/>
                <a:gd name="connsiteY34" fmla="*/ 342900 h 635317"/>
                <a:gd name="connsiteX35" fmla="*/ 2644140 w 5771674"/>
                <a:gd name="connsiteY35" fmla="*/ 320040 h 635317"/>
                <a:gd name="connsiteX36" fmla="*/ 2529840 w 5771674"/>
                <a:gd name="connsiteY36" fmla="*/ 304800 h 635317"/>
                <a:gd name="connsiteX37" fmla="*/ 2468880 w 5771674"/>
                <a:gd name="connsiteY37" fmla="*/ 289560 h 635317"/>
                <a:gd name="connsiteX38" fmla="*/ 2194560 w 5771674"/>
                <a:gd name="connsiteY38" fmla="*/ 297180 h 635317"/>
                <a:gd name="connsiteX39" fmla="*/ 2164080 w 5771674"/>
                <a:gd name="connsiteY39" fmla="*/ 312420 h 635317"/>
                <a:gd name="connsiteX40" fmla="*/ 2065020 w 5771674"/>
                <a:gd name="connsiteY40" fmla="*/ 320040 h 635317"/>
                <a:gd name="connsiteX41" fmla="*/ 1935480 w 5771674"/>
                <a:gd name="connsiteY41" fmla="*/ 335280 h 635317"/>
                <a:gd name="connsiteX42" fmla="*/ 1889760 w 5771674"/>
                <a:gd name="connsiteY42" fmla="*/ 342900 h 635317"/>
                <a:gd name="connsiteX43" fmla="*/ 1798320 w 5771674"/>
                <a:gd name="connsiteY43" fmla="*/ 365760 h 635317"/>
                <a:gd name="connsiteX44" fmla="*/ 1600200 w 5771674"/>
                <a:gd name="connsiteY44" fmla="*/ 388620 h 635317"/>
                <a:gd name="connsiteX45" fmla="*/ 1501140 w 5771674"/>
                <a:gd name="connsiteY45" fmla="*/ 396240 h 635317"/>
                <a:gd name="connsiteX46" fmla="*/ 1310640 w 5771674"/>
                <a:gd name="connsiteY46" fmla="*/ 419100 h 635317"/>
                <a:gd name="connsiteX47" fmla="*/ 1242060 w 5771674"/>
                <a:gd name="connsiteY47" fmla="*/ 426720 h 635317"/>
                <a:gd name="connsiteX48" fmla="*/ 807720 w 5771674"/>
                <a:gd name="connsiteY48" fmla="*/ 419100 h 635317"/>
                <a:gd name="connsiteX49" fmla="*/ 762000 w 5771674"/>
                <a:gd name="connsiteY49" fmla="*/ 388620 h 635317"/>
                <a:gd name="connsiteX50" fmla="*/ 685800 w 5771674"/>
                <a:gd name="connsiteY50" fmla="*/ 320040 h 635317"/>
                <a:gd name="connsiteX51" fmla="*/ 647700 w 5771674"/>
                <a:gd name="connsiteY51" fmla="*/ 281940 h 635317"/>
                <a:gd name="connsiteX52" fmla="*/ 594360 w 5771674"/>
                <a:gd name="connsiteY52" fmla="*/ 236220 h 635317"/>
                <a:gd name="connsiteX53" fmla="*/ 579120 w 5771674"/>
                <a:gd name="connsiteY53" fmla="*/ 213360 h 635317"/>
                <a:gd name="connsiteX54" fmla="*/ 487680 w 5771674"/>
                <a:gd name="connsiteY54" fmla="*/ 205740 h 635317"/>
                <a:gd name="connsiteX55" fmla="*/ 274320 w 5771674"/>
                <a:gd name="connsiteY55" fmla="*/ 198120 h 635317"/>
                <a:gd name="connsiteX56" fmla="*/ 243840 w 5771674"/>
                <a:gd name="connsiteY56" fmla="*/ 167640 h 635317"/>
                <a:gd name="connsiteX57" fmla="*/ 220980 w 5771674"/>
                <a:gd name="connsiteY57" fmla="*/ 152400 h 635317"/>
                <a:gd name="connsiteX58" fmla="*/ 167640 w 5771674"/>
                <a:gd name="connsiteY58" fmla="*/ 121920 h 635317"/>
                <a:gd name="connsiteX59" fmla="*/ 114300 w 5771674"/>
                <a:gd name="connsiteY59" fmla="*/ 91440 h 635317"/>
                <a:gd name="connsiteX60" fmla="*/ 91440 w 5771674"/>
                <a:gd name="connsiteY60" fmla="*/ 76200 h 635317"/>
                <a:gd name="connsiteX61" fmla="*/ 60960 w 5771674"/>
                <a:gd name="connsiteY61" fmla="*/ 60960 h 635317"/>
                <a:gd name="connsiteX62" fmla="*/ 22860 w 5771674"/>
                <a:gd name="connsiteY62" fmla="*/ 15240 h 635317"/>
                <a:gd name="connsiteX63" fmla="*/ 0 w 5771674"/>
                <a:gd name="connsiteY63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303520 w 5771674"/>
                <a:gd name="connsiteY3" fmla="*/ 228600 h 635317"/>
                <a:gd name="connsiteX4" fmla="*/ 5280660 w 5771674"/>
                <a:gd name="connsiteY4" fmla="*/ 220980 h 635317"/>
                <a:gd name="connsiteX5" fmla="*/ 5257800 w 5771674"/>
                <a:gd name="connsiteY5" fmla="*/ 198120 h 635317"/>
                <a:gd name="connsiteX6" fmla="*/ 5128260 w 5771674"/>
                <a:gd name="connsiteY6" fmla="*/ 190500 h 635317"/>
                <a:gd name="connsiteX7" fmla="*/ 5067300 w 5771674"/>
                <a:gd name="connsiteY7" fmla="*/ 205740 h 635317"/>
                <a:gd name="connsiteX8" fmla="*/ 5044440 w 5771674"/>
                <a:gd name="connsiteY8" fmla="*/ 213360 h 635317"/>
                <a:gd name="connsiteX9" fmla="*/ 5013960 w 5771674"/>
                <a:gd name="connsiteY9" fmla="*/ 236220 h 635317"/>
                <a:gd name="connsiteX10" fmla="*/ 4968240 w 5771674"/>
                <a:gd name="connsiteY10" fmla="*/ 251460 h 635317"/>
                <a:gd name="connsiteX11" fmla="*/ 4945380 w 5771674"/>
                <a:gd name="connsiteY11" fmla="*/ 259080 h 635317"/>
                <a:gd name="connsiteX12" fmla="*/ 4899660 w 5771674"/>
                <a:gd name="connsiteY12" fmla="*/ 289560 h 635317"/>
                <a:gd name="connsiteX13" fmla="*/ 4823460 w 5771674"/>
                <a:gd name="connsiteY13" fmla="*/ 304800 h 635317"/>
                <a:gd name="connsiteX14" fmla="*/ 4800600 w 5771674"/>
                <a:gd name="connsiteY14" fmla="*/ 320040 h 635317"/>
                <a:gd name="connsiteX15" fmla="*/ 4739640 w 5771674"/>
                <a:gd name="connsiteY15" fmla="*/ 335280 h 635317"/>
                <a:gd name="connsiteX16" fmla="*/ 4686300 w 5771674"/>
                <a:gd name="connsiteY16" fmla="*/ 350520 h 635317"/>
                <a:gd name="connsiteX17" fmla="*/ 4572000 w 5771674"/>
                <a:gd name="connsiteY17" fmla="*/ 365760 h 635317"/>
                <a:gd name="connsiteX18" fmla="*/ 4503420 w 5771674"/>
                <a:gd name="connsiteY18" fmla="*/ 381000 h 635317"/>
                <a:gd name="connsiteX19" fmla="*/ 4480560 w 5771674"/>
                <a:gd name="connsiteY19" fmla="*/ 388620 h 635317"/>
                <a:gd name="connsiteX20" fmla="*/ 4389120 w 5771674"/>
                <a:gd name="connsiteY20" fmla="*/ 403860 h 635317"/>
                <a:gd name="connsiteX21" fmla="*/ 4351020 w 5771674"/>
                <a:gd name="connsiteY21" fmla="*/ 411480 h 635317"/>
                <a:gd name="connsiteX22" fmla="*/ 4267200 w 5771674"/>
                <a:gd name="connsiteY22" fmla="*/ 419100 h 635317"/>
                <a:gd name="connsiteX23" fmla="*/ 4008120 w 5771674"/>
                <a:gd name="connsiteY23" fmla="*/ 464820 h 635317"/>
                <a:gd name="connsiteX24" fmla="*/ 3718560 w 5771674"/>
                <a:gd name="connsiteY24" fmla="*/ 457200 h 635317"/>
                <a:gd name="connsiteX25" fmla="*/ 3642360 w 5771674"/>
                <a:gd name="connsiteY25" fmla="*/ 434340 h 635317"/>
                <a:gd name="connsiteX26" fmla="*/ 3589020 w 5771674"/>
                <a:gd name="connsiteY26" fmla="*/ 426720 h 635317"/>
                <a:gd name="connsiteX27" fmla="*/ 3550920 w 5771674"/>
                <a:gd name="connsiteY27" fmla="*/ 411480 h 635317"/>
                <a:gd name="connsiteX28" fmla="*/ 3406140 w 5771674"/>
                <a:gd name="connsiteY28" fmla="*/ 396240 h 635317"/>
                <a:gd name="connsiteX29" fmla="*/ 3108960 w 5771674"/>
                <a:gd name="connsiteY29" fmla="*/ 381000 h 635317"/>
                <a:gd name="connsiteX30" fmla="*/ 2971800 w 5771674"/>
                <a:gd name="connsiteY30" fmla="*/ 365760 h 635317"/>
                <a:gd name="connsiteX31" fmla="*/ 2948940 w 5771674"/>
                <a:gd name="connsiteY31" fmla="*/ 358140 h 635317"/>
                <a:gd name="connsiteX32" fmla="*/ 2903220 w 5771674"/>
                <a:gd name="connsiteY32" fmla="*/ 350520 h 635317"/>
                <a:gd name="connsiteX33" fmla="*/ 2811780 w 5771674"/>
                <a:gd name="connsiteY33" fmla="*/ 342900 h 635317"/>
                <a:gd name="connsiteX34" fmla="*/ 2644140 w 5771674"/>
                <a:gd name="connsiteY34" fmla="*/ 320040 h 635317"/>
                <a:gd name="connsiteX35" fmla="*/ 2529840 w 5771674"/>
                <a:gd name="connsiteY35" fmla="*/ 304800 h 635317"/>
                <a:gd name="connsiteX36" fmla="*/ 2468880 w 5771674"/>
                <a:gd name="connsiteY36" fmla="*/ 289560 h 635317"/>
                <a:gd name="connsiteX37" fmla="*/ 2194560 w 5771674"/>
                <a:gd name="connsiteY37" fmla="*/ 297180 h 635317"/>
                <a:gd name="connsiteX38" fmla="*/ 2164080 w 5771674"/>
                <a:gd name="connsiteY38" fmla="*/ 312420 h 635317"/>
                <a:gd name="connsiteX39" fmla="*/ 2065020 w 5771674"/>
                <a:gd name="connsiteY39" fmla="*/ 320040 h 635317"/>
                <a:gd name="connsiteX40" fmla="*/ 1935480 w 5771674"/>
                <a:gd name="connsiteY40" fmla="*/ 335280 h 635317"/>
                <a:gd name="connsiteX41" fmla="*/ 1889760 w 5771674"/>
                <a:gd name="connsiteY41" fmla="*/ 342900 h 635317"/>
                <a:gd name="connsiteX42" fmla="*/ 1798320 w 5771674"/>
                <a:gd name="connsiteY42" fmla="*/ 365760 h 635317"/>
                <a:gd name="connsiteX43" fmla="*/ 1600200 w 5771674"/>
                <a:gd name="connsiteY43" fmla="*/ 388620 h 635317"/>
                <a:gd name="connsiteX44" fmla="*/ 1501140 w 5771674"/>
                <a:gd name="connsiteY44" fmla="*/ 396240 h 635317"/>
                <a:gd name="connsiteX45" fmla="*/ 1310640 w 5771674"/>
                <a:gd name="connsiteY45" fmla="*/ 419100 h 635317"/>
                <a:gd name="connsiteX46" fmla="*/ 1242060 w 5771674"/>
                <a:gd name="connsiteY46" fmla="*/ 426720 h 635317"/>
                <a:gd name="connsiteX47" fmla="*/ 807720 w 5771674"/>
                <a:gd name="connsiteY47" fmla="*/ 419100 h 635317"/>
                <a:gd name="connsiteX48" fmla="*/ 762000 w 5771674"/>
                <a:gd name="connsiteY48" fmla="*/ 388620 h 635317"/>
                <a:gd name="connsiteX49" fmla="*/ 685800 w 5771674"/>
                <a:gd name="connsiteY49" fmla="*/ 320040 h 635317"/>
                <a:gd name="connsiteX50" fmla="*/ 647700 w 5771674"/>
                <a:gd name="connsiteY50" fmla="*/ 281940 h 635317"/>
                <a:gd name="connsiteX51" fmla="*/ 594360 w 5771674"/>
                <a:gd name="connsiteY51" fmla="*/ 236220 h 635317"/>
                <a:gd name="connsiteX52" fmla="*/ 579120 w 5771674"/>
                <a:gd name="connsiteY52" fmla="*/ 213360 h 635317"/>
                <a:gd name="connsiteX53" fmla="*/ 487680 w 5771674"/>
                <a:gd name="connsiteY53" fmla="*/ 205740 h 635317"/>
                <a:gd name="connsiteX54" fmla="*/ 274320 w 5771674"/>
                <a:gd name="connsiteY54" fmla="*/ 198120 h 635317"/>
                <a:gd name="connsiteX55" fmla="*/ 243840 w 5771674"/>
                <a:gd name="connsiteY55" fmla="*/ 167640 h 635317"/>
                <a:gd name="connsiteX56" fmla="*/ 220980 w 5771674"/>
                <a:gd name="connsiteY56" fmla="*/ 152400 h 635317"/>
                <a:gd name="connsiteX57" fmla="*/ 167640 w 5771674"/>
                <a:gd name="connsiteY57" fmla="*/ 121920 h 635317"/>
                <a:gd name="connsiteX58" fmla="*/ 114300 w 5771674"/>
                <a:gd name="connsiteY58" fmla="*/ 91440 h 635317"/>
                <a:gd name="connsiteX59" fmla="*/ 91440 w 5771674"/>
                <a:gd name="connsiteY59" fmla="*/ 76200 h 635317"/>
                <a:gd name="connsiteX60" fmla="*/ 60960 w 5771674"/>
                <a:gd name="connsiteY60" fmla="*/ 60960 h 635317"/>
                <a:gd name="connsiteX61" fmla="*/ 22860 w 5771674"/>
                <a:gd name="connsiteY61" fmla="*/ 15240 h 635317"/>
                <a:gd name="connsiteX62" fmla="*/ 0 w 5771674"/>
                <a:gd name="connsiteY62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303520 w 5771674"/>
                <a:gd name="connsiteY3" fmla="*/ 228600 h 635317"/>
                <a:gd name="connsiteX4" fmla="*/ 5257800 w 5771674"/>
                <a:gd name="connsiteY4" fmla="*/ 198120 h 635317"/>
                <a:gd name="connsiteX5" fmla="*/ 5128260 w 5771674"/>
                <a:gd name="connsiteY5" fmla="*/ 190500 h 635317"/>
                <a:gd name="connsiteX6" fmla="*/ 5067300 w 5771674"/>
                <a:gd name="connsiteY6" fmla="*/ 205740 h 635317"/>
                <a:gd name="connsiteX7" fmla="*/ 5044440 w 5771674"/>
                <a:gd name="connsiteY7" fmla="*/ 213360 h 635317"/>
                <a:gd name="connsiteX8" fmla="*/ 5013960 w 5771674"/>
                <a:gd name="connsiteY8" fmla="*/ 236220 h 635317"/>
                <a:gd name="connsiteX9" fmla="*/ 4968240 w 5771674"/>
                <a:gd name="connsiteY9" fmla="*/ 251460 h 635317"/>
                <a:gd name="connsiteX10" fmla="*/ 4945380 w 5771674"/>
                <a:gd name="connsiteY10" fmla="*/ 259080 h 635317"/>
                <a:gd name="connsiteX11" fmla="*/ 4899660 w 5771674"/>
                <a:gd name="connsiteY11" fmla="*/ 289560 h 635317"/>
                <a:gd name="connsiteX12" fmla="*/ 4823460 w 5771674"/>
                <a:gd name="connsiteY12" fmla="*/ 304800 h 635317"/>
                <a:gd name="connsiteX13" fmla="*/ 4800600 w 5771674"/>
                <a:gd name="connsiteY13" fmla="*/ 320040 h 635317"/>
                <a:gd name="connsiteX14" fmla="*/ 4739640 w 5771674"/>
                <a:gd name="connsiteY14" fmla="*/ 335280 h 635317"/>
                <a:gd name="connsiteX15" fmla="*/ 4686300 w 5771674"/>
                <a:gd name="connsiteY15" fmla="*/ 350520 h 635317"/>
                <a:gd name="connsiteX16" fmla="*/ 4572000 w 5771674"/>
                <a:gd name="connsiteY16" fmla="*/ 365760 h 635317"/>
                <a:gd name="connsiteX17" fmla="*/ 4503420 w 5771674"/>
                <a:gd name="connsiteY17" fmla="*/ 381000 h 635317"/>
                <a:gd name="connsiteX18" fmla="*/ 4480560 w 5771674"/>
                <a:gd name="connsiteY18" fmla="*/ 388620 h 635317"/>
                <a:gd name="connsiteX19" fmla="*/ 4389120 w 5771674"/>
                <a:gd name="connsiteY19" fmla="*/ 403860 h 635317"/>
                <a:gd name="connsiteX20" fmla="*/ 4351020 w 5771674"/>
                <a:gd name="connsiteY20" fmla="*/ 411480 h 635317"/>
                <a:gd name="connsiteX21" fmla="*/ 4267200 w 5771674"/>
                <a:gd name="connsiteY21" fmla="*/ 419100 h 635317"/>
                <a:gd name="connsiteX22" fmla="*/ 4008120 w 5771674"/>
                <a:gd name="connsiteY22" fmla="*/ 464820 h 635317"/>
                <a:gd name="connsiteX23" fmla="*/ 3718560 w 5771674"/>
                <a:gd name="connsiteY23" fmla="*/ 457200 h 635317"/>
                <a:gd name="connsiteX24" fmla="*/ 3642360 w 5771674"/>
                <a:gd name="connsiteY24" fmla="*/ 434340 h 635317"/>
                <a:gd name="connsiteX25" fmla="*/ 3589020 w 5771674"/>
                <a:gd name="connsiteY25" fmla="*/ 426720 h 635317"/>
                <a:gd name="connsiteX26" fmla="*/ 3550920 w 5771674"/>
                <a:gd name="connsiteY26" fmla="*/ 411480 h 635317"/>
                <a:gd name="connsiteX27" fmla="*/ 3406140 w 5771674"/>
                <a:gd name="connsiteY27" fmla="*/ 396240 h 635317"/>
                <a:gd name="connsiteX28" fmla="*/ 3108960 w 5771674"/>
                <a:gd name="connsiteY28" fmla="*/ 381000 h 635317"/>
                <a:gd name="connsiteX29" fmla="*/ 2971800 w 5771674"/>
                <a:gd name="connsiteY29" fmla="*/ 365760 h 635317"/>
                <a:gd name="connsiteX30" fmla="*/ 2948940 w 5771674"/>
                <a:gd name="connsiteY30" fmla="*/ 358140 h 635317"/>
                <a:gd name="connsiteX31" fmla="*/ 2903220 w 5771674"/>
                <a:gd name="connsiteY31" fmla="*/ 350520 h 635317"/>
                <a:gd name="connsiteX32" fmla="*/ 2811780 w 5771674"/>
                <a:gd name="connsiteY32" fmla="*/ 342900 h 635317"/>
                <a:gd name="connsiteX33" fmla="*/ 2644140 w 5771674"/>
                <a:gd name="connsiteY33" fmla="*/ 320040 h 635317"/>
                <a:gd name="connsiteX34" fmla="*/ 2529840 w 5771674"/>
                <a:gd name="connsiteY34" fmla="*/ 304800 h 635317"/>
                <a:gd name="connsiteX35" fmla="*/ 2468880 w 5771674"/>
                <a:gd name="connsiteY35" fmla="*/ 289560 h 635317"/>
                <a:gd name="connsiteX36" fmla="*/ 2194560 w 5771674"/>
                <a:gd name="connsiteY36" fmla="*/ 297180 h 635317"/>
                <a:gd name="connsiteX37" fmla="*/ 2164080 w 5771674"/>
                <a:gd name="connsiteY37" fmla="*/ 312420 h 635317"/>
                <a:gd name="connsiteX38" fmla="*/ 2065020 w 5771674"/>
                <a:gd name="connsiteY38" fmla="*/ 320040 h 635317"/>
                <a:gd name="connsiteX39" fmla="*/ 1935480 w 5771674"/>
                <a:gd name="connsiteY39" fmla="*/ 335280 h 635317"/>
                <a:gd name="connsiteX40" fmla="*/ 1889760 w 5771674"/>
                <a:gd name="connsiteY40" fmla="*/ 342900 h 635317"/>
                <a:gd name="connsiteX41" fmla="*/ 1798320 w 5771674"/>
                <a:gd name="connsiteY41" fmla="*/ 365760 h 635317"/>
                <a:gd name="connsiteX42" fmla="*/ 1600200 w 5771674"/>
                <a:gd name="connsiteY42" fmla="*/ 388620 h 635317"/>
                <a:gd name="connsiteX43" fmla="*/ 1501140 w 5771674"/>
                <a:gd name="connsiteY43" fmla="*/ 396240 h 635317"/>
                <a:gd name="connsiteX44" fmla="*/ 1310640 w 5771674"/>
                <a:gd name="connsiteY44" fmla="*/ 419100 h 635317"/>
                <a:gd name="connsiteX45" fmla="*/ 1242060 w 5771674"/>
                <a:gd name="connsiteY45" fmla="*/ 426720 h 635317"/>
                <a:gd name="connsiteX46" fmla="*/ 807720 w 5771674"/>
                <a:gd name="connsiteY46" fmla="*/ 419100 h 635317"/>
                <a:gd name="connsiteX47" fmla="*/ 762000 w 5771674"/>
                <a:gd name="connsiteY47" fmla="*/ 388620 h 635317"/>
                <a:gd name="connsiteX48" fmla="*/ 685800 w 5771674"/>
                <a:gd name="connsiteY48" fmla="*/ 320040 h 635317"/>
                <a:gd name="connsiteX49" fmla="*/ 647700 w 5771674"/>
                <a:gd name="connsiteY49" fmla="*/ 281940 h 635317"/>
                <a:gd name="connsiteX50" fmla="*/ 594360 w 5771674"/>
                <a:gd name="connsiteY50" fmla="*/ 236220 h 635317"/>
                <a:gd name="connsiteX51" fmla="*/ 579120 w 5771674"/>
                <a:gd name="connsiteY51" fmla="*/ 213360 h 635317"/>
                <a:gd name="connsiteX52" fmla="*/ 487680 w 5771674"/>
                <a:gd name="connsiteY52" fmla="*/ 205740 h 635317"/>
                <a:gd name="connsiteX53" fmla="*/ 274320 w 5771674"/>
                <a:gd name="connsiteY53" fmla="*/ 198120 h 635317"/>
                <a:gd name="connsiteX54" fmla="*/ 243840 w 5771674"/>
                <a:gd name="connsiteY54" fmla="*/ 167640 h 635317"/>
                <a:gd name="connsiteX55" fmla="*/ 220980 w 5771674"/>
                <a:gd name="connsiteY55" fmla="*/ 152400 h 635317"/>
                <a:gd name="connsiteX56" fmla="*/ 167640 w 5771674"/>
                <a:gd name="connsiteY56" fmla="*/ 121920 h 635317"/>
                <a:gd name="connsiteX57" fmla="*/ 114300 w 5771674"/>
                <a:gd name="connsiteY57" fmla="*/ 91440 h 635317"/>
                <a:gd name="connsiteX58" fmla="*/ 91440 w 5771674"/>
                <a:gd name="connsiteY58" fmla="*/ 76200 h 635317"/>
                <a:gd name="connsiteX59" fmla="*/ 60960 w 5771674"/>
                <a:gd name="connsiteY59" fmla="*/ 60960 h 635317"/>
                <a:gd name="connsiteX60" fmla="*/ 22860 w 5771674"/>
                <a:gd name="connsiteY60" fmla="*/ 15240 h 635317"/>
                <a:gd name="connsiteX61" fmla="*/ 0 w 5771674"/>
                <a:gd name="connsiteY61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57800 w 5771674"/>
                <a:gd name="connsiteY3" fmla="*/ 198120 h 635317"/>
                <a:gd name="connsiteX4" fmla="*/ 5128260 w 5771674"/>
                <a:gd name="connsiteY4" fmla="*/ 190500 h 635317"/>
                <a:gd name="connsiteX5" fmla="*/ 5067300 w 5771674"/>
                <a:gd name="connsiteY5" fmla="*/ 205740 h 635317"/>
                <a:gd name="connsiteX6" fmla="*/ 5044440 w 5771674"/>
                <a:gd name="connsiteY6" fmla="*/ 213360 h 635317"/>
                <a:gd name="connsiteX7" fmla="*/ 5013960 w 5771674"/>
                <a:gd name="connsiteY7" fmla="*/ 236220 h 635317"/>
                <a:gd name="connsiteX8" fmla="*/ 4968240 w 5771674"/>
                <a:gd name="connsiteY8" fmla="*/ 251460 h 635317"/>
                <a:gd name="connsiteX9" fmla="*/ 4945380 w 5771674"/>
                <a:gd name="connsiteY9" fmla="*/ 259080 h 635317"/>
                <a:gd name="connsiteX10" fmla="*/ 4899660 w 5771674"/>
                <a:gd name="connsiteY10" fmla="*/ 289560 h 635317"/>
                <a:gd name="connsiteX11" fmla="*/ 4823460 w 5771674"/>
                <a:gd name="connsiteY11" fmla="*/ 304800 h 635317"/>
                <a:gd name="connsiteX12" fmla="*/ 4800600 w 5771674"/>
                <a:gd name="connsiteY12" fmla="*/ 320040 h 635317"/>
                <a:gd name="connsiteX13" fmla="*/ 4739640 w 5771674"/>
                <a:gd name="connsiteY13" fmla="*/ 335280 h 635317"/>
                <a:gd name="connsiteX14" fmla="*/ 4686300 w 5771674"/>
                <a:gd name="connsiteY14" fmla="*/ 350520 h 635317"/>
                <a:gd name="connsiteX15" fmla="*/ 4572000 w 5771674"/>
                <a:gd name="connsiteY15" fmla="*/ 365760 h 635317"/>
                <a:gd name="connsiteX16" fmla="*/ 4503420 w 5771674"/>
                <a:gd name="connsiteY16" fmla="*/ 381000 h 635317"/>
                <a:gd name="connsiteX17" fmla="*/ 4480560 w 5771674"/>
                <a:gd name="connsiteY17" fmla="*/ 388620 h 635317"/>
                <a:gd name="connsiteX18" fmla="*/ 4389120 w 5771674"/>
                <a:gd name="connsiteY18" fmla="*/ 403860 h 635317"/>
                <a:gd name="connsiteX19" fmla="*/ 4351020 w 5771674"/>
                <a:gd name="connsiteY19" fmla="*/ 411480 h 635317"/>
                <a:gd name="connsiteX20" fmla="*/ 4267200 w 5771674"/>
                <a:gd name="connsiteY20" fmla="*/ 419100 h 635317"/>
                <a:gd name="connsiteX21" fmla="*/ 4008120 w 5771674"/>
                <a:gd name="connsiteY21" fmla="*/ 464820 h 635317"/>
                <a:gd name="connsiteX22" fmla="*/ 3718560 w 5771674"/>
                <a:gd name="connsiteY22" fmla="*/ 457200 h 635317"/>
                <a:gd name="connsiteX23" fmla="*/ 3642360 w 5771674"/>
                <a:gd name="connsiteY23" fmla="*/ 434340 h 635317"/>
                <a:gd name="connsiteX24" fmla="*/ 3589020 w 5771674"/>
                <a:gd name="connsiteY24" fmla="*/ 426720 h 635317"/>
                <a:gd name="connsiteX25" fmla="*/ 3550920 w 5771674"/>
                <a:gd name="connsiteY25" fmla="*/ 411480 h 635317"/>
                <a:gd name="connsiteX26" fmla="*/ 3406140 w 5771674"/>
                <a:gd name="connsiteY26" fmla="*/ 396240 h 635317"/>
                <a:gd name="connsiteX27" fmla="*/ 3108960 w 5771674"/>
                <a:gd name="connsiteY27" fmla="*/ 381000 h 635317"/>
                <a:gd name="connsiteX28" fmla="*/ 2971800 w 5771674"/>
                <a:gd name="connsiteY28" fmla="*/ 365760 h 635317"/>
                <a:gd name="connsiteX29" fmla="*/ 2948940 w 5771674"/>
                <a:gd name="connsiteY29" fmla="*/ 358140 h 635317"/>
                <a:gd name="connsiteX30" fmla="*/ 2903220 w 5771674"/>
                <a:gd name="connsiteY30" fmla="*/ 350520 h 635317"/>
                <a:gd name="connsiteX31" fmla="*/ 2811780 w 5771674"/>
                <a:gd name="connsiteY31" fmla="*/ 342900 h 635317"/>
                <a:gd name="connsiteX32" fmla="*/ 2644140 w 5771674"/>
                <a:gd name="connsiteY32" fmla="*/ 320040 h 635317"/>
                <a:gd name="connsiteX33" fmla="*/ 2529840 w 5771674"/>
                <a:gd name="connsiteY33" fmla="*/ 304800 h 635317"/>
                <a:gd name="connsiteX34" fmla="*/ 2468880 w 5771674"/>
                <a:gd name="connsiteY34" fmla="*/ 289560 h 635317"/>
                <a:gd name="connsiteX35" fmla="*/ 2194560 w 5771674"/>
                <a:gd name="connsiteY35" fmla="*/ 297180 h 635317"/>
                <a:gd name="connsiteX36" fmla="*/ 2164080 w 5771674"/>
                <a:gd name="connsiteY36" fmla="*/ 312420 h 635317"/>
                <a:gd name="connsiteX37" fmla="*/ 2065020 w 5771674"/>
                <a:gd name="connsiteY37" fmla="*/ 320040 h 635317"/>
                <a:gd name="connsiteX38" fmla="*/ 1935480 w 5771674"/>
                <a:gd name="connsiteY38" fmla="*/ 335280 h 635317"/>
                <a:gd name="connsiteX39" fmla="*/ 1889760 w 5771674"/>
                <a:gd name="connsiteY39" fmla="*/ 342900 h 635317"/>
                <a:gd name="connsiteX40" fmla="*/ 1798320 w 5771674"/>
                <a:gd name="connsiteY40" fmla="*/ 365760 h 635317"/>
                <a:gd name="connsiteX41" fmla="*/ 1600200 w 5771674"/>
                <a:gd name="connsiteY41" fmla="*/ 388620 h 635317"/>
                <a:gd name="connsiteX42" fmla="*/ 1501140 w 5771674"/>
                <a:gd name="connsiteY42" fmla="*/ 396240 h 635317"/>
                <a:gd name="connsiteX43" fmla="*/ 1310640 w 5771674"/>
                <a:gd name="connsiteY43" fmla="*/ 419100 h 635317"/>
                <a:gd name="connsiteX44" fmla="*/ 1242060 w 5771674"/>
                <a:gd name="connsiteY44" fmla="*/ 426720 h 635317"/>
                <a:gd name="connsiteX45" fmla="*/ 807720 w 5771674"/>
                <a:gd name="connsiteY45" fmla="*/ 419100 h 635317"/>
                <a:gd name="connsiteX46" fmla="*/ 762000 w 5771674"/>
                <a:gd name="connsiteY46" fmla="*/ 388620 h 635317"/>
                <a:gd name="connsiteX47" fmla="*/ 685800 w 5771674"/>
                <a:gd name="connsiteY47" fmla="*/ 320040 h 635317"/>
                <a:gd name="connsiteX48" fmla="*/ 647700 w 5771674"/>
                <a:gd name="connsiteY48" fmla="*/ 281940 h 635317"/>
                <a:gd name="connsiteX49" fmla="*/ 594360 w 5771674"/>
                <a:gd name="connsiteY49" fmla="*/ 236220 h 635317"/>
                <a:gd name="connsiteX50" fmla="*/ 579120 w 5771674"/>
                <a:gd name="connsiteY50" fmla="*/ 213360 h 635317"/>
                <a:gd name="connsiteX51" fmla="*/ 487680 w 5771674"/>
                <a:gd name="connsiteY51" fmla="*/ 205740 h 635317"/>
                <a:gd name="connsiteX52" fmla="*/ 274320 w 5771674"/>
                <a:gd name="connsiteY52" fmla="*/ 198120 h 635317"/>
                <a:gd name="connsiteX53" fmla="*/ 243840 w 5771674"/>
                <a:gd name="connsiteY53" fmla="*/ 167640 h 635317"/>
                <a:gd name="connsiteX54" fmla="*/ 220980 w 5771674"/>
                <a:gd name="connsiteY54" fmla="*/ 152400 h 635317"/>
                <a:gd name="connsiteX55" fmla="*/ 167640 w 5771674"/>
                <a:gd name="connsiteY55" fmla="*/ 121920 h 635317"/>
                <a:gd name="connsiteX56" fmla="*/ 114300 w 5771674"/>
                <a:gd name="connsiteY56" fmla="*/ 91440 h 635317"/>
                <a:gd name="connsiteX57" fmla="*/ 91440 w 5771674"/>
                <a:gd name="connsiteY57" fmla="*/ 76200 h 635317"/>
                <a:gd name="connsiteX58" fmla="*/ 60960 w 5771674"/>
                <a:gd name="connsiteY58" fmla="*/ 60960 h 635317"/>
                <a:gd name="connsiteX59" fmla="*/ 22860 w 5771674"/>
                <a:gd name="connsiteY59" fmla="*/ 15240 h 635317"/>
                <a:gd name="connsiteX60" fmla="*/ 0 w 5771674"/>
                <a:gd name="connsiteY60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57800 w 5771674"/>
                <a:gd name="connsiteY3" fmla="*/ 198120 h 635317"/>
                <a:gd name="connsiteX4" fmla="*/ 5128260 w 5771674"/>
                <a:gd name="connsiteY4" fmla="*/ 190500 h 635317"/>
                <a:gd name="connsiteX5" fmla="*/ 5067300 w 5771674"/>
                <a:gd name="connsiteY5" fmla="*/ 205740 h 635317"/>
                <a:gd name="connsiteX6" fmla="*/ 5044440 w 5771674"/>
                <a:gd name="connsiteY6" fmla="*/ 213360 h 635317"/>
                <a:gd name="connsiteX7" fmla="*/ 5013960 w 5771674"/>
                <a:gd name="connsiteY7" fmla="*/ 236220 h 635317"/>
                <a:gd name="connsiteX8" fmla="*/ 4968240 w 5771674"/>
                <a:gd name="connsiteY8" fmla="*/ 251460 h 635317"/>
                <a:gd name="connsiteX9" fmla="*/ 4899660 w 5771674"/>
                <a:gd name="connsiteY9" fmla="*/ 289560 h 635317"/>
                <a:gd name="connsiteX10" fmla="*/ 4823460 w 5771674"/>
                <a:gd name="connsiteY10" fmla="*/ 304800 h 635317"/>
                <a:gd name="connsiteX11" fmla="*/ 4800600 w 5771674"/>
                <a:gd name="connsiteY11" fmla="*/ 320040 h 635317"/>
                <a:gd name="connsiteX12" fmla="*/ 4739640 w 5771674"/>
                <a:gd name="connsiteY12" fmla="*/ 335280 h 635317"/>
                <a:gd name="connsiteX13" fmla="*/ 4686300 w 5771674"/>
                <a:gd name="connsiteY13" fmla="*/ 350520 h 635317"/>
                <a:gd name="connsiteX14" fmla="*/ 4572000 w 5771674"/>
                <a:gd name="connsiteY14" fmla="*/ 365760 h 635317"/>
                <a:gd name="connsiteX15" fmla="*/ 4503420 w 5771674"/>
                <a:gd name="connsiteY15" fmla="*/ 381000 h 635317"/>
                <a:gd name="connsiteX16" fmla="*/ 4480560 w 5771674"/>
                <a:gd name="connsiteY16" fmla="*/ 388620 h 635317"/>
                <a:gd name="connsiteX17" fmla="*/ 4389120 w 5771674"/>
                <a:gd name="connsiteY17" fmla="*/ 403860 h 635317"/>
                <a:gd name="connsiteX18" fmla="*/ 4351020 w 5771674"/>
                <a:gd name="connsiteY18" fmla="*/ 411480 h 635317"/>
                <a:gd name="connsiteX19" fmla="*/ 4267200 w 5771674"/>
                <a:gd name="connsiteY19" fmla="*/ 419100 h 635317"/>
                <a:gd name="connsiteX20" fmla="*/ 4008120 w 5771674"/>
                <a:gd name="connsiteY20" fmla="*/ 464820 h 635317"/>
                <a:gd name="connsiteX21" fmla="*/ 3718560 w 5771674"/>
                <a:gd name="connsiteY21" fmla="*/ 457200 h 635317"/>
                <a:gd name="connsiteX22" fmla="*/ 3642360 w 5771674"/>
                <a:gd name="connsiteY22" fmla="*/ 434340 h 635317"/>
                <a:gd name="connsiteX23" fmla="*/ 3589020 w 5771674"/>
                <a:gd name="connsiteY23" fmla="*/ 426720 h 635317"/>
                <a:gd name="connsiteX24" fmla="*/ 3550920 w 5771674"/>
                <a:gd name="connsiteY24" fmla="*/ 411480 h 635317"/>
                <a:gd name="connsiteX25" fmla="*/ 3406140 w 5771674"/>
                <a:gd name="connsiteY25" fmla="*/ 396240 h 635317"/>
                <a:gd name="connsiteX26" fmla="*/ 3108960 w 5771674"/>
                <a:gd name="connsiteY26" fmla="*/ 381000 h 635317"/>
                <a:gd name="connsiteX27" fmla="*/ 2971800 w 5771674"/>
                <a:gd name="connsiteY27" fmla="*/ 365760 h 635317"/>
                <a:gd name="connsiteX28" fmla="*/ 2948940 w 5771674"/>
                <a:gd name="connsiteY28" fmla="*/ 358140 h 635317"/>
                <a:gd name="connsiteX29" fmla="*/ 2903220 w 5771674"/>
                <a:gd name="connsiteY29" fmla="*/ 350520 h 635317"/>
                <a:gd name="connsiteX30" fmla="*/ 2811780 w 5771674"/>
                <a:gd name="connsiteY30" fmla="*/ 342900 h 635317"/>
                <a:gd name="connsiteX31" fmla="*/ 2644140 w 5771674"/>
                <a:gd name="connsiteY31" fmla="*/ 320040 h 635317"/>
                <a:gd name="connsiteX32" fmla="*/ 2529840 w 5771674"/>
                <a:gd name="connsiteY32" fmla="*/ 304800 h 635317"/>
                <a:gd name="connsiteX33" fmla="*/ 2468880 w 5771674"/>
                <a:gd name="connsiteY33" fmla="*/ 289560 h 635317"/>
                <a:gd name="connsiteX34" fmla="*/ 2194560 w 5771674"/>
                <a:gd name="connsiteY34" fmla="*/ 297180 h 635317"/>
                <a:gd name="connsiteX35" fmla="*/ 2164080 w 5771674"/>
                <a:gd name="connsiteY35" fmla="*/ 312420 h 635317"/>
                <a:gd name="connsiteX36" fmla="*/ 2065020 w 5771674"/>
                <a:gd name="connsiteY36" fmla="*/ 320040 h 635317"/>
                <a:gd name="connsiteX37" fmla="*/ 1935480 w 5771674"/>
                <a:gd name="connsiteY37" fmla="*/ 335280 h 635317"/>
                <a:gd name="connsiteX38" fmla="*/ 1889760 w 5771674"/>
                <a:gd name="connsiteY38" fmla="*/ 342900 h 635317"/>
                <a:gd name="connsiteX39" fmla="*/ 1798320 w 5771674"/>
                <a:gd name="connsiteY39" fmla="*/ 365760 h 635317"/>
                <a:gd name="connsiteX40" fmla="*/ 1600200 w 5771674"/>
                <a:gd name="connsiteY40" fmla="*/ 388620 h 635317"/>
                <a:gd name="connsiteX41" fmla="*/ 1501140 w 5771674"/>
                <a:gd name="connsiteY41" fmla="*/ 396240 h 635317"/>
                <a:gd name="connsiteX42" fmla="*/ 1310640 w 5771674"/>
                <a:gd name="connsiteY42" fmla="*/ 419100 h 635317"/>
                <a:gd name="connsiteX43" fmla="*/ 1242060 w 5771674"/>
                <a:gd name="connsiteY43" fmla="*/ 426720 h 635317"/>
                <a:gd name="connsiteX44" fmla="*/ 807720 w 5771674"/>
                <a:gd name="connsiteY44" fmla="*/ 419100 h 635317"/>
                <a:gd name="connsiteX45" fmla="*/ 762000 w 5771674"/>
                <a:gd name="connsiteY45" fmla="*/ 388620 h 635317"/>
                <a:gd name="connsiteX46" fmla="*/ 685800 w 5771674"/>
                <a:gd name="connsiteY46" fmla="*/ 320040 h 635317"/>
                <a:gd name="connsiteX47" fmla="*/ 647700 w 5771674"/>
                <a:gd name="connsiteY47" fmla="*/ 281940 h 635317"/>
                <a:gd name="connsiteX48" fmla="*/ 594360 w 5771674"/>
                <a:gd name="connsiteY48" fmla="*/ 236220 h 635317"/>
                <a:gd name="connsiteX49" fmla="*/ 579120 w 5771674"/>
                <a:gd name="connsiteY49" fmla="*/ 213360 h 635317"/>
                <a:gd name="connsiteX50" fmla="*/ 487680 w 5771674"/>
                <a:gd name="connsiteY50" fmla="*/ 205740 h 635317"/>
                <a:gd name="connsiteX51" fmla="*/ 274320 w 5771674"/>
                <a:gd name="connsiteY51" fmla="*/ 198120 h 635317"/>
                <a:gd name="connsiteX52" fmla="*/ 243840 w 5771674"/>
                <a:gd name="connsiteY52" fmla="*/ 167640 h 635317"/>
                <a:gd name="connsiteX53" fmla="*/ 220980 w 5771674"/>
                <a:gd name="connsiteY53" fmla="*/ 152400 h 635317"/>
                <a:gd name="connsiteX54" fmla="*/ 167640 w 5771674"/>
                <a:gd name="connsiteY54" fmla="*/ 121920 h 635317"/>
                <a:gd name="connsiteX55" fmla="*/ 114300 w 5771674"/>
                <a:gd name="connsiteY55" fmla="*/ 91440 h 635317"/>
                <a:gd name="connsiteX56" fmla="*/ 91440 w 5771674"/>
                <a:gd name="connsiteY56" fmla="*/ 76200 h 635317"/>
                <a:gd name="connsiteX57" fmla="*/ 60960 w 5771674"/>
                <a:gd name="connsiteY57" fmla="*/ 60960 h 635317"/>
                <a:gd name="connsiteX58" fmla="*/ 22860 w 5771674"/>
                <a:gd name="connsiteY58" fmla="*/ 15240 h 635317"/>
                <a:gd name="connsiteX59" fmla="*/ 0 w 5771674"/>
                <a:gd name="connsiteY59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57800 w 5771674"/>
                <a:gd name="connsiteY3" fmla="*/ 198120 h 635317"/>
                <a:gd name="connsiteX4" fmla="*/ 5128260 w 5771674"/>
                <a:gd name="connsiteY4" fmla="*/ 190500 h 635317"/>
                <a:gd name="connsiteX5" fmla="*/ 5067300 w 5771674"/>
                <a:gd name="connsiteY5" fmla="*/ 205740 h 635317"/>
                <a:gd name="connsiteX6" fmla="*/ 5044440 w 5771674"/>
                <a:gd name="connsiteY6" fmla="*/ 213360 h 635317"/>
                <a:gd name="connsiteX7" fmla="*/ 5013960 w 5771674"/>
                <a:gd name="connsiteY7" fmla="*/ 236220 h 635317"/>
                <a:gd name="connsiteX8" fmla="*/ 4899660 w 5771674"/>
                <a:gd name="connsiteY8" fmla="*/ 289560 h 635317"/>
                <a:gd name="connsiteX9" fmla="*/ 4823460 w 5771674"/>
                <a:gd name="connsiteY9" fmla="*/ 304800 h 635317"/>
                <a:gd name="connsiteX10" fmla="*/ 4800600 w 5771674"/>
                <a:gd name="connsiteY10" fmla="*/ 320040 h 635317"/>
                <a:gd name="connsiteX11" fmla="*/ 4739640 w 5771674"/>
                <a:gd name="connsiteY11" fmla="*/ 335280 h 635317"/>
                <a:gd name="connsiteX12" fmla="*/ 4686300 w 5771674"/>
                <a:gd name="connsiteY12" fmla="*/ 350520 h 635317"/>
                <a:gd name="connsiteX13" fmla="*/ 4572000 w 5771674"/>
                <a:gd name="connsiteY13" fmla="*/ 365760 h 635317"/>
                <a:gd name="connsiteX14" fmla="*/ 4503420 w 5771674"/>
                <a:gd name="connsiteY14" fmla="*/ 381000 h 635317"/>
                <a:gd name="connsiteX15" fmla="*/ 4480560 w 5771674"/>
                <a:gd name="connsiteY15" fmla="*/ 388620 h 635317"/>
                <a:gd name="connsiteX16" fmla="*/ 4389120 w 5771674"/>
                <a:gd name="connsiteY16" fmla="*/ 403860 h 635317"/>
                <a:gd name="connsiteX17" fmla="*/ 4351020 w 5771674"/>
                <a:gd name="connsiteY17" fmla="*/ 411480 h 635317"/>
                <a:gd name="connsiteX18" fmla="*/ 4267200 w 5771674"/>
                <a:gd name="connsiteY18" fmla="*/ 419100 h 635317"/>
                <a:gd name="connsiteX19" fmla="*/ 4008120 w 5771674"/>
                <a:gd name="connsiteY19" fmla="*/ 464820 h 635317"/>
                <a:gd name="connsiteX20" fmla="*/ 3718560 w 5771674"/>
                <a:gd name="connsiteY20" fmla="*/ 457200 h 635317"/>
                <a:gd name="connsiteX21" fmla="*/ 3642360 w 5771674"/>
                <a:gd name="connsiteY21" fmla="*/ 434340 h 635317"/>
                <a:gd name="connsiteX22" fmla="*/ 3589020 w 5771674"/>
                <a:gd name="connsiteY22" fmla="*/ 426720 h 635317"/>
                <a:gd name="connsiteX23" fmla="*/ 3550920 w 5771674"/>
                <a:gd name="connsiteY23" fmla="*/ 411480 h 635317"/>
                <a:gd name="connsiteX24" fmla="*/ 3406140 w 5771674"/>
                <a:gd name="connsiteY24" fmla="*/ 396240 h 635317"/>
                <a:gd name="connsiteX25" fmla="*/ 3108960 w 5771674"/>
                <a:gd name="connsiteY25" fmla="*/ 381000 h 635317"/>
                <a:gd name="connsiteX26" fmla="*/ 2971800 w 5771674"/>
                <a:gd name="connsiteY26" fmla="*/ 365760 h 635317"/>
                <a:gd name="connsiteX27" fmla="*/ 2948940 w 5771674"/>
                <a:gd name="connsiteY27" fmla="*/ 358140 h 635317"/>
                <a:gd name="connsiteX28" fmla="*/ 2903220 w 5771674"/>
                <a:gd name="connsiteY28" fmla="*/ 350520 h 635317"/>
                <a:gd name="connsiteX29" fmla="*/ 2811780 w 5771674"/>
                <a:gd name="connsiteY29" fmla="*/ 342900 h 635317"/>
                <a:gd name="connsiteX30" fmla="*/ 2644140 w 5771674"/>
                <a:gd name="connsiteY30" fmla="*/ 320040 h 635317"/>
                <a:gd name="connsiteX31" fmla="*/ 2529840 w 5771674"/>
                <a:gd name="connsiteY31" fmla="*/ 304800 h 635317"/>
                <a:gd name="connsiteX32" fmla="*/ 2468880 w 5771674"/>
                <a:gd name="connsiteY32" fmla="*/ 289560 h 635317"/>
                <a:gd name="connsiteX33" fmla="*/ 2194560 w 5771674"/>
                <a:gd name="connsiteY33" fmla="*/ 297180 h 635317"/>
                <a:gd name="connsiteX34" fmla="*/ 2164080 w 5771674"/>
                <a:gd name="connsiteY34" fmla="*/ 312420 h 635317"/>
                <a:gd name="connsiteX35" fmla="*/ 2065020 w 5771674"/>
                <a:gd name="connsiteY35" fmla="*/ 320040 h 635317"/>
                <a:gd name="connsiteX36" fmla="*/ 1935480 w 5771674"/>
                <a:gd name="connsiteY36" fmla="*/ 335280 h 635317"/>
                <a:gd name="connsiteX37" fmla="*/ 1889760 w 5771674"/>
                <a:gd name="connsiteY37" fmla="*/ 342900 h 635317"/>
                <a:gd name="connsiteX38" fmla="*/ 1798320 w 5771674"/>
                <a:gd name="connsiteY38" fmla="*/ 365760 h 635317"/>
                <a:gd name="connsiteX39" fmla="*/ 1600200 w 5771674"/>
                <a:gd name="connsiteY39" fmla="*/ 388620 h 635317"/>
                <a:gd name="connsiteX40" fmla="*/ 1501140 w 5771674"/>
                <a:gd name="connsiteY40" fmla="*/ 396240 h 635317"/>
                <a:gd name="connsiteX41" fmla="*/ 1310640 w 5771674"/>
                <a:gd name="connsiteY41" fmla="*/ 419100 h 635317"/>
                <a:gd name="connsiteX42" fmla="*/ 1242060 w 5771674"/>
                <a:gd name="connsiteY42" fmla="*/ 426720 h 635317"/>
                <a:gd name="connsiteX43" fmla="*/ 807720 w 5771674"/>
                <a:gd name="connsiteY43" fmla="*/ 419100 h 635317"/>
                <a:gd name="connsiteX44" fmla="*/ 762000 w 5771674"/>
                <a:gd name="connsiteY44" fmla="*/ 388620 h 635317"/>
                <a:gd name="connsiteX45" fmla="*/ 685800 w 5771674"/>
                <a:gd name="connsiteY45" fmla="*/ 320040 h 635317"/>
                <a:gd name="connsiteX46" fmla="*/ 647700 w 5771674"/>
                <a:gd name="connsiteY46" fmla="*/ 281940 h 635317"/>
                <a:gd name="connsiteX47" fmla="*/ 594360 w 5771674"/>
                <a:gd name="connsiteY47" fmla="*/ 236220 h 635317"/>
                <a:gd name="connsiteX48" fmla="*/ 579120 w 5771674"/>
                <a:gd name="connsiteY48" fmla="*/ 213360 h 635317"/>
                <a:gd name="connsiteX49" fmla="*/ 487680 w 5771674"/>
                <a:gd name="connsiteY49" fmla="*/ 205740 h 635317"/>
                <a:gd name="connsiteX50" fmla="*/ 274320 w 5771674"/>
                <a:gd name="connsiteY50" fmla="*/ 198120 h 635317"/>
                <a:gd name="connsiteX51" fmla="*/ 243840 w 5771674"/>
                <a:gd name="connsiteY51" fmla="*/ 167640 h 635317"/>
                <a:gd name="connsiteX52" fmla="*/ 220980 w 5771674"/>
                <a:gd name="connsiteY52" fmla="*/ 152400 h 635317"/>
                <a:gd name="connsiteX53" fmla="*/ 167640 w 5771674"/>
                <a:gd name="connsiteY53" fmla="*/ 121920 h 635317"/>
                <a:gd name="connsiteX54" fmla="*/ 114300 w 5771674"/>
                <a:gd name="connsiteY54" fmla="*/ 91440 h 635317"/>
                <a:gd name="connsiteX55" fmla="*/ 91440 w 5771674"/>
                <a:gd name="connsiteY55" fmla="*/ 76200 h 635317"/>
                <a:gd name="connsiteX56" fmla="*/ 60960 w 5771674"/>
                <a:gd name="connsiteY56" fmla="*/ 60960 h 635317"/>
                <a:gd name="connsiteX57" fmla="*/ 22860 w 5771674"/>
                <a:gd name="connsiteY57" fmla="*/ 15240 h 635317"/>
                <a:gd name="connsiteX58" fmla="*/ 0 w 5771674"/>
                <a:gd name="connsiteY58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57800 w 5771674"/>
                <a:gd name="connsiteY3" fmla="*/ 198120 h 635317"/>
                <a:gd name="connsiteX4" fmla="*/ 5128260 w 5771674"/>
                <a:gd name="connsiteY4" fmla="*/ 190500 h 635317"/>
                <a:gd name="connsiteX5" fmla="*/ 5067300 w 5771674"/>
                <a:gd name="connsiteY5" fmla="*/ 205740 h 635317"/>
                <a:gd name="connsiteX6" fmla="*/ 5013960 w 5771674"/>
                <a:gd name="connsiteY6" fmla="*/ 236220 h 635317"/>
                <a:gd name="connsiteX7" fmla="*/ 4899660 w 5771674"/>
                <a:gd name="connsiteY7" fmla="*/ 289560 h 635317"/>
                <a:gd name="connsiteX8" fmla="*/ 4823460 w 5771674"/>
                <a:gd name="connsiteY8" fmla="*/ 304800 h 635317"/>
                <a:gd name="connsiteX9" fmla="*/ 4800600 w 5771674"/>
                <a:gd name="connsiteY9" fmla="*/ 320040 h 635317"/>
                <a:gd name="connsiteX10" fmla="*/ 4739640 w 5771674"/>
                <a:gd name="connsiteY10" fmla="*/ 335280 h 635317"/>
                <a:gd name="connsiteX11" fmla="*/ 4686300 w 5771674"/>
                <a:gd name="connsiteY11" fmla="*/ 350520 h 635317"/>
                <a:gd name="connsiteX12" fmla="*/ 4572000 w 5771674"/>
                <a:gd name="connsiteY12" fmla="*/ 365760 h 635317"/>
                <a:gd name="connsiteX13" fmla="*/ 4503420 w 5771674"/>
                <a:gd name="connsiteY13" fmla="*/ 381000 h 635317"/>
                <a:gd name="connsiteX14" fmla="*/ 4480560 w 5771674"/>
                <a:gd name="connsiteY14" fmla="*/ 388620 h 635317"/>
                <a:gd name="connsiteX15" fmla="*/ 4389120 w 5771674"/>
                <a:gd name="connsiteY15" fmla="*/ 403860 h 635317"/>
                <a:gd name="connsiteX16" fmla="*/ 4351020 w 5771674"/>
                <a:gd name="connsiteY16" fmla="*/ 411480 h 635317"/>
                <a:gd name="connsiteX17" fmla="*/ 4267200 w 5771674"/>
                <a:gd name="connsiteY17" fmla="*/ 419100 h 635317"/>
                <a:gd name="connsiteX18" fmla="*/ 4008120 w 5771674"/>
                <a:gd name="connsiteY18" fmla="*/ 464820 h 635317"/>
                <a:gd name="connsiteX19" fmla="*/ 3718560 w 5771674"/>
                <a:gd name="connsiteY19" fmla="*/ 457200 h 635317"/>
                <a:gd name="connsiteX20" fmla="*/ 3642360 w 5771674"/>
                <a:gd name="connsiteY20" fmla="*/ 434340 h 635317"/>
                <a:gd name="connsiteX21" fmla="*/ 3589020 w 5771674"/>
                <a:gd name="connsiteY21" fmla="*/ 426720 h 635317"/>
                <a:gd name="connsiteX22" fmla="*/ 3550920 w 5771674"/>
                <a:gd name="connsiteY22" fmla="*/ 411480 h 635317"/>
                <a:gd name="connsiteX23" fmla="*/ 3406140 w 5771674"/>
                <a:gd name="connsiteY23" fmla="*/ 396240 h 635317"/>
                <a:gd name="connsiteX24" fmla="*/ 3108960 w 5771674"/>
                <a:gd name="connsiteY24" fmla="*/ 381000 h 635317"/>
                <a:gd name="connsiteX25" fmla="*/ 2971800 w 5771674"/>
                <a:gd name="connsiteY25" fmla="*/ 365760 h 635317"/>
                <a:gd name="connsiteX26" fmla="*/ 2948940 w 5771674"/>
                <a:gd name="connsiteY26" fmla="*/ 358140 h 635317"/>
                <a:gd name="connsiteX27" fmla="*/ 2903220 w 5771674"/>
                <a:gd name="connsiteY27" fmla="*/ 350520 h 635317"/>
                <a:gd name="connsiteX28" fmla="*/ 2811780 w 5771674"/>
                <a:gd name="connsiteY28" fmla="*/ 342900 h 635317"/>
                <a:gd name="connsiteX29" fmla="*/ 2644140 w 5771674"/>
                <a:gd name="connsiteY29" fmla="*/ 320040 h 635317"/>
                <a:gd name="connsiteX30" fmla="*/ 2529840 w 5771674"/>
                <a:gd name="connsiteY30" fmla="*/ 304800 h 635317"/>
                <a:gd name="connsiteX31" fmla="*/ 2468880 w 5771674"/>
                <a:gd name="connsiteY31" fmla="*/ 289560 h 635317"/>
                <a:gd name="connsiteX32" fmla="*/ 2194560 w 5771674"/>
                <a:gd name="connsiteY32" fmla="*/ 297180 h 635317"/>
                <a:gd name="connsiteX33" fmla="*/ 2164080 w 5771674"/>
                <a:gd name="connsiteY33" fmla="*/ 312420 h 635317"/>
                <a:gd name="connsiteX34" fmla="*/ 2065020 w 5771674"/>
                <a:gd name="connsiteY34" fmla="*/ 320040 h 635317"/>
                <a:gd name="connsiteX35" fmla="*/ 1935480 w 5771674"/>
                <a:gd name="connsiteY35" fmla="*/ 335280 h 635317"/>
                <a:gd name="connsiteX36" fmla="*/ 1889760 w 5771674"/>
                <a:gd name="connsiteY36" fmla="*/ 342900 h 635317"/>
                <a:gd name="connsiteX37" fmla="*/ 1798320 w 5771674"/>
                <a:gd name="connsiteY37" fmla="*/ 365760 h 635317"/>
                <a:gd name="connsiteX38" fmla="*/ 1600200 w 5771674"/>
                <a:gd name="connsiteY38" fmla="*/ 388620 h 635317"/>
                <a:gd name="connsiteX39" fmla="*/ 1501140 w 5771674"/>
                <a:gd name="connsiteY39" fmla="*/ 396240 h 635317"/>
                <a:gd name="connsiteX40" fmla="*/ 1310640 w 5771674"/>
                <a:gd name="connsiteY40" fmla="*/ 419100 h 635317"/>
                <a:gd name="connsiteX41" fmla="*/ 1242060 w 5771674"/>
                <a:gd name="connsiteY41" fmla="*/ 426720 h 635317"/>
                <a:gd name="connsiteX42" fmla="*/ 807720 w 5771674"/>
                <a:gd name="connsiteY42" fmla="*/ 419100 h 635317"/>
                <a:gd name="connsiteX43" fmla="*/ 762000 w 5771674"/>
                <a:gd name="connsiteY43" fmla="*/ 388620 h 635317"/>
                <a:gd name="connsiteX44" fmla="*/ 685800 w 5771674"/>
                <a:gd name="connsiteY44" fmla="*/ 320040 h 635317"/>
                <a:gd name="connsiteX45" fmla="*/ 647700 w 5771674"/>
                <a:gd name="connsiteY45" fmla="*/ 281940 h 635317"/>
                <a:gd name="connsiteX46" fmla="*/ 594360 w 5771674"/>
                <a:gd name="connsiteY46" fmla="*/ 236220 h 635317"/>
                <a:gd name="connsiteX47" fmla="*/ 579120 w 5771674"/>
                <a:gd name="connsiteY47" fmla="*/ 213360 h 635317"/>
                <a:gd name="connsiteX48" fmla="*/ 487680 w 5771674"/>
                <a:gd name="connsiteY48" fmla="*/ 205740 h 635317"/>
                <a:gd name="connsiteX49" fmla="*/ 274320 w 5771674"/>
                <a:gd name="connsiteY49" fmla="*/ 198120 h 635317"/>
                <a:gd name="connsiteX50" fmla="*/ 243840 w 5771674"/>
                <a:gd name="connsiteY50" fmla="*/ 167640 h 635317"/>
                <a:gd name="connsiteX51" fmla="*/ 220980 w 5771674"/>
                <a:gd name="connsiteY51" fmla="*/ 152400 h 635317"/>
                <a:gd name="connsiteX52" fmla="*/ 167640 w 5771674"/>
                <a:gd name="connsiteY52" fmla="*/ 121920 h 635317"/>
                <a:gd name="connsiteX53" fmla="*/ 114300 w 5771674"/>
                <a:gd name="connsiteY53" fmla="*/ 91440 h 635317"/>
                <a:gd name="connsiteX54" fmla="*/ 91440 w 5771674"/>
                <a:gd name="connsiteY54" fmla="*/ 76200 h 635317"/>
                <a:gd name="connsiteX55" fmla="*/ 60960 w 5771674"/>
                <a:gd name="connsiteY55" fmla="*/ 60960 h 635317"/>
                <a:gd name="connsiteX56" fmla="*/ 22860 w 5771674"/>
                <a:gd name="connsiteY56" fmla="*/ 15240 h 635317"/>
                <a:gd name="connsiteX57" fmla="*/ 0 w 5771674"/>
                <a:gd name="connsiteY57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57800 w 5771674"/>
                <a:gd name="connsiteY3" fmla="*/ 198120 h 635317"/>
                <a:gd name="connsiteX4" fmla="*/ 5067300 w 5771674"/>
                <a:gd name="connsiteY4" fmla="*/ 205740 h 635317"/>
                <a:gd name="connsiteX5" fmla="*/ 5013960 w 5771674"/>
                <a:gd name="connsiteY5" fmla="*/ 236220 h 635317"/>
                <a:gd name="connsiteX6" fmla="*/ 4899660 w 5771674"/>
                <a:gd name="connsiteY6" fmla="*/ 289560 h 635317"/>
                <a:gd name="connsiteX7" fmla="*/ 4823460 w 5771674"/>
                <a:gd name="connsiteY7" fmla="*/ 304800 h 635317"/>
                <a:gd name="connsiteX8" fmla="*/ 4800600 w 5771674"/>
                <a:gd name="connsiteY8" fmla="*/ 320040 h 635317"/>
                <a:gd name="connsiteX9" fmla="*/ 4739640 w 5771674"/>
                <a:gd name="connsiteY9" fmla="*/ 335280 h 635317"/>
                <a:gd name="connsiteX10" fmla="*/ 4686300 w 5771674"/>
                <a:gd name="connsiteY10" fmla="*/ 350520 h 635317"/>
                <a:gd name="connsiteX11" fmla="*/ 4572000 w 5771674"/>
                <a:gd name="connsiteY11" fmla="*/ 365760 h 635317"/>
                <a:gd name="connsiteX12" fmla="*/ 4503420 w 5771674"/>
                <a:gd name="connsiteY12" fmla="*/ 381000 h 635317"/>
                <a:gd name="connsiteX13" fmla="*/ 4480560 w 5771674"/>
                <a:gd name="connsiteY13" fmla="*/ 388620 h 635317"/>
                <a:gd name="connsiteX14" fmla="*/ 4389120 w 5771674"/>
                <a:gd name="connsiteY14" fmla="*/ 403860 h 635317"/>
                <a:gd name="connsiteX15" fmla="*/ 4351020 w 5771674"/>
                <a:gd name="connsiteY15" fmla="*/ 411480 h 635317"/>
                <a:gd name="connsiteX16" fmla="*/ 4267200 w 5771674"/>
                <a:gd name="connsiteY16" fmla="*/ 419100 h 635317"/>
                <a:gd name="connsiteX17" fmla="*/ 4008120 w 5771674"/>
                <a:gd name="connsiteY17" fmla="*/ 464820 h 635317"/>
                <a:gd name="connsiteX18" fmla="*/ 3718560 w 5771674"/>
                <a:gd name="connsiteY18" fmla="*/ 457200 h 635317"/>
                <a:gd name="connsiteX19" fmla="*/ 3642360 w 5771674"/>
                <a:gd name="connsiteY19" fmla="*/ 434340 h 635317"/>
                <a:gd name="connsiteX20" fmla="*/ 3589020 w 5771674"/>
                <a:gd name="connsiteY20" fmla="*/ 426720 h 635317"/>
                <a:gd name="connsiteX21" fmla="*/ 3550920 w 5771674"/>
                <a:gd name="connsiteY21" fmla="*/ 411480 h 635317"/>
                <a:gd name="connsiteX22" fmla="*/ 3406140 w 5771674"/>
                <a:gd name="connsiteY22" fmla="*/ 396240 h 635317"/>
                <a:gd name="connsiteX23" fmla="*/ 3108960 w 5771674"/>
                <a:gd name="connsiteY23" fmla="*/ 381000 h 635317"/>
                <a:gd name="connsiteX24" fmla="*/ 2971800 w 5771674"/>
                <a:gd name="connsiteY24" fmla="*/ 365760 h 635317"/>
                <a:gd name="connsiteX25" fmla="*/ 2948940 w 5771674"/>
                <a:gd name="connsiteY25" fmla="*/ 358140 h 635317"/>
                <a:gd name="connsiteX26" fmla="*/ 2903220 w 5771674"/>
                <a:gd name="connsiteY26" fmla="*/ 350520 h 635317"/>
                <a:gd name="connsiteX27" fmla="*/ 2811780 w 5771674"/>
                <a:gd name="connsiteY27" fmla="*/ 342900 h 635317"/>
                <a:gd name="connsiteX28" fmla="*/ 2644140 w 5771674"/>
                <a:gd name="connsiteY28" fmla="*/ 320040 h 635317"/>
                <a:gd name="connsiteX29" fmla="*/ 2529840 w 5771674"/>
                <a:gd name="connsiteY29" fmla="*/ 304800 h 635317"/>
                <a:gd name="connsiteX30" fmla="*/ 2468880 w 5771674"/>
                <a:gd name="connsiteY30" fmla="*/ 289560 h 635317"/>
                <a:gd name="connsiteX31" fmla="*/ 2194560 w 5771674"/>
                <a:gd name="connsiteY31" fmla="*/ 297180 h 635317"/>
                <a:gd name="connsiteX32" fmla="*/ 2164080 w 5771674"/>
                <a:gd name="connsiteY32" fmla="*/ 312420 h 635317"/>
                <a:gd name="connsiteX33" fmla="*/ 2065020 w 5771674"/>
                <a:gd name="connsiteY33" fmla="*/ 320040 h 635317"/>
                <a:gd name="connsiteX34" fmla="*/ 1935480 w 5771674"/>
                <a:gd name="connsiteY34" fmla="*/ 335280 h 635317"/>
                <a:gd name="connsiteX35" fmla="*/ 1889760 w 5771674"/>
                <a:gd name="connsiteY35" fmla="*/ 342900 h 635317"/>
                <a:gd name="connsiteX36" fmla="*/ 1798320 w 5771674"/>
                <a:gd name="connsiteY36" fmla="*/ 365760 h 635317"/>
                <a:gd name="connsiteX37" fmla="*/ 1600200 w 5771674"/>
                <a:gd name="connsiteY37" fmla="*/ 388620 h 635317"/>
                <a:gd name="connsiteX38" fmla="*/ 1501140 w 5771674"/>
                <a:gd name="connsiteY38" fmla="*/ 396240 h 635317"/>
                <a:gd name="connsiteX39" fmla="*/ 1310640 w 5771674"/>
                <a:gd name="connsiteY39" fmla="*/ 419100 h 635317"/>
                <a:gd name="connsiteX40" fmla="*/ 1242060 w 5771674"/>
                <a:gd name="connsiteY40" fmla="*/ 426720 h 635317"/>
                <a:gd name="connsiteX41" fmla="*/ 807720 w 5771674"/>
                <a:gd name="connsiteY41" fmla="*/ 419100 h 635317"/>
                <a:gd name="connsiteX42" fmla="*/ 762000 w 5771674"/>
                <a:gd name="connsiteY42" fmla="*/ 388620 h 635317"/>
                <a:gd name="connsiteX43" fmla="*/ 685800 w 5771674"/>
                <a:gd name="connsiteY43" fmla="*/ 320040 h 635317"/>
                <a:gd name="connsiteX44" fmla="*/ 647700 w 5771674"/>
                <a:gd name="connsiteY44" fmla="*/ 281940 h 635317"/>
                <a:gd name="connsiteX45" fmla="*/ 594360 w 5771674"/>
                <a:gd name="connsiteY45" fmla="*/ 236220 h 635317"/>
                <a:gd name="connsiteX46" fmla="*/ 579120 w 5771674"/>
                <a:gd name="connsiteY46" fmla="*/ 213360 h 635317"/>
                <a:gd name="connsiteX47" fmla="*/ 487680 w 5771674"/>
                <a:gd name="connsiteY47" fmla="*/ 205740 h 635317"/>
                <a:gd name="connsiteX48" fmla="*/ 274320 w 5771674"/>
                <a:gd name="connsiteY48" fmla="*/ 198120 h 635317"/>
                <a:gd name="connsiteX49" fmla="*/ 243840 w 5771674"/>
                <a:gd name="connsiteY49" fmla="*/ 167640 h 635317"/>
                <a:gd name="connsiteX50" fmla="*/ 220980 w 5771674"/>
                <a:gd name="connsiteY50" fmla="*/ 152400 h 635317"/>
                <a:gd name="connsiteX51" fmla="*/ 167640 w 5771674"/>
                <a:gd name="connsiteY51" fmla="*/ 121920 h 635317"/>
                <a:gd name="connsiteX52" fmla="*/ 114300 w 5771674"/>
                <a:gd name="connsiteY52" fmla="*/ 91440 h 635317"/>
                <a:gd name="connsiteX53" fmla="*/ 91440 w 5771674"/>
                <a:gd name="connsiteY53" fmla="*/ 76200 h 635317"/>
                <a:gd name="connsiteX54" fmla="*/ 60960 w 5771674"/>
                <a:gd name="connsiteY54" fmla="*/ 60960 h 635317"/>
                <a:gd name="connsiteX55" fmla="*/ 22860 w 5771674"/>
                <a:gd name="connsiteY55" fmla="*/ 15240 h 635317"/>
                <a:gd name="connsiteX56" fmla="*/ 0 w 5771674"/>
                <a:gd name="connsiteY56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57800 w 5771674"/>
                <a:gd name="connsiteY3" fmla="*/ 198120 h 635317"/>
                <a:gd name="connsiteX4" fmla="*/ 5013960 w 5771674"/>
                <a:gd name="connsiteY4" fmla="*/ 236220 h 635317"/>
                <a:gd name="connsiteX5" fmla="*/ 4899660 w 5771674"/>
                <a:gd name="connsiteY5" fmla="*/ 289560 h 635317"/>
                <a:gd name="connsiteX6" fmla="*/ 4823460 w 5771674"/>
                <a:gd name="connsiteY6" fmla="*/ 304800 h 635317"/>
                <a:gd name="connsiteX7" fmla="*/ 4800600 w 5771674"/>
                <a:gd name="connsiteY7" fmla="*/ 320040 h 635317"/>
                <a:gd name="connsiteX8" fmla="*/ 4739640 w 5771674"/>
                <a:gd name="connsiteY8" fmla="*/ 335280 h 635317"/>
                <a:gd name="connsiteX9" fmla="*/ 4686300 w 5771674"/>
                <a:gd name="connsiteY9" fmla="*/ 350520 h 635317"/>
                <a:gd name="connsiteX10" fmla="*/ 4572000 w 5771674"/>
                <a:gd name="connsiteY10" fmla="*/ 365760 h 635317"/>
                <a:gd name="connsiteX11" fmla="*/ 4503420 w 5771674"/>
                <a:gd name="connsiteY11" fmla="*/ 381000 h 635317"/>
                <a:gd name="connsiteX12" fmla="*/ 4480560 w 5771674"/>
                <a:gd name="connsiteY12" fmla="*/ 388620 h 635317"/>
                <a:gd name="connsiteX13" fmla="*/ 4389120 w 5771674"/>
                <a:gd name="connsiteY13" fmla="*/ 403860 h 635317"/>
                <a:gd name="connsiteX14" fmla="*/ 4351020 w 5771674"/>
                <a:gd name="connsiteY14" fmla="*/ 411480 h 635317"/>
                <a:gd name="connsiteX15" fmla="*/ 4267200 w 5771674"/>
                <a:gd name="connsiteY15" fmla="*/ 419100 h 635317"/>
                <a:gd name="connsiteX16" fmla="*/ 4008120 w 5771674"/>
                <a:gd name="connsiteY16" fmla="*/ 464820 h 635317"/>
                <a:gd name="connsiteX17" fmla="*/ 3718560 w 5771674"/>
                <a:gd name="connsiteY17" fmla="*/ 457200 h 635317"/>
                <a:gd name="connsiteX18" fmla="*/ 3642360 w 5771674"/>
                <a:gd name="connsiteY18" fmla="*/ 434340 h 635317"/>
                <a:gd name="connsiteX19" fmla="*/ 3589020 w 5771674"/>
                <a:gd name="connsiteY19" fmla="*/ 426720 h 635317"/>
                <a:gd name="connsiteX20" fmla="*/ 3550920 w 5771674"/>
                <a:gd name="connsiteY20" fmla="*/ 411480 h 635317"/>
                <a:gd name="connsiteX21" fmla="*/ 3406140 w 5771674"/>
                <a:gd name="connsiteY21" fmla="*/ 396240 h 635317"/>
                <a:gd name="connsiteX22" fmla="*/ 3108960 w 5771674"/>
                <a:gd name="connsiteY22" fmla="*/ 381000 h 635317"/>
                <a:gd name="connsiteX23" fmla="*/ 2971800 w 5771674"/>
                <a:gd name="connsiteY23" fmla="*/ 365760 h 635317"/>
                <a:gd name="connsiteX24" fmla="*/ 2948940 w 5771674"/>
                <a:gd name="connsiteY24" fmla="*/ 358140 h 635317"/>
                <a:gd name="connsiteX25" fmla="*/ 2903220 w 5771674"/>
                <a:gd name="connsiteY25" fmla="*/ 350520 h 635317"/>
                <a:gd name="connsiteX26" fmla="*/ 2811780 w 5771674"/>
                <a:gd name="connsiteY26" fmla="*/ 342900 h 635317"/>
                <a:gd name="connsiteX27" fmla="*/ 2644140 w 5771674"/>
                <a:gd name="connsiteY27" fmla="*/ 320040 h 635317"/>
                <a:gd name="connsiteX28" fmla="*/ 2529840 w 5771674"/>
                <a:gd name="connsiteY28" fmla="*/ 304800 h 635317"/>
                <a:gd name="connsiteX29" fmla="*/ 2468880 w 5771674"/>
                <a:gd name="connsiteY29" fmla="*/ 289560 h 635317"/>
                <a:gd name="connsiteX30" fmla="*/ 2194560 w 5771674"/>
                <a:gd name="connsiteY30" fmla="*/ 297180 h 635317"/>
                <a:gd name="connsiteX31" fmla="*/ 2164080 w 5771674"/>
                <a:gd name="connsiteY31" fmla="*/ 312420 h 635317"/>
                <a:gd name="connsiteX32" fmla="*/ 2065020 w 5771674"/>
                <a:gd name="connsiteY32" fmla="*/ 320040 h 635317"/>
                <a:gd name="connsiteX33" fmla="*/ 1935480 w 5771674"/>
                <a:gd name="connsiteY33" fmla="*/ 335280 h 635317"/>
                <a:gd name="connsiteX34" fmla="*/ 1889760 w 5771674"/>
                <a:gd name="connsiteY34" fmla="*/ 342900 h 635317"/>
                <a:gd name="connsiteX35" fmla="*/ 1798320 w 5771674"/>
                <a:gd name="connsiteY35" fmla="*/ 365760 h 635317"/>
                <a:gd name="connsiteX36" fmla="*/ 1600200 w 5771674"/>
                <a:gd name="connsiteY36" fmla="*/ 388620 h 635317"/>
                <a:gd name="connsiteX37" fmla="*/ 1501140 w 5771674"/>
                <a:gd name="connsiteY37" fmla="*/ 396240 h 635317"/>
                <a:gd name="connsiteX38" fmla="*/ 1310640 w 5771674"/>
                <a:gd name="connsiteY38" fmla="*/ 419100 h 635317"/>
                <a:gd name="connsiteX39" fmla="*/ 1242060 w 5771674"/>
                <a:gd name="connsiteY39" fmla="*/ 426720 h 635317"/>
                <a:gd name="connsiteX40" fmla="*/ 807720 w 5771674"/>
                <a:gd name="connsiteY40" fmla="*/ 419100 h 635317"/>
                <a:gd name="connsiteX41" fmla="*/ 762000 w 5771674"/>
                <a:gd name="connsiteY41" fmla="*/ 388620 h 635317"/>
                <a:gd name="connsiteX42" fmla="*/ 685800 w 5771674"/>
                <a:gd name="connsiteY42" fmla="*/ 320040 h 635317"/>
                <a:gd name="connsiteX43" fmla="*/ 647700 w 5771674"/>
                <a:gd name="connsiteY43" fmla="*/ 281940 h 635317"/>
                <a:gd name="connsiteX44" fmla="*/ 594360 w 5771674"/>
                <a:gd name="connsiteY44" fmla="*/ 236220 h 635317"/>
                <a:gd name="connsiteX45" fmla="*/ 579120 w 5771674"/>
                <a:gd name="connsiteY45" fmla="*/ 213360 h 635317"/>
                <a:gd name="connsiteX46" fmla="*/ 487680 w 5771674"/>
                <a:gd name="connsiteY46" fmla="*/ 205740 h 635317"/>
                <a:gd name="connsiteX47" fmla="*/ 274320 w 5771674"/>
                <a:gd name="connsiteY47" fmla="*/ 198120 h 635317"/>
                <a:gd name="connsiteX48" fmla="*/ 243840 w 5771674"/>
                <a:gd name="connsiteY48" fmla="*/ 167640 h 635317"/>
                <a:gd name="connsiteX49" fmla="*/ 220980 w 5771674"/>
                <a:gd name="connsiteY49" fmla="*/ 152400 h 635317"/>
                <a:gd name="connsiteX50" fmla="*/ 167640 w 5771674"/>
                <a:gd name="connsiteY50" fmla="*/ 121920 h 635317"/>
                <a:gd name="connsiteX51" fmla="*/ 114300 w 5771674"/>
                <a:gd name="connsiteY51" fmla="*/ 91440 h 635317"/>
                <a:gd name="connsiteX52" fmla="*/ 91440 w 5771674"/>
                <a:gd name="connsiteY52" fmla="*/ 76200 h 635317"/>
                <a:gd name="connsiteX53" fmla="*/ 60960 w 5771674"/>
                <a:gd name="connsiteY53" fmla="*/ 60960 h 635317"/>
                <a:gd name="connsiteX54" fmla="*/ 22860 w 5771674"/>
                <a:gd name="connsiteY54" fmla="*/ 15240 h 635317"/>
                <a:gd name="connsiteX55" fmla="*/ 0 w 5771674"/>
                <a:gd name="connsiteY55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3960 w 5771674"/>
                <a:gd name="connsiteY4" fmla="*/ 236220 h 635317"/>
                <a:gd name="connsiteX5" fmla="*/ 4899660 w 5771674"/>
                <a:gd name="connsiteY5" fmla="*/ 289560 h 635317"/>
                <a:gd name="connsiteX6" fmla="*/ 4823460 w 5771674"/>
                <a:gd name="connsiteY6" fmla="*/ 304800 h 635317"/>
                <a:gd name="connsiteX7" fmla="*/ 4800600 w 5771674"/>
                <a:gd name="connsiteY7" fmla="*/ 320040 h 635317"/>
                <a:gd name="connsiteX8" fmla="*/ 4739640 w 5771674"/>
                <a:gd name="connsiteY8" fmla="*/ 335280 h 635317"/>
                <a:gd name="connsiteX9" fmla="*/ 4686300 w 5771674"/>
                <a:gd name="connsiteY9" fmla="*/ 350520 h 635317"/>
                <a:gd name="connsiteX10" fmla="*/ 4572000 w 5771674"/>
                <a:gd name="connsiteY10" fmla="*/ 365760 h 635317"/>
                <a:gd name="connsiteX11" fmla="*/ 4503420 w 5771674"/>
                <a:gd name="connsiteY11" fmla="*/ 381000 h 635317"/>
                <a:gd name="connsiteX12" fmla="*/ 4480560 w 5771674"/>
                <a:gd name="connsiteY12" fmla="*/ 388620 h 635317"/>
                <a:gd name="connsiteX13" fmla="*/ 4389120 w 5771674"/>
                <a:gd name="connsiteY13" fmla="*/ 403860 h 635317"/>
                <a:gd name="connsiteX14" fmla="*/ 4351020 w 5771674"/>
                <a:gd name="connsiteY14" fmla="*/ 411480 h 635317"/>
                <a:gd name="connsiteX15" fmla="*/ 4267200 w 5771674"/>
                <a:gd name="connsiteY15" fmla="*/ 419100 h 635317"/>
                <a:gd name="connsiteX16" fmla="*/ 4008120 w 5771674"/>
                <a:gd name="connsiteY16" fmla="*/ 464820 h 635317"/>
                <a:gd name="connsiteX17" fmla="*/ 3718560 w 5771674"/>
                <a:gd name="connsiteY17" fmla="*/ 457200 h 635317"/>
                <a:gd name="connsiteX18" fmla="*/ 3642360 w 5771674"/>
                <a:gd name="connsiteY18" fmla="*/ 434340 h 635317"/>
                <a:gd name="connsiteX19" fmla="*/ 3589020 w 5771674"/>
                <a:gd name="connsiteY19" fmla="*/ 426720 h 635317"/>
                <a:gd name="connsiteX20" fmla="*/ 3550920 w 5771674"/>
                <a:gd name="connsiteY20" fmla="*/ 411480 h 635317"/>
                <a:gd name="connsiteX21" fmla="*/ 3406140 w 5771674"/>
                <a:gd name="connsiteY21" fmla="*/ 396240 h 635317"/>
                <a:gd name="connsiteX22" fmla="*/ 3108960 w 5771674"/>
                <a:gd name="connsiteY22" fmla="*/ 381000 h 635317"/>
                <a:gd name="connsiteX23" fmla="*/ 2971800 w 5771674"/>
                <a:gd name="connsiteY23" fmla="*/ 365760 h 635317"/>
                <a:gd name="connsiteX24" fmla="*/ 2948940 w 5771674"/>
                <a:gd name="connsiteY24" fmla="*/ 358140 h 635317"/>
                <a:gd name="connsiteX25" fmla="*/ 2903220 w 5771674"/>
                <a:gd name="connsiteY25" fmla="*/ 350520 h 635317"/>
                <a:gd name="connsiteX26" fmla="*/ 2811780 w 5771674"/>
                <a:gd name="connsiteY26" fmla="*/ 342900 h 635317"/>
                <a:gd name="connsiteX27" fmla="*/ 2644140 w 5771674"/>
                <a:gd name="connsiteY27" fmla="*/ 320040 h 635317"/>
                <a:gd name="connsiteX28" fmla="*/ 2529840 w 5771674"/>
                <a:gd name="connsiteY28" fmla="*/ 304800 h 635317"/>
                <a:gd name="connsiteX29" fmla="*/ 2468880 w 5771674"/>
                <a:gd name="connsiteY29" fmla="*/ 289560 h 635317"/>
                <a:gd name="connsiteX30" fmla="*/ 2194560 w 5771674"/>
                <a:gd name="connsiteY30" fmla="*/ 297180 h 635317"/>
                <a:gd name="connsiteX31" fmla="*/ 2164080 w 5771674"/>
                <a:gd name="connsiteY31" fmla="*/ 312420 h 635317"/>
                <a:gd name="connsiteX32" fmla="*/ 2065020 w 5771674"/>
                <a:gd name="connsiteY32" fmla="*/ 320040 h 635317"/>
                <a:gd name="connsiteX33" fmla="*/ 1935480 w 5771674"/>
                <a:gd name="connsiteY33" fmla="*/ 335280 h 635317"/>
                <a:gd name="connsiteX34" fmla="*/ 1889760 w 5771674"/>
                <a:gd name="connsiteY34" fmla="*/ 342900 h 635317"/>
                <a:gd name="connsiteX35" fmla="*/ 1798320 w 5771674"/>
                <a:gd name="connsiteY35" fmla="*/ 365760 h 635317"/>
                <a:gd name="connsiteX36" fmla="*/ 1600200 w 5771674"/>
                <a:gd name="connsiteY36" fmla="*/ 388620 h 635317"/>
                <a:gd name="connsiteX37" fmla="*/ 1501140 w 5771674"/>
                <a:gd name="connsiteY37" fmla="*/ 396240 h 635317"/>
                <a:gd name="connsiteX38" fmla="*/ 1310640 w 5771674"/>
                <a:gd name="connsiteY38" fmla="*/ 419100 h 635317"/>
                <a:gd name="connsiteX39" fmla="*/ 1242060 w 5771674"/>
                <a:gd name="connsiteY39" fmla="*/ 426720 h 635317"/>
                <a:gd name="connsiteX40" fmla="*/ 807720 w 5771674"/>
                <a:gd name="connsiteY40" fmla="*/ 419100 h 635317"/>
                <a:gd name="connsiteX41" fmla="*/ 762000 w 5771674"/>
                <a:gd name="connsiteY41" fmla="*/ 388620 h 635317"/>
                <a:gd name="connsiteX42" fmla="*/ 685800 w 5771674"/>
                <a:gd name="connsiteY42" fmla="*/ 320040 h 635317"/>
                <a:gd name="connsiteX43" fmla="*/ 647700 w 5771674"/>
                <a:gd name="connsiteY43" fmla="*/ 281940 h 635317"/>
                <a:gd name="connsiteX44" fmla="*/ 594360 w 5771674"/>
                <a:gd name="connsiteY44" fmla="*/ 236220 h 635317"/>
                <a:gd name="connsiteX45" fmla="*/ 579120 w 5771674"/>
                <a:gd name="connsiteY45" fmla="*/ 213360 h 635317"/>
                <a:gd name="connsiteX46" fmla="*/ 487680 w 5771674"/>
                <a:gd name="connsiteY46" fmla="*/ 205740 h 635317"/>
                <a:gd name="connsiteX47" fmla="*/ 274320 w 5771674"/>
                <a:gd name="connsiteY47" fmla="*/ 198120 h 635317"/>
                <a:gd name="connsiteX48" fmla="*/ 243840 w 5771674"/>
                <a:gd name="connsiteY48" fmla="*/ 167640 h 635317"/>
                <a:gd name="connsiteX49" fmla="*/ 220980 w 5771674"/>
                <a:gd name="connsiteY49" fmla="*/ 152400 h 635317"/>
                <a:gd name="connsiteX50" fmla="*/ 167640 w 5771674"/>
                <a:gd name="connsiteY50" fmla="*/ 121920 h 635317"/>
                <a:gd name="connsiteX51" fmla="*/ 114300 w 5771674"/>
                <a:gd name="connsiteY51" fmla="*/ 91440 h 635317"/>
                <a:gd name="connsiteX52" fmla="*/ 91440 w 5771674"/>
                <a:gd name="connsiteY52" fmla="*/ 76200 h 635317"/>
                <a:gd name="connsiteX53" fmla="*/ 60960 w 5771674"/>
                <a:gd name="connsiteY53" fmla="*/ 60960 h 635317"/>
                <a:gd name="connsiteX54" fmla="*/ 22860 w 5771674"/>
                <a:gd name="connsiteY54" fmla="*/ 15240 h 635317"/>
                <a:gd name="connsiteX55" fmla="*/ 0 w 5771674"/>
                <a:gd name="connsiteY55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99660 w 5771674"/>
                <a:gd name="connsiteY5" fmla="*/ 289560 h 635317"/>
                <a:gd name="connsiteX6" fmla="*/ 4823460 w 5771674"/>
                <a:gd name="connsiteY6" fmla="*/ 304800 h 635317"/>
                <a:gd name="connsiteX7" fmla="*/ 4800600 w 5771674"/>
                <a:gd name="connsiteY7" fmla="*/ 320040 h 635317"/>
                <a:gd name="connsiteX8" fmla="*/ 4739640 w 5771674"/>
                <a:gd name="connsiteY8" fmla="*/ 335280 h 635317"/>
                <a:gd name="connsiteX9" fmla="*/ 4686300 w 5771674"/>
                <a:gd name="connsiteY9" fmla="*/ 350520 h 635317"/>
                <a:gd name="connsiteX10" fmla="*/ 4572000 w 5771674"/>
                <a:gd name="connsiteY10" fmla="*/ 365760 h 635317"/>
                <a:gd name="connsiteX11" fmla="*/ 4503420 w 5771674"/>
                <a:gd name="connsiteY11" fmla="*/ 381000 h 635317"/>
                <a:gd name="connsiteX12" fmla="*/ 4480560 w 5771674"/>
                <a:gd name="connsiteY12" fmla="*/ 388620 h 635317"/>
                <a:gd name="connsiteX13" fmla="*/ 4389120 w 5771674"/>
                <a:gd name="connsiteY13" fmla="*/ 403860 h 635317"/>
                <a:gd name="connsiteX14" fmla="*/ 4351020 w 5771674"/>
                <a:gd name="connsiteY14" fmla="*/ 411480 h 635317"/>
                <a:gd name="connsiteX15" fmla="*/ 4267200 w 5771674"/>
                <a:gd name="connsiteY15" fmla="*/ 419100 h 635317"/>
                <a:gd name="connsiteX16" fmla="*/ 4008120 w 5771674"/>
                <a:gd name="connsiteY16" fmla="*/ 464820 h 635317"/>
                <a:gd name="connsiteX17" fmla="*/ 3718560 w 5771674"/>
                <a:gd name="connsiteY17" fmla="*/ 457200 h 635317"/>
                <a:gd name="connsiteX18" fmla="*/ 3642360 w 5771674"/>
                <a:gd name="connsiteY18" fmla="*/ 434340 h 635317"/>
                <a:gd name="connsiteX19" fmla="*/ 3589020 w 5771674"/>
                <a:gd name="connsiteY19" fmla="*/ 426720 h 635317"/>
                <a:gd name="connsiteX20" fmla="*/ 3550920 w 5771674"/>
                <a:gd name="connsiteY20" fmla="*/ 411480 h 635317"/>
                <a:gd name="connsiteX21" fmla="*/ 3406140 w 5771674"/>
                <a:gd name="connsiteY21" fmla="*/ 396240 h 635317"/>
                <a:gd name="connsiteX22" fmla="*/ 3108960 w 5771674"/>
                <a:gd name="connsiteY22" fmla="*/ 381000 h 635317"/>
                <a:gd name="connsiteX23" fmla="*/ 2971800 w 5771674"/>
                <a:gd name="connsiteY23" fmla="*/ 365760 h 635317"/>
                <a:gd name="connsiteX24" fmla="*/ 2948940 w 5771674"/>
                <a:gd name="connsiteY24" fmla="*/ 358140 h 635317"/>
                <a:gd name="connsiteX25" fmla="*/ 2903220 w 5771674"/>
                <a:gd name="connsiteY25" fmla="*/ 350520 h 635317"/>
                <a:gd name="connsiteX26" fmla="*/ 2811780 w 5771674"/>
                <a:gd name="connsiteY26" fmla="*/ 342900 h 635317"/>
                <a:gd name="connsiteX27" fmla="*/ 2644140 w 5771674"/>
                <a:gd name="connsiteY27" fmla="*/ 320040 h 635317"/>
                <a:gd name="connsiteX28" fmla="*/ 2529840 w 5771674"/>
                <a:gd name="connsiteY28" fmla="*/ 304800 h 635317"/>
                <a:gd name="connsiteX29" fmla="*/ 2468880 w 5771674"/>
                <a:gd name="connsiteY29" fmla="*/ 289560 h 635317"/>
                <a:gd name="connsiteX30" fmla="*/ 2194560 w 5771674"/>
                <a:gd name="connsiteY30" fmla="*/ 297180 h 635317"/>
                <a:gd name="connsiteX31" fmla="*/ 2164080 w 5771674"/>
                <a:gd name="connsiteY31" fmla="*/ 312420 h 635317"/>
                <a:gd name="connsiteX32" fmla="*/ 2065020 w 5771674"/>
                <a:gd name="connsiteY32" fmla="*/ 320040 h 635317"/>
                <a:gd name="connsiteX33" fmla="*/ 1935480 w 5771674"/>
                <a:gd name="connsiteY33" fmla="*/ 335280 h 635317"/>
                <a:gd name="connsiteX34" fmla="*/ 1889760 w 5771674"/>
                <a:gd name="connsiteY34" fmla="*/ 342900 h 635317"/>
                <a:gd name="connsiteX35" fmla="*/ 1798320 w 5771674"/>
                <a:gd name="connsiteY35" fmla="*/ 365760 h 635317"/>
                <a:gd name="connsiteX36" fmla="*/ 1600200 w 5771674"/>
                <a:gd name="connsiteY36" fmla="*/ 388620 h 635317"/>
                <a:gd name="connsiteX37" fmla="*/ 1501140 w 5771674"/>
                <a:gd name="connsiteY37" fmla="*/ 396240 h 635317"/>
                <a:gd name="connsiteX38" fmla="*/ 1310640 w 5771674"/>
                <a:gd name="connsiteY38" fmla="*/ 419100 h 635317"/>
                <a:gd name="connsiteX39" fmla="*/ 1242060 w 5771674"/>
                <a:gd name="connsiteY39" fmla="*/ 426720 h 635317"/>
                <a:gd name="connsiteX40" fmla="*/ 807720 w 5771674"/>
                <a:gd name="connsiteY40" fmla="*/ 419100 h 635317"/>
                <a:gd name="connsiteX41" fmla="*/ 762000 w 5771674"/>
                <a:gd name="connsiteY41" fmla="*/ 388620 h 635317"/>
                <a:gd name="connsiteX42" fmla="*/ 685800 w 5771674"/>
                <a:gd name="connsiteY42" fmla="*/ 320040 h 635317"/>
                <a:gd name="connsiteX43" fmla="*/ 647700 w 5771674"/>
                <a:gd name="connsiteY43" fmla="*/ 281940 h 635317"/>
                <a:gd name="connsiteX44" fmla="*/ 594360 w 5771674"/>
                <a:gd name="connsiteY44" fmla="*/ 236220 h 635317"/>
                <a:gd name="connsiteX45" fmla="*/ 579120 w 5771674"/>
                <a:gd name="connsiteY45" fmla="*/ 213360 h 635317"/>
                <a:gd name="connsiteX46" fmla="*/ 487680 w 5771674"/>
                <a:gd name="connsiteY46" fmla="*/ 205740 h 635317"/>
                <a:gd name="connsiteX47" fmla="*/ 274320 w 5771674"/>
                <a:gd name="connsiteY47" fmla="*/ 198120 h 635317"/>
                <a:gd name="connsiteX48" fmla="*/ 243840 w 5771674"/>
                <a:gd name="connsiteY48" fmla="*/ 167640 h 635317"/>
                <a:gd name="connsiteX49" fmla="*/ 220980 w 5771674"/>
                <a:gd name="connsiteY49" fmla="*/ 152400 h 635317"/>
                <a:gd name="connsiteX50" fmla="*/ 167640 w 5771674"/>
                <a:gd name="connsiteY50" fmla="*/ 121920 h 635317"/>
                <a:gd name="connsiteX51" fmla="*/ 114300 w 5771674"/>
                <a:gd name="connsiteY51" fmla="*/ 91440 h 635317"/>
                <a:gd name="connsiteX52" fmla="*/ 91440 w 5771674"/>
                <a:gd name="connsiteY52" fmla="*/ 76200 h 635317"/>
                <a:gd name="connsiteX53" fmla="*/ 60960 w 5771674"/>
                <a:gd name="connsiteY53" fmla="*/ 60960 h 635317"/>
                <a:gd name="connsiteX54" fmla="*/ 22860 w 5771674"/>
                <a:gd name="connsiteY54" fmla="*/ 15240 h 635317"/>
                <a:gd name="connsiteX55" fmla="*/ 0 w 5771674"/>
                <a:gd name="connsiteY55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99660 w 5771674"/>
                <a:gd name="connsiteY5" fmla="*/ 289560 h 635317"/>
                <a:gd name="connsiteX6" fmla="*/ 4823460 w 5771674"/>
                <a:gd name="connsiteY6" fmla="*/ 304800 h 635317"/>
                <a:gd name="connsiteX7" fmla="*/ 4800600 w 5771674"/>
                <a:gd name="connsiteY7" fmla="*/ 320040 h 635317"/>
                <a:gd name="connsiteX8" fmla="*/ 4739640 w 5771674"/>
                <a:gd name="connsiteY8" fmla="*/ 335280 h 635317"/>
                <a:gd name="connsiteX9" fmla="*/ 4686300 w 5771674"/>
                <a:gd name="connsiteY9" fmla="*/ 350520 h 635317"/>
                <a:gd name="connsiteX10" fmla="*/ 4572000 w 5771674"/>
                <a:gd name="connsiteY10" fmla="*/ 365760 h 635317"/>
                <a:gd name="connsiteX11" fmla="*/ 4503420 w 5771674"/>
                <a:gd name="connsiteY11" fmla="*/ 381000 h 635317"/>
                <a:gd name="connsiteX12" fmla="*/ 4480560 w 5771674"/>
                <a:gd name="connsiteY12" fmla="*/ 388620 h 635317"/>
                <a:gd name="connsiteX13" fmla="*/ 4389120 w 5771674"/>
                <a:gd name="connsiteY13" fmla="*/ 403860 h 635317"/>
                <a:gd name="connsiteX14" fmla="*/ 4351020 w 5771674"/>
                <a:gd name="connsiteY14" fmla="*/ 411480 h 635317"/>
                <a:gd name="connsiteX15" fmla="*/ 4267200 w 5771674"/>
                <a:gd name="connsiteY15" fmla="*/ 419100 h 635317"/>
                <a:gd name="connsiteX16" fmla="*/ 4008120 w 5771674"/>
                <a:gd name="connsiteY16" fmla="*/ 464820 h 635317"/>
                <a:gd name="connsiteX17" fmla="*/ 3718560 w 5771674"/>
                <a:gd name="connsiteY17" fmla="*/ 457200 h 635317"/>
                <a:gd name="connsiteX18" fmla="*/ 3642360 w 5771674"/>
                <a:gd name="connsiteY18" fmla="*/ 434340 h 635317"/>
                <a:gd name="connsiteX19" fmla="*/ 3589020 w 5771674"/>
                <a:gd name="connsiteY19" fmla="*/ 426720 h 635317"/>
                <a:gd name="connsiteX20" fmla="*/ 3550920 w 5771674"/>
                <a:gd name="connsiteY20" fmla="*/ 411480 h 635317"/>
                <a:gd name="connsiteX21" fmla="*/ 3406140 w 5771674"/>
                <a:gd name="connsiteY21" fmla="*/ 396240 h 635317"/>
                <a:gd name="connsiteX22" fmla="*/ 3108960 w 5771674"/>
                <a:gd name="connsiteY22" fmla="*/ 381000 h 635317"/>
                <a:gd name="connsiteX23" fmla="*/ 2971800 w 5771674"/>
                <a:gd name="connsiteY23" fmla="*/ 365760 h 635317"/>
                <a:gd name="connsiteX24" fmla="*/ 2948940 w 5771674"/>
                <a:gd name="connsiteY24" fmla="*/ 358140 h 635317"/>
                <a:gd name="connsiteX25" fmla="*/ 2903220 w 5771674"/>
                <a:gd name="connsiteY25" fmla="*/ 350520 h 635317"/>
                <a:gd name="connsiteX26" fmla="*/ 2811780 w 5771674"/>
                <a:gd name="connsiteY26" fmla="*/ 342900 h 635317"/>
                <a:gd name="connsiteX27" fmla="*/ 2644140 w 5771674"/>
                <a:gd name="connsiteY27" fmla="*/ 320040 h 635317"/>
                <a:gd name="connsiteX28" fmla="*/ 2529840 w 5771674"/>
                <a:gd name="connsiteY28" fmla="*/ 304800 h 635317"/>
                <a:gd name="connsiteX29" fmla="*/ 2468880 w 5771674"/>
                <a:gd name="connsiteY29" fmla="*/ 289560 h 635317"/>
                <a:gd name="connsiteX30" fmla="*/ 2194560 w 5771674"/>
                <a:gd name="connsiteY30" fmla="*/ 297180 h 635317"/>
                <a:gd name="connsiteX31" fmla="*/ 2164080 w 5771674"/>
                <a:gd name="connsiteY31" fmla="*/ 312420 h 635317"/>
                <a:gd name="connsiteX32" fmla="*/ 2065020 w 5771674"/>
                <a:gd name="connsiteY32" fmla="*/ 320040 h 635317"/>
                <a:gd name="connsiteX33" fmla="*/ 1935480 w 5771674"/>
                <a:gd name="connsiteY33" fmla="*/ 335280 h 635317"/>
                <a:gd name="connsiteX34" fmla="*/ 1889760 w 5771674"/>
                <a:gd name="connsiteY34" fmla="*/ 342900 h 635317"/>
                <a:gd name="connsiteX35" fmla="*/ 1798320 w 5771674"/>
                <a:gd name="connsiteY35" fmla="*/ 365760 h 635317"/>
                <a:gd name="connsiteX36" fmla="*/ 1600200 w 5771674"/>
                <a:gd name="connsiteY36" fmla="*/ 388620 h 635317"/>
                <a:gd name="connsiteX37" fmla="*/ 1501140 w 5771674"/>
                <a:gd name="connsiteY37" fmla="*/ 396240 h 635317"/>
                <a:gd name="connsiteX38" fmla="*/ 1310640 w 5771674"/>
                <a:gd name="connsiteY38" fmla="*/ 419100 h 635317"/>
                <a:gd name="connsiteX39" fmla="*/ 1242060 w 5771674"/>
                <a:gd name="connsiteY39" fmla="*/ 426720 h 635317"/>
                <a:gd name="connsiteX40" fmla="*/ 807720 w 5771674"/>
                <a:gd name="connsiteY40" fmla="*/ 419100 h 635317"/>
                <a:gd name="connsiteX41" fmla="*/ 762000 w 5771674"/>
                <a:gd name="connsiteY41" fmla="*/ 388620 h 635317"/>
                <a:gd name="connsiteX42" fmla="*/ 685800 w 5771674"/>
                <a:gd name="connsiteY42" fmla="*/ 320040 h 635317"/>
                <a:gd name="connsiteX43" fmla="*/ 647700 w 5771674"/>
                <a:gd name="connsiteY43" fmla="*/ 281940 h 635317"/>
                <a:gd name="connsiteX44" fmla="*/ 594360 w 5771674"/>
                <a:gd name="connsiteY44" fmla="*/ 236220 h 635317"/>
                <a:gd name="connsiteX45" fmla="*/ 579120 w 5771674"/>
                <a:gd name="connsiteY45" fmla="*/ 213360 h 635317"/>
                <a:gd name="connsiteX46" fmla="*/ 487680 w 5771674"/>
                <a:gd name="connsiteY46" fmla="*/ 205740 h 635317"/>
                <a:gd name="connsiteX47" fmla="*/ 274320 w 5771674"/>
                <a:gd name="connsiteY47" fmla="*/ 198120 h 635317"/>
                <a:gd name="connsiteX48" fmla="*/ 243840 w 5771674"/>
                <a:gd name="connsiteY48" fmla="*/ 167640 h 635317"/>
                <a:gd name="connsiteX49" fmla="*/ 220980 w 5771674"/>
                <a:gd name="connsiteY49" fmla="*/ 152400 h 635317"/>
                <a:gd name="connsiteX50" fmla="*/ 167640 w 5771674"/>
                <a:gd name="connsiteY50" fmla="*/ 121920 h 635317"/>
                <a:gd name="connsiteX51" fmla="*/ 114300 w 5771674"/>
                <a:gd name="connsiteY51" fmla="*/ 91440 h 635317"/>
                <a:gd name="connsiteX52" fmla="*/ 91440 w 5771674"/>
                <a:gd name="connsiteY52" fmla="*/ 76200 h 635317"/>
                <a:gd name="connsiteX53" fmla="*/ 60960 w 5771674"/>
                <a:gd name="connsiteY53" fmla="*/ 60960 h 635317"/>
                <a:gd name="connsiteX54" fmla="*/ 22860 w 5771674"/>
                <a:gd name="connsiteY54" fmla="*/ 15240 h 635317"/>
                <a:gd name="connsiteX55" fmla="*/ 0 w 5771674"/>
                <a:gd name="connsiteY55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823460 w 5771674"/>
                <a:gd name="connsiteY6" fmla="*/ 304800 h 635317"/>
                <a:gd name="connsiteX7" fmla="*/ 4800600 w 5771674"/>
                <a:gd name="connsiteY7" fmla="*/ 320040 h 635317"/>
                <a:gd name="connsiteX8" fmla="*/ 4739640 w 5771674"/>
                <a:gd name="connsiteY8" fmla="*/ 335280 h 635317"/>
                <a:gd name="connsiteX9" fmla="*/ 4686300 w 5771674"/>
                <a:gd name="connsiteY9" fmla="*/ 350520 h 635317"/>
                <a:gd name="connsiteX10" fmla="*/ 4572000 w 5771674"/>
                <a:gd name="connsiteY10" fmla="*/ 365760 h 635317"/>
                <a:gd name="connsiteX11" fmla="*/ 4503420 w 5771674"/>
                <a:gd name="connsiteY11" fmla="*/ 381000 h 635317"/>
                <a:gd name="connsiteX12" fmla="*/ 4480560 w 5771674"/>
                <a:gd name="connsiteY12" fmla="*/ 388620 h 635317"/>
                <a:gd name="connsiteX13" fmla="*/ 4389120 w 5771674"/>
                <a:gd name="connsiteY13" fmla="*/ 403860 h 635317"/>
                <a:gd name="connsiteX14" fmla="*/ 4351020 w 5771674"/>
                <a:gd name="connsiteY14" fmla="*/ 411480 h 635317"/>
                <a:gd name="connsiteX15" fmla="*/ 4267200 w 5771674"/>
                <a:gd name="connsiteY15" fmla="*/ 419100 h 635317"/>
                <a:gd name="connsiteX16" fmla="*/ 4008120 w 5771674"/>
                <a:gd name="connsiteY16" fmla="*/ 464820 h 635317"/>
                <a:gd name="connsiteX17" fmla="*/ 3718560 w 5771674"/>
                <a:gd name="connsiteY17" fmla="*/ 457200 h 635317"/>
                <a:gd name="connsiteX18" fmla="*/ 3642360 w 5771674"/>
                <a:gd name="connsiteY18" fmla="*/ 434340 h 635317"/>
                <a:gd name="connsiteX19" fmla="*/ 3589020 w 5771674"/>
                <a:gd name="connsiteY19" fmla="*/ 426720 h 635317"/>
                <a:gd name="connsiteX20" fmla="*/ 3550920 w 5771674"/>
                <a:gd name="connsiteY20" fmla="*/ 411480 h 635317"/>
                <a:gd name="connsiteX21" fmla="*/ 3406140 w 5771674"/>
                <a:gd name="connsiteY21" fmla="*/ 396240 h 635317"/>
                <a:gd name="connsiteX22" fmla="*/ 3108960 w 5771674"/>
                <a:gd name="connsiteY22" fmla="*/ 381000 h 635317"/>
                <a:gd name="connsiteX23" fmla="*/ 2971800 w 5771674"/>
                <a:gd name="connsiteY23" fmla="*/ 365760 h 635317"/>
                <a:gd name="connsiteX24" fmla="*/ 2948940 w 5771674"/>
                <a:gd name="connsiteY24" fmla="*/ 358140 h 635317"/>
                <a:gd name="connsiteX25" fmla="*/ 2903220 w 5771674"/>
                <a:gd name="connsiteY25" fmla="*/ 350520 h 635317"/>
                <a:gd name="connsiteX26" fmla="*/ 2811780 w 5771674"/>
                <a:gd name="connsiteY26" fmla="*/ 342900 h 635317"/>
                <a:gd name="connsiteX27" fmla="*/ 2644140 w 5771674"/>
                <a:gd name="connsiteY27" fmla="*/ 320040 h 635317"/>
                <a:gd name="connsiteX28" fmla="*/ 2529840 w 5771674"/>
                <a:gd name="connsiteY28" fmla="*/ 304800 h 635317"/>
                <a:gd name="connsiteX29" fmla="*/ 2468880 w 5771674"/>
                <a:gd name="connsiteY29" fmla="*/ 289560 h 635317"/>
                <a:gd name="connsiteX30" fmla="*/ 2194560 w 5771674"/>
                <a:gd name="connsiteY30" fmla="*/ 297180 h 635317"/>
                <a:gd name="connsiteX31" fmla="*/ 2164080 w 5771674"/>
                <a:gd name="connsiteY31" fmla="*/ 312420 h 635317"/>
                <a:gd name="connsiteX32" fmla="*/ 2065020 w 5771674"/>
                <a:gd name="connsiteY32" fmla="*/ 320040 h 635317"/>
                <a:gd name="connsiteX33" fmla="*/ 1935480 w 5771674"/>
                <a:gd name="connsiteY33" fmla="*/ 335280 h 635317"/>
                <a:gd name="connsiteX34" fmla="*/ 1889760 w 5771674"/>
                <a:gd name="connsiteY34" fmla="*/ 342900 h 635317"/>
                <a:gd name="connsiteX35" fmla="*/ 1798320 w 5771674"/>
                <a:gd name="connsiteY35" fmla="*/ 365760 h 635317"/>
                <a:gd name="connsiteX36" fmla="*/ 1600200 w 5771674"/>
                <a:gd name="connsiteY36" fmla="*/ 388620 h 635317"/>
                <a:gd name="connsiteX37" fmla="*/ 1501140 w 5771674"/>
                <a:gd name="connsiteY37" fmla="*/ 396240 h 635317"/>
                <a:gd name="connsiteX38" fmla="*/ 1310640 w 5771674"/>
                <a:gd name="connsiteY38" fmla="*/ 419100 h 635317"/>
                <a:gd name="connsiteX39" fmla="*/ 1242060 w 5771674"/>
                <a:gd name="connsiteY39" fmla="*/ 426720 h 635317"/>
                <a:gd name="connsiteX40" fmla="*/ 807720 w 5771674"/>
                <a:gd name="connsiteY40" fmla="*/ 419100 h 635317"/>
                <a:gd name="connsiteX41" fmla="*/ 762000 w 5771674"/>
                <a:gd name="connsiteY41" fmla="*/ 388620 h 635317"/>
                <a:gd name="connsiteX42" fmla="*/ 685800 w 5771674"/>
                <a:gd name="connsiteY42" fmla="*/ 320040 h 635317"/>
                <a:gd name="connsiteX43" fmla="*/ 647700 w 5771674"/>
                <a:gd name="connsiteY43" fmla="*/ 281940 h 635317"/>
                <a:gd name="connsiteX44" fmla="*/ 594360 w 5771674"/>
                <a:gd name="connsiteY44" fmla="*/ 236220 h 635317"/>
                <a:gd name="connsiteX45" fmla="*/ 579120 w 5771674"/>
                <a:gd name="connsiteY45" fmla="*/ 213360 h 635317"/>
                <a:gd name="connsiteX46" fmla="*/ 487680 w 5771674"/>
                <a:gd name="connsiteY46" fmla="*/ 205740 h 635317"/>
                <a:gd name="connsiteX47" fmla="*/ 274320 w 5771674"/>
                <a:gd name="connsiteY47" fmla="*/ 198120 h 635317"/>
                <a:gd name="connsiteX48" fmla="*/ 243840 w 5771674"/>
                <a:gd name="connsiteY48" fmla="*/ 167640 h 635317"/>
                <a:gd name="connsiteX49" fmla="*/ 220980 w 5771674"/>
                <a:gd name="connsiteY49" fmla="*/ 152400 h 635317"/>
                <a:gd name="connsiteX50" fmla="*/ 167640 w 5771674"/>
                <a:gd name="connsiteY50" fmla="*/ 121920 h 635317"/>
                <a:gd name="connsiteX51" fmla="*/ 114300 w 5771674"/>
                <a:gd name="connsiteY51" fmla="*/ 91440 h 635317"/>
                <a:gd name="connsiteX52" fmla="*/ 91440 w 5771674"/>
                <a:gd name="connsiteY52" fmla="*/ 76200 h 635317"/>
                <a:gd name="connsiteX53" fmla="*/ 60960 w 5771674"/>
                <a:gd name="connsiteY53" fmla="*/ 60960 h 635317"/>
                <a:gd name="connsiteX54" fmla="*/ 22860 w 5771674"/>
                <a:gd name="connsiteY54" fmla="*/ 15240 h 635317"/>
                <a:gd name="connsiteX55" fmla="*/ 0 w 5771674"/>
                <a:gd name="connsiteY55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800600 w 5771674"/>
                <a:gd name="connsiteY6" fmla="*/ 320040 h 635317"/>
                <a:gd name="connsiteX7" fmla="*/ 4739640 w 5771674"/>
                <a:gd name="connsiteY7" fmla="*/ 335280 h 635317"/>
                <a:gd name="connsiteX8" fmla="*/ 4686300 w 5771674"/>
                <a:gd name="connsiteY8" fmla="*/ 350520 h 635317"/>
                <a:gd name="connsiteX9" fmla="*/ 4572000 w 5771674"/>
                <a:gd name="connsiteY9" fmla="*/ 365760 h 635317"/>
                <a:gd name="connsiteX10" fmla="*/ 4503420 w 5771674"/>
                <a:gd name="connsiteY10" fmla="*/ 381000 h 635317"/>
                <a:gd name="connsiteX11" fmla="*/ 4480560 w 5771674"/>
                <a:gd name="connsiteY11" fmla="*/ 388620 h 635317"/>
                <a:gd name="connsiteX12" fmla="*/ 4389120 w 5771674"/>
                <a:gd name="connsiteY12" fmla="*/ 403860 h 635317"/>
                <a:gd name="connsiteX13" fmla="*/ 4351020 w 5771674"/>
                <a:gd name="connsiteY13" fmla="*/ 411480 h 635317"/>
                <a:gd name="connsiteX14" fmla="*/ 4267200 w 5771674"/>
                <a:gd name="connsiteY14" fmla="*/ 419100 h 635317"/>
                <a:gd name="connsiteX15" fmla="*/ 4008120 w 5771674"/>
                <a:gd name="connsiteY15" fmla="*/ 464820 h 635317"/>
                <a:gd name="connsiteX16" fmla="*/ 3718560 w 5771674"/>
                <a:gd name="connsiteY16" fmla="*/ 457200 h 635317"/>
                <a:gd name="connsiteX17" fmla="*/ 3642360 w 5771674"/>
                <a:gd name="connsiteY17" fmla="*/ 434340 h 635317"/>
                <a:gd name="connsiteX18" fmla="*/ 3589020 w 5771674"/>
                <a:gd name="connsiteY18" fmla="*/ 426720 h 635317"/>
                <a:gd name="connsiteX19" fmla="*/ 3550920 w 5771674"/>
                <a:gd name="connsiteY19" fmla="*/ 411480 h 635317"/>
                <a:gd name="connsiteX20" fmla="*/ 3406140 w 5771674"/>
                <a:gd name="connsiteY20" fmla="*/ 396240 h 635317"/>
                <a:gd name="connsiteX21" fmla="*/ 3108960 w 5771674"/>
                <a:gd name="connsiteY21" fmla="*/ 381000 h 635317"/>
                <a:gd name="connsiteX22" fmla="*/ 2971800 w 5771674"/>
                <a:gd name="connsiteY22" fmla="*/ 365760 h 635317"/>
                <a:gd name="connsiteX23" fmla="*/ 2948940 w 5771674"/>
                <a:gd name="connsiteY23" fmla="*/ 358140 h 635317"/>
                <a:gd name="connsiteX24" fmla="*/ 2903220 w 5771674"/>
                <a:gd name="connsiteY24" fmla="*/ 350520 h 635317"/>
                <a:gd name="connsiteX25" fmla="*/ 2811780 w 5771674"/>
                <a:gd name="connsiteY25" fmla="*/ 342900 h 635317"/>
                <a:gd name="connsiteX26" fmla="*/ 2644140 w 5771674"/>
                <a:gd name="connsiteY26" fmla="*/ 320040 h 635317"/>
                <a:gd name="connsiteX27" fmla="*/ 2529840 w 5771674"/>
                <a:gd name="connsiteY27" fmla="*/ 304800 h 635317"/>
                <a:gd name="connsiteX28" fmla="*/ 2468880 w 5771674"/>
                <a:gd name="connsiteY28" fmla="*/ 289560 h 635317"/>
                <a:gd name="connsiteX29" fmla="*/ 2194560 w 5771674"/>
                <a:gd name="connsiteY29" fmla="*/ 297180 h 635317"/>
                <a:gd name="connsiteX30" fmla="*/ 2164080 w 5771674"/>
                <a:gd name="connsiteY30" fmla="*/ 312420 h 635317"/>
                <a:gd name="connsiteX31" fmla="*/ 2065020 w 5771674"/>
                <a:gd name="connsiteY31" fmla="*/ 320040 h 635317"/>
                <a:gd name="connsiteX32" fmla="*/ 1935480 w 5771674"/>
                <a:gd name="connsiteY32" fmla="*/ 335280 h 635317"/>
                <a:gd name="connsiteX33" fmla="*/ 1889760 w 5771674"/>
                <a:gd name="connsiteY33" fmla="*/ 342900 h 635317"/>
                <a:gd name="connsiteX34" fmla="*/ 1798320 w 5771674"/>
                <a:gd name="connsiteY34" fmla="*/ 365760 h 635317"/>
                <a:gd name="connsiteX35" fmla="*/ 1600200 w 5771674"/>
                <a:gd name="connsiteY35" fmla="*/ 388620 h 635317"/>
                <a:gd name="connsiteX36" fmla="*/ 1501140 w 5771674"/>
                <a:gd name="connsiteY36" fmla="*/ 396240 h 635317"/>
                <a:gd name="connsiteX37" fmla="*/ 1310640 w 5771674"/>
                <a:gd name="connsiteY37" fmla="*/ 419100 h 635317"/>
                <a:gd name="connsiteX38" fmla="*/ 1242060 w 5771674"/>
                <a:gd name="connsiteY38" fmla="*/ 426720 h 635317"/>
                <a:gd name="connsiteX39" fmla="*/ 807720 w 5771674"/>
                <a:gd name="connsiteY39" fmla="*/ 419100 h 635317"/>
                <a:gd name="connsiteX40" fmla="*/ 762000 w 5771674"/>
                <a:gd name="connsiteY40" fmla="*/ 388620 h 635317"/>
                <a:gd name="connsiteX41" fmla="*/ 685800 w 5771674"/>
                <a:gd name="connsiteY41" fmla="*/ 320040 h 635317"/>
                <a:gd name="connsiteX42" fmla="*/ 647700 w 5771674"/>
                <a:gd name="connsiteY42" fmla="*/ 281940 h 635317"/>
                <a:gd name="connsiteX43" fmla="*/ 594360 w 5771674"/>
                <a:gd name="connsiteY43" fmla="*/ 236220 h 635317"/>
                <a:gd name="connsiteX44" fmla="*/ 579120 w 5771674"/>
                <a:gd name="connsiteY44" fmla="*/ 213360 h 635317"/>
                <a:gd name="connsiteX45" fmla="*/ 487680 w 5771674"/>
                <a:gd name="connsiteY45" fmla="*/ 205740 h 635317"/>
                <a:gd name="connsiteX46" fmla="*/ 274320 w 5771674"/>
                <a:gd name="connsiteY46" fmla="*/ 198120 h 635317"/>
                <a:gd name="connsiteX47" fmla="*/ 243840 w 5771674"/>
                <a:gd name="connsiteY47" fmla="*/ 167640 h 635317"/>
                <a:gd name="connsiteX48" fmla="*/ 220980 w 5771674"/>
                <a:gd name="connsiteY48" fmla="*/ 152400 h 635317"/>
                <a:gd name="connsiteX49" fmla="*/ 167640 w 5771674"/>
                <a:gd name="connsiteY49" fmla="*/ 121920 h 635317"/>
                <a:gd name="connsiteX50" fmla="*/ 114300 w 5771674"/>
                <a:gd name="connsiteY50" fmla="*/ 91440 h 635317"/>
                <a:gd name="connsiteX51" fmla="*/ 91440 w 5771674"/>
                <a:gd name="connsiteY51" fmla="*/ 76200 h 635317"/>
                <a:gd name="connsiteX52" fmla="*/ 60960 w 5771674"/>
                <a:gd name="connsiteY52" fmla="*/ 60960 h 635317"/>
                <a:gd name="connsiteX53" fmla="*/ 22860 w 5771674"/>
                <a:gd name="connsiteY53" fmla="*/ 15240 h 635317"/>
                <a:gd name="connsiteX54" fmla="*/ 0 w 5771674"/>
                <a:gd name="connsiteY54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739640 w 5771674"/>
                <a:gd name="connsiteY6" fmla="*/ 335280 h 635317"/>
                <a:gd name="connsiteX7" fmla="*/ 4686300 w 5771674"/>
                <a:gd name="connsiteY7" fmla="*/ 350520 h 635317"/>
                <a:gd name="connsiteX8" fmla="*/ 4572000 w 5771674"/>
                <a:gd name="connsiteY8" fmla="*/ 365760 h 635317"/>
                <a:gd name="connsiteX9" fmla="*/ 4503420 w 5771674"/>
                <a:gd name="connsiteY9" fmla="*/ 381000 h 635317"/>
                <a:gd name="connsiteX10" fmla="*/ 4480560 w 5771674"/>
                <a:gd name="connsiteY10" fmla="*/ 388620 h 635317"/>
                <a:gd name="connsiteX11" fmla="*/ 4389120 w 5771674"/>
                <a:gd name="connsiteY11" fmla="*/ 403860 h 635317"/>
                <a:gd name="connsiteX12" fmla="*/ 4351020 w 5771674"/>
                <a:gd name="connsiteY12" fmla="*/ 411480 h 635317"/>
                <a:gd name="connsiteX13" fmla="*/ 4267200 w 5771674"/>
                <a:gd name="connsiteY13" fmla="*/ 419100 h 635317"/>
                <a:gd name="connsiteX14" fmla="*/ 4008120 w 5771674"/>
                <a:gd name="connsiteY14" fmla="*/ 464820 h 635317"/>
                <a:gd name="connsiteX15" fmla="*/ 3718560 w 5771674"/>
                <a:gd name="connsiteY15" fmla="*/ 457200 h 635317"/>
                <a:gd name="connsiteX16" fmla="*/ 3642360 w 5771674"/>
                <a:gd name="connsiteY16" fmla="*/ 434340 h 635317"/>
                <a:gd name="connsiteX17" fmla="*/ 3589020 w 5771674"/>
                <a:gd name="connsiteY17" fmla="*/ 426720 h 635317"/>
                <a:gd name="connsiteX18" fmla="*/ 3550920 w 5771674"/>
                <a:gd name="connsiteY18" fmla="*/ 411480 h 635317"/>
                <a:gd name="connsiteX19" fmla="*/ 3406140 w 5771674"/>
                <a:gd name="connsiteY19" fmla="*/ 396240 h 635317"/>
                <a:gd name="connsiteX20" fmla="*/ 3108960 w 5771674"/>
                <a:gd name="connsiteY20" fmla="*/ 381000 h 635317"/>
                <a:gd name="connsiteX21" fmla="*/ 2971800 w 5771674"/>
                <a:gd name="connsiteY21" fmla="*/ 365760 h 635317"/>
                <a:gd name="connsiteX22" fmla="*/ 2948940 w 5771674"/>
                <a:gd name="connsiteY22" fmla="*/ 358140 h 635317"/>
                <a:gd name="connsiteX23" fmla="*/ 2903220 w 5771674"/>
                <a:gd name="connsiteY23" fmla="*/ 350520 h 635317"/>
                <a:gd name="connsiteX24" fmla="*/ 2811780 w 5771674"/>
                <a:gd name="connsiteY24" fmla="*/ 342900 h 635317"/>
                <a:gd name="connsiteX25" fmla="*/ 2644140 w 5771674"/>
                <a:gd name="connsiteY25" fmla="*/ 320040 h 635317"/>
                <a:gd name="connsiteX26" fmla="*/ 2529840 w 5771674"/>
                <a:gd name="connsiteY26" fmla="*/ 304800 h 635317"/>
                <a:gd name="connsiteX27" fmla="*/ 2468880 w 5771674"/>
                <a:gd name="connsiteY27" fmla="*/ 289560 h 635317"/>
                <a:gd name="connsiteX28" fmla="*/ 2194560 w 5771674"/>
                <a:gd name="connsiteY28" fmla="*/ 297180 h 635317"/>
                <a:gd name="connsiteX29" fmla="*/ 2164080 w 5771674"/>
                <a:gd name="connsiteY29" fmla="*/ 312420 h 635317"/>
                <a:gd name="connsiteX30" fmla="*/ 2065020 w 5771674"/>
                <a:gd name="connsiteY30" fmla="*/ 320040 h 635317"/>
                <a:gd name="connsiteX31" fmla="*/ 1935480 w 5771674"/>
                <a:gd name="connsiteY31" fmla="*/ 335280 h 635317"/>
                <a:gd name="connsiteX32" fmla="*/ 1889760 w 5771674"/>
                <a:gd name="connsiteY32" fmla="*/ 342900 h 635317"/>
                <a:gd name="connsiteX33" fmla="*/ 1798320 w 5771674"/>
                <a:gd name="connsiteY33" fmla="*/ 365760 h 635317"/>
                <a:gd name="connsiteX34" fmla="*/ 1600200 w 5771674"/>
                <a:gd name="connsiteY34" fmla="*/ 388620 h 635317"/>
                <a:gd name="connsiteX35" fmla="*/ 1501140 w 5771674"/>
                <a:gd name="connsiteY35" fmla="*/ 396240 h 635317"/>
                <a:gd name="connsiteX36" fmla="*/ 1310640 w 5771674"/>
                <a:gd name="connsiteY36" fmla="*/ 419100 h 635317"/>
                <a:gd name="connsiteX37" fmla="*/ 1242060 w 5771674"/>
                <a:gd name="connsiteY37" fmla="*/ 426720 h 635317"/>
                <a:gd name="connsiteX38" fmla="*/ 807720 w 5771674"/>
                <a:gd name="connsiteY38" fmla="*/ 419100 h 635317"/>
                <a:gd name="connsiteX39" fmla="*/ 762000 w 5771674"/>
                <a:gd name="connsiteY39" fmla="*/ 388620 h 635317"/>
                <a:gd name="connsiteX40" fmla="*/ 685800 w 5771674"/>
                <a:gd name="connsiteY40" fmla="*/ 320040 h 635317"/>
                <a:gd name="connsiteX41" fmla="*/ 647700 w 5771674"/>
                <a:gd name="connsiteY41" fmla="*/ 281940 h 635317"/>
                <a:gd name="connsiteX42" fmla="*/ 594360 w 5771674"/>
                <a:gd name="connsiteY42" fmla="*/ 236220 h 635317"/>
                <a:gd name="connsiteX43" fmla="*/ 579120 w 5771674"/>
                <a:gd name="connsiteY43" fmla="*/ 213360 h 635317"/>
                <a:gd name="connsiteX44" fmla="*/ 487680 w 5771674"/>
                <a:gd name="connsiteY44" fmla="*/ 205740 h 635317"/>
                <a:gd name="connsiteX45" fmla="*/ 274320 w 5771674"/>
                <a:gd name="connsiteY45" fmla="*/ 198120 h 635317"/>
                <a:gd name="connsiteX46" fmla="*/ 243840 w 5771674"/>
                <a:gd name="connsiteY46" fmla="*/ 167640 h 635317"/>
                <a:gd name="connsiteX47" fmla="*/ 220980 w 5771674"/>
                <a:gd name="connsiteY47" fmla="*/ 152400 h 635317"/>
                <a:gd name="connsiteX48" fmla="*/ 167640 w 5771674"/>
                <a:gd name="connsiteY48" fmla="*/ 121920 h 635317"/>
                <a:gd name="connsiteX49" fmla="*/ 114300 w 5771674"/>
                <a:gd name="connsiteY49" fmla="*/ 91440 h 635317"/>
                <a:gd name="connsiteX50" fmla="*/ 91440 w 5771674"/>
                <a:gd name="connsiteY50" fmla="*/ 76200 h 635317"/>
                <a:gd name="connsiteX51" fmla="*/ 60960 w 5771674"/>
                <a:gd name="connsiteY51" fmla="*/ 60960 h 635317"/>
                <a:gd name="connsiteX52" fmla="*/ 22860 w 5771674"/>
                <a:gd name="connsiteY52" fmla="*/ 15240 h 635317"/>
                <a:gd name="connsiteX53" fmla="*/ 0 w 5771674"/>
                <a:gd name="connsiteY53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572000 w 5771674"/>
                <a:gd name="connsiteY7" fmla="*/ 365760 h 635317"/>
                <a:gd name="connsiteX8" fmla="*/ 4503420 w 5771674"/>
                <a:gd name="connsiteY8" fmla="*/ 381000 h 635317"/>
                <a:gd name="connsiteX9" fmla="*/ 4480560 w 5771674"/>
                <a:gd name="connsiteY9" fmla="*/ 388620 h 635317"/>
                <a:gd name="connsiteX10" fmla="*/ 4389120 w 5771674"/>
                <a:gd name="connsiteY10" fmla="*/ 403860 h 635317"/>
                <a:gd name="connsiteX11" fmla="*/ 4351020 w 5771674"/>
                <a:gd name="connsiteY11" fmla="*/ 411480 h 635317"/>
                <a:gd name="connsiteX12" fmla="*/ 4267200 w 5771674"/>
                <a:gd name="connsiteY12" fmla="*/ 419100 h 635317"/>
                <a:gd name="connsiteX13" fmla="*/ 4008120 w 5771674"/>
                <a:gd name="connsiteY13" fmla="*/ 464820 h 635317"/>
                <a:gd name="connsiteX14" fmla="*/ 3718560 w 5771674"/>
                <a:gd name="connsiteY14" fmla="*/ 457200 h 635317"/>
                <a:gd name="connsiteX15" fmla="*/ 3642360 w 5771674"/>
                <a:gd name="connsiteY15" fmla="*/ 434340 h 635317"/>
                <a:gd name="connsiteX16" fmla="*/ 3589020 w 5771674"/>
                <a:gd name="connsiteY16" fmla="*/ 426720 h 635317"/>
                <a:gd name="connsiteX17" fmla="*/ 3550920 w 5771674"/>
                <a:gd name="connsiteY17" fmla="*/ 411480 h 635317"/>
                <a:gd name="connsiteX18" fmla="*/ 3406140 w 5771674"/>
                <a:gd name="connsiteY18" fmla="*/ 396240 h 635317"/>
                <a:gd name="connsiteX19" fmla="*/ 3108960 w 5771674"/>
                <a:gd name="connsiteY19" fmla="*/ 381000 h 635317"/>
                <a:gd name="connsiteX20" fmla="*/ 2971800 w 5771674"/>
                <a:gd name="connsiteY20" fmla="*/ 365760 h 635317"/>
                <a:gd name="connsiteX21" fmla="*/ 2948940 w 5771674"/>
                <a:gd name="connsiteY21" fmla="*/ 358140 h 635317"/>
                <a:gd name="connsiteX22" fmla="*/ 2903220 w 5771674"/>
                <a:gd name="connsiteY22" fmla="*/ 350520 h 635317"/>
                <a:gd name="connsiteX23" fmla="*/ 2811780 w 5771674"/>
                <a:gd name="connsiteY23" fmla="*/ 342900 h 635317"/>
                <a:gd name="connsiteX24" fmla="*/ 2644140 w 5771674"/>
                <a:gd name="connsiteY24" fmla="*/ 320040 h 635317"/>
                <a:gd name="connsiteX25" fmla="*/ 2529840 w 5771674"/>
                <a:gd name="connsiteY25" fmla="*/ 304800 h 635317"/>
                <a:gd name="connsiteX26" fmla="*/ 2468880 w 5771674"/>
                <a:gd name="connsiteY26" fmla="*/ 289560 h 635317"/>
                <a:gd name="connsiteX27" fmla="*/ 2194560 w 5771674"/>
                <a:gd name="connsiteY27" fmla="*/ 297180 h 635317"/>
                <a:gd name="connsiteX28" fmla="*/ 2164080 w 5771674"/>
                <a:gd name="connsiteY28" fmla="*/ 312420 h 635317"/>
                <a:gd name="connsiteX29" fmla="*/ 2065020 w 5771674"/>
                <a:gd name="connsiteY29" fmla="*/ 320040 h 635317"/>
                <a:gd name="connsiteX30" fmla="*/ 1935480 w 5771674"/>
                <a:gd name="connsiteY30" fmla="*/ 335280 h 635317"/>
                <a:gd name="connsiteX31" fmla="*/ 1889760 w 5771674"/>
                <a:gd name="connsiteY31" fmla="*/ 342900 h 635317"/>
                <a:gd name="connsiteX32" fmla="*/ 1798320 w 5771674"/>
                <a:gd name="connsiteY32" fmla="*/ 365760 h 635317"/>
                <a:gd name="connsiteX33" fmla="*/ 1600200 w 5771674"/>
                <a:gd name="connsiteY33" fmla="*/ 388620 h 635317"/>
                <a:gd name="connsiteX34" fmla="*/ 1501140 w 5771674"/>
                <a:gd name="connsiteY34" fmla="*/ 396240 h 635317"/>
                <a:gd name="connsiteX35" fmla="*/ 1310640 w 5771674"/>
                <a:gd name="connsiteY35" fmla="*/ 419100 h 635317"/>
                <a:gd name="connsiteX36" fmla="*/ 1242060 w 5771674"/>
                <a:gd name="connsiteY36" fmla="*/ 426720 h 635317"/>
                <a:gd name="connsiteX37" fmla="*/ 807720 w 5771674"/>
                <a:gd name="connsiteY37" fmla="*/ 419100 h 635317"/>
                <a:gd name="connsiteX38" fmla="*/ 762000 w 5771674"/>
                <a:gd name="connsiteY38" fmla="*/ 388620 h 635317"/>
                <a:gd name="connsiteX39" fmla="*/ 685800 w 5771674"/>
                <a:gd name="connsiteY39" fmla="*/ 320040 h 635317"/>
                <a:gd name="connsiteX40" fmla="*/ 647700 w 5771674"/>
                <a:gd name="connsiteY40" fmla="*/ 281940 h 635317"/>
                <a:gd name="connsiteX41" fmla="*/ 594360 w 5771674"/>
                <a:gd name="connsiteY41" fmla="*/ 236220 h 635317"/>
                <a:gd name="connsiteX42" fmla="*/ 579120 w 5771674"/>
                <a:gd name="connsiteY42" fmla="*/ 213360 h 635317"/>
                <a:gd name="connsiteX43" fmla="*/ 487680 w 5771674"/>
                <a:gd name="connsiteY43" fmla="*/ 205740 h 635317"/>
                <a:gd name="connsiteX44" fmla="*/ 274320 w 5771674"/>
                <a:gd name="connsiteY44" fmla="*/ 198120 h 635317"/>
                <a:gd name="connsiteX45" fmla="*/ 243840 w 5771674"/>
                <a:gd name="connsiteY45" fmla="*/ 167640 h 635317"/>
                <a:gd name="connsiteX46" fmla="*/ 220980 w 5771674"/>
                <a:gd name="connsiteY46" fmla="*/ 152400 h 635317"/>
                <a:gd name="connsiteX47" fmla="*/ 167640 w 5771674"/>
                <a:gd name="connsiteY47" fmla="*/ 121920 h 635317"/>
                <a:gd name="connsiteX48" fmla="*/ 114300 w 5771674"/>
                <a:gd name="connsiteY48" fmla="*/ 91440 h 635317"/>
                <a:gd name="connsiteX49" fmla="*/ 91440 w 5771674"/>
                <a:gd name="connsiteY49" fmla="*/ 76200 h 635317"/>
                <a:gd name="connsiteX50" fmla="*/ 60960 w 5771674"/>
                <a:gd name="connsiteY50" fmla="*/ 60960 h 635317"/>
                <a:gd name="connsiteX51" fmla="*/ 22860 w 5771674"/>
                <a:gd name="connsiteY51" fmla="*/ 15240 h 635317"/>
                <a:gd name="connsiteX52" fmla="*/ 0 w 5771674"/>
                <a:gd name="connsiteY52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572000 w 5771674"/>
                <a:gd name="connsiteY7" fmla="*/ 365760 h 635317"/>
                <a:gd name="connsiteX8" fmla="*/ 4480560 w 5771674"/>
                <a:gd name="connsiteY8" fmla="*/ 388620 h 635317"/>
                <a:gd name="connsiteX9" fmla="*/ 4389120 w 5771674"/>
                <a:gd name="connsiteY9" fmla="*/ 403860 h 635317"/>
                <a:gd name="connsiteX10" fmla="*/ 4351020 w 5771674"/>
                <a:gd name="connsiteY10" fmla="*/ 411480 h 635317"/>
                <a:gd name="connsiteX11" fmla="*/ 4267200 w 5771674"/>
                <a:gd name="connsiteY11" fmla="*/ 419100 h 635317"/>
                <a:gd name="connsiteX12" fmla="*/ 4008120 w 5771674"/>
                <a:gd name="connsiteY12" fmla="*/ 464820 h 635317"/>
                <a:gd name="connsiteX13" fmla="*/ 3718560 w 5771674"/>
                <a:gd name="connsiteY13" fmla="*/ 457200 h 635317"/>
                <a:gd name="connsiteX14" fmla="*/ 3642360 w 5771674"/>
                <a:gd name="connsiteY14" fmla="*/ 434340 h 635317"/>
                <a:gd name="connsiteX15" fmla="*/ 3589020 w 5771674"/>
                <a:gd name="connsiteY15" fmla="*/ 426720 h 635317"/>
                <a:gd name="connsiteX16" fmla="*/ 3550920 w 5771674"/>
                <a:gd name="connsiteY16" fmla="*/ 411480 h 635317"/>
                <a:gd name="connsiteX17" fmla="*/ 3406140 w 5771674"/>
                <a:gd name="connsiteY17" fmla="*/ 396240 h 635317"/>
                <a:gd name="connsiteX18" fmla="*/ 3108960 w 5771674"/>
                <a:gd name="connsiteY18" fmla="*/ 381000 h 635317"/>
                <a:gd name="connsiteX19" fmla="*/ 2971800 w 5771674"/>
                <a:gd name="connsiteY19" fmla="*/ 365760 h 635317"/>
                <a:gd name="connsiteX20" fmla="*/ 2948940 w 5771674"/>
                <a:gd name="connsiteY20" fmla="*/ 358140 h 635317"/>
                <a:gd name="connsiteX21" fmla="*/ 2903220 w 5771674"/>
                <a:gd name="connsiteY21" fmla="*/ 350520 h 635317"/>
                <a:gd name="connsiteX22" fmla="*/ 2811780 w 5771674"/>
                <a:gd name="connsiteY22" fmla="*/ 342900 h 635317"/>
                <a:gd name="connsiteX23" fmla="*/ 2644140 w 5771674"/>
                <a:gd name="connsiteY23" fmla="*/ 320040 h 635317"/>
                <a:gd name="connsiteX24" fmla="*/ 2529840 w 5771674"/>
                <a:gd name="connsiteY24" fmla="*/ 304800 h 635317"/>
                <a:gd name="connsiteX25" fmla="*/ 2468880 w 5771674"/>
                <a:gd name="connsiteY25" fmla="*/ 289560 h 635317"/>
                <a:gd name="connsiteX26" fmla="*/ 2194560 w 5771674"/>
                <a:gd name="connsiteY26" fmla="*/ 297180 h 635317"/>
                <a:gd name="connsiteX27" fmla="*/ 2164080 w 5771674"/>
                <a:gd name="connsiteY27" fmla="*/ 312420 h 635317"/>
                <a:gd name="connsiteX28" fmla="*/ 2065020 w 5771674"/>
                <a:gd name="connsiteY28" fmla="*/ 320040 h 635317"/>
                <a:gd name="connsiteX29" fmla="*/ 1935480 w 5771674"/>
                <a:gd name="connsiteY29" fmla="*/ 335280 h 635317"/>
                <a:gd name="connsiteX30" fmla="*/ 1889760 w 5771674"/>
                <a:gd name="connsiteY30" fmla="*/ 342900 h 635317"/>
                <a:gd name="connsiteX31" fmla="*/ 1798320 w 5771674"/>
                <a:gd name="connsiteY31" fmla="*/ 365760 h 635317"/>
                <a:gd name="connsiteX32" fmla="*/ 1600200 w 5771674"/>
                <a:gd name="connsiteY32" fmla="*/ 388620 h 635317"/>
                <a:gd name="connsiteX33" fmla="*/ 1501140 w 5771674"/>
                <a:gd name="connsiteY33" fmla="*/ 396240 h 635317"/>
                <a:gd name="connsiteX34" fmla="*/ 1310640 w 5771674"/>
                <a:gd name="connsiteY34" fmla="*/ 419100 h 635317"/>
                <a:gd name="connsiteX35" fmla="*/ 1242060 w 5771674"/>
                <a:gd name="connsiteY35" fmla="*/ 426720 h 635317"/>
                <a:gd name="connsiteX36" fmla="*/ 807720 w 5771674"/>
                <a:gd name="connsiteY36" fmla="*/ 419100 h 635317"/>
                <a:gd name="connsiteX37" fmla="*/ 762000 w 5771674"/>
                <a:gd name="connsiteY37" fmla="*/ 388620 h 635317"/>
                <a:gd name="connsiteX38" fmla="*/ 685800 w 5771674"/>
                <a:gd name="connsiteY38" fmla="*/ 320040 h 635317"/>
                <a:gd name="connsiteX39" fmla="*/ 647700 w 5771674"/>
                <a:gd name="connsiteY39" fmla="*/ 281940 h 635317"/>
                <a:gd name="connsiteX40" fmla="*/ 594360 w 5771674"/>
                <a:gd name="connsiteY40" fmla="*/ 236220 h 635317"/>
                <a:gd name="connsiteX41" fmla="*/ 579120 w 5771674"/>
                <a:gd name="connsiteY41" fmla="*/ 213360 h 635317"/>
                <a:gd name="connsiteX42" fmla="*/ 487680 w 5771674"/>
                <a:gd name="connsiteY42" fmla="*/ 205740 h 635317"/>
                <a:gd name="connsiteX43" fmla="*/ 274320 w 5771674"/>
                <a:gd name="connsiteY43" fmla="*/ 198120 h 635317"/>
                <a:gd name="connsiteX44" fmla="*/ 243840 w 5771674"/>
                <a:gd name="connsiteY44" fmla="*/ 167640 h 635317"/>
                <a:gd name="connsiteX45" fmla="*/ 220980 w 5771674"/>
                <a:gd name="connsiteY45" fmla="*/ 152400 h 635317"/>
                <a:gd name="connsiteX46" fmla="*/ 167640 w 5771674"/>
                <a:gd name="connsiteY46" fmla="*/ 121920 h 635317"/>
                <a:gd name="connsiteX47" fmla="*/ 114300 w 5771674"/>
                <a:gd name="connsiteY47" fmla="*/ 91440 h 635317"/>
                <a:gd name="connsiteX48" fmla="*/ 91440 w 5771674"/>
                <a:gd name="connsiteY48" fmla="*/ 76200 h 635317"/>
                <a:gd name="connsiteX49" fmla="*/ 60960 w 5771674"/>
                <a:gd name="connsiteY49" fmla="*/ 60960 h 635317"/>
                <a:gd name="connsiteX50" fmla="*/ 22860 w 5771674"/>
                <a:gd name="connsiteY50" fmla="*/ 15240 h 635317"/>
                <a:gd name="connsiteX51" fmla="*/ 0 w 5771674"/>
                <a:gd name="connsiteY51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389120 w 5771674"/>
                <a:gd name="connsiteY8" fmla="*/ 403860 h 635317"/>
                <a:gd name="connsiteX9" fmla="*/ 4351020 w 5771674"/>
                <a:gd name="connsiteY9" fmla="*/ 411480 h 635317"/>
                <a:gd name="connsiteX10" fmla="*/ 4267200 w 5771674"/>
                <a:gd name="connsiteY10" fmla="*/ 419100 h 635317"/>
                <a:gd name="connsiteX11" fmla="*/ 4008120 w 5771674"/>
                <a:gd name="connsiteY11" fmla="*/ 464820 h 635317"/>
                <a:gd name="connsiteX12" fmla="*/ 3718560 w 5771674"/>
                <a:gd name="connsiteY12" fmla="*/ 457200 h 635317"/>
                <a:gd name="connsiteX13" fmla="*/ 3642360 w 5771674"/>
                <a:gd name="connsiteY13" fmla="*/ 434340 h 635317"/>
                <a:gd name="connsiteX14" fmla="*/ 3589020 w 5771674"/>
                <a:gd name="connsiteY14" fmla="*/ 426720 h 635317"/>
                <a:gd name="connsiteX15" fmla="*/ 3550920 w 5771674"/>
                <a:gd name="connsiteY15" fmla="*/ 411480 h 635317"/>
                <a:gd name="connsiteX16" fmla="*/ 3406140 w 5771674"/>
                <a:gd name="connsiteY16" fmla="*/ 396240 h 635317"/>
                <a:gd name="connsiteX17" fmla="*/ 3108960 w 5771674"/>
                <a:gd name="connsiteY17" fmla="*/ 381000 h 635317"/>
                <a:gd name="connsiteX18" fmla="*/ 2971800 w 5771674"/>
                <a:gd name="connsiteY18" fmla="*/ 365760 h 635317"/>
                <a:gd name="connsiteX19" fmla="*/ 2948940 w 5771674"/>
                <a:gd name="connsiteY19" fmla="*/ 358140 h 635317"/>
                <a:gd name="connsiteX20" fmla="*/ 2903220 w 5771674"/>
                <a:gd name="connsiteY20" fmla="*/ 350520 h 635317"/>
                <a:gd name="connsiteX21" fmla="*/ 2811780 w 5771674"/>
                <a:gd name="connsiteY21" fmla="*/ 342900 h 635317"/>
                <a:gd name="connsiteX22" fmla="*/ 2644140 w 5771674"/>
                <a:gd name="connsiteY22" fmla="*/ 320040 h 635317"/>
                <a:gd name="connsiteX23" fmla="*/ 2529840 w 5771674"/>
                <a:gd name="connsiteY23" fmla="*/ 304800 h 635317"/>
                <a:gd name="connsiteX24" fmla="*/ 2468880 w 5771674"/>
                <a:gd name="connsiteY24" fmla="*/ 289560 h 635317"/>
                <a:gd name="connsiteX25" fmla="*/ 2194560 w 5771674"/>
                <a:gd name="connsiteY25" fmla="*/ 297180 h 635317"/>
                <a:gd name="connsiteX26" fmla="*/ 2164080 w 5771674"/>
                <a:gd name="connsiteY26" fmla="*/ 312420 h 635317"/>
                <a:gd name="connsiteX27" fmla="*/ 2065020 w 5771674"/>
                <a:gd name="connsiteY27" fmla="*/ 320040 h 635317"/>
                <a:gd name="connsiteX28" fmla="*/ 1935480 w 5771674"/>
                <a:gd name="connsiteY28" fmla="*/ 335280 h 635317"/>
                <a:gd name="connsiteX29" fmla="*/ 1889760 w 5771674"/>
                <a:gd name="connsiteY29" fmla="*/ 342900 h 635317"/>
                <a:gd name="connsiteX30" fmla="*/ 1798320 w 5771674"/>
                <a:gd name="connsiteY30" fmla="*/ 365760 h 635317"/>
                <a:gd name="connsiteX31" fmla="*/ 1600200 w 5771674"/>
                <a:gd name="connsiteY31" fmla="*/ 388620 h 635317"/>
                <a:gd name="connsiteX32" fmla="*/ 1501140 w 5771674"/>
                <a:gd name="connsiteY32" fmla="*/ 396240 h 635317"/>
                <a:gd name="connsiteX33" fmla="*/ 1310640 w 5771674"/>
                <a:gd name="connsiteY33" fmla="*/ 419100 h 635317"/>
                <a:gd name="connsiteX34" fmla="*/ 1242060 w 5771674"/>
                <a:gd name="connsiteY34" fmla="*/ 426720 h 635317"/>
                <a:gd name="connsiteX35" fmla="*/ 807720 w 5771674"/>
                <a:gd name="connsiteY35" fmla="*/ 419100 h 635317"/>
                <a:gd name="connsiteX36" fmla="*/ 762000 w 5771674"/>
                <a:gd name="connsiteY36" fmla="*/ 388620 h 635317"/>
                <a:gd name="connsiteX37" fmla="*/ 685800 w 5771674"/>
                <a:gd name="connsiteY37" fmla="*/ 320040 h 635317"/>
                <a:gd name="connsiteX38" fmla="*/ 647700 w 5771674"/>
                <a:gd name="connsiteY38" fmla="*/ 281940 h 635317"/>
                <a:gd name="connsiteX39" fmla="*/ 594360 w 5771674"/>
                <a:gd name="connsiteY39" fmla="*/ 236220 h 635317"/>
                <a:gd name="connsiteX40" fmla="*/ 579120 w 5771674"/>
                <a:gd name="connsiteY40" fmla="*/ 213360 h 635317"/>
                <a:gd name="connsiteX41" fmla="*/ 487680 w 5771674"/>
                <a:gd name="connsiteY41" fmla="*/ 205740 h 635317"/>
                <a:gd name="connsiteX42" fmla="*/ 274320 w 5771674"/>
                <a:gd name="connsiteY42" fmla="*/ 198120 h 635317"/>
                <a:gd name="connsiteX43" fmla="*/ 243840 w 5771674"/>
                <a:gd name="connsiteY43" fmla="*/ 167640 h 635317"/>
                <a:gd name="connsiteX44" fmla="*/ 220980 w 5771674"/>
                <a:gd name="connsiteY44" fmla="*/ 152400 h 635317"/>
                <a:gd name="connsiteX45" fmla="*/ 167640 w 5771674"/>
                <a:gd name="connsiteY45" fmla="*/ 121920 h 635317"/>
                <a:gd name="connsiteX46" fmla="*/ 114300 w 5771674"/>
                <a:gd name="connsiteY46" fmla="*/ 91440 h 635317"/>
                <a:gd name="connsiteX47" fmla="*/ 91440 w 5771674"/>
                <a:gd name="connsiteY47" fmla="*/ 76200 h 635317"/>
                <a:gd name="connsiteX48" fmla="*/ 60960 w 5771674"/>
                <a:gd name="connsiteY48" fmla="*/ 60960 h 635317"/>
                <a:gd name="connsiteX49" fmla="*/ 22860 w 5771674"/>
                <a:gd name="connsiteY49" fmla="*/ 15240 h 635317"/>
                <a:gd name="connsiteX50" fmla="*/ 0 w 5771674"/>
                <a:gd name="connsiteY50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389120 w 5771674"/>
                <a:gd name="connsiteY8" fmla="*/ 403860 h 635317"/>
                <a:gd name="connsiteX9" fmla="*/ 4267200 w 5771674"/>
                <a:gd name="connsiteY9" fmla="*/ 419100 h 635317"/>
                <a:gd name="connsiteX10" fmla="*/ 4008120 w 5771674"/>
                <a:gd name="connsiteY10" fmla="*/ 464820 h 635317"/>
                <a:gd name="connsiteX11" fmla="*/ 3718560 w 5771674"/>
                <a:gd name="connsiteY11" fmla="*/ 457200 h 635317"/>
                <a:gd name="connsiteX12" fmla="*/ 3642360 w 5771674"/>
                <a:gd name="connsiteY12" fmla="*/ 434340 h 635317"/>
                <a:gd name="connsiteX13" fmla="*/ 3589020 w 5771674"/>
                <a:gd name="connsiteY13" fmla="*/ 426720 h 635317"/>
                <a:gd name="connsiteX14" fmla="*/ 3550920 w 5771674"/>
                <a:gd name="connsiteY14" fmla="*/ 411480 h 635317"/>
                <a:gd name="connsiteX15" fmla="*/ 3406140 w 5771674"/>
                <a:gd name="connsiteY15" fmla="*/ 396240 h 635317"/>
                <a:gd name="connsiteX16" fmla="*/ 3108960 w 5771674"/>
                <a:gd name="connsiteY16" fmla="*/ 381000 h 635317"/>
                <a:gd name="connsiteX17" fmla="*/ 2971800 w 5771674"/>
                <a:gd name="connsiteY17" fmla="*/ 365760 h 635317"/>
                <a:gd name="connsiteX18" fmla="*/ 2948940 w 5771674"/>
                <a:gd name="connsiteY18" fmla="*/ 358140 h 635317"/>
                <a:gd name="connsiteX19" fmla="*/ 2903220 w 5771674"/>
                <a:gd name="connsiteY19" fmla="*/ 350520 h 635317"/>
                <a:gd name="connsiteX20" fmla="*/ 2811780 w 5771674"/>
                <a:gd name="connsiteY20" fmla="*/ 342900 h 635317"/>
                <a:gd name="connsiteX21" fmla="*/ 2644140 w 5771674"/>
                <a:gd name="connsiteY21" fmla="*/ 320040 h 635317"/>
                <a:gd name="connsiteX22" fmla="*/ 2529840 w 5771674"/>
                <a:gd name="connsiteY22" fmla="*/ 304800 h 635317"/>
                <a:gd name="connsiteX23" fmla="*/ 2468880 w 5771674"/>
                <a:gd name="connsiteY23" fmla="*/ 289560 h 635317"/>
                <a:gd name="connsiteX24" fmla="*/ 2194560 w 5771674"/>
                <a:gd name="connsiteY24" fmla="*/ 297180 h 635317"/>
                <a:gd name="connsiteX25" fmla="*/ 2164080 w 5771674"/>
                <a:gd name="connsiteY25" fmla="*/ 312420 h 635317"/>
                <a:gd name="connsiteX26" fmla="*/ 2065020 w 5771674"/>
                <a:gd name="connsiteY26" fmla="*/ 320040 h 635317"/>
                <a:gd name="connsiteX27" fmla="*/ 1935480 w 5771674"/>
                <a:gd name="connsiteY27" fmla="*/ 335280 h 635317"/>
                <a:gd name="connsiteX28" fmla="*/ 1889760 w 5771674"/>
                <a:gd name="connsiteY28" fmla="*/ 342900 h 635317"/>
                <a:gd name="connsiteX29" fmla="*/ 1798320 w 5771674"/>
                <a:gd name="connsiteY29" fmla="*/ 365760 h 635317"/>
                <a:gd name="connsiteX30" fmla="*/ 1600200 w 5771674"/>
                <a:gd name="connsiteY30" fmla="*/ 388620 h 635317"/>
                <a:gd name="connsiteX31" fmla="*/ 1501140 w 5771674"/>
                <a:gd name="connsiteY31" fmla="*/ 396240 h 635317"/>
                <a:gd name="connsiteX32" fmla="*/ 1310640 w 5771674"/>
                <a:gd name="connsiteY32" fmla="*/ 419100 h 635317"/>
                <a:gd name="connsiteX33" fmla="*/ 1242060 w 5771674"/>
                <a:gd name="connsiteY33" fmla="*/ 426720 h 635317"/>
                <a:gd name="connsiteX34" fmla="*/ 807720 w 5771674"/>
                <a:gd name="connsiteY34" fmla="*/ 419100 h 635317"/>
                <a:gd name="connsiteX35" fmla="*/ 762000 w 5771674"/>
                <a:gd name="connsiteY35" fmla="*/ 388620 h 635317"/>
                <a:gd name="connsiteX36" fmla="*/ 685800 w 5771674"/>
                <a:gd name="connsiteY36" fmla="*/ 320040 h 635317"/>
                <a:gd name="connsiteX37" fmla="*/ 647700 w 5771674"/>
                <a:gd name="connsiteY37" fmla="*/ 281940 h 635317"/>
                <a:gd name="connsiteX38" fmla="*/ 594360 w 5771674"/>
                <a:gd name="connsiteY38" fmla="*/ 236220 h 635317"/>
                <a:gd name="connsiteX39" fmla="*/ 579120 w 5771674"/>
                <a:gd name="connsiteY39" fmla="*/ 213360 h 635317"/>
                <a:gd name="connsiteX40" fmla="*/ 487680 w 5771674"/>
                <a:gd name="connsiteY40" fmla="*/ 205740 h 635317"/>
                <a:gd name="connsiteX41" fmla="*/ 274320 w 5771674"/>
                <a:gd name="connsiteY41" fmla="*/ 198120 h 635317"/>
                <a:gd name="connsiteX42" fmla="*/ 243840 w 5771674"/>
                <a:gd name="connsiteY42" fmla="*/ 167640 h 635317"/>
                <a:gd name="connsiteX43" fmla="*/ 220980 w 5771674"/>
                <a:gd name="connsiteY43" fmla="*/ 152400 h 635317"/>
                <a:gd name="connsiteX44" fmla="*/ 167640 w 5771674"/>
                <a:gd name="connsiteY44" fmla="*/ 121920 h 635317"/>
                <a:gd name="connsiteX45" fmla="*/ 114300 w 5771674"/>
                <a:gd name="connsiteY45" fmla="*/ 91440 h 635317"/>
                <a:gd name="connsiteX46" fmla="*/ 91440 w 5771674"/>
                <a:gd name="connsiteY46" fmla="*/ 76200 h 635317"/>
                <a:gd name="connsiteX47" fmla="*/ 60960 w 5771674"/>
                <a:gd name="connsiteY47" fmla="*/ 60960 h 635317"/>
                <a:gd name="connsiteX48" fmla="*/ 22860 w 5771674"/>
                <a:gd name="connsiteY48" fmla="*/ 15240 h 635317"/>
                <a:gd name="connsiteX49" fmla="*/ 0 w 5771674"/>
                <a:gd name="connsiteY49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267200 w 5771674"/>
                <a:gd name="connsiteY8" fmla="*/ 419100 h 635317"/>
                <a:gd name="connsiteX9" fmla="*/ 4008120 w 5771674"/>
                <a:gd name="connsiteY9" fmla="*/ 464820 h 635317"/>
                <a:gd name="connsiteX10" fmla="*/ 3718560 w 5771674"/>
                <a:gd name="connsiteY10" fmla="*/ 457200 h 635317"/>
                <a:gd name="connsiteX11" fmla="*/ 3642360 w 5771674"/>
                <a:gd name="connsiteY11" fmla="*/ 434340 h 635317"/>
                <a:gd name="connsiteX12" fmla="*/ 3589020 w 5771674"/>
                <a:gd name="connsiteY12" fmla="*/ 426720 h 635317"/>
                <a:gd name="connsiteX13" fmla="*/ 3550920 w 5771674"/>
                <a:gd name="connsiteY13" fmla="*/ 411480 h 635317"/>
                <a:gd name="connsiteX14" fmla="*/ 3406140 w 5771674"/>
                <a:gd name="connsiteY14" fmla="*/ 396240 h 635317"/>
                <a:gd name="connsiteX15" fmla="*/ 3108960 w 5771674"/>
                <a:gd name="connsiteY15" fmla="*/ 381000 h 635317"/>
                <a:gd name="connsiteX16" fmla="*/ 2971800 w 5771674"/>
                <a:gd name="connsiteY16" fmla="*/ 365760 h 635317"/>
                <a:gd name="connsiteX17" fmla="*/ 2948940 w 5771674"/>
                <a:gd name="connsiteY17" fmla="*/ 358140 h 635317"/>
                <a:gd name="connsiteX18" fmla="*/ 2903220 w 5771674"/>
                <a:gd name="connsiteY18" fmla="*/ 350520 h 635317"/>
                <a:gd name="connsiteX19" fmla="*/ 2811780 w 5771674"/>
                <a:gd name="connsiteY19" fmla="*/ 342900 h 635317"/>
                <a:gd name="connsiteX20" fmla="*/ 2644140 w 5771674"/>
                <a:gd name="connsiteY20" fmla="*/ 320040 h 635317"/>
                <a:gd name="connsiteX21" fmla="*/ 2529840 w 5771674"/>
                <a:gd name="connsiteY21" fmla="*/ 304800 h 635317"/>
                <a:gd name="connsiteX22" fmla="*/ 2468880 w 5771674"/>
                <a:gd name="connsiteY22" fmla="*/ 289560 h 635317"/>
                <a:gd name="connsiteX23" fmla="*/ 2194560 w 5771674"/>
                <a:gd name="connsiteY23" fmla="*/ 297180 h 635317"/>
                <a:gd name="connsiteX24" fmla="*/ 2164080 w 5771674"/>
                <a:gd name="connsiteY24" fmla="*/ 312420 h 635317"/>
                <a:gd name="connsiteX25" fmla="*/ 2065020 w 5771674"/>
                <a:gd name="connsiteY25" fmla="*/ 320040 h 635317"/>
                <a:gd name="connsiteX26" fmla="*/ 1935480 w 5771674"/>
                <a:gd name="connsiteY26" fmla="*/ 335280 h 635317"/>
                <a:gd name="connsiteX27" fmla="*/ 1889760 w 5771674"/>
                <a:gd name="connsiteY27" fmla="*/ 342900 h 635317"/>
                <a:gd name="connsiteX28" fmla="*/ 1798320 w 5771674"/>
                <a:gd name="connsiteY28" fmla="*/ 365760 h 635317"/>
                <a:gd name="connsiteX29" fmla="*/ 1600200 w 5771674"/>
                <a:gd name="connsiteY29" fmla="*/ 388620 h 635317"/>
                <a:gd name="connsiteX30" fmla="*/ 1501140 w 5771674"/>
                <a:gd name="connsiteY30" fmla="*/ 396240 h 635317"/>
                <a:gd name="connsiteX31" fmla="*/ 1310640 w 5771674"/>
                <a:gd name="connsiteY31" fmla="*/ 419100 h 635317"/>
                <a:gd name="connsiteX32" fmla="*/ 1242060 w 5771674"/>
                <a:gd name="connsiteY32" fmla="*/ 426720 h 635317"/>
                <a:gd name="connsiteX33" fmla="*/ 807720 w 5771674"/>
                <a:gd name="connsiteY33" fmla="*/ 419100 h 635317"/>
                <a:gd name="connsiteX34" fmla="*/ 762000 w 5771674"/>
                <a:gd name="connsiteY34" fmla="*/ 388620 h 635317"/>
                <a:gd name="connsiteX35" fmla="*/ 685800 w 5771674"/>
                <a:gd name="connsiteY35" fmla="*/ 320040 h 635317"/>
                <a:gd name="connsiteX36" fmla="*/ 647700 w 5771674"/>
                <a:gd name="connsiteY36" fmla="*/ 281940 h 635317"/>
                <a:gd name="connsiteX37" fmla="*/ 594360 w 5771674"/>
                <a:gd name="connsiteY37" fmla="*/ 236220 h 635317"/>
                <a:gd name="connsiteX38" fmla="*/ 579120 w 5771674"/>
                <a:gd name="connsiteY38" fmla="*/ 213360 h 635317"/>
                <a:gd name="connsiteX39" fmla="*/ 487680 w 5771674"/>
                <a:gd name="connsiteY39" fmla="*/ 205740 h 635317"/>
                <a:gd name="connsiteX40" fmla="*/ 274320 w 5771674"/>
                <a:gd name="connsiteY40" fmla="*/ 198120 h 635317"/>
                <a:gd name="connsiteX41" fmla="*/ 243840 w 5771674"/>
                <a:gd name="connsiteY41" fmla="*/ 167640 h 635317"/>
                <a:gd name="connsiteX42" fmla="*/ 220980 w 5771674"/>
                <a:gd name="connsiteY42" fmla="*/ 152400 h 635317"/>
                <a:gd name="connsiteX43" fmla="*/ 167640 w 5771674"/>
                <a:gd name="connsiteY43" fmla="*/ 121920 h 635317"/>
                <a:gd name="connsiteX44" fmla="*/ 114300 w 5771674"/>
                <a:gd name="connsiteY44" fmla="*/ 91440 h 635317"/>
                <a:gd name="connsiteX45" fmla="*/ 91440 w 5771674"/>
                <a:gd name="connsiteY45" fmla="*/ 76200 h 635317"/>
                <a:gd name="connsiteX46" fmla="*/ 60960 w 5771674"/>
                <a:gd name="connsiteY46" fmla="*/ 60960 h 635317"/>
                <a:gd name="connsiteX47" fmla="*/ 22860 w 5771674"/>
                <a:gd name="connsiteY47" fmla="*/ 15240 h 635317"/>
                <a:gd name="connsiteX48" fmla="*/ 0 w 5771674"/>
                <a:gd name="connsiteY48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718560 w 5771674"/>
                <a:gd name="connsiteY9" fmla="*/ 457200 h 635317"/>
                <a:gd name="connsiteX10" fmla="*/ 3642360 w 5771674"/>
                <a:gd name="connsiteY10" fmla="*/ 434340 h 635317"/>
                <a:gd name="connsiteX11" fmla="*/ 3589020 w 5771674"/>
                <a:gd name="connsiteY11" fmla="*/ 426720 h 635317"/>
                <a:gd name="connsiteX12" fmla="*/ 3550920 w 5771674"/>
                <a:gd name="connsiteY12" fmla="*/ 411480 h 635317"/>
                <a:gd name="connsiteX13" fmla="*/ 3406140 w 5771674"/>
                <a:gd name="connsiteY13" fmla="*/ 396240 h 635317"/>
                <a:gd name="connsiteX14" fmla="*/ 3108960 w 5771674"/>
                <a:gd name="connsiteY14" fmla="*/ 381000 h 635317"/>
                <a:gd name="connsiteX15" fmla="*/ 2971800 w 5771674"/>
                <a:gd name="connsiteY15" fmla="*/ 365760 h 635317"/>
                <a:gd name="connsiteX16" fmla="*/ 2948940 w 5771674"/>
                <a:gd name="connsiteY16" fmla="*/ 358140 h 635317"/>
                <a:gd name="connsiteX17" fmla="*/ 2903220 w 5771674"/>
                <a:gd name="connsiteY17" fmla="*/ 350520 h 635317"/>
                <a:gd name="connsiteX18" fmla="*/ 2811780 w 5771674"/>
                <a:gd name="connsiteY18" fmla="*/ 342900 h 635317"/>
                <a:gd name="connsiteX19" fmla="*/ 2644140 w 5771674"/>
                <a:gd name="connsiteY19" fmla="*/ 320040 h 635317"/>
                <a:gd name="connsiteX20" fmla="*/ 2529840 w 5771674"/>
                <a:gd name="connsiteY20" fmla="*/ 304800 h 635317"/>
                <a:gd name="connsiteX21" fmla="*/ 2468880 w 5771674"/>
                <a:gd name="connsiteY21" fmla="*/ 289560 h 635317"/>
                <a:gd name="connsiteX22" fmla="*/ 2194560 w 5771674"/>
                <a:gd name="connsiteY22" fmla="*/ 297180 h 635317"/>
                <a:gd name="connsiteX23" fmla="*/ 2164080 w 5771674"/>
                <a:gd name="connsiteY23" fmla="*/ 312420 h 635317"/>
                <a:gd name="connsiteX24" fmla="*/ 2065020 w 5771674"/>
                <a:gd name="connsiteY24" fmla="*/ 320040 h 635317"/>
                <a:gd name="connsiteX25" fmla="*/ 1935480 w 5771674"/>
                <a:gd name="connsiteY25" fmla="*/ 335280 h 635317"/>
                <a:gd name="connsiteX26" fmla="*/ 1889760 w 5771674"/>
                <a:gd name="connsiteY26" fmla="*/ 342900 h 635317"/>
                <a:gd name="connsiteX27" fmla="*/ 1798320 w 5771674"/>
                <a:gd name="connsiteY27" fmla="*/ 365760 h 635317"/>
                <a:gd name="connsiteX28" fmla="*/ 1600200 w 5771674"/>
                <a:gd name="connsiteY28" fmla="*/ 388620 h 635317"/>
                <a:gd name="connsiteX29" fmla="*/ 1501140 w 5771674"/>
                <a:gd name="connsiteY29" fmla="*/ 396240 h 635317"/>
                <a:gd name="connsiteX30" fmla="*/ 1310640 w 5771674"/>
                <a:gd name="connsiteY30" fmla="*/ 419100 h 635317"/>
                <a:gd name="connsiteX31" fmla="*/ 1242060 w 5771674"/>
                <a:gd name="connsiteY31" fmla="*/ 426720 h 635317"/>
                <a:gd name="connsiteX32" fmla="*/ 807720 w 5771674"/>
                <a:gd name="connsiteY32" fmla="*/ 419100 h 635317"/>
                <a:gd name="connsiteX33" fmla="*/ 762000 w 5771674"/>
                <a:gd name="connsiteY33" fmla="*/ 388620 h 635317"/>
                <a:gd name="connsiteX34" fmla="*/ 685800 w 5771674"/>
                <a:gd name="connsiteY34" fmla="*/ 320040 h 635317"/>
                <a:gd name="connsiteX35" fmla="*/ 647700 w 5771674"/>
                <a:gd name="connsiteY35" fmla="*/ 281940 h 635317"/>
                <a:gd name="connsiteX36" fmla="*/ 594360 w 5771674"/>
                <a:gd name="connsiteY36" fmla="*/ 236220 h 635317"/>
                <a:gd name="connsiteX37" fmla="*/ 579120 w 5771674"/>
                <a:gd name="connsiteY37" fmla="*/ 213360 h 635317"/>
                <a:gd name="connsiteX38" fmla="*/ 487680 w 5771674"/>
                <a:gd name="connsiteY38" fmla="*/ 205740 h 635317"/>
                <a:gd name="connsiteX39" fmla="*/ 274320 w 5771674"/>
                <a:gd name="connsiteY39" fmla="*/ 198120 h 635317"/>
                <a:gd name="connsiteX40" fmla="*/ 243840 w 5771674"/>
                <a:gd name="connsiteY40" fmla="*/ 167640 h 635317"/>
                <a:gd name="connsiteX41" fmla="*/ 220980 w 5771674"/>
                <a:gd name="connsiteY41" fmla="*/ 152400 h 635317"/>
                <a:gd name="connsiteX42" fmla="*/ 167640 w 5771674"/>
                <a:gd name="connsiteY42" fmla="*/ 121920 h 635317"/>
                <a:gd name="connsiteX43" fmla="*/ 114300 w 5771674"/>
                <a:gd name="connsiteY43" fmla="*/ 91440 h 635317"/>
                <a:gd name="connsiteX44" fmla="*/ 91440 w 5771674"/>
                <a:gd name="connsiteY44" fmla="*/ 76200 h 635317"/>
                <a:gd name="connsiteX45" fmla="*/ 60960 w 5771674"/>
                <a:gd name="connsiteY45" fmla="*/ 60960 h 635317"/>
                <a:gd name="connsiteX46" fmla="*/ 22860 w 5771674"/>
                <a:gd name="connsiteY46" fmla="*/ 15240 h 635317"/>
                <a:gd name="connsiteX47" fmla="*/ 0 w 5771674"/>
                <a:gd name="connsiteY47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718560 w 5771674"/>
                <a:gd name="connsiteY9" fmla="*/ 457200 h 635317"/>
                <a:gd name="connsiteX10" fmla="*/ 3642360 w 5771674"/>
                <a:gd name="connsiteY10" fmla="*/ 434340 h 635317"/>
                <a:gd name="connsiteX11" fmla="*/ 3550920 w 5771674"/>
                <a:gd name="connsiteY11" fmla="*/ 411480 h 635317"/>
                <a:gd name="connsiteX12" fmla="*/ 3406140 w 5771674"/>
                <a:gd name="connsiteY12" fmla="*/ 396240 h 635317"/>
                <a:gd name="connsiteX13" fmla="*/ 3108960 w 5771674"/>
                <a:gd name="connsiteY13" fmla="*/ 381000 h 635317"/>
                <a:gd name="connsiteX14" fmla="*/ 2971800 w 5771674"/>
                <a:gd name="connsiteY14" fmla="*/ 365760 h 635317"/>
                <a:gd name="connsiteX15" fmla="*/ 2948940 w 5771674"/>
                <a:gd name="connsiteY15" fmla="*/ 358140 h 635317"/>
                <a:gd name="connsiteX16" fmla="*/ 2903220 w 5771674"/>
                <a:gd name="connsiteY16" fmla="*/ 350520 h 635317"/>
                <a:gd name="connsiteX17" fmla="*/ 2811780 w 5771674"/>
                <a:gd name="connsiteY17" fmla="*/ 342900 h 635317"/>
                <a:gd name="connsiteX18" fmla="*/ 2644140 w 5771674"/>
                <a:gd name="connsiteY18" fmla="*/ 320040 h 635317"/>
                <a:gd name="connsiteX19" fmla="*/ 2529840 w 5771674"/>
                <a:gd name="connsiteY19" fmla="*/ 304800 h 635317"/>
                <a:gd name="connsiteX20" fmla="*/ 2468880 w 5771674"/>
                <a:gd name="connsiteY20" fmla="*/ 289560 h 635317"/>
                <a:gd name="connsiteX21" fmla="*/ 2194560 w 5771674"/>
                <a:gd name="connsiteY21" fmla="*/ 297180 h 635317"/>
                <a:gd name="connsiteX22" fmla="*/ 2164080 w 5771674"/>
                <a:gd name="connsiteY22" fmla="*/ 312420 h 635317"/>
                <a:gd name="connsiteX23" fmla="*/ 2065020 w 5771674"/>
                <a:gd name="connsiteY23" fmla="*/ 320040 h 635317"/>
                <a:gd name="connsiteX24" fmla="*/ 1935480 w 5771674"/>
                <a:gd name="connsiteY24" fmla="*/ 335280 h 635317"/>
                <a:gd name="connsiteX25" fmla="*/ 1889760 w 5771674"/>
                <a:gd name="connsiteY25" fmla="*/ 342900 h 635317"/>
                <a:gd name="connsiteX26" fmla="*/ 1798320 w 5771674"/>
                <a:gd name="connsiteY26" fmla="*/ 365760 h 635317"/>
                <a:gd name="connsiteX27" fmla="*/ 1600200 w 5771674"/>
                <a:gd name="connsiteY27" fmla="*/ 388620 h 635317"/>
                <a:gd name="connsiteX28" fmla="*/ 1501140 w 5771674"/>
                <a:gd name="connsiteY28" fmla="*/ 396240 h 635317"/>
                <a:gd name="connsiteX29" fmla="*/ 1310640 w 5771674"/>
                <a:gd name="connsiteY29" fmla="*/ 419100 h 635317"/>
                <a:gd name="connsiteX30" fmla="*/ 1242060 w 5771674"/>
                <a:gd name="connsiteY30" fmla="*/ 426720 h 635317"/>
                <a:gd name="connsiteX31" fmla="*/ 807720 w 5771674"/>
                <a:gd name="connsiteY31" fmla="*/ 419100 h 635317"/>
                <a:gd name="connsiteX32" fmla="*/ 762000 w 5771674"/>
                <a:gd name="connsiteY32" fmla="*/ 388620 h 635317"/>
                <a:gd name="connsiteX33" fmla="*/ 685800 w 5771674"/>
                <a:gd name="connsiteY33" fmla="*/ 320040 h 635317"/>
                <a:gd name="connsiteX34" fmla="*/ 647700 w 5771674"/>
                <a:gd name="connsiteY34" fmla="*/ 281940 h 635317"/>
                <a:gd name="connsiteX35" fmla="*/ 594360 w 5771674"/>
                <a:gd name="connsiteY35" fmla="*/ 236220 h 635317"/>
                <a:gd name="connsiteX36" fmla="*/ 579120 w 5771674"/>
                <a:gd name="connsiteY36" fmla="*/ 213360 h 635317"/>
                <a:gd name="connsiteX37" fmla="*/ 487680 w 5771674"/>
                <a:gd name="connsiteY37" fmla="*/ 205740 h 635317"/>
                <a:gd name="connsiteX38" fmla="*/ 274320 w 5771674"/>
                <a:gd name="connsiteY38" fmla="*/ 198120 h 635317"/>
                <a:gd name="connsiteX39" fmla="*/ 243840 w 5771674"/>
                <a:gd name="connsiteY39" fmla="*/ 167640 h 635317"/>
                <a:gd name="connsiteX40" fmla="*/ 220980 w 5771674"/>
                <a:gd name="connsiteY40" fmla="*/ 152400 h 635317"/>
                <a:gd name="connsiteX41" fmla="*/ 167640 w 5771674"/>
                <a:gd name="connsiteY41" fmla="*/ 121920 h 635317"/>
                <a:gd name="connsiteX42" fmla="*/ 114300 w 5771674"/>
                <a:gd name="connsiteY42" fmla="*/ 91440 h 635317"/>
                <a:gd name="connsiteX43" fmla="*/ 91440 w 5771674"/>
                <a:gd name="connsiteY43" fmla="*/ 76200 h 635317"/>
                <a:gd name="connsiteX44" fmla="*/ 60960 w 5771674"/>
                <a:gd name="connsiteY44" fmla="*/ 60960 h 635317"/>
                <a:gd name="connsiteX45" fmla="*/ 22860 w 5771674"/>
                <a:gd name="connsiteY45" fmla="*/ 15240 h 635317"/>
                <a:gd name="connsiteX46" fmla="*/ 0 w 5771674"/>
                <a:gd name="connsiteY46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718560 w 5771674"/>
                <a:gd name="connsiteY9" fmla="*/ 457200 h 635317"/>
                <a:gd name="connsiteX10" fmla="*/ 3550920 w 5771674"/>
                <a:gd name="connsiteY10" fmla="*/ 411480 h 635317"/>
                <a:gd name="connsiteX11" fmla="*/ 3406140 w 5771674"/>
                <a:gd name="connsiteY11" fmla="*/ 396240 h 635317"/>
                <a:gd name="connsiteX12" fmla="*/ 3108960 w 5771674"/>
                <a:gd name="connsiteY12" fmla="*/ 381000 h 635317"/>
                <a:gd name="connsiteX13" fmla="*/ 2971800 w 5771674"/>
                <a:gd name="connsiteY13" fmla="*/ 365760 h 635317"/>
                <a:gd name="connsiteX14" fmla="*/ 2948940 w 5771674"/>
                <a:gd name="connsiteY14" fmla="*/ 358140 h 635317"/>
                <a:gd name="connsiteX15" fmla="*/ 2903220 w 5771674"/>
                <a:gd name="connsiteY15" fmla="*/ 350520 h 635317"/>
                <a:gd name="connsiteX16" fmla="*/ 2811780 w 5771674"/>
                <a:gd name="connsiteY16" fmla="*/ 342900 h 635317"/>
                <a:gd name="connsiteX17" fmla="*/ 2644140 w 5771674"/>
                <a:gd name="connsiteY17" fmla="*/ 320040 h 635317"/>
                <a:gd name="connsiteX18" fmla="*/ 2529840 w 5771674"/>
                <a:gd name="connsiteY18" fmla="*/ 304800 h 635317"/>
                <a:gd name="connsiteX19" fmla="*/ 2468880 w 5771674"/>
                <a:gd name="connsiteY19" fmla="*/ 289560 h 635317"/>
                <a:gd name="connsiteX20" fmla="*/ 2194560 w 5771674"/>
                <a:gd name="connsiteY20" fmla="*/ 297180 h 635317"/>
                <a:gd name="connsiteX21" fmla="*/ 2164080 w 5771674"/>
                <a:gd name="connsiteY21" fmla="*/ 312420 h 635317"/>
                <a:gd name="connsiteX22" fmla="*/ 2065020 w 5771674"/>
                <a:gd name="connsiteY22" fmla="*/ 320040 h 635317"/>
                <a:gd name="connsiteX23" fmla="*/ 1935480 w 5771674"/>
                <a:gd name="connsiteY23" fmla="*/ 335280 h 635317"/>
                <a:gd name="connsiteX24" fmla="*/ 1889760 w 5771674"/>
                <a:gd name="connsiteY24" fmla="*/ 342900 h 635317"/>
                <a:gd name="connsiteX25" fmla="*/ 1798320 w 5771674"/>
                <a:gd name="connsiteY25" fmla="*/ 365760 h 635317"/>
                <a:gd name="connsiteX26" fmla="*/ 1600200 w 5771674"/>
                <a:gd name="connsiteY26" fmla="*/ 388620 h 635317"/>
                <a:gd name="connsiteX27" fmla="*/ 1501140 w 5771674"/>
                <a:gd name="connsiteY27" fmla="*/ 396240 h 635317"/>
                <a:gd name="connsiteX28" fmla="*/ 1310640 w 5771674"/>
                <a:gd name="connsiteY28" fmla="*/ 419100 h 635317"/>
                <a:gd name="connsiteX29" fmla="*/ 1242060 w 5771674"/>
                <a:gd name="connsiteY29" fmla="*/ 426720 h 635317"/>
                <a:gd name="connsiteX30" fmla="*/ 807720 w 5771674"/>
                <a:gd name="connsiteY30" fmla="*/ 419100 h 635317"/>
                <a:gd name="connsiteX31" fmla="*/ 762000 w 5771674"/>
                <a:gd name="connsiteY31" fmla="*/ 388620 h 635317"/>
                <a:gd name="connsiteX32" fmla="*/ 685800 w 5771674"/>
                <a:gd name="connsiteY32" fmla="*/ 320040 h 635317"/>
                <a:gd name="connsiteX33" fmla="*/ 647700 w 5771674"/>
                <a:gd name="connsiteY33" fmla="*/ 281940 h 635317"/>
                <a:gd name="connsiteX34" fmla="*/ 594360 w 5771674"/>
                <a:gd name="connsiteY34" fmla="*/ 236220 h 635317"/>
                <a:gd name="connsiteX35" fmla="*/ 579120 w 5771674"/>
                <a:gd name="connsiteY35" fmla="*/ 213360 h 635317"/>
                <a:gd name="connsiteX36" fmla="*/ 487680 w 5771674"/>
                <a:gd name="connsiteY36" fmla="*/ 205740 h 635317"/>
                <a:gd name="connsiteX37" fmla="*/ 274320 w 5771674"/>
                <a:gd name="connsiteY37" fmla="*/ 198120 h 635317"/>
                <a:gd name="connsiteX38" fmla="*/ 243840 w 5771674"/>
                <a:gd name="connsiteY38" fmla="*/ 167640 h 635317"/>
                <a:gd name="connsiteX39" fmla="*/ 220980 w 5771674"/>
                <a:gd name="connsiteY39" fmla="*/ 152400 h 635317"/>
                <a:gd name="connsiteX40" fmla="*/ 167640 w 5771674"/>
                <a:gd name="connsiteY40" fmla="*/ 121920 h 635317"/>
                <a:gd name="connsiteX41" fmla="*/ 114300 w 5771674"/>
                <a:gd name="connsiteY41" fmla="*/ 91440 h 635317"/>
                <a:gd name="connsiteX42" fmla="*/ 91440 w 5771674"/>
                <a:gd name="connsiteY42" fmla="*/ 76200 h 635317"/>
                <a:gd name="connsiteX43" fmla="*/ 60960 w 5771674"/>
                <a:gd name="connsiteY43" fmla="*/ 60960 h 635317"/>
                <a:gd name="connsiteX44" fmla="*/ 22860 w 5771674"/>
                <a:gd name="connsiteY44" fmla="*/ 15240 h 635317"/>
                <a:gd name="connsiteX45" fmla="*/ 0 w 5771674"/>
                <a:gd name="connsiteY45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550920 w 5771674"/>
                <a:gd name="connsiteY10" fmla="*/ 411480 h 635317"/>
                <a:gd name="connsiteX11" fmla="*/ 3406140 w 5771674"/>
                <a:gd name="connsiteY11" fmla="*/ 396240 h 635317"/>
                <a:gd name="connsiteX12" fmla="*/ 3108960 w 5771674"/>
                <a:gd name="connsiteY12" fmla="*/ 381000 h 635317"/>
                <a:gd name="connsiteX13" fmla="*/ 2971800 w 5771674"/>
                <a:gd name="connsiteY13" fmla="*/ 365760 h 635317"/>
                <a:gd name="connsiteX14" fmla="*/ 2948940 w 5771674"/>
                <a:gd name="connsiteY14" fmla="*/ 358140 h 635317"/>
                <a:gd name="connsiteX15" fmla="*/ 2903220 w 5771674"/>
                <a:gd name="connsiteY15" fmla="*/ 350520 h 635317"/>
                <a:gd name="connsiteX16" fmla="*/ 2811780 w 5771674"/>
                <a:gd name="connsiteY16" fmla="*/ 342900 h 635317"/>
                <a:gd name="connsiteX17" fmla="*/ 2644140 w 5771674"/>
                <a:gd name="connsiteY17" fmla="*/ 320040 h 635317"/>
                <a:gd name="connsiteX18" fmla="*/ 2529840 w 5771674"/>
                <a:gd name="connsiteY18" fmla="*/ 304800 h 635317"/>
                <a:gd name="connsiteX19" fmla="*/ 2468880 w 5771674"/>
                <a:gd name="connsiteY19" fmla="*/ 289560 h 635317"/>
                <a:gd name="connsiteX20" fmla="*/ 2194560 w 5771674"/>
                <a:gd name="connsiteY20" fmla="*/ 297180 h 635317"/>
                <a:gd name="connsiteX21" fmla="*/ 2164080 w 5771674"/>
                <a:gd name="connsiteY21" fmla="*/ 312420 h 635317"/>
                <a:gd name="connsiteX22" fmla="*/ 2065020 w 5771674"/>
                <a:gd name="connsiteY22" fmla="*/ 320040 h 635317"/>
                <a:gd name="connsiteX23" fmla="*/ 1935480 w 5771674"/>
                <a:gd name="connsiteY23" fmla="*/ 335280 h 635317"/>
                <a:gd name="connsiteX24" fmla="*/ 1889760 w 5771674"/>
                <a:gd name="connsiteY24" fmla="*/ 342900 h 635317"/>
                <a:gd name="connsiteX25" fmla="*/ 1798320 w 5771674"/>
                <a:gd name="connsiteY25" fmla="*/ 365760 h 635317"/>
                <a:gd name="connsiteX26" fmla="*/ 1600200 w 5771674"/>
                <a:gd name="connsiteY26" fmla="*/ 388620 h 635317"/>
                <a:gd name="connsiteX27" fmla="*/ 1501140 w 5771674"/>
                <a:gd name="connsiteY27" fmla="*/ 396240 h 635317"/>
                <a:gd name="connsiteX28" fmla="*/ 1310640 w 5771674"/>
                <a:gd name="connsiteY28" fmla="*/ 419100 h 635317"/>
                <a:gd name="connsiteX29" fmla="*/ 1242060 w 5771674"/>
                <a:gd name="connsiteY29" fmla="*/ 426720 h 635317"/>
                <a:gd name="connsiteX30" fmla="*/ 807720 w 5771674"/>
                <a:gd name="connsiteY30" fmla="*/ 419100 h 635317"/>
                <a:gd name="connsiteX31" fmla="*/ 762000 w 5771674"/>
                <a:gd name="connsiteY31" fmla="*/ 388620 h 635317"/>
                <a:gd name="connsiteX32" fmla="*/ 685800 w 5771674"/>
                <a:gd name="connsiteY32" fmla="*/ 320040 h 635317"/>
                <a:gd name="connsiteX33" fmla="*/ 647700 w 5771674"/>
                <a:gd name="connsiteY33" fmla="*/ 281940 h 635317"/>
                <a:gd name="connsiteX34" fmla="*/ 594360 w 5771674"/>
                <a:gd name="connsiteY34" fmla="*/ 236220 h 635317"/>
                <a:gd name="connsiteX35" fmla="*/ 579120 w 5771674"/>
                <a:gd name="connsiteY35" fmla="*/ 213360 h 635317"/>
                <a:gd name="connsiteX36" fmla="*/ 487680 w 5771674"/>
                <a:gd name="connsiteY36" fmla="*/ 205740 h 635317"/>
                <a:gd name="connsiteX37" fmla="*/ 274320 w 5771674"/>
                <a:gd name="connsiteY37" fmla="*/ 198120 h 635317"/>
                <a:gd name="connsiteX38" fmla="*/ 243840 w 5771674"/>
                <a:gd name="connsiteY38" fmla="*/ 167640 h 635317"/>
                <a:gd name="connsiteX39" fmla="*/ 220980 w 5771674"/>
                <a:gd name="connsiteY39" fmla="*/ 152400 h 635317"/>
                <a:gd name="connsiteX40" fmla="*/ 167640 w 5771674"/>
                <a:gd name="connsiteY40" fmla="*/ 121920 h 635317"/>
                <a:gd name="connsiteX41" fmla="*/ 114300 w 5771674"/>
                <a:gd name="connsiteY41" fmla="*/ 91440 h 635317"/>
                <a:gd name="connsiteX42" fmla="*/ 91440 w 5771674"/>
                <a:gd name="connsiteY42" fmla="*/ 76200 h 635317"/>
                <a:gd name="connsiteX43" fmla="*/ 60960 w 5771674"/>
                <a:gd name="connsiteY43" fmla="*/ 60960 h 635317"/>
                <a:gd name="connsiteX44" fmla="*/ 22860 w 5771674"/>
                <a:gd name="connsiteY44" fmla="*/ 15240 h 635317"/>
                <a:gd name="connsiteX45" fmla="*/ 0 w 5771674"/>
                <a:gd name="connsiteY45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406140 w 5771674"/>
                <a:gd name="connsiteY11" fmla="*/ 396240 h 635317"/>
                <a:gd name="connsiteX12" fmla="*/ 3108960 w 5771674"/>
                <a:gd name="connsiteY12" fmla="*/ 381000 h 635317"/>
                <a:gd name="connsiteX13" fmla="*/ 2971800 w 5771674"/>
                <a:gd name="connsiteY13" fmla="*/ 365760 h 635317"/>
                <a:gd name="connsiteX14" fmla="*/ 2948940 w 5771674"/>
                <a:gd name="connsiteY14" fmla="*/ 358140 h 635317"/>
                <a:gd name="connsiteX15" fmla="*/ 2903220 w 5771674"/>
                <a:gd name="connsiteY15" fmla="*/ 350520 h 635317"/>
                <a:gd name="connsiteX16" fmla="*/ 2811780 w 5771674"/>
                <a:gd name="connsiteY16" fmla="*/ 342900 h 635317"/>
                <a:gd name="connsiteX17" fmla="*/ 2644140 w 5771674"/>
                <a:gd name="connsiteY17" fmla="*/ 320040 h 635317"/>
                <a:gd name="connsiteX18" fmla="*/ 2529840 w 5771674"/>
                <a:gd name="connsiteY18" fmla="*/ 304800 h 635317"/>
                <a:gd name="connsiteX19" fmla="*/ 2468880 w 5771674"/>
                <a:gd name="connsiteY19" fmla="*/ 289560 h 635317"/>
                <a:gd name="connsiteX20" fmla="*/ 2194560 w 5771674"/>
                <a:gd name="connsiteY20" fmla="*/ 297180 h 635317"/>
                <a:gd name="connsiteX21" fmla="*/ 2164080 w 5771674"/>
                <a:gd name="connsiteY21" fmla="*/ 312420 h 635317"/>
                <a:gd name="connsiteX22" fmla="*/ 2065020 w 5771674"/>
                <a:gd name="connsiteY22" fmla="*/ 320040 h 635317"/>
                <a:gd name="connsiteX23" fmla="*/ 1935480 w 5771674"/>
                <a:gd name="connsiteY23" fmla="*/ 335280 h 635317"/>
                <a:gd name="connsiteX24" fmla="*/ 1889760 w 5771674"/>
                <a:gd name="connsiteY24" fmla="*/ 342900 h 635317"/>
                <a:gd name="connsiteX25" fmla="*/ 1798320 w 5771674"/>
                <a:gd name="connsiteY25" fmla="*/ 365760 h 635317"/>
                <a:gd name="connsiteX26" fmla="*/ 1600200 w 5771674"/>
                <a:gd name="connsiteY26" fmla="*/ 388620 h 635317"/>
                <a:gd name="connsiteX27" fmla="*/ 1501140 w 5771674"/>
                <a:gd name="connsiteY27" fmla="*/ 396240 h 635317"/>
                <a:gd name="connsiteX28" fmla="*/ 1310640 w 5771674"/>
                <a:gd name="connsiteY28" fmla="*/ 419100 h 635317"/>
                <a:gd name="connsiteX29" fmla="*/ 1242060 w 5771674"/>
                <a:gd name="connsiteY29" fmla="*/ 426720 h 635317"/>
                <a:gd name="connsiteX30" fmla="*/ 807720 w 5771674"/>
                <a:gd name="connsiteY30" fmla="*/ 419100 h 635317"/>
                <a:gd name="connsiteX31" fmla="*/ 762000 w 5771674"/>
                <a:gd name="connsiteY31" fmla="*/ 388620 h 635317"/>
                <a:gd name="connsiteX32" fmla="*/ 685800 w 5771674"/>
                <a:gd name="connsiteY32" fmla="*/ 320040 h 635317"/>
                <a:gd name="connsiteX33" fmla="*/ 647700 w 5771674"/>
                <a:gd name="connsiteY33" fmla="*/ 281940 h 635317"/>
                <a:gd name="connsiteX34" fmla="*/ 594360 w 5771674"/>
                <a:gd name="connsiteY34" fmla="*/ 236220 h 635317"/>
                <a:gd name="connsiteX35" fmla="*/ 579120 w 5771674"/>
                <a:gd name="connsiteY35" fmla="*/ 213360 h 635317"/>
                <a:gd name="connsiteX36" fmla="*/ 487680 w 5771674"/>
                <a:gd name="connsiteY36" fmla="*/ 205740 h 635317"/>
                <a:gd name="connsiteX37" fmla="*/ 274320 w 5771674"/>
                <a:gd name="connsiteY37" fmla="*/ 198120 h 635317"/>
                <a:gd name="connsiteX38" fmla="*/ 243840 w 5771674"/>
                <a:gd name="connsiteY38" fmla="*/ 167640 h 635317"/>
                <a:gd name="connsiteX39" fmla="*/ 220980 w 5771674"/>
                <a:gd name="connsiteY39" fmla="*/ 152400 h 635317"/>
                <a:gd name="connsiteX40" fmla="*/ 167640 w 5771674"/>
                <a:gd name="connsiteY40" fmla="*/ 121920 h 635317"/>
                <a:gd name="connsiteX41" fmla="*/ 114300 w 5771674"/>
                <a:gd name="connsiteY41" fmla="*/ 91440 h 635317"/>
                <a:gd name="connsiteX42" fmla="*/ 91440 w 5771674"/>
                <a:gd name="connsiteY42" fmla="*/ 76200 h 635317"/>
                <a:gd name="connsiteX43" fmla="*/ 60960 w 5771674"/>
                <a:gd name="connsiteY43" fmla="*/ 60960 h 635317"/>
                <a:gd name="connsiteX44" fmla="*/ 22860 w 5771674"/>
                <a:gd name="connsiteY44" fmla="*/ 15240 h 635317"/>
                <a:gd name="connsiteX45" fmla="*/ 0 w 5771674"/>
                <a:gd name="connsiteY45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08960 w 5771674"/>
                <a:gd name="connsiteY11" fmla="*/ 381000 h 635317"/>
                <a:gd name="connsiteX12" fmla="*/ 2971800 w 5771674"/>
                <a:gd name="connsiteY12" fmla="*/ 365760 h 635317"/>
                <a:gd name="connsiteX13" fmla="*/ 2948940 w 5771674"/>
                <a:gd name="connsiteY13" fmla="*/ 358140 h 635317"/>
                <a:gd name="connsiteX14" fmla="*/ 2903220 w 5771674"/>
                <a:gd name="connsiteY14" fmla="*/ 350520 h 635317"/>
                <a:gd name="connsiteX15" fmla="*/ 2811780 w 5771674"/>
                <a:gd name="connsiteY15" fmla="*/ 342900 h 635317"/>
                <a:gd name="connsiteX16" fmla="*/ 2644140 w 5771674"/>
                <a:gd name="connsiteY16" fmla="*/ 320040 h 635317"/>
                <a:gd name="connsiteX17" fmla="*/ 2529840 w 5771674"/>
                <a:gd name="connsiteY17" fmla="*/ 304800 h 635317"/>
                <a:gd name="connsiteX18" fmla="*/ 2468880 w 5771674"/>
                <a:gd name="connsiteY18" fmla="*/ 289560 h 635317"/>
                <a:gd name="connsiteX19" fmla="*/ 2194560 w 5771674"/>
                <a:gd name="connsiteY19" fmla="*/ 297180 h 635317"/>
                <a:gd name="connsiteX20" fmla="*/ 2164080 w 5771674"/>
                <a:gd name="connsiteY20" fmla="*/ 312420 h 635317"/>
                <a:gd name="connsiteX21" fmla="*/ 2065020 w 5771674"/>
                <a:gd name="connsiteY21" fmla="*/ 320040 h 635317"/>
                <a:gd name="connsiteX22" fmla="*/ 1935480 w 5771674"/>
                <a:gd name="connsiteY22" fmla="*/ 335280 h 635317"/>
                <a:gd name="connsiteX23" fmla="*/ 1889760 w 5771674"/>
                <a:gd name="connsiteY23" fmla="*/ 342900 h 635317"/>
                <a:gd name="connsiteX24" fmla="*/ 1798320 w 5771674"/>
                <a:gd name="connsiteY24" fmla="*/ 365760 h 635317"/>
                <a:gd name="connsiteX25" fmla="*/ 1600200 w 5771674"/>
                <a:gd name="connsiteY25" fmla="*/ 388620 h 635317"/>
                <a:gd name="connsiteX26" fmla="*/ 1501140 w 5771674"/>
                <a:gd name="connsiteY26" fmla="*/ 396240 h 635317"/>
                <a:gd name="connsiteX27" fmla="*/ 1310640 w 5771674"/>
                <a:gd name="connsiteY27" fmla="*/ 419100 h 635317"/>
                <a:gd name="connsiteX28" fmla="*/ 1242060 w 5771674"/>
                <a:gd name="connsiteY28" fmla="*/ 426720 h 635317"/>
                <a:gd name="connsiteX29" fmla="*/ 807720 w 5771674"/>
                <a:gd name="connsiteY29" fmla="*/ 419100 h 635317"/>
                <a:gd name="connsiteX30" fmla="*/ 762000 w 5771674"/>
                <a:gd name="connsiteY30" fmla="*/ 388620 h 635317"/>
                <a:gd name="connsiteX31" fmla="*/ 685800 w 5771674"/>
                <a:gd name="connsiteY31" fmla="*/ 320040 h 635317"/>
                <a:gd name="connsiteX32" fmla="*/ 647700 w 5771674"/>
                <a:gd name="connsiteY32" fmla="*/ 281940 h 635317"/>
                <a:gd name="connsiteX33" fmla="*/ 594360 w 5771674"/>
                <a:gd name="connsiteY33" fmla="*/ 236220 h 635317"/>
                <a:gd name="connsiteX34" fmla="*/ 579120 w 5771674"/>
                <a:gd name="connsiteY34" fmla="*/ 213360 h 635317"/>
                <a:gd name="connsiteX35" fmla="*/ 487680 w 5771674"/>
                <a:gd name="connsiteY35" fmla="*/ 205740 h 635317"/>
                <a:gd name="connsiteX36" fmla="*/ 274320 w 5771674"/>
                <a:gd name="connsiteY36" fmla="*/ 198120 h 635317"/>
                <a:gd name="connsiteX37" fmla="*/ 243840 w 5771674"/>
                <a:gd name="connsiteY37" fmla="*/ 167640 h 635317"/>
                <a:gd name="connsiteX38" fmla="*/ 220980 w 5771674"/>
                <a:gd name="connsiteY38" fmla="*/ 152400 h 635317"/>
                <a:gd name="connsiteX39" fmla="*/ 167640 w 5771674"/>
                <a:gd name="connsiteY39" fmla="*/ 121920 h 635317"/>
                <a:gd name="connsiteX40" fmla="*/ 114300 w 5771674"/>
                <a:gd name="connsiteY40" fmla="*/ 91440 h 635317"/>
                <a:gd name="connsiteX41" fmla="*/ 91440 w 5771674"/>
                <a:gd name="connsiteY41" fmla="*/ 76200 h 635317"/>
                <a:gd name="connsiteX42" fmla="*/ 60960 w 5771674"/>
                <a:gd name="connsiteY42" fmla="*/ 60960 h 635317"/>
                <a:gd name="connsiteX43" fmla="*/ 22860 w 5771674"/>
                <a:gd name="connsiteY43" fmla="*/ 15240 h 635317"/>
                <a:gd name="connsiteX44" fmla="*/ 0 w 5771674"/>
                <a:gd name="connsiteY44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2971800 w 5771674"/>
                <a:gd name="connsiteY11" fmla="*/ 365760 h 635317"/>
                <a:gd name="connsiteX12" fmla="*/ 2948940 w 5771674"/>
                <a:gd name="connsiteY12" fmla="*/ 358140 h 635317"/>
                <a:gd name="connsiteX13" fmla="*/ 2903220 w 5771674"/>
                <a:gd name="connsiteY13" fmla="*/ 350520 h 635317"/>
                <a:gd name="connsiteX14" fmla="*/ 2811780 w 5771674"/>
                <a:gd name="connsiteY14" fmla="*/ 342900 h 635317"/>
                <a:gd name="connsiteX15" fmla="*/ 2644140 w 5771674"/>
                <a:gd name="connsiteY15" fmla="*/ 320040 h 635317"/>
                <a:gd name="connsiteX16" fmla="*/ 2529840 w 5771674"/>
                <a:gd name="connsiteY16" fmla="*/ 304800 h 635317"/>
                <a:gd name="connsiteX17" fmla="*/ 2468880 w 5771674"/>
                <a:gd name="connsiteY17" fmla="*/ 289560 h 635317"/>
                <a:gd name="connsiteX18" fmla="*/ 2194560 w 5771674"/>
                <a:gd name="connsiteY18" fmla="*/ 297180 h 635317"/>
                <a:gd name="connsiteX19" fmla="*/ 2164080 w 5771674"/>
                <a:gd name="connsiteY19" fmla="*/ 312420 h 635317"/>
                <a:gd name="connsiteX20" fmla="*/ 2065020 w 5771674"/>
                <a:gd name="connsiteY20" fmla="*/ 320040 h 635317"/>
                <a:gd name="connsiteX21" fmla="*/ 1935480 w 5771674"/>
                <a:gd name="connsiteY21" fmla="*/ 335280 h 635317"/>
                <a:gd name="connsiteX22" fmla="*/ 1889760 w 5771674"/>
                <a:gd name="connsiteY22" fmla="*/ 342900 h 635317"/>
                <a:gd name="connsiteX23" fmla="*/ 1798320 w 5771674"/>
                <a:gd name="connsiteY23" fmla="*/ 365760 h 635317"/>
                <a:gd name="connsiteX24" fmla="*/ 1600200 w 5771674"/>
                <a:gd name="connsiteY24" fmla="*/ 388620 h 635317"/>
                <a:gd name="connsiteX25" fmla="*/ 1501140 w 5771674"/>
                <a:gd name="connsiteY25" fmla="*/ 396240 h 635317"/>
                <a:gd name="connsiteX26" fmla="*/ 1310640 w 5771674"/>
                <a:gd name="connsiteY26" fmla="*/ 419100 h 635317"/>
                <a:gd name="connsiteX27" fmla="*/ 1242060 w 5771674"/>
                <a:gd name="connsiteY27" fmla="*/ 426720 h 635317"/>
                <a:gd name="connsiteX28" fmla="*/ 807720 w 5771674"/>
                <a:gd name="connsiteY28" fmla="*/ 419100 h 635317"/>
                <a:gd name="connsiteX29" fmla="*/ 762000 w 5771674"/>
                <a:gd name="connsiteY29" fmla="*/ 388620 h 635317"/>
                <a:gd name="connsiteX30" fmla="*/ 685800 w 5771674"/>
                <a:gd name="connsiteY30" fmla="*/ 320040 h 635317"/>
                <a:gd name="connsiteX31" fmla="*/ 647700 w 5771674"/>
                <a:gd name="connsiteY31" fmla="*/ 281940 h 635317"/>
                <a:gd name="connsiteX32" fmla="*/ 594360 w 5771674"/>
                <a:gd name="connsiteY32" fmla="*/ 236220 h 635317"/>
                <a:gd name="connsiteX33" fmla="*/ 579120 w 5771674"/>
                <a:gd name="connsiteY33" fmla="*/ 213360 h 635317"/>
                <a:gd name="connsiteX34" fmla="*/ 487680 w 5771674"/>
                <a:gd name="connsiteY34" fmla="*/ 205740 h 635317"/>
                <a:gd name="connsiteX35" fmla="*/ 274320 w 5771674"/>
                <a:gd name="connsiteY35" fmla="*/ 198120 h 635317"/>
                <a:gd name="connsiteX36" fmla="*/ 243840 w 5771674"/>
                <a:gd name="connsiteY36" fmla="*/ 167640 h 635317"/>
                <a:gd name="connsiteX37" fmla="*/ 220980 w 5771674"/>
                <a:gd name="connsiteY37" fmla="*/ 152400 h 635317"/>
                <a:gd name="connsiteX38" fmla="*/ 167640 w 5771674"/>
                <a:gd name="connsiteY38" fmla="*/ 121920 h 635317"/>
                <a:gd name="connsiteX39" fmla="*/ 114300 w 5771674"/>
                <a:gd name="connsiteY39" fmla="*/ 91440 h 635317"/>
                <a:gd name="connsiteX40" fmla="*/ 91440 w 5771674"/>
                <a:gd name="connsiteY40" fmla="*/ 76200 h 635317"/>
                <a:gd name="connsiteX41" fmla="*/ 60960 w 5771674"/>
                <a:gd name="connsiteY41" fmla="*/ 60960 h 635317"/>
                <a:gd name="connsiteX42" fmla="*/ 22860 w 5771674"/>
                <a:gd name="connsiteY42" fmla="*/ 15240 h 635317"/>
                <a:gd name="connsiteX43" fmla="*/ 0 w 5771674"/>
                <a:gd name="connsiteY43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048000 w 5771674"/>
                <a:gd name="connsiteY11" fmla="*/ 322898 h 635317"/>
                <a:gd name="connsiteX12" fmla="*/ 2948940 w 5771674"/>
                <a:gd name="connsiteY12" fmla="*/ 358140 h 635317"/>
                <a:gd name="connsiteX13" fmla="*/ 2903220 w 5771674"/>
                <a:gd name="connsiteY13" fmla="*/ 350520 h 635317"/>
                <a:gd name="connsiteX14" fmla="*/ 2811780 w 5771674"/>
                <a:gd name="connsiteY14" fmla="*/ 342900 h 635317"/>
                <a:gd name="connsiteX15" fmla="*/ 2644140 w 5771674"/>
                <a:gd name="connsiteY15" fmla="*/ 320040 h 635317"/>
                <a:gd name="connsiteX16" fmla="*/ 2529840 w 5771674"/>
                <a:gd name="connsiteY16" fmla="*/ 304800 h 635317"/>
                <a:gd name="connsiteX17" fmla="*/ 2468880 w 5771674"/>
                <a:gd name="connsiteY17" fmla="*/ 289560 h 635317"/>
                <a:gd name="connsiteX18" fmla="*/ 2194560 w 5771674"/>
                <a:gd name="connsiteY18" fmla="*/ 297180 h 635317"/>
                <a:gd name="connsiteX19" fmla="*/ 2164080 w 5771674"/>
                <a:gd name="connsiteY19" fmla="*/ 312420 h 635317"/>
                <a:gd name="connsiteX20" fmla="*/ 2065020 w 5771674"/>
                <a:gd name="connsiteY20" fmla="*/ 320040 h 635317"/>
                <a:gd name="connsiteX21" fmla="*/ 1935480 w 5771674"/>
                <a:gd name="connsiteY21" fmla="*/ 335280 h 635317"/>
                <a:gd name="connsiteX22" fmla="*/ 1889760 w 5771674"/>
                <a:gd name="connsiteY22" fmla="*/ 342900 h 635317"/>
                <a:gd name="connsiteX23" fmla="*/ 1798320 w 5771674"/>
                <a:gd name="connsiteY23" fmla="*/ 365760 h 635317"/>
                <a:gd name="connsiteX24" fmla="*/ 1600200 w 5771674"/>
                <a:gd name="connsiteY24" fmla="*/ 388620 h 635317"/>
                <a:gd name="connsiteX25" fmla="*/ 1501140 w 5771674"/>
                <a:gd name="connsiteY25" fmla="*/ 396240 h 635317"/>
                <a:gd name="connsiteX26" fmla="*/ 1310640 w 5771674"/>
                <a:gd name="connsiteY26" fmla="*/ 419100 h 635317"/>
                <a:gd name="connsiteX27" fmla="*/ 1242060 w 5771674"/>
                <a:gd name="connsiteY27" fmla="*/ 426720 h 635317"/>
                <a:gd name="connsiteX28" fmla="*/ 807720 w 5771674"/>
                <a:gd name="connsiteY28" fmla="*/ 419100 h 635317"/>
                <a:gd name="connsiteX29" fmla="*/ 762000 w 5771674"/>
                <a:gd name="connsiteY29" fmla="*/ 388620 h 635317"/>
                <a:gd name="connsiteX30" fmla="*/ 685800 w 5771674"/>
                <a:gd name="connsiteY30" fmla="*/ 320040 h 635317"/>
                <a:gd name="connsiteX31" fmla="*/ 647700 w 5771674"/>
                <a:gd name="connsiteY31" fmla="*/ 281940 h 635317"/>
                <a:gd name="connsiteX32" fmla="*/ 594360 w 5771674"/>
                <a:gd name="connsiteY32" fmla="*/ 236220 h 635317"/>
                <a:gd name="connsiteX33" fmla="*/ 579120 w 5771674"/>
                <a:gd name="connsiteY33" fmla="*/ 213360 h 635317"/>
                <a:gd name="connsiteX34" fmla="*/ 487680 w 5771674"/>
                <a:gd name="connsiteY34" fmla="*/ 205740 h 635317"/>
                <a:gd name="connsiteX35" fmla="*/ 274320 w 5771674"/>
                <a:gd name="connsiteY35" fmla="*/ 198120 h 635317"/>
                <a:gd name="connsiteX36" fmla="*/ 243840 w 5771674"/>
                <a:gd name="connsiteY36" fmla="*/ 167640 h 635317"/>
                <a:gd name="connsiteX37" fmla="*/ 220980 w 5771674"/>
                <a:gd name="connsiteY37" fmla="*/ 152400 h 635317"/>
                <a:gd name="connsiteX38" fmla="*/ 167640 w 5771674"/>
                <a:gd name="connsiteY38" fmla="*/ 121920 h 635317"/>
                <a:gd name="connsiteX39" fmla="*/ 114300 w 5771674"/>
                <a:gd name="connsiteY39" fmla="*/ 91440 h 635317"/>
                <a:gd name="connsiteX40" fmla="*/ 91440 w 5771674"/>
                <a:gd name="connsiteY40" fmla="*/ 76200 h 635317"/>
                <a:gd name="connsiteX41" fmla="*/ 60960 w 5771674"/>
                <a:gd name="connsiteY41" fmla="*/ 60960 h 635317"/>
                <a:gd name="connsiteX42" fmla="*/ 22860 w 5771674"/>
                <a:gd name="connsiteY42" fmla="*/ 15240 h 635317"/>
                <a:gd name="connsiteX43" fmla="*/ 0 w 5771674"/>
                <a:gd name="connsiteY43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48940 w 5771674"/>
                <a:gd name="connsiteY12" fmla="*/ 358140 h 635317"/>
                <a:gd name="connsiteX13" fmla="*/ 2903220 w 5771674"/>
                <a:gd name="connsiteY13" fmla="*/ 350520 h 635317"/>
                <a:gd name="connsiteX14" fmla="*/ 2811780 w 5771674"/>
                <a:gd name="connsiteY14" fmla="*/ 342900 h 635317"/>
                <a:gd name="connsiteX15" fmla="*/ 2644140 w 5771674"/>
                <a:gd name="connsiteY15" fmla="*/ 320040 h 635317"/>
                <a:gd name="connsiteX16" fmla="*/ 2529840 w 5771674"/>
                <a:gd name="connsiteY16" fmla="*/ 304800 h 635317"/>
                <a:gd name="connsiteX17" fmla="*/ 2468880 w 5771674"/>
                <a:gd name="connsiteY17" fmla="*/ 289560 h 635317"/>
                <a:gd name="connsiteX18" fmla="*/ 2194560 w 5771674"/>
                <a:gd name="connsiteY18" fmla="*/ 297180 h 635317"/>
                <a:gd name="connsiteX19" fmla="*/ 2164080 w 5771674"/>
                <a:gd name="connsiteY19" fmla="*/ 312420 h 635317"/>
                <a:gd name="connsiteX20" fmla="*/ 2065020 w 5771674"/>
                <a:gd name="connsiteY20" fmla="*/ 320040 h 635317"/>
                <a:gd name="connsiteX21" fmla="*/ 1935480 w 5771674"/>
                <a:gd name="connsiteY21" fmla="*/ 335280 h 635317"/>
                <a:gd name="connsiteX22" fmla="*/ 1889760 w 5771674"/>
                <a:gd name="connsiteY22" fmla="*/ 342900 h 635317"/>
                <a:gd name="connsiteX23" fmla="*/ 1798320 w 5771674"/>
                <a:gd name="connsiteY23" fmla="*/ 365760 h 635317"/>
                <a:gd name="connsiteX24" fmla="*/ 1600200 w 5771674"/>
                <a:gd name="connsiteY24" fmla="*/ 388620 h 635317"/>
                <a:gd name="connsiteX25" fmla="*/ 1501140 w 5771674"/>
                <a:gd name="connsiteY25" fmla="*/ 396240 h 635317"/>
                <a:gd name="connsiteX26" fmla="*/ 1310640 w 5771674"/>
                <a:gd name="connsiteY26" fmla="*/ 419100 h 635317"/>
                <a:gd name="connsiteX27" fmla="*/ 1242060 w 5771674"/>
                <a:gd name="connsiteY27" fmla="*/ 426720 h 635317"/>
                <a:gd name="connsiteX28" fmla="*/ 807720 w 5771674"/>
                <a:gd name="connsiteY28" fmla="*/ 419100 h 635317"/>
                <a:gd name="connsiteX29" fmla="*/ 762000 w 5771674"/>
                <a:gd name="connsiteY29" fmla="*/ 388620 h 635317"/>
                <a:gd name="connsiteX30" fmla="*/ 685800 w 5771674"/>
                <a:gd name="connsiteY30" fmla="*/ 320040 h 635317"/>
                <a:gd name="connsiteX31" fmla="*/ 647700 w 5771674"/>
                <a:gd name="connsiteY31" fmla="*/ 281940 h 635317"/>
                <a:gd name="connsiteX32" fmla="*/ 594360 w 5771674"/>
                <a:gd name="connsiteY32" fmla="*/ 236220 h 635317"/>
                <a:gd name="connsiteX33" fmla="*/ 579120 w 5771674"/>
                <a:gd name="connsiteY33" fmla="*/ 213360 h 635317"/>
                <a:gd name="connsiteX34" fmla="*/ 487680 w 5771674"/>
                <a:gd name="connsiteY34" fmla="*/ 205740 h 635317"/>
                <a:gd name="connsiteX35" fmla="*/ 274320 w 5771674"/>
                <a:gd name="connsiteY35" fmla="*/ 198120 h 635317"/>
                <a:gd name="connsiteX36" fmla="*/ 243840 w 5771674"/>
                <a:gd name="connsiteY36" fmla="*/ 167640 h 635317"/>
                <a:gd name="connsiteX37" fmla="*/ 220980 w 5771674"/>
                <a:gd name="connsiteY37" fmla="*/ 152400 h 635317"/>
                <a:gd name="connsiteX38" fmla="*/ 167640 w 5771674"/>
                <a:gd name="connsiteY38" fmla="*/ 121920 h 635317"/>
                <a:gd name="connsiteX39" fmla="*/ 114300 w 5771674"/>
                <a:gd name="connsiteY39" fmla="*/ 91440 h 635317"/>
                <a:gd name="connsiteX40" fmla="*/ 91440 w 5771674"/>
                <a:gd name="connsiteY40" fmla="*/ 76200 h 635317"/>
                <a:gd name="connsiteX41" fmla="*/ 60960 w 5771674"/>
                <a:gd name="connsiteY41" fmla="*/ 60960 h 635317"/>
                <a:gd name="connsiteX42" fmla="*/ 22860 w 5771674"/>
                <a:gd name="connsiteY42" fmla="*/ 15240 h 635317"/>
                <a:gd name="connsiteX43" fmla="*/ 0 w 5771674"/>
                <a:gd name="connsiteY43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41797 w 5771674"/>
                <a:gd name="connsiteY12" fmla="*/ 272415 h 635317"/>
                <a:gd name="connsiteX13" fmla="*/ 2903220 w 5771674"/>
                <a:gd name="connsiteY13" fmla="*/ 350520 h 635317"/>
                <a:gd name="connsiteX14" fmla="*/ 2811780 w 5771674"/>
                <a:gd name="connsiteY14" fmla="*/ 342900 h 635317"/>
                <a:gd name="connsiteX15" fmla="*/ 2644140 w 5771674"/>
                <a:gd name="connsiteY15" fmla="*/ 320040 h 635317"/>
                <a:gd name="connsiteX16" fmla="*/ 2529840 w 5771674"/>
                <a:gd name="connsiteY16" fmla="*/ 304800 h 635317"/>
                <a:gd name="connsiteX17" fmla="*/ 2468880 w 5771674"/>
                <a:gd name="connsiteY17" fmla="*/ 289560 h 635317"/>
                <a:gd name="connsiteX18" fmla="*/ 2194560 w 5771674"/>
                <a:gd name="connsiteY18" fmla="*/ 297180 h 635317"/>
                <a:gd name="connsiteX19" fmla="*/ 2164080 w 5771674"/>
                <a:gd name="connsiteY19" fmla="*/ 312420 h 635317"/>
                <a:gd name="connsiteX20" fmla="*/ 2065020 w 5771674"/>
                <a:gd name="connsiteY20" fmla="*/ 320040 h 635317"/>
                <a:gd name="connsiteX21" fmla="*/ 1935480 w 5771674"/>
                <a:gd name="connsiteY21" fmla="*/ 335280 h 635317"/>
                <a:gd name="connsiteX22" fmla="*/ 1889760 w 5771674"/>
                <a:gd name="connsiteY22" fmla="*/ 342900 h 635317"/>
                <a:gd name="connsiteX23" fmla="*/ 1798320 w 5771674"/>
                <a:gd name="connsiteY23" fmla="*/ 365760 h 635317"/>
                <a:gd name="connsiteX24" fmla="*/ 1600200 w 5771674"/>
                <a:gd name="connsiteY24" fmla="*/ 388620 h 635317"/>
                <a:gd name="connsiteX25" fmla="*/ 1501140 w 5771674"/>
                <a:gd name="connsiteY25" fmla="*/ 396240 h 635317"/>
                <a:gd name="connsiteX26" fmla="*/ 1310640 w 5771674"/>
                <a:gd name="connsiteY26" fmla="*/ 419100 h 635317"/>
                <a:gd name="connsiteX27" fmla="*/ 1242060 w 5771674"/>
                <a:gd name="connsiteY27" fmla="*/ 426720 h 635317"/>
                <a:gd name="connsiteX28" fmla="*/ 807720 w 5771674"/>
                <a:gd name="connsiteY28" fmla="*/ 419100 h 635317"/>
                <a:gd name="connsiteX29" fmla="*/ 762000 w 5771674"/>
                <a:gd name="connsiteY29" fmla="*/ 388620 h 635317"/>
                <a:gd name="connsiteX30" fmla="*/ 685800 w 5771674"/>
                <a:gd name="connsiteY30" fmla="*/ 320040 h 635317"/>
                <a:gd name="connsiteX31" fmla="*/ 647700 w 5771674"/>
                <a:gd name="connsiteY31" fmla="*/ 281940 h 635317"/>
                <a:gd name="connsiteX32" fmla="*/ 594360 w 5771674"/>
                <a:gd name="connsiteY32" fmla="*/ 236220 h 635317"/>
                <a:gd name="connsiteX33" fmla="*/ 579120 w 5771674"/>
                <a:gd name="connsiteY33" fmla="*/ 213360 h 635317"/>
                <a:gd name="connsiteX34" fmla="*/ 487680 w 5771674"/>
                <a:gd name="connsiteY34" fmla="*/ 205740 h 635317"/>
                <a:gd name="connsiteX35" fmla="*/ 274320 w 5771674"/>
                <a:gd name="connsiteY35" fmla="*/ 198120 h 635317"/>
                <a:gd name="connsiteX36" fmla="*/ 243840 w 5771674"/>
                <a:gd name="connsiteY36" fmla="*/ 167640 h 635317"/>
                <a:gd name="connsiteX37" fmla="*/ 220980 w 5771674"/>
                <a:gd name="connsiteY37" fmla="*/ 152400 h 635317"/>
                <a:gd name="connsiteX38" fmla="*/ 167640 w 5771674"/>
                <a:gd name="connsiteY38" fmla="*/ 121920 h 635317"/>
                <a:gd name="connsiteX39" fmla="*/ 114300 w 5771674"/>
                <a:gd name="connsiteY39" fmla="*/ 91440 h 635317"/>
                <a:gd name="connsiteX40" fmla="*/ 91440 w 5771674"/>
                <a:gd name="connsiteY40" fmla="*/ 76200 h 635317"/>
                <a:gd name="connsiteX41" fmla="*/ 60960 w 5771674"/>
                <a:gd name="connsiteY41" fmla="*/ 60960 h 635317"/>
                <a:gd name="connsiteX42" fmla="*/ 22860 w 5771674"/>
                <a:gd name="connsiteY42" fmla="*/ 15240 h 635317"/>
                <a:gd name="connsiteX43" fmla="*/ 0 w 5771674"/>
                <a:gd name="connsiteY43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41797 w 5771674"/>
                <a:gd name="connsiteY12" fmla="*/ 272415 h 635317"/>
                <a:gd name="connsiteX13" fmla="*/ 2862739 w 5771674"/>
                <a:gd name="connsiteY13" fmla="*/ 212407 h 635317"/>
                <a:gd name="connsiteX14" fmla="*/ 2811780 w 5771674"/>
                <a:gd name="connsiteY14" fmla="*/ 342900 h 635317"/>
                <a:gd name="connsiteX15" fmla="*/ 2644140 w 5771674"/>
                <a:gd name="connsiteY15" fmla="*/ 320040 h 635317"/>
                <a:gd name="connsiteX16" fmla="*/ 2529840 w 5771674"/>
                <a:gd name="connsiteY16" fmla="*/ 304800 h 635317"/>
                <a:gd name="connsiteX17" fmla="*/ 2468880 w 5771674"/>
                <a:gd name="connsiteY17" fmla="*/ 289560 h 635317"/>
                <a:gd name="connsiteX18" fmla="*/ 2194560 w 5771674"/>
                <a:gd name="connsiteY18" fmla="*/ 297180 h 635317"/>
                <a:gd name="connsiteX19" fmla="*/ 2164080 w 5771674"/>
                <a:gd name="connsiteY19" fmla="*/ 312420 h 635317"/>
                <a:gd name="connsiteX20" fmla="*/ 2065020 w 5771674"/>
                <a:gd name="connsiteY20" fmla="*/ 320040 h 635317"/>
                <a:gd name="connsiteX21" fmla="*/ 1935480 w 5771674"/>
                <a:gd name="connsiteY21" fmla="*/ 335280 h 635317"/>
                <a:gd name="connsiteX22" fmla="*/ 1889760 w 5771674"/>
                <a:gd name="connsiteY22" fmla="*/ 342900 h 635317"/>
                <a:gd name="connsiteX23" fmla="*/ 1798320 w 5771674"/>
                <a:gd name="connsiteY23" fmla="*/ 365760 h 635317"/>
                <a:gd name="connsiteX24" fmla="*/ 1600200 w 5771674"/>
                <a:gd name="connsiteY24" fmla="*/ 388620 h 635317"/>
                <a:gd name="connsiteX25" fmla="*/ 1501140 w 5771674"/>
                <a:gd name="connsiteY25" fmla="*/ 396240 h 635317"/>
                <a:gd name="connsiteX26" fmla="*/ 1310640 w 5771674"/>
                <a:gd name="connsiteY26" fmla="*/ 419100 h 635317"/>
                <a:gd name="connsiteX27" fmla="*/ 1242060 w 5771674"/>
                <a:gd name="connsiteY27" fmla="*/ 426720 h 635317"/>
                <a:gd name="connsiteX28" fmla="*/ 807720 w 5771674"/>
                <a:gd name="connsiteY28" fmla="*/ 419100 h 635317"/>
                <a:gd name="connsiteX29" fmla="*/ 762000 w 5771674"/>
                <a:gd name="connsiteY29" fmla="*/ 388620 h 635317"/>
                <a:gd name="connsiteX30" fmla="*/ 685800 w 5771674"/>
                <a:gd name="connsiteY30" fmla="*/ 320040 h 635317"/>
                <a:gd name="connsiteX31" fmla="*/ 647700 w 5771674"/>
                <a:gd name="connsiteY31" fmla="*/ 281940 h 635317"/>
                <a:gd name="connsiteX32" fmla="*/ 594360 w 5771674"/>
                <a:gd name="connsiteY32" fmla="*/ 236220 h 635317"/>
                <a:gd name="connsiteX33" fmla="*/ 579120 w 5771674"/>
                <a:gd name="connsiteY33" fmla="*/ 213360 h 635317"/>
                <a:gd name="connsiteX34" fmla="*/ 487680 w 5771674"/>
                <a:gd name="connsiteY34" fmla="*/ 205740 h 635317"/>
                <a:gd name="connsiteX35" fmla="*/ 274320 w 5771674"/>
                <a:gd name="connsiteY35" fmla="*/ 198120 h 635317"/>
                <a:gd name="connsiteX36" fmla="*/ 243840 w 5771674"/>
                <a:gd name="connsiteY36" fmla="*/ 167640 h 635317"/>
                <a:gd name="connsiteX37" fmla="*/ 220980 w 5771674"/>
                <a:gd name="connsiteY37" fmla="*/ 152400 h 635317"/>
                <a:gd name="connsiteX38" fmla="*/ 167640 w 5771674"/>
                <a:gd name="connsiteY38" fmla="*/ 121920 h 635317"/>
                <a:gd name="connsiteX39" fmla="*/ 114300 w 5771674"/>
                <a:gd name="connsiteY39" fmla="*/ 91440 h 635317"/>
                <a:gd name="connsiteX40" fmla="*/ 91440 w 5771674"/>
                <a:gd name="connsiteY40" fmla="*/ 76200 h 635317"/>
                <a:gd name="connsiteX41" fmla="*/ 60960 w 5771674"/>
                <a:gd name="connsiteY41" fmla="*/ 60960 h 635317"/>
                <a:gd name="connsiteX42" fmla="*/ 22860 w 5771674"/>
                <a:gd name="connsiteY42" fmla="*/ 15240 h 635317"/>
                <a:gd name="connsiteX43" fmla="*/ 0 w 5771674"/>
                <a:gd name="connsiteY43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41797 w 5771674"/>
                <a:gd name="connsiteY12" fmla="*/ 272415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644140 w 5771674"/>
                <a:gd name="connsiteY15" fmla="*/ 320040 h 635317"/>
                <a:gd name="connsiteX16" fmla="*/ 2529840 w 5771674"/>
                <a:gd name="connsiteY16" fmla="*/ 304800 h 635317"/>
                <a:gd name="connsiteX17" fmla="*/ 2468880 w 5771674"/>
                <a:gd name="connsiteY17" fmla="*/ 289560 h 635317"/>
                <a:gd name="connsiteX18" fmla="*/ 2194560 w 5771674"/>
                <a:gd name="connsiteY18" fmla="*/ 297180 h 635317"/>
                <a:gd name="connsiteX19" fmla="*/ 2164080 w 5771674"/>
                <a:gd name="connsiteY19" fmla="*/ 312420 h 635317"/>
                <a:gd name="connsiteX20" fmla="*/ 2065020 w 5771674"/>
                <a:gd name="connsiteY20" fmla="*/ 320040 h 635317"/>
                <a:gd name="connsiteX21" fmla="*/ 1935480 w 5771674"/>
                <a:gd name="connsiteY21" fmla="*/ 335280 h 635317"/>
                <a:gd name="connsiteX22" fmla="*/ 1889760 w 5771674"/>
                <a:gd name="connsiteY22" fmla="*/ 342900 h 635317"/>
                <a:gd name="connsiteX23" fmla="*/ 1798320 w 5771674"/>
                <a:gd name="connsiteY23" fmla="*/ 365760 h 635317"/>
                <a:gd name="connsiteX24" fmla="*/ 1600200 w 5771674"/>
                <a:gd name="connsiteY24" fmla="*/ 388620 h 635317"/>
                <a:gd name="connsiteX25" fmla="*/ 1501140 w 5771674"/>
                <a:gd name="connsiteY25" fmla="*/ 396240 h 635317"/>
                <a:gd name="connsiteX26" fmla="*/ 1310640 w 5771674"/>
                <a:gd name="connsiteY26" fmla="*/ 419100 h 635317"/>
                <a:gd name="connsiteX27" fmla="*/ 1242060 w 5771674"/>
                <a:gd name="connsiteY27" fmla="*/ 426720 h 635317"/>
                <a:gd name="connsiteX28" fmla="*/ 807720 w 5771674"/>
                <a:gd name="connsiteY28" fmla="*/ 419100 h 635317"/>
                <a:gd name="connsiteX29" fmla="*/ 762000 w 5771674"/>
                <a:gd name="connsiteY29" fmla="*/ 388620 h 635317"/>
                <a:gd name="connsiteX30" fmla="*/ 685800 w 5771674"/>
                <a:gd name="connsiteY30" fmla="*/ 320040 h 635317"/>
                <a:gd name="connsiteX31" fmla="*/ 647700 w 5771674"/>
                <a:gd name="connsiteY31" fmla="*/ 281940 h 635317"/>
                <a:gd name="connsiteX32" fmla="*/ 594360 w 5771674"/>
                <a:gd name="connsiteY32" fmla="*/ 236220 h 635317"/>
                <a:gd name="connsiteX33" fmla="*/ 579120 w 5771674"/>
                <a:gd name="connsiteY33" fmla="*/ 213360 h 635317"/>
                <a:gd name="connsiteX34" fmla="*/ 487680 w 5771674"/>
                <a:gd name="connsiteY34" fmla="*/ 205740 h 635317"/>
                <a:gd name="connsiteX35" fmla="*/ 274320 w 5771674"/>
                <a:gd name="connsiteY35" fmla="*/ 198120 h 635317"/>
                <a:gd name="connsiteX36" fmla="*/ 243840 w 5771674"/>
                <a:gd name="connsiteY36" fmla="*/ 167640 h 635317"/>
                <a:gd name="connsiteX37" fmla="*/ 220980 w 5771674"/>
                <a:gd name="connsiteY37" fmla="*/ 152400 h 635317"/>
                <a:gd name="connsiteX38" fmla="*/ 167640 w 5771674"/>
                <a:gd name="connsiteY38" fmla="*/ 121920 h 635317"/>
                <a:gd name="connsiteX39" fmla="*/ 114300 w 5771674"/>
                <a:gd name="connsiteY39" fmla="*/ 91440 h 635317"/>
                <a:gd name="connsiteX40" fmla="*/ 91440 w 5771674"/>
                <a:gd name="connsiteY40" fmla="*/ 76200 h 635317"/>
                <a:gd name="connsiteX41" fmla="*/ 60960 w 5771674"/>
                <a:gd name="connsiteY41" fmla="*/ 60960 h 635317"/>
                <a:gd name="connsiteX42" fmla="*/ 22860 w 5771674"/>
                <a:gd name="connsiteY42" fmla="*/ 15240 h 635317"/>
                <a:gd name="connsiteX43" fmla="*/ 0 w 5771674"/>
                <a:gd name="connsiteY43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41797 w 5771674"/>
                <a:gd name="connsiteY12" fmla="*/ 272415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529840 w 5771674"/>
                <a:gd name="connsiteY15" fmla="*/ 304800 h 635317"/>
                <a:gd name="connsiteX16" fmla="*/ 2468880 w 5771674"/>
                <a:gd name="connsiteY16" fmla="*/ 289560 h 635317"/>
                <a:gd name="connsiteX17" fmla="*/ 2194560 w 5771674"/>
                <a:gd name="connsiteY17" fmla="*/ 297180 h 635317"/>
                <a:gd name="connsiteX18" fmla="*/ 2164080 w 5771674"/>
                <a:gd name="connsiteY18" fmla="*/ 312420 h 635317"/>
                <a:gd name="connsiteX19" fmla="*/ 2065020 w 5771674"/>
                <a:gd name="connsiteY19" fmla="*/ 320040 h 635317"/>
                <a:gd name="connsiteX20" fmla="*/ 1935480 w 5771674"/>
                <a:gd name="connsiteY20" fmla="*/ 335280 h 635317"/>
                <a:gd name="connsiteX21" fmla="*/ 1889760 w 5771674"/>
                <a:gd name="connsiteY21" fmla="*/ 342900 h 635317"/>
                <a:gd name="connsiteX22" fmla="*/ 1798320 w 5771674"/>
                <a:gd name="connsiteY22" fmla="*/ 365760 h 635317"/>
                <a:gd name="connsiteX23" fmla="*/ 1600200 w 5771674"/>
                <a:gd name="connsiteY23" fmla="*/ 388620 h 635317"/>
                <a:gd name="connsiteX24" fmla="*/ 1501140 w 5771674"/>
                <a:gd name="connsiteY24" fmla="*/ 396240 h 635317"/>
                <a:gd name="connsiteX25" fmla="*/ 1310640 w 5771674"/>
                <a:gd name="connsiteY25" fmla="*/ 419100 h 635317"/>
                <a:gd name="connsiteX26" fmla="*/ 1242060 w 5771674"/>
                <a:gd name="connsiteY26" fmla="*/ 426720 h 635317"/>
                <a:gd name="connsiteX27" fmla="*/ 807720 w 5771674"/>
                <a:gd name="connsiteY27" fmla="*/ 419100 h 635317"/>
                <a:gd name="connsiteX28" fmla="*/ 762000 w 5771674"/>
                <a:gd name="connsiteY28" fmla="*/ 388620 h 635317"/>
                <a:gd name="connsiteX29" fmla="*/ 685800 w 5771674"/>
                <a:gd name="connsiteY29" fmla="*/ 320040 h 635317"/>
                <a:gd name="connsiteX30" fmla="*/ 647700 w 5771674"/>
                <a:gd name="connsiteY30" fmla="*/ 281940 h 635317"/>
                <a:gd name="connsiteX31" fmla="*/ 594360 w 5771674"/>
                <a:gd name="connsiteY31" fmla="*/ 236220 h 635317"/>
                <a:gd name="connsiteX32" fmla="*/ 579120 w 5771674"/>
                <a:gd name="connsiteY32" fmla="*/ 213360 h 635317"/>
                <a:gd name="connsiteX33" fmla="*/ 487680 w 5771674"/>
                <a:gd name="connsiteY33" fmla="*/ 205740 h 635317"/>
                <a:gd name="connsiteX34" fmla="*/ 274320 w 5771674"/>
                <a:gd name="connsiteY34" fmla="*/ 198120 h 635317"/>
                <a:gd name="connsiteX35" fmla="*/ 243840 w 5771674"/>
                <a:gd name="connsiteY35" fmla="*/ 167640 h 635317"/>
                <a:gd name="connsiteX36" fmla="*/ 220980 w 5771674"/>
                <a:gd name="connsiteY36" fmla="*/ 152400 h 635317"/>
                <a:gd name="connsiteX37" fmla="*/ 167640 w 5771674"/>
                <a:gd name="connsiteY37" fmla="*/ 121920 h 635317"/>
                <a:gd name="connsiteX38" fmla="*/ 114300 w 5771674"/>
                <a:gd name="connsiteY38" fmla="*/ 91440 h 635317"/>
                <a:gd name="connsiteX39" fmla="*/ 91440 w 5771674"/>
                <a:gd name="connsiteY39" fmla="*/ 76200 h 635317"/>
                <a:gd name="connsiteX40" fmla="*/ 60960 w 5771674"/>
                <a:gd name="connsiteY40" fmla="*/ 60960 h 635317"/>
                <a:gd name="connsiteX41" fmla="*/ 22860 w 5771674"/>
                <a:gd name="connsiteY41" fmla="*/ 15240 h 635317"/>
                <a:gd name="connsiteX42" fmla="*/ 0 w 5771674"/>
                <a:gd name="connsiteY42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41797 w 5771674"/>
                <a:gd name="connsiteY12" fmla="*/ 272415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468880 w 5771674"/>
                <a:gd name="connsiteY15" fmla="*/ 289560 h 635317"/>
                <a:gd name="connsiteX16" fmla="*/ 2194560 w 5771674"/>
                <a:gd name="connsiteY16" fmla="*/ 297180 h 635317"/>
                <a:gd name="connsiteX17" fmla="*/ 2164080 w 5771674"/>
                <a:gd name="connsiteY17" fmla="*/ 312420 h 635317"/>
                <a:gd name="connsiteX18" fmla="*/ 2065020 w 5771674"/>
                <a:gd name="connsiteY18" fmla="*/ 320040 h 635317"/>
                <a:gd name="connsiteX19" fmla="*/ 1935480 w 5771674"/>
                <a:gd name="connsiteY19" fmla="*/ 335280 h 635317"/>
                <a:gd name="connsiteX20" fmla="*/ 1889760 w 5771674"/>
                <a:gd name="connsiteY20" fmla="*/ 342900 h 635317"/>
                <a:gd name="connsiteX21" fmla="*/ 1798320 w 5771674"/>
                <a:gd name="connsiteY21" fmla="*/ 365760 h 635317"/>
                <a:gd name="connsiteX22" fmla="*/ 1600200 w 5771674"/>
                <a:gd name="connsiteY22" fmla="*/ 388620 h 635317"/>
                <a:gd name="connsiteX23" fmla="*/ 1501140 w 5771674"/>
                <a:gd name="connsiteY23" fmla="*/ 396240 h 635317"/>
                <a:gd name="connsiteX24" fmla="*/ 1310640 w 5771674"/>
                <a:gd name="connsiteY24" fmla="*/ 419100 h 635317"/>
                <a:gd name="connsiteX25" fmla="*/ 1242060 w 5771674"/>
                <a:gd name="connsiteY25" fmla="*/ 426720 h 635317"/>
                <a:gd name="connsiteX26" fmla="*/ 807720 w 5771674"/>
                <a:gd name="connsiteY26" fmla="*/ 419100 h 635317"/>
                <a:gd name="connsiteX27" fmla="*/ 762000 w 5771674"/>
                <a:gd name="connsiteY27" fmla="*/ 388620 h 635317"/>
                <a:gd name="connsiteX28" fmla="*/ 685800 w 5771674"/>
                <a:gd name="connsiteY28" fmla="*/ 320040 h 635317"/>
                <a:gd name="connsiteX29" fmla="*/ 647700 w 5771674"/>
                <a:gd name="connsiteY29" fmla="*/ 281940 h 635317"/>
                <a:gd name="connsiteX30" fmla="*/ 594360 w 5771674"/>
                <a:gd name="connsiteY30" fmla="*/ 236220 h 635317"/>
                <a:gd name="connsiteX31" fmla="*/ 579120 w 5771674"/>
                <a:gd name="connsiteY31" fmla="*/ 213360 h 635317"/>
                <a:gd name="connsiteX32" fmla="*/ 487680 w 5771674"/>
                <a:gd name="connsiteY32" fmla="*/ 205740 h 635317"/>
                <a:gd name="connsiteX33" fmla="*/ 274320 w 5771674"/>
                <a:gd name="connsiteY33" fmla="*/ 198120 h 635317"/>
                <a:gd name="connsiteX34" fmla="*/ 243840 w 5771674"/>
                <a:gd name="connsiteY34" fmla="*/ 167640 h 635317"/>
                <a:gd name="connsiteX35" fmla="*/ 220980 w 5771674"/>
                <a:gd name="connsiteY35" fmla="*/ 152400 h 635317"/>
                <a:gd name="connsiteX36" fmla="*/ 167640 w 5771674"/>
                <a:gd name="connsiteY36" fmla="*/ 121920 h 635317"/>
                <a:gd name="connsiteX37" fmla="*/ 114300 w 5771674"/>
                <a:gd name="connsiteY37" fmla="*/ 91440 h 635317"/>
                <a:gd name="connsiteX38" fmla="*/ 91440 w 5771674"/>
                <a:gd name="connsiteY38" fmla="*/ 76200 h 635317"/>
                <a:gd name="connsiteX39" fmla="*/ 60960 w 5771674"/>
                <a:gd name="connsiteY39" fmla="*/ 60960 h 635317"/>
                <a:gd name="connsiteX40" fmla="*/ 22860 w 5771674"/>
                <a:gd name="connsiteY40" fmla="*/ 15240 h 635317"/>
                <a:gd name="connsiteX41" fmla="*/ 0 w 5771674"/>
                <a:gd name="connsiteY41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41797 w 5771674"/>
                <a:gd name="connsiteY12" fmla="*/ 272415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194560 w 5771674"/>
                <a:gd name="connsiteY15" fmla="*/ 297180 h 635317"/>
                <a:gd name="connsiteX16" fmla="*/ 2164080 w 5771674"/>
                <a:gd name="connsiteY16" fmla="*/ 312420 h 635317"/>
                <a:gd name="connsiteX17" fmla="*/ 2065020 w 5771674"/>
                <a:gd name="connsiteY17" fmla="*/ 320040 h 635317"/>
                <a:gd name="connsiteX18" fmla="*/ 1935480 w 5771674"/>
                <a:gd name="connsiteY18" fmla="*/ 335280 h 635317"/>
                <a:gd name="connsiteX19" fmla="*/ 1889760 w 5771674"/>
                <a:gd name="connsiteY19" fmla="*/ 342900 h 635317"/>
                <a:gd name="connsiteX20" fmla="*/ 1798320 w 5771674"/>
                <a:gd name="connsiteY20" fmla="*/ 365760 h 635317"/>
                <a:gd name="connsiteX21" fmla="*/ 1600200 w 5771674"/>
                <a:gd name="connsiteY21" fmla="*/ 388620 h 635317"/>
                <a:gd name="connsiteX22" fmla="*/ 1501140 w 5771674"/>
                <a:gd name="connsiteY22" fmla="*/ 396240 h 635317"/>
                <a:gd name="connsiteX23" fmla="*/ 1310640 w 5771674"/>
                <a:gd name="connsiteY23" fmla="*/ 419100 h 635317"/>
                <a:gd name="connsiteX24" fmla="*/ 1242060 w 5771674"/>
                <a:gd name="connsiteY24" fmla="*/ 426720 h 635317"/>
                <a:gd name="connsiteX25" fmla="*/ 807720 w 5771674"/>
                <a:gd name="connsiteY25" fmla="*/ 419100 h 635317"/>
                <a:gd name="connsiteX26" fmla="*/ 762000 w 5771674"/>
                <a:gd name="connsiteY26" fmla="*/ 388620 h 635317"/>
                <a:gd name="connsiteX27" fmla="*/ 685800 w 5771674"/>
                <a:gd name="connsiteY27" fmla="*/ 320040 h 635317"/>
                <a:gd name="connsiteX28" fmla="*/ 647700 w 5771674"/>
                <a:gd name="connsiteY28" fmla="*/ 281940 h 635317"/>
                <a:gd name="connsiteX29" fmla="*/ 594360 w 5771674"/>
                <a:gd name="connsiteY29" fmla="*/ 236220 h 635317"/>
                <a:gd name="connsiteX30" fmla="*/ 579120 w 5771674"/>
                <a:gd name="connsiteY30" fmla="*/ 213360 h 635317"/>
                <a:gd name="connsiteX31" fmla="*/ 487680 w 5771674"/>
                <a:gd name="connsiteY31" fmla="*/ 205740 h 635317"/>
                <a:gd name="connsiteX32" fmla="*/ 274320 w 5771674"/>
                <a:gd name="connsiteY32" fmla="*/ 198120 h 635317"/>
                <a:gd name="connsiteX33" fmla="*/ 243840 w 5771674"/>
                <a:gd name="connsiteY33" fmla="*/ 167640 h 635317"/>
                <a:gd name="connsiteX34" fmla="*/ 220980 w 5771674"/>
                <a:gd name="connsiteY34" fmla="*/ 152400 h 635317"/>
                <a:gd name="connsiteX35" fmla="*/ 167640 w 5771674"/>
                <a:gd name="connsiteY35" fmla="*/ 121920 h 635317"/>
                <a:gd name="connsiteX36" fmla="*/ 114300 w 5771674"/>
                <a:gd name="connsiteY36" fmla="*/ 91440 h 635317"/>
                <a:gd name="connsiteX37" fmla="*/ 91440 w 5771674"/>
                <a:gd name="connsiteY37" fmla="*/ 76200 h 635317"/>
                <a:gd name="connsiteX38" fmla="*/ 60960 w 5771674"/>
                <a:gd name="connsiteY38" fmla="*/ 60960 h 635317"/>
                <a:gd name="connsiteX39" fmla="*/ 22860 w 5771674"/>
                <a:gd name="connsiteY39" fmla="*/ 15240 h 635317"/>
                <a:gd name="connsiteX40" fmla="*/ 0 w 5771674"/>
                <a:gd name="connsiteY40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194560 w 5771674"/>
                <a:gd name="connsiteY15" fmla="*/ 297180 h 635317"/>
                <a:gd name="connsiteX16" fmla="*/ 2164080 w 5771674"/>
                <a:gd name="connsiteY16" fmla="*/ 312420 h 635317"/>
                <a:gd name="connsiteX17" fmla="*/ 2065020 w 5771674"/>
                <a:gd name="connsiteY17" fmla="*/ 320040 h 635317"/>
                <a:gd name="connsiteX18" fmla="*/ 1935480 w 5771674"/>
                <a:gd name="connsiteY18" fmla="*/ 335280 h 635317"/>
                <a:gd name="connsiteX19" fmla="*/ 1889760 w 5771674"/>
                <a:gd name="connsiteY19" fmla="*/ 342900 h 635317"/>
                <a:gd name="connsiteX20" fmla="*/ 1798320 w 5771674"/>
                <a:gd name="connsiteY20" fmla="*/ 365760 h 635317"/>
                <a:gd name="connsiteX21" fmla="*/ 1600200 w 5771674"/>
                <a:gd name="connsiteY21" fmla="*/ 388620 h 635317"/>
                <a:gd name="connsiteX22" fmla="*/ 1501140 w 5771674"/>
                <a:gd name="connsiteY22" fmla="*/ 396240 h 635317"/>
                <a:gd name="connsiteX23" fmla="*/ 1310640 w 5771674"/>
                <a:gd name="connsiteY23" fmla="*/ 419100 h 635317"/>
                <a:gd name="connsiteX24" fmla="*/ 1242060 w 5771674"/>
                <a:gd name="connsiteY24" fmla="*/ 426720 h 635317"/>
                <a:gd name="connsiteX25" fmla="*/ 807720 w 5771674"/>
                <a:gd name="connsiteY25" fmla="*/ 419100 h 635317"/>
                <a:gd name="connsiteX26" fmla="*/ 762000 w 5771674"/>
                <a:gd name="connsiteY26" fmla="*/ 388620 h 635317"/>
                <a:gd name="connsiteX27" fmla="*/ 685800 w 5771674"/>
                <a:gd name="connsiteY27" fmla="*/ 320040 h 635317"/>
                <a:gd name="connsiteX28" fmla="*/ 647700 w 5771674"/>
                <a:gd name="connsiteY28" fmla="*/ 281940 h 635317"/>
                <a:gd name="connsiteX29" fmla="*/ 594360 w 5771674"/>
                <a:gd name="connsiteY29" fmla="*/ 236220 h 635317"/>
                <a:gd name="connsiteX30" fmla="*/ 579120 w 5771674"/>
                <a:gd name="connsiteY30" fmla="*/ 213360 h 635317"/>
                <a:gd name="connsiteX31" fmla="*/ 487680 w 5771674"/>
                <a:gd name="connsiteY31" fmla="*/ 205740 h 635317"/>
                <a:gd name="connsiteX32" fmla="*/ 274320 w 5771674"/>
                <a:gd name="connsiteY32" fmla="*/ 198120 h 635317"/>
                <a:gd name="connsiteX33" fmla="*/ 243840 w 5771674"/>
                <a:gd name="connsiteY33" fmla="*/ 167640 h 635317"/>
                <a:gd name="connsiteX34" fmla="*/ 220980 w 5771674"/>
                <a:gd name="connsiteY34" fmla="*/ 152400 h 635317"/>
                <a:gd name="connsiteX35" fmla="*/ 167640 w 5771674"/>
                <a:gd name="connsiteY35" fmla="*/ 121920 h 635317"/>
                <a:gd name="connsiteX36" fmla="*/ 114300 w 5771674"/>
                <a:gd name="connsiteY36" fmla="*/ 91440 h 635317"/>
                <a:gd name="connsiteX37" fmla="*/ 91440 w 5771674"/>
                <a:gd name="connsiteY37" fmla="*/ 76200 h 635317"/>
                <a:gd name="connsiteX38" fmla="*/ 60960 w 5771674"/>
                <a:gd name="connsiteY38" fmla="*/ 60960 h 635317"/>
                <a:gd name="connsiteX39" fmla="*/ 22860 w 5771674"/>
                <a:gd name="connsiteY39" fmla="*/ 15240 h 635317"/>
                <a:gd name="connsiteX40" fmla="*/ 0 w 5771674"/>
                <a:gd name="connsiteY40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194560 w 5771674"/>
                <a:gd name="connsiteY15" fmla="*/ 297180 h 635317"/>
                <a:gd name="connsiteX16" fmla="*/ 2164080 w 5771674"/>
                <a:gd name="connsiteY16" fmla="*/ 312420 h 635317"/>
                <a:gd name="connsiteX17" fmla="*/ 2065020 w 5771674"/>
                <a:gd name="connsiteY17" fmla="*/ 320040 h 635317"/>
                <a:gd name="connsiteX18" fmla="*/ 1935480 w 5771674"/>
                <a:gd name="connsiteY18" fmla="*/ 335280 h 635317"/>
                <a:gd name="connsiteX19" fmla="*/ 1889760 w 5771674"/>
                <a:gd name="connsiteY19" fmla="*/ 342900 h 635317"/>
                <a:gd name="connsiteX20" fmla="*/ 1798320 w 5771674"/>
                <a:gd name="connsiteY20" fmla="*/ 365760 h 635317"/>
                <a:gd name="connsiteX21" fmla="*/ 1600200 w 5771674"/>
                <a:gd name="connsiteY21" fmla="*/ 388620 h 635317"/>
                <a:gd name="connsiteX22" fmla="*/ 1501140 w 5771674"/>
                <a:gd name="connsiteY22" fmla="*/ 396240 h 635317"/>
                <a:gd name="connsiteX23" fmla="*/ 1310640 w 5771674"/>
                <a:gd name="connsiteY23" fmla="*/ 419100 h 635317"/>
                <a:gd name="connsiteX24" fmla="*/ 1242060 w 5771674"/>
                <a:gd name="connsiteY24" fmla="*/ 426720 h 635317"/>
                <a:gd name="connsiteX25" fmla="*/ 867251 w 5771674"/>
                <a:gd name="connsiteY25" fmla="*/ 442912 h 635317"/>
                <a:gd name="connsiteX26" fmla="*/ 762000 w 5771674"/>
                <a:gd name="connsiteY26" fmla="*/ 388620 h 635317"/>
                <a:gd name="connsiteX27" fmla="*/ 685800 w 5771674"/>
                <a:gd name="connsiteY27" fmla="*/ 320040 h 635317"/>
                <a:gd name="connsiteX28" fmla="*/ 647700 w 5771674"/>
                <a:gd name="connsiteY28" fmla="*/ 281940 h 635317"/>
                <a:gd name="connsiteX29" fmla="*/ 594360 w 5771674"/>
                <a:gd name="connsiteY29" fmla="*/ 236220 h 635317"/>
                <a:gd name="connsiteX30" fmla="*/ 579120 w 5771674"/>
                <a:gd name="connsiteY30" fmla="*/ 213360 h 635317"/>
                <a:gd name="connsiteX31" fmla="*/ 487680 w 5771674"/>
                <a:gd name="connsiteY31" fmla="*/ 205740 h 635317"/>
                <a:gd name="connsiteX32" fmla="*/ 274320 w 5771674"/>
                <a:gd name="connsiteY32" fmla="*/ 198120 h 635317"/>
                <a:gd name="connsiteX33" fmla="*/ 243840 w 5771674"/>
                <a:gd name="connsiteY33" fmla="*/ 167640 h 635317"/>
                <a:gd name="connsiteX34" fmla="*/ 220980 w 5771674"/>
                <a:gd name="connsiteY34" fmla="*/ 152400 h 635317"/>
                <a:gd name="connsiteX35" fmla="*/ 167640 w 5771674"/>
                <a:gd name="connsiteY35" fmla="*/ 121920 h 635317"/>
                <a:gd name="connsiteX36" fmla="*/ 114300 w 5771674"/>
                <a:gd name="connsiteY36" fmla="*/ 91440 h 635317"/>
                <a:gd name="connsiteX37" fmla="*/ 91440 w 5771674"/>
                <a:gd name="connsiteY37" fmla="*/ 76200 h 635317"/>
                <a:gd name="connsiteX38" fmla="*/ 60960 w 5771674"/>
                <a:gd name="connsiteY38" fmla="*/ 60960 h 635317"/>
                <a:gd name="connsiteX39" fmla="*/ 22860 w 5771674"/>
                <a:gd name="connsiteY39" fmla="*/ 15240 h 635317"/>
                <a:gd name="connsiteX40" fmla="*/ 0 w 5771674"/>
                <a:gd name="connsiteY40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194560 w 5771674"/>
                <a:gd name="connsiteY15" fmla="*/ 297180 h 635317"/>
                <a:gd name="connsiteX16" fmla="*/ 2164080 w 5771674"/>
                <a:gd name="connsiteY16" fmla="*/ 312420 h 635317"/>
                <a:gd name="connsiteX17" fmla="*/ 2065020 w 5771674"/>
                <a:gd name="connsiteY17" fmla="*/ 320040 h 635317"/>
                <a:gd name="connsiteX18" fmla="*/ 1935480 w 5771674"/>
                <a:gd name="connsiteY18" fmla="*/ 335280 h 635317"/>
                <a:gd name="connsiteX19" fmla="*/ 1889760 w 5771674"/>
                <a:gd name="connsiteY19" fmla="*/ 342900 h 635317"/>
                <a:gd name="connsiteX20" fmla="*/ 1798320 w 5771674"/>
                <a:gd name="connsiteY20" fmla="*/ 365760 h 635317"/>
                <a:gd name="connsiteX21" fmla="*/ 1600200 w 5771674"/>
                <a:gd name="connsiteY21" fmla="*/ 388620 h 635317"/>
                <a:gd name="connsiteX22" fmla="*/ 1501140 w 5771674"/>
                <a:gd name="connsiteY22" fmla="*/ 396240 h 635317"/>
                <a:gd name="connsiteX23" fmla="*/ 1310640 w 5771674"/>
                <a:gd name="connsiteY23" fmla="*/ 419100 h 635317"/>
                <a:gd name="connsiteX24" fmla="*/ 1242060 w 5771674"/>
                <a:gd name="connsiteY24" fmla="*/ 426720 h 635317"/>
                <a:gd name="connsiteX25" fmla="*/ 867251 w 5771674"/>
                <a:gd name="connsiteY25" fmla="*/ 442912 h 635317"/>
                <a:gd name="connsiteX26" fmla="*/ 785813 w 5771674"/>
                <a:gd name="connsiteY26" fmla="*/ 393383 h 635317"/>
                <a:gd name="connsiteX27" fmla="*/ 685800 w 5771674"/>
                <a:gd name="connsiteY27" fmla="*/ 320040 h 635317"/>
                <a:gd name="connsiteX28" fmla="*/ 647700 w 5771674"/>
                <a:gd name="connsiteY28" fmla="*/ 281940 h 635317"/>
                <a:gd name="connsiteX29" fmla="*/ 594360 w 5771674"/>
                <a:gd name="connsiteY29" fmla="*/ 236220 h 635317"/>
                <a:gd name="connsiteX30" fmla="*/ 579120 w 5771674"/>
                <a:gd name="connsiteY30" fmla="*/ 213360 h 635317"/>
                <a:gd name="connsiteX31" fmla="*/ 487680 w 5771674"/>
                <a:gd name="connsiteY31" fmla="*/ 205740 h 635317"/>
                <a:gd name="connsiteX32" fmla="*/ 274320 w 5771674"/>
                <a:gd name="connsiteY32" fmla="*/ 198120 h 635317"/>
                <a:gd name="connsiteX33" fmla="*/ 243840 w 5771674"/>
                <a:gd name="connsiteY33" fmla="*/ 167640 h 635317"/>
                <a:gd name="connsiteX34" fmla="*/ 220980 w 5771674"/>
                <a:gd name="connsiteY34" fmla="*/ 152400 h 635317"/>
                <a:gd name="connsiteX35" fmla="*/ 167640 w 5771674"/>
                <a:gd name="connsiteY35" fmla="*/ 121920 h 635317"/>
                <a:gd name="connsiteX36" fmla="*/ 114300 w 5771674"/>
                <a:gd name="connsiteY36" fmla="*/ 91440 h 635317"/>
                <a:gd name="connsiteX37" fmla="*/ 91440 w 5771674"/>
                <a:gd name="connsiteY37" fmla="*/ 76200 h 635317"/>
                <a:gd name="connsiteX38" fmla="*/ 60960 w 5771674"/>
                <a:gd name="connsiteY38" fmla="*/ 60960 h 635317"/>
                <a:gd name="connsiteX39" fmla="*/ 22860 w 5771674"/>
                <a:gd name="connsiteY39" fmla="*/ 15240 h 635317"/>
                <a:gd name="connsiteX40" fmla="*/ 0 w 5771674"/>
                <a:gd name="connsiteY40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194560 w 5771674"/>
                <a:gd name="connsiteY15" fmla="*/ 297180 h 635317"/>
                <a:gd name="connsiteX16" fmla="*/ 2164080 w 5771674"/>
                <a:gd name="connsiteY16" fmla="*/ 312420 h 635317"/>
                <a:gd name="connsiteX17" fmla="*/ 2065020 w 5771674"/>
                <a:gd name="connsiteY17" fmla="*/ 320040 h 635317"/>
                <a:gd name="connsiteX18" fmla="*/ 1935480 w 5771674"/>
                <a:gd name="connsiteY18" fmla="*/ 335280 h 635317"/>
                <a:gd name="connsiteX19" fmla="*/ 1889760 w 5771674"/>
                <a:gd name="connsiteY19" fmla="*/ 342900 h 635317"/>
                <a:gd name="connsiteX20" fmla="*/ 1798320 w 5771674"/>
                <a:gd name="connsiteY20" fmla="*/ 365760 h 635317"/>
                <a:gd name="connsiteX21" fmla="*/ 1600200 w 5771674"/>
                <a:gd name="connsiteY21" fmla="*/ 388620 h 635317"/>
                <a:gd name="connsiteX22" fmla="*/ 1501140 w 5771674"/>
                <a:gd name="connsiteY22" fmla="*/ 396240 h 635317"/>
                <a:gd name="connsiteX23" fmla="*/ 1310640 w 5771674"/>
                <a:gd name="connsiteY23" fmla="*/ 419100 h 635317"/>
                <a:gd name="connsiteX24" fmla="*/ 1242060 w 5771674"/>
                <a:gd name="connsiteY24" fmla="*/ 426720 h 635317"/>
                <a:gd name="connsiteX25" fmla="*/ 888682 w 5771674"/>
                <a:gd name="connsiteY25" fmla="*/ 438149 h 635317"/>
                <a:gd name="connsiteX26" fmla="*/ 785813 w 5771674"/>
                <a:gd name="connsiteY26" fmla="*/ 393383 h 635317"/>
                <a:gd name="connsiteX27" fmla="*/ 685800 w 5771674"/>
                <a:gd name="connsiteY27" fmla="*/ 320040 h 635317"/>
                <a:gd name="connsiteX28" fmla="*/ 647700 w 5771674"/>
                <a:gd name="connsiteY28" fmla="*/ 281940 h 635317"/>
                <a:gd name="connsiteX29" fmla="*/ 594360 w 5771674"/>
                <a:gd name="connsiteY29" fmla="*/ 236220 h 635317"/>
                <a:gd name="connsiteX30" fmla="*/ 579120 w 5771674"/>
                <a:gd name="connsiteY30" fmla="*/ 213360 h 635317"/>
                <a:gd name="connsiteX31" fmla="*/ 487680 w 5771674"/>
                <a:gd name="connsiteY31" fmla="*/ 205740 h 635317"/>
                <a:gd name="connsiteX32" fmla="*/ 274320 w 5771674"/>
                <a:gd name="connsiteY32" fmla="*/ 198120 h 635317"/>
                <a:gd name="connsiteX33" fmla="*/ 243840 w 5771674"/>
                <a:gd name="connsiteY33" fmla="*/ 167640 h 635317"/>
                <a:gd name="connsiteX34" fmla="*/ 220980 w 5771674"/>
                <a:gd name="connsiteY34" fmla="*/ 152400 h 635317"/>
                <a:gd name="connsiteX35" fmla="*/ 167640 w 5771674"/>
                <a:gd name="connsiteY35" fmla="*/ 121920 h 635317"/>
                <a:gd name="connsiteX36" fmla="*/ 114300 w 5771674"/>
                <a:gd name="connsiteY36" fmla="*/ 91440 h 635317"/>
                <a:gd name="connsiteX37" fmla="*/ 91440 w 5771674"/>
                <a:gd name="connsiteY37" fmla="*/ 76200 h 635317"/>
                <a:gd name="connsiteX38" fmla="*/ 60960 w 5771674"/>
                <a:gd name="connsiteY38" fmla="*/ 60960 h 635317"/>
                <a:gd name="connsiteX39" fmla="*/ 22860 w 5771674"/>
                <a:gd name="connsiteY39" fmla="*/ 15240 h 635317"/>
                <a:gd name="connsiteX40" fmla="*/ 0 w 5771674"/>
                <a:gd name="connsiteY40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194560 w 5771674"/>
                <a:gd name="connsiteY15" fmla="*/ 297180 h 635317"/>
                <a:gd name="connsiteX16" fmla="*/ 2164080 w 5771674"/>
                <a:gd name="connsiteY16" fmla="*/ 312420 h 635317"/>
                <a:gd name="connsiteX17" fmla="*/ 2065020 w 5771674"/>
                <a:gd name="connsiteY17" fmla="*/ 320040 h 635317"/>
                <a:gd name="connsiteX18" fmla="*/ 1935480 w 5771674"/>
                <a:gd name="connsiteY18" fmla="*/ 335280 h 635317"/>
                <a:gd name="connsiteX19" fmla="*/ 1889760 w 5771674"/>
                <a:gd name="connsiteY19" fmla="*/ 342900 h 635317"/>
                <a:gd name="connsiteX20" fmla="*/ 1798320 w 5771674"/>
                <a:gd name="connsiteY20" fmla="*/ 365760 h 635317"/>
                <a:gd name="connsiteX21" fmla="*/ 1600200 w 5771674"/>
                <a:gd name="connsiteY21" fmla="*/ 388620 h 635317"/>
                <a:gd name="connsiteX22" fmla="*/ 1501140 w 5771674"/>
                <a:gd name="connsiteY22" fmla="*/ 396240 h 635317"/>
                <a:gd name="connsiteX23" fmla="*/ 1310640 w 5771674"/>
                <a:gd name="connsiteY23" fmla="*/ 419100 h 635317"/>
                <a:gd name="connsiteX24" fmla="*/ 888682 w 5771674"/>
                <a:gd name="connsiteY24" fmla="*/ 438149 h 635317"/>
                <a:gd name="connsiteX25" fmla="*/ 785813 w 5771674"/>
                <a:gd name="connsiteY25" fmla="*/ 393383 h 635317"/>
                <a:gd name="connsiteX26" fmla="*/ 685800 w 5771674"/>
                <a:gd name="connsiteY26" fmla="*/ 320040 h 635317"/>
                <a:gd name="connsiteX27" fmla="*/ 647700 w 5771674"/>
                <a:gd name="connsiteY27" fmla="*/ 281940 h 635317"/>
                <a:gd name="connsiteX28" fmla="*/ 594360 w 5771674"/>
                <a:gd name="connsiteY28" fmla="*/ 236220 h 635317"/>
                <a:gd name="connsiteX29" fmla="*/ 579120 w 5771674"/>
                <a:gd name="connsiteY29" fmla="*/ 213360 h 635317"/>
                <a:gd name="connsiteX30" fmla="*/ 487680 w 5771674"/>
                <a:gd name="connsiteY30" fmla="*/ 205740 h 635317"/>
                <a:gd name="connsiteX31" fmla="*/ 274320 w 5771674"/>
                <a:gd name="connsiteY31" fmla="*/ 198120 h 635317"/>
                <a:gd name="connsiteX32" fmla="*/ 243840 w 5771674"/>
                <a:gd name="connsiteY32" fmla="*/ 167640 h 635317"/>
                <a:gd name="connsiteX33" fmla="*/ 220980 w 5771674"/>
                <a:gd name="connsiteY33" fmla="*/ 152400 h 635317"/>
                <a:gd name="connsiteX34" fmla="*/ 167640 w 5771674"/>
                <a:gd name="connsiteY34" fmla="*/ 121920 h 635317"/>
                <a:gd name="connsiteX35" fmla="*/ 114300 w 5771674"/>
                <a:gd name="connsiteY35" fmla="*/ 91440 h 635317"/>
                <a:gd name="connsiteX36" fmla="*/ 91440 w 5771674"/>
                <a:gd name="connsiteY36" fmla="*/ 76200 h 635317"/>
                <a:gd name="connsiteX37" fmla="*/ 60960 w 5771674"/>
                <a:gd name="connsiteY37" fmla="*/ 60960 h 635317"/>
                <a:gd name="connsiteX38" fmla="*/ 22860 w 5771674"/>
                <a:gd name="connsiteY38" fmla="*/ 15240 h 635317"/>
                <a:gd name="connsiteX39" fmla="*/ 0 w 5771674"/>
                <a:gd name="connsiteY39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194560 w 5771674"/>
                <a:gd name="connsiteY15" fmla="*/ 297180 h 635317"/>
                <a:gd name="connsiteX16" fmla="*/ 2164080 w 5771674"/>
                <a:gd name="connsiteY16" fmla="*/ 312420 h 635317"/>
                <a:gd name="connsiteX17" fmla="*/ 2065020 w 5771674"/>
                <a:gd name="connsiteY17" fmla="*/ 320040 h 635317"/>
                <a:gd name="connsiteX18" fmla="*/ 1889760 w 5771674"/>
                <a:gd name="connsiteY18" fmla="*/ 342900 h 635317"/>
                <a:gd name="connsiteX19" fmla="*/ 1798320 w 5771674"/>
                <a:gd name="connsiteY19" fmla="*/ 365760 h 635317"/>
                <a:gd name="connsiteX20" fmla="*/ 1600200 w 5771674"/>
                <a:gd name="connsiteY20" fmla="*/ 388620 h 635317"/>
                <a:gd name="connsiteX21" fmla="*/ 1501140 w 5771674"/>
                <a:gd name="connsiteY21" fmla="*/ 396240 h 635317"/>
                <a:gd name="connsiteX22" fmla="*/ 1310640 w 5771674"/>
                <a:gd name="connsiteY22" fmla="*/ 419100 h 635317"/>
                <a:gd name="connsiteX23" fmla="*/ 888682 w 5771674"/>
                <a:gd name="connsiteY23" fmla="*/ 438149 h 635317"/>
                <a:gd name="connsiteX24" fmla="*/ 785813 w 5771674"/>
                <a:gd name="connsiteY24" fmla="*/ 393383 h 635317"/>
                <a:gd name="connsiteX25" fmla="*/ 685800 w 5771674"/>
                <a:gd name="connsiteY25" fmla="*/ 320040 h 635317"/>
                <a:gd name="connsiteX26" fmla="*/ 647700 w 5771674"/>
                <a:gd name="connsiteY26" fmla="*/ 281940 h 635317"/>
                <a:gd name="connsiteX27" fmla="*/ 594360 w 5771674"/>
                <a:gd name="connsiteY27" fmla="*/ 236220 h 635317"/>
                <a:gd name="connsiteX28" fmla="*/ 579120 w 5771674"/>
                <a:gd name="connsiteY28" fmla="*/ 213360 h 635317"/>
                <a:gd name="connsiteX29" fmla="*/ 487680 w 5771674"/>
                <a:gd name="connsiteY29" fmla="*/ 205740 h 635317"/>
                <a:gd name="connsiteX30" fmla="*/ 274320 w 5771674"/>
                <a:gd name="connsiteY30" fmla="*/ 198120 h 635317"/>
                <a:gd name="connsiteX31" fmla="*/ 243840 w 5771674"/>
                <a:gd name="connsiteY31" fmla="*/ 167640 h 635317"/>
                <a:gd name="connsiteX32" fmla="*/ 220980 w 5771674"/>
                <a:gd name="connsiteY32" fmla="*/ 152400 h 635317"/>
                <a:gd name="connsiteX33" fmla="*/ 167640 w 5771674"/>
                <a:gd name="connsiteY33" fmla="*/ 121920 h 635317"/>
                <a:gd name="connsiteX34" fmla="*/ 114300 w 5771674"/>
                <a:gd name="connsiteY34" fmla="*/ 91440 h 635317"/>
                <a:gd name="connsiteX35" fmla="*/ 91440 w 5771674"/>
                <a:gd name="connsiteY35" fmla="*/ 76200 h 635317"/>
                <a:gd name="connsiteX36" fmla="*/ 60960 w 5771674"/>
                <a:gd name="connsiteY36" fmla="*/ 60960 h 635317"/>
                <a:gd name="connsiteX37" fmla="*/ 22860 w 5771674"/>
                <a:gd name="connsiteY37" fmla="*/ 15240 h 635317"/>
                <a:gd name="connsiteX38" fmla="*/ 0 w 5771674"/>
                <a:gd name="connsiteY38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194560 w 5771674"/>
                <a:gd name="connsiteY15" fmla="*/ 297180 h 635317"/>
                <a:gd name="connsiteX16" fmla="*/ 2065020 w 5771674"/>
                <a:gd name="connsiteY16" fmla="*/ 320040 h 635317"/>
                <a:gd name="connsiteX17" fmla="*/ 1889760 w 5771674"/>
                <a:gd name="connsiteY17" fmla="*/ 342900 h 635317"/>
                <a:gd name="connsiteX18" fmla="*/ 1798320 w 5771674"/>
                <a:gd name="connsiteY18" fmla="*/ 365760 h 635317"/>
                <a:gd name="connsiteX19" fmla="*/ 1600200 w 5771674"/>
                <a:gd name="connsiteY19" fmla="*/ 388620 h 635317"/>
                <a:gd name="connsiteX20" fmla="*/ 1501140 w 5771674"/>
                <a:gd name="connsiteY20" fmla="*/ 396240 h 635317"/>
                <a:gd name="connsiteX21" fmla="*/ 1310640 w 5771674"/>
                <a:gd name="connsiteY21" fmla="*/ 419100 h 635317"/>
                <a:gd name="connsiteX22" fmla="*/ 888682 w 5771674"/>
                <a:gd name="connsiteY22" fmla="*/ 438149 h 635317"/>
                <a:gd name="connsiteX23" fmla="*/ 785813 w 5771674"/>
                <a:gd name="connsiteY23" fmla="*/ 393383 h 635317"/>
                <a:gd name="connsiteX24" fmla="*/ 685800 w 5771674"/>
                <a:gd name="connsiteY24" fmla="*/ 320040 h 635317"/>
                <a:gd name="connsiteX25" fmla="*/ 647700 w 5771674"/>
                <a:gd name="connsiteY25" fmla="*/ 281940 h 635317"/>
                <a:gd name="connsiteX26" fmla="*/ 594360 w 5771674"/>
                <a:gd name="connsiteY26" fmla="*/ 236220 h 635317"/>
                <a:gd name="connsiteX27" fmla="*/ 579120 w 5771674"/>
                <a:gd name="connsiteY27" fmla="*/ 213360 h 635317"/>
                <a:gd name="connsiteX28" fmla="*/ 487680 w 5771674"/>
                <a:gd name="connsiteY28" fmla="*/ 205740 h 635317"/>
                <a:gd name="connsiteX29" fmla="*/ 274320 w 5771674"/>
                <a:gd name="connsiteY29" fmla="*/ 198120 h 635317"/>
                <a:gd name="connsiteX30" fmla="*/ 243840 w 5771674"/>
                <a:gd name="connsiteY30" fmla="*/ 167640 h 635317"/>
                <a:gd name="connsiteX31" fmla="*/ 220980 w 5771674"/>
                <a:gd name="connsiteY31" fmla="*/ 152400 h 635317"/>
                <a:gd name="connsiteX32" fmla="*/ 167640 w 5771674"/>
                <a:gd name="connsiteY32" fmla="*/ 121920 h 635317"/>
                <a:gd name="connsiteX33" fmla="*/ 114300 w 5771674"/>
                <a:gd name="connsiteY33" fmla="*/ 91440 h 635317"/>
                <a:gd name="connsiteX34" fmla="*/ 91440 w 5771674"/>
                <a:gd name="connsiteY34" fmla="*/ 76200 h 635317"/>
                <a:gd name="connsiteX35" fmla="*/ 60960 w 5771674"/>
                <a:gd name="connsiteY35" fmla="*/ 60960 h 635317"/>
                <a:gd name="connsiteX36" fmla="*/ 22860 w 5771674"/>
                <a:gd name="connsiteY36" fmla="*/ 15240 h 635317"/>
                <a:gd name="connsiteX37" fmla="*/ 0 w 5771674"/>
                <a:gd name="connsiteY37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889760 w 5771674"/>
                <a:gd name="connsiteY16" fmla="*/ 342900 h 635317"/>
                <a:gd name="connsiteX17" fmla="*/ 1798320 w 5771674"/>
                <a:gd name="connsiteY17" fmla="*/ 365760 h 635317"/>
                <a:gd name="connsiteX18" fmla="*/ 1600200 w 5771674"/>
                <a:gd name="connsiteY18" fmla="*/ 388620 h 635317"/>
                <a:gd name="connsiteX19" fmla="*/ 1501140 w 5771674"/>
                <a:gd name="connsiteY19" fmla="*/ 396240 h 635317"/>
                <a:gd name="connsiteX20" fmla="*/ 1310640 w 5771674"/>
                <a:gd name="connsiteY20" fmla="*/ 419100 h 635317"/>
                <a:gd name="connsiteX21" fmla="*/ 888682 w 5771674"/>
                <a:gd name="connsiteY21" fmla="*/ 438149 h 635317"/>
                <a:gd name="connsiteX22" fmla="*/ 785813 w 5771674"/>
                <a:gd name="connsiteY22" fmla="*/ 393383 h 635317"/>
                <a:gd name="connsiteX23" fmla="*/ 685800 w 5771674"/>
                <a:gd name="connsiteY23" fmla="*/ 320040 h 635317"/>
                <a:gd name="connsiteX24" fmla="*/ 647700 w 5771674"/>
                <a:gd name="connsiteY24" fmla="*/ 281940 h 635317"/>
                <a:gd name="connsiteX25" fmla="*/ 594360 w 5771674"/>
                <a:gd name="connsiteY25" fmla="*/ 236220 h 635317"/>
                <a:gd name="connsiteX26" fmla="*/ 579120 w 5771674"/>
                <a:gd name="connsiteY26" fmla="*/ 213360 h 635317"/>
                <a:gd name="connsiteX27" fmla="*/ 487680 w 5771674"/>
                <a:gd name="connsiteY27" fmla="*/ 205740 h 635317"/>
                <a:gd name="connsiteX28" fmla="*/ 274320 w 5771674"/>
                <a:gd name="connsiteY28" fmla="*/ 198120 h 635317"/>
                <a:gd name="connsiteX29" fmla="*/ 243840 w 5771674"/>
                <a:gd name="connsiteY29" fmla="*/ 167640 h 635317"/>
                <a:gd name="connsiteX30" fmla="*/ 220980 w 5771674"/>
                <a:gd name="connsiteY30" fmla="*/ 152400 h 635317"/>
                <a:gd name="connsiteX31" fmla="*/ 167640 w 5771674"/>
                <a:gd name="connsiteY31" fmla="*/ 121920 h 635317"/>
                <a:gd name="connsiteX32" fmla="*/ 114300 w 5771674"/>
                <a:gd name="connsiteY32" fmla="*/ 91440 h 635317"/>
                <a:gd name="connsiteX33" fmla="*/ 91440 w 5771674"/>
                <a:gd name="connsiteY33" fmla="*/ 76200 h 635317"/>
                <a:gd name="connsiteX34" fmla="*/ 60960 w 5771674"/>
                <a:gd name="connsiteY34" fmla="*/ 60960 h 635317"/>
                <a:gd name="connsiteX35" fmla="*/ 22860 w 5771674"/>
                <a:gd name="connsiteY35" fmla="*/ 15240 h 635317"/>
                <a:gd name="connsiteX36" fmla="*/ 0 w 5771674"/>
                <a:gd name="connsiteY36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600200 w 5771674"/>
                <a:gd name="connsiteY17" fmla="*/ 388620 h 635317"/>
                <a:gd name="connsiteX18" fmla="*/ 1501140 w 5771674"/>
                <a:gd name="connsiteY18" fmla="*/ 396240 h 635317"/>
                <a:gd name="connsiteX19" fmla="*/ 1310640 w 5771674"/>
                <a:gd name="connsiteY19" fmla="*/ 419100 h 635317"/>
                <a:gd name="connsiteX20" fmla="*/ 888682 w 5771674"/>
                <a:gd name="connsiteY20" fmla="*/ 438149 h 635317"/>
                <a:gd name="connsiteX21" fmla="*/ 785813 w 5771674"/>
                <a:gd name="connsiteY21" fmla="*/ 393383 h 635317"/>
                <a:gd name="connsiteX22" fmla="*/ 685800 w 5771674"/>
                <a:gd name="connsiteY22" fmla="*/ 320040 h 635317"/>
                <a:gd name="connsiteX23" fmla="*/ 647700 w 5771674"/>
                <a:gd name="connsiteY23" fmla="*/ 281940 h 635317"/>
                <a:gd name="connsiteX24" fmla="*/ 594360 w 5771674"/>
                <a:gd name="connsiteY24" fmla="*/ 236220 h 635317"/>
                <a:gd name="connsiteX25" fmla="*/ 579120 w 5771674"/>
                <a:gd name="connsiteY25" fmla="*/ 213360 h 635317"/>
                <a:gd name="connsiteX26" fmla="*/ 487680 w 5771674"/>
                <a:gd name="connsiteY26" fmla="*/ 205740 h 635317"/>
                <a:gd name="connsiteX27" fmla="*/ 274320 w 5771674"/>
                <a:gd name="connsiteY27" fmla="*/ 198120 h 635317"/>
                <a:gd name="connsiteX28" fmla="*/ 243840 w 5771674"/>
                <a:gd name="connsiteY28" fmla="*/ 167640 h 635317"/>
                <a:gd name="connsiteX29" fmla="*/ 220980 w 5771674"/>
                <a:gd name="connsiteY29" fmla="*/ 152400 h 635317"/>
                <a:gd name="connsiteX30" fmla="*/ 167640 w 5771674"/>
                <a:gd name="connsiteY30" fmla="*/ 121920 h 635317"/>
                <a:gd name="connsiteX31" fmla="*/ 114300 w 5771674"/>
                <a:gd name="connsiteY31" fmla="*/ 91440 h 635317"/>
                <a:gd name="connsiteX32" fmla="*/ 91440 w 5771674"/>
                <a:gd name="connsiteY32" fmla="*/ 76200 h 635317"/>
                <a:gd name="connsiteX33" fmla="*/ 60960 w 5771674"/>
                <a:gd name="connsiteY33" fmla="*/ 60960 h 635317"/>
                <a:gd name="connsiteX34" fmla="*/ 22860 w 5771674"/>
                <a:gd name="connsiteY34" fmla="*/ 15240 h 635317"/>
                <a:gd name="connsiteX35" fmla="*/ 0 w 5771674"/>
                <a:gd name="connsiteY35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85800 w 5771674"/>
                <a:gd name="connsiteY21" fmla="*/ 320040 h 635317"/>
                <a:gd name="connsiteX22" fmla="*/ 647700 w 5771674"/>
                <a:gd name="connsiteY22" fmla="*/ 281940 h 635317"/>
                <a:gd name="connsiteX23" fmla="*/ 594360 w 5771674"/>
                <a:gd name="connsiteY23" fmla="*/ 236220 h 635317"/>
                <a:gd name="connsiteX24" fmla="*/ 579120 w 5771674"/>
                <a:gd name="connsiteY24" fmla="*/ 213360 h 635317"/>
                <a:gd name="connsiteX25" fmla="*/ 487680 w 5771674"/>
                <a:gd name="connsiteY25" fmla="*/ 205740 h 635317"/>
                <a:gd name="connsiteX26" fmla="*/ 274320 w 5771674"/>
                <a:gd name="connsiteY26" fmla="*/ 198120 h 635317"/>
                <a:gd name="connsiteX27" fmla="*/ 243840 w 5771674"/>
                <a:gd name="connsiteY27" fmla="*/ 167640 h 635317"/>
                <a:gd name="connsiteX28" fmla="*/ 220980 w 5771674"/>
                <a:gd name="connsiteY28" fmla="*/ 152400 h 635317"/>
                <a:gd name="connsiteX29" fmla="*/ 167640 w 5771674"/>
                <a:gd name="connsiteY29" fmla="*/ 121920 h 635317"/>
                <a:gd name="connsiteX30" fmla="*/ 114300 w 5771674"/>
                <a:gd name="connsiteY30" fmla="*/ 91440 h 635317"/>
                <a:gd name="connsiteX31" fmla="*/ 91440 w 5771674"/>
                <a:gd name="connsiteY31" fmla="*/ 76200 h 635317"/>
                <a:gd name="connsiteX32" fmla="*/ 60960 w 5771674"/>
                <a:gd name="connsiteY32" fmla="*/ 60960 h 635317"/>
                <a:gd name="connsiteX33" fmla="*/ 22860 w 5771674"/>
                <a:gd name="connsiteY33" fmla="*/ 15240 h 635317"/>
                <a:gd name="connsiteX34" fmla="*/ 0 w 5771674"/>
                <a:gd name="connsiteY34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85800 w 5771674"/>
                <a:gd name="connsiteY21" fmla="*/ 320040 h 635317"/>
                <a:gd name="connsiteX22" fmla="*/ 647700 w 5771674"/>
                <a:gd name="connsiteY22" fmla="*/ 281940 h 635317"/>
                <a:gd name="connsiteX23" fmla="*/ 594360 w 5771674"/>
                <a:gd name="connsiteY23" fmla="*/ 236220 h 635317"/>
                <a:gd name="connsiteX24" fmla="*/ 487680 w 5771674"/>
                <a:gd name="connsiteY24" fmla="*/ 205740 h 635317"/>
                <a:gd name="connsiteX25" fmla="*/ 274320 w 5771674"/>
                <a:gd name="connsiteY25" fmla="*/ 198120 h 635317"/>
                <a:gd name="connsiteX26" fmla="*/ 243840 w 5771674"/>
                <a:gd name="connsiteY26" fmla="*/ 167640 h 635317"/>
                <a:gd name="connsiteX27" fmla="*/ 220980 w 5771674"/>
                <a:gd name="connsiteY27" fmla="*/ 152400 h 635317"/>
                <a:gd name="connsiteX28" fmla="*/ 167640 w 5771674"/>
                <a:gd name="connsiteY28" fmla="*/ 121920 h 635317"/>
                <a:gd name="connsiteX29" fmla="*/ 114300 w 5771674"/>
                <a:gd name="connsiteY29" fmla="*/ 91440 h 635317"/>
                <a:gd name="connsiteX30" fmla="*/ 91440 w 5771674"/>
                <a:gd name="connsiteY30" fmla="*/ 76200 h 635317"/>
                <a:gd name="connsiteX31" fmla="*/ 60960 w 5771674"/>
                <a:gd name="connsiteY31" fmla="*/ 60960 h 635317"/>
                <a:gd name="connsiteX32" fmla="*/ 22860 w 5771674"/>
                <a:gd name="connsiteY32" fmla="*/ 15240 h 635317"/>
                <a:gd name="connsiteX33" fmla="*/ 0 w 5771674"/>
                <a:gd name="connsiteY33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85800 w 5771674"/>
                <a:gd name="connsiteY21" fmla="*/ 320040 h 635317"/>
                <a:gd name="connsiteX22" fmla="*/ 647700 w 5771674"/>
                <a:gd name="connsiteY22" fmla="*/ 281940 h 635317"/>
                <a:gd name="connsiteX23" fmla="*/ 487680 w 5771674"/>
                <a:gd name="connsiteY23" fmla="*/ 205740 h 635317"/>
                <a:gd name="connsiteX24" fmla="*/ 274320 w 5771674"/>
                <a:gd name="connsiteY24" fmla="*/ 198120 h 635317"/>
                <a:gd name="connsiteX25" fmla="*/ 243840 w 5771674"/>
                <a:gd name="connsiteY25" fmla="*/ 167640 h 635317"/>
                <a:gd name="connsiteX26" fmla="*/ 220980 w 5771674"/>
                <a:gd name="connsiteY26" fmla="*/ 152400 h 635317"/>
                <a:gd name="connsiteX27" fmla="*/ 167640 w 5771674"/>
                <a:gd name="connsiteY27" fmla="*/ 121920 h 635317"/>
                <a:gd name="connsiteX28" fmla="*/ 114300 w 5771674"/>
                <a:gd name="connsiteY28" fmla="*/ 91440 h 635317"/>
                <a:gd name="connsiteX29" fmla="*/ 91440 w 5771674"/>
                <a:gd name="connsiteY29" fmla="*/ 76200 h 635317"/>
                <a:gd name="connsiteX30" fmla="*/ 60960 w 5771674"/>
                <a:gd name="connsiteY30" fmla="*/ 60960 h 635317"/>
                <a:gd name="connsiteX31" fmla="*/ 22860 w 5771674"/>
                <a:gd name="connsiteY31" fmla="*/ 15240 h 635317"/>
                <a:gd name="connsiteX32" fmla="*/ 0 w 5771674"/>
                <a:gd name="connsiteY32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85800 w 5771674"/>
                <a:gd name="connsiteY21" fmla="*/ 320040 h 635317"/>
                <a:gd name="connsiteX22" fmla="*/ 647700 w 5771674"/>
                <a:gd name="connsiteY22" fmla="*/ 281940 h 635317"/>
                <a:gd name="connsiteX23" fmla="*/ 487680 w 5771674"/>
                <a:gd name="connsiteY23" fmla="*/ 205740 h 635317"/>
                <a:gd name="connsiteX24" fmla="*/ 274320 w 5771674"/>
                <a:gd name="connsiteY24" fmla="*/ 198120 h 635317"/>
                <a:gd name="connsiteX25" fmla="*/ 243840 w 5771674"/>
                <a:gd name="connsiteY25" fmla="*/ 167640 h 635317"/>
                <a:gd name="connsiteX26" fmla="*/ 220980 w 5771674"/>
                <a:gd name="connsiteY26" fmla="*/ 152400 h 635317"/>
                <a:gd name="connsiteX27" fmla="*/ 114300 w 5771674"/>
                <a:gd name="connsiteY27" fmla="*/ 91440 h 635317"/>
                <a:gd name="connsiteX28" fmla="*/ 91440 w 5771674"/>
                <a:gd name="connsiteY28" fmla="*/ 76200 h 635317"/>
                <a:gd name="connsiteX29" fmla="*/ 60960 w 5771674"/>
                <a:gd name="connsiteY29" fmla="*/ 60960 h 635317"/>
                <a:gd name="connsiteX30" fmla="*/ 22860 w 5771674"/>
                <a:gd name="connsiteY30" fmla="*/ 15240 h 635317"/>
                <a:gd name="connsiteX31" fmla="*/ 0 w 5771674"/>
                <a:gd name="connsiteY31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85800 w 5771674"/>
                <a:gd name="connsiteY21" fmla="*/ 320040 h 635317"/>
                <a:gd name="connsiteX22" fmla="*/ 647700 w 5771674"/>
                <a:gd name="connsiteY22" fmla="*/ 281940 h 635317"/>
                <a:gd name="connsiteX23" fmla="*/ 487680 w 5771674"/>
                <a:gd name="connsiteY23" fmla="*/ 205740 h 635317"/>
                <a:gd name="connsiteX24" fmla="*/ 274320 w 5771674"/>
                <a:gd name="connsiteY24" fmla="*/ 198120 h 635317"/>
                <a:gd name="connsiteX25" fmla="*/ 243840 w 5771674"/>
                <a:gd name="connsiteY25" fmla="*/ 167640 h 635317"/>
                <a:gd name="connsiteX26" fmla="*/ 220980 w 5771674"/>
                <a:gd name="connsiteY26" fmla="*/ 152400 h 635317"/>
                <a:gd name="connsiteX27" fmla="*/ 114300 w 5771674"/>
                <a:gd name="connsiteY27" fmla="*/ 91440 h 635317"/>
                <a:gd name="connsiteX28" fmla="*/ 60960 w 5771674"/>
                <a:gd name="connsiteY28" fmla="*/ 60960 h 635317"/>
                <a:gd name="connsiteX29" fmla="*/ 22860 w 5771674"/>
                <a:gd name="connsiteY29" fmla="*/ 15240 h 635317"/>
                <a:gd name="connsiteX30" fmla="*/ 0 w 5771674"/>
                <a:gd name="connsiteY30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85800 w 5771674"/>
                <a:gd name="connsiteY21" fmla="*/ 320040 h 635317"/>
                <a:gd name="connsiteX22" fmla="*/ 647700 w 5771674"/>
                <a:gd name="connsiteY22" fmla="*/ 281940 h 635317"/>
                <a:gd name="connsiteX23" fmla="*/ 487680 w 5771674"/>
                <a:gd name="connsiteY23" fmla="*/ 205740 h 635317"/>
                <a:gd name="connsiteX24" fmla="*/ 274320 w 5771674"/>
                <a:gd name="connsiteY24" fmla="*/ 198120 h 635317"/>
                <a:gd name="connsiteX25" fmla="*/ 243840 w 5771674"/>
                <a:gd name="connsiteY25" fmla="*/ 167640 h 635317"/>
                <a:gd name="connsiteX26" fmla="*/ 220980 w 5771674"/>
                <a:gd name="connsiteY26" fmla="*/ 152400 h 635317"/>
                <a:gd name="connsiteX27" fmla="*/ 114300 w 5771674"/>
                <a:gd name="connsiteY27" fmla="*/ 91440 h 635317"/>
                <a:gd name="connsiteX28" fmla="*/ 60960 w 5771674"/>
                <a:gd name="connsiteY28" fmla="*/ 60960 h 635317"/>
                <a:gd name="connsiteX29" fmla="*/ 22860 w 5771674"/>
                <a:gd name="connsiteY29" fmla="*/ 15240 h 635317"/>
                <a:gd name="connsiteX30" fmla="*/ 0 w 5771674"/>
                <a:gd name="connsiteY30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85800 w 5771674"/>
                <a:gd name="connsiteY21" fmla="*/ 320040 h 635317"/>
                <a:gd name="connsiteX22" fmla="*/ 647700 w 5771674"/>
                <a:gd name="connsiteY22" fmla="*/ 281940 h 635317"/>
                <a:gd name="connsiteX23" fmla="*/ 487680 w 5771674"/>
                <a:gd name="connsiteY23" fmla="*/ 205740 h 635317"/>
                <a:gd name="connsiteX24" fmla="*/ 274320 w 5771674"/>
                <a:gd name="connsiteY24" fmla="*/ 198120 h 635317"/>
                <a:gd name="connsiteX25" fmla="*/ 243840 w 5771674"/>
                <a:gd name="connsiteY25" fmla="*/ 167640 h 635317"/>
                <a:gd name="connsiteX26" fmla="*/ 220980 w 5771674"/>
                <a:gd name="connsiteY26" fmla="*/ 152400 h 635317"/>
                <a:gd name="connsiteX27" fmla="*/ 60960 w 5771674"/>
                <a:gd name="connsiteY27" fmla="*/ 60960 h 635317"/>
                <a:gd name="connsiteX28" fmla="*/ 22860 w 5771674"/>
                <a:gd name="connsiteY28" fmla="*/ 15240 h 635317"/>
                <a:gd name="connsiteX29" fmla="*/ 0 w 5771674"/>
                <a:gd name="connsiteY29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85800 w 5771674"/>
                <a:gd name="connsiteY21" fmla="*/ 320040 h 635317"/>
                <a:gd name="connsiteX22" fmla="*/ 647700 w 5771674"/>
                <a:gd name="connsiteY22" fmla="*/ 281940 h 635317"/>
                <a:gd name="connsiteX23" fmla="*/ 487680 w 5771674"/>
                <a:gd name="connsiteY23" fmla="*/ 205740 h 635317"/>
                <a:gd name="connsiteX24" fmla="*/ 274320 w 5771674"/>
                <a:gd name="connsiteY24" fmla="*/ 198120 h 635317"/>
                <a:gd name="connsiteX25" fmla="*/ 243840 w 5771674"/>
                <a:gd name="connsiteY25" fmla="*/ 167640 h 635317"/>
                <a:gd name="connsiteX26" fmla="*/ 220980 w 5771674"/>
                <a:gd name="connsiteY26" fmla="*/ 152400 h 635317"/>
                <a:gd name="connsiteX27" fmla="*/ 70485 w 5771674"/>
                <a:gd name="connsiteY27" fmla="*/ 80010 h 635317"/>
                <a:gd name="connsiteX28" fmla="*/ 22860 w 5771674"/>
                <a:gd name="connsiteY28" fmla="*/ 15240 h 635317"/>
                <a:gd name="connsiteX29" fmla="*/ 0 w 5771674"/>
                <a:gd name="connsiteY29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85800 w 5771674"/>
                <a:gd name="connsiteY21" fmla="*/ 320040 h 635317"/>
                <a:gd name="connsiteX22" fmla="*/ 647700 w 5771674"/>
                <a:gd name="connsiteY22" fmla="*/ 281940 h 635317"/>
                <a:gd name="connsiteX23" fmla="*/ 487680 w 5771674"/>
                <a:gd name="connsiteY23" fmla="*/ 205740 h 635317"/>
                <a:gd name="connsiteX24" fmla="*/ 274320 w 5771674"/>
                <a:gd name="connsiteY24" fmla="*/ 198120 h 635317"/>
                <a:gd name="connsiteX25" fmla="*/ 243840 w 5771674"/>
                <a:gd name="connsiteY25" fmla="*/ 167640 h 635317"/>
                <a:gd name="connsiteX26" fmla="*/ 70485 w 5771674"/>
                <a:gd name="connsiteY26" fmla="*/ 80010 h 635317"/>
                <a:gd name="connsiteX27" fmla="*/ 22860 w 5771674"/>
                <a:gd name="connsiteY27" fmla="*/ 15240 h 635317"/>
                <a:gd name="connsiteX28" fmla="*/ 0 w 5771674"/>
                <a:gd name="connsiteY28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85800 w 5771674"/>
                <a:gd name="connsiteY21" fmla="*/ 320040 h 635317"/>
                <a:gd name="connsiteX22" fmla="*/ 647700 w 5771674"/>
                <a:gd name="connsiteY22" fmla="*/ 281940 h 635317"/>
                <a:gd name="connsiteX23" fmla="*/ 487680 w 5771674"/>
                <a:gd name="connsiteY23" fmla="*/ 205740 h 635317"/>
                <a:gd name="connsiteX24" fmla="*/ 274320 w 5771674"/>
                <a:gd name="connsiteY24" fmla="*/ 198120 h 635317"/>
                <a:gd name="connsiteX25" fmla="*/ 70485 w 5771674"/>
                <a:gd name="connsiteY25" fmla="*/ 80010 h 635317"/>
                <a:gd name="connsiteX26" fmla="*/ 22860 w 5771674"/>
                <a:gd name="connsiteY26" fmla="*/ 15240 h 635317"/>
                <a:gd name="connsiteX27" fmla="*/ 0 w 5771674"/>
                <a:gd name="connsiteY27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85800 w 5771674"/>
                <a:gd name="connsiteY21" fmla="*/ 320040 h 635317"/>
                <a:gd name="connsiteX22" fmla="*/ 647700 w 5771674"/>
                <a:gd name="connsiteY22" fmla="*/ 281940 h 635317"/>
                <a:gd name="connsiteX23" fmla="*/ 274320 w 5771674"/>
                <a:gd name="connsiteY23" fmla="*/ 198120 h 635317"/>
                <a:gd name="connsiteX24" fmla="*/ 70485 w 5771674"/>
                <a:gd name="connsiteY24" fmla="*/ 80010 h 635317"/>
                <a:gd name="connsiteX25" fmla="*/ 22860 w 5771674"/>
                <a:gd name="connsiteY25" fmla="*/ 15240 h 635317"/>
                <a:gd name="connsiteX26" fmla="*/ 0 w 5771674"/>
                <a:gd name="connsiteY26" fmla="*/ 0 h 635317"/>
                <a:gd name="connsiteX0" fmla="*/ 5771674 w 5771674"/>
                <a:gd name="connsiteY0" fmla="*/ 635317 h 635317"/>
                <a:gd name="connsiteX1" fmla="*/ 5599748 w 5771674"/>
                <a:gd name="connsiteY1" fmla="*/ 529113 h 635317"/>
                <a:gd name="connsiteX2" fmla="*/ 5446871 w 5771674"/>
                <a:gd name="connsiteY2" fmla="*/ 441960 h 635317"/>
                <a:gd name="connsiteX3" fmla="*/ 5262563 w 5771674"/>
                <a:gd name="connsiteY3" fmla="*/ 338614 h 635317"/>
                <a:gd name="connsiteX4" fmla="*/ 5016341 w 5771674"/>
                <a:gd name="connsiteY4" fmla="*/ 269558 h 635317"/>
                <a:gd name="connsiteX5" fmla="*/ 4866322 w 5771674"/>
                <a:gd name="connsiteY5" fmla="*/ 299085 h 635317"/>
                <a:gd name="connsiteX6" fmla="*/ 4686300 w 5771674"/>
                <a:gd name="connsiteY6" fmla="*/ 350520 h 635317"/>
                <a:gd name="connsiteX7" fmla="*/ 4480560 w 5771674"/>
                <a:gd name="connsiteY7" fmla="*/ 388620 h 635317"/>
                <a:gd name="connsiteX8" fmla="*/ 4008120 w 5771674"/>
                <a:gd name="connsiteY8" fmla="*/ 464820 h 635317"/>
                <a:gd name="connsiteX9" fmla="*/ 3689985 w 5771674"/>
                <a:gd name="connsiteY9" fmla="*/ 423863 h 635317"/>
                <a:gd name="connsiteX10" fmla="*/ 3496152 w 5771674"/>
                <a:gd name="connsiteY10" fmla="*/ 385286 h 635317"/>
                <a:gd name="connsiteX11" fmla="*/ 3145631 w 5771674"/>
                <a:gd name="connsiteY11" fmla="*/ 344329 h 635317"/>
                <a:gd name="connsiteX12" fmla="*/ 2958466 w 5771674"/>
                <a:gd name="connsiteY12" fmla="*/ 267653 h 635317"/>
                <a:gd name="connsiteX13" fmla="*/ 2862739 w 5771674"/>
                <a:gd name="connsiteY13" fmla="*/ 212407 h 635317"/>
                <a:gd name="connsiteX14" fmla="*/ 2680811 w 5771674"/>
                <a:gd name="connsiteY14" fmla="*/ 185738 h 635317"/>
                <a:gd name="connsiteX15" fmla="*/ 2065020 w 5771674"/>
                <a:gd name="connsiteY15" fmla="*/ 320040 h 635317"/>
                <a:gd name="connsiteX16" fmla="*/ 1798320 w 5771674"/>
                <a:gd name="connsiteY16" fmla="*/ 365760 h 635317"/>
                <a:gd name="connsiteX17" fmla="*/ 1501140 w 5771674"/>
                <a:gd name="connsiteY17" fmla="*/ 396240 h 635317"/>
                <a:gd name="connsiteX18" fmla="*/ 1310640 w 5771674"/>
                <a:gd name="connsiteY18" fmla="*/ 419100 h 635317"/>
                <a:gd name="connsiteX19" fmla="*/ 888682 w 5771674"/>
                <a:gd name="connsiteY19" fmla="*/ 438149 h 635317"/>
                <a:gd name="connsiteX20" fmla="*/ 785813 w 5771674"/>
                <a:gd name="connsiteY20" fmla="*/ 393383 h 635317"/>
                <a:gd name="connsiteX21" fmla="*/ 647700 w 5771674"/>
                <a:gd name="connsiteY21" fmla="*/ 281940 h 635317"/>
                <a:gd name="connsiteX22" fmla="*/ 274320 w 5771674"/>
                <a:gd name="connsiteY22" fmla="*/ 198120 h 635317"/>
                <a:gd name="connsiteX23" fmla="*/ 70485 w 5771674"/>
                <a:gd name="connsiteY23" fmla="*/ 80010 h 635317"/>
                <a:gd name="connsiteX24" fmla="*/ 22860 w 5771674"/>
                <a:gd name="connsiteY24" fmla="*/ 15240 h 635317"/>
                <a:gd name="connsiteX25" fmla="*/ 0 w 5771674"/>
                <a:gd name="connsiteY25" fmla="*/ 0 h 635317"/>
                <a:gd name="connsiteX0" fmla="*/ 5762149 w 5762149"/>
                <a:gd name="connsiteY0" fmla="*/ 649604 h 649604"/>
                <a:gd name="connsiteX1" fmla="*/ 5590223 w 5762149"/>
                <a:gd name="connsiteY1" fmla="*/ 543400 h 649604"/>
                <a:gd name="connsiteX2" fmla="*/ 5437346 w 5762149"/>
                <a:gd name="connsiteY2" fmla="*/ 456247 h 649604"/>
                <a:gd name="connsiteX3" fmla="*/ 5253038 w 5762149"/>
                <a:gd name="connsiteY3" fmla="*/ 352901 h 649604"/>
                <a:gd name="connsiteX4" fmla="*/ 5006816 w 5762149"/>
                <a:gd name="connsiteY4" fmla="*/ 283845 h 649604"/>
                <a:gd name="connsiteX5" fmla="*/ 4856797 w 5762149"/>
                <a:gd name="connsiteY5" fmla="*/ 313372 h 649604"/>
                <a:gd name="connsiteX6" fmla="*/ 4676775 w 5762149"/>
                <a:gd name="connsiteY6" fmla="*/ 364807 h 649604"/>
                <a:gd name="connsiteX7" fmla="*/ 4471035 w 5762149"/>
                <a:gd name="connsiteY7" fmla="*/ 402907 h 649604"/>
                <a:gd name="connsiteX8" fmla="*/ 3998595 w 5762149"/>
                <a:gd name="connsiteY8" fmla="*/ 479107 h 649604"/>
                <a:gd name="connsiteX9" fmla="*/ 3680460 w 5762149"/>
                <a:gd name="connsiteY9" fmla="*/ 438150 h 649604"/>
                <a:gd name="connsiteX10" fmla="*/ 3486627 w 5762149"/>
                <a:gd name="connsiteY10" fmla="*/ 399573 h 649604"/>
                <a:gd name="connsiteX11" fmla="*/ 3136106 w 5762149"/>
                <a:gd name="connsiteY11" fmla="*/ 358616 h 649604"/>
                <a:gd name="connsiteX12" fmla="*/ 2948941 w 5762149"/>
                <a:gd name="connsiteY12" fmla="*/ 281940 h 649604"/>
                <a:gd name="connsiteX13" fmla="*/ 2853214 w 5762149"/>
                <a:gd name="connsiteY13" fmla="*/ 226694 h 649604"/>
                <a:gd name="connsiteX14" fmla="*/ 2671286 w 5762149"/>
                <a:gd name="connsiteY14" fmla="*/ 200025 h 649604"/>
                <a:gd name="connsiteX15" fmla="*/ 2055495 w 5762149"/>
                <a:gd name="connsiteY15" fmla="*/ 334327 h 649604"/>
                <a:gd name="connsiteX16" fmla="*/ 1788795 w 5762149"/>
                <a:gd name="connsiteY16" fmla="*/ 380047 h 649604"/>
                <a:gd name="connsiteX17" fmla="*/ 1491615 w 5762149"/>
                <a:gd name="connsiteY17" fmla="*/ 410527 h 649604"/>
                <a:gd name="connsiteX18" fmla="*/ 1301115 w 5762149"/>
                <a:gd name="connsiteY18" fmla="*/ 433387 h 649604"/>
                <a:gd name="connsiteX19" fmla="*/ 879157 w 5762149"/>
                <a:gd name="connsiteY19" fmla="*/ 452436 h 649604"/>
                <a:gd name="connsiteX20" fmla="*/ 776288 w 5762149"/>
                <a:gd name="connsiteY20" fmla="*/ 407670 h 649604"/>
                <a:gd name="connsiteX21" fmla="*/ 638175 w 5762149"/>
                <a:gd name="connsiteY21" fmla="*/ 296227 h 649604"/>
                <a:gd name="connsiteX22" fmla="*/ 264795 w 5762149"/>
                <a:gd name="connsiteY22" fmla="*/ 212407 h 649604"/>
                <a:gd name="connsiteX23" fmla="*/ 60960 w 5762149"/>
                <a:gd name="connsiteY23" fmla="*/ 94297 h 649604"/>
                <a:gd name="connsiteX24" fmla="*/ 13335 w 5762149"/>
                <a:gd name="connsiteY24" fmla="*/ 29527 h 649604"/>
                <a:gd name="connsiteX25" fmla="*/ 0 w 5762149"/>
                <a:gd name="connsiteY25" fmla="*/ 0 h 649604"/>
                <a:gd name="connsiteX0" fmla="*/ 5762149 w 5762149"/>
                <a:gd name="connsiteY0" fmla="*/ 649604 h 649604"/>
                <a:gd name="connsiteX1" fmla="*/ 5604183 w 5762149"/>
                <a:gd name="connsiteY1" fmla="*/ 512153 h 649604"/>
                <a:gd name="connsiteX2" fmla="*/ 5437346 w 5762149"/>
                <a:gd name="connsiteY2" fmla="*/ 456247 h 649604"/>
                <a:gd name="connsiteX3" fmla="*/ 5253038 w 5762149"/>
                <a:gd name="connsiteY3" fmla="*/ 352901 h 649604"/>
                <a:gd name="connsiteX4" fmla="*/ 5006816 w 5762149"/>
                <a:gd name="connsiteY4" fmla="*/ 283845 h 649604"/>
                <a:gd name="connsiteX5" fmla="*/ 4856797 w 5762149"/>
                <a:gd name="connsiteY5" fmla="*/ 313372 h 649604"/>
                <a:gd name="connsiteX6" fmla="*/ 4676775 w 5762149"/>
                <a:gd name="connsiteY6" fmla="*/ 364807 h 649604"/>
                <a:gd name="connsiteX7" fmla="*/ 4471035 w 5762149"/>
                <a:gd name="connsiteY7" fmla="*/ 402907 h 649604"/>
                <a:gd name="connsiteX8" fmla="*/ 3998595 w 5762149"/>
                <a:gd name="connsiteY8" fmla="*/ 479107 h 649604"/>
                <a:gd name="connsiteX9" fmla="*/ 3680460 w 5762149"/>
                <a:gd name="connsiteY9" fmla="*/ 438150 h 649604"/>
                <a:gd name="connsiteX10" fmla="*/ 3486627 w 5762149"/>
                <a:gd name="connsiteY10" fmla="*/ 399573 h 649604"/>
                <a:gd name="connsiteX11" fmla="*/ 3136106 w 5762149"/>
                <a:gd name="connsiteY11" fmla="*/ 358616 h 649604"/>
                <a:gd name="connsiteX12" fmla="*/ 2948941 w 5762149"/>
                <a:gd name="connsiteY12" fmla="*/ 281940 h 649604"/>
                <a:gd name="connsiteX13" fmla="*/ 2853214 w 5762149"/>
                <a:gd name="connsiteY13" fmla="*/ 226694 h 649604"/>
                <a:gd name="connsiteX14" fmla="*/ 2671286 w 5762149"/>
                <a:gd name="connsiteY14" fmla="*/ 200025 h 649604"/>
                <a:gd name="connsiteX15" fmla="*/ 2055495 w 5762149"/>
                <a:gd name="connsiteY15" fmla="*/ 334327 h 649604"/>
                <a:gd name="connsiteX16" fmla="*/ 1788795 w 5762149"/>
                <a:gd name="connsiteY16" fmla="*/ 380047 h 649604"/>
                <a:gd name="connsiteX17" fmla="*/ 1491615 w 5762149"/>
                <a:gd name="connsiteY17" fmla="*/ 410527 h 649604"/>
                <a:gd name="connsiteX18" fmla="*/ 1301115 w 5762149"/>
                <a:gd name="connsiteY18" fmla="*/ 433387 h 649604"/>
                <a:gd name="connsiteX19" fmla="*/ 879157 w 5762149"/>
                <a:gd name="connsiteY19" fmla="*/ 452436 h 649604"/>
                <a:gd name="connsiteX20" fmla="*/ 776288 w 5762149"/>
                <a:gd name="connsiteY20" fmla="*/ 407670 h 649604"/>
                <a:gd name="connsiteX21" fmla="*/ 638175 w 5762149"/>
                <a:gd name="connsiteY21" fmla="*/ 296227 h 649604"/>
                <a:gd name="connsiteX22" fmla="*/ 264795 w 5762149"/>
                <a:gd name="connsiteY22" fmla="*/ 212407 h 649604"/>
                <a:gd name="connsiteX23" fmla="*/ 60960 w 5762149"/>
                <a:gd name="connsiteY23" fmla="*/ 94297 h 649604"/>
                <a:gd name="connsiteX24" fmla="*/ 13335 w 5762149"/>
                <a:gd name="connsiteY24" fmla="*/ 29527 h 649604"/>
                <a:gd name="connsiteX25" fmla="*/ 0 w 5762149"/>
                <a:gd name="connsiteY25" fmla="*/ 0 h 649604"/>
                <a:gd name="connsiteX0" fmla="*/ 5762149 w 5762149"/>
                <a:gd name="connsiteY0" fmla="*/ 649604 h 649604"/>
                <a:gd name="connsiteX1" fmla="*/ 5604183 w 5762149"/>
                <a:gd name="connsiteY1" fmla="*/ 512153 h 649604"/>
                <a:gd name="connsiteX2" fmla="*/ 5437346 w 5762149"/>
                <a:gd name="connsiteY2" fmla="*/ 456247 h 649604"/>
                <a:gd name="connsiteX3" fmla="*/ 5253038 w 5762149"/>
                <a:gd name="connsiteY3" fmla="*/ 352901 h 649604"/>
                <a:gd name="connsiteX4" fmla="*/ 4998440 w 5762149"/>
                <a:gd name="connsiteY4" fmla="*/ 356754 h 649604"/>
                <a:gd name="connsiteX5" fmla="*/ 4856797 w 5762149"/>
                <a:gd name="connsiteY5" fmla="*/ 313372 h 649604"/>
                <a:gd name="connsiteX6" fmla="*/ 4676775 w 5762149"/>
                <a:gd name="connsiteY6" fmla="*/ 364807 h 649604"/>
                <a:gd name="connsiteX7" fmla="*/ 4471035 w 5762149"/>
                <a:gd name="connsiteY7" fmla="*/ 402907 h 649604"/>
                <a:gd name="connsiteX8" fmla="*/ 3998595 w 5762149"/>
                <a:gd name="connsiteY8" fmla="*/ 479107 h 649604"/>
                <a:gd name="connsiteX9" fmla="*/ 3680460 w 5762149"/>
                <a:gd name="connsiteY9" fmla="*/ 438150 h 649604"/>
                <a:gd name="connsiteX10" fmla="*/ 3486627 w 5762149"/>
                <a:gd name="connsiteY10" fmla="*/ 399573 h 649604"/>
                <a:gd name="connsiteX11" fmla="*/ 3136106 w 5762149"/>
                <a:gd name="connsiteY11" fmla="*/ 358616 h 649604"/>
                <a:gd name="connsiteX12" fmla="*/ 2948941 w 5762149"/>
                <a:gd name="connsiteY12" fmla="*/ 281940 h 649604"/>
                <a:gd name="connsiteX13" fmla="*/ 2853214 w 5762149"/>
                <a:gd name="connsiteY13" fmla="*/ 226694 h 649604"/>
                <a:gd name="connsiteX14" fmla="*/ 2671286 w 5762149"/>
                <a:gd name="connsiteY14" fmla="*/ 200025 h 649604"/>
                <a:gd name="connsiteX15" fmla="*/ 2055495 w 5762149"/>
                <a:gd name="connsiteY15" fmla="*/ 334327 h 649604"/>
                <a:gd name="connsiteX16" fmla="*/ 1788795 w 5762149"/>
                <a:gd name="connsiteY16" fmla="*/ 380047 h 649604"/>
                <a:gd name="connsiteX17" fmla="*/ 1491615 w 5762149"/>
                <a:gd name="connsiteY17" fmla="*/ 410527 h 649604"/>
                <a:gd name="connsiteX18" fmla="*/ 1301115 w 5762149"/>
                <a:gd name="connsiteY18" fmla="*/ 433387 h 649604"/>
                <a:gd name="connsiteX19" fmla="*/ 879157 w 5762149"/>
                <a:gd name="connsiteY19" fmla="*/ 452436 h 649604"/>
                <a:gd name="connsiteX20" fmla="*/ 776288 w 5762149"/>
                <a:gd name="connsiteY20" fmla="*/ 407670 h 649604"/>
                <a:gd name="connsiteX21" fmla="*/ 638175 w 5762149"/>
                <a:gd name="connsiteY21" fmla="*/ 296227 h 649604"/>
                <a:gd name="connsiteX22" fmla="*/ 264795 w 5762149"/>
                <a:gd name="connsiteY22" fmla="*/ 212407 h 649604"/>
                <a:gd name="connsiteX23" fmla="*/ 60960 w 5762149"/>
                <a:gd name="connsiteY23" fmla="*/ 94297 h 649604"/>
                <a:gd name="connsiteX24" fmla="*/ 13335 w 5762149"/>
                <a:gd name="connsiteY24" fmla="*/ 29527 h 649604"/>
                <a:gd name="connsiteX25" fmla="*/ 0 w 5762149"/>
                <a:gd name="connsiteY25" fmla="*/ 0 h 649604"/>
                <a:gd name="connsiteX0" fmla="*/ 5762149 w 5762149"/>
                <a:gd name="connsiteY0" fmla="*/ 649604 h 649604"/>
                <a:gd name="connsiteX1" fmla="*/ 5604183 w 5762149"/>
                <a:gd name="connsiteY1" fmla="*/ 512153 h 649604"/>
                <a:gd name="connsiteX2" fmla="*/ 5437346 w 5762149"/>
                <a:gd name="connsiteY2" fmla="*/ 456247 h 649604"/>
                <a:gd name="connsiteX3" fmla="*/ 5253038 w 5762149"/>
                <a:gd name="connsiteY3" fmla="*/ 352901 h 649604"/>
                <a:gd name="connsiteX4" fmla="*/ 4998440 w 5762149"/>
                <a:gd name="connsiteY4" fmla="*/ 356754 h 649604"/>
                <a:gd name="connsiteX5" fmla="*/ 4676775 w 5762149"/>
                <a:gd name="connsiteY5" fmla="*/ 364807 h 649604"/>
                <a:gd name="connsiteX6" fmla="*/ 4471035 w 5762149"/>
                <a:gd name="connsiteY6" fmla="*/ 402907 h 649604"/>
                <a:gd name="connsiteX7" fmla="*/ 3998595 w 5762149"/>
                <a:gd name="connsiteY7" fmla="*/ 479107 h 649604"/>
                <a:gd name="connsiteX8" fmla="*/ 3680460 w 5762149"/>
                <a:gd name="connsiteY8" fmla="*/ 438150 h 649604"/>
                <a:gd name="connsiteX9" fmla="*/ 3486627 w 5762149"/>
                <a:gd name="connsiteY9" fmla="*/ 399573 h 649604"/>
                <a:gd name="connsiteX10" fmla="*/ 3136106 w 5762149"/>
                <a:gd name="connsiteY10" fmla="*/ 358616 h 649604"/>
                <a:gd name="connsiteX11" fmla="*/ 2948941 w 5762149"/>
                <a:gd name="connsiteY11" fmla="*/ 281940 h 649604"/>
                <a:gd name="connsiteX12" fmla="*/ 2853214 w 5762149"/>
                <a:gd name="connsiteY12" fmla="*/ 226694 h 649604"/>
                <a:gd name="connsiteX13" fmla="*/ 2671286 w 5762149"/>
                <a:gd name="connsiteY13" fmla="*/ 200025 h 649604"/>
                <a:gd name="connsiteX14" fmla="*/ 2055495 w 5762149"/>
                <a:gd name="connsiteY14" fmla="*/ 334327 h 649604"/>
                <a:gd name="connsiteX15" fmla="*/ 1788795 w 5762149"/>
                <a:gd name="connsiteY15" fmla="*/ 380047 h 649604"/>
                <a:gd name="connsiteX16" fmla="*/ 1491615 w 5762149"/>
                <a:gd name="connsiteY16" fmla="*/ 410527 h 649604"/>
                <a:gd name="connsiteX17" fmla="*/ 1301115 w 5762149"/>
                <a:gd name="connsiteY17" fmla="*/ 433387 h 649604"/>
                <a:gd name="connsiteX18" fmla="*/ 879157 w 5762149"/>
                <a:gd name="connsiteY18" fmla="*/ 452436 h 649604"/>
                <a:gd name="connsiteX19" fmla="*/ 776288 w 5762149"/>
                <a:gd name="connsiteY19" fmla="*/ 407670 h 649604"/>
                <a:gd name="connsiteX20" fmla="*/ 638175 w 5762149"/>
                <a:gd name="connsiteY20" fmla="*/ 296227 h 649604"/>
                <a:gd name="connsiteX21" fmla="*/ 264795 w 5762149"/>
                <a:gd name="connsiteY21" fmla="*/ 212407 h 649604"/>
                <a:gd name="connsiteX22" fmla="*/ 60960 w 5762149"/>
                <a:gd name="connsiteY22" fmla="*/ 94297 h 649604"/>
                <a:gd name="connsiteX23" fmla="*/ 13335 w 5762149"/>
                <a:gd name="connsiteY23" fmla="*/ 29527 h 649604"/>
                <a:gd name="connsiteX24" fmla="*/ 0 w 5762149"/>
                <a:gd name="connsiteY24" fmla="*/ 0 h 649604"/>
                <a:gd name="connsiteX0" fmla="*/ 5762149 w 5762149"/>
                <a:gd name="connsiteY0" fmla="*/ 649604 h 649604"/>
                <a:gd name="connsiteX1" fmla="*/ 5604183 w 5762149"/>
                <a:gd name="connsiteY1" fmla="*/ 512153 h 649604"/>
                <a:gd name="connsiteX2" fmla="*/ 5437346 w 5762149"/>
                <a:gd name="connsiteY2" fmla="*/ 456247 h 649604"/>
                <a:gd name="connsiteX3" fmla="*/ 5253038 w 5762149"/>
                <a:gd name="connsiteY3" fmla="*/ 352901 h 649604"/>
                <a:gd name="connsiteX4" fmla="*/ 4998440 w 5762149"/>
                <a:gd name="connsiteY4" fmla="*/ 377585 h 649604"/>
                <a:gd name="connsiteX5" fmla="*/ 4676775 w 5762149"/>
                <a:gd name="connsiteY5" fmla="*/ 364807 h 649604"/>
                <a:gd name="connsiteX6" fmla="*/ 4471035 w 5762149"/>
                <a:gd name="connsiteY6" fmla="*/ 402907 h 649604"/>
                <a:gd name="connsiteX7" fmla="*/ 3998595 w 5762149"/>
                <a:gd name="connsiteY7" fmla="*/ 479107 h 649604"/>
                <a:gd name="connsiteX8" fmla="*/ 3680460 w 5762149"/>
                <a:gd name="connsiteY8" fmla="*/ 438150 h 649604"/>
                <a:gd name="connsiteX9" fmla="*/ 3486627 w 5762149"/>
                <a:gd name="connsiteY9" fmla="*/ 399573 h 649604"/>
                <a:gd name="connsiteX10" fmla="*/ 3136106 w 5762149"/>
                <a:gd name="connsiteY10" fmla="*/ 358616 h 649604"/>
                <a:gd name="connsiteX11" fmla="*/ 2948941 w 5762149"/>
                <a:gd name="connsiteY11" fmla="*/ 281940 h 649604"/>
                <a:gd name="connsiteX12" fmla="*/ 2853214 w 5762149"/>
                <a:gd name="connsiteY12" fmla="*/ 226694 h 649604"/>
                <a:gd name="connsiteX13" fmla="*/ 2671286 w 5762149"/>
                <a:gd name="connsiteY13" fmla="*/ 200025 h 649604"/>
                <a:gd name="connsiteX14" fmla="*/ 2055495 w 5762149"/>
                <a:gd name="connsiteY14" fmla="*/ 334327 h 649604"/>
                <a:gd name="connsiteX15" fmla="*/ 1788795 w 5762149"/>
                <a:gd name="connsiteY15" fmla="*/ 380047 h 649604"/>
                <a:gd name="connsiteX16" fmla="*/ 1491615 w 5762149"/>
                <a:gd name="connsiteY16" fmla="*/ 410527 h 649604"/>
                <a:gd name="connsiteX17" fmla="*/ 1301115 w 5762149"/>
                <a:gd name="connsiteY17" fmla="*/ 433387 h 649604"/>
                <a:gd name="connsiteX18" fmla="*/ 879157 w 5762149"/>
                <a:gd name="connsiteY18" fmla="*/ 452436 h 649604"/>
                <a:gd name="connsiteX19" fmla="*/ 776288 w 5762149"/>
                <a:gd name="connsiteY19" fmla="*/ 407670 h 649604"/>
                <a:gd name="connsiteX20" fmla="*/ 638175 w 5762149"/>
                <a:gd name="connsiteY20" fmla="*/ 296227 h 649604"/>
                <a:gd name="connsiteX21" fmla="*/ 264795 w 5762149"/>
                <a:gd name="connsiteY21" fmla="*/ 212407 h 649604"/>
                <a:gd name="connsiteX22" fmla="*/ 60960 w 5762149"/>
                <a:gd name="connsiteY22" fmla="*/ 94297 h 649604"/>
                <a:gd name="connsiteX23" fmla="*/ 13335 w 5762149"/>
                <a:gd name="connsiteY23" fmla="*/ 29527 h 649604"/>
                <a:gd name="connsiteX24" fmla="*/ 0 w 5762149"/>
                <a:gd name="connsiteY24" fmla="*/ 0 h 649604"/>
                <a:gd name="connsiteX0" fmla="*/ 5762149 w 5762149"/>
                <a:gd name="connsiteY0" fmla="*/ 649604 h 649604"/>
                <a:gd name="connsiteX1" fmla="*/ 5604183 w 5762149"/>
                <a:gd name="connsiteY1" fmla="*/ 512153 h 649604"/>
                <a:gd name="connsiteX2" fmla="*/ 5437346 w 5762149"/>
                <a:gd name="connsiteY2" fmla="*/ 456247 h 649604"/>
                <a:gd name="connsiteX3" fmla="*/ 5253038 w 5762149"/>
                <a:gd name="connsiteY3" fmla="*/ 352901 h 649604"/>
                <a:gd name="connsiteX4" fmla="*/ 4998440 w 5762149"/>
                <a:gd name="connsiteY4" fmla="*/ 377585 h 649604"/>
                <a:gd name="connsiteX5" fmla="*/ 4671192 w 5762149"/>
                <a:gd name="connsiteY5" fmla="*/ 416885 h 649604"/>
                <a:gd name="connsiteX6" fmla="*/ 4471035 w 5762149"/>
                <a:gd name="connsiteY6" fmla="*/ 402907 h 649604"/>
                <a:gd name="connsiteX7" fmla="*/ 3998595 w 5762149"/>
                <a:gd name="connsiteY7" fmla="*/ 479107 h 649604"/>
                <a:gd name="connsiteX8" fmla="*/ 3680460 w 5762149"/>
                <a:gd name="connsiteY8" fmla="*/ 438150 h 649604"/>
                <a:gd name="connsiteX9" fmla="*/ 3486627 w 5762149"/>
                <a:gd name="connsiteY9" fmla="*/ 399573 h 649604"/>
                <a:gd name="connsiteX10" fmla="*/ 3136106 w 5762149"/>
                <a:gd name="connsiteY10" fmla="*/ 358616 h 649604"/>
                <a:gd name="connsiteX11" fmla="*/ 2948941 w 5762149"/>
                <a:gd name="connsiteY11" fmla="*/ 281940 h 649604"/>
                <a:gd name="connsiteX12" fmla="*/ 2853214 w 5762149"/>
                <a:gd name="connsiteY12" fmla="*/ 226694 h 649604"/>
                <a:gd name="connsiteX13" fmla="*/ 2671286 w 5762149"/>
                <a:gd name="connsiteY13" fmla="*/ 200025 h 649604"/>
                <a:gd name="connsiteX14" fmla="*/ 2055495 w 5762149"/>
                <a:gd name="connsiteY14" fmla="*/ 334327 h 649604"/>
                <a:gd name="connsiteX15" fmla="*/ 1788795 w 5762149"/>
                <a:gd name="connsiteY15" fmla="*/ 380047 h 649604"/>
                <a:gd name="connsiteX16" fmla="*/ 1491615 w 5762149"/>
                <a:gd name="connsiteY16" fmla="*/ 410527 h 649604"/>
                <a:gd name="connsiteX17" fmla="*/ 1301115 w 5762149"/>
                <a:gd name="connsiteY17" fmla="*/ 433387 h 649604"/>
                <a:gd name="connsiteX18" fmla="*/ 879157 w 5762149"/>
                <a:gd name="connsiteY18" fmla="*/ 452436 h 649604"/>
                <a:gd name="connsiteX19" fmla="*/ 776288 w 5762149"/>
                <a:gd name="connsiteY19" fmla="*/ 407670 h 649604"/>
                <a:gd name="connsiteX20" fmla="*/ 638175 w 5762149"/>
                <a:gd name="connsiteY20" fmla="*/ 296227 h 649604"/>
                <a:gd name="connsiteX21" fmla="*/ 264795 w 5762149"/>
                <a:gd name="connsiteY21" fmla="*/ 212407 h 649604"/>
                <a:gd name="connsiteX22" fmla="*/ 60960 w 5762149"/>
                <a:gd name="connsiteY22" fmla="*/ 94297 h 649604"/>
                <a:gd name="connsiteX23" fmla="*/ 13335 w 5762149"/>
                <a:gd name="connsiteY23" fmla="*/ 29527 h 649604"/>
                <a:gd name="connsiteX24" fmla="*/ 0 w 5762149"/>
                <a:gd name="connsiteY24" fmla="*/ 0 h 649604"/>
                <a:gd name="connsiteX0" fmla="*/ 5762149 w 5762149"/>
                <a:gd name="connsiteY0" fmla="*/ 649604 h 649604"/>
                <a:gd name="connsiteX1" fmla="*/ 5604183 w 5762149"/>
                <a:gd name="connsiteY1" fmla="*/ 512153 h 649604"/>
                <a:gd name="connsiteX2" fmla="*/ 5437346 w 5762149"/>
                <a:gd name="connsiteY2" fmla="*/ 456247 h 649604"/>
                <a:gd name="connsiteX3" fmla="*/ 5253038 w 5762149"/>
                <a:gd name="connsiteY3" fmla="*/ 352901 h 649604"/>
                <a:gd name="connsiteX4" fmla="*/ 4998440 w 5762149"/>
                <a:gd name="connsiteY4" fmla="*/ 377585 h 649604"/>
                <a:gd name="connsiteX5" fmla="*/ 4671192 w 5762149"/>
                <a:gd name="connsiteY5" fmla="*/ 416885 h 649604"/>
                <a:gd name="connsiteX6" fmla="*/ 3998595 w 5762149"/>
                <a:gd name="connsiteY6" fmla="*/ 479107 h 649604"/>
                <a:gd name="connsiteX7" fmla="*/ 3680460 w 5762149"/>
                <a:gd name="connsiteY7" fmla="*/ 438150 h 649604"/>
                <a:gd name="connsiteX8" fmla="*/ 3486627 w 5762149"/>
                <a:gd name="connsiteY8" fmla="*/ 399573 h 649604"/>
                <a:gd name="connsiteX9" fmla="*/ 3136106 w 5762149"/>
                <a:gd name="connsiteY9" fmla="*/ 358616 h 649604"/>
                <a:gd name="connsiteX10" fmla="*/ 2948941 w 5762149"/>
                <a:gd name="connsiteY10" fmla="*/ 281940 h 649604"/>
                <a:gd name="connsiteX11" fmla="*/ 2853214 w 5762149"/>
                <a:gd name="connsiteY11" fmla="*/ 226694 h 649604"/>
                <a:gd name="connsiteX12" fmla="*/ 2671286 w 5762149"/>
                <a:gd name="connsiteY12" fmla="*/ 200025 h 649604"/>
                <a:gd name="connsiteX13" fmla="*/ 2055495 w 5762149"/>
                <a:gd name="connsiteY13" fmla="*/ 334327 h 649604"/>
                <a:gd name="connsiteX14" fmla="*/ 1788795 w 5762149"/>
                <a:gd name="connsiteY14" fmla="*/ 380047 h 649604"/>
                <a:gd name="connsiteX15" fmla="*/ 1491615 w 5762149"/>
                <a:gd name="connsiteY15" fmla="*/ 410527 h 649604"/>
                <a:gd name="connsiteX16" fmla="*/ 1301115 w 5762149"/>
                <a:gd name="connsiteY16" fmla="*/ 433387 h 649604"/>
                <a:gd name="connsiteX17" fmla="*/ 879157 w 5762149"/>
                <a:gd name="connsiteY17" fmla="*/ 452436 h 649604"/>
                <a:gd name="connsiteX18" fmla="*/ 776288 w 5762149"/>
                <a:gd name="connsiteY18" fmla="*/ 407670 h 649604"/>
                <a:gd name="connsiteX19" fmla="*/ 638175 w 5762149"/>
                <a:gd name="connsiteY19" fmla="*/ 296227 h 649604"/>
                <a:gd name="connsiteX20" fmla="*/ 264795 w 5762149"/>
                <a:gd name="connsiteY20" fmla="*/ 212407 h 649604"/>
                <a:gd name="connsiteX21" fmla="*/ 60960 w 5762149"/>
                <a:gd name="connsiteY21" fmla="*/ 94297 h 649604"/>
                <a:gd name="connsiteX22" fmla="*/ 13335 w 5762149"/>
                <a:gd name="connsiteY22" fmla="*/ 29527 h 649604"/>
                <a:gd name="connsiteX23" fmla="*/ 0 w 5762149"/>
                <a:gd name="connsiteY23" fmla="*/ 0 h 649604"/>
                <a:gd name="connsiteX0" fmla="*/ 5762149 w 5762149"/>
                <a:gd name="connsiteY0" fmla="*/ 649604 h 649604"/>
                <a:gd name="connsiteX1" fmla="*/ 5604183 w 5762149"/>
                <a:gd name="connsiteY1" fmla="*/ 512153 h 649604"/>
                <a:gd name="connsiteX2" fmla="*/ 5437346 w 5762149"/>
                <a:gd name="connsiteY2" fmla="*/ 456247 h 649604"/>
                <a:gd name="connsiteX3" fmla="*/ 5247454 w 5762149"/>
                <a:gd name="connsiteY3" fmla="*/ 371128 h 649604"/>
                <a:gd name="connsiteX4" fmla="*/ 4998440 w 5762149"/>
                <a:gd name="connsiteY4" fmla="*/ 377585 h 649604"/>
                <a:gd name="connsiteX5" fmla="*/ 4671192 w 5762149"/>
                <a:gd name="connsiteY5" fmla="*/ 416885 h 649604"/>
                <a:gd name="connsiteX6" fmla="*/ 3998595 w 5762149"/>
                <a:gd name="connsiteY6" fmla="*/ 479107 h 649604"/>
                <a:gd name="connsiteX7" fmla="*/ 3680460 w 5762149"/>
                <a:gd name="connsiteY7" fmla="*/ 438150 h 649604"/>
                <a:gd name="connsiteX8" fmla="*/ 3486627 w 5762149"/>
                <a:gd name="connsiteY8" fmla="*/ 399573 h 649604"/>
                <a:gd name="connsiteX9" fmla="*/ 3136106 w 5762149"/>
                <a:gd name="connsiteY9" fmla="*/ 358616 h 649604"/>
                <a:gd name="connsiteX10" fmla="*/ 2948941 w 5762149"/>
                <a:gd name="connsiteY10" fmla="*/ 281940 h 649604"/>
                <a:gd name="connsiteX11" fmla="*/ 2853214 w 5762149"/>
                <a:gd name="connsiteY11" fmla="*/ 226694 h 649604"/>
                <a:gd name="connsiteX12" fmla="*/ 2671286 w 5762149"/>
                <a:gd name="connsiteY12" fmla="*/ 200025 h 649604"/>
                <a:gd name="connsiteX13" fmla="*/ 2055495 w 5762149"/>
                <a:gd name="connsiteY13" fmla="*/ 334327 h 649604"/>
                <a:gd name="connsiteX14" fmla="*/ 1788795 w 5762149"/>
                <a:gd name="connsiteY14" fmla="*/ 380047 h 649604"/>
                <a:gd name="connsiteX15" fmla="*/ 1491615 w 5762149"/>
                <a:gd name="connsiteY15" fmla="*/ 410527 h 649604"/>
                <a:gd name="connsiteX16" fmla="*/ 1301115 w 5762149"/>
                <a:gd name="connsiteY16" fmla="*/ 433387 h 649604"/>
                <a:gd name="connsiteX17" fmla="*/ 879157 w 5762149"/>
                <a:gd name="connsiteY17" fmla="*/ 452436 h 649604"/>
                <a:gd name="connsiteX18" fmla="*/ 776288 w 5762149"/>
                <a:gd name="connsiteY18" fmla="*/ 407670 h 649604"/>
                <a:gd name="connsiteX19" fmla="*/ 638175 w 5762149"/>
                <a:gd name="connsiteY19" fmla="*/ 296227 h 649604"/>
                <a:gd name="connsiteX20" fmla="*/ 264795 w 5762149"/>
                <a:gd name="connsiteY20" fmla="*/ 212407 h 649604"/>
                <a:gd name="connsiteX21" fmla="*/ 60960 w 5762149"/>
                <a:gd name="connsiteY21" fmla="*/ 94297 h 649604"/>
                <a:gd name="connsiteX22" fmla="*/ 13335 w 5762149"/>
                <a:gd name="connsiteY22" fmla="*/ 29527 h 649604"/>
                <a:gd name="connsiteX23" fmla="*/ 0 w 5762149"/>
                <a:gd name="connsiteY23" fmla="*/ 0 h 649604"/>
                <a:gd name="connsiteX0" fmla="*/ 5762149 w 5762149"/>
                <a:gd name="connsiteY0" fmla="*/ 649604 h 649604"/>
                <a:gd name="connsiteX1" fmla="*/ 5604183 w 5762149"/>
                <a:gd name="connsiteY1" fmla="*/ 512153 h 649604"/>
                <a:gd name="connsiteX2" fmla="*/ 5445722 w 5762149"/>
                <a:gd name="connsiteY2" fmla="*/ 440624 h 649604"/>
                <a:gd name="connsiteX3" fmla="*/ 5247454 w 5762149"/>
                <a:gd name="connsiteY3" fmla="*/ 371128 h 649604"/>
                <a:gd name="connsiteX4" fmla="*/ 4998440 w 5762149"/>
                <a:gd name="connsiteY4" fmla="*/ 377585 h 649604"/>
                <a:gd name="connsiteX5" fmla="*/ 4671192 w 5762149"/>
                <a:gd name="connsiteY5" fmla="*/ 416885 h 649604"/>
                <a:gd name="connsiteX6" fmla="*/ 3998595 w 5762149"/>
                <a:gd name="connsiteY6" fmla="*/ 479107 h 649604"/>
                <a:gd name="connsiteX7" fmla="*/ 3680460 w 5762149"/>
                <a:gd name="connsiteY7" fmla="*/ 438150 h 649604"/>
                <a:gd name="connsiteX8" fmla="*/ 3486627 w 5762149"/>
                <a:gd name="connsiteY8" fmla="*/ 399573 h 649604"/>
                <a:gd name="connsiteX9" fmla="*/ 3136106 w 5762149"/>
                <a:gd name="connsiteY9" fmla="*/ 358616 h 649604"/>
                <a:gd name="connsiteX10" fmla="*/ 2948941 w 5762149"/>
                <a:gd name="connsiteY10" fmla="*/ 281940 h 649604"/>
                <a:gd name="connsiteX11" fmla="*/ 2853214 w 5762149"/>
                <a:gd name="connsiteY11" fmla="*/ 226694 h 649604"/>
                <a:gd name="connsiteX12" fmla="*/ 2671286 w 5762149"/>
                <a:gd name="connsiteY12" fmla="*/ 200025 h 649604"/>
                <a:gd name="connsiteX13" fmla="*/ 2055495 w 5762149"/>
                <a:gd name="connsiteY13" fmla="*/ 334327 h 649604"/>
                <a:gd name="connsiteX14" fmla="*/ 1788795 w 5762149"/>
                <a:gd name="connsiteY14" fmla="*/ 380047 h 649604"/>
                <a:gd name="connsiteX15" fmla="*/ 1491615 w 5762149"/>
                <a:gd name="connsiteY15" fmla="*/ 410527 h 649604"/>
                <a:gd name="connsiteX16" fmla="*/ 1301115 w 5762149"/>
                <a:gd name="connsiteY16" fmla="*/ 433387 h 649604"/>
                <a:gd name="connsiteX17" fmla="*/ 879157 w 5762149"/>
                <a:gd name="connsiteY17" fmla="*/ 452436 h 649604"/>
                <a:gd name="connsiteX18" fmla="*/ 776288 w 5762149"/>
                <a:gd name="connsiteY18" fmla="*/ 407670 h 649604"/>
                <a:gd name="connsiteX19" fmla="*/ 638175 w 5762149"/>
                <a:gd name="connsiteY19" fmla="*/ 296227 h 649604"/>
                <a:gd name="connsiteX20" fmla="*/ 264795 w 5762149"/>
                <a:gd name="connsiteY20" fmla="*/ 212407 h 649604"/>
                <a:gd name="connsiteX21" fmla="*/ 60960 w 5762149"/>
                <a:gd name="connsiteY21" fmla="*/ 94297 h 649604"/>
                <a:gd name="connsiteX22" fmla="*/ 13335 w 5762149"/>
                <a:gd name="connsiteY22" fmla="*/ 29527 h 649604"/>
                <a:gd name="connsiteX23" fmla="*/ 0 w 5762149"/>
                <a:gd name="connsiteY23" fmla="*/ 0 h 649604"/>
                <a:gd name="connsiteX0" fmla="*/ 5762149 w 5762149"/>
                <a:gd name="connsiteY0" fmla="*/ 649604 h 649604"/>
                <a:gd name="connsiteX1" fmla="*/ 5604183 w 5762149"/>
                <a:gd name="connsiteY1" fmla="*/ 512153 h 649604"/>
                <a:gd name="connsiteX2" fmla="*/ 5445722 w 5762149"/>
                <a:gd name="connsiteY2" fmla="*/ 440624 h 649604"/>
                <a:gd name="connsiteX3" fmla="*/ 5247454 w 5762149"/>
                <a:gd name="connsiteY3" fmla="*/ 371128 h 649604"/>
                <a:gd name="connsiteX4" fmla="*/ 4998440 w 5762149"/>
                <a:gd name="connsiteY4" fmla="*/ 377585 h 649604"/>
                <a:gd name="connsiteX5" fmla="*/ 4671192 w 5762149"/>
                <a:gd name="connsiteY5" fmla="*/ 416885 h 649604"/>
                <a:gd name="connsiteX6" fmla="*/ 3998595 w 5762149"/>
                <a:gd name="connsiteY6" fmla="*/ 479107 h 649604"/>
                <a:gd name="connsiteX7" fmla="*/ 3680460 w 5762149"/>
                <a:gd name="connsiteY7" fmla="*/ 438150 h 649604"/>
                <a:gd name="connsiteX8" fmla="*/ 3486627 w 5762149"/>
                <a:gd name="connsiteY8" fmla="*/ 399573 h 649604"/>
                <a:gd name="connsiteX9" fmla="*/ 3136106 w 5762149"/>
                <a:gd name="connsiteY9" fmla="*/ 358616 h 649604"/>
                <a:gd name="connsiteX10" fmla="*/ 2948941 w 5762149"/>
                <a:gd name="connsiteY10" fmla="*/ 281940 h 649604"/>
                <a:gd name="connsiteX11" fmla="*/ 2853214 w 5762149"/>
                <a:gd name="connsiteY11" fmla="*/ 226694 h 649604"/>
                <a:gd name="connsiteX12" fmla="*/ 2671286 w 5762149"/>
                <a:gd name="connsiteY12" fmla="*/ 200025 h 649604"/>
                <a:gd name="connsiteX13" fmla="*/ 2055495 w 5762149"/>
                <a:gd name="connsiteY13" fmla="*/ 334327 h 649604"/>
                <a:gd name="connsiteX14" fmla="*/ 1788795 w 5762149"/>
                <a:gd name="connsiteY14" fmla="*/ 380047 h 649604"/>
                <a:gd name="connsiteX15" fmla="*/ 1491615 w 5762149"/>
                <a:gd name="connsiteY15" fmla="*/ 410527 h 649604"/>
                <a:gd name="connsiteX16" fmla="*/ 1301115 w 5762149"/>
                <a:gd name="connsiteY16" fmla="*/ 433387 h 649604"/>
                <a:gd name="connsiteX17" fmla="*/ 879157 w 5762149"/>
                <a:gd name="connsiteY17" fmla="*/ 452436 h 649604"/>
                <a:gd name="connsiteX18" fmla="*/ 776288 w 5762149"/>
                <a:gd name="connsiteY18" fmla="*/ 407670 h 649604"/>
                <a:gd name="connsiteX19" fmla="*/ 638175 w 5762149"/>
                <a:gd name="connsiteY19" fmla="*/ 296227 h 649604"/>
                <a:gd name="connsiteX20" fmla="*/ 264795 w 5762149"/>
                <a:gd name="connsiteY20" fmla="*/ 212407 h 649604"/>
                <a:gd name="connsiteX21" fmla="*/ 60960 w 5762149"/>
                <a:gd name="connsiteY21" fmla="*/ 94297 h 649604"/>
                <a:gd name="connsiteX22" fmla="*/ 13335 w 5762149"/>
                <a:gd name="connsiteY22" fmla="*/ 29527 h 649604"/>
                <a:gd name="connsiteX23" fmla="*/ 0 w 5762149"/>
                <a:gd name="connsiteY23" fmla="*/ 0 h 649604"/>
                <a:gd name="connsiteX0" fmla="*/ 5884994 w 5884994"/>
                <a:gd name="connsiteY0" fmla="*/ 753759 h 753759"/>
                <a:gd name="connsiteX1" fmla="*/ 5604183 w 5884994"/>
                <a:gd name="connsiteY1" fmla="*/ 512153 h 753759"/>
                <a:gd name="connsiteX2" fmla="*/ 5445722 w 5884994"/>
                <a:gd name="connsiteY2" fmla="*/ 440624 h 753759"/>
                <a:gd name="connsiteX3" fmla="*/ 5247454 w 5884994"/>
                <a:gd name="connsiteY3" fmla="*/ 371128 h 753759"/>
                <a:gd name="connsiteX4" fmla="*/ 4998440 w 5884994"/>
                <a:gd name="connsiteY4" fmla="*/ 377585 h 753759"/>
                <a:gd name="connsiteX5" fmla="*/ 4671192 w 5884994"/>
                <a:gd name="connsiteY5" fmla="*/ 416885 h 753759"/>
                <a:gd name="connsiteX6" fmla="*/ 3998595 w 5884994"/>
                <a:gd name="connsiteY6" fmla="*/ 479107 h 753759"/>
                <a:gd name="connsiteX7" fmla="*/ 3680460 w 5884994"/>
                <a:gd name="connsiteY7" fmla="*/ 438150 h 753759"/>
                <a:gd name="connsiteX8" fmla="*/ 3486627 w 5884994"/>
                <a:gd name="connsiteY8" fmla="*/ 399573 h 753759"/>
                <a:gd name="connsiteX9" fmla="*/ 3136106 w 5884994"/>
                <a:gd name="connsiteY9" fmla="*/ 358616 h 753759"/>
                <a:gd name="connsiteX10" fmla="*/ 2948941 w 5884994"/>
                <a:gd name="connsiteY10" fmla="*/ 281940 h 753759"/>
                <a:gd name="connsiteX11" fmla="*/ 2853214 w 5884994"/>
                <a:gd name="connsiteY11" fmla="*/ 226694 h 753759"/>
                <a:gd name="connsiteX12" fmla="*/ 2671286 w 5884994"/>
                <a:gd name="connsiteY12" fmla="*/ 200025 h 753759"/>
                <a:gd name="connsiteX13" fmla="*/ 2055495 w 5884994"/>
                <a:gd name="connsiteY13" fmla="*/ 334327 h 753759"/>
                <a:gd name="connsiteX14" fmla="*/ 1788795 w 5884994"/>
                <a:gd name="connsiteY14" fmla="*/ 380047 h 753759"/>
                <a:gd name="connsiteX15" fmla="*/ 1491615 w 5884994"/>
                <a:gd name="connsiteY15" fmla="*/ 410527 h 753759"/>
                <a:gd name="connsiteX16" fmla="*/ 1301115 w 5884994"/>
                <a:gd name="connsiteY16" fmla="*/ 433387 h 753759"/>
                <a:gd name="connsiteX17" fmla="*/ 879157 w 5884994"/>
                <a:gd name="connsiteY17" fmla="*/ 452436 h 753759"/>
                <a:gd name="connsiteX18" fmla="*/ 776288 w 5884994"/>
                <a:gd name="connsiteY18" fmla="*/ 407670 h 753759"/>
                <a:gd name="connsiteX19" fmla="*/ 638175 w 5884994"/>
                <a:gd name="connsiteY19" fmla="*/ 296227 h 753759"/>
                <a:gd name="connsiteX20" fmla="*/ 264795 w 5884994"/>
                <a:gd name="connsiteY20" fmla="*/ 212407 h 753759"/>
                <a:gd name="connsiteX21" fmla="*/ 60960 w 5884994"/>
                <a:gd name="connsiteY21" fmla="*/ 94297 h 753759"/>
                <a:gd name="connsiteX22" fmla="*/ 13335 w 5884994"/>
                <a:gd name="connsiteY22" fmla="*/ 29527 h 753759"/>
                <a:gd name="connsiteX23" fmla="*/ 0 w 5884994"/>
                <a:gd name="connsiteY23" fmla="*/ 0 h 75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4994" h="753759">
                  <a:moveTo>
                    <a:pt x="5884994" y="753759"/>
                  </a:moveTo>
                  <a:cubicBezTo>
                    <a:pt x="5869754" y="733439"/>
                    <a:pt x="5677395" y="564342"/>
                    <a:pt x="5604183" y="512153"/>
                  </a:cubicBezTo>
                  <a:cubicBezTo>
                    <a:pt x="5530971" y="459964"/>
                    <a:pt x="5505177" y="464128"/>
                    <a:pt x="5445722" y="440624"/>
                  </a:cubicBezTo>
                  <a:cubicBezTo>
                    <a:pt x="5386267" y="417120"/>
                    <a:pt x="5322001" y="381635"/>
                    <a:pt x="5247454" y="371128"/>
                  </a:cubicBezTo>
                  <a:cubicBezTo>
                    <a:pt x="5172907" y="360622"/>
                    <a:pt x="5094484" y="369959"/>
                    <a:pt x="4998440" y="377585"/>
                  </a:cubicBezTo>
                  <a:cubicBezTo>
                    <a:pt x="4902396" y="385211"/>
                    <a:pt x="4837833" y="399965"/>
                    <a:pt x="4671192" y="416885"/>
                  </a:cubicBezTo>
                  <a:cubicBezTo>
                    <a:pt x="4504551" y="433805"/>
                    <a:pt x="4163717" y="475563"/>
                    <a:pt x="3998595" y="479107"/>
                  </a:cubicBezTo>
                  <a:cubicBezTo>
                    <a:pt x="3833473" y="482651"/>
                    <a:pt x="3765788" y="451406"/>
                    <a:pt x="3680460" y="438150"/>
                  </a:cubicBezTo>
                  <a:cubicBezTo>
                    <a:pt x="3595132" y="424894"/>
                    <a:pt x="3577353" y="412829"/>
                    <a:pt x="3486627" y="399573"/>
                  </a:cubicBezTo>
                  <a:cubicBezTo>
                    <a:pt x="3395901" y="386317"/>
                    <a:pt x="3225720" y="378222"/>
                    <a:pt x="3136106" y="358616"/>
                  </a:cubicBezTo>
                  <a:cubicBezTo>
                    <a:pt x="3046492" y="339011"/>
                    <a:pt x="2996090" y="303927"/>
                    <a:pt x="2948941" y="281940"/>
                  </a:cubicBezTo>
                  <a:cubicBezTo>
                    <a:pt x="2901792" y="259953"/>
                    <a:pt x="2899490" y="240346"/>
                    <a:pt x="2853214" y="226694"/>
                  </a:cubicBezTo>
                  <a:cubicBezTo>
                    <a:pt x="2806938" y="213042"/>
                    <a:pt x="2804239" y="182086"/>
                    <a:pt x="2671286" y="200025"/>
                  </a:cubicBezTo>
                  <a:cubicBezTo>
                    <a:pt x="2538333" y="217964"/>
                    <a:pt x="2202577" y="304323"/>
                    <a:pt x="2055495" y="334327"/>
                  </a:cubicBezTo>
                  <a:cubicBezTo>
                    <a:pt x="1908413" y="364331"/>
                    <a:pt x="1882775" y="367347"/>
                    <a:pt x="1788795" y="380047"/>
                  </a:cubicBezTo>
                  <a:cubicBezTo>
                    <a:pt x="1694815" y="392747"/>
                    <a:pt x="1572895" y="401637"/>
                    <a:pt x="1491615" y="410527"/>
                  </a:cubicBezTo>
                  <a:cubicBezTo>
                    <a:pt x="1410335" y="419417"/>
                    <a:pt x="1403191" y="426402"/>
                    <a:pt x="1301115" y="433387"/>
                  </a:cubicBezTo>
                  <a:cubicBezTo>
                    <a:pt x="1199039" y="440372"/>
                    <a:pt x="966628" y="456722"/>
                    <a:pt x="879157" y="452436"/>
                  </a:cubicBezTo>
                  <a:cubicBezTo>
                    <a:pt x="791686" y="448150"/>
                    <a:pt x="816452" y="433705"/>
                    <a:pt x="776288" y="407670"/>
                  </a:cubicBezTo>
                  <a:cubicBezTo>
                    <a:pt x="736124" y="381635"/>
                    <a:pt x="723424" y="328771"/>
                    <a:pt x="638175" y="296227"/>
                  </a:cubicBezTo>
                  <a:cubicBezTo>
                    <a:pt x="552926" y="263683"/>
                    <a:pt x="360998" y="246062"/>
                    <a:pt x="264795" y="212407"/>
                  </a:cubicBezTo>
                  <a:cubicBezTo>
                    <a:pt x="195263" y="191452"/>
                    <a:pt x="102870" y="124777"/>
                    <a:pt x="60960" y="94297"/>
                  </a:cubicBezTo>
                  <a:cubicBezTo>
                    <a:pt x="45975" y="71820"/>
                    <a:pt x="23495" y="45243"/>
                    <a:pt x="13335" y="29527"/>
                  </a:cubicBezTo>
                  <a:cubicBezTo>
                    <a:pt x="3175" y="13811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/>
            <p:cNvSpPr/>
            <p:nvPr/>
          </p:nvSpPr>
          <p:spPr>
            <a:xfrm>
              <a:off x="6804248" y="4509120"/>
              <a:ext cx="576064" cy="28803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Forma livre 7"/>
            <p:cNvSpPr/>
            <p:nvPr/>
          </p:nvSpPr>
          <p:spPr>
            <a:xfrm>
              <a:off x="7103270" y="4814888"/>
              <a:ext cx="540544" cy="338137"/>
            </a:xfrm>
            <a:custGeom>
              <a:avLst/>
              <a:gdLst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238125 w 538163"/>
                <a:gd name="connsiteY23" fmla="*/ 204787 h 338137"/>
                <a:gd name="connsiteX24" fmla="*/ 264319 w 538163"/>
                <a:gd name="connsiteY24" fmla="*/ 211931 h 338137"/>
                <a:gd name="connsiteX25" fmla="*/ 278606 w 538163"/>
                <a:gd name="connsiteY25" fmla="*/ 216693 h 338137"/>
                <a:gd name="connsiteX26" fmla="*/ 297656 w 538163"/>
                <a:gd name="connsiteY26" fmla="*/ 221456 h 338137"/>
                <a:gd name="connsiteX27" fmla="*/ 304800 w 538163"/>
                <a:gd name="connsiteY27" fmla="*/ 228600 h 338137"/>
                <a:gd name="connsiteX28" fmla="*/ 314325 w 538163"/>
                <a:gd name="connsiteY28" fmla="*/ 230981 h 338137"/>
                <a:gd name="connsiteX29" fmla="*/ 321469 w 538163"/>
                <a:gd name="connsiteY29" fmla="*/ 233362 h 338137"/>
                <a:gd name="connsiteX30" fmla="*/ 326231 w 538163"/>
                <a:gd name="connsiteY30" fmla="*/ 240506 h 338137"/>
                <a:gd name="connsiteX31" fmla="*/ 335756 w 538163"/>
                <a:gd name="connsiteY31" fmla="*/ 245268 h 338137"/>
                <a:gd name="connsiteX32" fmla="*/ 352425 w 538163"/>
                <a:gd name="connsiteY32" fmla="*/ 250031 h 338137"/>
                <a:gd name="connsiteX33" fmla="*/ 359569 w 538163"/>
                <a:gd name="connsiteY33" fmla="*/ 252412 h 338137"/>
                <a:gd name="connsiteX34" fmla="*/ 373856 w 538163"/>
                <a:gd name="connsiteY34" fmla="*/ 259556 h 338137"/>
                <a:gd name="connsiteX35" fmla="*/ 383381 w 538163"/>
                <a:gd name="connsiteY35" fmla="*/ 264318 h 338137"/>
                <a:gd name="connsiteX36" fmla="*/ 397669 w 538163"/>
                <a:gd name="connsiteY36" fmla="*/ 269081 h 338137"/>
                <a:gd name="connsiteX37" fmla="*/ 414338 w 538163"/>
                <a:gd name="connsiteY37" fmla="*/ 273843 h 338137"/>
                <a:gd name="connsiteX38" fmla="*/ 421481 w 538163"/>
                <a:gd name="connsiteY38" fmla="*/ 278606 h 338137"/>
                <a:gd name="connsiteX39" fmla="*/ 435769 w 538163"/>
                <a:gd name="connsiteY39" fmla="*/ 280987 h 338137"/>
                <a:gd name="connsiteX40" fmla="*/ 447675 w 538163"/>
                <a:gd name="connsiteY40" fmla="*/ 283368 h 338137"/>
                <a:gd name="connsiteX41" fmla="*/ 457200 w 538163"/>
                <a:gd name="connsiteY41" fmla="*/ 288131 h 338137"/>
                <a:gd name="connsiteX42" fmla="*/ 464344 w 538163"/>
                <a:gd name="connsiteY42" fmla="*/ 292893 h 338137"/>
                <a:gd name="connsiteX43" fmla="*/ 488156 w 538163"/>
                <a:gd name="connsiteY43" fmla="*/ 300037 h 338137"/>
                <a:gd name="connsiteX44" fmla="*/ 495300 w 538163"/>
                <a:gd name="connsiteY44" fmla="*/ 304800 h 338137"/>
                <a:gd name="connsiteX45" fmla="*/ 511969 w 538163"/>
                <a:gd name="connsiteY45" fmla="*/ 309562 h 338137"/>
                <a:gd name="connsiteX46" fmla="*/ 519113 w 538163"/>
                <a:gd name="connsiteY46" fmla="*/ 311943 h 338137"/>
                <a:gd name="connsiteX47" fmla="*/ 526256 w 538163"/>
                <a:gd name="connsiteY47" fmla="*/ 326231 h 338137"/>
                <a:gd name="connsiteX48" fmla="*/ 533400 w 538163"/>
                <a:gd name="connsiteY48" fmla="*/ 328612 h 338137"/>
                <a:gd name="connsiteX49" fmla="*/ 538163 w 538163"/>
                <a:gd name="connsiteY49" fmla="*/ 338137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38163" h="338137">
                  <a:moveTo>
                    <a:pt x="0" y="0"/>
                  </a:moveTo>
                  <a:cubicBezTo>
                    <a:pt x="1345" y="9418"/>
                    <a:pt x="2440" y="19283"/>
                    <a:pt x="4763" y="28575"/>
                  </a:cubicBezTo>
                  <a:cubicBezTo>
                    <a:pt x="5372" y="31010"/>
                    <a:pt x="5752" y="33630"/>
                    <a:pt x="7144" y="35718"/>
                  </a:cubicBezTo>
                  <a:cubicBezTo>
                    <a:pt x="9012" y="38520"/>
                    <a:pt x="12132" y="40275"/>
                    <a:pt x="14288" y="42862"/>
                  </a:cubicBezTo>
                  <a:cubicBezTo>
                    <a:pt x="24209" y="54768"/>
                    <a:pt x="13097" y="46038"/>
                    <a:pt x="26194" y="54768"/>
                  </a:cubicBezTo>
                  <a:cubicBezTo>
                    <a:pt x="26988" y="57943"/>
                    <a:pt x="27286" y="61285"/>
                    <a:pt x="28575" y="64293"/>
                  </a:cubicBezTo>
                  <a:cubicBezTo>
                    <a:pt x="31704" y="71594"/>
                    <a:pt x="35435" y="72525"/>
                    <a:pt x="40481" y="78581"/>
                  </a:cubicBezTo>
                  <a:cubicBezTo>
                    <a:pt x="50401" y="90485"/>
                    <a:pt x="39294" y="81759"/>
                    <a:pt x="52388" y="90487"/>
                  </a:cubicBezTo>
                  <a:cubicBezTo>
                    <a:pt x="55563" y="95250"/>
                    <a:pt x="60103" y="99345"/>
                    <a:pt x="61913" y="104775"/>
                  </a:cubicBezTo>
                  <a:cubicBezTo>
                    <a:pt x="62707" y="107156"/>
                    <a:pt x="62687" y="109990"/>
                    <a:pt x="64294" y="111918"/>
                  </a:cubicBezTo>
                  <a:cubicBezTo>
                    <a:pt x="68193" y="116596"/>
                    <a:pt x="76225" y="119877"/>
                    <a:pt x="80963" y="123825"/>
                  </a:cubicBezTo>
                  <a:cubicBezTo>
                    <a:pt x="90174" y="131501"/>
                    <a:pt x="86283" y="131627"/>
                    <a:pt x="97631" y="138112"/>
                  </a:cubicBezTo>
                  <a:cubicBezTo>
                    <a:pt x="99810" y="139357"/>
                    <a:pt x="102394" y="139699"/>
                    <a:pt x="104775" y="140493"/>
                  </a:cubicBezTo>
                  <a:cubicBezTo>
                    <a:pt x="106363" y="142874"/>
                    <a:pt x="107514" y="145613"/>
                    <a:pt x="109538" y="147637"/>
                  </a:cubicBezTo>
                  <a:cubicBezTo>
                    <a:pt x="112906" y="151006"/>
                    <a:pt x="122466" y="155292"/>
                    <a:pt x="126206" y="157162"/>
                  </a:cubicBezTo>
                  <a:cubicBezTo>
                    <a:pt x="127794" y="159543"/>
                    <a:pt x="128588" y="162718"/>
                    <a:pt x="130969" y="164306"/>
                  </a:cubicBezTo>
                  <a:cubicBezTo>
                    <a:pt x="133692" y="166121"/>
                    <a:pt x="137347" y="165788"/>
                    <a:pt x="140494" y="166687"/>
                  </a:cubicBezTo>
                  <a:cubicBezTo>
                    <a:pt x="142908" y="167377"/>
                    <a:pt x="145257" y="168274"/>
                    <a:pt x="147638" y="169068"/>
                  </a:cubicBezTo>
                  <a:cubicBezTo>
                    <a:pt x="153563" y="173019"/>
                    <a:pt x="157395" y="176001"/>
                    <a:pt x="164306" y="178593"/>
                  </a:cubicBezTo>
                  <a:cubicBezTo>
                    <a:pt x="167370" y="179742"/>
                    <a:pt x="170696" y="180035"/>
                    <a:pt x="173831" y="180975"/>
                  </a:cubicBezTo>
                  <a:cubicBezTo>
                    <a:pt x="178639" y="182418"/>
                    <a:pt x="183458" y="183872"/>
                    <a:pt x="188119" y="185737"/>
                  </a:cubicBezTo>
                  <a:cubicBezTo>
                    <a:pt x="192088" y="187325"/>
                    <a:pt x="196202" y="188588"/>
                    <a:pt x="200025" y="190500"/>
                  </a:cubicBezTo>
                  <a:cubicBezTo>
                    <a:pt x="209124" y="195050"/>
                    <a:pt x="205848" y="196688"/>
                    <a:pt x="216694" y="200025"/>
                  </a:cubicBezTo>
                  <a:cubicBezTo>
                    <a:pt x="223688" y="202177"/>
                    <a:pt x="231026" y="203012"/>
                    <a:pt x="238125" y="204787"/>
                  </a:cubicBezTo>
                  <a:cubicBezTo>
                    <a:pt x="246905" y="206982"/>
                    <a:pt x="255636" y="209377"/>
                    <a:pt x="264319" y="211931"/>
                  </a:cubicBezTo>
                  <a:cubicBezTo>
                    <a:pt x="269135" y="213347"/>
                    <a:pt x="273736" y="215475"/>
                    <a:pt x="278606" y="216693"/>
                  </a:cubicBezTo>
                  <a:lnTo>
                    <a:pt x="297656" y="221456"/>
                  </a:lnTo>
                  <a:cubicBezTo>
                    <a:pt x="300037" y="223837"/>
                    <a:pt x="301876" y="226929"/>
                    <a:pt x="304800" y="228600"/>
                  </a:cubicBezTo>
                  <a:cubicBezTo>
                    <a:pt x="307642" y="230224"/>
                    <a:pt x="311178" y="230082"/>
                    <a:pt x="314325" y="230981"/>
                  </a:cubicBezTo>
                  <a:cubicBezTo>
                    <a:pt x="316739" y="231671"/>
                    <a:pt x="319088" y="232568"/>
                    <a:pt x="321469" y="233362"/>
                  </a:cubicBezTo>
                  <a:cubicBezTo>
                    <a:pt x="323056" y="235743"/>
                    <a:pt x="324032" y="238674"/>
                    <a:pt x="326231" y="240506"/>
                  </a:cubicBezTo>
                  <a:cubicBezTo>
                    <a:pt x="328958" y="242778"/>
                    <a:pt x="332493" y="243870"/>
                    <a:pt x="335756" y="245268"/>
                  </a:cubicBezTo>
                  <a:cubicBezTo>
                    <a:pt x="341473" y="247718"/>
                    <a:pt x="346373" y="248302"/>
                    <a:pt x="352425" y="250031"/>
                  </a:cubicBezTo>
                  <a:cubicBezTo>
                    <a:pt x="354839" y="250721"/>
                    <a:pt x="357188" y="251618"/>
                    <a:pt x="359569" y="252412"/>
                  </a:cubicBezTo>
                  <a:cubicBezTo>
                    <a:pt x="373295" y="261564"/>
                    <a:pt x="360057" y="253642"/>
                    <a:pt x="373856" y="259556"/>
                  </a:cubicBezTo>
                  <a:cubicBezTo>
                    <a:pt x="377119" y="260954"/>
                    <a:pt x="380085" y="263000"/>
                    <a:pt x="383381" y="264318"/>
                  </a:cubicBezTo>
                  <a:cubicBezTo>
                    <a:pt x="388042" y="266182"/>
                    <a:pt x="392906" y="267493"/>
                    <a:pt x="397669" y="269081"/>
                  </a:cubicBezTo>
                  <a:cubicBezTo>
                    <a:pt x="407912" y="272495"/>
                    <a:pt x="402385" y="270855"/>
                    <a:pt x="414338" y="273843"/>
                  </a:cubicBezTo>
                  <a:cubicBezTo>
                    <a:pt x="416719" y="275431"/>
                    <a:pt x="418766" y="277701"/>
                    <a:pt x="421481" y="278606"/>
                  </a:cubicBezTo>
                  <a:cubicBezTo>
                    <a:pt x="426062" y="280133"/>
                    <a:pt x="431019" y="280123"/>
                    <a:pt x="435769" y="280987"/>
                  </a:cubicBezTo>
                  <a:cubicBezTo>
                    <a:pt x="439751" y="281711"/>
                    <a:pt x="443706" y="282574"/>
                    <a:pt x="447675" y="283368"/>
                  </a:cubicBezTo>
                  <a:cubicBezTo>
                    <a:pt x="450850" y="284956"/>
                    <a:pt x="454118" y="286370"/>
                    <a:pt x="457200" y="288131"/>
                  </a:cubicBezTo>
                  <a:cubicBezTo>
                    <a:pt x="459685" y="289551"/>
                    <a:pt x="461784" y="291613"/>
                    <a:pt x="464344" y="292893"/>
                  </a:cubicBezTo>
                  <a:cubicBezTo>
                    <a:pt x="474789" y="298116"/>
                    <a:pt x="476999" y="297806"/>
                    <a:pt x="488156" y="300037"/>
                  </a:cubicBezTo>
                  <a:cubicBezTo>
                    <a:pt x="490537" y="301625"/>
                    <a:pt x="492740" y="303520"/>
                    <a:pt x="495300" y="304800"/>
                  </a:cubicBezTo>
                  <a:cubicBezTo>
                    <a:pt x="499105" y="306702"/>
                    <a:pt x="508410" y="308545"/>
                    <a:pt x="511969" y="309562"/>
                  </a:cubicBezTo>
                  <a:cubicBezTo>
                    <a:pt x="514383" y="310252"/>
                    <a:pt x="516732" y="311149"/>
                    <a:pt x="519113" y="311943"/>
                  </a:cubicBezTo>
                  <a:cubicBezTo>
                    <a:pt x="520681" y="316648"/>
                    <a:pt x="522060" y="322874"/>
                    <a:pt x="526256" y="326231"/>
                  </a:cubicBezTo>
                  <a:cubicBezTo>
                    <a:pt x="528216" y="327799"/>
                    <a:pt x="531019" y="327818"/>
                    <a:pt x="533400" y="328612"/>
                  </a:cubicBezTo>
                  <a:cubicBezTo>
                    <a:pt x="536136" y="336821"/>
                    <a:pt x="534006" y="333981"/>
                    <a:pt x="538163" y="338137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/>
            <p:cNvSpPr/>
            <p:nvPr/>
          </p:nvSpPr>
          <p:spPr>
            <a:xfrm>
              <a:off x="4164482" y="4661520"/>
              <a:ext cx="576064" cy="28803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4463500" y="4954583"/>
              <a:ext cx="160696" cy="104775"/>
            </a:xfrm>
            <a:custGeom>
              <a:avLst/>
              <a:gdLst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238125 w 538163"/>
                <a:gd name="connsiteY23" fmla="*/ 204787 h 338137"/>
                <a:gd name="connsiteX24" fmla="*/ 264319 w 538163"/>
                <a:gd name="connsiteY24" fmla="*/ 211931 h 338137"/>
                <a:gd name="connsiteX25" fmla="*/ 278606 w 538163"/>
                <a:gd name="connsiteY25" fmla="*/ 216693 h 338137"/>
                <a:gd name="connsiteX26" fmla="*/ 297656 w 538163"/>
                <a:gd name="connsiteY26" fmla="*/ 221456 h 338137"/>
                <a:gd name="connsiteX27" fmla="*/ 304800 w 538163"/>
                <a:gd name="connsiteY27" fmla="*/ 228600 h 338137"/>
                <a:gd name="connsiteX28" fmla="*/ 314325 w 538163"/>
                <a:gd name="connsiteY28" fmla="*/ 230981 h 338137"/>
                <a:gd name="connsiteX29" fmla="*/ 321469 w 538163"/>
                <a:gd name="connsiteY29" fmla="*/ 233362 h 338137"/>
                <a:gd name="connsiteX30" fmla="*/ 326231 w 538163"/>
                <a:gd name="connsiteY30" fmla="*/ 240506 h 338137"/>
                <a:gd name="connsiteX31" fmla="*/ 335756 w 538163"/>
                <a:gd name="connsiteY31" fmla="*/ 245268 h 338137"/>
                <a:gd name="connsiteX32" fmla="*/ 352425 w 538163"/>
                <a:gd name="connsiteY32" fmla="*/ 250031 h 338137"/>
                <a:gd name="connsiteX33" fmla="*/ 359569 w 538163"/>
                <a:gd name="connsiteY33" fmla="*/ 252412 h 338137"/>
                <a:gd name="connsiteX34" fmla="*/ 373856 w 538163"/>
                <a:gd name="connsiteY34" fmla="*/ 259556 h 338137"/>
                <a:gd name="connsiteX35" fmla="*/ 383381 w 538163"/>
                <a:gd name="connsiteY35" fmla="*/ 264318 h 338137"/>
                <a:gd name="connsiteX36" fmla="*/ 397669 w 538163"/>
                <a:gd name="connsiteY36" fmla="*/ 269081 h 338137"/>
                <a:gd name="connsiteX37" fmla="*/ 414338 w 538163"/>
                <a:gd name="connsiteY37" fmla="*/ 273843 h 338137"/>
                <a:gd name="connsiteX38" fmla="*/ 421481 w 538163"/>
                <a:gd name="connsiteY38" fmla="*/ 278606 h 338137"/>
                <a:gd name="connsiteX39" fmla="*/ 435769 w 538163"/>
                <a:gd name="connsiteY39" fmla="*/ 280987 h 338137"/>
                <a:gd name="connsiteX40" fmla="*/ 447675 w 538163"/>
                <a:gd name="connsiteY40" fmla="*/ 283368 h 338137"/>
                <a:gd name="connsiteX41" fmla="*/ 457200 w 538163"/>
                <a:gd name="connsiteY41" fmla="*/ 288131 h 338137"/>
                <a:gd name="connsiteX42" fmla="*/ 464344 w 538163"/>
                <a:gd name="connsiteY42" fmla="*/ 292893 h 338137"/>
                <a:gd name="connsiteX43" fmla="*/ 488156 w 538163"/>
                <a:gd name="connsiteY43" fmla="*/ 300037 h 338137"/>
                <a:gd name="connsiteX44" fmla="*/ 495300 w 538163"/>
                <a:gd name="connsiteY44" fmla="*/ 304800 h 338137"/>
                <a:gd name="connsiteX45" fmla="*/ 511969 w 538163"/>
                <a:gd name="connsiteY45" fmla="*/ 309562 h 338137"/>
                <a:gd name="connsiteX46" fmla="*/ 519113 w 538163"/>
                <a:gd name="connsiteY46" fmla="*/ 311943 h 338137"/>
                <a:gd name="connsiteX47" fmla="*/ 526256 w 538163"/>
                <a:gd name="connsiteY47" fmla="*/ 326231 h 338137"/>
                <a:gd name="connsiteX48" fmla="*/ 533400 w 538163"/>
                <a:gd name="connsiteY48" fmla="*/ 328612 h 338137"/>
                <a:gd name="connsiteX49" fmla="*/ 538163 w 538163"/>
                <a:gd name="connsiteY49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238125 w 538163"/>
                <a:gd name="connsiteY23" fmla="*/ 204787 h 338137"/>
                <a:gd name="connsiteX24" fmla="*/ 264319 w 538163"/>
                <a:gd name="connsiteY24" fmla="*/ 211931 h 338137"/>
                <a:gd name="connsiteX25" fmla="*/ 278606 w 538163"/>
                <a:gd name="connsiteY25" fmla="*/ 216693 h 338137"/>
                <a:gd name="connsiteX26" fmla="*/ 297656 w 538163"/>
                <a:gd name="connsiteY26" fmla="*/ 221456 h 338137"/>
                <a:gd name="connsiteX27" fmla="*/ 304800 w 538163"/>
                <a:gd name="connsiteY27" fmla="*/ 228600 h 338137"/>
                <a:gd name="connsiteX28" fmla="*/ 314325 w 538163"/>
                <a:gd name="connsiteY28" fmla="*/ 230981 h 338137"/>
                <a:gd name="connsiteX29" fmla="*/ 321469 w 538163"/>
                <a:gd name="connsiteY29" fmla="*/ 233362 h 338137"/>
                <a:gd name="connsiteX30" fmla="*/ 326231 w 538163"/>
                <a:gd name="connsiteY30" fmla="*/ 240506 h 338137"/>
                <a:gd name="connsiteX31" fmla="*/ 335756 w 538163"/>
                <a:gd name="connsiteY31" fmla="*/ 245268 h 338137"/>
                <a:gd name="connsiteX32" fmla="*/ 352425 w 538163"/>
                <a:gd name="connsiteY32" fmla="*/ 250031 h 338137"/>
                <a:gd name="connsiteX33" fmla="*/ 359569 w 538163"/>
                <a:gd name="connsiteY33" fmla="*/ 252412 h 338137"/>
                <a:gd name="connsiteX34" fmla="*/ 373856 w 538163"/>
                <a:gd name="connsiteY34" fmla="*/ 259556 h 338137"/>
                <a:gd name="connsiteX35" fmla="*/ 383381 w 538163"/>
                <a:gd name="connsiteY35" fmla="*/ 264318 h 338137"/>
                <a:gd name="connsiteX36" fmla="*/ 414338 w 538163"/>
                <a:gd name="connsiteY36" fmla="*/ 273843 h 338137"/>
                <a:gd name="connsiteX37" fmla="*/ 421481 w 538163"/>
                <a:gd name="connsiteY37" fmla="*/ 278606 h 338137"/>
                <a:gd name="connsiteX38" fmla="*/ 435769 w 538163"/>
                <a:gd name="connsiteY38" fmla="*/ 280987 h 338137"/>
                <a:gd name="connsiteX39" fmla="*/ 447675 w 538163"/>
                <a:gd name="connsiteY39" fmla="*/ 283368 h 338137"/>
                <a:gd name="connsiteX40" fmla="*/ 457200 w 538163"/>
                <a:gd name="connsiteY40" fmla="*/ 288131 h 338137"/>
                <a:gd name="connsiteX41" fmla="*/ 464344 w 538163"/>
                <a:gd name="connsiteY41" fmla="*/ 292893 h 338137"/>
                <a:gd name="connsiteX42" fmla="*/ 488156 w 538163"/>
                <a:gd name="connsiteY42" fmla="*/ 300037 h 338137"/>
                <a:gd name="connsiteX43" fmla="*/ 495300 w 538163"/>
                <a:gd name="connsiteY43" fmla="*/ 304800 h 338137"/>
                <a:gd name="connsiteX44" fmla="*/ 511969 w 538163"/>
                <a:gd name="connsiteY44" fmla="*/ 309562 h 338137"/>
                <a:gd name="connsiteX45" fmla="*/ 519113 w 538163"/>
                <a:gd name="connsiteY45" fmla="*/ 311943 h 338137"/>
                <a:gd name="connsiteX46" fmla="*/ 526256 w 538163"/>
                <a:gd name="connsiteY46" fmla="*/ 326231 h 338137"/>
                <a:gd name="connsiteX47" fmla="*/ 533400 w 538163"/>
                <a:gd name="connsiteY47" fmla="*/ 328612 h 338137"/>
                <a:gd name="connsiteX48" fmla="*/ 538163 w 538163"/>
                <a:gd name="connsiteY48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238125 w 538163"/>
                <a:gd name="connsiteY23" fmla="*/ 204787 h 338137"/>
                <a:gd name="connsiteX24" fmla="*/ 264319 w 538163"/>
                <a:gd name="connsiteY24" fmla="*/ 211931 h 338137"/>
                <a:gd name="connsiteX25" fmla="*/ 278606 w 538163"/>
                <a:gd name="connsiteY25" fmla="*/ 216693 h 338137"/>
                <a:gd name="connsiteX26" fmla="*/ 297656 w 538163"/>
                <a:gd name="connsiteY26" fmla="*/ 221456 h 338137"/>
                <a:gd name="connsiteX27" fmla="*/ 304800 w 538163"/>
                <a:gd name="connsiteY27" fmla="*/ 228600 h 338137"/>
                <a:gd name="connsiteX28" fmla="*/ 314325 w 538163"/>
                <a:gd name="connsiteY28" fmla="*/ 230981 h 338137"/>
                <a:gd name="connsiteX29" fmla="*/ 321469 w 538163"/>
                <a:gd name="connsiteY29" fmla="*/ 233362 h 338137"/>
                <a:gd name="connsiteX30" fmla="*/ 326231 w 538163"/>
                <a:gd name="connsiteY30" fmla="*/ 240506 h 338137"/>
                <a:gd name="connsiteX31" fmla="*/ 335756 w 538163"/>
                <a:gd name="connsiteY31" fmla="*/ 245268 h 338137"/>
                <a:gd name="connsiteX32" fmla="*/ 352425 w 538163"/>
                <a:gd name="connsiteY32" fmla="*/ 250031 h 338137"/>
                <a:gd name="connsiteX33" fmla="*/ 359569 w 538163"/>
                <a:gd name="connsiteY33" fmla="*/ 252412 h 338137"/>
                <a:gd name="connsiteX34" fmla="*/ 373856 w 538163"/>
                <a:gd name="connsiteY34" fmla="*/ 259556 h 338137"/>
                <a:gd name="connsiteX35" fmla="*/ 414338 w 538163"/>
                <a:gd name="connsiteY35" fmla="*/ 273843 h 338137"/>
                <a:gd name="connsiteX36" fmla="*/ 421481 w 538163"/>
                <a:gd name="connsiteY36" fmla="*/ 278606 h 338137"/>
                <a:gd name="connsiteX37" fmla="*/ 435769 w 538163"/>
                <a:gd name="connsiteY37" fmla="*/ 280987 h 338137"/>
                <a:gd name="connsiteX38" fmla="*/ 447675 w 538163"/>
                <a:gd name="connsiteY38" fmla="*/ 283368 h 338137"/>
                <a:gd name="connsiteX39" fmla="*/ 457200 w 538163"/>
                <a:gd name="connsiteY39" fmla="*/ 288131 h 338137"/>
                <a:gd name="connsiteX40" fmla="*/ 464344 w 538163"/>
                <a:gd name="connsiteY40" fmla="*/ 292893 h 338137"/>
                <a:gd name="connsiteX41" fmla="*/ 488156 w 538163"/>
                <a:gd name="connsiteY41" fmla="*/ 300037 h 338137"/>
                <a:gd name="connsiteX42" fmla="*/ 495300 w 538163"/>
                <a:gd name="connsiteY42" fmla="*/ 304800 h 338137"/>
                <a:gd name="connsiteX43" fmla="*/ 511969 w 538163"/>
                <a:gd name="connsiteY43" fmla="*/ 309562 h 338137"/>
                <a:gd name="connsiteX44" fmla="*/ 519113 w 538163"/>
                <a:gd name="connsiteY44" fmla="*/ 311943 h 338137"/>
                <a:gd name="connsiteX45" fmla="*/ 526256 w 538163"/>
                <a:gd name="connsiteY45" fmla="*/ 326231 h 338137"/>
                <a:gd name="connsiteX46" fmla="*/ 533400 w 538163"/>
                <a:gd name="connsiteY46" fmla="*/ 328612 h 338137"/>
                <a:gd name="connsiteX47" fmla="*/ 538163 w 538163"/>
                <a:gd name="connsiteY47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238125 w 538163"/>
                <a:gd name="connsiteY23" fmla="*/ 204787 h 338137"/>
                <a:gd name="connsiteX24" fmla="*/ 264319 w 538163"/>
                <a:gd name="connsiteY24" fmla="*/ 211931 h 338137"/>
                <a:gd name="connsiteX25" fmla="*/ 278606 w 538163"/>
                <a:gd name="connsiteY25" fmla="*/ 216693 h 338137"/>
                <a:gd name="connsiteX26" fmla="*/ 297656 w 538163"/>
                <a:gd name="connsiteY26" fmla="*/ 221456 h 338137"/>
                <a:gd name="connsiteX27" fmla="*/ 304800 w 538163"/>
                <a:gd name="connsiteY27" fmla="*/ 228600 h 338137"/>
                <a:gd name="connsiteX28" fmla="*/ 314325 w 538163"/>
                <a:gd name="connsiteY28" fmla="*/ 230981 h 338137"/>
                <a:gd name="connsiteX29" fmla="*/ 321469 w 538163"/>
                <a:gd name="connsiteY29" fmla="*/ 233362 h 338137"/>
                <a:gd name="connsiteX30" fmla="*/ 326231 w 538163"/>
                <a:gd name="connsiteY30" fmla="*/ 240506 h 338137"/>
                <a:gd name="connsiteX31" fmla="*/ 335756 w 538163"/>
                <a:gd name="connsiteY31" fmla="*/ 245268 h 338137"/>
                <a:gd name="connsiteX32" fmla="*/ 352425 w 538163"/>
                <a:gd name="connsiteY32" fmla="*/ 250031 h 338137"/>
                <a:gd name="connsiteX33" fmla="*/ 359569 w 538163"/>
                <a:gd name="connsiteY33" fmla="*/ 252412 h 338137"/>
                <a:gd name="connsiteX34" fmla="*/ 414338 w 538163"/>
                <a:gd name="connsiteY34" fmla="*/ 273843 h 338137"/>
                <a:gd name="connsiteX35" fmla="*/ 421481 w 538163"/>
                <a:gd name="connsiteY35" fmla="*/ 278606 h 338137"/>
                <a:gd name="connsiteX36" fmla="*/ 435769 w 538163"/>
                <a:gd name="connsiteY36" fmla="*/ 280987 h 338137"/>
                <a:gd name="connsiteX37" fmla="*/ 447675 w 538163"/>
                <a:gd name="connsiteY37" fmla="*/ 283368 h 338137"/>
                <a:gd name="connsiteX38" fmla="*/ 457200 w 538163"/>
                <a:gd name="connsiteY38" fmla="*/ 288131 h 338137"/>
                <a:gd name="connsiteX39" fmla="*/ 464344 w 538163"/>
                <a:gd name="connsiteY39" fmla="*/ 292893 h 338137"/>
                <a:gd name="connsiteX40" fmla="*/ 488156 w 538163"/>
                <a:gd name="connsiteY40" fmla="*/ 300037 h 338137"/>
                <a:gd name="connsiteX41" fmla="*/ 495300 w 538163"/>
                <a:gd name="connsiteY41" fmla="*/ 304800 h 338137"/>
                <a:gd name="connsiteX42" fmla="*/ 511969 w 538163"/>
                <a:gd name="connsiteY42" fmla="*/ 309562 h 338137"/>
                <a:gd name="connsiteX43" fmla="*/ 519113 w 538163"/>
                <a:gd name="connsiteY43" fmla="*/ 311943 h 338137"/>
                <a:gd name="connsiteX44" fmla="*/ 526256 w 538163"/>
                <a:gd name="connsiteY44" fmla="*/ 326231 h 338137"/>
                <a:gd name="connsiteX45" fmla="*/ 533400 w 538163"/>
                <a:gd name="connsiteY45" fmla="*/ 328612 h 338137"/>
                <a:gd name="connsiteX46" fmla="*/ 538163 w 538163"/>
                <a:gd name="connsiteY46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238125 w 538163"/>
                <a:gd name="connsiteY23" fmla="*/ 204787 h 338137"/>
                <a:gd name="connsiteX24" fmla="*/ 264319 w 538163"/>
                <a:gd name="connsiteY24" fmla="*/ 211931 h 338137"/>
                <a:gd name="connsiteX25" fmla="*/ 278606 w 538163"/>
                <a:gd name="connsiteY25" fmla="*/ 216693 h 338137"/>
                <a:gd name="connsiteX26" fmla="*/ 304800 w 538163"/>
                <a:gd name="connsiteY26" fmla="*/ 228600 h 338137"/>
                <a:gd name="connsiteX27" fmla="*/ 314325 w 538163"/>
                <a:gd name="connsiteY27" fmla="*/ 230981 h 338137"/>
                <a:gd name="connsiteX28" fmla="*/ 321469 w 538163"/>
                <a:gd name="connsiteY28" fmla="*/ 233362 h 338137"/>
                <a:gd name="connsiteX29" fmla="*/ 326231 w 538163"/>
                <a:gd name="connsiteY29" fmla="*/ 240506 h 338137"/>
                <a:gd name="connsiteX30" fmla="*/ 335756 w 538163"/>
                <a:gd name="connsiteY30" fmla="*/ 245268 h 338137"/>
                <a:gd name="connsiteX31" fmla="*/ 352425 w 538163"/>
                <a:gd name="connsiteY31" fmla="*/ 250031 h 338137"/>
                <a:gd name="connsiteX32" fmla="*/ 359569 w 538163"/>
                <a:gd name="connsiteY32" fmla="*/ 252412 h 338137"/>
                <a:gd name="connsiteX33" fmla="*/ 414338 w 538163"/>
                <a:gd name="connsiteY33" fmla="*/ 273843 h 338137"/>
                <a:gd name="connsiteX34" fmla="*/ 421481 w 538163"/>
                <a:gd name="connsiteY34" fmla="*/ 278606 h 338137"/>
                <a:gd name="connsiteX35" fmla="*/ 435769 w 538163"/>
                <a:gd name="connsiteY35" fmla="*/ 280987 h 338137"/>
                <a:gd name="connsiteX36" fmla="*/ 447675 w 538163"/>
                <a:gd name="connsiteY36" fmla="*/ 283368 h 338137"/>
                <a:gd name="connsiteX37" fmla="*/ 457200 w 538163"/>
                <a:gd name="connsiteY37" fmla="*/ 288131 h 338137"/>
                <a:gd name="connsiteX38" fmla="*/ 464344 w 538163"/>
                <a:gd name="connsiteY38" fmla="*/ 292893 h 338137"/>
                <a:gd name="connsiteX39" fmla="*/ 488156 w 538163"/>
                <a:gd name="connsiteY39" fmla="*/ 300037 h 338137"/>
                <a:gd name="connsiteX40" fmla="*/ 495300 w 538163"/>
                <a:gd name="connsiteY40" fmla="*/ 304800 h 338137"/>
                <a:gd name="connsiteX41" fmla="*/ 511969 w 538163"/>
                <a:gd name="connsiteY41" fmla="*/ 309562 h 338137"/>
                <a:gd name="connsiteX42" fmla="*/ 519113 w 538163"/>
                <a:gd name="connsiteY42" fmla="*/ 311943 h 338137"/>
                <a:gd name="connsiteX43" fmla="*/ 526256 w 538163"/>
                <a:gd name="connsiteY43" fmla="*/ 326231 h 338137"/>
                <a:gd name="connsiteX44" fmla="*/ 533400 w 538163"/>
                <a:gd name="connsiteY44" fmla="*/ 328612 h 338137"/>
                <a:gd name="connsiteX45" fmla="*/ 538163 w 538163"/>
                <a:gd name="connsiteY45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238125 w 538163"/>
                <a:gd name="connsiteY23" fmla="*/ 204787 h 338137"/>
                <a:gd name="connsiteX24" fmla="*/ 278606 w 538163"/>
                <a:gd name="connsiteY24" fmla="*/ 216693 h 338137"/>
                <a:gd name="connsiteX25" fmla="*/ 304800 w 538163"/>
                <a:gd name="connsiteY25" fmla="*/ 228600 h 338137"/>
                <a:gd name="connsiteX26" fmla="*/ 314325 w 538163"/>
                <a:gd name="connsiteY26" fmla="*/ 230981 h 338137"/>
                <a:gd name="connsiteX27" fmla="*/ 321469 w 538163"/>
                <a:gd name="connsiteY27" fmla="*/ 233362 h 338137"/>
                <a:gd name="connsiteX28" fmla="*/ 326231 w 538163"/>
                <a:gd name="connsiteY28" fmla="*/ 240506 h 338137"/>
                <a:gd name="connsiteX29" fmla="*/ 335756 w 538163"/>
                <a:gd name="connsiteY29" fmla="*/ 245268 h 338137"/>
                <a:gd name="connsiteX30" fmla="*/ 352425 w 538163"/>
                <a:gd name="connsiteY30" fmla="*/ 250031 h 338137"/>
                <a:gd name="connsiteX31" fmla="*/ 359569 w 538163"/>
                <a:gd name="connsiteY31" fmla="*/ 252412 h 338137"/>
                <a:gd name="connsiteX32" fmla="*/ 414338 w 538163"/>
                <a:gd name="connsiteY32" fmla="*/ 273843 h 338137"/>
                <a:gd name="connsiteX33" fmla="*/ 421481 w 538163"/>
                <a:gd name="connsiteY33" fmla="*/ 278606 h 338137"/>
                <a:gd name="connsiteX34" fmla="*/ 435769 w 538163"/>
                <a:gd name="connsiteY34" fmla="*/ 280987 h 338137"/>
                <a:gd name="connsiteX35" fmla="*/ 447675 w 538163"/>
                <a:gd name="connsiteY35" fmla="*/ 283368 h 338137"/>
                <a:gd name="connsiteX36" fmla="*/ 457200 w 538163"/>
                <a:gd name="connsiteY36" fmla="*/ 288131 h 338137"/>
                <a:gd name="connsiteX37" fmla="*/ 464344 w 538163"/>
                <a:gd name="connsiteY37" fmla="*/ 292893 h 338137"/>
                <a:gd name="connsiteX38" fmla="*/ 488156 w 538163"/>
                <a:gd name="connsiteY38" fmla="*/ 300037 h 338137"/>
                <a:gd name="connsiteX39" fmla="*/ 495300 w 538163"/>
                <a:gd name="connsiteY39" fmla="*/ 304800 h 338137"/>
                <a:gd name="connsiteX40" fmla="*/ 511969 w 538163"/>
                <a:gd name="connsiteY40" fmla="*/ 309562 h 338137"/>
                <a:gd name="connsiteX41" fmla="*/ 519113 w 538163"/>
                <a:gd name="connsiteY41" fmla="*/ 311943 h 338137"/>
                <a:gd name="connsiteX42" fmla="*/ 526256 w 538163"/>
                <a:gd name="connsiteY42" fmla="*/ 326231 h 338137"/>
                <a:gd name="connsiteX43" fmla="*/ 533400 w 538163"/>
                <a:gd name="connsiteY43" fmla="*/ 328612 h 338137"/>
                <a:gd name="connsiteX44" fmla="*/ 538163 w 538163"/>
                <a:gd name="connsiteY44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278606 w 538163"/>
                <a:gd name="connsiteY23" fmla="*/ 216693 h 338137"/>
                <a:gd name="connsiteX24" fmla="*/ 304800 w 538163"/>
                <a:gd name="connsiteY24" fmla="*/ 228600 h 338137"/>
                <a:gd name="connsiteX25" fmla="*/ 314325 w 538163"/>
                <a:gd name="connsiteY25" fmla="*/ 230981 h 338137"/>
                <a:gd name="connsiteX26" fmla="*/ 321469 w 538163"/>
                <a:gd name="connsiteY26" fmla="*/ 233362 h 338137"/>
                <a:gd name="connsiteX27" fmla="*/ 326231 w 538163"/>
                <a:gd name="connsiteY27" fmla="*/ 240506 h 338137"/>
                <a:gd name="connsiteX28" fmla="*/ 335756 w 538163"/>
                <a:gd name="connsiteY28" fmla="*/ 245268 h 338137"/>
                <a:gd name="connsiteX29" fmla="*/ 352425 w 538163"/>
                <a:gd name="connsiteY29" fmla="*/ 250031 h 338137"/>
                <a:gd name="connsiteX30" fmla="*/ 359569 w 538163"/>
                <a:gd name="connsiteY30" fmla="*/ 252412 h 338137"/>
                <a:gd name="connsiteX31" fmla="*/ 414338 w 538163"/>
                <a:gd name="connsiteY31" fmla="*/ 273843 h 338137"/>
                <a:gd name="connsiteX32" fmla="*/ 421481 w 538163"/>
                <a:gd name="connsiteY32" fmla="*/ 278606 h 338137"/>
                <a:gd name="connsiteX33" fmla="*/ 435769 w 538163"/>
                <a:gd name="connsiteY33" fmla="*/ 280987 h 338137"/>
                <a:gd name="connsiteX34" fmla="*/ 447675 w 538163"/>
                <a:gd name="connsiteY34" fmla="*/ 283368 h 338137"/>
                <a:gd name="connsiteX35" fmla="*/ 457200 w 538163"/>
                <a:gd name="connsiteY35" fmla="*/ 288131 h 338137"/>
                <a:gd name="connsiteX36" fmla="*/ 464344 w 538163"/>
                <a:gd name="connsiteY36" fmla="*/ 292893 h 338137"/>
                <a:gd name="connsiteX37" fmla="*/ 488156 w 538163"/>
                <a:gd name="connsiteY37" fmla="*/ 300037 h 338137"/>
                <a:gd name="connsiteX38" fmla="*/ 495300 w 538163"/>
                <a:gd name="connsiteY38" fmla="*/ 304800 h 338137"/>
                <a:gd name="connsiteX39" fmla="*/ 511969 w 538163"/>
                <a:gd name="connsiteY39" fmla="*/ 309562 h 338137"/>
                <a:gd name="connsiteX40" fmla="*/ 519113 w 538163"/>
                <a:gd name="connsiteY40" fmla="*/ 311943 h 338137"/>
                <a:gd name="connsiteX41" fmla="*/ 526256 w 538163"/>
                <a:gd name="connsiteY41" fmla="*/ 326231 h 338137"/>
                <a:gd name="connsiteX42" fmla="*/ 533400 w 538163"/>
                <a:gd name="connsiteY42" fmla="*/ 328612 h 338137"/>
                <a:gd name="connsiteX43" fmla="*/ 538163 w 538163"/>
                <a:gd name="connsiteY43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304800 w 538163"/>
                <a:gd name="connsiteY23" fmla="*/ 228600 h 338137"/>
                <a:gd name="connsiteX24" fmla="*/ 314325 w 538163"/>
                <a:gd name="connsiteY24" fmla="*/ 230981 h 338137"/>
                <a:gd name="connsiteX25" fmla="*/ 321469 w 538163"/>
                <a:gd name="connsiteY25" fmla="*/ 233362 h 338137"/>
                <a:gd name="connsiteX26" fmla="*/ 326231 w 538163"/>
                <a:gd name="connsiteY26" fmla="*/ 240506 h 338137"/>
                <a:gd name="connsiteX27" fmla="*/ 335756 w 538163"/>
                <a:gd name="connsiteY27" fmla="*/ 245268 h 338137"/>
                <a:gd name="connsiteX28" fmla="*/ 352425 w 538163"/>
                <a:gd name="connsiteY28" fmla="*/ 250031 h 338137"/>
                <a:gd name="connsiteX29" fmla="*/ 359569 w 538163"/>
                <a:gd name="connsiteY29" fmla="*/ 252412 h 338137"/>
                <a:gd name="connsiteX30" fmla="*/ 414338 w 538163"/>
                <a:gd name="connsiteY30" fmla="*/ 273843 h 338137"/>
                <a:gd name="connsiteX31" fmla="*/ 421481 w 538163"/>
                <a:gd name="connsiteY31" fmla="*/ 278606 h 338137"/>
                <a:gd name="connsiteX32" fmla="*/ 435769 w 538163"/>
                <a:gd name="connsiteY32" fmla="*/ 280987 h 338137"/>
                <a:gd name="connsiteX33" fmla="*/ 447675 w 538163"/>
                <a:gd name="connsiteY33" fmla="*/ 283368 h 338137"/>
                <a:gd name="connsiteX34" fmla="*/ 457200 w 538163"/>
                <a:gd name="connsiteY34" fmla="*/ 288131 h 338137"/>
                <a:gd name="connsiteX35" fmla="*/ 464344 w 538163"/>
                <a:gd name="connsiteY35" fmla="*/ 292893 h 338137"/>
                <a:gd name="connsiteX36" fmla="*/ 488156 w 538163"/>
                <a:gd name="connsiteY36" fmla="*/ 300037 h 338137"/>
                <a:gd name="connsiteX37" fmla="*/ 495300 w 538163"/>
                <a:gd name="connsiteY37" fmla="*/ 304800 h 338137"/>
                <a:gd name="connsiteX38" fmla="*/ 511969 w 538163"/>
                <a:gd name="connsiteY38" fmla="*/ 309562 h 338137"/>
                <a:gd name="connsiteX39" fmla="*/ 519113 w 538163"/>
                <a:gd name="connsiteY39" fmla="*/ 311943 h 338137"/>
                <a:gd name="connsiteX40" fmla="*/ 526256 w 538163"/>
                <a:gd name="connsiteY40" fmla="*/ 326231 h 338137"/>
                <a:gd name="connsiteX41" fmla="*/ 533400 w 538163"/>
                <a:gd name="connsiteY41" fmla="*/ 328612 h 338137"/>
                <a:gd name="connsiteX42" fmla="*/ 538163 w 538163"/>
                <a:gd name="connsiteY42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304800 w 538163"/>
                <a:gd name="connsiteY23" fmla="*/ 228600 h 338137"/>
                <a:gd name="connsiteX24" fmla="*/ 314325 w 538163"/>
                <a:gd name="connsiteY24" fmla="*/ 230981 h 338137"/>
                <a:gd name="connsiteX25" fmla="*/ 326231 w 538163"/>
                <a:gd name="connsiteY25" fmla="*/ 240506 h 338137"/>
                <a:gd name="connsiteX26" fmla="*/ 335756 w 538163"/>
                <a:gd name="connsiteY26" fmla="*/ 245268 h 338137"/>
                <a:gd name="connsiteX27" fmla="*/ 352425 w 538163"/>
                <a:gd name="connsiteY27" fmla="*/ 250031 h 338137"/>
                <a:gd name="connsiteX28" fmla="*/ 359569 w 538163"/>
                <a:gd name="connsiteY28" fmla="*/ 252412 h 338137"/>
                <a:gd name="connsiteX29" fmla="*/ 414338 w 538163"/>
                <a:gd name="connsiteY29" fmla="*/ 273843 h 338137"/>
                <a:gd name="connsiteX30" fmla="*/ 421481 w 538163"/>
                <a:gd name="connsiteY30" fmla="*/ 278606 h 338137"/>
                <a:gd name="connsiteX31" fmla="*/ 435769 w 538163"/>
                <a:gd name="connsiteY31" fmla="*/ 280987 h 338137"/>
                <a:gd name="connsiteX32" fmla="*/ 447675 w 538163"/>
                <a:gd name="connsiteY32" fmla="*/ 283368 h 338137"/>
                <a:gd name="connsiteX33" fmla="*/ 457200 w 538163"/>
                <a:gd name="connsiteY33" fmla="*/ 288131 h 338137"/>
                <a:gd name="connsiteX34" fmla="*/ 464344 w 538163"/>
                <a:gd name="connsiteY34" fmla="*/ 292893 h 338137"/>
                <a:gd name="connsiteX35" fmla="*/ 488156 w 538163"/>
                <a:gd name="connsiteY35" fmla="*/ 300037 h 338137"/>
                <a:gd name="connsiteX36" fmla="*/ 495300 w 538163"/>
                <a:gd name="connsiteY36" fmla="*/ 304800 h 338137"/>
                <a:gd name="connsiteX37" fmla="*/ 511969 w 538163"/>
                <a:gd name="connsiteY37" fmla="*/ 309562 h 338137"/>
                <a:gd name="connsiteX38" fmla="*/ 519113 w 538163"/>
                <a:gd name="connsiteY38" fmla="*/ 311943 h 338137"/>
                <a:gd name="connsiteX39" fmla="*/ 526256 w 538163"/>
                <a:gd name="connsiteY39" fmla="*/ 326231 h 338137"/>
                <a:gd name="connsiteX40" fmla="*/ 533400 w 538163"/>
                <a:gd name="connsiteY40" fmla="*/ 328612 h 338137"/>
                <a:gd name="connsiteX41" fmla="*/ 538163 w 538163"/>
                <a:gd name="connsiteY41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304800 w 538163"/>
                <a:gd name="connsiteY23" fmla="*/ 228600 h 338137"/>
                <a:gd name="connsiteX24" fmla="*/ 314325 w 538163"/>
                <a:gd name="connsiteY24" fmla="*/ 230981 h 338137"/>
                <a:gd name="connsiteX25" fmla="*/ 326231 w 538163"/>
                <a:gd name="connsiteY25" fmla="*/ 240506 h 338137"/>
                <a:gd name="connsiteX26" fmla="*/ 335756 w 538163"/>
                <a:gd name="connsiteY26" fmla="*/ 245268 h 338137"/>
                <a:gd name="connsiteX27" fmla="*/ 352425 w 538163"/>
                <a:gd name="connsiteY27" fmla="*/ 250031 h 338137"/>
                <a:gd name="connsiteX28" fmla="*/ 414338 w 538163"/>
                <a:gd name="connsiteY28" fmla="*/ 273843 h 338137"/>
                <a:gd name="connsiteX29" fmla="*/ 421481 w 538163"/>
                <a:gd name="connsiteY29" fmla="*/ 278606 h 338137"/>
                <a:gd name="connsiteX30" fmla="*/ 435769 w 538163"/>
                <a:gd name="connsiteY30" fmla="*/ 280987 h 338137"/>
                <a:gd name="connsiteX31" fmla="*/ 447675 w 538163"/>
                <a:gd name="connsiteY31" fmla="*/ 283368 h 338137"/>
                <a:gd name="connsiteX32" fmla="*/ 457200 w 538163"/>
                <a:gd name="connsiteY32" fmla="*/ 288131 h 338137"/>
                <a:gd name="connsiteX33" fmla="*/ 464344 w 538163"/>
                <a:gd name="connsiteY33" fmla="*/ 292893 h 338137"/>
                <a:gd name="connsiteX34" fmla="*/ 488156 w 538163"/>
                <a:gd name="connsiteY34" fmla="*/ 300037 h 338137"/>
                <a:gd name="connsiteX35" fmla="*/ 495300 w 538163"/>
                <a:gd name="connsiteY35" fmla="*/ 304800 h 338137"/>
                <a:gd name="connsiteX36" fmla="*/ 511969 w 538163"/>
                <a:gd name="connsiteY36" fmla="*/ 309562 h 338137"/>
                <a:gd name="connsiteX37" fmla="*/ 519113 w 538163"/>
                <a:gd name="connsiteY37" fmla="*/ 311943 h 338137"/>
                <a:gd name="connsiteX38" fmla="*/ 526256 w 538163"/>
                <a:gd name="connsiteY38" fmla="*/ 326231 h 338137"/>
                <a:gd name="connsiteX39" fmla="*/ 533400 w 538163"/>
                <a:gd name="connsiteY39" fmla="*/ 328612 h 338137"/>
                <a:gd name="connsiteX40" fmla="*/ 538163 w 538163"/>
                <a:gd name="connsiteY40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304800 w 538163"/>
                <a:gd name="connsiteY23" fmla="*/ 228600 h 338137"/>
                <a:gd name="connsiteX24" fmla="*/ 314325 w 538163"/>
                <a:gd name="connsiteY24" fmla="*/ 230981 h 338137"/>
                <a:gd name="connsiteX25" fmla="*/ 326231 w 538163"/>
                <a:gd name="connsiteY25" fmla="*/ 240506 h 338137"/>
                <a:gd name="connsiteX26" fmla="*/ 335756 w 538163"/>
                <a:gd name="connsiteY26" fmla="*/ 245268 h 338137"/>
                <a:gd name="connsiteX27" fmla="*/ 352425 w 538163"/>
                <a:gd name="connsiteY27" fmla="*/ 250031 h 338137"/>
                <a:gd name="connsiteX28" fmla="*/ 414338 w 538163"/>
                <a:gd name="connsiteY28" fmla="*/ 273843 h 338137"/>
                <a:gd name="connsiteX29" fmla="*/ 421481 w 538163"/>
                <a:gd name="connsiteY29" fmla="*/ 278606 h 338137"/>
                <a:gd name="connsiteX30" fmla="*/ 435769 w 538163"/>
                <a:gd name="connsiteY30" fmla="*/ 280987 h 338137"/>
                <a:gd name="connsiteX31" fmla="*/ 447675 w 538163"/>
                <a:gd name="connsiteY31" fmla="*/ 283368 h 338137"/>
                <a:gd name="connsiteX32" fmla="*/ 457200 w 538163"/>
                <a:gd name="connsiteY32" fmla="*/ 288131 h 338137"/>
                <a:gd name="connsiteX33" fmla="*/ 464344 w 538163"/>
                <a:gd name="connsiteY33" fmla="*/ 292893 h 338137"/>
                <a:gd name="connsiteX34" fmla="*/ 488156 w 538163"/>
                <a:gd name="connsiteY34" fmla="*/ 300037 h 338137"/>
                <a:gd name="connsiteX35" fmla="*/ 495300 w 538163"/>
                <a:gd name="connsiteY35" fmla="*/ 304800 h 338137"/>
                <a:gd name="connsiteX36" fmla="*/ 511969 w 538163"/>
                <a:gd name="connsiteY36" fmla="*/ 309562 h 338137"/>
                <a:gd name="connsiteX37" fmla="*/ 526256 w 538163"/>
                <a:gd name="connsiteY37" fmla="*/ 326231 h 338137"/>
                <a:gd name="connsiteX38" fmla="*/ 533400 w 538163"/>
                <a:gd name="connsiteY38" fmla="*/ 328612 h 338137"/>
                <a:gd name="connsiteX39" fmla="*/ 538163 w 538163"/>
                <a:gd name="connsiteY39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304800 w 538163"/>
                <a:gd name="connsiteY23" fmla="*/ 228600 h 338137"/>
                <a:gd name="connsiteX24" fmla="*/ 314325 w 538163"/>
                <a:gd name="connsiteY24" fmla="*/ 230981 h 338137"/>
                <a:gd name="connsiteX25" fmla="*/ 326231 w 538163"/>
                <a:gd name="connsiteY25" fmla="*/ 240506 h 338137"/>
                <a:gd name="connsiteX26" fmla="*/ 335756 w 538163"/>
                <a:gd name="connsiteY26" fmla="*/ 245268 h 338137"/>
                <a:gd name="connsiteX27" fmla="*/ 352425 w 538163"/>
                <a:gd name="connsiteY27" fmla="*/ 250031 h 338137"/>
                <a:gd name="connsiteX28" fmla="*/ 414338 w 538163"/>
                <a:gd name="connsiteY28" fmla="*/ 273843 h 338137"/>
                <a:gd name="connsiteX29" fmla="*/ 421481 w 538163"/>
                <a:gd name="connsiteY29" fmla="*/ 278606 h 338137"/>
                <a:gd name="connsiteX30" fmla="*/ 435769 w 538163"/>
                <a:gd name="connsiteY30" fmla="*/ 280987 h 338137"/>
                <a:gd name="connsiteX31" fmla="*/ 447675 w 538163"/>
                <a:gd name="connsiteY31" fmla="*/ 283368 h 338137"/>
                <a:gd name="connsiteX32" fmla="*/ 457200 w 538163"/>
                <a:gd name="connsiteY32" fmla="*/ 288131 h 338137"/>
                <a:gd name="connsiteX33" fmla="*/ 464344 w 538163"/>
                <a:gd name="connsiteY33" fmla="*/ 292893 h 338137"/>
                <a:gd name="connsiteX34" fmla="*/ 488156 w 538163"/>
                <a:gd name="connsiteY34" fmla="*/ 300037 h 338137"/>
                <a:gd name="connsiteX35" fmla="*/ 495300 w 538163"/>
                <a:gd name="connsiteY35" fmla="*/ 304800 h 338137"/>
                <a:gd name="connsiteX36" fmla="*/ 526256 w 538163"/>
                <a:gd name="connsiteY36" fmla="*/ 326231 h 338137"/>
                <a:gd name="connsiteX37" fmla="*/ 533400 w 538163"/>
                <a:gd name="connsiteY37" fmla="*/ 328612 h 338137"/>
                <a:gd name="connsiteX38" fmla="*/ 538163 w 538163"/>
                <a:gd name="connsiteY38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304800 w 538163"/>
                <a:gd name="connsiteY23" fmla="*/ 228600 h 338137"/>
                <a:gd name="connsiteX24" fmla="*/ 314325 w 538163"/>
                <a:gd name="connsiteY24" fmla="*/ 230981 h 338137"/>
                <a:gd name="connsiteX25" fmla="*/ 326231 w 538163"/>
                <a:gd name="connsiteY25" fmla="*/ 240506 h 338137"/>
                <a:gd name="connsiteX26" fmla="*/ 335756 w 538163"/>
                <a:gd name="connsiteY26" fmla="*/ 245268 h 338137"/>
                <a:gd name="connsiteX27" fmla="*/ 352425 w 538163"/>
                <a:gd name="connsiteY27" fmla="*/ 250031 h 338137"/>
                <a:gd name="connsiteX28" fmla="*/ 414338 w 538163"/>
                <a:gd name="connsiteY28" fmla="*/ 273843 h 338137"/>
                <a:gd name="connsiteX29" fmla="*/ 421481 w 538163"/>
                <a:gd name="connsiteY29" fmla="*/ 278606 h 338137"/>
                <a:gd name="connsiteX30" fmla="*/ 435769 w 538163"/>
                <a:gd name="connsiteY30" fmla="*/ 280987 h 338137"/>
                <a:gd name="connsiteX31" fmla="*/ 447675 w 538163"/>
                <a:gd name="connsiteY31" fmla="*/ 283368 h 338137"/>
                <a:gd name="connsiteX32" fmla="*/ 457200 w 538163"/>
                <a:gd name="connsiteY32" fmla="*/ 288131 h 338137"/>
                <a:gd name="connsiteX33" fmla="*/ 464344 w 538163"/>
                <a:gd name="connsiteY33" fmla="*/ 292893 h 338137"/>
                <a:gd name="connsiteX34" fmla="*/ 488156 w 538163"/>
                <a:gd name="connsiteY34" fmla="*/ 300037 h 338137"/>
                <a:gd name="connsiteX35" fmla="*/ 526256 w 538163"/>
                <a:gd name="connsiteY35" fmla="*/ 326231 h 338137"/>
                <a:gd name="connsiteX36" fmla="*/ 533400 w 538163"/>
                <a:gd name="connsiteY36" fmla="*/ 328612 h 338137"/>
                <a:gd name="connsiteX37" fmla="*/ 538163 w 538163"/>
                <a:gd name="connsiteY37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304800 w 538163"/>
                <a:gd name="connsiteY23" fmla="*/ 228600 h 338137"/>
                <a:gd name="connsiteX24" fmla="*/ 314325 w 538163"/>
                <a:gd name="connsiteY24" fmla="*/ 230981 h 338137"/>
                <a:gd name="connsiteX25" fmla="*/ 326231 w 538163"/>
                <a:gd name="connsiteY25" fmla="*/ 240506 h 338137"/>
                <a:gd name="connsiteX26" fmla="*/ 335756 w 538163"/>
                <a:gd name="connsiteY26" fmla="*/ 245268 h 338137"/>
                <a:gd name="connsiteX27" fmla="*/ 352425 w 538163"/>
                <a:gd name="connsiteY27" fmla="*/ 250031 h 338137"/>
                <a:gd name="connsiteX28" fmla="*/ 414338 w 538163"/>
                <a:gd name="connsiteY28" fmla="*/ 273843 h 338137"/>
                <a:gd name="connsiteX29" fmla="*/ 421481 w 538163"/>
                <a:gd name="connsiteY29" fmla="*/ 278606 h 338137"/>
                <a:gd name="connsiteX30" fmla="*/ 435769 w 538163"/>
                <a:gd name="connsiteY30" fmla="*/ 280987 h 338137"/>
                <a:gd name="connsiteX31" fmla="*/ 447675 w 538163"/>
                <a:gd name="connsiteY31" fmla="*/ 283368 h 338137"/>
                <a:gd name="connsiteX32" fmla="*/ 457200 w 538163"/>
                <a:gd name="connsiteY32" fmla="*/ 288131 h 338137"/>
                <a:gd name="connsiteX33" fmla="*/ 488156 w 538163"/>
                <a:gd name="connsiteY33" fmla="*/ 300037 h 338137"/>
                <a:gd name="connsiteX34" fmla="*/ 526256 w 538163"/>
                <a:gd name="connsiteY34" fmla="*/ 326231 h 338137"/>
                <a:gd name="connsiteX35" fmla="*/ 533400 w 538163"/>
                <a:gd name="connsiteY35" fmla="*/ 328612 h 338137"/>
                <a:gd name="connsiteX36" fmla="*/ 538163 w 538163"/>
                <a:gd name="connsiteY36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304800 w 538163"/>
                <a:gd name="connsiteY23" fmla="*/ 228600 h 338137"/>
                <a:gd name="connsiteX24" fmla="*/ 314325 w 538163"/>
                <a:gd name="connsiteY24" fmla="*/ 230981 h 338137"/>
                <a:gd name="connsiteX25" fmla="*/ 326231 w 538163"/>
                <a:gd name="connsiteY25" fmla="*/ 240506 h 338137"/>
                <a:gd name="connsiteX26" fmla="*/ 335756 w 538163"/>
                <a:gd name="connsiteY26" fmla="*/ 245268 h 338137"/>
                <a:gd name="connsiteX27" fmla="*/ 352425 w 538163"/>
                <a:gd name="connsiteY27" fmla="*/ 250031 h 338137"/>
                <a:gd name="connsiteX28" fmla="*/ 414338 w 538163"/>
                <a:gd name="connsiteY28" fmla="*/ 273843 h 338137"/>
                <a:gd name="connsiteX29" fmla="*/ 421481 w 538163"/>
                <a:gd name="connsiteY29" fmla="*/ 278606 h 338137"/>
                <a:gd name="connsiteX30" fmla="*/ 435769 w 538163"/>
                <a:gd name="connsiteY30" fmla="*/ 280987 h 338137"/>
                <a:gd name="connsiteX31" fmla="*/ 447675 w 538163"/>
                <a:gd name="connsiteY31" fmla="*/ 283368 h 338137"/>
                <a:gd name="connsiteX32" fmla="*/ 488156 w 538163"/>
                <a:gd name="connsiteY32" fmla="*/ 300037 h 338137"/>
                <a:gd name="connsiteX33" fmla="*/ 526256 w 538163"/>
                <a:gd name="connsiteY33" fmla="*/ 326231 h 338137"/>
                <a:gd name="connsiteX34" fmla="*/ 533400 w 538163"/>
                <a:gd name="connsiteY34" fmla="*/ 328612 h 338137"/>
                <a:gd name="connsiteX35" fmla="*/ 538163 w 538163"/>
                <a:gd name="connsiteY35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304800 w 538163"/>
                <a:gd name="connsiteY23" fmla="*/ 228600 h 338137"/>
                <a:gd name="connsiteX24" fmla="*/ 314325 w 538163"/>
                <a:gd name="connsiteY24" fmla="*/ 230981 h 338137"/>
                <a:gd name="connsiteX25" fmla="*/ 326231 w 538163"/>
                <a:gd name="connsiteY25" fmla="*/ 240506 h 338137"/>
                <a:gd name="connsiteX26" fmla="*/ 335756 w 538163"/>
                <a:gd name="connsiteY26" fmla="*/ 245268 h 338137"/>
                <a:gd name="connsiteX27" fmla="*/ 352425 w 538163"/>
                <a:gd name="connsiteY27" fmla="*/ 250031 h 338137"/>
                <a:gd name="connsiteX28" fmla="*/ 414338 w 538163"/>
                <a:gd name="connsiteY28" fmla="*/ 273843 h 338137"/>
                <a:gd name="connsiteX29" fmla="*/ 421481 w 538163"/>
                <a:gd name="connsiteY29" fmla="*/ 278606 h 338137"/>
                <a:gd name="connsiteX30" fmla="*/ 447675 w 538163"/>
                <a:gd name="connsiteY30" fmla="*/ 283368 h 338137"/>
                <a:gd name="connsiteX31" fmla="*/ 488156 w 538163"/>
                <a:gd name="connsiteY31" fmla="*/ 300037 h 338137"/>
                <a:gd name="connsiteX32" fmla="*/ 526256 w 538163"/>
                <a:gd name="connsiteY32" fmla="*/ 326231 h 338137"/>
                <a:gd name="connsiteX33" fmla="*/ 533400 w 538163"/>
                <a:gd name="connsiteY33" fmla="*/ 328612 h 338137"/>
                <a:gd name="connsiteX34" fmla="*/ 538163 w 538163"/>
                <a:gd name="connsiteY34" fmla="*/ 338137 h 338137"/>
                <a:gd name="connsiteX0" fmla="*/ 0 w 538163"/>
                <a:gd name="connsiteY0" fmla="*/ 0 h 338137"/>
                <a:gd name="connsiteX1" fmla="*/ 4763 w 538163"/>
                <a:gd name="connsiteY1" fmla="*/ 28575 h 338137"/>
                <a:gd name="connsiteX2" fmla="*/ 7144 w 538163"/>
                <a:gd name="connsiteY2" fmla="*/ 35718 h 338137"/>
                <a:gd name="connsiteX3" fmla="*/ 14288 w 538163"/>
                <a:gd name="connsiteY3" fmla="*/ 42862 h 338137"/>
                <a:gd name="connsiteX4" fmla="*/ 26194 w 538163"/>
                <a:gd name="connsiteY4" fmla="*/ 54768 h 338137"/>
                <a:gd name="connsiteX5" fmla="*/ 28575 w 538163"/>
                <a:gd name="connsiteY5" fmla="*/ 64293 h 338137"/>
                <a:gd name="connsiteX6" fmla="*/ 40481 w 538163"/>
                <a:gd name="connsiteY6" fmla="*/ 78581 h 338137"/>
                <a:gd name="connsiteX7" fmla="*/ 52388 w 538163"/>
                <a:gd name="connsiteY7" fmla="*/ 90487 h 338137"/>
                <a:gd name="connsiteX8" fmla="*/ 61913 w 538163"/>
                <a:gd name="connsiteY8" fmla="*/ 104775 h 338137"/>
                <a:gd name="connsiteX9" fmla="*/ 64294 w 538163"/>
                <a:gd name="connsiteY9" fmla="*/ 111918 h 338137"/>
                <a:gd name="connsiteX10" fmla="*/ 80963 w 538163"/>
                <a:gd name="connsiteY10" fmla="*/ 123825 h 338137"/>
                <a:gd name="connsiteX11" fmla="*/ 97631 w 538163"/>
                <a:gd name="connsiteY11" fmla="*/ 138112 h 338137"/>
                <a:gd name="connsiteX12" fmla="*/ 104775 w 538163"/>
                <a:gd name="connsiteY12" fmla="*/ 140493 h 338137"/>
                <a:gd name="connsiteX13" fmla="*/ 109538 w 538163"/>
                <a:gd name="connsiteY13" fmla="*/ 147637 h 338137"/>
                <a:gd name="connsiteX14" fmla="*/ 126206 w 538163"/>
                <a:gd name="connsiteY14" fmla="*/ 157162 h 338137"/>
                <a:gd name="connsiteX15" fmla="*/ 130969 w 538163"/>
                <a:gd name="connsiteY15" fmla="*/ 164306 h 338137"/>
                <a:gd name="connsiteX16" fmla="*/ 140494 w 538163"/>
                <a:gd name="connsiteY16" fmla="*/ 166687 h 338137"/>
                <a:gd name="connsiteX17" fmla="*/ 147638 w 538163"/>
                <a:gd name="connsiteY17" fmla="*/ 169068 h 338137"/>
                <a:gd name="connsiteX18" fmla="*/ 164306 w 538163"/>
                <a:gd name="connsiteY18" fmla="*/ 178593 h 338137"/>
                <a:gd name="connsiteX19" fmla="*/ 173831 w 538163"/>
                <a:gd name="connsiteY19" fmla="*/ 180975 h 338137"/>
                <a:gd name="connsiteX20" fmla="*/ 188119 w 538163"/>
                <a:gd name="connsiteY20" fmla="*/ 185737 h 338137"/>
                <a:gd name="connsiteX21" fmla="*/ 200025 w 538163"/>
                <a:gd name="connsiteY21" fmla="*/ 190500 h 338137"/>
                <a:gd name="connsiteX22" fmla="*/ 216694 w 538163"/>
                <a:gd name="connsiteY22" fmla="*/ 200025 h 338137"/>
                <a:gd name="connsiteX23" fmla="*/ 304800 w 538163"/>
                <a:gd name="connsiteY23" fmla="*/ 228600 h 338137"/>
                <a:gd name="connsiteX24" fmla="*/ 314325 w 538163"/>
                <a:gd name="connsiteY24" fmla="*/ 230981 h 338137"/>
                <a:gd name="connsiteX25" fmla="*/ 326231 w 538163"/>
                <a:gd name="connsiteY25" fmla="*/ 240506 h 338137"/>
                <a:gd name="connsiteX26" fmla="*/ 335756 w 538163"/>
                <a:gd name="connsiteY26" fmla="*/ 245268 h 338137"/>
                <a:gd name="connsiteX27" fmla="*/ 352425 w 538163"/>
                <a:gd name="connsiteY27" fmla="*/ 250031 h 338137"/>
                <a:gd name="connsiteX28" fmla="*/ 414338 w 538163"/>
                <a:gd name="connsiteY28" fmla="*/ 273843 h 338137"/>
                <a:gd name="connsiteX29" fmla="*/ 447675 w 538163"/>
                <a:gd name="connsiteY29" fmla="*/ 283368 h 338137"/>
                <a:gd name="connsiteX30" fmla="*/ 488156 w 538163"/>
                <a:gd name="connsiteY30" fmla="*/ 300037 h 338137"/>
                <a:gd name="connsiteX31" fmla="*/ 526256 w 538163"/>
                <a:gd name="connsiteY31" fmla="*/ 326231 h 338137"/>
                <a:gd name="connsiteX32" fmla="*/ 533400 w 538163"/>
                <a:gd name="connsiteY32" fmla="*/ 328612 h 338137"/>
                <a:gd name="connsiteX33" fmla="*/ 538163 w 538163"/>
                <a:gd name="connsiteY33" fmla="*/ 338137 h 338137"/>
                <a:gd name="connsiteX0" fmla="*/ 0 w 533400"/>
                <a:gd name="connsiteY0" fmla="*/ 0 h 328923"/>
                <a:gd name="connsiteX1" fmla="*/ 4763 w 533400"/>
                <a:gd name="connsiteY1" fmla="*/ 28575 h 328923"/>
                <a:gd name="connsiteX2" fmla="*/ 7144 w 533400"/>
                <a:gd name="connsiteY2" fmla="*/ 35718 h 328923"/>
                <a:gd name="connsiteX3" fmla="*/ 14288 w 533400"/>
                <a:gd name="connsiteY3" fmla="*/ 42862 h 328923"/>
                <a:gd name="connsiteX4" fmla="*/ 26194 w 533400"/>
                <a:gd name="connsiteY4" fmla="*/ 54768 h 328923"/>
                <a:gd name="connsiteX5" fmla="*/ 28575 w 533400"/>
                <a:gd name="connsiteY5" fmla="*/ 64293 h 328923"/>
                <a:gd name="connsiteX6" fmla="*/ 40481 w 533400"/>
                <a:gd name="connsiteY6" fmla="*/ 78581 h 328923"/>
                <a:gd name="connsiteX7" fmla="*/ 52388 w 533400"/>
                <a:gd name="connsiteY7" fmla="*/ 90487 h 328923"/>
                <a:gd name="connsiteX8" fmla="*/ 61913 w 533400"/>
                <a:gd name="connsiteY8" fmla="*/ 104775 h 328923"/>
                <a:gd name="connsiteX9" fmla="*/ 64294 w 533400"/>
                <a:gd name="connsiteY9" fmla="*/ 111918 h 328923"/>
                <a:gd name="connsiteX10" fmla="*/ 80963 w 533400"/>
                <a:gd name="connsiteY10" fmla="*/ 123825 h 328923"/>
                <a:gd name="connsiteX11" fmla="*/ 97631 w 533400"/>
                <a:gd name="connsiteY11" fmla="*/ 138112 h 328923"/>
                <a:gd name="connsiteX12" fmla="*/ 104775 w 533400"/>
                <a:gd name="connsiteY12" fmla="*/ 140493 h 328923"/>
                <a:gd name="connsiteX13" fmla="*/ 109538 w 533400"/>
                <a:gd name="connsiteY13" fmla="*/ 147637 h 328923"/>
                <a:gd name="connsiteX14" fmla="*/ 126206 w 533400"/>
                <a:gd name="connsiteY14" fmla="*/ 157162 h 328923"/>
                <a:gd name="connsiteX15" fmla="*/ 130969 w 533400"/>
                <a:gd name="connsiteY15" fmla="*/ 164306 h 328923"/>
                <a:gd name="connsiteX16" fmla="*/ 140494 w 533400"/>
                <a:gd name="connsiteY16" fmla="*/ 166687 h 328923"/>
                <a:gd name="connsiteX17" fmla="*/ 147638 w 533400"/>
                <a:gd name="connsiteY17" fmla="*/ 169068 h 328923"/>
                <a:gd name="connsiteX18" fmla="*/ 164306 w 533400"/>
                <a:gd name="connsiteY18" fmla="*/ 178593 h 328923"/>
                <a:gd name="connsiteX19" fmla="*/ 173831 w 533400"/>
                <a:gd name="connsiteY19" fmla="*/ 180975 h 328923"/>
                <a:gd name="connsiteX20" fmla="*/ 188119 w 533400"/>
                <a:gd name="connsiteY20" fmla="*/ 185737 h 328923"/>
                <a:gd name="connsiteX21" fmla="*/ 200025 w 533400"/>
                <a:gd name="connsiteY21" fmla="*/ 190500 h 328923"/>
                <a:gd name="connsiteX22" fmla="*/ 216694 w 533400"/>
                <a:gd name="connsiteY22" fmla="*/ 200025 h 328923"/>
                <a:gd name="connsiteX23" fmla="*/ 304800 w 533400"/>
                <a:gd name="connsiteY23" fmla="*/ 228600 h 328923"/>
                <a:gd name="connsiteX24" fmla="*/ 314325 w 533400"/>
                <a:gd name="connsiteY24" fmla="*/ 230981 h 328923"/>
                <a:gd name="connsiteX25" fmla="*/ 326231 w 533400"/>
                <a:gd name="connsiteY25" fmla="*/ 240506 h 328923"/>
                <a:gd name="connsiteX26" fmla="*/ 335756 w 533400"/>
                <a:gd name="connsiteY26" fmla="*/ 245268 h 328923"/>
                <a:gd name="connsiteX27" fmla="*/ 352425 w 533400"/>
                <a:gd name="connsiteY27" fmla="*/ 250031 h 328923"/>
                <a:gd name="connsiteX28" fmla="*/ 414338 w 533400"/>
                <a:gd name="connsiteY28" fmla="*/ 273843 h 328923"/>
                <a:gd name="connsiteX29" fmla="*/ 447675 w 533400"/>
                <a:gd name="connsiteY29" fmla="*/ 283368 h 328923"/>
                <a:gd name="connsiteX30" fmla="*/ 488156 w 533400"/>
                <a:gd name="connsiteY30" fmla="*/ 300037 h 328923"/>
                <a:gd name="connsiteX31" fmla="*/ 526256 w 533400"/>
                <a:gd name="connsiteY31" fmla="*/ 326231 h 328923"/>
                <a:gd name="connsiteX32" fmla="*/ 533400 w 533400"/>
                <a:gd name="connsiteY32" fmla="*/ 328612 h 328923"/>
                <a:gd name="connsiteX0" fmla="*/ 0 w 526256"/>
                <a:gd name="connsiteY0" fmla="*/ 0 h 326231"/>
                <a:gd name="connsiteX1" fmla="*/ 4763 w 526256"/>
                <a:gd name="connsiteY1" fmla="*/ 28575 h 326231"/>
                <a:gd name="connsiteX2" fmla="*/ 7144 w 526256"/>
                <a:gd name="connsiteY2" fmla="*/ 35718 h 326231"/>
                <a:gd name="connsiteX3" fmla="*/ 14288 w 526256"/>
                <a:gd name="connsiteY3" fmla="*/ 42862 h 326231"/>
                <a:gd name="connsiteX4" fmla="*/ 26194 w 526256"/>
                <a:gd name="connsiteY4" fmla="*/ 54768 h 326231"/>
                <a:gd name="connsiteX5" fmla="*/ 28575 w 526256"/>
                <a:gd name="connsiteY5" fmla="*/ 64293 h 326231"/>
                <a:gd name="connsiteX6" fmla="*/ 40481 w 526256"/>
                <a:gd name="connsiteY6" fmla="*/ 78581 h 326231"/>
                <a:gd name="connsiteX7" fmla="*/ 52388 w 526256"/>
                <a:gd name="connsiteY7" fmla="*/ 90487 h 326231"/>
                <a:gd name="connsiteX8" fmla="*/ 61913 w 526256"/>
                <a:gd name="connsiteY8" fmla="*/ 104775 h 326231"/>
                <a:gd name="connsiteX9" fmla="*/ 64294 w 526256"/>
                <a:gd name="connsiteY9" fmla="*/ 111918 h 326231"/>
                <a:gd name="connsiteX10" fmla="*/ 80963 w 526256"/>
                <a:gd name="connsiteY10" fmla="*/ 123825 h 326231"/>
                <a:gd name="connsiteX11" fmla="*/ 97631 w 526256"/>
                <a:gd name="connsiteY11" fmla="*/ 138112 h 326231"/>
                <a:gd name="connsiteX12" fmla="*/ 104775 w 526256"/>
                <a:gd name="connsiteY12" fmla="*/ 140493 h 326231"/>
                <a:gd name="connsiteX13" fmla="*/ 109538 w 526256"/>
                <a:gd name="connsiteY13" fmla="*/ 147637 h 326231"/>
                <a:gd name="connsiteX14" fmla="*/ 126206 w 526256"/>
                <a:gd name="connsiteY14" fmla="*/ 157162 h 326231"/>
                <a:gd name="connsiteX15" fmla="*/ 130969 w 526256"/>
                <a:gd name="connsiteY15" fmla="*/ 164306 h 326231"/>
                <a:gd name="connsiteX16" fmla="*/ 140494 w 526256"/>
                <a:gd name="connsiteY16" fmla="*/ 166687 h 326231"/>
                <a:gd name="connsiteX17" fmla="*/ 147638 w 526256"/>
                <a:gd name="connsiteY17" fmla="*/ 169068 h 326231"/>
                <a:gd name="connsiteX18" fmla="*/ 164306 w 526256"/>
                <a:gd name="connsiteY18" fmla="*/ 178593 h 326231"/>
                <a:gd name="connsiteX19" fmla="*/ 173831 w 526256"/>
                <a:gd name="connsiteY19" fmla="*/ 180975 h 326231"/>
                <a:gd name="connsiteX20" fmla="*/ 188119 w 526256"/>
                <a:gd name="connsiteY20" fmla="*/ 185737 h 326231"/>
                <a:gd name="connsiteX21" fmla="*/ 200025 w 526256"/>
                <a:gd name="connsiteY21" fmla="*/ 190500 h 326231"/>
                <a:gd name="connsiteX22" fmla="*/ 216694 w 526256"/>
                <a:gd name="connsiteY22" fmla="*/ 200025 h 326231"/>
                <a:gd name="connsiteX23" fmla="*/ 304800 w 526256"/>
                <a:gd name="connsiteY23" fmla="*/ 228600 h 326231"/>
                <a:gd name="connsiteX24" fmla="*/ 314325 w 526256"/>
                <a:gd name="connsiteY24" fmla="*/ 230981 h 326231"/>
                <a:gd name="connsiteX25" fmla="*/ 326231 w 526256"/>
                <a:gd name="connsiteY25" fmla="*/ 240506 h 326231"/>
                <a:gd name="connsiteX26" fmla="*/ 335756 w 526256"/>
                <a:gd name="connsiteY26" fmla="*/ 245268 h 326231"/>
                <a:gd name="connsiteX27" fmla="*/ 352425 w 526256"/>
                <a:gd name="connsiteY27" fmla="*/ 250031 h 326231"/>
                <a:gd name="connsiteX28" fmla="*/ 414338 w 526256"/>
                <a:gd name="connsiteY28" fmla="*/ 273843 h 326231"/>
                <a:gd name="connsiteX29" fmla="*/ 447675 w 526256"/>
                <a:gd name="connsiteY29" fmla="*/ 283368 h 326231"/>
                <a:gd name="connsiteX30" fmla="*/ 488156 w 526256"/>
                <a:gd name="connsiteY30" fmla="*/ 300037 h 326231"/>
                <a:gd name="connsiteX31" fmla="*/ 526256 w 526256"/>
                <a:gd name="connsiteY31" fmla="*/ 326231 h 326231"/>
                <a:gd name="connsiteX0" fmla="*/ 0 w 526256"/>
                <a:gd name="connsiteY0" fmla="*/ 0 h 326231"/>
                <a:gd name="connsiteX1" fmla="*/ 4763 w 526256"/>
                <a:gd name="connsiteY1" fmla="*/ 28575 h 326231"/>
                <a:gd name="connsiteX2" fmla="*/ 7144 w 526256"/>
                <a:gd name="connsiteY2" fmla="*/ 35718 h 326231"/>
                <a:gd name="connsiteX3" fmla="*/ 14288 w 526256"/>
                <a:gd name="connsiteY3" fmla="*/ 42862 h 326231"/>
                <a:gd name="connsiteX4" fmla="*/ 26194 w 526256"/>
                <a:gd name="connsiteY4" fmla="*/ 54768 h 326231"/>
                <a:gd name="connsiteX5" fmla="*/ 28575 w 526256"/>
                <a:gd name="connsiteY5" fmla="*/ 64293 h 326231"/>
                <a:gd name="connsiteX6" fmla="*/ 40481 w 526256"/>
                <a:gd name="connsiteY6" fmla="*/ 78581 h 326231"/>
                <a:gd name="connsiteX7" fmla="*/ 52388 w 526256"/>
                <a:gd name="connsiteY7" fmla="*/ 90487 h 326231"/>
                <a:gd name="connsiteX8" fmla="*/ 61913 w 526256"/>
                <a:gd name="connsiteY8" fmla="*/ 104775 h 326231"/>
                <a:gd name="connsiteX9" fmla="*/ 64294 w 526256"/>
                <a:gd name="connsiteY9" fmla="*/ 111918 h 326231"/>
                <a:gd name="connsiteX10" fmla="*/ 80963 w 526256"/>
                <a:gd name="connsiteY10" fmla="*/ 123825 h 326231"/>
                <a:gd name="connsiteX11" fmla="*/ 97631 w 526256"/>
                <a:gd name="connsiteY11" fmla="*/ 138112 h 326231"/>
                <a:gd name="connsiteX12" fmla="*/ 104775 w 526256"/>
                <a:gd name="connsiteY12" fmla="*/ 140493 h 326231"/>
                <a:gd name="connsiteX13" fmla="*/ 109538 w 526256"/>
                <a:gd name="connsiteY13" fmla="*/ 147637 h 326231"/>
                <a:gd name="connsiteX14" fmla="*/ 126206 w 526256"/>
                <a:gd name="connsiteY14" fmla="*/ 157162 h 326231"/>
                <a:gd name="connsiteX15" fmla="*/ 130969 w 526256"/>
                <a:gd name="connsiteY15" fmla="*/ 164306 h 326231"/>
                <a:gd name="connsiteX16" fmla="*/ 140494 w 526256"/>
                <a:gd name="connsiteY16" fmla="*/ 166687 h 326231"/>
                <a:gd name="connsiteX17" fmla="*/ 147638 w 526256"/>
                <a:gd name="connsiteY17" fmla="*/ 169068 h 326231"/>
                <a:gd name="connsiteX18" fmla="*/ 164306 w 526256"/>
                <a:gd name="connsiteY18" fmla="*/ 178593 h 326231"/>
                <a:gd name="connsiteX19" fmla="*/ 173831 w 526256"/>
                <a:gd name="connsiteY19" fmla="*/ 180975 h 326231"/>
                <a:gd name="connsiteX20" fmla="*/ 188119 w 526256"/>
                <a:gd name="connsiteY20" fmla="*/ 185737 h 326231"/>
                <a:gd name="connsiteX21" fmla="*/ 200025 w 526256"/>
                <a:gd name="connsiteY21" fmla="*/ 190500 h 326231"/>
                <a:gd name="connsiteX22" fmla="*/ 216694 w 526256"/>
                <a:gd name="connsiteY22" fmla="*/ 200025 h 326231"/>
                <a:gd name="connsiteX23" fmla="*/ 304800 w 526256"/>
                <a:gd name="connsiteY23" fmla="*/ 228600 h 326231"/>
                <a:gd name="connsiteX24" fmla="*/ 314325 w 526256"/>
                <a:gd name="connsiteY24" fmla="*/ 230981 h 326231"/>
                <a:gd name="connsiteX25" fmla="*/ 326231 w 526256"/>
                <a:gd name="connsiteY25" fmla="*/ 240506 h 326231"/>
                <a:gd name="connsiteX26" fmla="*/ 335756 w 526256"/>
                <a:gd name="connsiteY26" fmla="*/ 245268 h 326231"/>
                <a:gd name="connsiteX27" fmla="*/ 352425 w 526256"/>
                <a:gd name="connsiteY27" fmla="*/ 250031 h 326231"/>
                <a:gd name="connsiteX28" fmla="*/ 414338 w 526256"/>
                <a:gd name="connsiteY28" fmla="*/ 273843 h 326231"/>
                <a:gd name="connsiteX29" fmla="*/ 447675 w 526256"/>
                <a:gd name="connsiteY29" fmla="*/ 283368 h 326231"/>
                <a:gd name="connsiteX30" fmla="*/ 526256 w 526256"/>
                <a:gd name="connsiteY30" fmla="*/ 326231 h 326231"/>
                <a:gd name="connsiteX0" fmla="*/ 0 w 447675"/>
                <a:gd name="connsiteY0" fmla="*/ 0 h 283368"/>
                <a:gd name="connsiteX1" fmla="*/ 4763 w 447675"/>
                <a:gd name="connsiteY1" fmla="*/ 28575 h 283368"/>
                <a:gd name="connsiteX2" fmla="*/ 7144 w 447675"/>
                <a:gd name="connsiteY2" fmla="*/ 35718 h 283368"/>
                <a:gd name="connsiteX3" fmla="*/ 14288 w 447675"/>
                <a:gd name="connsiteY3" fmla="*/ 42862 h 283368"/>
                <a:gd name="connsiteX4" fmla="*/ 26194 w 447675"/>
                <a:gd name="connsiteY4" fmla="*/ 54768 h 283368"/>
                <a:gd name="connsiteX5" fmla="*/ 28575 w 447675"/>
                <a:gd name="connsiteY5" fmla="*/ 64293 h 283368"/>
                <a:gd name="connsiteX6" fmla="*/ 40481 w 447675"/>
                <a:gd name="connsiteY6" fmla="*/ 78581 h 283368"/>
                <a:gd name="connsiteX7" fmla="*/ 52388 w 447675"/>
                <a:gd name="connsiteY7" fmla="*/ 90487 h 283368"/>
                <a:gd name="connsiteX8" fmla="*/ 61913 w 447675"/>
                <a:gd name="connsiteY8" fmla="*/ 104775 h 283368"/>
                <a:gd name="connsiteX9" fmla="*/ 64294 w 447675"/>
                <a:gd name="connsiteY9" fmla="*/ 111918 h 283368"/>
                <a:gd name="connsiteX10" fmla="*/ 80963 w 447675"/>
                <a:gd name="connsiteY10" fmla="*/ 123825 h 283368"/>
                <a:gd name="connsiteX11" fmla="*/ 97631 w 447675"/>
                <a:gd name="connsiteY11" fmla="*/ 138112 h 283368"/>
                <a:gd name="connsiteX12" fmla="*/ 104775 w 447675"/>
                <a:gd name="connsiteY12" fmla="*/ 140493 h 283368"/>
                <a:gd name="connsiteX13" fmla="*/ 109538 w 447675"/>
                <a:gd name="connsiteY13" fmla="*/ 147637 h 283368"/>
                <a:gd name="connsiteX14" fmla="*/ 126206 w 447675"/>
                <a:gd name="connsiteY14" fmla="*/ 157162 h 283368"/>
                <a:gd name="connsiteX15" fmla="*/ 130969 w 447675"/>
                <a:gd name="connsiteY15" fmla="*/ 164306 h 283368"/>
                <a:gd name="connsiteX16" fmla="*/ 140494 w 447675"/>
                <a:gd name="connsiteY16" fmla="*/ 166687 h 283368"/>
                <a:gd name="connsiteX17" fmla="*/ 147638 w 447675"/>
                <a:gd name="connsiteY17" fmla="*/ 169068 h 283368"/>
                <a:gd name="connsiteX18" fmla="*/ 164306 w 447675"/>
                <a:gd name="connsiteY18" fmla="*/ 178593 h 283368"/>
                <a:gd name="connsiteX19" fmla="*/ 173831 w 447675"/>
                <a:gd name="connsiteY19" fmla="*/ 180975 h 283368"/>
                <a:gd name="connsiteX20" fmla="*/ 188119 w 447675"/>
                <a:gd name="connsiteY20" fmla="*/ 185737 h 283368"/>
                <a:gd name="connsiteX21" fmla="*/ 200025 w 447675"/>
                <a:gd name="connsiteY21" fmla="*/ 190500 h 283368"/>
                <a:gd name="connsiteX22" fmla="*/ 216694 w 447675"/>
                <a:gd name="connsiteY22" fmla="*/ 200025 h 283368"/>
                <a:gd name="connsiteX23" fmla="*/ 304800 w 447675"/>
                <a:gd name="connsiteY23" fmla="*/ 228600 h 283368"/>
                <a:gd name="connsiteX24" fmla="*/ 314325 w 447675"/>
                <a:gd name="connsiteY24" fmla="*/ 230981 h 283368"/>
                <a:gd name="connsiteX25" fmla="*/ 326231 w 447675"/>
                <a:gd name="connsiteY25" fmla="*/ 240506 h 283368"/>
                <a:gd name="connsiteX26" fmla="*/ 335756 w 447675"/>
                <a:gd name="connsiteY26" fmla="*/ 245268 h 283368"/>
                <a:gd name="connsiteX27" fmla="*/ 352425 w 447675"/>
                <a:gd name="connsiteY27" fmla="*/ 250031 h 283368"/>
                <a:gd name="connsiteX28" fmla="*/ 414338 w 447675"/>
                <a:gd name="connsiteY28" fmla="*/ 273843 h 283368"/>
                <a:gd name="connsiteX29" fmla="*/ 447675 w 447675"/>
                <a:gd name="connsiteY29" fmla="*/ 283368 h 283368"/>
                <a:gd name="connsiteX0" fmla="*/ 0 w 414338"/>
                <a:gd name="connsiteY0" fmla="*/ 0 h 273843"/>
                <a:gd name="connsiteX1" fmla="*/ 4763 w 414338"/>
                <a:gd name="connsiteY1" fmla="*/ 28575 h 273843"/>
                <a:gd name="connsiteX2" fmla="*/ 7144 w 414338"/>
                <a:gd name="connsiteY2" fmla="*/ 35718 h 273843"/>
                <a:gd name="connsiteX3" fmla="*/ 14288 w 414338"/>
                <a:gd name="connsiteY3" fmla="*/ 42862 h 273843"/>
                <a:gd name="connsiteX4" fmla="*/ 26194 w 414338"/>
                <a:gd name="connsiteY4" fmla="*/ 54768 h 273843"/>
                <a:gd name="connsiteX5" fmla="*/ 28575 w 414338"/>
                <a:gd name="connsiteY5" fmla="*/ 64293 h 273843"/>
                <a:gd name="connsiteX6" fmla="*/ 40481 w 414338"/>
                <a:gd name="connsiteY6" fmla="*/ 78581 h 273843"/>
                <a:gd name="connsiteX7" fmla="*/ 52388 w 414338"/>
                <a:gd name="connsiteY7" fmla="*/ 90487 h 273843"/>
                <a:gd name="connsiteX8" fmla="*/ 61913 w 414338"/>
                <a:gd name="connsiteY8" fmla="*/ 104775 h 273843"/>
                <a:gd name="connsiteX9" fmla="*/ 64294 w 414338"/>
                <a:gd name="connsiteY9" fmla="*/ 111918 h 273843"/>
                <a:gd name="connsiteX10" fmla="*/ 80963 w 414338"/>
                <a:gd name="connsiteY10" fmla="*/ 123825 h 273843"/>
                <a:gd name="connsiteX11" fmla="*/ 97631 w 414338"/>
                <a:gd name="connsiteY11" fmla="*/ 138112 h 273843"/>
                <a:gd name="connsiteX12" fmla="*/ 104775 w 414338"/>
                <a:gd name="connsiteY12" fmla="*/ 140493 h 273843"/>
                <a:gd name="connsiteX13" fmla="*/ 109538 w 414338"/>
                <a:gd name="connsiteY13" fmla="*/ 147637 h 273843"/>
                <a:gd name="connsiteX14" fmla="*/ 126206 w 414338"/>
                <a:gd name="connsiteY14" fmla="*/ 157162 h 273843"/>
                <a:gd name="connsiteX15" fmla="*/ 130969 w 414338"/>
                <a:gd name="connsiteY15" fmla="*/ 164306 h 273843"/>
                <a:gd name="connsiteX16" fmla="*/ 140494 w 414338"/>
                <a:gd name="connsiteY16" fmla="*/ 166687 h 273843"/>
                <a:gd name="connsiteX17" fmla="*/ 147638 w 414338"/>
                <a:gd name="connsiteY17" fmla="*/ 169068 h 273843"/>
                <a:gd name="connsiteX18" fmla="*/ 164306 w 414338"/>
                <a:gd name="connsiteY18" fmla="*/ 178593 h 273843"/>
                <a:gd name="connsiteX19" fmla="*/ 173831 w 414338"/>
                <a:gd name="connsiteY19" fmla="*/ 180975 h 273843"/>
                <a:gd name="connsiteX20" fmla="*/ 188119 w 414338"/>
                <a:gd name="connsiteY20" fmla="*/ 185737 h 273843"/>
                <a:gd name="connsiteX21" fmla="*/ 200025 w 414338"/>
                <a:gd name="connsiteY21" fmla="*/ 190500 h 273843"/>
                <a:gd name="connsiteX22" fmla="*/ 216694 w 414338"/>
                <a:gd name="connsiteY22" fmla="*/ 200025 h 273843"/>
                <a:gd name="connsiteX23" fmla="*/ 304800 w 414338"/>
                <a:gd name="connsiteY23" fmla="*/ 228600 h 273843"/>
                <a:gd name="connsiteX24" fmla="*/ 314325 w 414338"/>
                <a:gd name="connsiteY24" fmla="*/ 230981 h 273843"/>
                <a:gd name="connsiteX25" fmla="*/ 326231 w 414338"/>
                <a:gd name="connsiteY25" fmla="*/ 240506 h 273843"/>
                <a:gd name="connsiteX26" fmla="*/ 335756 w 414338"/>
                <a:gd name="connsiteY26" fmla="*/ 245268 h 273843"/>
                <a:gd name="connsiteX27" fmla="*/ 352425 w 414338"/>
                <a:gd name="connsiteY27" fmla="*/ 250031 h 273843"/>
                <a:gd name="connsiteX28" fmla="*/ 414338 w 414338"/>
                <a:gd name="connsiteY28" fmla="*/ 273843 h 273843"/>
                <a:gd name="connsiteX0" fmla="*/ 0 w 352425"/>
                <a:gd name="connsiteY0" fmla="*/ 0 h 250031"/>
                <a:gd name="connsiteX1" fmla="*/ 4763 w 352425"/>
                <a:gd name="connsiteY1" fmla="*/ 28575 h 250031"/>
                <a:gd name="connsiteX2" fmla="*/ 7144 w 352425"/>
                <a:gd name="connsiteY2" fmla="*/ 35718 h 250031"/>
                <a:gd name="connsiteX3" fmla="*/ 14288 w 352425"/>
                <a:gd name="connsiteY3" fmla="*/ 42862 h 250031"/>
                <a:gd name="connsiteX4" fmla="*/ 26194 w 352425"/>
                <a:gd name="connsiteY4" fmla="*/ 54768 h 250031"/>
                <a:gd name="connsiteX5" fmla="*/ 28575 w 352425"/>
                <a:gd name="connsiteY5" fmla="*/ 64293 h 250031"/>
                <a:gd name="connsiteX6" fmla="*/ 40481 w 352425"/>
                <a:gd name="connsiteY6" fmla="*/ 78581 h 250031"/>
                <a:gd name="connsiteX7" fmla="*/ 52388 w 352425"/>
                <a:gd name="connsiteY7" fmla="*/ 90487 h 250031"/>
                <a:gd name="connsiteX8" fmla="*/ 61913 w 352425"/>
                <a:gd name="connsiteY8" fmla="*/ 104775 h 250031"/>
                <a:gd name="connsiteX9" fmla="*/ 64294 w 352425"/>
                <a:gd name="connsiteY9" fmla="*/ 111918 h 250031"/>
                <a:gd name="connsiteX10" fmla="*/ 80963 w 352425"/>
                <a:gd name="connsiteY10" fmla="*/ 123825 h 250031"/>
                <a:gd name="connsiteX11" fmla="*/ 97631 w 352425"/>
                <a:gd name="connsiteY11" fmla="*/ 138112 h 250031"/>
                <a:gd name="connsiteX12" fmla="*/ 104775 w 352425"/>
                <a:gd name="connsiteY12" fmla="*/ 140493 h 250031"/>
                <a:gd name="connsiteX13" fmla="*/ 109538 w 352425"/>
                <a:gd name="connsiteY13" fmla="*/ 147637 h 250031"/>
                <a:gd name="connsiteX14" fmla="*/ 126206 w 352425"/>
                <a:gd name="connsiteY14" fmla="*/ 157162 h 250031"/>
                <a:gd name="connsiteX15" fmla="*/ 130969 w 352425"/>
                <a:gd name="connsiteY15" fmla="*/ 164306 h 250031"/>
                <a:gd name="connsiteX16" fmla="*/ 140494 w 352425"/>
                <a:gd name="connsiteY16" fmla="*/ 166687 h 250031"/>
                <a:gd name="connsiteX17" fmla="*/ 147638 w 352425"/>
                <a:gd name="connsiteY17" fmla="*/ 169068 h 250031"/>
                <a:gd name="connsiteX18" fmla="*/ 164306 w 352425"/>
                <a:gd name="connsiteY18" fmla="*/ 178593 h 250031"/>
                <a:gd name="connsiteX19" fmla="*/ 173831 w 352425"/>
                <a:gd name="connsiteY19" fmla="*/ 180975 h 250031"/>
                <a:gd name="connsiteX20" fmla="*/ 188119 w 352425"/>
                <a:gd name="connsiteY20" fmla="*/ 185737 h 250031"/>
                <a:gd name="connsiteX21" fmla="*/ 200025 w 352425"/>
                <a:gd name="connsiteY21" fmla="*/ 190500 h 250031"/>
                <a:gd name="connsiteX22" fmla="*/ 216694 w 352425"/>
                <a:gd name="connsiteY22" fmla="*/ 200025 h 250031"/>
                <a:gd name="connsiteX23" fmla="*/ 304800 w 352425"/>
                <a:gd name="connsiteY23" fmla="*/ 228600 h 250031"/>
                <a:gd name="connsiteX24" fmla="*/ 314325 w 352425"/>
                <a:gd name="connsiteY24" fmla="*/ 230981 h 250031"/>
                <a:gd name="connsiteX25" fmla="*/ 326231 w 352425"/>
                <a:gd name="connsiteY25" fmla="*/ 240506 h 250031"/>
                <a:gd name="connsiteX26" fmla="*/ 335756 w 352425"/>
                <a:gd name="connsiteY26" fmla="*/ 245268 h 250031"/>
                <a:gd name="connsiteX27" fmla="*/ 352425 w 352425"/>
                <a:gd name="connsiteY27" fmla="*/ 250031 h 250031"/>
                <a:gd name="connsiteX0" fmla="*/ 0 w 335756"/>
                <a:gd name="connsiteY0" fmla="*/ 0 h 245268"/>
                <a:gd name="connsiteX1" fmla="*/ 4763 w 335756"/>
                <a:gd name="connsiteY1" fmla="*/ 28575 h 245268"/>
                <a:gd name="connsiteX2" fmla="*/ 7144 w 335756"/>
                <a:gd name="connsiteY2" fmla="*/ 35718 h 245268"/>
                <a:gd name="connsiteX3" fmla="*/ 14288 w 335756"/>
                <a:gd name="connsiteY3" fmla="*/ 42862 h 245268"/>
                <a:gd name="connsiteX4" fmla="*/ 26194 w 335756"/>
                <a:gd name="connsiteY4" fmla="*/ 54768 h 245268"/>
                <a:gd name="connsiteX5" fmla="*/ 28575 w 335756"/>
                <a:gd name="connsiteY5" fmla="*/ 64293 h 245268"/>
                <a:gd name="connsiteX6" fmla="*/ 40481 w 335756"/>
                <a:gd name="connsiteY6" fmla="*/ 78581 h 245268"/>
                <a:gd name="connsiteX7" fmla="*/ 52388 w 335756"/>
                <a:gd name="connsiteY7" fmla="*/ 90487 h 245268"/>
                <a:gd name="connsiteX8" fmla="*/ 61913 w 335756"/>
                <a:gd name="connsiteY8" fmla="*/ 104775 h 245268"/>
                <a:gd name="connsiteX9" fmla="*/ 64294 w 335756"/>
                <a:gd name="connsiteY9" fmla="*/ 111918 h 245268"/>
                <a:gd name="connsiteX10" fmla="*/ 80963 w 335756"/>
                <a:gd name="connsiteY10" fmla="*/ 123825 h 245268"/>
                <a:gd name="connsiteX11" fmla="*/ 97631 w 335756"/>
                <a:gd name="connsiteY11" fmla="*/ 138112 h 245268"/>
                <a:gd name="connsiteX12" fmla="*/ 104775 w 335756"/>
                <a:gd name="connsiteY12" fmla="*/ 140493 h 245268"/>
                <a:gd name="connsiteX13" fmla="*/ 109538 w 335756"/>
                <a:gd name="connsiteY13" fmla="*/ 147637 h 245268"/>
                <a:gd name="connsiteX14" fmla="*/ 126206 w 335756"/>
                <a:gd name="connsiteY14" fmla="*/ 157162 h 245268"/>
                <a:gd name="connsiteX15" fmla="*/ 130969 w 335756"/>
                <a:gd name="connsiteY15" fmla="*/ 164306 h 245268"/>
                <a:gd name="connsiteX16" fmla="*/ 140494 w 335756"/>
                <a:gd name="connsiteY16" fmla="*/ 166687 h 245268"/>
                <a:gd name="connsiteX17" fmla="*/ 147638 w 335756"/>
                <a:gd name="connsiteY17" fmla="*/ 169068 h 245268"/>
                <a:gd name="connsiteX18" fmla="*/ 164306 w 335756"/>
                <a:gd name="connsiteY18" fmla="*/ 178593 h 245268"/>
                <a:gd name="connsiteX19" fmla="*/ 173831 w 335756"/>
                <a:gd name="connsiteY19" fmla="*/ 180975 h 245268"/>
                <a:gd name="connsiteX20" fmla="*/ 188119 w 335756"/>
                <a:gd name="connsiteY20" fmla="*/ 185737 h 245268"/>
                <a:gd name="connsiteX21" fmla="*/ 200025 w 335756"/>
                <a:gd name="connsiteY21" fmla="*/ 190500 h 245268"/>
                <a:gd name="connsiteX22" fmla="*/ 216694 w 335756"/>
                <a:gd name="connsiteY22" fmla="*/ 200025 h 245268"/>
                <a:gd name="connsiteX23" fmla="*/ 304800 w 335756"/>
                <a:gd name="connsiteY23" fmla="*/ 228600 h 245268"/>
                <a:gd name="connsiteX24" fmla="*/ 314325 w 335756"/>
                <a:gd name="connsiteY24" fmla="*/ 230981 h 245268"/>
                <a:gd name="connsiteX25" fmla="*/ 326231 w 335756"/>
                <a:gd name="connsiteY25" fmla="*/ 240506 h 245268"/>
                <a:gd name="connsiteX26" fmla="*/ 335756 w 335756"/>
                <a:gd name="connsiteY26" fmla="*/ 245268 h 245268"/>
                <a:gd name="connsiteX0" fmla="*/ 0 w 335756"/>
                <a:gd name="connsiteY0" fmla="*/ 0 h 245268"/>
                <a:gd name="connsiteX1" fmla="*/ 4763 w 335756"/>
                <a:gd name="connsiteY1" fmla="*/ 28575 h 245268"/>
                <a:gd name="connsiteX2" fmla="*/ 7144 w 335756"/>
                <a:gd name="connsiteY2" fmla="*/ 35718 h 245268"/>
                <a:gd name="connsiteX3" fmla="*/ 14288 w 335756"/>
                <a:gd name="connsiteY3" fmla="*/ 42862 h 245268"/>
                <a:gd name="connsiteX4" fmla="*/ 26194 w 335756"/>
                <a:gd name="connsiteY4" fmla="*/ 54768 h 245268"/>
                <a:gd name="connsiteX5" fmla="*/ 28575 w 335756"/>
                <a:gd name="connsiteY5" fmla="*/ 64293 h 245268"/>
                <a:gd name="connsiteX6" fmla="*/ 40481 w 335756"/>
                <a:gd name="connsiteY6" fmla="*/ 78581 h 245268"/>
                <a:gd name="connsiteX7" fmla="*/ 52388 w 335756"/>
                <a:gd name="connsiteY7" fmla="*/ 90487 h 245268"/>
                <a:gd name="connsiteX8" fmla="*/ 61913 w 335756"/>
                <a:gd name="connsiteY8" fmla="*/ 104775 h 245268"/>
                <a:gd name="connsiteX9" fmla="*/ 64294 w 335756"/>
                <a:gd name="connsiteY9" fmla="*/ 111918 h 245268"/>
                <a:gd name="connsiteX10" fmla="*/ 80963 w 335756"/>
                <a:gd name="connsiteY10" fmla="*/ 123825 h 245268"/>
                <a:gd name="connsiteX11" fmla="*/ 97631 w 335756"/>
                <a:gd name="connsiteY11" fmla="*/ 138112 h 245268"/>
                <a:gd name="connsiteX12" fmla="*/ 104775 w 335756"/>
                <a:gd name="connsiteY12" fmla="*/ 140493 h 245268"/>
                <a:gd name="connsiteX13" fmla="*/ 109538 w 335756"/>
                <a:gd name="connsiteY13" fmla="*/ 147637 h 245268"/>
                <a:gd name="connsiteX14" fmla="*/ 126206 w 335756"/>
                <a:gd name="connsiteY14" fmla="*/ 157162 h 245268"/>
                <a:gd name="connsiteX15" fmla="*/ 130969 w 335756"/>
                <a:gd name="connsiteY15" fmla="*/ 164306 h 245268"/>
                <a:gd name="connsiteX16" fmla="*/ 140494 w 335756"/>
                <a:gd name="connsiteY16" fmla="*/ 166687 h 245268"/>
                <a:gd name="connsiteX17" fmla="*/ 147638 w 335756"/>
                <a:gd name="connsiteY17" fmla="*/ 169068 h 245268"/>
                <a:gd name="connsiteX18" fmla="*/ 164306 w 335756"/>
                <a:gd name="connsiteY18" fmla="*/ 178593 h 245268"/>
                <a:gd name="connsiteX19" fmla="*/ 173831 w 335756"/>
                <a:gd name="connsiteY19" fmla="*/ 180975 h 245268"/>
                <a:gd name="connsiteX20" fmla="*/ 188119 w 335756"/>
                <a:gd name="connsiteY20" fmla="*/ 185737 h 245268"/>
                <a:gd name="connsiteX21" fmla="*/ 200025 w 335756"/>
                <a:gd name="connsiteY21" fmla="*/ 190500 h 245268"/>
                <a:gd name="connsiteX22" fmla="*/ 216694 w 335756"/>
                <a:gd name="connsiteY22" fmla="*/ 200025 h 245268"/>
                <a:gd name="connsiteX23" fmla="*/ 304800 w 335756"/>
                <a:gd name="connsiteY23" fmla="*/ 228600 h 245268"/>
                <a:gd name="connsiteX24" fmla="*/ 326231 w 335756"/>
                <a:gd name="connsiteY24" fmla="*/ 240506 h 245268"/>
                <a:gd name="connsiteX25" fmla="*/ 335756 w 335756"/>
                <a:gd name="connsiteY25" fmla="*/ 245268 h 245268"/>
                <a:gd name="connsiteX0" fmla="*/ 0 w 335756"/>
                <a:gd name="connsiteY0" fmla="*/ 0 h 245268"/>
                <a:gd name="connsiteX1" fmla="*/ 4763 w 335756"/>
                <a:gd name="connsiteY1" fmla="*/ 28575 h 245268"/>
                <a:gd name="connsiteX2" fmla="*/ 7144 w 335756"/>
                <a:gd name="connsiteY2" fmla="*/ 35718 h 245268"/>
                <a:gd name="connsiteX3" fmla="*/ 14288 w 335756"/>
                <a:gd name="connsiteY3" fmla="*/ 42862 h 245268"/>
                <a:gd name="connsiteX4" fmla="*/ 26194 w 335756"/>
                <a:gd name="connsiteY4" fmla="*/ 54768 h 245268"/>
                <a:gd name="connsiteX5" fmla="*/ 28575 w 335756"/>
                <a:gd name="connsiteY5" fmla="*/ 64293 h 245268"/>
                <a:gd name="connsiteX6" fmla="*/ 40481 w 335756"/>
                <a:gd name="connsiteY6" fmla="*/ 78581 h 245268"/>
                <a:gd name="connsiteX7" fmla="*/ 52388 w 335756"/>
                <a:gd name="connsiteY7" fmla="*/ 90487 h 245268"/>
                <a:gd name="connsiteX8" fmla="*/ 61913 w 335756"/>
                <a:gd name="connsiteY8" fmla="*/ 104775 h 245268"/>
                <a:gd name="connsiteX9" fmla="*/ 64294 w 335756"/>
                <a:gd name="connsiteY9" fmla="*/ 111918 h 245268"/>
                <a:gd name="connsiteX10" fmla="*/ 80963 w 335756"/>
                <a:gd name="connsiteY10" fmla="*/ 123825 h 245268"/>
                <a:gd name="connsiteX11" fmla="*/ 97631 w 335756"/>
                <a:gd name="connsiteY11" fmla="*/ 138112 h 245268"/>
                <a:gd name="connsiteX12" fmla="*/ 104775 w 335756"/>
                <a:gd name="connsiteY12" fmla="*/ 140493 h 245268"/>
                <a:gd name="connsiteX13" fmla="*/ 109538 w 335756"/>
                <a:gd name="connsiteY13" fmla="*/ 147637 h 245268"/>
                <a:gd name="connsiteX14" fmla="*/ 126206 w 335756"/>
                <a:gd name="connsiteY14" fmla="*/ 157162 h 245268"/>
                <a:gd name="connsiteX15" fmla="*/ 130969 w 335756"/>
                <a:gd name="connsiteY15" fmla="*/ 164306 h 245268"/>
                <a:gd name="connsiteX16" fmla="*/ 140494 w 335756"/>
                <a:gd name="connsiteY16" fmla="*/ 166687 h 245268"/>
                <a:gd name="connsiteX17" fmla="*/ 147638 w 335756"/>
                <a:gd name="connsiteY17" fmla="*/ 169068 h 245268"/>
                <a:gd name="connsiteX18" fmla="*/ 164306 w 335756"/>
                <a:gd name="connsiteY18" fmla="*/ 178593 h 245268"/>
                <a:gd name="connsiteX19" fmla="*/ 173831 w 335756"/>
                <a:gd name="connsiteY19" fmla="*/ 180975 h 245268"/>
                <a:gd name="connsiteX20" fmla="*/ 188119 w 335756"/>
                <a:gd name="connsiteY20" fmla="*/ 185737 h 245268"/>
                <a:gd name="connsiteX21" fmla="*/ 200025 w 335756"/>
                <a:gd name="connsiteY21" fmla="*/ 190500 h 245268"/>
                <a:gd name="connsiteX22" fmla="*/ 216694 w 335756"/>
                <a:gd name="connsiteY22" fmla="*/ 200025 h 245268"/>
                <a:gd name="connsiteX23" fmla="*/ 304800 w 335756"/>
                <a:gd name="connsiteY23" fmla="*/ 228600 h 245268"/>
                <a:gd name="connsiteX24" fmla="*/ 335756 w 335756"/>
                <a:gd name="connsiteY24" fmla="*/ 245268 h 245268"/>
                <a:gd name="connsiteX0" fmla="*/ 0 w 304800"/>
                <a:gd name="connsiteY0" fmla="*/ 0 h 228600"/>
                <a:gd name="connsiteX1" fmla="*/ 4763 w 304800"/>
                <a:gd name="connsiteY1" fmla="*/ 28575 h 228600"/>
                <a:gd name="connsiteX2" fmla="*/ 7144 w 304800"/>
                <a:gd name="connsiteY2" fmla="*/ 35718 h 228600"/>
                <a:gd name="connsiteX3" fmla="*/ 14288 w 304800"/>
                <a:gd name="connsiteY3" fmla="*/ 42862 h 228600"/>
                <a:gd name="connsiteX4" fmla="*/ 26194 w 304800"/>
                <a:gd name="connsiteY4" fmla="*/ 54768 h 228600"/>
                <a:gd name="connsiteX5" fmla="*/ 28575 w 304800"/>
                <a:gd name="connsiteY5" fmla="*/ 64293 h 228600"/>
                <a:gd name="connsiteX6" fmla="*/ 40481 w 304800"/>
                <a:gd name="connsiteY6" fmla="*/ 78581 h 228600"/>
                <a:gd name="connsiteX7" fmla="*/ 52388 w 304800"/>
                <a:gd name="connsiteY7" fmla="*/ 90487 h 228600"/>
                <a:gd name="connsiteX8" fmla="*/ 61913 w 304800"/>
                <a:gd name="connsiteY8" fmla="*/ 104775 h 228600"/>
                <a:gd name="connsiteX9" fmla="*/ 64294 w 304800"/>
                <a:gd name="connsiteY9" fmla="*/ 111918 h 228600"/>
                <a:gd name="connsiteX10" fmla="*/ 80963 w 304800"/>
                <a:gd name="connsiteY10" fmla="*/ 123825 h 228600"/>
                <a:gd name="connsiteX11" fmla="*/ 97631 w 304800"/>
                <a:gd name="connsiteY11" fmla="*/ 138112 h 228600"/>
                <a:gd name="connsiteX12" fmla="*/ 104775 w 304800"/>
                <a:gd name="connsiteY12" fmla="*/ 140493 h 228600"/>
                <a:gd name="connsiteX13" fmla="*/ 109538 w 304800"/>
                <a:gd name="connsiteY13" fmla="*/ 147637 h 228600"/>
                <a:gd name="connsiteX14" fmla="*/ 126206 w 304800"/>
                <a:gd name="connsiteY14" fmla="*/ 157162 h 228600"/>
                <a:gd name="connsiteX15" fmla="*/ 130969 w 304800"/>
                <a:gd name="connsiteY15" fmla="*/ 164306 h 228600"/>
                <a:gd name="connsiteX16" fmla="*/ 140494 w 304800"/>
                <a:gd name="connsiteY16" fmla="*/ 166687 h 228600"/>
                <a:gd name="connsiteX17" fmla="*/ 147638 w 304800"/>
                <a:gd name="connsiteY17" fmla="*/ 169068 h 228600"/>
                <a:gd name="connsiteX18" fmla="*/ 164306 w 304800"/>
                <a:gd name="connsiteY18" fmla="*/ 178593 h 228600"/>
                <a:gd name="connsiteX19" fmla="*/ 173831 w 304800"/>
                <a:gd name="connsiteY19" fmla="*/ 180975 h 228600"/>
                <a:gd name="connsiteX20" fmla="*/ 188119 w 304800"/>
                <a:gd name="connsiteY20" fmla="*/ 185737 h 228600"/>
                <a:gd name="connsiteX21" fmla="*/ 200025 w 304800"/>
                <a:gd name="connsiteY21" fmla="*/ 190500 h 228600"/>
                <a:gd name="connsiteX22" fmla="*/ 216694 w 304800"/>
                <a:gd name="connsiteY22" fmla="*/ 200025 h 228600"/>
                <a:gd name="connsiteX23" fmla="*/ 304800 w 304800"/>
                <a:gd name="connsiteY23" fmla="*/ 228600 h 228600"/>
                <a:gd name="connsiteX0" fmla="*/ 0 w 216694"/>
                <a:gd name="connsiteY0" fmla="*/ 0 h 200025"/>
                <a:gd name="connsiteX1" fmla="*/ 4763 w 216694"/>
                <a:gd name="connsiteY1" fmla="*/ 28575 h 200025"/>
                <a:gd name="connsiteX2" fmla="*/ 7144 w 216694"/>
                <a:gd name="connsiteY2" fmla="*/ 35718 h 200025"/>
                <a:gd name="connsiteX3" fmla="*/ 14288 w 216694"/>
                <a:gd name="connsiteY3" fmla="*/ 42862 h 200025"/>
                <a:gd name="connsiteX4" fmla="*/ 26194 w 216694"/>
                <a:gd name="connsiteY4" fmla="*/ 54768 h 200025"/>
                <a:gd name="connsiteX5" fmla="*/ 28575 w 216694"/>
                <a:gd name="connsiteY5" fmla="*/ 64293 h 200025"/>
                <a:gd name="connsiteX6" fmla="*/ 40481 w 216694"/>
                <a:gd name="connsiteY6" fmla="*/ 78581 h 200025"/>
                <a:gd name="connsiteX7" fmla="*/ 52388 w 216694"/>
                <a:gd name="connsiteY7" fmla="*/ 90487 h 200025"/>
                <a:gd name="connsiteX8" fmla="*/ 61913 w 216694"/>
                <a:gd name="connsiteY8" fmla="*/ 104775 h 200025"/>
                <a:gd name="connsiteX9" fmla="*/ 64294 w 216694"/>
                <a:gd name="connsiteY9" fmla="*/ 111918 h 200025"/>
                <a:gd name="connsiteX10" fmla="*/ 80963 w 216694"/>
                <a:gd name="connsiteY10" fmla="*/ 123825 h 200025"/>
                <a:gd name="connsiteX11" fmla="*/ 97631 w 216694"/>
                <a:gd name="connsiteY11" fmla="*/ 138112 h 200025"/>
                <a:gd name="connsiteX12" fmla="*/ 104775 w 216694"/>
                <a:gd name="connsiteY12" fmla="*/ 140493 h 200025"/>
                <a:gd name="connsiteX13" fmla="*/ 109538 w 216694"/>
                <a:gd name="connsiteY13" fmla="*/ 147637 h 200025"/>
                <a:gd name="connsiteX14" fmla="*/ 126206 w 216694"/>
                <a:gd name="connsiteY14" fmla="*/ 157162 h 200025"/>
                <a:gd name="connsiteX15" fmla="*/ 130969 w 216694"/>
                <a:gd name="connsiteY15" fmla="*/ 164306 h 200025"/>
                <a:gd name="connsiteX16" fmla="*/ 140494 w 216694"/>
                <a:gd name="connsiteY16" fmla="*/ 166687 h 200025"/>
                <a:gd name="connsiteX17" fmla="*/ 147638 w 216694"/>
                <a:gd name="connsiteY17" fmla="*/ 169068 h 200025"/>
                <a:gd name="connsiteX18" fmla="*/ 164306 w 216694"/>
                <a:gd name="connsiteY18" fmla="*/ 178593 h 200025"/>
                <a:gd name="connsiteX19" fmla="*/ 173831 w 216694"/>
                <a:gd name="connsiteY19" fmla="*/ 180975 h 200025"/>
                <a:gd name="connsiteX20" fmla="*/ 188119 w 216694"/>
                <a:gd name="connsiteY20" fmla="*/ 185737 h 200025"/>
                <a:gd name="connsiteX21" fmla="*/ 200025 w 216694"/>
                <a:gd name="connsiteY21" fmla="*/ 190500 h 200025"/>
                <a:gd name="connsiteX22" fmla="*/ 216694 w 216694"/>
                <a:gd name="connsiteY22" fmla="*/ 200025 h 200025"/>
                <a:gd name="connsiteX0" fmla="*/ 0 w 200025"/>
                <a:gd name="connsiteY0" fmla="*/ 0 h 190500"/>
                <a:gd name="connsiteX1" fmla="*/ 4763 w 200025"/>
                <a:gd name="connsiteY1" fmla="*/ 28575 h 190500"/>
                <a:gd name="connsiteX2" fmla="*/ 7144 w 200025"/>
                <a:gd name="connsiteY2" fmla="*/ 35718 h 190500"/>
                <a:gd name="connsiteX3" fmla="*/ 14288 w 200025"/>
                <a:gd name="connsiteY3" fmla="*/ 42862 h 190500"/>
                <a:gd name="connsiteX4" fmla="*/ 26194 w 200025"/>
                <a:gd name="connsiteY4" fmla="*/ 54768 h 190500"/>
                <a:gd name="connsiteX5" fmla="*/ 28575 w 200025"/>
                <a:gd name="connsiteY5" fmla="*/ 64293 h 190500"/>
                <a:gd name="connsiteX6" fmla="*/ 40481 w 200025"/>
                <a:gd name="connsiteY6" fmla="*/ 78581 h 190500"/>
                <a:gd name="connsiteX7" fmla="*/ 52388 w 200025"/>
                <a:gd name="connsiteY7" fmla="*/ 90487 h 190500"/>
                <a:gd name="connsiteX8" fmla="*/ 61913 w 200025"/>
                <a:gd name="connsiteY8" fmla="*/ 104775 h 190500"/>
                <a:gd name="connsiteX9" fmla="*/ 64294 w 200025"/>
                <a:gd name="connsiteY9" fmla="*/ 111918 h 190500"/>
                <a:gd name="connsiteX10" fmla="*/ 80963 w 200025"/>
                <a:gd name="connsiteY10" fmla="*/ 123825 h 190500"/>
                <a:gd name="connsiteX11" fmla="*/ 97631 w 200025"/>
                <a:gd name="connsiteY11" fmla="*/ 138112 h 190500"/>
                <a:gd name="connsiteX12" fmla="*/ 104775 w 200025"/>
                <a:gd name="connsiteY12" fmla="*/ 140493 h 190500"/>
                <a:gd name="connsiteX13" fmla="*/ 109538 w 200025"/>
                <a:gd name="connsiteY13" fmla="*/ 147637 h 190500"/>
                <a:gd name="connsiteX14" fmla="*/ 126206 w 200025"/>
                <a:gd name="connsiteY14" fmla="*/ 157162 h 190500"/>
                <a:gd name="connsiteX15" fmla="*/ 130969 w 200025"/>
                <a:gd name="connsiteY15" fmla="*/ 164306 h 190500"/>
                <a:gd name="connsiteX16" fmla="*/ 140494 w 200025"/>
                <a:gd name="connsiteY16" fmla="*/ 166687 h 190500"/>
                <a:gd name="connsiteX17" fmla="*/ 147638 w 200025"/>
                <a:gd name="connsiteY17" fmla="*/ 169068 h 190500"/>
                <a:gd name="connsiteX18" fmla="*/ 164306 w 200025"/>
                <a:gd name="connsiteY18" fmla="*/ 178593 h 190500"/>
                <a:gd name="connsiteX19" fmla="*/ 173831 w 200025"/>
                <a:gd name="connsiteY19" fmla="*/ 180975 h 190500"/>
                <a:gd name="connsiteX20" fmla="*/ 188119 w 200025"/>
                <a:gd name="connsiteY20" fmla="*/ 185737 h 190500"/>
                <a:gd name="connsiteX21" fmla="*/ 200025 w 200025"/>
                <a:gd name="connsiteY21" fmla="*/ 190500 h 190500"/>
                <a:gd name="connsiteX0" fmla="*/ 0 w 200025"/>
                <a:gd name="connsiteY0" fmla="*/ 0 h 190500"/>
                <a:gd name="connsiteX1" fmla="*/ 4763 w 200025"/>
                <a:gd name="connsiteY1" fmla="*/ 28575 h 190500"/>
                <a:gd name="connsiteX2" fmla="*/ 7144 w 200025"/>
                <a:gd name="connsiteY2" fmla="*/ 35718 h 190500"/>
                <a:gd name="connsiteX3" fmla="*/ 14288 w 200025"/>
                <a:gd name="connsiteY3" fmla="*/ 42862 h 190500"/>
                <a:gd name="connsiteX4" fmla="*/ 26194 w 200025"/>
                <a:gd name="connsiteY4" fmla="*/ 54768 h 190500"/>
                <a:gd name="connsiteX5" fmla="*/ 28575 w 200025"/>
                <a:gd name="connsiteY5" fmla="*/ 64293 h 190500"/>
                <a:gd name="connsiteX6" fmla="*/ 40481 w 200025"/>
                <a:gd name="connsiteY6" fmla="*/ 78581 h 190500"/>
                <a:gd name="connsiteX7" fmla="*/ 52388 w 200025"/>
                <a:gd name="connsiteY7" fmla="*/ 90487 h 190500"/>
                <a:gd name="connsiteX8" fmla="*/ 61913 w 200025"/>
                <a:gd name="connsiteY8" fmla="*/ 104775 h 190500"/>
                <a:gd name="connsiteX9" fmla="*/ 64294 w 200025"/>
                <a:gd name="connsiteY9" fmla="*/ 111918 h 190500"/>
                <a:gd name="connsiteX10" fmla="*/ 80963 w 200025"/>
                <a:gd name="connsiteY10" fmla="*/ 123825 h 190500"/>
                <a:gd name="connsiteX11" fmla="*/ 97631 w 200025"/>
                <a:gd name="connsiteY11" fmla="*/ 138112 h 190500"/>
                <a:gd name="connsiteX12" fmla="*/ 104775 w 200025"/>
                <a:gd name="connsiteY12" fmla="*/ 140493 h 190500"/>
                <a:gd name="connsiteX13" fmla="*/ 109538 w 200025"/>
                <a:gd name="connsiteY13" fmla="*/ 147637 h 190500"/>
                <a:gd name="connsiteX14" fmla="*/ 126206 w 200025"/>
                <a:gd name="connsiteY14" fmla="*/ 157162 h 190500"/>
                <a:gd name="connsiteX15" fmla="*/ 130969 w 200025"/>
                <a:gd name="connsiteY15" fmla="*/ 164306 h 190500"/>
                <a:gd name="connsiteX16" fmla="*/ 140494 w 200025"/>
                <a:gd name="connsiteY16" fmla="*/ 166687 h 190500"/>
                <a:gd name="connsiteX17" fmla="*/ 147638 w 200025"/>
                <a:gd name="connsiteY17" fmla="*/ 169068 h 190500"/>
                <a:gd name="connsiteX18" fmla="*/ 164306 w 200025"/>
                <a:gd name="connsiteY18" fmla="*/ 178593 h 190500"/>
                <a:gd name="connsiteX19" fmla="*/ 173831 w 200025"/>
                <a:gd name="connsiteY19" fmla="*/ 180975 h 190500"/>
                <a:gd name="connsiteX20" fmla="*/ 200025 w 200025"/>
                <a:gd name="connsiteY20" fmla="*/ 190500 h 190500"/>
                <a:gd name="connsiteX0" fmla="*/ 0 w 173831"/>
                <a:gd name="connsiteY0" fmla="*/ 0 h 180975"/>
                <a:gd name="connsiteX1" fmla="*/ 4763 w 173831"/>
                <a:gd name="connsiteY1" fmla="*/ 28575 h 180975"/>
                <a:gd name="connsiteX2" fmla="*/ 7144 w 173831"/>
                <a:gd name="connsiteY2" fmla="*/ 35718 h 180975"/>
                <a:gd name="connsiteX3" fmla="*/ 14288 w 173831"/>
                <a:gd name="connsiteY3" fmla="*/ 42862 h 180975"/>
                <a:gd name="connsiteX4" fmla="*/ 26194 w 173831"/>
                <a:gd name="connsiteY4" fmla="*/ 54768 h 180975"/>
                <a:gd name="connsiteX5" fmla="*/ 28575 w 173831"/>
                <a:gd name="connsiteY5" fmla="*/ 64293 h 180975"/>
                <a:gd name="connsiteX6" fmla="*/ 40481 w 173831"/>
                <a:gd name="connsiteY6" fmla="*/ 78581 h 180975"/>
                <a:gd name="connsiteX7" fmla="*/ 52388 w 173831"/>
                <a:gd name="connsiteY7" fmla="*/ 90487 h 180975"/>
                <a:gd name="connsiteX8" fmla="*/ 61913 w 173831"/>
                <a:gd name="connsiteY8" fmla="*/ 104775 h 180975"/>
                <a:gd name="connsiteX9" fmla="*/ 64294 w 173831"/>
                <a:gd name="connsiteY9" fmla="*/ 111918 h 180975"/>
                <a:gd name="connsiteX10" fmla="*/ 80963 w 173831"/>
                <a:gd name="connsiteY10" fmla="*/ 123825 h 180975"/>
                <a:gd name="connsiteX11" fmla="*/ 97631 w 173831"/>
                <a:gd name="connsiteY11" fmla="*/ 138112 h 180975"/>
                <a:gd name="connsiteX12" fmla="*/ 104775 w 173831"/>
                <a:gd name="connsiteY12" fmla="*/ 140493 h 180975"/>
                <a:gd name="connsiteX13" fmla="*/ 109538 w 173831"/>
                <a:gd name="connsiteY13" fmla="*/ 147637 h 180975"/>
                <a:gd name="connsiteX14" fmla="*/ 126206 w 173831"/>
                <a:gd name="connsiteY14" fmla="*/ 157162 h 180975"/>
                <a:gd name="connsiteX15" fmla="*/ 130969 w 173831"/>
                <a:gd name="connsiteY15" fmla="*/ 164306 h 180975"/>
                <a:gd name="connsiteX16" fmla="*/ 140494 w 173831"/>
                <a:gd name="connsiteY16" fmla="*/ 166687 h 180975"/>
                <a:gd name="connsiteX17" fmla="*/ 147638 w 173831"/>
                <a:gd name="connsiteY17" fmla="*/ 169068 h 180975"/>
                <a:gd name="connsiteX18" fmla="*/ 164306 w 173831"/>
                <a:gd name="connsiteY18" fmla="*/ 178593 h 180975"/>
                <a:gd name="connsiteX19" fmla="*/ 173831 w 173831"/>
                <a:gd name="connsiteY19" fmla="*/ 180975 h 180975"/>
                <a:gd name="connsiteX0" fmla="*/ 0 w 164306"/>
                <a:gd name="connsiteY0" fmla="*/ 0 h 178593"/>
                <a:gd name="connsiteX1" fmla="*/ 4763 w 164306"/>
                <a:gd name="connsiteY1" fmla="*/ 28575 h 178593"/>
                <a:gd name="connsiteX2" fmla="*/ 7144 w 164306"/>
                <a:gd name="connsiteY2" fmla="*/ 35718 h 178593"/>
                <a:gd name="connsiteX3" fmla="*/ 14288 w 164306"/>
                <a:gd name="connsiteY3" fmla="*/ 42862 h 178593"/>
                <a:gd name="connsiteX4" fmla="*/ 26194 w 164306"/>
                <a:gd name="connsiteY4" fmla="*/ 54768 h 178593"/>
                <a:gd name="connsiteX5" fmla="*/ 28575 w 164306"/>
                <a:gd name="connsiteY5" fmla="*/ 64293 h 178593"/>
                <a:gd name="connsiteX6" fmla="*/ 40481 w 164306"/>
                <a:gd name="connsiteY6" fmla="*/ 78581 h 178593"/>
                <a:gd name="connsiteX7" fmla="*/ 52388 w 164306"/>
                <a:gd name="connsiteY7" fmla="*/ 90487 h 178593"/>
                <a:gd name="connsiteX8" fmla="*/ 61913 w 164306"/>
                <a:gd name="connsiteY8" fmla="*/ 104775 h 178593"/>
                <a:gd name="connsiteX9" fmla="*/ 64294 w 164306"/>
                <a:gd name="connsiteY9" fmla="*/ 111918 h 178593"/>
                <a:gd name="connsiteX10" fmla="*/ 80963 w 164306"/>
                <a:gd name="connsiteY10" fmla="*/ 123825 h 178593"/>
                <a:gd name="connsiteX11" fmla="*/ 97631 w 164306"/>
                <a:gd name="connsiteY11" fmla="*/ 138112 h 178593"/>
                <a:gd name="connsiteX12" fmla="*/ 104775 w 164306"/>
                <a:gd name="connsiteY12" fmla="*/ 140493 h 178593"/>
                <a:gd name="connsiteX13" fmla="*/ 109538 w 164306"/>
                <a:gd name="connsiteY13" fmla="*/ 147637 h 178593"/>
                <a:gd name="connsiteX14" fmla="*/ 126206 w 164306"/>
                <a:gd name="connsiteY14" fmla="*/ 157162 h 178593"/>
                <a:gd name="connsiteX15" fmla="*/ 130969 w 164306"/>
                <a:gd name="connsiteY15" fmla="*/ 164306 h 178593"/>
                <a:gd name="connsiteX16" fmla="*/ 140494 w 164306"/>
                <a:gd name="connsiteY16" fmla="*/ 166687 h 178593"/>
                <a:gd name="connsiteX17" fmla="*/ 147638 w 164306"/>
                <a:gd name="connsiteY17" fmla="*/ 169068 h 178593"/>
                <a:gd name="connsiteX18" fmla="*/ 164306 w 164306"/>
                <a:gd name="connsiteY18" fmla="*/ 178593 h 178593"/>
                <a:gd name="connsiteX0" fmla="*/ 0 w 147638"/>
                <a:gd name="connsiteY0" fmla="*/ 0 h 169068"/>
                <a:gd name="connsiteX1" fmla="*/ 4763 w 147638"/>
                <a:gd name="connsiteY1" fmla="*/ 28575 h 169068"/>
                <a:gd name="connsiteX2" fmla="*/ 7144 w 147638"/>
                <a:gd name="connsiteY2" fmla="*/ 35718 h 169068"/>
                <a:gd name="connsiteX3" fmla="*/ 14288 w 147638"/>
                <a:gd name="connsiteY3" fmla="*/ 42862 h 169068"/>
                <a:gd name="connsiteX4" fmla="*/ 26194 w 147638"/>
                <a:gd name="connsiteY4" fmla="*/ 54768 h 169068"/>
                <a:gd name="connsiteX5" fmla="*/ 28575 w 147638"/>
                <a:gd name="connsiteY5" fmla="*/ 64293 h 169068"/>
                <a:gd name="connsiteX6" fmla="*/ 40481 w 147638"/>
                <a:gd name="connsiteY6" fmla="*/ 78581 h 169068"/>
                <a:gd name="connsiteX7" fmla="*/ 52388 w 147638"/>
                <a:gd name="connsiteY7" fmla="*/ 90487 h 169068"/>
                <a:gd name="connsiteX8" fmla="*/ 61913 w 147638"/>
                <a:gd name="connsiteY8" fmla="*/ 104775 h 169068"/>
                <a:gd name="connsiteX9" fmla="*/ 64294 w 147638"/>
                <a:gd name="connsiteY9" fmla="*/ 111918 h 169068"/>
                <a:gd name="connsiteX10" fmla="*/ 80963 w 147638"/>
                <a:gd name="connsiteY10" fmla="*/ 123825 h 169068"/>
                <a:gd name="connsiteX11" fmla="*/ 97631 w 147638"/>
                <a:gd name="connsiteY11" fmla="*/ 138112 h 169068"/>
                <a:gd name="connsiteX12" fmla="*/ 104775 w 147638"/>
                <a:gd name="connsiteY12" fmla="*/ 140493 h 169068"/>
                <a:gd name="connsiteX13" fmla="*/ 109538 w 147638"/>
                <a:gd name="connsiteY13" fmla="*/ 147637 h 169068"/>
                <a:gd name="connsiteX14" fmla="*/ 126206 w 147638"/>
                <a:gd name="connsiteY14" fmla="*/ 157162 h 169068"/>
                <a:gd name="connsiteX15" fmla="*/ 130969 w 147638"/>
                <a:gd name="connsiteY15" fmla="*/ 164306 h 169068"/>
                <a:gd name="connsiteX16" fmla="*/ 140494 w 147638"/>
                <a:gd name="connsiteY16" fmla="*/ 166687 h 169068"/>
                <a:gd name="connsiteX17" fmla="*/ 147638 w 147638"/>
                <a:gd name="connsiteY17" fmla="*/ 169068 h 169068"/>
                <a:gd name="connsiteX0" fmla="*/ 0 w 140494"/>
                <a:gd name="connsiteY0" fmla="*/ 0 h 166687"/>
                <a:gd name="connsiteX1" fmla="*/ 4763 w 140494"/>
                <a:gd name="connsiteY1" fmla="*/ 28575 h 166687"/>
                <a:gd name="connsiteX2" fmla="*/ 7144 w 140494"/>
                <a:gd name="connsiteY2" fmla="*/ 35718 h 166687"/>
                <a:gd name="connsiteX3" fmla="*/ 14288 w 140494"/>
                <a:gd name="connsiteY3" fmla="*/ 42862 h 166687"/>
                <a:gd name="connsiteX4" fmla="*/ 26194 w 140494"/>
                <a:gd name="connsiteY4" fmla="*/ 54768 h 166687"/>
                <a:gd name="connsiteX5" fmla="*/ 28575 w 140494"/>
                <a:gd name="connsiteY5" fmla="*/ 64293 h 166687"/>
                <a:gd name="connsiteX6" fmla="*/ 40481 w 140494"/>
                <a:gd name="connsiteY6" fmla="*/ 78581 h 166687"/>
                <a:gd name="connsiteX7" fmla="*/ 52388 w 140494"/>
                <a:gd name="connsiteY7" fmla="*/ 90487 h 166687"/>
                <a:gd name="connsiteX8" fmla="*/ 61913 w 140494"/>
                <a:gd name="connsiteY8" fmla="*/ 104775 h 166687"/>
                <a:gd name="connsiteX9" fmla="*/ 64294 w 140494"/>
                <a:gd name="connsiteY9" fmla="*/ 111918 h 166687"/>
                <a:gd name="connsiteX10" fmla="*/ 80963 w 140494"/>
                <a:gd name="connsiteY10" fmla="*/ 123825 h 166687"/>
                <a:gd name="connsiteX11" fmla="*/ 97631 w 140494"/>
                <a:gd name="connsiteY11" fmla="*/ 138112 h 166687"/>
                <a:gd name="connsiteX12" fmla="*/ 104775 w 140494"/>
                <a:gd name="connsiteY12" fmla="*/ 140493 h 166687"/>
                <a:gd name="connsiteX13" fmla="*/ 109538 w 140494"/>
                <a:gd name="connsiteY13" fmla="*/ 147637 h 166687"/>
                <a:gd name="connsiteX14" fmla="*/ 126206 w 140494"/>
                <a:gd name="connsiteY14" fmla="*/ 157162 h 166687"/>
                <a:gd name="connsiteX15" fmla="*/ 130969 w 140494"/>
                <a:gd name="connsiteY15" fmla="*/ 164306 h 166687"/>
                <a:gd name="connsiteX16" fmla="*/ 140494 w 140494"/>
                <a:gd name="connsiteY16" fmla="*/ 166687 h 166687"/>
                <a:gd name="connsiteX0" fmla="*/ 0 w 140494"/>
                <a:gd name="connsiteY0" fmla="*/ 0 h 166687"/>
                <a:gd name="connsiteX1" fmla="*/ 4763 w 140494"/>
                <a:gd name="connsiteY1" fmla="*/ 28575 h 166687"/>
                <a:gd name="connsiteX2" fmla="*/ 7144 w 140494"/>
                <a:gd name="connsiteY2" fmla="*/ 35718 h 166687"/>
                <a:gd name="connsiteX3" fmla="*/ 14288 w 140494"/>
                <a:gd name="connsiteY3" fmla="*/ 42862 h 166687"/>
                <a:gd name="connsiteX4" fmla="*/ 26194 w 140494"/>
                <a:gd name="connsiteY4" fmla="*/ 54768 h 166687"/>
                <a:gd name="connsiteX5" fmla="*/ 28575 w 140494"/>
                <a:gd name="connsiteY5" fmla="*/ 64293 h 166687"/>
                <a:gd name="connsiteX6" fmla="*/ 40481 w 140494"/>
                <a:gd name="connsiteY6" fmla="*/ 78581 h 166687"/>
                <a:gd name="connsiteX7" fmla="*/ 52388 w 140494"/>
                <a:gd name="connsiteY7" fmla="*/ 90487 h 166687"/>
                <a:gd name="connsiteX8" fmla="*/ 61913 w 140494"/>
                <a:gd name="connsiteY8" fmla="*/ 104775 h 166687"/>
                <a:gd name="connsiteX9" fmla="*/ 64294 w 140494"/>
                <a:gd name="connsiteY9" fmla="*/ 111918 h 166687"/>
                <a:gd name="connsiteX10" fmla="*/ 80963 w 140494"/>
                <a:gd name="connsiteY10" fmla="*/ 123825 h 166687"/>
                <a:gd name="connsiteX11" fmla="*/ 97631 w 140494"/>
                <a:gd name="connsiteY11" fmla="*/ 138112 h 166687"/>
                <a:gd name="connsiteX12" fmla="*/ 104775 w 140494"/>
                <a:gd name="connsiteY12" fmla="*/ 140493 h 166687"/>
                <a:gd name="connsiteX13" fmla="*/ 109538 w 140494"/>
                <a:gd name="connsiteY13" fmla="*/ 147637 h 166687"/>
                <a:gd name="connsiteX14" fmla="*/ 130969 w 140494"/>
                <a:gd name="connsiteY14" fmla="*/ 164306 h 166687"/>
                <a:gd name="connsiteX15" fmla="*/ 140494 w 140494"/>
                <a:gd name="connsiteY15" fmla="*/ 166687 h 166687"/>
                <a:gd name="connsiteX0" fmla="*/ 0 w 140494"/>
                <a:gd name="connsiteY0" fmla="*/ 0 h 166803"/>
                <a:gd name="connsiteX1" fmla="*/ 4763 w 140494"/>
                <a:gd name="connsiteY1" fmla="*/ 28575 h 166803"/>
                <a:gd name="connsiteX2" fmla="*/ 7144 w 140494"/>
                <a:gd name="connsiteY2" fmla="*/ 35718 h 166803"/>
                <a:gd name="connsiteX3" fmla="*/ 14288 w 140494"/>
                <a:gd name="connsiteY3" fmla="*/ 42862 h 166803"/>
                <a:gd name="connsiteX4" fmla="*/ 26194 w 140494"/>
                <a:gd name="connsiteY4" fmla="*/ 54768 h 166803"/>
                <a:gd name="connsiteX5" fmla="*/ 28575 w 140494"/>
                <a:gd name="connsiteY5" fmla="*/ 64293 h 166803"/>
                <a:gd name="connsiteX6" fmla="*/ 40481 w 140494"/>
                <a:gd name="connsiteY6" fmla="*/ 78581 h 166803"/>
                <a:gd name="connsiteX7" fmla="*/ 52388 w 140494"/>
                <a:gd name="connsiteY7" fmla="*/ 90487 h 166803"/>
                <a:gd name="connsiteX8" fmla="*/ 61913 w 140494"/>
                <a:gd name="connsiteY8" fmla="*/ 104775 h 166803"/>
                <a:gd name="connsiteX9" fmla="*/ 64294 w 140494"/>
                <a:gd name="connsiteY9" fmla="*/ 111918 h 166803"/>
                <a:gd name="connsiteX10" fmla="*/ 80963 w 140494"/>
                <a:gd name="connsiteY10" fmla="*/ 123825 h 166803"/>
                <a:gd name="connsiteX11" fmla="*/ 97631 w 140494"/>
                <a:gd name="connsiteY11" fmla="*/ 138112 h 166803"/>
                <a:gd name="connsiteX12" fmla="*/ 104775 w 140494"/>
                <a:gd name="connsiteY12" fmla="*/ 140493 h 166803"/>
                <a:gd name="connsiteX13" fmla="*/ 130969 w 140494"/>
                <a:gd name="connsiteY13" fmla="*/ 164306 h 166803"/>
                <a:gd name="connsiteX14" fmla="*/ 140494 w 140494"/>
                <a:gd name="connsiteY14" fmla="*/ 166687 h 166803"/>
                <a:gd name="connsiteX0" fmla="*/ 0 w 140494"/>
                <a:gd name="connsiteY0" fmla="*/ 0 h 166687"/>
                <a:gd name="connsiteX1" fmla="*/ 4763 w 140494"/>
                <a:gd name="connsiteY1" fmla="*/ 28575 h 166687"/>
                <a:gd name="connsiteX2" fmla="*/ 7144 w 140494"/>
                <a:gd name="connsiteY2" fmla="*/ 35718 h 166687"/>
                <a:gd name="connsiteX3" fmla="*/ 14288 w 140494"/>
                <a:gd name="connsiteY3" fmla="*/ 42862 h 166687"/>
                <a:gd name="connsiteX4" fmla="*/ 26194 w 140494"/>
                <a:gd name="connsiteY4" fmla="*/ 54768 h 166687"/>
                <a:gd name="connsiteX5" fmla="*/ 28575 w 140494"/>
                <a:gd name="connsiteY5" fmla="*/ 64293 h 166687"/>
                <a:gd name="connsiteX6" fmla="*/ 40481 w 140494"/>
                <a:gd name="connsiteY6" fmla="*/ 78581 h 166687"/>
                <a:gd name="connsiteX7" fmla="*/ 52388 w 140494"/>
                <a:gd name="connsiteY7" fmla="*/ 90487 h 166687"/>
                <a:gd name="connsiteX8" fmla="*/ 61913 w 140494"/>
                <a:gd name="connsiteY8" fmla="*/ 104775 h 166687"/>
                <a:gd name="connsiteX9" fmla="*/ 64294 w 140494"/>
                <a:gd name="connsiteY9" fmla="*/ 111918 h 166687"/>
                <a:gd name="connsiteX10" fmla="*/ 80963 w 140494"/>
                <a:gd name="connsiteY10" fmla="*/ 123825 h 166687"/>
                <a:gd name="connsiteX11" fmla="*/ 97631 w 140494"/>
                <a:gd name="connsiteY11" fmla="*/ 138112 h 166687"/>
                <a:gd name="connsiteX12" fmla="*/ 104775 w 140494"/>
                <a:gd name="connsiteY12" fmla="*/ 140493 h 166687"/>
                <a:gd name="connsiteX13" fmla="*/ 140494 w 140494"/>
                <a:gd name="connsiteY13" fmla="*/ 166687 h 166687"/>
                <a:gd name="connsiteX0" fmla="*/ 0 w 104775"/>
                <a:gd name="connsiteY0" fmla="*/ 0 h 140493"/>
                <a:gd name="connsiteX1" fmla="*/ 4763 w 104775"/>
                <a:gd name="connsiteY1" fmla="*/ 28575 h 140493"/>
                <a:gd name="connsiteX2" fmla="*/ 7144 w 104775"/>
                <a:gd name="connsiteY2" fmla="*/ 35718 h 140493"/>
                <a:gd name="connsiteX3" fmla="*/ 14288 w 104775"/>
                <a:gd name="connsiteY3" fmla="*/ 42862 h 140493"/>
                <a:gd name="connsiteX4" fmla="*/ 26194 w 104775"/>
                <a:gd name="connsiteY4" fmla="*/ 54768 h 140493"/>
                <a:gd name="connsiteX5" fmla="*/ 28575 w 104775"/>
                <a:gd name="connsiteY5" fmla="*/ 64293 h 140493"/>
                <a:gd name="connsiteX6" fmla="*/ 40481 w 104775"/>
                <a:gd name="connsiteY6" fmla="*/ 78581 h 140493"/>
                <a:gd name="connsiteX7" fmla="*/ 52388 w 104775"/>
                <a:gd name="connsiteY7" fmla="*/ 90487 h 140493"/>
                <a:gd name="connsiteX8" fmla="*/ 61913 w 104775"/>
                <a:gd name="connsiteY8" fmla="*/ 104775 h 140493"/>
                <a:gd name="connsiteX9" fmla="*/ 64294 w 104775"/>
                <a:gd name="connsiteY9" fmla="*/ 111918 h 140493"/>
                <a:gd name="connsiteX10" fmla="*/ 80963 w 104775"/>
                <a:gd name="connsiteY10" fmla="*/ 123825 h 140493"/>
                <a:gd name="connsiteX11" fmla="*/ 97631 w 104775"/>
                <a:gd name="connsiteY11" fmla="*/ 138112 h 140493"/>
                <a:gd name="connsiteX12" fmla="*/ 104775 w 104775"/>
                <a:gd name="connsiteY12" fmla="*/ 140493 h 140493"/>
                <a:gd name="connsiteX0" fmla="*/ 0 w 97631"/>
                <a:gd name="connsiteY0" fmla="*/ 0 h 138112"/>
                <a:gd name="connsiteX1" fmla="*/ 4763 w 97631"/>
                <a:gd name="connsiteY1" fmla="*/ 28575 h 138112"/>
                <a:gd name="connsiteX2" fmla="*/ 7144 w 97631"/>
                <a:gd name="connsiteY2" fmla="*/ 35718 h 138112"/>
                <a:gd name="connsiteX3" fmla="*/ 14288 w 97631"/>
                <a:gd name="connsiteY3" fmla="*/ 42862 h 138112"/>
                <a:gd name="connsiteX4" fmla="*/ 26194 w 97631"/>
                <a:gd name="connsiteY4" fmla="*/ 54768 h 138112"/>
                <a:gd name="connsiteX5" fmla="*/ 28575 w 97631"/>
                <a:gd name="connsiteY5" fmla="*/ 64293 h 138112"/>
                <a:gd name="connsiteX6" fmla="*/ 40481 w 97631"/>
                <a:gd name="connsiteY6" fmla="*/ 78581 h 138112"/>
                <a:gd name="connsiteX7" fmla="*/ 52388 w 97631"/>
                <a:gd name="connsiteY7" fmla="*/ 90487 h 138112"/>
                <a:gd name="connsiteX8" fmla="*/ 61913 w 97631"/>
                <a:gd name="connsiteY8" fmla="*/ 104775 h 138112"/>
                <a:gd name="connsiteX9" fmla="*/ 64294 w 97631"/>
                <a:gd name="connsiteY9" fmla="*/ 111918 h 138112"/>
                <a:gd name="connsiteX10" fmla="*/ 80963 w 97631"/>
                <a:gd name="connsiteY10" fmla="*/ 123825 h 138112"/>
                <a:gd name="connsiteX11" fmla="*/ 97631 w 97631"/>
                <a:gd name="connsiteY11" fmla="*/ 138112 h 138112"/>
                <a:gd name="connsiteX0" fmla="*/ 0 w 80963"/>
                <a:gd name="connsiteY0" fmla="*/ 0 h 123825"/>
                <a:gd name="connsiteX1" fmla="*/ 4763 w 80963"/>
                <a:gd name="connsiteY1" fmla="*/ 28575 h 123825"/>
                <a:gd name="connsiteX2" fmla="*/ 7144 w 80963"/>
                <a:gd name="connsiteY2" fmla="*/ 35718 h 123825"/>
                <a:gd name="connsiteX3" fmla="*/ 14288 w 80963"/>
                <a:gd name="connsiteY3" fmla="*/ 42862 h 123825"/>
                <a:gd name="connsiteX4" fmla="*/ 26194 w 80963"/>
                <a:gd name="connsiteY4" fmla="*/ 54768 h 123825"/>
                <a:gd name="connsiteX5" fmla="*/ 28575 w 80963"/>
                <a:gd name="connsiteY5" fmla="*/ 64293 h 123825"/>
                <a:gd name="connsiteX6" fmla="*/ 40481 w 80963"/>
                <a:gd name="connsiteY6" fmla="*/ 78581 h 123825"/>
                <a:gd name="connsiteX7" fmla="*/ 52388 w 80963"/>
                <a:gd name="connsiteY7" fmla="*/ 90487 h 123825"/>
                <a:gd name="connsiteX8" fmla="*/ 61913 w 80963"/>
                <a:gd name="connsiteY8" fmla="*/ 104775 h 123825"/>
                <a:gd name="connsiteX9" fmla="*/ 64294 w 80963"/>
                <a:gd name="connsiteY9" fmla="*/ 111918 h 123825"/>
                <a:gd name="connsiteX10" fmla="*/ 80963 w 80963"/>
                <a:gd name="connsiteY10" fmla="*/ 123825 h 123825"/>
                <a:gd name="connsiteX0" fmla="*/ 0 w 159990"/>
                <a:gd name="connsiteY0" fmla="*/ 0 h 111918"/>
                <a:gd name="connsiteX1" fmla="*/ 4763 w 159990"/>
                <a:gd name="connsiteY1" fmla="*/ 28575 h 111918"/>
                <a:gd name="connsiteX2" fmla="*/ 7144 w 159990"/>
                <a:gd name="connsiteY2" fmla="*/ 35718 h 111918"/>
                <a:gd name="connsiteX3" fmla="*/ 14288 w 159990"/>
                <a:gd name="connsiteY3" fmla="*/ 42862 h 111918"/>
                <a:gd name="connsiteX4" fmla="*/ 26194 w 159990"/>
                <a:gd name="connsiteY4" fmla="*/ 54768 h 111918"/>
                <a:gd name="connsiteX5" fmla="*/ 28575 w 159990"/>
                <a:gd name="connsiteY5" fmla="*/ 64293 h 111918"/>
                <a:gd name="connsiteX6" fmla="*/ 40481 w 159990"/>
                <a:gd name="connsiteY6" fmla="*/ 78581 h 111918"/>
                <a:gd name="connsiteX7" fmla="*/ 52388 w 159990"/>
                <a:gd name="connsiteY7" fmla="*/ 90487 h 111918"/>
                <a:gd name="connsiteX8" fmla="*/ 61913 w 159990"/>
                <a:gd name="connsiteY8" fmla="*/ 104775 h 111918"/>
                <a:gd name="connsiteX9" fmla="*/ 64294 w 159990"/>
                <a:gd name="connsiteY9" fmla="*/ 111918 h 111918"/>
                <a:gd name="connsiteX10" fmla="*/ 159990 w 159990"/>
                <a:gd name="connsiteY10" fmla="*/ 104775 h 111918"/>
                <a:gd name="connsiteX0" fmla="*/ 0 w 159990"/>
                <a:gd name="connsiteY0" fmla="*/ 0 h 105833"/>
                <a:gd name="connsiteX1" fmla="*/ 4763 w 159990"/>
                <a:gd name="connsiteY1" fmla="*/ 28575 h 105833"/>
                <a:gd name="connsiteX2" fmla="*/ 7144 w 159990"/>
                <a:gd name="connsiteY2" fmla="*/ 35718 h 105833"/>
                <a:gd name="connsiteX3" fmla="*/ 14288 w 159990"/>
                <a:gd name="connsiteY3" fmla="*/ 42862 h 105833"/>
                <a:gd name="connsiteX4" fmla="*/ 26194 w 159990"/>
                <a:gd name="connsiteY4" fmla="*/ 54768 h 105833"/>
                <a:gd name="connsiteX5" fmla="*/ 28575 w 159990"/>
                <a:gd name="connsiteY5" fmla="*/ 64293 h 105833"/>
                <a:gd name="connsiteX6" fmla="*/ 40481 w 159990"/>
                <a:gd name="connsiteY6" fmla="*/ 78581 h 105833"/>
                <a:gd name="connsiteX7" fmla="*/ 52388 w 159990"/>
                <a:gd name="connsiteY7" fmla="*/ 90487 h 105833"/>
                <a:gd name="connsiteX8" fmla="*/ 61913 w 159990"/>
                <a:gd name="connsiteY8" fmla="*/ 104775 h 105833"/>
                <a:gd name="connsiteX9" fmla="*/ 159990 w 159990"/>
                <a:gd name="connsiteY9" fmla="*/ 104775 h 105833"/>
                <a:gd name="connsiteX0" fmla="*/ 0 w 159990"/>
                <a:gd name="connsiteY0" fmla="*/ 0 h 105833"/>
                <a:gd name="connsiteX1" fmla="*/ 4763 w 159990"/>
                <a:gd name="connsiteY1" fmla="*/ 28575 h 105833"/>
                <a:gd name="connsiteX2" fmla="*/ 7144 w 159990"/>
                <a:gd name="connsiteY2" fmla="*/ 35718 h 105833"/>
                <a:gd name="connsiteX3" fmla="*/ 14288 w 159990"/>
                <a:gd name="connsiteY3" fmla="*/ 42862 h 105833"/>
                <a:gd name="connsiteX4" fmla="*/ 26194 w 159990"/>
                <a:gd name="connsiteY4" fmla="*/ 54768 h 105833"/>
                <a:gd name="connsiteX5" fmla="*/ 28575 w 159990"/>
                <a:gd name="connsiteY5" fmla="*/ 64293 h 105833"/>
                <a:gd name="connsiteX6" fmla="*/ 52388 w 159990"/>
                <a:gd name="connsiteY6" fmla="*/ 90487 h 105833"/>
                <a:gd name="connsiteX7" fmla="*/ 61913 w 159990"/>
                <a:gd name="connsiteY7" fmla="*/ 104775 h 105833"/>
                <a:gd name="connsiteX8" fmla="*/ 159990 w 159990"/>
                <a:gd name="connsiteY8" fmla="*/ 104775 h 105833"/>
                <a:gd name="connsiteX0" fmla="*/ 0 w 159990"/>
                <a:gd name="connsiteY0" fmla="*/ 0 h 105833"/>
                <a:gd name="connsiteX1" fmla="*/ 4763 w 159990"/>
                <a:gd name="connsiteY1" fmla="*/ 28575 h 105833"/>
                <a:gd name="connsiteX2" fmla="*/ 7144 w 159990"/>
                <a:gd name="connsiteY2" fmla="*/ 35718 h 105833"/>
                <a:gd name="connsiteX3" fmla="*/ 14288 w 159990"/>
                <a:gd name="connsiteY3" fmla="*/ 42862 h 105833"/>
                <a:gd name="connsiteX4" fmla="*/ 26194 w 159990"/>
                <a:gd name="connsiteY4" fmla="*/ 54768 h 105833"/>
                <a:gd name="connsiteX5" fmla="*/ 52388 w 159990"/>
                <a:gd name="connsiteY5" fmla="*/ 90487 h 105833"/>
                <a:gd name="connsiteX6" fmla="*/ 61913 w 159990"/>
                <a:gd name="connsiteY6" fmla="*/ 104775 h 105833"/>
                <a:gd name="connsiteX7" fmla="*/ 159990 w 159990"/>
                <a:gd name="connsiteY7" fmla="*/ 104775 h 105833"/>
                <a:gd name="connsiteX0" fmla="*/ 0 w 159990"/>
                <a:gd name="connsiteY0" fmla="*/ 0 h 108479"/>
                <a:gd name="connsiteX1" fmla="*/ 4763 w 159990"/>
                <a:gd name="connsiteY1" fmla="*/ 28575 h 108479"/>
                <a:gd name="connsiteX2" fmla="*/ 7144 w 159990"/>
                <a:gd name="connsiteY2" fmla="*/ 35718 h 108479"/>
                <a:gd name="connsiteX3" fmla="*/ 14288 w 159990"/>
                <a:gd name="connsiteY3" fmla="*/ 42862 h 108479"/>
                <a:gd name="connsiteX4" fmla="*/ 26194 w 159990"/>
                <a:gd name="connsiteY4" fmla="*/ 54768 h 108479"/>
                <a:gd name="connsiteX5" fmla="*/ 61913 w 159990"/>
                <a:gd name="connsiteY5" fmla="*/ 104775 h 108479"/>
                <a:gd name="connsiteX6" fmla="*/ 159990 w 159990"/>
                <a:gd name="connsiteY6" fmla="*/ 104775 h 108479"/>
                <a:gd name="connsiteX0" fmla="*/ 0 w 159990"/>
                <a:gd name="connsiteY0" fmla="*/ 0 h 109361"/>
                <a:gd name="connsiteX1" fmla="*/ 4763 w 159990"/>
                <a:gd name="connsiteY1" fmla="*/ 28575 h 109361"/>
                <a:gd name="connsiteX2" fmla="*/ 7144 w 159990"/>
                <a:gd name="connsiteY2" fmla="*/ 35718 h 109361"/>
                <a:gd name="connsiteX3" fmla="*/ 14288 w 159990"/>
                <a:gd name="connsiteY3" fmla="*/ 42862 h 109361"/>
                <a:gd name="connsiteX4" fmla="*/ 61913 w 159990"/>
                <a:gd name="connsiteY4" fmla="*/ 104775 h 109361"/>
                <a:gd name="connsiteX5" fmla="*/ 159990 w 159990"/>
                <a:gd name="connsiteY5" fmla="*/ 104775 h 109361"/>
                <a:gd name="connsiteX0" fmla="*/ 0 w 159990"/>
                <a:gd name="connsiteY0" fmla="*/ 0 h 109890"/>
                <a:gd name="connsiteX1" fmla="*/ 4763 w 159990"/>
                <a:gd name="connsiteY1" fmla="*/ 28575 h 109890"/>
                <a:gd name="connsiteX2" fmla="*/ 7144 w 159990"/>
                <a:gd name="connsiteY2" fmla="*/ 35718 h 109890"/>
                <a:gd name="connsiteX3" fmla="*/ 61913 w 159990"/>
                <a:gd name="connsiteY3" fmla="*/ 104775 h 109890"/>
                <a:gd name="connsiteX4" fmla="*/ 159990 w 159990"/>
                <a:gd name="connsiteY4" fmla="*/ 104775 h 109890"/>
                <a:gd name="connsiteX0" fmla="*/ 1027 w 161017"/>
                <a:gd name="connsiteY0" fmla="*/ 0 h 110419"/>
                <a:gd name="connsiteX1" fmla="*/ 5790 w 161017"/>
                <a:gd name="connsiteY1" fmla="*/ 28575 h 110419"/>
                <a:gd name="connsiteX2" fmla="*/ 62940 w 161017"/>
                <a:gd name="connsiteY2" fmla="*/ 104775 h 110419"/>
                <a:gd name="connsiteX3" fmla="*/ 161017 w 161017"/>
                <a:gd name="connsiteY3" fmla="*/ 104775 h 110419"/>
                <a:gd name="connsiteX0" fmla="*/ 1463 w 161453"/>
                <a:gd name="connsiteY0" fmla="*/ 0 h 104775"/>
                <a:gd name="connsiteX1" fmla="*/ 6226 w 161453"/>
                <a:gd name="connsiteY1" fmla="*/ 28575 h 104775"/>
                <a:gd name="connsiteX2" fmla="*/ 69699 w 161453"/>
                <a:gd name="connsiteY2" fmla="*/ 79375 h 104775"/>
                <a:gd name="connsiteX3" fmla="*/ 161453 w 161453"/>
                <a:gd name="connsiteY3" fmla="*/ 104775 h 104775"/>
                <a:gd name="connsiteX0" fmla="*/ 0 w 159990"/>
                <a:gd name="connsiteY0" fmla="*/ 0 h 104775"/>
                <a:gd name="connsiteX1" fmla="*/ 68236 w 159990"/>
                <a:gd name="connsiteY1" fmla="*/ 79375 h 104775"/>
                <a:gd name="connsiteX2" fmla="*/ 159990 w 159990"/>
                <a:gd name="connsiteY2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90" h="104775">
                  <a:moveTo>
                    <a:pt x="0" y="0"/>
                  </a:moveTo>
                  <a:cubicBezTo>
                    <a:pt x="14216" y="16537"/>
                    <a:pt x="41571" y="61912"/>
                    <a:pt x="68236" y="79375"/>
                  </a:cubicBezTo>
                  <a:cubicBezTo>
                    <a:pt x="94901" y="96838"/>
                    <a:pt x="139557" y="104775"/>
                    <a:pt x="159990" y="104775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i="1"/>
            </a:p>
          </p:txBody>
        </p:sp>
        <p:sp>
          <p:nvSpPr>
            <p:cNvPr id="11" name="Elipse 10"/>
            <p:cNvSpPr/>
            <p:nvPr/>
          </p:nvSpPr>
          <p:spPr>
            <a:xfrm>
              <a:off x="2004242" y="5161359"/>
              <a:ext cx="576064" cy="28803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2587625" y="5203741"/>
              <a:ext cx="901700" cy="144168"/>
            </a:xfrm>
            <a:custGeom>
              <a:avLst/>
              <a:gdLst>
                <a:gd name="connsiteX0" fmla="*/ 0 w 901700"/>
                <a:gd name="connsiteY0" fmla="*/ 117559 h 144168"/>
                <a:gd name="connsiteX1" fmla="*/ 31750 w 901700"/>
                <a:gd name="connsiteY1" fmla="*/ 120734 h 144168"/>
                <a:gd name="connsiteX2" fmla="*/ 63500 w 901700"/>
                <a:gd name="connsiteY2" fmla="*/ 130259 h 144168"/>
                <a:gd name="connsiteX3" fmla="*/ 92075 w 901700"/>
                <a:gd name="connsiteY3" fmla="*/ 133434 h 144168"/>
                <a:gd name="connsiteX4" fmla="*/ 327025 w 901700"/>
                <a:gd name="connsiteY4" fmla="*/ 133434 h 144168"/>
                <a:gd name="connsiteX5" fmla="*/ 346075 w 901700"/>
                <a:gd name="connsiteY5" fmla="*/ 130259 h 144168"/>
                <a:gd name="connsiteX6" fmla="*/ 393700 w 901700"/>
                <a:gd name="connsiteY6" fmla="*/ 123909 h 144168"/>
                <a:gd name="connsiteX7" fmla="*/ 403225 w 901700"/>
                <a:gd name="connsiteY7" fmla="*/ 120734 h 144168"/>
                <a:gd name="connsiteX8" fmla="*/ 469900 w 901700"/>
                <a:gd name="connsiteY8" fmla="*/ 114384 h 144168"/>
                <a:gd name="connsiteX9" fmla="*/ 565150 w 901700"/>
                <a:gd name="connsiteY9" fmla="*/ 98509 h 144168"/>
                <a:gd name="connsiteX10" fmla="*/ 574675 w 901700"/>
                <a:gd name="connsiteY10" fmla="*/ 95334 h 144168"/>
                <a:gd name="connsiteX11" fmla="*/ 587375 w 901700"/>
                <a:gd name="connsiteY11" fmla="*/ 92159 h 144168"/>
                <a:gd name="connsiteX12" fmla="*/ 615950 w 901700"/>
                <a:gd name="connsiteY12" fmla="*/ 82634 h 144168"/>
                <a:gd name="connsiteX13" fmla="*/ 625475 w 901700"/>
                <a:gd name="connsiteY13" fmla="*/ 76284 h 144168"/>
                <a:gd name="connsiteX14" fmla="*/ 638175 w 901700"/>
                <a:gd name="connsiteY14" fmla="*/ 73109 h 144168"/>
                <a:gd name="connsiteX15" fmla="*/ 657225 w 901700"/>
                <a:gd name="connsiteY15" fmla="*/ 66759 h 144168"/>
                <a:gd name="connsiteX16" fmla="*/ 666750 w 901700"/>
                <a:gd name="connsiteY16" fmla="*/ 63584 h 144168"/>
                <a:gd name="connsiteX17" fmla="*/ 676275 w 901700"/>
                <a:gd name="connsiteY17" fmla="*/ 60409 h 144168"/>
                <a:gd name="connsiteX18" fmla="*/ 688975 w 901700"/>
                <a:gd name="connsiteY18" fmla="*/ 57234 h 144168"/>
                <a:gd name="connsiteX19" fmla="*/ 698500 w 901700"/>
                <a:gd name="connsiteY19" fmla="*/ 54059 h 144168"/>
                <a:gd name="connsiteX20" fmla="*/ 717550 w 901700"/>
                <a:gd name="connsiteY20" fmla="*/ 50884 h 144168"/>
                <a:gd name="connsiteX21" fmla="*/ 752475 w 901700"/>
                <a:gd name="connsiteY21" fmla="*/ 41359 h 144168"/>
                <a:gd name="connsiteX22" fmla="*/ 796925 w 901700"/>
                <a:gd name="connsiteY22" fmla="*/ 28659 h 144168"/>
                <a:gd name="connsiteX23" fmla="*/ 809625 w 901700"/>
                <a:gd name="connsiteY23" fmla="*/ 25484 h 144168"/>
                <a:gd name="connsiteX24" fmla="*/ 831850 w 901700"/>
                <a:gd name="connsiteY24" fmla="*/ 19134 h 144168"/>
                <a:gd name="connsiteX25" fmla="*/ 838200 w 901700"/>
                <a:gd name="connsiteY25" fmla="*/ 9609 h 144168"/>
                <a:gd name="connsiteX26" fmla="*/ 850900 w 901700"/>
                <a:gd name="connsiteY26" fmla="*/ 6434 h 144168"/>
                <a:gd name="connsiteX27" fmla="*/ 860425 w 901700"/>
                <a:gd name="connsiteY27" fmla="*/ 3259 h 144168"/>
                <a:gd name="connsiteX28" fmla="*/ 901700 w 901700"/>
                <a:gd name="connsiteY28" fmla="*/ 84 h 14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01700" h="144168">
                  <a:moveTo>
                    <a:pt x="0" y="117559"/>
                  </a:moveTo>
                  <a:cubicBezTo>
                    <a:pt x="10583" y="118617"/>
                    <a:pt x="21296" y="118774"/>
                    <a:pt x="31750" y="120734"/>
                  </a:cubicBezTo>
                  <a:cubicBezTo>
                    <a:pt x="71309" y="128151"/>
                    <a:pt x="33635" y="125664"/>
                    <a:pt x="63500" y="130259"/>
                  </a:cubicBezTo>
                  <a:cubicBezTo>
                    <a:pt x="72972" y="131716"/>
                    <a:pt x="82550" y="132376"/>
                    <a:pt x="92075" y="133434"/>
                  </a:cubicBezTo>
                  <a:cubicBezTo>
                    <a:pt x="176073" y="154433"/>
                    <a:pt x="110278" y="139138"/>
                    <a:pt x="327025" y="133434"/>
                  </a:cubicBezTo>
                  <a:cubicBezTo>
                    <a:pt x="333460" y="133265"/>
                    <a:pt x="339712" y="131238"/>
                    <a:pt x="346075" y="130259"/>
                  </a:cubicBezTo>
                  <a:cubicBezTo>
                    <a:pt x="365062" y="127338"/>
                    <a:pt x="374197" y="126347"/>
                    <a:pt x="393700" y="123909"/>
                  </a:cubicBezTo>
                  <a:cubicBezTo>
                    <a:pt x="396875" y="122851"/>
                    <a:pt x="399901" y="121125"/>
                    <a:pt x="403225" y="120734"/>
                  </a:cubicBezTo>
                  <a:cubicBezTo>
                    <a:pt x="428672" y="117740"/>
                    <a:pt x="446304" y="119300"/>
                    <a:pt x="469900" y="114384"/>
                  </a:cubicBezTo>
                  <a:cubicBezTo>
                    <a:pt x="551137" y="97460"/>
                    <a:pt x="495122" y="103896"/>
                    <a:pt x="565150" y="98509"/>
                  </a:cubicBezTo>
                  <a:cubicBezTo>
                    <a:pt x="568325" y="97451"/>
                    <a:pt x="571457" y="96253"/>
                    <a:pt x="574675" y="95334"/>
                  </a:cubicBezTo>
                  <a:cubicBezTo>
                    <a:pt x="578871" y="94135"/>
                    <a:pt x="583289" y="93691"/>
                    <a:pt x="587375" y="92159"/>
                  </a:cubicBezTo>
                  <a:cubicBezTo>
                    <a:pt x="617421" y="80892"/>
                    <a:pt x="581160" y="89592"/>
                    <a:pt x="615950" y="82634"/>
                  </a:cubicBezTo>
                  <a:cubicBezTo>
                    <a:pt x="619125" y="80517"/>
                    <a:pt x="621968" y="77787"/>
                    <a:pt x="625475" y="76284"/>
                  </a:cubicBezTo>
                  <a:cubicBezTo>
                    <a:pt x="629486" y="74565"/>
                    <a:pt x="633995" y="74363"/>
                    <a:pt x="638175" y="73109"/>
                  </a:cubicBezTo>
                  <a:cubicBezTo>
                    <a:pt x="644586" y="71186"/>
                    <a:pt x="650875" y="68876"/>
                    <a:pt x="657225" y="66759"/>
                  </a:cubicBezTo>
                  <a:lnTo>
                    <a:pt x="666750" y="63584"/>
                  </a:lnTo>
                  <a:cubicBezTo>
                    <a:pt x="669925" y="62526"/>
                    <a:pt x="673028" y="61221"/>
                    <a:pt x="676275" y="60409"/>
                  </a:cubicBezTo>
                  <a:cubicBezTo>
                    <a:pt x="680508" y="59351"/>
                    <a:pt x="684779" y="58433"/>
                    <a:pt x="688975" y="57234"/>
                  </a:cubicBezTo>
                  <a:cubicBezTo>
                    <a:pt x="692193" y="56315"/>
                    <a:pt x="695233" y="54785"/>
                    <a:pt x="698500" y="54059"/>
                  </a:cubicBezTo>
                  <a:cubicBezTo>
                    <a:pt x="704784" y="52662"/>
                    <a:pt x="711200" y="51942"/>
                    <a:pt x="717550" y="50884"/>
                  </a:cubicBezTo>
                  <a:cubicBezTo>
                    <a:pt x="735877" y="38666"/>
                    <a:pt x="719482" y="47545"/>
                    <a:pt x="752475" y="41359"/>
                  </a:cubicBezTo>
                  <a:cubicBezTo>
                    <a:pt x="777208" y="36722"/>
                    <a:pt x="775088" y="35210"/>
                    <a:pt x="796925" y="28659"/>
                  </a:cubicBezTo>
                  <a:cubicBezTo>
                    <a:pt x="801105" y="27405"/>
                    <a:pt x="805429" y="26683"/>
                    <a:pt x="809625" y="25484"/>
                  </a:cubicBezTo>
                  <a:cubicBezTo>
                    <a:pt x="841509" y="16374"/>
                    <a:pt x="792148" y="29060"/>
                    <a:pt x="831850" y="19134"/>
                  </a:cubicBezTo>
                  <a:cubicBezTo>
                    <a:pt x="833967" y="15959"/>
                    <a:pt x="835025" y="11726"/>
                    <a:pt x="838200" y="9609"/>
                  </a:cubicBezTo>
                  <a:cubicBezTo>
                    <a:pt x="841831" y="7188"/>
                    <a:pt x="846704" y="7633"/>
                    <a:pt x="850900" y="6434"/>
                  </a:cubicBezTo>
                  <a:cubicBezTo>
                    <a:pt x="854118" y="5515"/>
                    <a:pt x="857143" y="3915"/>
                    <a:pt x="860425" y="3259"/>
                  </a:cubicBezTo>
                  <a:cubicBezTo>
                    <a:pt x="880790" y="-814"/>
                    <a:pt x="882079" y="84"/>
                    <a:pt x="901700" y="84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marL="711200" lvl="2" indent="-711200" algn="just" rtl="0">
              <a:spcBef>
                <a:spcPct val="0"/>
              </a:spcBef>
              <a:buFont typeface="+mj-lt"/>
              <a:buAutoNum type="arabicPeriod" startAt="3"/>
            </a:pPr>
            <a:r>
              <a:rPr lang="pt-BR" sz="4000" dirty="0"/>
              <a:t>Saneamento inicial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2" algn="just" rtl="0">
              <a:spcBef>
                <a:spcPct val="0"/>
              </a:spcBef>
            </a:pPr>
            <a:r>
              <a:rPr lang="pt-BR" sz="4000" dirty="0"/>
              <a:t>4. Levantamento topográfico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FF710F14-AD9B-4B99-863B-233241250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5589240" cy="558924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b="1" dirty="0"/>
              <a:t>- Encosta:</a:t>
            </a:r>
            <a:endParaRPr lang="pt-BR" dirty="0"/>
          </a:p>
          <a:p>
            <a:pPr>
              <a:lnSpc>
                <a:spcPct val="150000"/>
              </a:lnSpc>
              <a:buNone/>
            </a:pPr>
            <a:r>
              <a:rPr lang="pt-BR" dirty="0"/>
              <a:t>	- Mapa pré-existente</a:t>
            </a:r>
          </a:p>
          <a:p>
            <a:pPr>
              <a:lnSpc>
                <a:spcPct val="150000"/>
              </a:lnSpc>
              <a:buNone/>
            </a:pPr>
            <a:r>
              <a:rPr lang="pt-BR" dirty="0"/>
              <a:t>	- Carta IGC (esc. 1:10.000)</a:t>
            </a:r>
          </a:p>
          <a:p>
            <a:pPr>
              <a:lnSpc>
                <a:spcPct val="150000"/>
              </a:lnSpc>
              <a:buNone/>
            </a:pPr>
            <a:r>
              <a:rPr lang="pt-BR" dirty="0"/>
              <a:t>	- Mapa IBGE (esc.: 1:50.000)</a:t>
            </a:r>
          </a:p>
          <a:p>
            <a:endParaRPr lang="pt-BR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2" algn="just" rtl="0">
              <a:spcBef>
                <a:spcPct val="0"/>
              </a:spcBef>
            </a:pPr>
            <a:r>
              <a:rPr lang="pt-BR" sz="4000" dirty="0"/>
              <a:t>4. Levantamento topográfico</a:t>
            </a:r>
            <a:endParaRPr lang="pt-B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 Método das quadrículas 	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pt-BR" dirty="0"/>
              <a:t>Trena + nível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pt-BR" dirty="0"/>
              <a:t>20 m x 20 m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pt-BR" dirty="0"/>
              <a:t>Elaboração de mapas em escala 1:1.000 ou 1:2.000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pt-BR" dirty="0"/>
              <a:t>Curvas de nível de 20 em 20 cm a 1,0 em 1,0 m</a:t>
            </a:r>
          </a:p>
          <a:p>
            <a:pPr marL="0" indent="0">
              <a:buNone/>
            </a:pPr>
            <a:r>
              <a:rPr lang="pt-BR" dirty="0"/>
              <a:t> Método da irradiação (Estação total)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2" algn="just" rtl="0">
              <a:spcBef>
                <a:spcPct val="0"/>
              </a:spcBef>
            </a:pPr>
            <a:r>
              <a:rPr lang="pt-BR" sz="4000" dirty="0"/>
              <a:t>4. Levantamento topográfico</a:t>
            </a:r>
            <a:endParaRPr lang="pt-B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D117EA9-73B1-4EBD-A125-50DA50282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7" t="4915" r="45776" b="32580"/>
          <a:stretch/>
        </p:blipFill>
        <p:spPr>
          <a:xfrm>
            <a:off x="7027400" y="0"/>
            <a:ext cx="2304256" cy="679921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6768752" cy="1143000"/>
          </a:xfrm>
        </p:spPr>
        <p:txBody>
          <a:bodyPr>
            <a:noAutofit/>
          </a:bodyPr>
          <a:lstStyle/>
          <a:p>
            <a:pPr lvl="2" algn="just"/>
            <a:r>
              <a:rPr lang="pt-BR" sz="3600" dirty="0" err="1"/>
              <a:t>Tradagens</a:t>
            </a:r>
            <a:r>
              <a:rPr lang="pt-BR" sz="3600" dirty="0"/>
              <a:t> </a:t>
            </a:r>
            <a:r>
              <a:rPr lang="pt-BR" sz="3600" dirty="0" err="1"/>
              <a:t>georreferenciadas</a:t>
            </a:r>
            <a:r>
              <a:rPr lang="pt-BR" sz="3600" dirty="0"/>
              <a:t> e descrição dos perfis dos solos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/>
              <a:t> Objetivos </a:t>
            </a:r>
          </a:p>
          <a:p>
            <a:pPr lvl="1">
              <a:buNone/>
            </a:pPr>
            <a:r>
              <a:rPr lang="pt-BR" dirty="0"/>
              <a:t>Identificar o tipo de solo</a:t>
            </a:r>
          </a:p>
          <a:p>
            <a:pPr lvl="1">
              <a:buNone/>
            </a:pPr>
            <a:r>
              <a:rPr lang="pt-BR" dirty="0"/>
              <a:t>Identificar a profundidade da barreira</a:t>
            </a:r>
          </a:p>
          <a:p>
            <a:pPr lvl="1">
              <a:buNone/>
            </a:pPr>
            <a:r>
              <a:rPr lang="pt-BR" dirty="0"/>
              <a:t>Mapear a profundidade do LF</a:t>
            </a: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979712" y="4868538"/>
            <a:ext cx="382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Trado</a:t>
            </a:r>
            <a:r>
              <a:rPr lang="en-US" sz="2400" dirty="0"/>
              <a:t> para drenagem </a:t>
            </a:r>
            <a:r>
              <a:rPr lang="en-US" sz="2400" dirty="0">
                <a:latin typeface="Calibri"/>
              </a:rPr>
              <a:t>± 4,3 m</a:t>
            </a:r>
            <a:endParaRPr lang="pt-BR" sz="2400" dirty="0"/>
          </a:p>
        </p:txBody>
      </p:sp>
      <p:cxnSp>
        <p:nvCxnSpPr>
          <p:cNvPr id="7" name="Conector de seta reta 6"/>
          <p:cNvCxnSpPr>
            <a:cxnSpLocks/>
            <a:stCxn id="5" idx="3"/>
          </p:cNvCxnSpPr>
          <p:nvPr/>
        </p:nvCxnSpPr>
        <p:spPr>
          <a:xfrm flipV="1">
            <a:off x="5808760" y="548680"/>
            <a:ext cx="2507656" cy="45506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>
            <a:cxnSpLocks/>
            <a:stCxn id="5" idx="3"/>
          </p:cNvCxnSpPr>
          <p:nvPr/>
        </p:nvCxnSpPr>
        <p:spPr>
          <a:xfrm>
            <a:off x="5808760" y="5099371"/>
            <a:ext cx="2723680" cy="14839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02612" cy="720080"/>
          </a:xfrm>
        </p:spPr>
        <p:txBody>
          <a:bodyPr>
            <a:noAutofit/>
          </a:bodyPr>
          <a:lstStyle/>
          <a:p>
            <a:r>
              <a:rPr lang="pt-BR" sz="3600" dirty="0"/>
              <a:t>Tradagens georreferenciadas – Perfil do solo 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pt-BR" sz="2800" dirty="0"/>
              <a:t>Equipe de 4 pessoas: </a:t>
            </a:r>
          </a:p>
          <a:p>
            <a:pPr lvl="1" algn="just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pt-BR" dirty="0"/>
              <a:t>2 trabalhadores braçais e 2 técnicos</a:t>
            </a:r>
          </a:p>
          <a:p>
            <a:pPr algn="just">
              <a:buFontTx/>
              <a:buChar char="-"/>
            </a:pPr>
            <a:r>
              <a:rPr lang="pt-BR" sz="2800" dirty="0"/>
              <a:t>Lona comprida (5-6 m)</a:t>
            </a:r>
          </a:p>
          <a:p>
            <a:pPr lvl="1" algn="just">
              <a:buFontTx/>
              <a:buChar char="-"/>
            </a:pPr>
            <a:r>
              <a:rPr lang="pt-BR" sz="2400" dirty="0"/>
              <a:t>Disposição das amostras de solo na sequência de profundidade</a:t>
            </a:r>
          </a:p>
          <a:p>
            <a:pPr marL="0" indent="0" algn="just">
              <a:buNone/>
            </a:pPr>
            <a:r>
              <a:rPr lang="pt-BR" sz="2800" dirty="0"/>
              <a:t>- Descrição:</a:t>
            </a:r>
          </a:p>
          <a:p>
            <a:pPr marL="0" indent="0" algn="just">
              <a:spcAft>
                <a:spcPts val="1200"/>
              </a:spcAft>
              <a:buNone/>
              <a:tabLst>
                <a:tab pos="533400" algn="l"/>
                <a:tab pos="1701800" algn="l"/>
                <a:tab pos="3403600" algn="l"/>
                <a:tab pos="5384800" algn="l"/>
              </a:tabLst>
            </a:pPr>
            <a:r>
              <a:rPr lang="pt-BR" sz="2800" dirty="0"/>
              <a:t>	- Cor	- Textura	- Estrutura	- Consistência</a:t>
            </a:r>
          </a:p>
          <a:p>
            <a:pPr marL="0" indent="0" algn="just">
              <a:buNone/>
            </a:pPr>
            <a:r>
              <a:rPr lang="pt-BR" sz="2800" dirty="0"/>
              <a:t>- Identificação da profundidade da barreira (P</a:t>
            </a:r>
            <a:r>
              <a:rPr lang="pt-BR" sz="2800" baseline="-25000" dirty="0"/>
              <a:t>B</a:t>
            </a:r>
            <a:r>
              <a:rPr lang="pt-BR" sz="2800" dirty="0"/>
              <a:t>)</a:t>
            </a:r>
          </a:p>
          <a:p>
            <a:pPr algn="just"/>
            <a:endParaRPr lang="pt-BR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BR" dirty="0"/>
              <a:t>Drenagem Agrícola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/>
          <a:p>
            <a:r>
              <a:rPr lang="pt-BR" dirty="0"/>
              <a:t>Definição: conjunto de técnicas e práticas que visa retirar o excesso de água e sais do solo.</a:t>
            </a:r>
          </a:p>
          <a:p>
            <a:endParaRPr lang="pt-BR" dirty="0"/>
          </a:p>
          <a:p>
            <a:r>
              <a:rPr lang="pt-BR" dirty="0"/>
              <a:t>Objetivos:</a:t>
            </a:r>
          </a:p>
          <a:p>
            <a:pPr lvl="1">
              <a:lnSpc>
                <a:spcPct val="150000"/>
              </a:lnSpc>
            </a:pPr>
            <a:r>
              <a:rPr lang="pt-BR" dirty="0"/>
              <a:t>Garantir </a:t>
            </a:r>
            <a:r>
              <a:rPr lang="pt-BR" dirty="0">
                <a:solidFill>
                  <a:srgbClr val="0000FF"/>
                </a:solidFill>
              </a:rPr>
              <a:t>aeração</a:t>
            </a:r>
            <a:r>
              <a:rPr lang="pt-BR" dirty="0"/>
              <a:t> e </a:t>
            </a:r>
            <a:r>
              <a:rPr lang="pt-BR" dirty="0">
                <a:solidFill>
                  <a:srgbClr val="0000FF"/>
                </a:solidFill>
              </a:rPr>
              <a:t>trafegabilidade</a:t>
            </a:r>
          </a:p>
          <a:p>
            <a:pPr lvl="1">
              <a:lnSpc>
                <a:spcPct val="150000"/>
              </a:lnSpc>
            </a:pPr>
            <a:r>
              <a:rPr lang="pt-BR" dirty="0"/>
              <a:t>Controle de </a:t>
            </a:r>
            <a:r>
              <a:rPr lang="pt-BR" dirty="0">
                <a:solidFill>
                  <a:srgbClr val="FF0000"/>
                </a:solidFill>
              </a:rPr>
              <a:t>erosão</a:t>
            </a:r>
            <a:r>
              <a:rPr lang="pt-BR" dirty="0"/>
              <a:t> e </a:t>
            </a:r>
            <a:r>
              <a:rPr lang="pt-BR" dirty="0">
                <a:solidFill>
                  <a:srgbClr val="FF0000"/>
                </a:solidFill>
              </a:rPr>
              <a:t>salinidade</a:t>
            </a:r>
          </a:p>
        </p:txBody>
      </p:sp>
    </p:spTree>
    <p:extLst>
      <p:ext uri="{BB962C8B-B14F-4D97-AF65-F5344CB8AC3E}">
        <p14:creationId xmlns:p14="http://schemas.microsoft.com/office/powerpoint/2010/main" val="961928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Tipos de solo mais frequentes em áreas com problemas de drenagem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EE595FD-C968-4CF2-80FD-34CA78782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524" r="-1190" b="3944"/>
          <a:stretch/>
        </p:blipFill>
        <p:spPr>
          <a:xfrm>
            <a:off x="1403648" y="1143000"/>
            <a:ext cx="6048671" cy="5598368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lvl="0"/>
            <a:r>
              <a:rPr lang="pt-BR" dirty="0"/>
              <a:t>Neossolo Flúvico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355976" y="1351309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/>
              <a:t>Geralmente situa-se na APP (próximo ao rio)</a:t>
            </a:r>
          </a:p>
          <a:p>
            <a:pPr>
              <a:lnSpc>
                <a:spcPct val="150000"/>
              </a:lnSpc>
            </a:pPr>
            <a:r>
              <a:rPr lang="pt-BR" sz="2800" dirty="0"/>
              <a:t>APP: Drenagem proibida</a:t>
            </a:r>
          </a:p>
        </p:txBody>
      </p:sp>
      <p:pic>
        <p:nvPicPr>
          <p:cNvPr id="1026" name="Picture 2" descr="Figura 2 - Neossolo Flúvico - Programa Nacional de Solos ...">
            <a:extLst>
              <a:ext uri="{FF2B5EF4-FFF2-40B4-BE49-F238E27FC236}">
                <a16:creationId xmlns:a16="http://schemas.microsoft.com/office/drawing/2014/main" id="{0FBE987F-4444-44EB-9863-781AC7F4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36" y="1484784"/>
            <a:ext cx="397300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rmAutofit fontScale="90000"/>
          </a:bodyPr>
          <a:lstStyle/>
          <a:p>
            <a:pPr lvl="0"/>
            <a:r>
              <a:rPr lang="pt-BR" dirty="0"/>
              <a:t>Neossolo Quartzarênico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211960" y="1351309"/>
            <a:ext cx="48245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700" dirty="0"/>
              <a:t>Projetos de irrigação localizada</a:t>
            </a:r>
          </a:p>
          <a:p>
            <a:r>
              <a:rPr lang="pt-BR" sz="2700" dirty="0"/>
              <a:t>Drenagem com caçambas bem abertas (λ grande para evitar desmoronamento)</a:t>
            </a:r>
          </a:p>
        </p:txBody>
      </p:sp>
      <p:pic>
        <p:nvPicPr>
          <p:cNvPr id="2050" name="Picture 2" descr="Perfil de Neossolo Quartzarênico na área I | Download Scientific ...">
            <a:extLst>
              <a:ext uri="{FF2B5EF4-FFF2-40B4-BE49-F238E27FC236}">
                <a16:creationId xmlns:a16="http://schemas.microsoft.com/office/drawing/2014/main" id="{6FD31CFE-6D22-4981-8B78-A14A0D9F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2" y="1351309"/>
            <a:ext cx="3602960" cy="543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lvl="0"/>
            <a:r>
              <a:rPr lang="pt-BR" dirty="0"/>
              <a:t>Neossolo Quartzarênico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4036" y="1124745"/>
            <a:ext cx="8229600" cy="936104"/>
          </a:xfrm>
        </p:spPr>
        <p:txBody>
          <a:bodyPr/>
          <a:lstStyle/>
          <a:p>
            <a:r>
              <a:rPr lang="pt-BR" dirty="0"/>
              <a:t>Caçamba para valetas de drenagem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91178"/>
            <a:ext cx="5112568" cy="462048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>
            <a:normAutofit fontScale="90000"/>
          </a:bodyPr>
          <a:lstStyle/>
          <a:p>
            <a:pPr lvl="0"/>
            <a:r>
              <a:rPr lang="pt-BR" dirty="0"/>
              <a:t>Organossolo (turfa)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079074" y="1351309"/>
            <a:ext cx="506492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/>
              <a:t>Drenagem não recomendada</a:t>
            </a:r>
          </a:p>
          <a:p>
            <a:r>
              <a:rPr lang="pt-BR" sz="2800" dirty="0"/>
              <a:t>Grande subsidência</a:t>
            </a:r>
          </a:p>
          <a:p>
            <a:pPr marL="622300" lvl="1">
              <a:lnSpc>
                <a:spcPct val="150000"/>
              </a:lnSpc>
            </a:pPr>
            <a:r>
              <a:rPr lang="pt-BR" sz="2200" dirty="0"/>
              <a:t>Decomposição da matéria orgânica</a:t>
            </a:r>
          </a:p>
          <a:p>
            <a:pPr marL="622300" lvl="1">
              <a:lnSpc>
                <a:spcPct val="150000"/>
              </a:lnSpc>
            </a:pPr>
            <a:r>
              <a:rPr lang="pt-BR" sz="2200" dirty="0"/>
              <a:t>Rebaixamento da superfície do solo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CD349E9A-208B-45B4-851B-4A0A0A442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316"/>
            <a:ext cx="4285428" cy="438194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pPr lvl="0"/>
            <a:r>
              <a:rPr lang="pt-BR" dirty="0" err="1"/>
              <a:t>Gleissolos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9320D9EC-6A35-49E3-B132-FA25C3E33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8" y="822723"/>
            <a:ext cx="3885606" cy="2910454"/>
          </a:xfrm>
        </p:spPr>
      </p:pic>
      <p:pic>
        <p:nvPicPr>
          <p:cNvPr id="3074" name="Picture 2" descr="Agência Embrapa de Informação Tecnológica - Gleissolos">
            <a:extLst>
              <a:ext uri="{FF2B5EF4-FFF2-40B4-BE49-F238E27FC236}">
                <a16:creationId xmlns:a16="http://schemas.microsoft.com/office/drawing/2014/main" id="{A67EF86A-D0C6-413B-A25B-5806384CE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6" y="822723"/>
            <a:ext cx="3885606" cy="291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LEISSOLOS DO SUBPLANALTO DE CASCAVEL - Programa Nacional de Solos ...">
            <a:extLst>
              <a:ext uri="{FF2B5EF4-FFF2-40B4-BE49-F238E27FC236}">
                <a16:creationId xmlns:a16="http://schemas.microsoft.com/office/drawing/2014/main" id="{DDB72436-8B7F-462D-8D6F-9F411BE0E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07" y="2928067"/>
            <a:ext cx="2895786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 err="1"/>
              <a:t>Gleissolos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tabLst>
                <a:tab pos="0" algn="l"/>
              </a:tabLst>
            </a:pPr>
            <a:r>
              <a:rPr lang="pt-BR" dirty="0"/>
              <a:t>	Glei húmico e pouco húmico: 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pt-BR" dirty="0"/>
              <a:t>		</a:t>
            </a:r>
            <a:r>
              <a:rPr lang="pt-BR" sz="2800" dirty="0"/>
              <a:t>Muito argilosos </a:t>
            </a:r>
            <a:r>
              <a:rPr lang="pt-BR" sz="2800" dirty="0">
                <a:sym typeface="Symbol" panose="05050102010706020507" pitchFamily="18" charset="2"/>
              </a:rPr>
              <a:t> </a:t>
            </a:r>
            <a:r>
              <a:rPr lang="pt-BR" sz="2800" dirty="0"/>
              <a:t>Drenagem difícil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pt-BR" sz="2800" dirty="0"/>
              <a:t>		Permeabilidade muito baixa 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pt-BR" sz="2800" dirty="0"/>
              <a:t>		(Ex.: “Tabatinga”, nome popular desse solo no RJ)</a:t>
            </a:r>
          </a:p>
          <a:p>
            <a:pPr>
              <a:lnSpc>
                <a:spcPct val="160000"/>
              </a:lnSpc>
              <a:buNone/>
              <a:tabLst>
                <a:tab pos="0" algn="l"/>
              </a:tabLst>
            </a:pPr>
            <a:r>
              <a:rPr lang="pt-BR" dirty="0"/>
              <a:t>	Glei tiomórfico: Inviável para drenagem</a:t>
            </a:r>
          </a:p>
          <a:p>
            <a:pPr marL="622300" lvl="2" indent="0">
              <a:buNone/>
              <a:tabLst>
                <a:tab pos="0" algn="l"/>
                <a:tab pos="444500" algn="l"/>
              </a:tabLst>
            </a:pPr>
            <a:r>
              <a:rPr lang="pt-BR" sz="2800" dirty="0"/>
              <a:t>Alta concentração de </a:t>
            </a:r>
            <a:r>
              <a:rPr lang="pt-BR" sz="2800" dirty="0" err="1"/>
              <a:t>FeS</a:t>
            </a:r>
            <a:endParaRPr lang="pt-BR" sz="2800" dirty="0"/>
          </a:p>
          <a:p>
            <a:pPr marL="622300" lvl="2" indent="0">
              <a:buNone/>
              <a:tabLst>
                <a:tab pos="0" algn="l"/>
                <a:tab pos="444500" algn="l"/>
              </a:tabLst>
            </a:pPr>
            <a:r>
              <a:rPr lang="pt-BR" sz="2800" dirty="0"/>
              <a:t>Drenagem → Aeração </a:t>
            </a:r>
          </a:p>
          <a:p>
            <a:pPr marL="622300" lvl="2" indent="0">
              <a:buNone/>
              <a:tabLst>
                <a:tab pos="0" algn="l"/>
                <a:tab pos="444500" algn="l"/>
              </a:tabLst>
            </a:pPr>
            <a:r>
              <a:rPr lang="pt-BR" sz="2800" dirty="0" err="1"/>
              <a:t>FeS</a:t>
            </a:r>
            <a:r>
              <a:rPr lang="pt-BR" sz="2800" dirty="0"/>
              <a:t> + 8 O</a:t>
            </a:r>
            <a:r>
              <a:rPr lang="pt-BR" sz="2800" baseline="-25000" dirty="0"/>
              <a:t>2</a:t>
            </a:r>
            <a:r>
              <a:rPr lang="pt-BR" sz="2800" dirty="0"/>
              <a:t> → Fe</a:t>
            </a:r>
            <a:r>
              <a:rPr lang="pt-BR" sz="2800" baseline="-25000" dirty="0"/>
              <a:t>2</a:t>
            </a:r>
            <a:r>
              <a:rPr lang="pt-BR" sz="2800" dirty="0"/>
              <a:t>(SO</a:t>
            </a:r>
            <a:r>
              <a:rPr lang="pt-BR" sz="2800" baseline="-25000" dirty="0"/>
              <a:t>4</a:t>
            </a:r>
            <a:r>
              <a:rPr lang="pt-BR" sz="2800" dirty="0"/>
              <a:t>)</a:t>
            </a:r>
            <a:r>
              <a:rPr lang="pt-BR" sz="2800" baseline="-25000" dirty="0"/>
              <a:t>3</a:t>
            </a:r>
            <a:r>
              <a:rPr lang="pt-BR" sz="2800" dirty="0"/>
              <a:t> + H</a:t>
            </a:r>
            <a:r>
              <a:rPr lang="pt-BR" sz="2800" baseline="-25000" dirty="0"/>
              <a:t>2</a:t>
            </a:r>
            <a:r>
              <a:rPr lang="pt-BR" sz="2800" dirty="0"/>
              <a:t>SO</a:t>
            </a:r>
            <a:r>
              <a:rPr lang="pt-BR" sz="2800" baseline="-25000" dirty="0"/>
              <a:t>4</a:t>
            </a:r>
          </a:p>
          <a:p>
            <a:pPr marL="622300" lvl="2" indent="0">
              <a:buNone/>
              <a:tabLst>
                <a:tab pos="0" algn="l"/>
                <a:tab pos="444500" algn="l"/>
              </a:tabLst>
            </a:pPr>
            <a:r>
              <a:rPr lang="pt-BR" sz="2800" dirty="0"/>
              <a:t>Queda brusca do pH</a:t>
            </a:r>
          </a:p>
          <a:p>
            <a:pPr marL="622300" lvl="2" indent="0">
              <a:buNone/>
              <a:tabLst>
                <a:tab pos="0" algn="l"/>
                <a:tab pos="444500" algn="l"/>
              </a:tabLst>
            </a:pPr>
            <a:r>
              <a:rPr lang="pt-BR" sz="2800" dirty="0"/>
              <a:t>Sérios problemas com equipamentos e plantas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231639"/>
            <a:ext cx="2602632" cy="634082"/>
          </a:xfrm>
        </p:spPr>
        <p:txBody>
          <a:bodyPr>
            <a:normAutofit fontScale="90000"/>
          </a:bodyPr>
          <a:lstStyle/>
          <a:p>
            <a:r>
              <a:rPr lang="pt-BR" dirty="0" err="1"/>
              <a:t>Planossolo</a:t>
            </a:r>
            <a:endParaRPr lang="pt-BR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0" y="3645023"/>
            <a:ext cx="8991600" cy="308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Gradiente textural acentuado </a:t>
            </a:r>
          </a:p>
          <a:p>
            <a:pPr marL="355600" indent="0">
              <a:buNone/>
            </a:pPr>
            <a:r>
              <a:rPr lang="pt-BR" sz="2800" dirty="0"/>
              <a:t>Horizonte A arenoso</a:t>
            </a:r>
          </a:p>
          <a:p>
            <a:pPr marL="355600" indent="0">
              <a:buFont typeface="Arial" pitchFamily="34" charset="0"/>
              <a:buNone/>
            </a:pPr>
            <a:r>
              <a:rPr lang="pt-BR" sz="2800" dirty="0"/>
              <a:t>Horizonte B</a:t>
            </a:r>
            <a:r>
              <a:rPr lang="pt-BR" sz="2800" baseline="-25000" dirty="0"/>
              <a:t>t</a:t>
            </a:r>
            <a:r>
              <a:rPr lang="pt-BR" sz="2800" dirty="0"/>
              <a:t> abrupto</a:t>
            </a:r>
          </a:p>
          <a:p>
            <a:pPr marL="355600" lvl="2" indent="0">
              <a:buFont typeface="Arial" pitchFamily="34" charset="0"/>
              <a:buNone/>
            </a:pPr>
            <a:r>
              <a:rPr lang="pt-BR" sz="2800" dirty="0"/>
              <a:t>	</a:t>
            </a:r>
            <a:r>
              <a:rPr lang="pt-BR" sz="2600" dirty="0"/>
              <a:t>Baixa condutividade hidráulica (Ko)</a:t>
            </a:r>
          </a:p>
          <a:p>
            <a:pPr marL="355600" lvl="2" indent="0">
              <a:lnSpc>
                <a:spcPct val="160000"/>
              </a:lnSpc>
              <a:buFont typeface="Arial" pitchFamily="34" charset="0"/>
              <a:buNone/>
            </a:pPr>
            <a:r>
              <a:rPr lang="pt-BR" sz="2800" dirty="0"/>
              <a:t>B</a:t>
            </a:r>
            <a:r>
              <a:rPr lang="pt-BR" sz="2800" baseline="-25000" dirty="0"/>
              <a:t>t</a:t>
            </a:r>
            <a:r>
              <a:rPr lang="pt-BR" sz="2800" dirty="0"/>
              <a:t> raso → cultivo de arroz</a:t>
            </a:r>
          </a:p>
          <a:p>
            <a:pPr marL="355600" lvl="2" indent="0">
              <a:buFont typeface="Arial" pitchFamily="34" charset="0"/>
              <a:buNone/>
            </a:pPr>
            <a:r>
              <a:rPr lang="pt-BR" sz="2800" dirty="0"/>
              <a:t>B</a:t>
            </a:r>
            <a:r>
              <a:rPr lang="pt-BR" sz="2800" baseline="-25000" dirty="0"/>
              <a:t>t</a:t>
            </a:r>
            <a:r>
              <a:rPr lang="pt-BR" sz="2800" dirty="0"/>
              <a:t> profundo → drenagem e plantio de outras culturas</a:t>
            </a:r>
          </a:p>
        </p:txBody>
      </p:sp>
      <p:pic>
        <p:nvPicPr>
          <p:cNvPr id="4098" name="Picture 2" descr="Agência Embrapa de Informação Tecnológica - Planossolos">
            <a:extLst>
              <a:ext uri="{FF2B5EF4-FFF2-40B4-BE49-F238E27FC236}">
                <a16:creationId xmlns:a16="http://schemas.microsoft.com/office/drawing/2014/main" id="{7CD02DB7-CDC1-4519-BE32-06256FCA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67" y="-27384"/>
            <a:ext cx="5325729" cy="356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pt-BR" dirty="0"/>
              <a:t>Hidromórfico cinzento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788024" y="1628800"/>
            <a:ext cx="4495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dirty="0"/>
              <a:t>Excelente para drenagem</a:t>
            </a:r>
          </a:p>
        </p:txBody>
      </p:sp>
      <p:pic>
        <p:nvPicPr>
          <p:cNvPr id="3074" name="Picture 2" descr="https://www.agrolink.com.br/upload/fertilizantes/imagens/Planossolo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592"/>
            <a:ext cx="4788024" cy="356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859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Conteúdo 13">
            <a:extLst>
              <a:ext uri="{FF2B5EF4-FFF2-40B4-BE49-F238E27FC236}">
                <a16:creationId xmlns:a16="http://schemas.microsoft.com/office/drawing/2014/main" id="{D668D680-3BC6-48BB-95C3-EBDDBE47A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5" y="133647"/>
            <a:ext cx="8136904" cy="6012020"/>
          </a:xfrm>
        </p:spPr>
      </p:pic>
      <p:sp>
        <p:nvSpPr>
          <p:cNvPr id="5" name="CaixaDeTexto 4"/>
          <p:cNvSpPr txBox="1"/>
          <p:nvPr/>
        </p:nvSpPr>
        <p:spPr>
          <a:xfrm>
            <a:off x="5286380" y="5500702"/>
            <a:ext cx="367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Profundidade da camada impermeável e drenagem.</a:t>
            </a:r>
          </a:p>
        </p:txBody>
      </p:sp>
      <p:cxnSp>
        <p:nvCxnSpPr>
          <p:cNvPr id="7" name="Conector de seta reta 6"/>
          <p:cNvCxnSpPr/>
          <p:nvPr/>
        </p:nvCxnSpPr>
        <p:spPr>
          <a:xfrm rot="16200000" flipV="1">
            <a:off x="4331406" y="4139790"/>
            <a:ext cx="2428892" cy="428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>
            <a:cxnSpLocks/>
          </p:cNvCxnSpPr>
          <p:nvPr/>
        </p:nvCxnSpPr>
        <p:spPr>
          <a:xfrm flipH="1" flipV="1">
            <a:off x="4253867" y="4725144"/>
            <a:ext cx="1074483" cy="11291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4860032" y="879103"/>
            <a:ext cx="242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Fluxo horizontal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634841" y="879103"/>
            <a:ext cx="236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Fluxo Radial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/>
              <a:t>Aeração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E1E4DA-3B9E-4E6D-A423-AD64E3C83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4" y="747564"/>
            <a:ext cx="8147248" cy="611043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Exercício</a:t>
            </a:r>
            <a:r>
              <a:rPr lang="en-US" dirty="0"/>
              <a:t> 1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Estimar o custo do hectare drenado para uma área ampla, desprezando-se os custos com coletores e canal principal, e considerando os seguintes dados:</a:t>
            </a:r>
          </a:p>
          <a:p>
            <a:pPr marL="0" indent="0">
              <a:buNone/>
            </a:pPr>
            <a:r>
              <a:rPr lang="pt-BR" dirty="0"/>
              <a:t>Espaçamento entre drenos: S = 60 m</a:t>
            </a:r>
          </a:p>
          <a:p>
            <a:pPr marL="0" indent="0">
              <a:buNone/>
            </a:pPr>
            <a:r>
              <a:rPr lang="pt-BR" dirty="0"/>
              <a:t>λ = 1,0:1</a:t>
            </a:r>
          </a:p>
          <a:p>
            <a:pPr marL="0" indent="0">
              <a:buNone/>
            </a:pPr>
            <a:r>
              <a:rPr lang="pt-BR" dirty="0"/>
              <a:t>b = 0,4 m</a:t>
            </a:r>
          </a:p>
          <a:p>
            <a:pPr marL="0" indent="0">
              <a:buNone/>
            </a:pPr>
            <a:r>
              <a:rPr lang="pt-BR" dirty="0"/>
              <a:t>h = 1,0 m</a:t>
            </a:r>
          </a:p>
          <a:p>
            <a:pPr marL="0" indent="0">
              <a:buNone/>
            </a:pPr>
            <a:r>
              <a:rPr lang="pt-BR" dirty="0"/>
              <a:t>Custo de escavação: R$ 10,00/m</a:t>
            </a:r>
            <a:r>
              <a:rPr lang="pt-BR" baseline="30000" dirty="0"/>
              <a:t>3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Área da seção transversal do dreno: A = b </a:t>
            </a:r>
            <a:r>
              <a:rPr lang="pt-BR" baseline="30000" dirty="0"/>
              <a:t>.</a:t>
            </a:r>
            <a:r>
              <a:rPr lang="pt-BR" dirty="0"/>
              <a:t>h + λ</a:t>
            </a:r>
            <a:r>
              <a:rPr lang="pt-BR" baseline="30000" dirty="0"/>
              <a:t>.</a:t>
            </a:r>
            <a:r>
              <a:rPr lang="pt-BR" dirty="0"/>
              <a:t>h</a:t>
            </a:r>
            <a:r>
              <a:rPr lang="pt-BR" baseline="30000" dirty="0"/>
              <a:t>2</a:t>
            </a:r>
            <a:endParaRPr lang="pt-BR" dirty="0"/>
          </a:p>
          <a:p>
            <a:endParaRPr lang="pt-B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Exercício</a:t>
            </a:r>
            <a:r>
              <a:rPr lang="en-US" sz="3600" dirty="0"/>
              <a:t> 1 - </a:t>
            </a:r>
            <a:r>
              <a:rPr lang="en-US" sz="3600" dirty="0" err="1"/>
              <a:t>Solução</a:t>
            </a:r>
            <a:endParaRPr lang="pt-BR" sz="3600" dirty="0"/>
          </a:p>
        </p:txBody>
      </p:sp>
      <p:grpSp>
        <p:nvGrpSpPr>
          <p:cNvPr id="74" name="Grupo 73"/>
          <p:cNvGrpSpPr/>
          <p:nvPr/>
        </p:nvGrpSpPr>
        <p:grpSpPr>
          <a:xfrm>
            <a:off x="97978" y="993502"/>
            <a:ext cx="8938518" cy="3155578"/>
            <a:chOff x="97978" y="1069330"/>
            <a:chExt cx="8938518" cy="3155578"/>
          </a:xfrm>
        </p:grpSpPr>
        <p:sp>
          <p:nvSpPr>
            <p:cNvPr id="5" name="Retângulo 4"/>
            <p:cNvSpPr/>
            <p:nvPr/>
          </p:nvSpPr>
          <p:spPr>
            <a:xfrm>
              <a:off x="179512" y="1484784"/>
              <a:ext cx="2952328" cy="27363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3131840" y="1484784"/>
              <a:ext cx="2952328" cy="27363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6084168" y="1484784"/>
              <a:ext cx="2952328" cy="27363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 rot="16200000">
              <a:off x="-86127" y="2509490"/>
              <a:ext cx="992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/>
                <a:t>100 m</a:t>
              </a:r>
            </a:p>
          </p:txBody>
        </p:sp>
        <p:grpSp>
          <p:nvGrpSpPr>
            <p:cNvPr id="73" name="Grupo 72"/>
            <p:cNvGrpSpPr/>
            <p:nvPr/>
          </p:nvGrpSpPr>
          <p:grpSpPr>
            <a:xfrm>
              <a:off x="97978" y="1069330"/>
              <a:ext cx="8881679" cy="3155578"/>
              <a:chOff x="97978" y="1023119"/>
              <a:chExt cx="8881679" cy="3155578"/>
            </a:xfrm>
          </p:grpSpPr>
          <p:grpSp>
            <p:nvGrpSpPr>
              <p:cNvPr id="38" name="Grupo 37"/>
              <p:cNvGrpSpPr/>
              <p:nvPr/>
            </p:nvGrpSpPr>
            <p:grpSpPr>
              <a:xfrm>
                <a:off x="1043608" y="1484784"/>
                <a:ext cx="6912768" cy="2664296"/>
                <a:chOff x="1043608" y="1484784"/>
                <a:chExt cx="6912768" cy="2664296"/>
              </a:xfrm>
            </p:grpSpPr>
            <p:cxnSp>
              <p:nvCxnSpPr>
                <p:cNvPr id="15" name="Conector de seta reta 14"/>
                <p:cNvCxnSpPr/>
                <p:nvPr/>
              </p:nvCxnSpPr>
              <p:spPr>
                <a:xfrm>
                  <a:off x="1043608" y="1484784"/>
                  <a:ext cx="0" cy="266429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de seta reta 15"/>
                <p:cNvCxnSpPr/>
                <p:nvPr/>
              </p:nvCxnSpPr>
              <p:spPr>
                <a:xfrm>
                  <a:off x="2771800" y="1484784"/>
                  <a:ext cx="0" cy="266429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de seta reta 16"/>
                <p:cNvCxnSpPr/>
                <p:nvPr/>
              </p:nvCxnSpPr>
              <p:spPr>
                <a:xfrm>
                  <a:off x="4499992" y="1484784"/>
                  <a:ext cx="0" cy="266429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de seta reta 17"/>
                <p:cNvCxnSpPr/>
                <p:nvPr/>
              </p:nvCxnSpPr>
              <p:spPr>
                <a:xfrm>
                  <a:off x="6228184" y="1484784"/>
                  <a:ext cx="0" cy="266429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de seta reta 18"/>
                <p:cNvCxnSpPr/>
                <p:nvPr/>
              </p:nvCxnSpPr>
              <p:spPr>
                <a:xfrm>
                  <a:off x="7956376" y="1484784"/>
                  <a:ext cx="0" cy="266429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o 71"/>
              <p:cNvGrpSpPr/>
              <p:nvPr/>
            </p:nvGrpSpPr>
            <p:grpSpPr>
              <a:xfrm>
                <a:off x="97978" y="1023119"/>
                <a:ext cx="8881679" cy="3155578"/>
                <a:chOff x="97978" y="1023119"/>
                <a:chExt cx="8881679" cy="3155578"/>
              </a:xfrm>
            </p:grpSpPr>
            <p:grpSp>
              <p:nvGrpSpPr>
                <p:cNvPr id="37" name="Grupo 36"/>
                <p:cNvGrpSpPr/>
                <p:nvPr/>
              </p:nvGrpSpPr>
              <p:grpSpPr>
                <a:xfrm>
                  <a:off x="179512" y="1023119"/>
                  <a:ext cx="8800145" cy="494184"/>
                  <a:chOff x="179512" y="1023119"/>
                  <a:chExt cx="8800145" cy="494184"/>
                </a:xfrm>
              </p:grpSpPr>
              <p:sp>
                <p:nvSpPr>
                  <p:cNvPr id="10" name="CaixaDeTexto 9"/>
                  <p:cNvSpPr txBox="1"/>
                  <p:nvPr/>
                </p:nvSpPr>
                <p:spPr>
                  <a:xfrm>
                    <a:off x="1274801" y="1055638"/>
                    <a:ext cx="99294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400" dirty="0"/>
                      <a:t>100 m</a:t>
                    </a:r>
                  </a:p>
                </p:txBody>
              </p:sp>
              <p:sp>
                <p:nvSpPr>
                  <p:cNvPr id="11" name="CaixaDeTexto 10"/>
                  <p:cNvSpPr txBox="1"/>
                  <p:nvPr/>
                </p:nvSpPr>
                <p:spPr>
                  <a:xfrm>
                    <a:off x="4155121" y="1023119"/>
                    <a:ext cx="99294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400" dirty="0"/>
                      <a:t>100 m</a:t>
                    </a:r>
                  </a:p>
                </p:txBody>
              </p:sp>
              <p:sp>
                <p:nvSpPr>
                  <p:cNvPr id="12" name="CaixaDeTexto 11"/>
                  <p:cNvSpPr txBox="1"/>
                  <p:nvPr/>
                </p:nvSpPr>
                <p:spPr>
                  <a:xfrm>
                    <a:off x="7111330" y="1023119"/>
                    <a:ext cx="99294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400" dirty="0"/>
                      <a:t>100 m</a:t>
                    </a:r>
                  </a:p>
                </p:txBody>
              </p:sp>
              <p:cxnSp>
                <p:nvCxnSpPr>
                  <p:cNvPr id="21" name="Conector de seta reta 20"/>
                  <p:cNvCxnSpPr/>
                  <p:nvPr/>
                </p:nvCxnSpPr>
                <p:spPr>
                  <a:xfrm flipH="1">
                    <a:off x="179512" y="1253951"/>
                    <a:ext cx="1080120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ector de seta reta 27"/>
                  <p:cNvCxnSpPr/>
                  <p:nvPr/>
                </p:nvCxnSpPr>
                <p:spPr>
                  <a:xfrm flipV="1">
                    <a:off x="2180567" y="1262807"/>
                    <a:ext cx="951273" cy="595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ector de seta reta 32"/>
                  <p:cNvCxnSpPr/>
                  <p:nvPr/>
                </p:nvCxnSpPr>
                <p:spPr>
                  <a:xfrm flipH="1">
                    <a:off x="3131840" y="1253950"/>
                    <a:ext cx="1080120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ector de seta reta 33"/>
                  <p:cNvCxnSpPr/>
                  <p:nvPr/>
                </p:nvCxnSpPr>
                <p:spPr>
                  <a:xfrm flipV="1">
                    <a:off x="5076056" y="1262806"/>
                    <a:ext cx="951273" cy="595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ector de seta reta 34"/>
                  <p:cNvCxnSpPr/>
                  <p:nvPr/>
                </p:nvCxnSpPr>
                <p:spPr>
                  <a:xfrm flipH="1">
                    <a:off x="6084168" y="1261140"/>
                    <a:ext cx="1080120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ector de seta reta 35"/>
                  <p:cNvCxnSpPr/>
                  <p:nvPr/>
                </p:nvCxnSpPr>
                <p:spPr>
                  <a:xfrm flipV="1">
                    <a:off x="8028384" y="1269996"/>
                    <a:ext cx="951273" cy="595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" name="Grupo 70"/>
                <p:cNvGrpSpPr/>
                <p:nvPr/>
              </p:nvGrpSpPr>
              <p:grpSpPr>
                <a:xfrm>
                  <a:off x="97978" y="3687415"/>
                  <a:ext cx="8841816" cy="491282"/>
                  <a:chOff x="97978" y="3687415"/>
                  <a:chExt cx="8841816" cy="491282"/>
                </a:xfrm>
              </p:grpSpPr>
              <p:grpSp>
                <p:nvGrpSpPr>
                  <p:cNvPr id="49" name="Grupo 48"/>
                  <p:cNvGrpSpPr/>
                  <p:nvPr/>
                </p:nvGrpSpPr>
                <p:grpSpPr>
                  <a:xfrm>
                    <a:off x="1115616" y="3687415"/>
                    <a:ext cx="1584176" cy="461665"/>
                    <a:chOff x="1115616" y="3687415"/>
                    <a:chExt cx="1584176" cy="461665"/>
                  </a:xfrm>
                </p:grpSpPr>
                <p:sp>
                  <p:nvSpPr>
                    <p:cNvPr id="39" name="CaixaDeTexto 38"/>
                    <p:cNvSpPr txBox="1"/>
                    <p:nvPr/>
                  </p:nvSpPr>
                  <p:spPr>
                    <a:xfrm>
                      <a:off x="1466130" y="3687415"/>
                      <a:ext cx="920936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dirty="0"/>
                        <a:t>60 m</a:t>
                      </a:r>
                    </a:p>
                  </p:txBody>
                </p:sp>
                <p:cxnSp>
                  <p:nvCxnSpPr>
                    <p:cNvPr id="44" name="Conector de seta reta 43"/>
                    <p:cNvCxnSpPr/>
                    <p:nvPr/>
                  </p:nvCxnSpPr>
                  <p:spPr>
                    <a:xfrm>
                      <a:off x="2267744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Conector de seta reta 47"/>
                    <p:cNvCxnSpPr/>
                    <p:nvPr/>
                  </p:nvCxnSpPr>
                  <p:spPr>
                    <a:xfrm rot="10800000">
                      <a:off x="1115616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0" name="Grupo 49"/>
                  <p:cNvGrpSpPr/>
                  <p:nvPr/>
                </p:nvGrpSpPr>
                <p:grpSpPr>
                  <a:xfrm>
                    <a:off x="2843808" y="3687415"/>
                    <a:ext cx="1584176" cy="461665"/>
                    <a:chOff x="1115616" y="3687415"/>
                    <a:chExt cx="1584176" cy="461665"/>
                  </a:xfrm>
                </p:grpSpPr>
                <p:sp>
                  <p:nvSpPr>
                    <p:cNvPr id="51" name="CaixaDeTexto 50"/>
                    <p:cNvSpPr txBox="1"/>
                    <p:nvPr/>
                  </p:nvSpPr>
                  <p:spPr>
                    <a:xfrm>
                      <a:off x="1466130" y="3687415"/>
                      <a:ext cx="920936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dirty="0"/>
                        <a:t>60 m</a:t>
                      </a:r>
                    </a:p>
                  </p:txBody>
                </p:sp>
                <p:cxnSp>
                  <p:nvCxnSpPr>
                    <p:cNvPr id="52" name="Conector de seta reta 51"/>
                    <p:cNvCxnSpPr/>
                    <p:nvPr/>
                  </p:nvCxnSpPr>
                  <p:spPr>
                    <a:xfrm>
                      <a:off x="2267744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Conector de seta reta 52"/>
                    <p:cNvCxnSpPr/>
                    <p:nvPr/>
                  </p:nvCxnSpPr>
                  <p:spPr>
                    <a:xfrm rot="10800000">
                      <a:off x="1115616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4" name="Grupo 53"/>
                  <p:cNvGrpSpPr/>
                  <p:nvPr/>
                </p:nvGrpSpPr>
                <p:grpSpPr>
                  <a:xfrm>
                    <a:off x="4572000" y="3687415"/>
                    <a:ext cx="1584176" cy="461665"/>
                    <a:chOff x="1115616" y="3687415"/>
                    <a:chExt cx="1584176" cy="461665"/>
                  </a:xfrm>
                </p:grpSpPr>
                <p:sp>
                  <p:nvSpPr>
                    <p:cNvPr id="55" name="CaixaDeTexto 54"/>
                    <p:cNvSpPr txBox="1"/>
                    <p:nvPr/>
                  </p:nvSpPr>
                  <p:spPr>
                    <a:xfrm>
                      <a:off x="1466130" y="3687415"/>
                      <a:ext cx="920936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dirty="0"/>
                        <a:t>60 m</a:t>
                      </a:r>
                    </a:p>
                  </p:txBody>
                </p:sp>
                <p:cxnSp>
                  <p:nvCxnSpPr>
                    <p:cNvPr id="56" name="Conector de seta reta 55"/>
                    <p:cNvCxnSpPr/>
                    <p:nvPr/>
                  </p:nvCxnSpPr>
                  <p:spPr>
                    <a:xfrm>
                      <a:off x="2267744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Conector de seta reta 56"/>
                    <p:cNvCxnSpPr/>
                    <p:nvPr/>
                  </p:nvCxnSpPr>
                  <p:spPr>
                    <a:xfrm rot="10800000">
                      <a:off x="1115616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8" name="Grupo 57"/>
                  <p:cNvGrpSpPr/>
                  <p:nvPr/>
                </p:nvGrpSpPr>
                <p:grpSpPr>
                  <a:xfrm>
                    <a:off x="6300192" y="3687415"/>
                    <a:ext cx="1584176" cy="461665"/>
                    <a:chOff x="1115616" y="3687415"/>
                    <a:chExt cx="1584176" cy="461665"/>
                  </a:xfrm>
                </p:grpSpPr>
                <p:sp>
                  <p:nvSpPr>
                    <p:cNvPr id="59" name="CaixaDeTexto 58"/>
                    <p:cNvSpPr txBox="1"/>
                    <p:nvPr/>
                  </p:nvSpPr>
                  <p:spPr>
                    <a:xfrm>
                      <a:off x="1466130" y="3687415"/>
                      <a:ext cx="920936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dirty="0"/>
                        <a:t>60 m</a:t>
                      </a:r>
                    </a:p>
                  </p:txBody>
                </p:sp>
                <p:cxnSp>
                  <p:nvCxnSpPr>
                    <p:cNvPr id="60" name="Conector de seta reta 59"/>
                    <p:cNvCxnSpPr/>
                    <p:nvPr/>
                  </p:nvCxnSpPr>
                  <p:spPr>
                    <a:xfrm>
                      <a:off x="2267744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Conector de seta reta 60"/>
                    <p:cNvCxnSpPr/>
                    <p:nvPr/>
                  </p:nvCxnSpPr>
                  <p:spPr>
                    <a:xfrm rot="10800000">
                      <a:off x="1115616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3" name="CaixaDeTexto 62"/>
                  <p:cNvSpPr txBox="1"/>
                  <p:nvPr/>
                </p:nvSpPr>
                <p:spPr>
                  <a:xfrm>
                    <a:off x="97978" y="3717032"/>
                    <a:ext cx="92093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dirty="0"/>
                      <a:t>30 m</a:t>
                    </a:r>
                  </a:p>
                </p:txBody>
              </p:sp>
              <p:sp>
                <p:nvSpPr>
                  <p:cNvPr id="67" name="CaixaDeTexto 66"/>
                  <p:cNvSpPr txBox="1"/>
                  <p:nvPr/>
                </p:nvSpPr>
                <p:spPr>
                  <a:xfrm>
                    <a:off x="8018858" y="3704332"/>
                    <a:ext cx="92093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dirty="0"/>
                      <a:t>60 m</a:t>
                    </a:r>
                  </a:p>
                </p:txBody>
              </p:sp>
            </p:grpSp>
          </p:grpSp>
        </p:grpSp>
      </p:grpSp>
      <p:sp>
        <p:nvSpPr>
          <p:cNvPr id="70" name="CaixaDeTexto 69"/>
          <p:cNvSpPr txBox="1"/>
          <p:nvPr/>
        </p:nvSpPr>
        <p:spPr>
          <a:xfrm>
            <a:off x="179512" y="4797151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Nº de drenos/ha = 5 drenos ÷ 3 ha 	      Média: </a:t>
            </a:r>
            <a:r>
              <a:rPr lang="pt-BR" sz="2400" dirty="0" err="1"/>
              <a:t>Nd</a:t>
            </a:r>
            <a:r>
              <a:rPr lang="pt-BR" sz="2400" dirty="0"/>
              <a:t> = 1,67 drenos/ha</a:t>
            </a:r>
          </a:p>
          <a:p>
            <a:pPr algn="just"/>
            <a:r>
              <a:rPr lang="pt-BR" sz="2400" dirty="0"/>
              <a:t>Comprimento dos drenos: </a:t>
            </a:r>
            <a:r>
              <a:rPr lang="pt-BR" sz="2400" dirty="0" err="1"/>
              <a:t>L</a:t>
            </a:r>
            <a:r>
              <a:rPr lang="pt-BR" sz="2400" baseline="-25000" dirty="0" err="1"/>
              <a:t>d</a:t>
            </a:r>
            <a:r>
              <a:rPr lang="pt-BR" sz="2400" dirty="0"/>
              <a:t> = 100 m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Área da seção transversal: A = 0,4 </a:t>
            </a:r>
            <a:r>
              <a:rPr lang="pt-BR" sz="2400" baseline="30000" dirty="0"/>
              <a:t>.</a:t>
            </a:r>
            <a:r>
              <a:rPr lang="pt-BR" sz="2400" dirty="0"/>
              <a:t>1,0 + 1,0 x 1,0</a:t>
            </a:r>
            <a:r>
              <a:rPr lang="pt-BR" sz="2400" baseline="30000" dirty="0"/>
              <a:t>2</a:t>
            </a:r>
            <a:r>
              <a:rPr lang="pt-BR" sz="2400" dirty="0"/>
              <a:t>  =  1,4 m</a:t>
            </a:r>
            <a:r>
              <a:rPr lang="pt-BR" sz="2400" baseline="30000" dirty="0"/>
              <a:t>2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Volume escavado: </a:t>
            </a:r>
            <a:r>
              <a:rPr lang="pt-BR" sz="2400" dirty="0" err="1"/>
              <a:t>Vol</a:t>
            </a:r>
            <a:r>
              <a:rPr lang="pt-BR" sz="2400" baseline="-25000" dirty="0" err="1"/>
              <a:t>esc</a:t>
            </a:r>
            <a:r>
              <a:rPr lang="pt-BR" sz="2400" dirty="0"/>
              <a:t> = </a:t>
            </a:r>
            <a:r>
              <a:rPr lang="pt-BR" sz="2400" dirty="0" err="1"/>
              <a:t>Nd</a:t>
            </a:r>
            <a:r>
              <a:rPr lang="pt-BR" sz="2400" dirty="0"/>
              <a:t> x </a:t>
            </a:r>
            <a:r>
              <a:rPr lang="pt-BR" sz="2400" dirty="0" err="1"/>
              <a:t>Ld</a:t>
            </a:r>
            <a:r>
              <a:rPr lang="pt-BR" sz="2400" dirty="0"/>
              <a:t> x A  =  1,67 x 100 x 1,4  </a:t>
            </a:r>
            <a:r>
              <a:rPr lang="pt-BR" sz="2400" dirty="0">
                <a:sym typeface="Symbol" panose="05050102010706020507" pitchFamily="18" charset="2"/>
              </a:rPr>
              <a:t>  234 m</a:t>
            </a:r>
            <a:r>
              <a:rPr lang="pt-BR" sz="2400" baseline="30000" dirty="0">
                <a:sym typeface="Symbol" panose="05050102010706020507" pitchFamily="18" charset="2"/>
              </a:rPr>
              <a:t>3</a:t>
            </a:r>
            <a:endParaRPr lang="pt-BR" sz="2400" baseline="30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Exercício</a:t>
            </a:r>
            <a:r>
              <a:rPr lang="en-US" sz="3600" dirty="0"/>
              <a:t> 1 - </a:t>
            </a:r>
            <a:r>
              <a:rPr lang="en-US" sz="3600" dirty="0" err="1"/>
              <a:t>Solução</a:t>
            </a:r>
            <a:endParaRPr lang="pt-BR" sz="3600" dirty="0"/>
          </a:p>
        </p:txBody>
      </p:sp>
      <p:grpSp>
        <p:nvGrpSpPr>
          <p:cNvPr id="74" name="Grupo 73"/>
          <p:cNvGrpSpPr/>
          <p:nvPr/>
        </p:nvGrpSpPr>
        <p:grpSpPr>
          <a:xfrm>
            <a:off x="97978" y="980728"/>
            <a:ext cx="8938518" cy="3155578"/>
            <a:chOff x="97978" y="1069330"/>
            <a:chExt cx="8938518" cy="3155578"/>
          </a:xfrm>
        </p:grpSpPr>
        <p:sp>
          <p:nvSpPr>
            <p:cNvPr id="5" name="Retângulo 4"/>
            <p:cNvSpPr/>
            <p:nvPr/>
          </p:nvSpPr>
          <p:spPr>
            <a:xfrm>
              <a:off x="179512" y="1484784"/>
              <a:ext cx="2952328" cy="27363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3131840" y="1484784"/>
              <a:ext cx="2952328" cy="27363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6084168" y="1484784"/>
              <a:ext cx="2952328" cy="27363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 rot="16200000">
              <a:off x="-86127" y="2509490"/>
              <a:ext cx="992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/>
                <a:t>100 m</a:t>
              </a:r>
            </a:p>
          </p:txBody>
        </p:sp>
        <p:grpSp>
          <p:nvGrpSpPr>
            <p:cNvPr id="73" name="Grupo 72"/>
            <p:cNvGrpSpPr/>
            <p:nvPr/>
          </p:nvGrpSpPr>
          <p:grpSpPr>
            <a:xfrm>
              <a:off x="97978" y="1069330"/>
              <a:ext cx="8881679" cy="3155578"/>
              <a:chOff x="97978" y="1023119"/>
              <a:chExt cx="8881679" cy="3155578"/>
            </a:xfrm>
          </p:grpSpPr>
          <p:grpSp>
            <p:nvGrpSpPr>
              <p:cNvPr id="38" name="Grupo 37"/>
              <p:cNvGrpSpPr/>
              <p:nvPr/>
            </p:nvGrpSpPr>
            <p:grpSpPr>
              <a:xfrm>
                <a:off x="1043608" y="1484784"/>
                <a:ext cx="6912768" cy="2664296"/>
                <a:chOff x="1043608" y="1484784"/>
                <a:chExt cx="6912768" cy="2664296"/>
              </a:xfrm>
            </p:grpSpPr>
            <p:cxnSp>
              <p:nvCxnSpPr>
                <p:cNvPr id="15" name="Conector de seta reta 14"/>
                <p:cNvCxnSpPr/>
                <p:nvPr/>
              </p:nvCxnSpPr>
              <p:spPr>
                <a:xfrm>
                  <a:off x="1043608" y="1484784"/>
                  <a:ext cx="0" cy="266429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de seta reta 15"/>
                <p:cNvCxnSpPr/>
                <p:nvPr/>
              </p:nvCxnSpPr>
              <p:spPr>
                <a:xfrm>
                  <a:off x="2771800" y="1484784"/>
                  <a:ext cx="0" cy="266429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de seta reta 16"/>
                <p:cNvCxnSpPr/>
                <p:nvPr/>
              </p:nvCxnSpPr>
              <p:spPr>
                <a:xfrm>
                  <a:off x="4499992" y="1484784"/>
                  <a:ext cx="0" cy="266429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de seta reta 17"/>
                <p:cNvCxnSpPr/>
                <p:nvPr/>
              </p:nvCxnSpPr>
              <p:spPr>
                <a:xfrm>
                  <a:off x="6228184" y="1484784"/>
                  <a:ext cx="0" cy="266429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de seta reta 18"/>
                <p:cNvCxnSpPr/>
                <p:nvPr/>
              </p:nvCxnSpPr>
              <p:spPr>
                <a:xfrm>
                  <a:off x="7956376" y="1484784"/>
                  <a:ext cx="0" cy="266429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o 71"/>
              <p:cNvGrpSpPr/>
              <p:nvPr/>
            </p:nvGrpSpPr>
            <p:grpSpPr>
              <a:xfrm>
                <a:off x="97978" y="1023119"/>
                <a:ext cx="8881679" cy="3155578"/>
                <a:chOff x="97978" y="1023119"/>
                <a:chExt cx="8881679" cy="3155578"/>
              </a:xfrm>
            </p:grpSpPr>
            <p:grpSp>
              <p:nvGrpSpPr>
                <p:cNvPr id="37" name="Grupo 36"/>
                <p:cNvGrpSpPr/>
                <p:nvPr/>
              </p:nvGrpSpPr>
              <p:grpSpPr>
                <a:xfrm>
                  <a:off x="179512" y="1023119"/>
                  <a:ext cx="8800145" cy="494184"/>
                  <a:chOff x="179512" y="1023119"/>
                  <a:chExt cx="8800145" cy="494184"/>
                </a:xfrm>
              </p:grpSpPr>
              <p:sp>
                <p:nvSpPr>
                  <p:cNvPr id="10" name="CaixaDeTexto 9"/>
                  <p:cNvSpPr txBox="1"/>
                  <p:nvPr/>
                </p:nvSpPr>
                <p:spPr>
                  <a:xfrm>
                    <a:off x="1274801" y="1055638"/>
                    <a:ext cx="99294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400" dirty="0"/>
                      <a:t>100 m</a:t>
                    </a:r>
                  </a:p>
                </p:txBody>
              </p:sp>
              <p:sp>
                <p:nvSpPr>
                  <p:cNvPr id="11" name="CaixaDeTexto 10"/>
                  <p:cNvSpPr txBox="1"/>
                  <p:nvPr/>
                </p:nvSpPr>
                <p:spPr>
                  <a:xfrm>
                    <a:off x="4155121" y="1023119"/>
                    <a:ext cx="99294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400" dirty="0"/>
                      <a:t>100 m</a:t>
                    </a:r>
                  </a:p>
                </p:txBody>
              </p:sp>
              <p:sp>
                <p:nvSpPr>
                  <p:cNvPr id="12" name="CaixaDeTexto 11"/>
                  <p:cNvSpPr txBox="1"/>
                  <p:nvPr/>
                </p:nvSpPr>
                <p:spPr>
                  <a:xfrm>
                    <a:off x="7111330" y="1023119"/>
                    <a:ext cx="99294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400" dirty="0"/>
                      <a:t>100 m</a:t>
                    </a:r>
                  </a:p>
                </p:txBody>
              </p:sp>
              <p:cxnSp>
                <p:nvCxnSpPr>
                  <p:cNvPr id="21" name="Conector de seta reta 20"/>
                  <p:cNvCxnSpPr/>
                  <p:nvPr/>
                </p:nvCxnSpPr>
                <p:spPr>
                  <a:xfrm flipH="1">
                    <a:off x="179512" y="1253951"/>
                    <a:ext cx="1080120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ector de seta reta 27"/>
                  <p:cNvCxnSpPr/>
                  <p:nvPr/>
                </p:nvCxnSpPr>
                <p:spPr>
                  <a:xfrm flipV="1">
                    <a:off x="2180567" y="1262807"/>
                    <a:ext cx="951273" cy="595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ector de seta reta 32"/>
                  <p:cNvCxnSpPr/>
                  <p:nvPr/>
                </p:nvCxnSpPr>
                <p:spPr>
                  <a:xfrm flipH="1">
                    <a:off x="3131840" y="1253950"/>
                    <a:ext cx="1080120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ector de seta reta 33"/>
                  <p:cNvCxnSpPr/>
                  <p:nvPr/>
                </p:nvCxnSpPr>
                <p:spPr>
                  <a:xfrm flipV="1">
                    <a:off x="5076056" y="1262806"/>
                    <a:ext cx="951273" cy="595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ector de seta reta 34"/>
                  <p:cNvCxnSpPr/>
                  <p:nvPr/>
                </p:nvCxnSpPr>
                <p:spPr>
                  <a:xfrm flipH="1">
                    <a:off x="6084168" y="1261140"/>
                    <a:ext cx="1080120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ector de seta reta 35"/>
                  <p:cNvCxnSpPr/>
                  <p:nvPr/>
                </p:nvCxnSpPr>
                <p:spPr>
                  <a:xfrm flipV="1">
                    <a:off x="8028384" y="1269996"/>
                    <a:ext cx="951273" cy="595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" name="Grupo 70"/>
                <p:cNvGrpSpPr/>
                <p:nvPr/>
              </p:nvGrpSpPr>
              <p:grpSpPr>
                <a:xfrm>
                  <a:off x="97978" y="3687415"/>
                  <a:ext cx="8841816" cy="491282"/>
                  <a:chOff x="97978" y="3687415"/>
                  <a:chExt cx="8841816" cy="491282"/>
                </a:xfrm>
              </p:grpSpPr>
              <p:grpSp>
                <p:nvGrpSpPr>
                  <p:cNvPr id="49" name="Grupo 48"/>
                  <p:cNvGrpSpPr/>
                  <p:nvPr/>
                </p:nvGrpSpPr>
                <p:grpSpPr>
                  <a:xfrm>
                    <a:off x="1115616" y="3687415"/>
                    <a:ext cx="1584176" cy="461665"/>
                    <a:chOff x="1115616" y="3687415"/>
                    <a:chExt cx="1584176" cy="461665"/>
                  </a:xfrm>
                </p:grpSpPr>
                <p:sp>
                  <p:nvSpPr>
                    <p:cNvPr id="39" name="CaixaDeTexto 38"/>
                    <p:cNvSpPr txBox="1"/>
                    <p:nvPr/>
                  </p:nvSpPr>
                  <p:spPr>
                    <a:xfrm>
                      <a:off x="1466130" y="3687415"/>
                      <a:ext cx="920936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dirty="0"/>
                        <a:t>60 m</a:t>
                      </a:r>
                    </a:p>
                  </p:txBody>
                </p:sp>
                <p:cxnSp>
                  <p:nvCxnSpPr>
                    <p:cNvPr id="44" name="Conector de seta reta 43"/>
                    <p:cNvCxnSpPr/>
                    <p:nvPr/>
                  </p:nvCxnSpPr>
                  <p:spPr>
                    <a:xfrm>
                      <a:off x="2267744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Conector de seta reta 47"/>
                    <p:cNvCxnSpPr/>
                    <p:nvPr/>
                  </p:nvCxnSpPr>
                  <p:spPr>
                    <a:xfrm rot="10800000">
                      <a:off x="1115616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0" name="Grupo 49"/>
                  <p:cNvGrpSpPr/>
                  <p:nvPr/>
                </p:nvGrpSpPr>
                <p:grpSpPr>
                  <a:xfrm>
                    <a:off x="2843808" y="3687415"/>
                    <a:ext cx="1584176" cy="461665"/>
                    <a:chOff x="1115616" y="3687415"/>
                    <a:chExt cx="1584176" cy="461665"/>
                  </a:xfrm>
                </p:grpSpPr>
                <p:sp>
                  <p:nvSpPr>
                    <p:cNvPr id="51" name="CaixaDeTexto 50"/>
                    <p:cNvSpPr txBox="1"/>
                    <p:nvPr/>
                  </p:nvSpPr>
                  <p:spPr>
                    <a:xfrm>
                      <a:off x="1466130" y="3687415"/>
                      <a:ext cx="920936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dirty="0"/>
                        <a:t>60 m</a:t>
                      </a:r>
                    </a:p>
                  </p:txBody>
                </p:sp>
                <p:cxnSp>
                  <p:nvCxnSpPr>
                    <p:cNvPr id="52" name="Conector de seta reta 51"/>
                    <p:cNvCxnSpPr/>
                    <p:nvPr/>
                  </p:nvCxnSpPr>
                  <p:spPr>
                    <a:xfrm>
                      <a:off x="2267744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Conector de seta reta 52"/>
                    <p:cNvCxnSpPr/>
                    <p:nvPr/>
                  </p:nvCxnSpPr>
                  <p:spPr>
                    <a:xfrm rot="10800000">
                      <a:off x="1115616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4" name="Grupo 53"/>
                  <p:cNvGrpSpPr/>
                  <p:nvPr/>
                </p:nvGrpSpPr>
                <p:grpSpPr>
                  <a:xfrm>
                    <a:off x="4572000" y="3687415"/>
                    <a:ext cx="1584176" cy="461665"/>
                    <a:chOff x="1115616" y="3687415"/>
                    <a:chExt cx="1584176" cy="461665"/>
                  </a:xfrm>
                </p:grpSpPr>
                <p:sp>
                  <p:nvSpPr>
                    <p:cNvPr id="55" name="CaixaDeTexto 54"/>
                    <p:cNvSpPr txBox="1"/>
                    <p:nvPr/>
                  </p:nvSpPr>
                  <p:spPr>
                    <a:xfrm>
                      <a:off x="1466130" y="3687415"/>
                      <a:ext cx="920936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dirty="0"/>
                        <a:t>60 m</a:t>
                      </a:r>
                    </a:p>
                  </p:txBody>
                </p:sp>
                <p:cxnSp>
                  <p:nvCxnSpPr>
                    <p:cNvPr id="56" name="Conector de seta reta 55"/>
                    <p:cNvCxnSpPr/>
                    <p:nvPr/>
                  </p:nvCxnSpPr>
                  <p:spPr>
                    <a:xfrm>
                      <a:off x="2267744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Conector de seta reta 56"/>
                    <p:cNvCxnSpPr/>
                    <p:nvPr/>
                  </p:nvCxnSpPr>
                  <p:spPr>
                    <a:xfrm rot="10800000">
                      <a:off x="1115616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8" name="Grupo 57"/>
                  <p:cNvGrpSpPr/>
                  <p:nvPr/>
                </p:nvGrpSpPr>
                <p:grpSpPr>
                  <a:xfrm>
                    <a:off x="6300192" y="3687415"/>
                    <a:ext cx="1584176" cy="461665"/>
                    <a:chOff x="1115616" y="3687415"/>
                    <a:chExt cx="1584176" cy="461665"/>
                  </a:xfrm>
                </p:grpSpPr>
                <p:sp>
                  <p:nvSpPr>
                    <p:cNvPr id="59" name="CaixaDeTexto 58"/>
                    <p:cNvSpPr txBox="1"/>
                    <p:nvPr/>
                  </p:nvSpPr>
                  <p:spPr>
                    <a:xfrm>
                      <a:off x="1466130" y="3687415"/>
                      <a:ext cx="920936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dirty="0"/>
                        <a:t>60 m</a:t>
                      </a:r>
                    </a:p>
                  </p:txBody>
                </p:sp>
                <p:cxnSp>
                  <p:nvCxnSpPr>
                    <p:cNvPr id="60" name="Conector de seta reta 59"/>
                    <p:cNvCxnSpPr/>
                    <p:nvPr/>
                  </p:nvCxnSpPr>
                  <p:spPr>
                    <a:xfrm>
                      <a:off x="2267744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Conector de seta reta 60"/>
                    <p:cNvCxnSpPr/>
                    <p:nvPr/>
                  </p:nvCxnSpPr>
                  <p:spPr>
                    <a:xfrm rot="10800000">
                      <a:off x="1115616" y="3933056"/>
                      <a:ext cx="43204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3" name="CaixaDeTexto 62"/>
                  <p:cNvSpPr txBox="1"/>
                  <p:nvPr/>
                </p:nvSpPr>
                <p:spPr>
                  <a:xfrm>
                    <a:off x="97978" y="3717032"/>
                    <a:ext cx="92093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dirty="0"/>
                      <a:t>30 m</a:t>
                    </a:r>
                  </a:p>
                </p:txBody>
              </p:sp>
              <p:sp>
                <p:nvSpPr>
                  <p:cNvPr id="67" name="CaixaDeTexto 66"/>
                  <p:cNvSpPr txBox="1"/>
                  <p:nvPr/>
                </p:nvSpPr>
                <p:spPr>
                  <a:xfrm>
                    <a:off x="8018858" y="3704332"/>
                    <a:ext cx="92093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dirty="0"/>
                      <a:t>60 m</a:t>
                    </a:r>
                  </a:p>
                </p:txBody>
              </p:sp>
            </p:grpSp>
          </p:grpSp>
        </p:grpSp>
      </p:grpSp>
      <p:sp>
        <p:nvSpPr>
          <p:cNvPr id="70" name="CaixaDeTexto 69"/>
          <p:cNvSpPr txBox="1"/>
          <p:nvPr/>
        </p:nvSpPr>
        <p:spPr>
          <a:xfrm>
            <a:off x="179512" y="4365104"/>
            <a:ext cx="86409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Nº de drenos/ha = 5 drenos ÷ 3 ha 	      Média: </a:t>
            </a:r>
            <a:r>
              <a:rPr lang="pt-BR" sz="2400" dirty="0" err="1"/>
              <a:t>Nd</a:t>
            </a:r>
            <a:r>
              <a:rPr lang="pt-BR" sz="2400" dirty="0"/>
              <a:t> = 1,67 drenos/ha</a:t>
            </a:r>
          </a:p>
          <a:p>
            <a:pPr algn="just"/>
            <a:r>
              <a:rPr lang="pt-BR" sz="2400" dirty="0"/>
              <a:t>Comprimento dos drenos: </a:t>
            </a:r>
            <a:r>
              <a:rPr lang="pt-BR" sz="2400" dirty="0" err="1"/>
              <a:t>L</a:t>
            </a:r>
            <a:r>
              <a:rPr lang="pt-BR" sz="2400" baseline="-25000" dirty="0" err="1"/>
              <a:t>d</a:t>
            </a:r>
            <a:r>
              <a:rPr lang="pt-BR" sz="2400" dirty="0"/>
              <a:t> = 100 m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Área da seção transversal: A = 0,4 </a:t>
            </a:r>
            <a:r>
              <a:rPr lang="pt-BR" sz="2400" baseline="30000" dirty="0"/>
              <a:t>.</a:t>
            </a:r>
            <a:r>
              <a:rPr lang="pt-BR" sz="2400" dirty="0"/>
              <a:t>1,0 + 1,0 x 1,0</a:t>
            </a:r>
            <a:r>
              <a:rPr lang="pt-BR" sz="2400" baseline="30000" dirty="0"/>
              <a:t>2</a:t>
            </a:r>
            <a:r>
              <a:rPr lang="pt-BR" sz="2400" dirty="0"/>
              <a:t>  =  1,4 m</a:t>
            </a:r>
            <a:r>
              <a:rPr lang="pt-BR" sz="2400" baseline="30000" dirty="0"/>
              <a:t>2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Volume escavado: </a:t>
            </a:r>
            <a:r>
              <a:rPr lang="pt-BR" sz="2400" dirty="0" err="1"/>
              <a:t>Vol</a:t>
            </a:r>
            <a:r>
              <a:rPr lang="pt-BR" sz="2400" baseline="-25000" dirty="0" err="1"/>
              <a:t>esc</a:t>
            </a:r>
            <a:r>
              <a:rPr lang="pt-BR" sz="2400" dirty="0"/>
              <a:t> = </a:t>
            </a:r>
            <a:r>
              <a:rPr lang="pt-BR" sz="2400" dirty="0" err="1"/>
              <a:t>Nd</a:t>
            </a:r>
            <a:r>
              <a:rPr lang="pt-BR" sz="2400" dirty="0"/>
              <a:t> x </a:t>
            </a:r>
            <a:r>
              <a:rPr lang="pt-BR" sz="2400" dirty="0" err="1"/>
              <a:t>Ld</a:t>
            </a:r>
            <a:r>
              <a:rPr lang="pt-BR" sz="2400" dirty="0"/>
              <a:t> x A  =  1,67 x 100 x 1,4  </a:t>
            </a:r>
            <a:r>
              <a:rPr lang="pt-BR" sz="2400" dirty="0">
                <a:sym typeface="Symbol" panose="05050102010706020507" pitchFamily="18" charset="2"/>
              </a:rPr>
              <a:t>  234 m</a:t>
            </a:r>
            <a:r>
              <a:rPr lang="pt-BR" sz="2400" baseline="30000" dirty="0">
                <a:sym typeface="Symbol" panose="05050102010706020507" pitchFamily="18" charset="2"/>
              </a:rPr>
              <a:t>3</a:t>
            </a:r>
            <a:r>
              <a:rPr lang="pt-BR" sz="2400" baseline="-25000" dirty="0">
                <a:sym typeface="Symbol" panose="05050102010706020507" pitchFamily="18" charset="2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Custo: </a:t>
            </a:r>
            <a:r>
              <a:rPr lang="pt-BR" sz="2400" dirty="0" err="1"/>
              <a:t>C</a:t>
            </a:r>
            <a:r>
              <a:rPr lang="pt-BR" sz="2400" baseline="-25000" dirty="0" err="1"/>
              <a:t>esc</a:t>
            </a:r>
            <a:r>
              <a:rPr lang="pt-BR" sz="2400" dirty="0"/>
              <a:t> = 234 m</a:t>
            </a:r>
            <a:r>
              <a:rPr lang="pt-BR" sz="2400" baseline="30000" dirty="0"/>
              <a:t>3</a:t>
            </a:r>
            <a:r>
              <a:rPr lang="pt-BR" sz="2400" dirty="0"/>
              <a:t> x R$/m</a:t>
            </a:r>
            <a:r>
              <a:rPr lang="pt-BR" sz="2400" baseline="30000" dirty="0"/>
              <a:t>3</a:t>
            </a:r>
            <a:r>
              <a:rPr lang="pt-BR" sz="2400" dirty="0"/>
              <a:t> 10,00 = R$/ha 2.340,00</a:t>
            </a:r>
          </a:p>
        </p:txBody>
      </p:sp>
    </p:spTree>
    <p:extLst>
      <p:ext uri="{BB962C8B-B14F-4D97-AF65-F5344CB8AC3E}">
        <p14:creationId xmlns:p14="http://schemas.microsoft.com/office/powerpoint/2010/main" val="42388638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1143000"/>
          </a:xfrm>
        </p:spPr>
        <p:txBody>
          <a:bodyPr/>
          <a:lstStyle/>
          <a:p>
            <a:r>
              <a:rPr lang="pt-BR" i="1" dirty="0"/>
              <a:t>Seepage</a:t>
            </a:r>
            <a:r>
              <a:rPr lang="pt-BR" dirty="0"/>
              <a:t> vertical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 dirty="0"/>
              <a:t>Problemas com “</a:t>
            </a:r>
            <a:r>
              <a:rPr lang="pt-BR" dirty="0" err="1"/>
              <a:t>seepage</a:t>
            </a:r>
            <a:r>
              <a:rPr lang="pt-BR" dirty="0"/>
              <a:t>” vertical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i="1" dirty="0" err="1"/>
              <a:t>Seepage</a:t>
            </a:r>
            <a:r>
              <a:rPr lang="pt-BR" dirty="0"/>
              <a:t>: movimento ascendente de água, que chega à superfície do solo devido à presença de uma camada arenosa saturada com água e confinada sob uma camada argilosa.</a:t>
            </a:r>
          </a:p>
        </p:txBody>
      </p:sp>
    </p:spTree>
    <p:extLst>
      <p:ext uri="{BB962C8B-B14F-4D97-AF65-F5344CB8AC3E}">
        <p14:creationId xmlns:p14="http://schemas.microsoft.com/office/powerpoint/2010/main" val="38339747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dirty="0"/>
              <a:t>Seepage Vertical</a:t>
            </a: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29750"/>
            <a:ext cx="6768752" cy="5744638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dirty="0"/>
              <a:t>Seepage Vertical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" y="867358"/>
            <a:ext cx="8578594" cy="5303322"/>
          </a:xfrm>
        </p:spPr>
      </p:pic>
      <p:sp>
        <p:nvSpPr>
          <p:cNvPr id="8" name="CaixaDeTexto 7"/>
          <p:cNvSpPr txBox="1"/>
          <p:nvPr/>
        </p:nvSpPr>
        <p:spPr>
          <a:xfrm>
            <a:off x="971600" y="5406315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</a:rPr>
              <a:t>SEEPAGE VERTICAL</a:t>
            </a:r>
          </a:p>
        </p:txBody>
      </p:sp>
    </p:spTree>
    <p:extLst>
      <p:ext uri="{BB962C8B-B14F-4D97-AF65-F5344CB8AC3E}">
        <p14:creationId xmlns:p14="http://schemas.microsoft.com/office/powerpoint/2010/main" val="20630623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933056"/>
            <a:ext cx="3275856" cy="634082"/>
          </a:xfrm>
        </p:spPr>
        <p:txBody>
          <a:bodyPr>
            <a:normAutofit/>
          </a:bodyPr>
          <a:lstStyle/>
          <a:p>
            <a:r>
              <a:rPr lang="pt-BR" sz="3200" dirty="0"/>
              <a:t>Efeitos no Solo</a:t>
            </a: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r="2817"/>
          <a:stretch/>
        </p:blipFill>
        <p:spPr>
          <a:xfrm>
            <a:off x="3059832" y="-189296"/>
            <a:ext cx="6048672" cy="6754445"/>
          </a:xfr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77056" y="836712"/>
            <a:ext cx="217108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Chuvas</a:t>
            </a:r>
          </a:p>
        </p:txBody>
      </p:sp>
    </p:spTree>
    <p:extLst>
      <p:ext uri="{BB962C8B-B14F-4D97-AF65-F5344CB8AC3E}">
        <p14:creationId xmlns:p14="http://schemas.microsoft.com/office/powerpoint/2010/main" val="39353416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pt-BR" sz="3600" dirty="0"/>
              <a:t>Como Solucionar problemas </a:t>
            </a:r>
            <a:br>
              <a:rPr lang="pt-BR" sz="3600" dirty="0"/>
            </a:br>
            <a:r>
              <a:rPr lang="pt-BR" sz="3600" dirty="0"/>
              <a:t>de </a:t>
            </a:r>
            <a:r>
              <a:rPr lang="pt-BR" sz="3600" i="1" dirty="0"/>
              <a:t>Seepage</a:t>
            </a:r>
            <a:r>
              <a:rPr lang="pt-BR" sz="3600" dirty="0"/>
              <a:t> Vertical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/>
              <a:t>Providências :</a:t>
            </a:r>
          </a:p>
          <a:p>
            <a:pPr marL="533400" indent="-266700">
              <a:buNone/>
            </a:pPr>
            <a:r>
              <a:rPr lang="pt-BR" dirty="0"/>
              <a:t>- Aprofundar ao máximo o dreno de cintura, até onde a cota do rio permitir</a:t>
            </a:r>
          </a:p>
          <a:p>
            <a:pPr marL="533400" indent="-266700">
              <a:lnSpc>
                <a:spcPct val="200000"/>
              </a:lnSpc>
              <a:buNone/>
            </a:pPr>
            <a:r>
              <a:rPr lang="pt-BR" dirty="0"/>
              <a:t>- Usar drenos verticais de alívio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dirty="0"/>
              <a:t>Dreno Vertical de Alívio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t="7838" r="4472"/>
          <a:stretch/>
        </p:blipFill>
        <p:spPr>
          <a:xfrm>
            <a:off x="-4316" y="3648416"/>
            <a:ext cx="4248472" cy="2986404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t="7378" r="4225" b="5464"/>
          <a:stretch/>
        </p:blipFill>
        <p:spPr>
          <a:xfrm>
            <a:off x="3696" y="882701"/>
            <a:ext cx="4280272" cy="276571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3843948" cy="38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38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Aeração - Trocas gasosas no solo</a:t>
            </a:r>
            <a:br>
              <a:rPr lang="pt-BR" dirty="0"/>
            </a:br>
            <a:endParaRPr lang="pt-BR" dirty="0"/>
          </a:p>
        </p:txBody>
      </p:sp>
      <p:grpSp>
        <p:nvGrpSpPr>
          <p:cNvPr id="8" name="Grupo 7"/>
          <p:cNvGrpSpPr/>
          <p:nvPr/>
        </p:nvGrpSpPr>
        <p:grpSpPr>
          <a:xfrm>
            <a:off x="124010" y="1124744"/>
            <a:ext cx="8844670" cy="5688632"/>
            <a:chOff x="124010" y="1124744"/>
            <a:chExt cx="8844670" cy="5688632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010" y="1124744"/>
              <a:ext cx="8768470" cy="5642516"/>
            </a:xfrm>
            <a:prstGeom prst="rect">
              <a:avLst/>
            </a:prstGeom>
          </p:spPr>
        </p:pic>
        <p:sp>
          <p:nvSpPr>
            <p:cNvPr id="6" name="Título 1"/>
            <p:cNvSpPr txBox="1">
              <a:spLocks/>
            </p:cNvSpPr>
            <p:nvPr/>
          </p:nvSpPr>
          <p:spPr>
            <a:xfrm>
              <a:off x="251520" y="6120680"/>
              <a:ext cx="8640960" cy="692696"/>
            </a:xfrm>
            <a:prstGeom prst="rect">
              <a:avLst/>
            </a:prstGeom>
            <a:solidFill>
              <a:srgbClr val="993300"/>
            </a:solidFill>
          </p:spPr>
          <p:txBody>
            <a:bodyPr vert="horz" lIns="91440" tIns="45720" rIns="91440" bIns="45720" rtlCol="0" anchor="ctr">
              <a:normAutofit fontScale="90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dirty="0">
                  <a:solidFill>
                    <a:schemeClr val="bg1"/>
                  </a:solidFill>
                </a:rPr>
                <a:t>Solo: 20% O</a:t>
              </a:r>
              <a:r>
                <a:rPr lang="pt-BR" baseline="-25000" dirty="0">
                  <a:solidFill>
                    <a:schemeClr val="bg1"/>
                  </a:solidFill>
                </a:rPr>
                <a:t>2</a:t>
              </a:r>
              <a:r>
                <a:rPr lang="pt-BR" dirty="0">
                  <a:solidFill>
                    <a:schemeClr val="bg1"/>
                  </a:solidFill>
                </a:rPr>
                <a:t>  0,35% CO</a:t>
              </a:r>
              <a:r>
                <a:rPr lang="pt-BR" baseline="-25000" dirty="0">
                  <a:solidFill>
                    <a:schemeClr val="bg1"/>
                  </a:solidFill>
                </a:rPr>
                <a:t>2</a:t>
              </a:r>
              <a:r>
                <a:rPr lang="pt-BR" dirty="0">
                  <a:solidFill>
                    <a:schemeClr val="bg1"/>
                  </a:solidFill>
                </a:rPr>
                <a:t> e 78% N</a:t>
              </a:r>
              <a:r>
                <a:rPr lang="pt-BR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Título 1"/>
            <p:cNvSpPr txBox="1">
              <a:spLocks/>
            </p:cNvSpPr>
            <p:nvPr/>
          </p:nvSpPr>
          <p:spPr>
            <a:xfrm>
              <a:off x="175320" y="1166196"/>
              <a:ext cx="8793360" cy="69269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vert="horz" lIns="91440" tIns="45720" rIns="91440" bIns="45720" rtlCol="0" anchor="ctr">
              <a:normAutofit fontScale="90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dirty="0">
                  <a:solidFill>
                    <a:schemeClr val="bg1"/>
                  </a:solidFill>
                </a:rPr>
                <a:t>Atmosfera: 21% O</a:t>
              </a:r>
              <a:r>
                <a:rPr lang="pt-BR" baseline="-25000" dirty="0">
                  <a:solidFill>
                    <a:schemeClr val="bg1"/>
                  </a:solidFill>
                </a:rPr>
                <a:t>2</a:t>
              </a:r>
              <a:r>
                <a:rPr lang="pt-BR" dirty="0">
                  <a:solidFill>
                    <a:schemeClr val="bg1"/>
                  </a:solidFill>
                </a:rPr>
                <a:t>  0,035% CO</a:t>
              </a:r>
              <a:r>
                <a:rPr lang="pt-BR" baseline="-25000" dirty="0">
                  <a:solidFill>
                    <a:schemeClr val="bg1"/>
                  </a:solidFill>
                </a:rPr>
                <a:t>2</a:t>
              </a:r>
              <a:r>
                <a:rPr lang="pt-BR" dirty="0">
                  <a:solidFill>
                    <a:schemeClr val="bg1"/>
                  </a:solidFill>
                </a:rPr>
                <a:t> e 78% N</a:t>
              </a:r>
              <a:r>
                <a:rPr lang="pt-BR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ctr"/>
            <a:r>
              <a:rPr lang="pt-BR" sz="4400" dirty="0"/>
              <a:t>Porosidade Drenável (α)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Definição:</a:t>
            </a:r>
          </a:p>
          <a:p>
            <a:pPr marL="444500" indent="0">
              <a:buNone/>
            </a:pPr>
            <a:r>
              <a:rPr lang="pt-BR" dirty="0"/>
              <a:t>Volume de água por unidade de volume do solo, que será drenado livremente por meio de rebaixamento do LF.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t-BR" sz="3600" dirty="0"/>
              <a:t>Solo – Composição Física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229600" cy="3624044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lvl="2" algn="ctr"/>
            <a:r>
              <a:rPr lang="pt-BR" sz="3600" dirty="0"/>
              <a:t>Porosidade Drenável (α)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179512" y="2060848"/>
                <a:ext cx="8363272" cy="40723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600" algn="just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Determinação de </a:t>
                </a:r>
                <a:r>
                  <a:rPr lang="pt-BR" sz="2600" b="1" dirty="0">
                    <a:effectLst/>
                    <a:latin typeface="Symbol" panose="05050102010706020507" pitchFamily="18" charset="2"/>
                    <a:ea typeface="Noto Sans Symbols"/>
                    <a:cs typeface="Noto Sans Symbols"/>
                  </a:rPr>
                  <a:t>a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em laboratório:</a:t>
                </a:r>
              </a:p>
              <a:p>
                <a:pPr marL="228600" algn="just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pt-BR" sz="26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∝ = </m:t>
                    </m:r>
                    <m:f>
                      <m:fPr>
                        <m:ctrlP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á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𝑔𝑢𝑎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𝑠𝑜𝑙𝑜</m:t>
                            </m:r>
                          </m:sub>
                        </m:sSub>
                      </m:den>
                    </m:f>
                    <m:r>
                      <a:rPr lang="pt-BR" sz="26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á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𝑔𝑢𝑎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𝑠𝑎𝑡𝑢𝑟𝑎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çã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á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𝑔𝑢𝑎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𝑐𝑎𝑝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𝑐𝑎𝑚𝑝𝑜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sSub>
                          <m:sSubPr>
                            <m:ctrlP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𝑠𝑜𝑙𝑜</m:t>
                            </m:r>
                          </m:sub>
                        </m:sSub>
                      </m:den>
                    </m:f>
                  </m:oMath>
                </a14:m>
                <a:endParaRPr lang="pt-BR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28600" algn="just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pt-BR" sz="26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∝ = </m:t>
                    </m:r>
                    <m:f>
                      <m:fPr>
                        <m:ctrlP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á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𝑔𝑢𝑎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𝑠𝑎𝑡𝑢𝑟𝑎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çã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𝑠𝑜𝑙𝑜</m:t>
                            </m:r>
                          </m:sub>
                        </m:sSub>
                      </m:den>
                    </m:f>
                    <m:r>
                      <a:rPr lang="pt-BR" sz="26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á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𝑔𝑢𝑎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𝑐𝑎𝑝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𝑐𝑎𝑚𝑝𝑜</m:t>
                            </m:r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sSub>
                          <m:sSubPr>
                            <m:ctrlP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𝑠𝑜𝑙𝑜</m:t>
                            </m:r>
                          </m:sub>
                        </m:sSub>
                      </m:den>
                    </m:f>
                  </m:oMath>
                </a14:m>
                <a:endParaRPr lang="pt-BR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228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pt-BR" sz="26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∝ = </m:t>
                    </m:r>
                    <m:sSub>
                      <m:sSubPr>
                        <m:ctrlP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𝑠𝑎𝑡</m:t>
                        </m:r>
                      </m:sub>
                    </m:sSub>
                    <m:r>
                      <a:rPr lang="pt-BR" sz="26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𝑐𝑐</m:t>
                        </m:r>
                      </m:sub>
                    </m:sSub>
                  </m:oMath>
                </a14:m>
                <a:endParaRPr lang="pt-BR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060848"/>
                <a:ext cx="8363272" cy="407239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1043608" y="1268760"/>
                <a:ext cx="6048672" cy="857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pt-BR" sz="2400" i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á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𝑔𝑢𝑎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𝑠𝑜𝑙𝑜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×∆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 ∆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pt-BR" sz="24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268760"/>
                <a:ext cx="6048672" cy="8571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1758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/>
              <a:t>POROSIDADE DRENÁVEL (α)</a:t>
            </a:r>
            <a:br>
              <a:rPr lang="pt-BR" sz="3600" b="1" dirty="0"/>
            </a:br>
            <a:r>
              <a:rPr lang="pt-BR" sz="3600" b="1" dirty="0"/>
              <a:t>Modelos de Estimativa</a:t>
            </a:r>
            <a:endParaRPr lang="pt-BR" sz="3600" dirty="0"/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10" y="1417638"/>
            <a:ext cx="4714526" cy="4956221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" y="1417638"/>
            <a:ext cx="4381550" cy="478104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Autofit/>
          </a:bodyPr>
          <a:lstStyle/>
          <a:p>
            <a:r>
              <a:rPr lang="pt-BR" sz="3600" dirty="0"/>
              <a:t>Procedimento aceitável </a:t>
            </a:r>
            <a:br>
              <a:rPr lang="pt-BR" sz="3600" dirty="0"/>
            </a:br>
            <a:r>
              <a:rPr lang="pt-BR" sz="3600" dirty="0"/>
              <a:t>Fórmula de Van-Beers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/>
              <a:t>	</a:t>
            </a:r>
          </a:p>
          <a:p>
            <a:pPr>
              <a:buNone/>
            </a:pPr>
            <a:endParaRPr lang="pt-BR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	Ko – condutividade hidráulica saturada do solo, cm/dia</a:t>
            </a:r>
          </a:p>
          <a:p>
            <a:pPr marL="0" indent="0">
              <a:buNone/>
            </a:pPr>
            <a:r>
              <a:rPr lang="pt-BR" dirty="0"/>
              <a:t> </a:t>
            </a:r>
          </a:p>
          <a:p>
            <a:pPr marL="0" indent="0">
              <a:buNone/>
            </a:pPr>
            <a:r>
              <a:rPr lang="pt-BR" sz="2800" dirty="0"/>
              <a:t>α não afeta muito o espaçamento entre drenos, mas é importante para definir a lâmina d’água a ser drenada.</a:t>
            </a:r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275856" y="2276872"/>
                <a:ext cx="2339615" cy="5711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 (%)=</m:t>
                      </m:r>
                      <m:rad>
                        <m:radPr>
                          <m:degHide m:val="on"/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𝐾𝑜</m:t>
                          </m:r>
                        </m:e>
                      </m:ra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2276872"/>
                <a:ext cx="2339615" cy="57111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56345"/>
          </a:xfrm>
        </p:spPr>
        <p:txBody>
          <a:bodyPr>
            <a:normAutofit fontScale="90000"/>
          </a:bodyPr>
          <a:lstStyle/>
          <a:p>
            <a:r>
              <a:rPr lang="en-US" dirty="0"/>
              <a:t>Exemplos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38138"/>
            <a:ext cx="8229600" cy="2994918"/>
          </a:xfrm>
        </p:spPr>
        <p:txBody>
          <a:bodyPr/>
          <a:lstStyle/>
          <a:p>
            <a:pPr marL="0" lvl="0" indent="0">
              <a:buNone/>
            </a:pPr>
            <a:r>
              <a:rPr lang="pt-BR" dirty="0"/>
              <a:t>a) Qual a lâmina d’água que escoou nas seguintes condições em um solo drenado:</a:t>
            </a:r>
          </a:p>
          <a:p>
            <a:r>
              <a:rPr lang="en-US" dirty="0"/>
              <a:t>Prof. LF</a:t>
            </a:r>
            <a:r>
              <a:rPr lang="en-US" baseline="-25000" dirty="0"/>
              <a:t>1</a:t>
            </a:r>
            <a:r>
              <a:rPr lang="en-US" dirty="0"/>
              <a:t> = 50 cm</a:t>
            </a:r>
            <a:endParaRPr lang="pt-BR" dirty="0"/>
          </a:p>
          <a:p>
            <a:r>
              <a:rPr lang="en-US" dirty="0"/>
              <a:t>Prof. LF</a:t>
            </a:r>
            <a:r>
              <a:rPr lang="en-US" baseline="-25000" dirty="0"/>
              <a:t>2</a:t>
            </a:r>
            <a:r>
              <a:rPr lang="en-US" dirty="0"/>
              <a:t> = 100 cm</a:t>
            </a:r>
            <a:endParaRPr lang="pt-BR" dirty="0"/>
          </a:p>
          <a:p>
            <a:r>
              <a:rPr lang="pt-BR" dirty="0"/>
              <a:t>α = 20%</a:t>
            </a:r>
          </a:p>
          <a:p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>
                <a:extLst>
                  <a:ext uri="{FF2B5EF4-FFF2-40B4-BE49-F238E27FC236}">
                    <a16:creationId xmlns:a16="http://schemas.microsoft.com/office/drawing/2014/main" id="{4EE33AF9-4473-4DBC-88EF-B3845807C5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11960" y="3544417"/>
                <a:ext cx="4474840" cy="32689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pt-BR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pt-BR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pt-BR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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/>
                      </a:rPr>
                      <m:t>h</m:t>
                    </m:r>
                    <m:r>
                      <a:rPr 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/>
                      </a:rPr>
                      <m:t> = </m:t>
                    </m:r>
                    <m:r>
                      <m:rPr>
                        <m:sty m:val="p"/>
                      </m:rPr>
                      <a:rPr lang="el-GR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algn="ctr">
                  <a:buFont typeface="Arial" pitchFamily="34" charset="0"/>
                  <a:buNone/>
                </a:pPr>
                <a:endParaRPr lang="en-US" dirty="0">
                  <a:solidFill>
                    <a:schemeClr val="tx1"/>
                  </a:solidFill>
                  <a:cs typeface="Arial"/>
                </a:endParaRPr>
              </a:p>
              <a:p>
                <a:pPr marL="0" indent="0" algn="ctr">
                  <a:buFont typeface="Arial" pitchFamily="34" charset="0"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/>
                      </a:rPr>
                      <m:t>h</m:t>
                    </m:r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/>
                      </a:rPr>
                      <m:t> =</m:t>
                    </m:r>
                    <m:r>
                      <a:rPr lang="pt-BR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0,2</m:t>
                    </m:r>
                    <m: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pt-BR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  <a:cs typeface="Arial"/>
                  </a:rPr>
                  <a:t>=  </a:t>
                </a:r>
                <a:r>
                  <a:rPr lang="en-US" dirty="0">
                    <a:solidFill>
                      <a:srgbClr val="0000FF"/>
                    </a:solidFill>
                    <a:cs typeface="Arial"/>
                  </a:rPr>
                  <a:t>10 cm</a:t>
                </a:r>
              </a:p>
              <a:p>
                <a:pPr marL="0" indent="0" algn="ctr">
                  <a:buFont typeface="Arial" pitchFamily="34" charset="0"/>
                  <a:buNone/>
                </a:pPr>
                <a:r>
                  <a:rPr lang="en-US" dirty="0" err="1">
                    <a:solidFill>
                      <a:schemeClr val="tx1"/>
                    </a:solidFill>
                    <a:cs typeface="Arial"/>
                  </a:rPr>
                  <a:t>ou</a:t>
                </a:r>
                <a:endParaRPr lang="en-US" dirty="0">
                  <a:solidFill>
                    <a:schemeClr val="tx1"/>
                  </a:solidFill>
                  <a:cs typeface="Arial"/>
                </a:endParaRPr>
              </a:p>
              <a:p>
                <a:pPr marL="0" indent="0" algn="ctr">
                  <a:buFont typeface="Arial" pitchFamily="34" charset="0"/>
                  <a:buNone/>
                </a:pPr>
                <a:r>
                  <a:rPr lang="en-US" dirty="0">
                    <a:solidFill>
                      <a:srgbClr val="0000FF"/>
                    </a:solidFill>
                    <a:cs typeface="Arial"/>
                  </a:rPr>
                  <a:t>h = 100 mm</a:t>
                </a:r>
                <a:endParaRPr lang="pt-BR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Espaço Reservado para Conteúdo 2">
                <a:extLst>
                  <a:ext uri="{FF2B5EF4-FFF2-40B4-BE49-F238E27FC236}">
                    <a16:creationId xmlns:a16="http://schemas.microsoft.com/office/drawing/2014/main" id="{4EE33AF9-4473-4DBC-88EF-B3845807C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3544417"/>
                <a:ext cx="4474840" cy="3268960"/>
              </a:xfrm>
              <a:prstGeom prst="rect">
                <a:avLst/>
              </a:prstGeom>
              <a:blipFill>
                <a:blip r:embed="rId2"/>
                <a:stretch>
                  <a:fillRect b="-223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Agrupar 7">
            <a:extLst>
              <a:ext uri="{FF2B5EF4-FFF2-40B4-BE49-F238E27FC236}">
                <a16:creationId xmlns:a16="http://schemas.microsoft.com/office/drawing/2014/main" id="{E687419D-59E0-4AB1-8E4E-D2F2EEC092CE}"/>
              </a:ext>
            </a:extLst>
          </p:cNvPr>
          <p:cNvGrpSpPr/>
          <p:nvPr/>
        </p:nvGrpSpPr>
        <p:grpSpPr>
          <a:xfrm>
            <a:off x="4427984" y="2636912"/>
            <a:ext cx="4258816" cy="4104456"/>
            <a:chOff x="4427984" y="2636912"/>
            <a:chExt cx="4258816" cy="4104456"/>
          </a:xfrm>
        </p:grpSpPr>
        <p:sp>
          <p:nvSpPr>
            <p:cNvPr id="4" name="Título 1">
              <a:extLst>
                <a:ext uri="{FF2B5EF4-FFF2-40B4-BE49-F238E27FC236}">
                  <a16:creationId xmlns:a16="http://schemas.microsoft.com/office/drawing/2014/main" id="{DE805156-2C48-4F20-AEF2-4A8D6563E4B4}"/>
                </a:ext>
              </a:extLst>
            </p:cNvPr>
            <p:cNvSpPr txBox="1">
              <a:spLocks/>
            </p:cNvSpPr>
            <p:nvPr/>
          </p:nvSpPr>
          <p:spPr>
            <a:xfrm>
              <a:off x="4644008" y="2636912"/>
              <a:ext cx="3610744" cy="7060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dirty="0">
                  <a:solidFill>
                    <a:srgbClr val="0000FF"/>
                  </a:solidFill>
                </a:rPr>
                <a:t>Solução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E60C6D36-BDF6-40C6-86B7-94370D9E6D98}"/>
                </a:ext>
              </a:extLst>
            </p:cNvPr>
            <p:cNvSpPr/>
            <p:nvPr/>
          </p:nvSpPr>
          <p:spPr>
            <a:xfrm>
              <a:off x="4427984" y="2636912"/>
              <a:ext cx="4258816" cy="410445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Exemplos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t-BR" dirty="0"/>
              <a:t>b) Nas condições apresentadas a seguir, qual será a nova profundidade do lençol freático (LF</a:t>
            </a:r>
            <a:r>
              <a:rPr lang="pt-BR" baseline="-25000" dirty="0"/>
              <a:t>2</a:t>
            </a:r>
            <a:r>
              <a:rPr lang="pt-BR" dirty="0"/>
              <a:t>)?</a:t>
            </a:r>
          </a:p>
          <a:p>
            <a:r>
              <a:rPr lang="pt-BR" dirty="0"/>
              <a:t>Prof. LF</a:t>
            </a:r>
            <a:r>
              <a:rPr lang="pt-BR" baseline="-25000" dirty="0"/>
              <a:t>1</a:t>
            </a:r>
            <a:r>
              <a:rPr lang="pt-BR" dirty="0"/>
              <a:t> = 100 cm</a:t>
            </a:r>
          </a:p>
          <a:p>
            <a:r>
              <a:rPr lang="pt-BR" dirty="0"/>
              <a:t>α = 10%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solo encontrava-se na capacidade de campo e infiltraram-se 50 mm (5,0 cm) de água (chuva).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>
                <a:solidFill>
                  <a:srgbClr val="0000FF"/>
                </a:solidFill>
              </a:rPr>
              <a:t>Solução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853136"/>
              </a:xfrm>
            </p:spPr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pt-B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pt-B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den>
                    </m:f>
                  </m:oMath>
                </a14:m>
                <a:r>
                  <a:rPr lang="pt-BR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</m:t>
                    </m:r>
                  </m:oMath>
                </a14:m>
                <a:r>
                  <a:rPr lang="pt-BR" b="0" i="1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	</a:t>
                </a:r>
                <a14:m>
                  <m:oMath xmlns:m="http://schemas.openxmlformats.org/officeDocument/2006/math">
                    <m:r>
                      <a:rPr lang="pt-B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pt-B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pt-B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pt-B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pt-BR" sz="2800" dirty="0">
                  <a:latin typeface="Symbol" pitchFamily="18" charset="2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pt-B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pt-B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5,0 </m:t>
                        </m:r>
                      </m:num>
                      <m:den>
                        <m: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den>
                    </m:f>
                  </m:oMath>
                </a14:m>
                <a:r>
                  <a:rPr lang="pt-BR" dirty="0">
                    <a:latin typeface="Arial"/>
                    <a:cs typeface="Arial"/>
                  </a:rPr>
                  <a:t> = </a:t>
                </a:r>
                <a:r>
                  <a:rPr lang="pt-BR" dirty="0">
                    <a:cs typeface="Arial"/>
                  </a:rPr>
                  <a:t>50 cm</a:t>
                </a:r>
              </a:p>
              <a:p>
                <a:pPr marL="0" indent="0" algn="ctr">
                  <a:buNone/>
                </a:pPr>
                <a:endParaRPr lang="pt-BR" sz="2800" dirty="0">
                  <a:cs typeface="Arial"/>
                </a:endParaRPr>
              </a:p>
              <a:p>
                <a:pPr marL="0" indent="0" algn="just">
                  <a:buNone/>
                </a:pPr>
                <a:r>
                  <a:rPr lang="pt-BR" dirty="0"/>
                  <a:t>Profundidade final do lençol freático:</a:t>
                </a:r>
              </a:p>
              <a:p>
                <a:pPr marL="0" indent="0" algn="ctr">
                  <a:buNone/>
                </a:pPr>
                <a:r>
                  <a:rPr lang="pt-BR" dirty="0"/>
                  <a:t>LF</a:t>
                </a:r>
                <a:r>
                  <a:rPr lang="pt-BR" baseline="-25000" dirty="0"/>
                  <a:t>2</a:t>
                </a:r>
                <a:r>
                  <a:rPr lang="pt-BR" dirty="0"/>
                  <a:t> = 100 – 50</a:t>
                </a:r>
              </a:p>
              <a:p>
                <a:pPr marL="0" indent="0" algn="ctr">
                  <a:buNone/>
                </a:pPr>
                <a:endParaRPr lang="pt-BR" sz="2800" dirty="0"/>
              </a:p>
              <a:p>
                <a:pPr marL="0" indent="0" algn="ctr">
                  <a:buNone/>
                </a:pPr>
                <a:r>
                  <a:rPr lang="pt-BR" dirty="0">
                    <a:solidFill>
                      <a:srgbClr val="0000FF"/>
                    </a:solidFill>
                  </a:rPr>
                  <a:t>LF</a:t>
                </a:r>
                <a:r>
                  <a:rPr lang="pt-BR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pt-BR" dirty="0">
                    <a:solidFill>
                      <a:srgbClr val="0000FF"/>
                    </a:solidFill>
                  </a:rPr>
                  <a:t> = 50 cm</a:t>
                </a:r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853136"/>
              </a:xfrm>
              <a:blipFill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sz="3600" dirty="0" err="1"/>
              <a:t>Exemplo</a:t>
            </a:r>
            <a:r>
              <a:rPr lang="en-US" sz="3600" dirty="0"/>
              <a:t> – Solo com </a:t>
            </a:r>
            <a:r>
              <a:rPr lang="en-US" sz="3600" dirty="0" err="1">
                <a:latin typeface="Symbol" panose="05050102010706020507" pitchFamily="18" charset="2"/>
              </a:rPr>
              <a:t>q</a:t>
            </a:r>
            <a:r>
              <a:rPr lang="en-US" sz="3600" baseline="-25000" dirty="0" err="1"/>
              <a:t>inicial</a:t>
            </a:r>
            <a:r>
              <a:rPr lang="en-US" sz="3600" dirty="0"/>
              <a:t> &lt; </a:t>
            </a:r>
            <a:r>
              <a:rPr lang="en-US" sz="3600" dirty="0" err="1">
                <a:latin typeface="Symbol" panose="05050102010706020507" pitchFamily="18" charset="2"/>
              </a:rPr>
              <a:t>q</a:t>
            </a:r>
            <a:r>
              <a:rPr lang="en-US" sz="3600" baseline="-25000" dirty="0" err="1"/>
              <a:t>cc</a:t>
            </a:r>
            <a:endParaRPr lang="pt-BR" sz="3600" baseline="-25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400600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buNone/>
            </a:pPr>
            <a:r>
              <a:rPr lang="pt-BR" sz="2800" dirty="0"/>
              <a:t>c) Ao efetuar a leitura da umidade de um solo acima do LF, verificou-se a seguinte situação: </a:t>
            </a:r>
          </a:p>
          <a:p>
            <a:pPr marL="0" lvl="0" indent="0" algn="just">
              <a:buNone/>
            </a:pPr>
            <a:endParaRPr lang="pt-BR" sz="1900" dirty="0"/>
          </a:p>
          <a:p>
            <a:pPr marL="0" lvl="0" indent="0" algn="just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Symbol" panose="05050102010706020507" pitchFamily="18" charset="2"/>
              </a:rPr>
              <a:t>q</a:t>
            </a:r>
            <a:r>
              <a:rPr lang="en-US" sz="2800" baseline="-25000" dirty="0" err="1"/>
              <a:t>inicial</a:t>
            </a:r>
            <a:r>
              <a:rPr lang="en-US" sz="2800" baseline="-25000" dirty="0"/>
              <a:t> </a:t>
            </a:r>
            <a:r>
              <a:rPr lang="en-US" sz="2800" dirty="0"/>
              <a:t>= 30% (0,30 cm</a:t>
            </a:r>
            <a:r>
              <a:rPr lang="en-US" sz="2800" baseline="30000" dirty="0"/>
              <a:t>3</a:t>
            </a:r>
            <a:r>
              <a:rPr lang="en-US" sz="2800" dirty="0"/>
              <a:t> cm</a:t>
            </a:r>
            <a:r>
              <a:rPr lang="en-US" sz="2800" baseline="30000" dirty="0"/>
              <a:t>-3</a:t>
            </a:r>
            <a:r>
              <a:rPr lang="en-US" sz="2800" dirty="0"/>
              <a:t>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Symbol" panose="05050102010706020507" pitchFamily="18" charset="2"/>
              </a:rPr>
              <a:t>q</a:t>
            </a:r>
            <a:r>
              <a:rPr lang="en-US" sz="2800" baseline="-25000" dirty="0" err="1"/>
              <a:t>s</a:t>
            </a:r>
            <a:r>
              <a:rPr lang="en-US" sz="2800" baseline="-25000" dirty="0"/>
              <a:t> </a:t>
            </a:r>
            <a:r>
              <a:rPr lang="en-US" sz="2800" dirty="0"/>
              <a:t>= 47,5% (0,475 cm</a:t>
            </a:r>
            <a:r>
              <a:rPr lang="en-US" sz="2800" baseline="30000" dirty="0"/>
              <a:t>3</a:t>
            </a:r>
            <a:r>
              <a:rPr lang="en-US" sz="2800" dirty="0"/>
              <a:t> cm</a:t>
            </a:r>
            <a:r>
              <a:rPr lang="en-US" sz="2800" baseline="30000" dirty="0"/>
              <a:t>-3</a:t>
            </a:r>
            <a:r>
              <a:rPr lang="en-US" sz="2800" dirty="0"/>
              <a:t>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Symbol" panose="05050102010706020507" pitchFamily="18" charset="2"/>
              </a:rPr>
              <a:t>q</a:t>
            </a:r>
            <a:r>
              <a:rPr lang="en-US" sz="2800" baseline="-25000" dirty="0" err="1"/>
              <a:t>cc</a:t>
            </a:r>
            <a:r>
              <a:rPr lang="en-US" sz="2800" baseline="-25000" dirty="0"/>
              <a:t> </a:t>
            </a:r>
            <a:r>
              <a:rPr lang="en-US" sz="2800" dirty="0"/>
              <a:t>= 40% (0,40 cm</a:t>
            </a:r>
            <a:r>
              <a:rPr lang="en-US" sz="2800" baseline="30000" dirty="0"/>
              <a:t>3</a:t>
            </a:r>
            <a:r>
              <a:rPr lang="en-US" sz="2800" dirty="0"/>
              <a:t> cm</a:t>
            </a:r>
            <a:r>
              <a:rPr lang="en-US" sz="2800" baseline="30000" dirty="0"/>
              <a:t>-3</a:t>
            </a:r>
            <a:r>
              <a:rPr lang="en-US" sz="2800" dirty="0"/>
              <a:t>)</a:t>
            </a:r>
          </a:p>
          <a:p>
            <a:pPr marL="0" lvl="0" indent="0" algn="just">
              <a:buNone/>
            </a:pPr>
            <a:r>
              <a:rPr lang="pt-BR" sz="2600" dirty="0"/>
              <a:t>LF</a:t>
            </a:r>
            <a:r>
              <a:rPr lang="pt-BR" sz="2600" baseline="-25000" dirty="0"/>
              <a:t>1</a:t>
            </a:r>
            <a:r>
              <a:rPr lang="pt-BR" sz="2600" dirty="0"/>
              <a:t> = 1,5 m (150 cm)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r>
              <a:rPr lang="pt-BR" sz="2800" dirty="0"/>
              <a:t>Ocorreu uma chuva e 180 mm de água infiltraram-se no solo (h = 180 mm). Calcule a nova posição do lençol freático após a chuva (LF</a:t>
            </a:r>
            <a:r>
              <a:rPr lang="pt-BR" sz="2800" baseline="-25000" dirty="0"/>
              <a:t>2</a:t>
            </a:r>
            <a:r>
              <a:rPr lang="pt-BR" sz="2800" dirty="0"/>
              <a:t>).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35053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0000FF"/>
                </a:solidFill>
              </a:rPr>
              <a:t>Solução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908720"/>
                <a:ext cx="8229600" cy="5544616"/>
              </a:xfrm>
            </p:spPr>
            <p:txBody>
              <a:bodyPr>
                <a:noAutofit/>
              </a:bodyPr>
              <a:lstStyle/>
              <a:p>
                <a:pPr marL="514350" indent="-514350" algn="just">
                  <a:buAutoNum type="alphaLcParenR"/>
                </a:pP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Cálculo da porosidade drenável:</a:t>
                </a:r>
              </a:p>
              <a:p>
                <a:pPr marL="0" indent="0" algn="just">
                  <a:buNone/>
                </a:pP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pt-BR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𝑐𝑐</m:t>
                        </m:r>
                      </m:sub>
                    </m:sSub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=0,475 −0,40</m:t>
                    </m:r>
                  </m:oMath>
                </a14:m>
                <a:endParaRPr lang="pt-BR" sz="26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just">
                  <a:spcBef>
                    <a:spcPts val="1200"/>
                  </a:spcBef>
                  <a:buNone/>
                </a:pP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pt-BR" sz="2600" dirty="0">
                    <a:latin typeface="Symbol" panose="05050102010706020507" pitchFamily="18" charset="2"/>
                    <a:ea typeface="Cambria Math" panose="02040503050406030204" pitchFamily="18" charset="0"/>
                  </a:rPr>
                  <a:t>a</a:t>
                </a: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0,075 cm</a:t>
                </a:r>
                <a:r>
                  <a:rPr lang="pt-BR" sz="26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cm</a:t>
                </a:r>
                <a:r>
                  <a:rPr lang="pt-BR" sz="26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-3</a:t>
                </a:r>
                <a:endParaRPr lang="pt-BR" sz="2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pt-BR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b) Parte da lâmina d’água de chuva que levou a umidade do solo para a capacidade de campo (</a:t>
                </a:r>
                <a:r>
                  <a:rPr lang="pt-BR" sz="2600" dirty="0" err="1">
                    <a:latin typeface="Symbol" panose="05050102010706020507" pitchFamily="18" charset="2"/>
                    <a:ea typeface="Cambria Math" panose="02040503050406030204" pitchFamily="18" charset="0"/>
                  </a:rPr>
                  <a:t>q</a:t>
                </a:r>
                <a:r>
                  <a:rPr lang="pt-BR" sz="26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inicial</a:t>
                </a: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</a:t>
                </a: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pt-BR" sz="2600" dirty="0" err="1">
                    <a:latin typeface="Symbol" panose="05050102010706020507" pitchFamily="18" charset="2"/>
                    <a:ea typeface="Cambria Math" panose="02040503050406030204" pitchFamily="18" charset="0"/>
                  </a:rPr>
                  <a:t>q</a:t>
                </a:r>
                <a:r>
                  <a:rPr lang="pt-BR" sz="26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cc</a:t>
                </a: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pPr marL="0" indent="0" algn="just">
                  <a:buNone/>
                </a:pPr>
                <a:endParaRPr lang="pt-BR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2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pt-BR" sz="2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sz="2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𝑐𝑐</m:t>
                              </m:r>
                            </m:sub>
                          </m:sSub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𝑖𝑛𝑖𝑐𝑖𝑎𝑙</m:t>
                              </m:r>
                            </m:sub>
                          </m:sSub>
                        </m:e>
                      </m:d>
                      <m:r>
                        <a:rPr lang="pt-BR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10∙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d>
                        <m:dPr>
                          <m:ctrlP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0,40</m:t>
                          </m:r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0,30</m:t>
                          </m:r>
                        </m:e>
                      </m:d>
                      <m:r>
                        <a:rPr lang="pt-BR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∙10∙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150</m:t>
                      </m:r>
                    </m:oMath>
                  </m:oMathPara>
                </a14:m>
                <a:endParaRPr lang="pt-BR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pt-BR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h’ = 150 mm</a:t>
                </a:r>
              </a:p>
              <a:p>
                <a:pPr marL="0" indent="0" algn="just">
                  <a:buNone/>
                </a:pPr>
                <a:endParaRPr lang="pt-BR" sz="1600" dirty="0">
                  <a:cs typeface="Arial"/>
                </a:endParaRPr>
              </a:p>
              <a:p>
                <a:pPr marL="0" indent="0" algn="just">
                  <a:buNone/>
                </a:pPr>
                <a:r>
                  <a:rPr lang="pt-BR" sz="2600" dirty="0"/>
                  <a:t>c) Parte da chuva (restante) que causou elevação do LF:</a:t>
                </a:r>
              </a:p>
              <a:p>
                <a:pPr marL="0" indent="0" algn="just">
                  <a:buNone/>
                </a:pPr>
                <a:r>
                  <a:rPr lang="pt-BR" sz="2600" dirty="0"/>
                  <a:t>	</a:t>
                </a:r>
                <a:r>
                  <a:rPr lang="pt-BR" sz="2600" dirty="0" err="1">
                    <a:latin typeface="Symbol" panose="05050102010706020507" pitchFamily="18" charset="2"/>
                  </a:rPr>
                  <a:t>D</a:t>
                </a:r>
                <a:r>
                  <a:rPr lang="pt-BR" sz="2600" dirty="0" err="1"/>
                  <a:t>h</a:t>
                </a:r>
                <a:r>
                  <a:rPr lang="pt-BR" sz="2600" dirty="0"/>
                  <a:t> = 180 – 150 = 30 mm</a:t>
                </a:r>
              </a:p>
              <a:p>
                <a:pPr marL="0" indent="0" algn="just">
                  <a:buNone/>
                </a:pPr>
                <a:endParaRPr lang="pt-BR" sz="2600" dirty="0"/>
              </a:p>
              <a:p>
                <a:pPr marL="0" indent="0" algn="just">
                  <a:buNone/>
                </a:pPr>
                <a:r>
                  <a:rPr lang="pt-BR" sz="2600" dirty="0">
                    <a:solidFill>
                      <a:srgbClr val="0000FF"/>
                    </a:solidFill>
                  </a:rPr>
                  <a:t>LF</a:t>
                </a:r>
                <a:r>
                  <a:rPr lang="pt-BR" sz="2600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pt-BR" sz="2600" dirty="0">
                    <a:solidFill>
                      <a:srgbClr val="0000FF"/>
                    </a:solidFill>
                  </a:rPr>
                  <a:t> = 50 cm</a:t>
                </a:r>
              </a:p>
              <a:p>
                <a:pPr algn="just"/>
                <a:endParaRPr lang="pt-BR" sz="2600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908720"/>
                <a:ext cx="8229600" cy="5544616"/>
              </a:xfrm>
              <a:blipFill>
                <a:blip r:embed="rId2"/>
                <a:stretch>
                  <a:fillRect l="-1333" t="-989" r="-1333" b="-183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903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BR" dirty="0"/>
              <a:t>Aeração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2514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Difusão de O</a:t>
            </a:r>
            <a:r>
              <a:rPr lang="pt-BR" baseline="-25000" dirty="0"/>
              <a:t>2</a:t>
            </a:r>
            <a:r>
              <a:rPr lang="pt-BR" dirty="0"/>
              <a:t> e CO</a:t>
            </a:r>
            <a:r>
              <a:rPr lang="pt-BR" baseline="-25000" dirty="0"/>
              <a:t>2</a:t>
            </a:r>
            <a:r>
              <a:rPr lang="pt-BR" dirty="0"/>
              <a:t> na água</a:t>
            </a:r>
          </a:p>
          <a:p>
            <a:pPr lvl="1">
              <a:buFontTx/>
              <a:buChar char="-"/>
            </a:pPr>
            <a:r>
              <a:rPr lang="pt-BR" dirty="0"/>
              <a:t>Coeficiente muito baixo</a:t>
            </a:r>
          </a:p>
          <a:p>
            <a:pPr marL="0" indent="0">
              <a:buNone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Solo encharcado (saturado)</a:t>
            </a:r>
          </a:p>
          <a:p>
            <a:pPr lvl="1">
              <a:buFontTx/>
              <a:buChar char="-"/>
            </a:pPr>
            <a:r>
              <a:rPr lang="pt-BR" dirty="0"/>
              <a:t>Taxa de difusão de gases ≅ 0;</a:t>
            </a:r>
          </a:p>
          <a:p>
            <a:pPr lvl="1">
              <a:buFontTx/>
              <a:buChar char="-"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Drenagem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Elimina encharcamento</a:t>
            </a:r>
          </a:p>
          <a:p>
            <a:pPr lvl="1"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pt-BR" dirty="0"/>
              <a:t>Melhora a aeração.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0000FF"/>
                </a:solidFill>
              </a:rPr>
              <a:t>Solução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908720"/>
                <a:ext cx="8363272" cy="5544616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pt-BR" sz="2600" dirty="0"/>
                  <a:t>d) Cálculo da elevação do LF (</a:t>
                </a:r>
                <a:r>
                  <a:rPr lang="pt-BR" sz="2600" dirty="0" err="1">
                    <a:latin typeface="Symbol" panose="05050102010706020507" pitchFamily="18" charset="2"/>
                  </a:rPr>
                  <a:t>D</a:t>
                </a:r>
                <a:r>
                  <a:rPr lang="pt-BR" sz="2600" dirty="0" err="1"/>
                  <a:t>z</a:t>
                </a:r>
                <a:r>
                  <a:rPr lang="pt-BR" sz="2600" dirty="0"/>
                  <a:t>) e de sua nova posição (LF</a:t>
                </a:r>
                <a:r>
                  <a:rPr lang="pt-BR" sz="2600" baseline="-25000" dirty="0"/>
                  <a:t>2</a:t>
                </a:r>
                <a:r>
                  <a:rPr lang="pt-BR" sz="2600" dirty="0"/>
                  <a:t>)</a:t>
                </a:r>
              </a:p>
              <a:p>
                <a:pPr marL="0" indent="0" algn="just">
                  <a:buNone/>
                </a:pPr>
                <a:r>
                  <a:rPr lang="pt-BR" sz="2600" dirty="0"/>
                  <a:t>	</a:t>
                </a:r>
                <a:r>
                  <a:rPr lang="pt-BR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den>
                    </m:f>
                  </m:oMath>
                </a14:m>
                <a:r>
                  <a:rPr lang="pt-BR" sz="28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</m:t>
                    </m:r>
                  </m:oMath>
                </a14:m>
                <a:r>
                  <a:rPr lang="pt-BR" sz="2800" i="1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	</a:t>
                </a:r>
                <a14:m>
                  <m:oMath xmlns:m="http://schemas.openxmlformats.org/officeDocument/2006/math">
                    <m: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den>
                    </m:f>
                    <m:r>
                      <a:rPr 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pt-BR" sz="2600" dirty="0"/>
              </a:p>
              <a:p>
                <a:pPr marL="0" indent="0" algn="just">
                  <a:buNone/>
                </a:pPr>
                <a:endParaRPr lang="pt-BR" sz="2600" dirty="0"/>
              </a:p>
              <a:p>
                <a:pPr marL="0" indent="0" algn="just">
                  <a:buNone/>
                </a:pPr>
                <a:r>
                  <a:rPr lang="pt-BR" sz="2600" dirty="0"/>
                  <a:t>	</a:t>
                </a:r>
                <a:r>
                  <a:rPr lang="pt-BR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30 </m:t>
                        </m:r>
                      </m:num>
                      <m:den>
                        <m:r>
                          <a:rPr lang="pt-B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0,075 </m:t>
                        </m:r>
                      </m:den>
                    </m:f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2600" dirty="0"/>
                  <a:t>400 mm ou 0,4 m</a:t>
                </a:r>
              </a:p>
              <a:p>
                <a:pPr marL="0" indent="0" algn="just">
                  <a:buNone/>
                </a:pPr>
                <a:endParaRPr lang="pt-BR" sz="2600" dirty="0"/>
              </a:p>
              <a:p>
                <a:pPr marL="0" indent="0" algn="ctr">
                  <a:buNone/>
                </a:pPr>
                <a:r>
                  <a:rPr lang="pt-BR" sz="2600" dirty="0"/>
                  <a:t>LF</a:t>
                </a:r>
                <a:r>
                  <a:rPr lang="pt-BR" sz="2600" baseline="-25000" dirty="0"/>
                  <a:t>2</a:t>
                </a:r>
                <a:r>
                  <a:rPr lang="pt-BR" sz="2600" dirty="0"/>
                  <a:t> = LF</a:t>
                </a:r>
                <a:r>
                  <a:rPr lang="pt-BR" sz="2600" baseline="-25000" dirty="0"/>
                  <a:t>1</a:t>
                </a:r>
                <a:r>
                  <a:rPr lang="pt-BR" sz="2600" dirty="0"/>
                  <a:t> – </a:t>
                </a:r>
                <a:r>
                  <a:rPr lang="pt-BR" sz="2600" dirty="0" err="1">
                    <a:latin typeface="Symbol" panose="05050102010706020507" pitchFamily="18" charset="2"/>
                  </a:rPr>
                  <a:t>D</a:t>
                </a:r>
                <a:r>
                  <a:rPr lang="pt-BR" sz="2600" dirty="0" err="1"/>
                  <a:t>z</a:t>
                </a:r>
                <a:r>
                  <a:rPr lang="pt-BR" sz="2600" dirty="0"/>
                  <a:t>  =  1,5 – 0,4</a:t>
                </a:r>
              </a:p>
              <a:p>
                <a:pPr marL="0" indent="0" algn="just">
                  <a:buNone/>
                </a:pPr>
                <a:r>
                  <a:rPr lang="pt-BR" sz="2600" dirty="0"/>
                  <a:t> </a:t>
                </a:r>
              </a:p>
              <a:p>
                <a:pPr marL="0" indent="0" algn="ctr">
                  <a:buNone/>
                </a:pPr>
                <a:r>
                  <a:rPr lang="pt-BR" sz="2600" dirty="0">
                    <a:solidFill>
                      <a:srgbClr val="0000FF"/>
                    </a:solidFill>
                  </a:rPr>
                  <a:t>LF</a:t>
                </a:r>
                <a:r>
                  <a:rPr lang="pt-BR" sz="2600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pt-BR" sz="2600" dirty="0">
                    <a:solidFill>
                      <a:srgbClr val="0000FF"/>
                    </a:solidFill>
                  </a:rPr>
                  <a:t> = 1,1 m</a:t>
                </a:r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908720"/>
                <a:ext cx="8363272" cy="5544616"/>
              </a:xfrm>
              <a:blipFill>
                <a:blip r:embed="rId2"/>
                <a:stretch>
                  <a:fillRect l="-1312" t="-12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17522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0000"/>
                </a:solidFill>
              </a:rPr>
              <a:t>E se o solo estivesse com </a:t>
            </a:r>
            <a:r>
              <a:rPr lang="pt-BR" dirty="0" err="1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pt-BR" baseline="-25000" dirty="0" err="1">
                <a:solidFill>
                  <a:srgbClr val="FF0000"/>
                </a:solidFill>
              </a:rPr>
              <a:t>inicial</a:t>
            </a:r>
            <a:r>
              <a:rPr lang="pt-BR" dirty="0">
                <a:solidFill>
                  <a:srgbClr val="FF0000"/>
                </a:solidFill>
              </a:rPr>
              <a:t> = </a:t>
            </a:r>
            <a:r>
              <a:rPr lang="pt-BR" dirty="0" err="1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pt-BR" baseline="-25000" dirty="0" err="1">
                <a:solidFill>
                  <a:srgbClr val="FF0000"/>
                </a:solidFill>
              </a:rPr>
              <a:t>cc</a:t>
            </a:r>
            <a:r>
              <a:rPr lang="en-US" dirty="0">
                <a:solidFill>
                  <a:srgbClr val="FF0000"/>
                </a:solidFill>
              </a:rPr>
              <a:t>?</a:t>
            </a:r>
            <a:endParaRPr lang="pt-B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340768"/>
                <a:ext cx="8363272" cy="5544616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pt-BR" sz="2600" dirty="0"/>
                  <a:t>d) Cálculo da elevação do LF (</a:t>
                </a:r>
                <a:r>
                  <a:rPr lang="pt-BR" sz="2600" dirty="0" err="1">
                    <a:latin typeface="Symbol" panose="05050102010706020507" pitchFamily="18" charset="2"/>
                  </a:rPr>
                  <a:t>D</a:t>
                </a:r>
                <a:r>
                  <a:rPr lang="pt-BR" sz="2600" dirty="0" err="1"/>
                  <a:t>z</a:t>
                </a:r>
                <a:r>
                  <a:rPr lang="pt-BR" sz="2600" dirty="0"/>
                  <a:t>) e de sua nova posição (LF</a:t>
                </a:r>
                <a:r>
                  <a:rPr lang="pt-BR" sz="2600" baseline="-25000" dirty="0"/>
                  <a:t>2</a:t>
                </a:r>
                <a:r>
                  <a:rPr lang="pt-BR" sz="2600" dirty="0"/>
                  <a:t>)</a:t>
                </a:r>
              </a:p>
              <a:p>
                <a:pPr marL="0" indent="0" algn="just">
                  <a:buNone/>
                </a:pPr>
                <a:r>
                  <a:rPr lang="pt-BR" sz="2600" dirty="0"/>
                  <a:t>	</a:t>
                </a:r>
                <a:r>
                  <a:rPr lang="pt-BR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pt-BR" sz="28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den>
                    </m:f>
                  </m:oMath>
                </a14:m>
                <a:r>
                  <a:rPr lang="pt-BR" sz="28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</m:t>
                    </m:r>
                  </m:oMath>
                </a14:m>
                <a:r>
                  <a:rPr lang="pt-BR" sz="2800" i="1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	</a:t>
                </a:r>
                <a14:m>
                  <m:oMath xmlns:m="http://schemas.openxmlformats.org/officeDocument/2006/math">
                    <m: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den>
                    </m:f>
                    <m:r>
                      <a:rPr 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pt-BR" sz="2600" dirty="0"/>
              </a:p>
              <a:p>
                <a:pPr marL="0" indent="0" algn="just">
                  <a:buNone/>
                </a:pPr>
                <a:endParaRPr lang="pt-BR" sz="2600" dirty="0"/>
              </a:p>
              <a:p>
                <a:pPr marL="0" indent="0" algn="just">
                  <a:buNone/>
                </a:pPr>
                <a:r>
                  <a:rPr lang="pt-BR" sz="2600" dirty="0"/>
                  <a:t>	</a:t>
                </a:r>
                <a:r>
                  <a:rPr lang="pt-BR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pt-BR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  <m:r>
                          <a:rPr lang="pt-B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0 </m:t>
                        </m:r>
                      </m:num>
                      <m:den>
                        <m:r>
                          <a:rPr lang="pt-B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0,075 </m:t>
                        </m:r>
                      </m:den>
                    </m:f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600" dirty="0"/>
                  <a:t>2400 mm ou 2,4 m</a:t>
                </a:r>
              </a:p>
              <a:p>
                <a:pPr marL="0" indent="0" algn="just">
                  <a:buNone/>
                </a:pPr>
                <a:endParaRPr lang="pt-BR" sz="2600" dirty="0"/>
              </a:p>
              <a:p>
                <a:pPr marL="0" indent="0" algn="ctr">
                  <a:buNone/>
                </a:pPr>
                <a:r>
                  <a:rPr lang="pt-BR" sz="2600" dirty="0"/>
                  <a:t>LF</a:t>
                </a:r>
                <a:r>
                  <a:rPr lang="pt-BR" sz="2600" baseline="-25000" dirty="0"/>
                  <a:t>2</a:t>
                </a:r>
                <a:r>
                  <a:rPr lang="pt-BR" sz="2600" dirty="0"/>
                  <a:t> = LF</a:t>
                </a:r>
                <a:r>
                  <a:rPr lang="pt-BR" sz="2600" baseline="-25000" dirty="0"/>
                  <a:t>1</a:t>
                </a:r>
                <a:r>
                  <a:rPr lang="pt-BR" sz="2600" dirty="0"/>
                  <a:t> – </a:t>
                </a:r>
                <a:r>
                  <a:rPr lang="pt-BR" sz="2600" dirty="0" err="1">
                    <a:latin typeface="Symbol" panose="05050102010706020507" pitchFamily="18" charset="2"/>
                  </a:rPr>
                  <a:t>D</a:t>
                </a:r>
                <a:r>
                  <a:rPr lang="pt-BR" sz="2600" dirty="0" err="1"/>
                  <a:t>z</a:t>
                </a:r>
                <a:r>
                  <a:rPr lang="pt-BR" sz="2600" dirty="0"/>
                  <a:t>  =  1,5 – 2,4</a:t>
                </a:r>
              </a:p>
              <a:p>
                <a:pPr marL="0" indent="0" algn="just">
                  <a:buNone/>
                </a:pPr>
                <a:r>
                  <a:rPr lang="pt-BR" sz="2600" dirty="0"/>
                  <a:t> </a:t>
                </a:r>
              </a:p>
              <a:p>
                <a:pPr marL="0" indent="0" algn="ctr">
                  <a:buNone/>
                </a:pPr>
                <a:r>
                  <a:rPr lang="pt-BR" sz="2600" dirty="0">
                    <a:solidFill>
                      <a:srgbClr val="FF0000"/>
                    </a:solidFill>
                  </a:rPr>
                  <a:t>LF</a:t>
                </a:r>
                <a:r>
                  <a:rPr lang="pt-BR" sz="26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pt-BR" sz="2600" dirty="0">
                    <a:solidFill>
                      <a:srgbClr val="FF0000"/>
                    </a:solidFill>
                  </a:rPr>
                  <a:t> = - 0,9 m  (alagamento da superfície)</a:t>
                </a:r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340768"/>
                <a:ext cx="8363272" cy="5544616"/>
              </a:xfrm>
              <a:blipFill>
                <a:blip r:embed="rId2"/>
                <a:stretch>
                  <a:fillRect l="-1312" t="-121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10186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AD99E-1084-4079-BF4E-AF0BD02C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Experimento de Henry Darcy (1856)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96C122-609F-4C2D-ACB3-D18504B56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49"/>
            <a:ext cx="8229600" cy="634083"/>
          </a:xfrm>
        </p:spPr>
        <p:txBody>
          <a:bodyPr>
            <a:normAutofit/>
          </a:bodyPr>
          <a:lstStyle/>
          <a:p>
            <a:r>
              <a:rPr lang="pt-BR" sz="2800" dirty="0"/>
              <a:t>Movimento de soluções em colunas de areia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334EA61-10F2-4115-BC80-F78D507CEA1A}"/>
              </a:ext>
            </a:extLst>
          </p:cNvPr>
          <p:cNvGrpSpPr/>
          <p:nvPr/>
        </p:nvGrpSpPr>
        <p:grpSpPr>
          <a:xfrm>
            <a:off x="457200" y="1974852"/>
            <a:ext cx="8363272" cy="4622502"/>
            <a:chOff x="971601" y="2515882"/>
            <a:chExt cx="7333280" cy="3593105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A501C9B-0F18-4CD2-BBB8-CA8387880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142" r="39763" b="11505"/>
            <a:stretch/>
          </p:blipFill>
          <p:spPr>
            <a:xfrm>
              <a:off x="971601" y="2515882"/>
              <a:ext cx="7333280" cy="3593105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2CAFCBD-6EF3-4BE9-B9A3-C7EC634AB15F}"/>
                </a:ext>
              </a:extLst>
            </p:cNvPr>
            <p:cNvSpPr/>
            <p:nvPr/>
          </p:nvSpPr>
          <p:spPr>
            <a:xfrm rot="1250716">
              <a:off x="4223981" y="3726356"/>
              <a:ext cx="443040" cy="358856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42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r>
                <a:rPr lang="pt-BR" sz="2400" dirty="0" err="1">
                  <a:latin typeface="Symbol" panose="05050102010706020507" pitchFamily="18" charset="2"/>
                </a:rPr>
                <a:t>D</a:t>
              </a:r>
              <a:r>
                <a:rPr lang="pt-BR" sz="2400" dirty="0" err="1"/>
                <a:t>x</a:t>
              </a:r>
              <a:endParaRPr lang="pt-B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64506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14298"/>
            <a:ext cx="8784976" cy="838438"/>
          </a:xfrm>
        </p:spPr>
        <p:txBody>
          <a:bodyPr>
            <a:noAutofit/>
          </a:bodyPr>
          <a:lstStyle/>
          <a:p>
            <a:pPr lvl="2" algn="ctr"/>
            <a:r>
              <a:rPr lang="pt-BR" sz="3200" dirty="0">
                <a:solidFill>
                  <a:schemeClr val="tx1"/>
                </a:solidFill>
              </a:rPr>
              <a:t>Condutividade hidráulica do solo saturado (</a:t>
            </a:r>
            <a:r>
              <a:rPr lang="pt-BR" sz="3200" dirty="0" err="1">
                <a:solidFill>
                  <a:schemeClr val="tx1"/>
                </a:solidFill>
              </a:rPr>
              <a:t>Ko</a:t>
            </a:r>
            <a:r>
              <a:rPr lang="pt-BR" sz="3200" dirty="0">
                <a:solidFill>
                  <a:schemeClr val="tx1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6479"/>
                <a:ext cx="8507288" cy="4768865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pt-BR" sz="2800" dirty="0"/>
                  <a:t>Equação de Darcy – Fluxo de água em meio poroso</a:t>
                </a:r>
              </a:p>
              <a:p>
                <a:pPr>
                  <a:buNone/>
                </a:pPr>
                <a:endParaRPr lang="pt-BR" sz="1800" dirty="0"/>
              </a:p>
              <a:p>
                <a:pPr marL="0" indent="0" algn="just">
                  <a:buNone/>
                </a:pPr>
                <a:r>
                  <a:rPr lang="pt-BR" sz="2800" b="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pt-BR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</a:rPr>
                      <m:t>Ko</m:t>
                    </m:r>
                    <m:r>
                      <a:rPr lang="pt-BR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pt-BR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</m:oMath>
                </a14:m>
                <a:endParaRPr lang="pt-BR" dirty="0"/>
              </a:p>
              <a:p>
                <a:pPr>
                  <a:buNone/>
                </a:pPr>
                <a:endParaRPr lang="pt-BR" sz="2800" dirty="0"/>
              </a:p>
              <a:p>
                <a:pPr marL="900113" indent="0">
                  <a:buNone/>
                </a:pPr>
                <a:r>
                  <a:rPr lang="pt-BR" sz="2400" dirty="0"/>
                  <a:t>q – fluxo de água em meio poroso, m/dia</a:t>
                </a:r>
              </a:p>
              <a:p>
                <a:pPr marL="900113" indent="0">
                  <a:buNone/>
                </a:pPr>
                <a:r>
                  <a:rPr lang="pt-BR" sz="2400" dirty="0" err="1"/>
                  <a:t>Ko</a:t>
                </a:r>
                <a:r>
                  <a:rPr lang="pt-BR" sz="2400" dirty="0"/>
                  <a:t> – condutividade hidráulica saturada, m/dia</a:t>
                </a:r>
              </a:p>
              <a:p>
                <a:pPr marL="900113" indent="0">
                  <a:buNone/>
                </a:pPr>
                <a:r>
                  <a:rPr lang="pt-BR" sz="2400" dirty="0">
                    <a:latin typeface="Symbol" pitchFamily="18" charset="2"/>
                  </a:rPr>
                  <a:t>D</a:t>
                </a:r>
                <a:r>
                  <a:rPr lang="pt-BR" sz="2400" dirty="0"/>
                  <a:t>H – diferença de pressão entre os pontos de medição, </a:t>
                </a:r>
                <a:r>
                  <a:rPr lang="pt-BR" sz="2400" dirty="0" err="1"/>
                  <a:t>mca</a:t>
                </a:r>
                <a:endParaRPr lang="pt-BR" sz="2400" dirty="0"/>
              </a:p>
              <a:p>
                <a:pPr marL="900113" indent="0">
                  <a:buNone/>
                </a:pPr>
                <a:r>
                  <a:rPr lang="pt-BR" sz="2400" dirty="0" err="1">
                    <a:latin typeface="Symbol" pitchFamily="18" charset="2"/>
                  </a:rPr>
                  <a:t>D</a:t>
                </a:r>
                <a:r>
                  <a:rPr lang="pt-BR" sz="2400" dirty="0" err="1"/>
                  <a:t>x</a:t>
                </a:r>
                <a:r>
                  <a:rPr lang="pt-BR" sz="2400" dirty="0"/>
                  <a:t> – distância entre os pontos de medição, m</a:t>
                </a:r>
              </a:p>
              <a:p>
                <a:pPr>
                  <a:buNone/>
                </a:pPr>
                <a:endParaRPr lang="pt-BR" sz="28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6479"/>
                <a:ext cx="8507288" cy="4768865"/>
              </a:xfrm>
              <a:blipFill rotWithShape="0">
                <a:blip r:embed="rId2"/>
                <a:stretch>
                  <a:fillRect l="-1433" t="-1151" r="-7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911" y="4462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/>
              <a:t>Exemplo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1944216"/>
          </a:xfrm>
        </p:spPr>
        <p:txBody>
          <a:bodyPr>
            <a:noAutofit/>
          </a:bodyPr>
          <a:lstStyle/>
          <a:p>
            <a:pPr marL="450850" lvl="0" indent="-450850" algn="just">
              <a:buFont typeface="+mj-lt"/>
              <a:buAutoNum type="arabicParenR"/>
            </a:pPr>
            <a:r>
              <a:rPr lang="pt-BR" sz="2800" dirty="0"/>
              <a:t>Calcular a velocidade com que a água se move em uma várzea não drenada com as seguintes condições:</a:t>
            </a:r>
          </a:p>
          <a:p>
            <a:pPr marL="0" lvl="0" indent="0" algn="just">
              <a:buNone/>
            </a:pPr>
            <a:r>
              <a:rPr lang="pt-BR" sz="2400" dirty="0"/>
              <a:t>Dados:</a:t>
            </a:r>
          </a:p>
          <a:p>
            <a:pPr marL="0" indent="0" algn="just">
              <a:buNone/>
              <a:tabLst>
                <a:tab pos="2687638" algn="l"/>
                <a:tab pos="4670425" algn="l"/>
                <a:tab pos="6907213" algn="l"/>
              </a:tabLst>
            </a:pPr>
            <a:r>
              <a:rPr lang="pt-BR" sz="2400" dirty="0"/>
              <a:t>Ko = 0,5 m/dia	</a:t>
            </a:r>
            <a:r>
              <a:rPr lang="pt-BR" sz="2400" dirty="0" err="1"/>
              <a:t>θs</a:t>
            </a:r>
            <a:r>
              <a:rPr lang="pt-BR" sz="2400" dirty="0"/>
              <a:t> = 50%	</a:t>
            </a:r>
            <a:r>
              <a:rPr lang="pt-BR" sz="2400" dirty="0" err="1"/>
              <a:t>Δh</a:t>
            </a:r>
            <a:r>
              <a:rPr lang="pt-BR" sz="2400" dirty="0"/>
              <a:t> = 0,2 m	</a:t>
            </a:r>
            <a:r>
              <a:rPr lang="pt-BR" sz="2400" dirty="0" err="1"/>
              <a:t>Δx</a:t>
            </a:r>
            <a:r>
              <a:rPr lang="pt-BR" sz="2400" dirty="0"/>
              <a:t> = 100 m</a:t>
            </a:r>
          </a:p>
        </p:txBody>
      </p:sp>
      <p:grpSp>
        <p:nvGrpSpPr>
          <p:cNvPr id="36" name="Grupo 35"/>
          <p:cNvGrpSpPr/>
          <p:nvPr/>
        </p:nvGrpSpPr>
        <p:grpSpPr>
          <a:xfrm>
            <a:off x="144016" y="2636912"/>
            <a:ext cx="8964488" cy="3888432"/>
            <a:chOff x="42204" y="2780928"/>
            <a:chExt cx="8964488" cy="3888432"/>
          </a:xfrm>
        </p:grpSpPr>
        <p:grpSp>
          <p:nvGrpSpPr>
            <p:cNvPr id="24" name="Grupo 23"/>
            <p:cNvGrpSpPr/>
            <p:nvPr/>
          </p:nvGrpSpPr>
          <p:grpSpPr>
            <a:xfrm>
              <a:off x="42204" y="2780928"/>
              <a:ext cx="8964488" cy="3888432"/>
              <a:chOff x="444502" y="3501008"/>
              <a:chExt cx="8519986" cy="2463348"/>
            </a:xfrm>
          </p:grpSpPr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2"/>
              <a:srcRect l="12988" t="24655" r="18500" b="20116"/>
              <a:stretch/>
            </p:blipFill>
            <p:spPr>
              <a:xfrm>
                <a:off x="444502" y="3501008"/>
                <a:ext cx="8519986" cy="2448273"/>
              </a:xfrm>
              <a:prstGeom prst="rect">
                <a:avLst/>
              </a:prstGeom>
            </p:spPr>
          </p:pic>
          <p:grpSp>
            <p:nvGrpSpPr>
              <p:cNvPr id="18" name="Grupo 17"/>
              <p:cNvGrpSpPr/>
              <p:nvPr/>
            </p:nvGrpSpPr>
            <p:grpSpPr>
              <a:xfrm>
                <a:off x="2699792" y="5373216"/>
                <a:ext cx="2466182" cy="591140"/>
                <a:chOff x="3551188" y="5373216"/>
                <a:chExt cx="2466182" cy="591140"/>
              </a:xfrm>
            </p:grpSpPr>
            <p:cxnSp>
              <p:nvCxnSpPr>
                <p:cNvPr id="7" name="Conector de seta reta 6"/>
                <p:cNvCxnSpPr/>
                <p:nvPr/>
              </p:nvCxnSpPr>
              <p:spPr>
                <a:xfrm>
                  <a:off x="3563888" y="5877272"/>
                  <a:ext cx="2448271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CaixaDeTexto 11"/>
                <p:cNvSpPr txBox="1"/>
                <p:nvPr/>
              </p:nvSpPr>
              <p:spPr>
                <a:xfrm>
                  <a:off x="4315209" y="5790188"/>
                  <a:ext cx="932930" cy="1741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600" dirty="0"/>
                    <a:t>L = 100 m</a:t>
                  </a:r>
                </a:p>
              </p:txBody>
            </p:sp>
            <p:cxnSp>
              <p:nvCxnSpPr>
                <p:cNvPr id="14" name="Conector reto 13"/>
                <p:cNvCxnSpPr/>
                <p:nvPr/>
              </p:nvCxnSpPr>
              <p:spPr>
                <a:xfrm flipV="1">
                  <a:off x="3551188" y="5373216"/>
                  <a:ext cx="0" cy="53161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16"/>
                <p:cNvCxnSpPr/>
                <p:nvPr/>
              </p:nvCxnSpPr>
              <p:spPr>
                <a:xfrm flipH="1" flipV="1">
                  <a:off x="6012160" y="5426673"/>
                  <a:ext cx="5210" cy="4813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CaixaDeTexto 22"/>
              <p:cNvSpPr txBox="1"/>
              <p:nvPr/>
            </p:nvSpPr>
            <p:spPr>
              <a:xfrm>
                <a:off x="5184874" y="5294295"/>
                <a:ext cx="1080120" cy="1741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1600" dirty="0" err="1">
                    <a:latin typeface="Symbol" panose="05050102010706020507" pitchFamily="18" charset="2"/>
                  </a:rPr>
                  <a:t>D</a:t>
                </a:r>
                <a:r>
                  <a:rPr lang="pt-BR" sz="1600" dirty="0" err="1"/>
                  <a:t>z</a:t>
                </a:r>
                <a:r>
                  <a:rPr lang="pt-BR" sz="1600" dirty="0"/>
                  <a:t> = 0,2 m</a:t>
                </a:r>
              </a:p>
            </p:txBody>
          </p:sp>
        </p:grpSp>
        <p:grpSp>
          <p:nvGrpSpPr>
            <p:cNvPr id="35" name="Grupo 34"/>
            <p:cNvGrpSpPr/>
            <p:nvPr/>
          </p:nvGrpSpPr>
          <p:grpSpPr>
            <a:xfrm>
              <a:off x="2427000" y="5736237"/>
              <a:ext cx="2577521" cy="84383"/>
              <a:chOff x="2427000" y="5736237"/>
              <a:chExt cx="2577521" cy="84383"/>
            </a:xfrm>
          </p:grpSpPr>
          <p:cxnSp>
            <p:nvCxnSpPr>
              <p:cNvPr id="28" name="Conector reto 27"/>
              <p:cNvCxnSpPr/>
              <p:nvPr/>
            </p:nvCxnSpPr>
            <p:spPr>
              <a:xfrm flipV="1">
                <a:off x="2427000" y="5736237"/>
                <a:ext cx="2577521" cy="86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/>
              <p:cNvCxnSpPr/>
              <p:nvPr/>
            </p:nvCxnSpPr>
            <p:spPr>
              <a:xfrm>
                <a:off x="5004521" y="5745048"/>
                <a:ext cx="0" cy="7557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pt-BR" sz="3600" dirty="0"/>
              <a:t>Solução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229600" cy="4525963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pt-BR" dirty="0"/>
                  <a:t>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>
                        <a:latin typeface="Cambria Math" panose="02040503050406030204" pitchFamily="18" charset="0"/>
                      </a:rPr>
                      <m:t>q</m:t>
                    </m:r>
                    <m:r>
                      <a:rPr lang="pt-BR">
                        <a:latin typeface="Cambria Math" panose="02040503050406030204" pitchFamily="18" charset="0"/>
                      </a:rPr>
                      <m:t>=0,5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0,2</m:t>
                        </m:r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100 </m:t>
                        </m:r>
                      </m:den>
                    </m:f>
                  </m:oMath>
                </a14:m>
                <a:r>
                  <a:rPr lang="pt-BR" dirty="0"/>
                  <a:t>  =  0,001 m/dia</a:t>
                </a:r>
              </a:p>
              <a:p>
                <a:pPr>
                  <a:buNone/>
                </a:pPr>
                <a:endParaRPr lang="pt-BR" dirty="0"/>
              </a:p>
              <a:p>
                <a:pPr>
                  <a:buNone/>
                </a:pPr>
                <a:r>
                  <a:rPr lang="pt-BR" sz="2800" dirty="0"/>
                  <a:t>Mas a água se desloca pelos poros.</a:t>
                </a:r>
              </a:p>
              <a:p>
                <a:pPr>
                  <a:buNone/>
                </a:pPr>
                <a:r>
                  <a:rPr lang="pt-BR" sz="2800" dirty="0"/>
                  <a:t>Então, a velocidade da água é:</a:t>
                </a:r>
              </a:p>
              <a:p>
                <a:pPr>
                  <a:buNone/>
                </a:pPr>
                <a:endParaRPr lang="pt-BR" dirty="0"/>
              </a:p>
              <a:p>
                <a:pPr>
                  <a:buNone/>
                </a:pPr>
                <a:r>
                  <a:rPr lang="pt-BR" dirty="0"/>
                  <a:t>    	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i="1" smtClean="0">
                        <a:latin typeface="Cambria Math" panose="02040503050406030204" pitchFamily="18" charset="0"/>
                      </a:rPr>
                      <m:t>  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0,001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0,50</m:t>
                        </m:r>
                      </m:den>
                    </m:f>
                  </m:oMath>
                </a14:m>
                <a:r>
                  <a:rPr lang="pt-BR" b="0" dirty="0"/>
                  <a:t>	  </a:t>
                </a:r>
                <a:r>
                  <a:rPr lang="pt-BR" dirty="0">
                    <a:latin typeface="Arial"/>
                    <a:cs typeface="Arial"/>
                  </a:rPr>
                  <a:t>→</a:t>
                </a:r>
                <a:r>
                  <a:rPr lang="pt-BR" dirty="0"/>
                  <a:t>   </a:t>
                </a:r>
                <a:r>
                  <a:rPr lang="pt-BR" dirty="0">
                    <a:latin typeface="+mj-lt"/>
                  </a:rPr>
                  <a:t>V</a:t>
                </a:r>
                <a:r>
                  <a:rPr lang="pt-BR" dirty="0"/>
                  <a:t>  = 0,002 m/dia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229600" cy="4525963"/>
              </a:xfrm>
              <a:blipFill>
                <a:blip r:embed="rId2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911" y="55165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/>
              <a:t>Exemplo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2005683"/>
          </a:xfrm>
        </p:spPr>
        <p:txBody>
          <a:bodyPr>
            <a:noAutofit/>
          </a:bodyPr>
          <a:lstStyle/>
          <a:p>
            <a:pPr marL="450850" lvl="0" indent="-450850" algn="just">
              <a:buFont typeface="+mj-lt"/>
              <a:buAutoNum type="arabicParenR" startAt="2"/>
            </a:pPr>
            <a:r>
              <a:rPr lang="pt-BR" sz="2800" dirty="0"/>
              <a:t>Se na várzea do Exemplo 1 forem instalados drenos com espaçamento S = 30 m, calcule a velocidade de movimento da água.</a:t>
            </a:r>
          </a:p>
          <a:p>
            <a:pPr algn="just">
              <a:lnSpc>
                <a:spcPct val="150000"/>
              </a:lnSpc>
              <a:buNone/>
              <a:tabLst>
                <a:tab pos="1168400" algn="l"/>
                <a:tab pos="3854450" algn="l"/>
                <a:tab pos="6189663" algn="l"/>
              </a:tabLst>
            </a:pPr>
            <a:r>
              <a:rPr lang="pt-BR" sz="2600" dirty="0"/>
              <a:t>Dados:	</a:t>
            </a:r>
            <a:r>
              <a:rPr lang="pt-BR" sz="2600" dirty="0" err="1"/>
              <a:t>Δx</a:t>
            </a:r>
            <a:r>
              <a:rPr lang="pt-BR" sz="2600" dirty="0"/>
              <a:t> = S = 30 m	</a:t>
            </a:r>
            <a:r>
              <a:rPr lang="pt-BR" sz="2600" dirty="0" err="1"/>
              <a:t>Δh</a:t>
            </a:r>
            <a:r>
              <a:rPr lang="pt-BR" sz="2600" dirty="0"/>
              <a:t> = 1,0 m	Ko = 0,5 m/dia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41035" y="2441539"/>
            <a:ext cx="9017618" cy="4286805"/>
            <a:chOff x="41035" y="2441539"/>
            <a:chExt cx="9017618" cy="4286805"/>
          </a:xfrm>
        </p:grpSpPr>
        <p:grpSp>
          <p:nvGrpSpPr>
            <p:cNvPr id="23" name="Grupo 22"/>
            <p:cNvGrpSpPr/>
            <p:nvPr/>
          </p:nvGrpSpPr>
          <p:grpSpPr>
            <a:xfrm>
              <a:off x="41035" y="2441539"/>
              <a:ext cx="9017618" cy="4286805"/>
              <a:chOff x="41035" y="2773836"/>
              <a:chExt cx="9017618" cy="4071435"/>
            </a:xfrm>
          </p:grpSpPr>
          <p:pic>
            <p:nvPicPr>
              <p:cNvPr id="4" name="Imagem 3"/>
              <p:cNvPicPr>
                <a:picLocks noChangeAspect="1"/>
              </p:cNvPicPr>
              <p:nvPr/>
            </p:nvPicPr>
            <p:blipFill rotWithShape="1">
              <a:blip r:embed="rId2"/>
              <a:srcRect l="13776" t="19882" r="16926" b="22679"/>
              <a:stretch/>
            </p:blipFill>
            <p:spPr>
              <a:xfrm>
                <a:off x="41035" y="2773836"/>
                <a:ext cx="9017618" cy="3823516"/>
              </a:xfrm>
              <a:prstGeom prst="rect">
                <a:avLst/>
              </a:prstGeom>
            </p:spPr>
          </p:pic>
          <p:grpSp>
            <p:nvGrpSpPr>
              <p:cNvPr id="21" name="Grupo 20"/>
              <p:cNvGrpSpPr/>
              <p:nvPr/>
            </p:nvGrpSpPr>
            <p:grpSpPr>
              <a:xfrm>
                <a:off x="3203848" y="4773567"/>
                <a:ext cx="2594847" cy="831797"/>
                <a:chOff x="3203848" y="5373216"/>
                <a:chExt cx="2594847" cy="831797"/>
              </a:xfrm>
            </p:grpSpPr>
            <p:cxnSp>
              <p:nvCxnSpPr>
                <p:cNvPr id="5" name="Conector de seta reta 4"/>
                <p:cNvCxnSpPr/>
                <p:nvPr/>
              </p:nvCxnSpPr>
              <p:spPr>
                <a:xfrm>
                  <a:off x="3217211" y="5510680"/>
                  <a:ext cx="2576003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CaixaDeTexto 5"/>
                <p:cNvSpPr txBox="1"/>
                <p:nvPr/>
              </p:nvSpPr>
              <p:spPr>
                <a:xfrm>
                  <a:off x="3928310" y="5373216"/>
                  <a:ext cx="981603" cy="27492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600" dirty="0"/>
                    <a:t>L = 100 m</a:t>
                  </a:r>
                </a:p>
              </p:txBody>
            </p:sp>
            <p:cxnSp>
              <p:nvCxnSpPr>
                <p:cNvPr id="7" name="Conector reto 6"/>
                <p:cNvCxnSpPr/>
                <p:nvPr/>
              </p:nvCxnSpPr>
              <p:spPr>
                <a:xfrm flipH="1" flipV="1">
                  <a:off x="3203848" y="5493745"/>
                  <a:ext cx="13363" cy="71126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ector reto 7"/>
                <p:cNvCxnSpPr/>
                <p:nvPr/>
              </p:nvCxnSpPr>
              <p:spPr>
                <a:xfrm flipH="1" flipV="1">
                  <a:off x="5793213" y="5445224"/>
                  <a:ext cx="5482" cy="75978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upo 19"/>
              <p:cNvGrpSpPr/>
              <p:nvPr/>
            </p:nvGrpSpPr>
            <p:grpSpPr>
              <a:xfrm>
                <a:off x="3491880" y="6165304"/>
                <a:ext cx="1020812" cy="679967"/>
                <a:chOff x="3491880" y="5157192"/>
                <a:chExt cx="1020812" cy="679967"/>
              </a:xfrm>
            </p:grpSpPr>
            <p:cxnSp>
              <p:nvCxnSpPr>
                <p:cNvPr id="9" name="Conector de seta reta 8"/>
                <p:cNvCxnSpPr/>
                <p:nvPr/>
              </p:nvCxnSpPr>
              <p:spPr>
                <a:xfrm flipV="1">
                  <a:off x="3491880" y="5517231"/>
                  <a:ext cx="1008112" cy="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CaixaDeTexto 9"/>
                <p:cNvSpPr txBox="1"/>
                <p:nvPr/>
              </p:nvSpPr>
              <p:spPr>
                <a:xfrm>
                  <a:off x="3635896" y="5603308"/>
                  <a:ext cx="765579" cy="2338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pt-BR" sz="1600" dirty="0"/>
                    <a:t>S = 30</a:t>
                  </a:r>
                </a:p>
              </p:txBody>
            </p:sp>
            <p:cxnSp>
              <p:nvCxnSpPr>
                <p:cNvPr id="11" name="Conector reto 10"/>
                <p:cNvCxnSpPr/>
                <p:nvPr/>
              </p:nvCxnSpPr>
              <p:spPr>
                <a:xfrm flipH="1" flipV="1">
                  <a:off x="3491880" y="5157192"/>
                  <a:ext cx="15375" cy="4071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reto 18"/>
                <p:cNvCxnSpPr/>
                <p:nvPr/>
              </p:nvCxnSpPr>
              <p:spPr>
                <a:xfrm flipH="1" flipV="1">
                  <a:off x="4497317" y="5163542"/>
                  <a:ext cx="15375" cy="4071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" name="CaixaDeTexto 23"/>
            <p:cNvSpPr txBox="1"/>
            <p:nvPr/>
          </p:nvSpPr>
          <p:spPr>
            <a:xfrm>
              <a:off x="4644008" y="5824316"/>
              <a:ext cx="70203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600" dirty="0" err="1">
                  <a:latin typeface="Symbol" panose="05050102010706020507" pitchFamily="18" charset="2"/>
                </a:rPr>
                <a:t>D</a:t>
              </a:r>
              <a:r>
                <a:rPr lang="pt-BR" sz="1600" dirty="0" err="1"/>
                <a:t>h</a:t>
              </a:r>
              <a:r>
                <a:rPr lang="pt-BR" sz="1600" dirty="0"/>
                <a:t> = 1,0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67550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Solução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pt-BR" dirty="0"/>
                  <a:t>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>
                        <a:latin typeface="Cambria Math" panose="02040503050406030204" pitchFamily="18" charset="0"/>
                      </a:rPr>
                      <m:t>q</m:t>
                    </m:r>
                    <m:r>
                      <a:rPr lang="pt-BR">
                        <a:latin typeface="Cambria Math" panose="02040503050406030204" pitchFamily="18" charset="0"/>
                      </a:rPr>
                      <m:t>=0,5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pt-B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pt-B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0 </m:t>
                        </m:r>
                      </m:den>
                    </m:f>
                  </m:oMath>
                </a14:m>
                <a:r>
                  <a:rPr lang="pt-BR" dirty="0"/>
                  <a:t>  =  0,015 m/dia</a:t>
                </a:r>
              </a:p>
              <a:p>
                <a:pPr>
                  <a:buNone/>
                </a:pPr>
                <a:endParaRPr lang="pt-BR" dirty="0"/>
              </a:p>
              <a:p>
                <a:pPr>
                  <a:buNone/>
                </a:pPr>
                <a:r>
                  <a:rPr lang="pt-BR" dirty="0"/>
                  <a:t>Velocidade da água nos poros do solo:</a:t>
                </a:r>
              </a:p>
              <a:p>
                <a:pPr>
                  <a:buNone/>
                </a:pPr>
                <a:endParaRPr lang="pt-BR" dirty="0"/>
              </a:p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  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0,0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15 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0,50</m:t>
                        </m:r>
                      </m:den>
                    </m:f>
                  </m:oMath>
                </a14:m>
                <a:r>
                  <a:rPr lang="pt-BR" dirty="0"/>
                  <a:t>	  </a:t>
                </a:r>
                <a:r>
                  <a:rPr lang="pt-BR" dirty="0">
                    <a:latin typeface="Arial"/>
                    <a:cs typeface="Arial"/>
                  </a:rPr>
                  <a:t>→</a:t>
                </a:r>
                <a:r>
                  <a:rPr lang="pt-BR" dirty="0"/>
                  <a:t>  V = 0,03 m/dia</a:t>
                </a:r>
              </a:p>
              <a:p>
                <a:pPr>
                  <a:buNone/>
                </a:pPr>
                <a:r>
                  <a:rPr lang="pt-BR" dirty="0"/>
                  <a:t>  </a:t>
                </a:r>
                <a:r>
                  <a:rPr lang="pt-BR" dirty="0">
                    <a:latin typeface="Lucida Calligraphy" pitchFamily="66" charset="0"/>
                  </a:rPr>
                  <a:t> 					</a:t>
                </a:r>
                <a:r>
                  <a:rPr lang="pt-BR" dirty="0"/>
                  <a:t>(15 vezes a V anterior)</a:t>
                </a:r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Métodos de Determinação de Ko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56792"/>
            <a:ext cx="8435280" cy="4525963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pt-BR" dirty="0"/>
              <a:t>Método do permeâmetro de carga constante (laboratório)</a:t>
            </a:r>
          </a:p>
          <a:p>
            <a:pPr marL="0" indent="0">
              <a:buNone/>
            </a:pPr>
            <a:endParaRPr lang="pt-BR" dirty="0"/>
          </a:p>
          <a:p>
            <a:pPr marL="514350" indent="-514350">
              <a:buFont typeface="+mj-lt"/>
              <a:buAutoNum type="arabicParenR" startAt="2"/>
            </a:pPr>
            <a:r>
              <a:rPr lang="pt-BR" dirty="0"/>
              <a:t>Método do furo do trado (campo)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6053F17-4F6D-442C-B18C-EE849A7BA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4731"/>
            <a:ext cx="8229600" cy="648072"/>
          </a:xfrm>
        </p:spPr>
        <p:txBody>
          <a:bodyPr/>
          <a:lstStyle/>
          <a:p>
            <a:r>
              <a:rPr lang="pt-BR" dirty="0"/>
              <a:t>Teste feito em laboratório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42803"/>
            <a:ext cx="7139136" cy="511862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41176" y="188640"/>
            <a:ext cx="8651304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Método do Permeâmetro de Carga Constante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ço Reservado para Conteúdo 15">
            <a:extLst>
              <a:ext uri="{FF2B5EF4-FFF2-40B4-BE49-F238E27FC236}">
                <a16:creationId xmlns:a16="http://schemas.microsoft.com/office/drawing/2014/main" id="{826139B3-076E-4C0E-8044-5E17D61CF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3" y="1052736"/>
            <a:ext cx="7744497" cy="580089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lvl="0"/>
            <a:r>
              <a:rPr lang="pt-BR" sz="4000" dirty="0"/>
              <a:t>Trafegabilidade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0D980AE-00A0-4347-9A72-1EB8ECCDCFCE}"/>
              </a:ext>
            </a:extLst>
          </p:cNvPr>
          <p:cNvGrpSpPr/>
          <p:nvPr/>
        </p:nvGrpSpPr>
        <p:grpSpPr>
          <a:xfrm>
            <a:off x="899592" y="2891036"/>
            <a:ext cx="7601466" cy="3962598"/>
            <a:chOff x="899592" y="2891036"/>
            <a:chExt cx="7601466" cy="3962598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6215B43-5B90-41D9-9102-43D84D0BD3D3}"/>
                </a:ext>
              </a:extLst>
            </p:cNvPr>
            <p:cNvSpPr txBox="1"/>
            <p:nvPr/>
          </p:nvSpPr>
          <p:spPr>
            <a:xfrm>
              <a:off x="1187624" y="2894464"/>
              <a:ext cx="2808312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Valeta de proteção de corte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4B5684F6-782D-43FF-A4D6-86D42F7ED1C6}"/>
                </a:ext>
              </a:extLst>
            </p:cNvPr>
            <p:cNvSpPr txBox="1"/>
            <p:nvPr/>
          </p:nvSpPr>
          <p:spPr>
            <a:xfrm>
              <a:off x="5076056" y="2891036"/>
              <a:ext cx="2880320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Valeta de proteção de aterro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4CC5BED-2B2C-4FCF-8692-4C19B14BDB91}"/>
                </a:ext>
              </a:extLst>
            </p:cNvPr>
            <p:cNvSpPr txBox="1"/>
            <p:nvPr/>
          </p:nvSpPr>
          <p:spPr>
            <a:xfrm>
              <a:off x="1043608" y="4747193"/>
              <a:ext cx="2088232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Sarjeta de corte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9836C45-22E4-44C7-BB9D-1B78F82371CA}"/>
                </a:ext>
              </a:extLst>
            </p:cNvPr>
            <p:cNvSpPr txBox="1"/>
            <p:nvPr/>
          </p:nvSpPr>
          <p:spPr>
            <a:xfrm>
              <a:off x="3629546" y="4737027"/>
              <a:ext cx="2088232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Sarjeta de aterro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A32E2B7-9804-4F27-8911-85E66BF7FEEA}"/>
                </a:ext>
              </a:extLst>
            </p:cNvPr>
            <p:cNvSpPr txBox="1"/>
            <p:nvPr/>
          </p:nvSpPr>
          <p:spPr>
            <a:xfrm>
              <a:off x="5868144" y="4747193"/>
              <a:ext cx="2632914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Sarjeta de canteiro central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3F948C6-2A72-46F5-9286-3DE849650FFC}"/>
                </a:ext>
              </a:extLst>
            </p:cNvPr>
            <p:cNvSpPr txBox="1"/>
            <p:nvPr/>
          </p:nvSpPr>
          <p:spPr>
            <a:xfrm>
              <a:off x="3570238" y="6484302"/>
              <a:ext cx="2088232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Saída de água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34AAD8E4-5A78-4D16-B245-0EC4C2FCBCA9}"/>
                </a:ext>
              </a:extLst>
            </p:cNvPr>
            <p:cNvSpPr txBox="1"/>
            <p:nvPr/>
          </p:nvSpPr>
          <p:spPr>
            <a:xfrm>
              <a:off x="6035648" y="6484302"/>
              <a:ext cx="2088232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Caixa coletora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034FA77-A371-4D1C-89E7-A984C406A431}"/>
                </a:ext>
              </a:extLst>
            </p:cNvPr>
            <p:cNvSpPr txBox="1"/>
            <p:nvPr/>
          </p:nvSpPr>
          <p:spPr>
            <a:xfrm>
              <a:off x="899592" y="6484302"/>
              <a:ext cx="2088232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Descida de água</a:t>
              </a:r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176" y="188640"/>
            <a:ext cx="8651304" cy="778098"/>
          </a:xfrm>
        </p:spPr>
        <p:txBody>
          <a:bodyPr>
            <a:noAutofit/>
          </a:bodyPr>
          <a:lstStyle/>
          <a:p>
            <a:r>
              <a:rPr lang="pt-BR" sz="3600" dirty="0"/>
              <a:t>Método do Permeâmetro de Carga Constante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788024" y="1556792"/>
                <a:ext cx="4042792" cy="5112568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pt-BR" sz="2600" dirty="0"/>
                  <a:t>Equação de Ko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600" b="0" i="0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pt-BR" sz="2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sz="2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pt-BR" sz="2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pt-BR" sz="2600" b="0" dirty="0">
                  <a:ea typeface="Cambria Math" panose="02040503050406030204" pitchFamily="18" charset="0"/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1200"/>
                  </a:spcAft>
                  <a:buNone/>
                </a:pPr>
                <a:endParaRPr lang="pt-BR" sz="1800" b="0" dirty="0">
                  <a:ea typeface="Cambria Math" panose="02040503050406030204" pitchFamily="18" charset="0"/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1800"/>
                  </a:spcAft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 i="0">
                        <a:latin typeface="Cambria Math" panose="02040503050406030204" pitchFamily="18" charset="0"/>
                      </a:rPr>
                      <m:t>Q</m:t>
                    </m:r>
                    <m:r>
                      <a:rPr lang="pt-BR" sz="26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  <m:r>
                          <a:rPr lang="pt-BR" sz="2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lang="pt-BR" sz="26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pt-BR" sz="2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600" b="0" i="0" smtClean="0">
                        <a:latin typeface="Cambria Math" panose="02040503050406030204" pitchFamily="18" charset="0"/>
                      </a:rPr>
                      <m:t>Ko</m:t>
                    </m:r>
                    <m:r>
                      <a:rPr lang="pt-BR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den>
                    </m:f>
                  </m:oMath>
                </a14:m>
                <a:endParaRPr lang="pt-BR" sz="2600" dirty="0"/>
              </a:p>
              <a:p>
                <a:pPr marL="0" indent="0" algn="ctr">
                  <a:spcBef>
                    <a:spcPts val="0"/>
                  </a:spcBef>
                  <a:spcAft>
                    <a:spcPts val="1200"/>
                  </a:spcAft>
                  <a:buNone/>
                </a:pPr>
                <a:endParaRPr lang="pt-BR" sz="1800" dirty="0"/>
              </a:p>
              <a:p>
                <a:pPr marL="0" indent="0" algn="ctr">
                  <a:spcBef>
                    <a:spcPts val="0"/>
                  </a:spcBef>
                  <a:spcAft>
                    <a:spcPts val="1200"/>
                  </a:spcAft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  <m:r>
                          <a:rPr lang="pt-BR" sz="2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  <m:r>
                      <a:rPr lang="pt-BR" sz="26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 i="0">
                        <a:latin typeface="Cambria Math" panose="02040503050406030204" pitchFamily="18" charset="0"/>
                      </a:rPr>
                      <m:t>A</m:t>
                    </m:r>
                    <m:r>
                      <a:rPr lang="pt-BR" sz="2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pt-BR" sz="2600" i="0">
                        <a:latin typeface="Cambria Math" panose="02040503050406030204" pitchFamily="18" charset="0"/>
                      </a:rPr>
                      <m:t>Ko</m:t>
                    </m:r>
                    <m:r>
                      <a:rPr lang="pt-BR" sz="2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m:rPr>
                            <m:sty m:val="p"/>
                          </m:rPr>
                          <a:rPr lang="pt-BR" sz="2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pt-BR" sz="2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pt-BR" sz="2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den>
                    </m:f>
                  </m:oMath>
                </a14:m>
                <a:endParaRPr lang="pt-BR" sz="2600" dirty="0"/>
              </a:p>
              <a:p>
                <a:pPr marL="0" indent="0" algn="ctr">
                  <a:buNone/>
                </a:pPr>
                <a:endParaRPr lang="pt-BR" sz="1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𝑲𝒐</m:t>
                      </m:r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800" b="1" i="1" smtClean="0">
                              <a:latin typeface="Cambria Math" panose="02040503050406030204" pitchFamily="18" charset="0"/>
                            </a:rPr>
                            <m:t>𝑽𝒐𝒍</m:t>
                          </m:r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∙∆</m:t>
                          </m:r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</m:t>
                          </m:r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BR" sz="2800" b="1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88024" y="1556792"/>
                <a:ext cx="4042792" cy="5112568"/>
              </a:xfrm>
              <a:blipFill rotWithShape="0">
                <a:blip r:embed="rId2"/>
                <a:stretch>
                  <a:fillRect l="-2259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9706" r="24786" b="21909"/>
          <a:stretch/>
        </p:blipFill>
        <p:spPr>
          <a:xfrm>
            <a:off x="0" y="775915"/>
            <a:ext cx="4788024" cy="6082085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pt-BR" dirty="0"/>
              <a:t>Método do Furo do Trado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4525963"/>
          </a:xfrm>
        </p:spPr>
        <p:txBody>
          <a:bodyPr>
            <a:normAutofit/>
          </a:bodyPr>
          <a:lstStyle/>
          <a:p>
            <a:r>
              <a:rPr lang="pt-BR" sz="2800" dirty="0"/>
              <a:t>O método amostra um volume de solo com raio de 40 cm em torno do poço, que vai da posição estática do LF até 20 cm abaixo do fundo do poço</a:t>
            </a:r>
          </a:p>
          <a:p>
            <a:r>
              <a:rPr lang="pt-BR" sz="2800" dirty="0"/>
              <a:t>Passos:</a:t>
            </a:r>
          </a:p>
          <a:p>
            <a:pPr lvl="1"/>
            <a:r>
              <a:rPr lang="pt-BR" sz="2400" dirty="0"/>
              <a:t>Escavação de um poço de observação na várzea</a:t>
            </a:r>
          </a:p>
          <a:p>
            <a:pPr lvl="1"/>
            <a:r>
              <a:rPr lang="pt-BR" sz="2400" dirty="0"/>
              <a:t>Instalação da estrutura de medição</a:t>
            </a:r>
          </a:p>
          <a:p>
            <a:pPr lvl="1"/>
            <a:r>
              <a:rPr lang="pt-BR" sz="2400" dirty="0"/>
              <a:t>Retirada de água do poço</a:t>
            </a:r>
          </a:p>
          <a:p>
            <a:pPr lvl="1"/>
            <a:r>
              <a:rPr lang="pt-BR" sz="2400" dirty="0"/>
              <a:t>Anotação do tempo para a água do LF subir 10 cm no poço</a:t>
            </a:r>
          </a:p>
          <a:p>
            <a:endParaRPr lang="pt-BR" sz="28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t-BR" dirty="0"/>
              <a:t>Método do furo do trado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23225" t="24788" r="16926" b="14983"/>
          <a:stretch/>
        </p:blipFill>
        <p:spPr>
          <a:xfrm>
            <a:off x="31135" y="1268760"/>
            <a:ext cx="9036167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Autofit/>
          </a:bodyPr>
          <a:lstStyle/>
          <a:p>
            <a:r>
              <a:rPr lang="en-US" sz="3600" dirty="0" err="1"/>
              <a:t>Exemplo</a:t>
            </a:r>
            <a:r>
              <a:rPr lang="en-US" sz="3600" dirty="0"/>
              <a:t> – </a:t>
            </a:r>
            <a:r>
              <a:rPr lang="en-US" sz="3600" dirty="0" err="1"/>
              <a:t>Método</a:t>
            </a:r>
            <a:r>
              <a:rPr lang="en-US" sz="3600" dirty="0"/>
              <a:t> do </a:t>
            </a:r>
            <a:r>
              <a:rPr lang="en-US" sz="3600" dirty="0" err="1"/>
              <a:t>Furo</a:t>
            </a:r>
            <a:r>
              <a:rPr lang="en-US" sz="3600" dirty="0"/>
              <a:t> do </a:t>
            </a:r>
            <a:r>
              <a:rPr lang="en-US" sz="3600" dirty="0" err="1"/>
              <a:t>Trado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519372"/>
            <a:ext cx="2225679" cy="3456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800" dirty="0"/>
              <a:t>W = 30 cm</a:t>
            </a:r>
          </a:p>
          <a:p>
            <a:pPr marL="0" indent="0">
              <a:buNone/>
            </a:pPr>
            <a:r>
              <a:rPr lang="pt-BR" sz="2800" dirty="0"/>
              <a:t>Z = 160 cm</a:t>
            </a:r>
          </a:p>
          <a:p>
            <a:pPr marL="0" indent="0">
              <a:buNone/>
            </a:pPr>
            <a:r>
              <a:rPr lang="pt-BR" sz="2800" dirty="0"/>
              <a:t>Y’0 = 140 cm</a:t>
            </a:r>
          </a:p>
          <a:p>
            <a:pPr marL="0" indent="0">
              <a:buNone/>
            </a:pPr>
            <a:r>
              <a:rPr lang="pt-BR" sz="2800" dirty="0"/>
              <a:t>Y’T = 130 cm</a:t>
            </a:r>
          </a:p>
          <a:p>
            <a:pPr marL="0" indent="0">
              <a:buNone/>
            </a:pPr>
            <a:r>
              <a:rPr lang="pt-BR" sz="2800" dirty="0"/>
              <a:t>G = 50 cm</a:t>
            </a:r>
          </a:p>
          <a:p>
            <a:pPr marL="0" indent="0">
              <a:buNone/>
            </a:pPr>
            <a:r>
              <a:rPr lang="pt-BR" sz="2800" dirty="0"/>
              <a:t>r = 40 cm</a:t>
            </a:r>
          </a:p>
          <a:p>
            <a:pPr marL="0" indent="0">
              <a:buNone/>
            </a:pPr>
            <a:r>
              <a:rPr lang="pt-BR" sz="2800" dirty="0" err="1">
                <a:latin typeface="Symbol" panose="05050102010706020507" pitchFamily="18" charset="2"/>
              </a:rPr>
              <a:t>D</a:t>
            </a:r>
            <a:r>
              <a:rPr lang="pt-BR" sz="2800" dirty="0" err="1"/>
              <a:t>t</a:t>
            </a:r>
            <a:r>
              <a:rPr lang="pt-BR" sz="2800" dirty="0"/>
              <a:t> = 750 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3225" t="24788" r="16926" b="14983"/>
          <a:stretch/>
        </p:blipFill>
        <p:spPr>
          <a:xfrm>
            <a:off x="2333183" y="1087323"/>
            <a:ext cx="6810817" cy="5175107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3600" dirty="0" err="1"/>
              <a:t>Cálculo</a:t>
            </a:r>
            <a:r>
              <a:rPr lang="en-US" sz="3600" dirty="0"/>
              <a:t> de Ko – </a:t>
            </a:r>
            <a:r>
              <a:rPr lang="en-US" sz="3600" dirty="0" err="1"/>
              <a:t>Método</a:t>
            </a:r>
            <a:r>
              <a:rPr lang="en-US" sz="3600" dirty="0"/>
              <a:t> do </a:t>
            </a:r>
            <a:r>
              <a:rPr lang="en-US" sz="3600" dirty="0" err="1"/>
              <a:t>Furo</a:t>
            </a:r>
            <a:r>
              <a:rPr lang="en-US" sz="3600" dirty="0"/>
              <a:t> do </a:t>
            </a:r>
            <a:r>
              <a:rPr lang="en-US" sz="3600" dirty="0" err="1"/>
              <a:t>Trado</a:t>
            </a:r>
            <a:endParaRPr lang="pt-B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816" y="1600200"/>
                <a:ext cx="5061248" cy="452596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pt-BR" sz="2400" dirty="0">
                    <a:latin typeface="+mj-lt"/>
                  </a:rPr>
                  <a:t>Y0 = Y’0 – W  =   140 – 30  = 110 m</a:t>
                </a:r>
              </a:p>
              <a:p>
                <a:pPr marL="0" indent="0">
                  <a:buNone/>
                </a:pPr>
                <a:r>
                  <a:rPr lang="pt-BR" sz="2400" dirty="0">
                    <a:latin typeface="+mj-lt"/>
                  </a:rPr>
                  <a:t>YT = Y’T – W  =   130 – 30 = 100 cm</a:t>
                </a:r>
              </a:p>
              <a:p>
                <a:pPr marL="0" indent="0">
                  <a:buNone/>
                </a:pPr>
                <a:r>
                  <a:rPr lang="pt-BR" sz="2400" dirty="0">
                    <a:latin typeface="Symbol" panose="05050102010706020507" pitchFamily="18" charset="2"/>
                  </a:rPr>
                  <a:t>D</a:t>
                </a:r>
                <a:r>
                  <a:rPr lang="pt-BR" sz="2400" dirty="0"/>
                  <a:t>Y = Y0 – YT = 140 -130 cm</a:t>
                </a:r>
              </a:p>
              <a:p>
                <a:pPr marL="0" indent="0">
                  <a:buNone/>
                </a:pPr>
                <a:r>
                  <a:rPr lang="pt-BR" sz="2400" dirty="0">
                    <a:latin typeface="Symbol" panose="05050102010706020507" pitchFamily="18" charset="2"/>
                  </a:rPr>
                  <a:t>D</a:t>
                </a:r>
                <a:r>
                  <a:rPr lang="pt-BR" sz="2400" dirty="0"/>
                  <a:t>Y = 10 cm</a:t>
                </a:r>
              </a:p>
              <a:p>
                <a:pPr marL="0" indent="0">
                  <a:buNone/>
                </a:pPr>
                <a:r>
                  <a:rPr lang="pt-BR" sz="2400" dirty="0">
                    <a:latin typeface="+mj-lt"/>
                  </a:rPr>
                  <a:t>H = Z – W = 160 – 30 = 130 cm</a:t>
                </a:r>
              </a:p>
              <a:p>
                <a:pPr marL="0" indent="0">
                  <a:buNone/>
                </a:pPr>
                <a:r>
                  <a:rPr lang="pt-BR" sz="2400" dirty="0"/>
                  <a:t>H/2 = 65 cm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400" dirty="0"/>
                      <m:t>Y</m:t>
                    </m:r>
                    <m:r>
                      <m:rPr>
                        <m:nor/>
                      </m:rPr>
                      <a:rPr lang="pt-BR" sz="2400" dirty="0"/>
                      <m:t> =</m:t>
                    </m:r>
                    <m:f>
                      <m:fPr>
                        <m:ctrlPr>
                          <a:rPr lang="pt-BR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0+</m:t>
                        </m:r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𝑌𝑇</m:t>
                        </m:r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 110+100 </m:t>
                        </m:r>
                        <m:r>
                          <a:rPr lang="pt-BR" sz="2400" i="1" dirty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400" dirty="0">
                    <a:latin typeface="+mj-lt"/>
                  </a:rPr>
                  <a:t>  =  105</a:t>
                </a:r>
              </a:p>
              <a:p>
                <a:pPr marL="0" indent="0">
                  <a:buNone/>
                </a:pPr>
                <a:endParaRPr lang="pt-BR" sz="24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pt-BR" sz="2400" dirty="0">
                    <a:latin typeface="+mj-lt"/>
                  </a:rPr>
                  <a:t>Verificação: </a:t>
                </a:r>
              </a:p>
              <a:p>
                <a:pPr marL="0" indent="0">
                  <a:buNone/>
                </a:pPr>
                <a:r>
                  <a:rPr lang="pt-BR" sz="2400" dirty="0">
                    <a:latin typeface="+mj-lt"/>
                  </a:rPr>
                  <a:t>     G = 50 cm    (G &lt; H/2; G </a:t>
                </a:r>
                <a:r>
                  <a:rPr lang="pt-BR" sz="2400" dirty="0">
                    <a:latin typeface="+mj-lt"/>
                    <a:sym typeface="Symbol" panose="05050102010706020507" pitchFamily="18" charset="2"/>
                  </a:rPr>
                  <a:t> 0)</a:t>
                </a:r>
                <a:endParaRPr lang="pt-BR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816" y="1600200"/>
                <a:ext cx="5061248" cy="4525963"/>
              </a:xfrm>
              <a:blipFill rotWithShape="0">
                <a:blip r:embed="rId2"/>
                <a:stretch>
                  <a:fillRect l="-1807" t="-188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3225" t="24788" r="16926" b="14983"/>
          <a:stretch/>
        </p:blipFill>
        <p:spPr>
          <a:xfrm>
            <a:off x="3996623" y="2780928"/>
            <a:ext cx="5123074" cy="3892699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Autofit/>
          </a:bodyPr>
          <a:lstStyle/>
          <a:p>
            <a:r>
              <a:rPr lang="en-US" sz="3600" dirty="0" err="1"/>
              <a:t>Exemplo</a:t>
            </a:r>
            <a:r>
              <a:rPr lang="en-US" sz="3600" dirty="0"/>
              <a:t> – </a:t>
            </a:r>
            <a:r>
              <a:rPr lang="en-US" sz="3600" dirty="0" err="1"/>
              <a:t>Método</a:t>
            </a:r>
            <a:r>
              <a:rPr lang="en-US" sz="3600" dirty="0"/>
              <a:t> do </a:t>
            </a:r>
            <a:r>
              <a:rPr lang="en-US" sz="3600" dirty="0" err="1"/>
              <a:t>Furo</a:t>
            </a:r>
            <a:r>
              <a:rPr lang="en-US" sz="3600" dirty="0"/>
              <a:t> do </a:t>
            </a:r>
            <a:r>
              <a:rPr lang="en-US" sz="3600" dirty="0" err="1"/>
              <a:t>Trado</a:t>
            </a:r>
            <a:endParaRPr lang="pt-BR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764704"/>
                <a:ext cx="8568952" cy="597666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pt-BR" sz="2400" b="0" dirty="0">
                    <a:latin typeface="Cambria Math" panose="02040503050406030204" pitchFamily="18" charset="0"/>
                  </a:rPr>
                  <a:t>G &gt; H/2: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4000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40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130+20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∙40</m:t>
                              </m:r>
                            </m:e>
                          </m:d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</m:t>
                              </m:r>
                              <m:f>
                                <m:f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105</m:t>
                                  </m:r>
                                </m:num>
                                <m:den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130</m:t>
                                  </m:r>
                                </m:den>
                              </m:f>
                            </m:e>
                          </m:d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105  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:r>
                  <a:rPr lang="pt-BR" sz="2400" dirty="0"/>
                  <a:t>Ko =  m/dia</a:t>
                </a:r>
              </a:p>
              <a:p>
                <a:pPr marL="0" indent="0">
                  <a:buNone/>
                </a:pPr>
                <a:endParaRPr lang="pt-BR" sz="1800" dirty="0"/>
              </a:p>
              <a:p>
                <a:pPr marL="0" indent="0">
                  <a:buNone/>
                </a:pPr>
                <a:r>
                  <a:rPr lang="pt-BR" sz="2400" dirty="0"/>
                  <a:t>G = 0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00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40</m:t>
                              </m:r>
                            </m:e>
                            <m:sup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130+10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∙40</m:t>
                              </m:r>
                            </m:e>
                          </m:d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</m:t>
                              </m:r>
                              <m:f>
                                <m:f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105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130</m:t>
                                  </m:r>
                                </m:den>
                              </m:f>
                            </m:e>
                          </m:d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∙105  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  <a:p>
                <a:pPr marL="0" indent="0">
                  <a:buNone/>
                </a:pPr>
                <a:endParaRPr lang="pt-BR" sz="1800" dirty="0"/>
              </a:p>
              <a:p>
                <a:pPr marL="0" indent="0">
                  <a:buNone/>
                </a:pPr>
                <a:r>
                  <a:rPr lang="pt-BR" sz="2400" dirty="0"/>
                  <a:t>Ko =  m/dia</a:t>
                </a:r>
              </a:p>
              <a:p>
                <a:pPr marL="0" indent="0">
                  <a:buNone/>
                </a:pPr>
                <a:endParaRPr lang="pt-BR" sz="1800" dirty="0"/>
              </a:p>
              <a:p>
                <a:pPr marL="0" indent="0">
                  <a:buNone/>
                </a:pPr>
                <a:r>
                  <a:rPr lang="pt-BR" sz="2400" dirty="0"/>
                  <a:t>0 &lt; G &lt; H/2:  Ko = média dos anteriores</a:t>
                </a:r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pt-BR" sz="2400" dirty="0"/>
                  <a:t>	         Ko = </a:t>
                </a:r>
              </a:p>
              <a:p>
                <a:pPr marL="0" indent="0">
                  <a:buNone/>
                </a:pPr>
                <a:r>
                  <a:rPr lang="pt-BR" sz="2400" dirty="0"/>
                  <a:t> </a:t>
                </a:r>
              </a:p>
              <a:p>
                <a:pPr marL="0" indent="0">
                  <a:buNone/>
                </a:pPr>
                <a:endParaRPr lang="pt-BR" sz="2400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764704"/>
                <a:ext cx="8568952" cy="5976664"/>
              </a:xfrm>
              <a:blipFill>
                <a:blip r:embed="rId2"/>
                <a:stretch>
                  <a:fillRect l="-1067" t="-815" b="-11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4330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4770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err="1"/>
              <a:t>Aeração</a:t>
            </a:r>
            <a:r>
              <a:rPr lang="en-US" dirty="0"/>
              <a:t> do solo: </a:t>
            </a:r>
            <a:r>
              <a:rPr lang="pt-BR" dirty="0">
                <a:hlinkClick r:id="rId2"/>
              </a:rPr>
              <a:t>https://www.growinglawns.com/aerate-and-re-seed-your-lawn/</a:t>
            </a:r>
            <a:endParaRPr lang="pt-BR" dirty="0"/>
          </a:p>
          <a:p>
            <a:r>
              <a:rPr lang="en-US" dirty="0" err="1"/>
              <a:t>Trafegabilidade:https</a:t>
            </a:r>
            <a:r>
              <a:rPr lang="en-US" dirty="0"/>
              <a:t>://</a:t>
            </a:r>
            <a:r>
              <a:rPr lang="en-US" dirty="0" err="1"/>
              <a:t>images.app.goo.gl</a:t>
            </a:r>
            <a:r>
              <a:rPr lang="en-US" dirty="0"/>
              <a:t>/c2dw566J5Sahk98e8</a:t>
            </a:r>
          </a:p>
          <a:p>
            <a:r>
              <a:rPr lang="en-US" dirty="0" err="1"/>
              <a:t>Erosão</a:t>
            </a:r>
            <a:r>
              <a:rPr lang="en-US" dirty="0"/>
              <a:t>:</a:t>
            </a:r>
            <a:r>
              <a:rPr lang="pt-BR" dirty="0">
                <a:hlinkClick r:id="rId3"/>
              </a:rPr>
              <a:t>https://conhecimentocientifico.r7.com/erosao-o-que-e-o-que-causa-e-quais-as-consequencias-para-a-terra/</a:t>
            </a:r>
            <a:endParaRPr lang="pt-BR" dirty="0"/>
          </a:p>
          <a:p>
            <a:r>
              <a:rPr lang="en-US" dirty="0"/>
              <a:t>Salinidade:</a:t>
            </a:r>
            <a:r>
              <a:rPr lang="pt-BR" dirty="0">
                <a:hlinkClick r:id="rId4"/>
              </a:rPr>
              <a:t>https://fatosefotosdacaatinga.blogspot.com/2012/11/os-efeitos-da-salinidade-nos-solos-da.html</a:t>
            </a:r>
            <a:endParaRPr lang="pt-BR" dirty="0"/>
          </a:p>
          <a:p>
            <a:r>
              <a:rPr lang="pt-BR" dirty="0"/>
              <a:t>Drenagem Profunda: </a:t>
            </a:r>
            <a:r>
              <a:rPr lang="pt-BR" dirty="0">
                <a:hlinkClick r:id="rId5"/>
              </a:rPr>
              <a:t>http://files.labtopope.webnode.com/200000260-4bd214cc89/Drenagem_Aula%2007.</a:t>
            </a:r>
            <a:r>
              <a:rPr lang="pt-BR" dirty="0" err="1">
                <a:hlinkClick r:id="rId5"/>
              </a:rPr>
              <a:t>pdf</a:t>
            </a:r>
            <a:r>
              <a:rPr lang="pt-BR" dirty="0"/>
              <a:t> </a:t>
            </a:r>
          </a:p>
          <a:p>
            <a:r>
              <a:rPr lang="pt-BR" dirty="0"/>
              <a:t>Drenagem Superficial: </a:t>
            </a:r>
            <a:r>
              <a:rPr lang="pt-BR" dirty="0">
                <a:hlinkClick r:id="rId6"/>
              </a:rPr>
              <a:t>https://images.app.goo.gl/Vp4gSd4yusjpdXNV7</a:t>
            </a:r>
            <a:endParaRPr lang="pt-BR" dirty="0"/>
          </a:p>
          <a:p>
            <a:r>
              <a:rPr lang="pt-BR" dirty="0"/>
              <a:t>Levantamento </a:t>
            </a:r>
            <a:r>
              <a:rPr lang="pt-BR" dirty="0" err="1"/>
              <a:t>Topografico</a:t>
            </a:r>
            <a:r>
              <a:rPr lang="pt-BR" dirty="0"/>
              <a:t>: </a:t>
            </a:r>
            <a:r>
              <a:rPr lang="pt-BR" dirty="0">
                <a:hlinkClick r:id="rId7"/>
              </a:rPr>
              <a:t>https://images.app.goo.gl/hXbNDA8yo9QyFnvZ6</a:t>
            </a:r>
            <a:endParaRPr lang="pt-BR" dirty="0"/>
          </a:p>
          <a:p>
            <a:r>
              <a:rPr lang="pt-BR" dirty="0" err="1"/>
              <a:t>Neossolo</a:t>
            </a:r>
            <a:r>
              <a:rPr lang="pt-BR" dirty="0"/>
              <a:t> </a:t>
            </a:r>
            <a:r>
              <a:rPr lang="pt-BR" dirty="0" err="1"/>
              <a:t>Flúvico</a:t>
            </a:r>
            <a:r>
              <a:rPr lang="pt-BR" dirty="0"/>
              <a:t>: </a:t>
            </a:r>
            <a:r>
              <a:rPr lang="pt-BR" dirty="0">
                <a:hlinkClick r:id="rId8"/>
              </a:rPr>
              <a:t>https://images.app.goo.gl/Ej5TMXiiCLjb9TMw7</a:t>
            </a:r>
            <a:endParaRPr lang="pt-BR" dirty="0"/>
          </a:p>
          <a:p>
            <a:r>
              <a:rPr lang="pt-BR" dirty="0" err="1"/>
              <a:t>Neossolo</a:t>
            </a:r>
            <a:r>
              <a:rPr lang="pt-BR" dirty="0"/>
              <a:t> </a:t>
            </a:r>
            <a:r>
              <a:rPr lang="pt-BR" dirty="0" err="1"/>
              <a:t>quartzarênico</a:t>
            </a:r>
            <a:r>
              <a:rPr lang="pt-BR" dirty="0"/>
              <a:t>:  </a:t>
            </a:r>
            <a:r>
              <a:rPr lang="pt-BR" dirty="0">
                <a:hlinkClick r:id="rId9"/>
              </a:rPr>
              <a:t>https://www.researchgate.net/publication/309758050_Depositos_Tecnogenicos_Genese_Morfologias_e_Dinamica</a:t>
            </a:r>
            <a:endParaRPr lang="pt-BR" dirty="0"/>
          </a:p>
          <a:p>
            <a:r>
              <a:rPr lang="pt-BR" dirty="0" err="1"/>
              <a:t>Organossolo</a:t>
            </a:r>
            <a:r>
              <a:rPr lang="pt-BR" dirty="0"/>
              <a:t> (turfa) :</a:t>
            </a:r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images</a:t>
            </a:r>
            <a:r>
              <a:rPr lang="pt-BR" dirty="0"/>
              <a:t>.</a:t>
            </a:r>
            <a:r>
              <a:rPr lang="pt-BR" dirty="0" err="1"/>
              <a:t>app</a:t>
            </a:r>
            <a:r>
              <a:rPr lang="pt-BR" dirty="0"/>
              <a:t>.</a:t>
            </a:r>
            <a:r>
              <a:rPr lang="pt-BR" dirty="0" err="1"/>
              <a:t>goo</a:t>
            </a:r>
            <a:r>
              <a:rPr lang="pt-BR" dirty="0"/>
              <a:t>.</a:t>
            </a:r>
            <a:r>
              <a:rPr lang="pt-BR" dirty="0" err="1"/>
              <a:t>gl</a:t>
            </a:r>
            <a:r>
              <a:rPr lang="pt-BR" dirty="0"/>
              <a:t>/GM6iPTDwFURb6DcR7</a:t>
            </a:r>
          </a:p>
          <a:p>
            <a:r>
              <a:rPr lang="en-US" dirty="0" err="1"/>
              <a:t>Gleissolos:https</a:t>
            </a:r>
            <a:r>
              <a:rPr lang="en-US" dirty="0"/>
              <a:t>://</a:t>
            </a:r>
            <a:r>
              <a:rPr lang="en-US" dirty="0" err="1"/>
              <a:t>images.app.goo.gl</a:t>
            </a:r>
            <a:r>
              <a:rPr lang="en-US" dirty="0"/>
              <a:t>/ESwykNsGEhgq95JT8</a:t>
            </a:r>
          </a:p>
          <a:p>
            <a:r>
              <a:rPr lang="en-US" dirty="0" err="1"/>
              <a:t>Planossolo</a:t>
            </a:r>
            <a:r>
              <a:rPr lang="en-US" dirty="0"/>
              <a:t>: </a:t>
            </a:r>
            <a:r>
              <a:rPr lang="en-US" dirty="0">
                <a:hlinkClick r:id="rId10"/>
              </a:rPr>
              <a:t>https://images.app.goo.gl/eFGDWuz6QP97F2fp7</a:t>
            </a:r>
            <a:endParaRPr lang="en-US" dirty="0"/>
          </a:p>
          <a:p>
            <a:r>
              <a:rPr lang="en-US" dirty="0" err="1"/>
              <a:t>Permeametros</a:t>
            </a:r>
            <a:r>
              <a:rPr lang="en-US" dirty="0"/>
              <a:t>: </a:t>
            </a:r>
            <a:r>
              <a:rPr lang="en-US" dirty="0">
                <a:hlinkClick r:id="rId11"/>
              </a:rPr>
              <a:t>https://images.app.goo.gl/u9UCXvrj5gdu7B4D7</a:t>
            </a:r>
            <a:endParaRPr lang="en-US" dirty="0"/>
          </a:p>
          <a:p>
            <a:r>
              <a:rPr lang="en-US" dirty="0"/>
              <a:t>Exemplos de </a:t>
            </a:r>
            <a:r>
              <a:rPr lang="en-US" dirty="0" err="1"/>
              <a:t>Trados</a:t>
            </a:r>
            <a:r>
              <a:rPr lang="en-US" dirty="0"/>
              <a:t> :https://images.app.goo.gl/2XmNSyrYzgjuWYUf8</a:t>
            </a:r>
            <a:endParaRPr lang="pt-BR" dirty="0"/>
          </a:p>
          <a:p>
            <a:endParaRPr lang="pt-BR" dirty="0"/>
          </a:p>
          <a:p>
            <a:br>
              <a:rPr lang="en-US" dirty="0"/>
            </a:br>
            <a:endParaRPr lang="pt-B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t-BR" sz="4000" dirty="0"/>
              <a:t>Trafegabilidade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Solo saturado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Partículas em suspensão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Compactação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Dificuldades para trafegar</a:t>
            </a:r>
          </a:p>
          <a:p>
            <a:pPr marL="0" indent="0">
              <a:buNone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Drenagem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Partículas mais coesas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Melhora a trafegabilidade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4798</TotalTime>
  <Words>2614</Words>
  <Application>Microsoft Office PowerPoint</Application>
  <PresentationFormat>Apresentação na tela (4:3)</PresentationFormat>
  <Paragraphs>441</Paragraphs>
  <Slides>87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96" baseType="lpstr">
      <vt:lpstr>Arial</vt:lpstr>
      <vt:lpstr>Calibri</vt:lpstr>
      <vt:lpstr>Cambria Math</vt:lpstr>
      <vt:lpstr>Courier New</vt:lpstr>
      <vt:lpstr>Lucida Calligraphy</vt:lpstr>
      <vt:lpstr>Symbol</vt:lpstr>
      <vt:lpstr>Times New Roman</vt:lpstr>
      <vt:lpstr>Wingdings</vt:lpstr>
      <vt:lpstr>Tema do Office</vt:lpstr>
      <vt:lpstr>Apresentação do PowerPoint</vt:lpstr>
      <vt:lpstr>Haikai Hidrológico</vt:lpstr>
      <vt:lpstr>Drenagem Agrícola Conceitos</vt:lpstr>
      <vt:lpstr>Drenagem Agrícola</vt:lpstr>
      <vt:lpstr>Aeração</vt:lpstr>
      <vt:lpstr>Aeração - Trocas gasosas no solo </vt:lpstr>
      <vt:lpstr>Aeração</vt:lpstr>
      <vt:lpstr>Trafegabilidade</vt:lpstr>
      <vt:lpstr>Trafegabilidade</vt:lpstr>
      <vt:lpstr>Erosão</vt:lpstr>
      <vt:lpstr>Erosão</vt:lpstr>
      <vt:lpstr>Salinidade</vt:lpstr>
      <vt:lpstr>Salinidade</vt:lpstr>
      <vt:lpstr>Métodos de drenagem</vt:lpstr>
      <vt:lpstr>Drenagem subterrânea</vt:lpstr>
      <vt:lpstr>Drenagem subterrânea</vt:lpstr>
      <vt:lpstr>Drenagem subterrânea</vt:lpstr>
      <vt:lpstr>Drenagem superficial</vt:lpstr>
      <vt:lpstr>Drenagem superficial</vt:lpstr>
      <vt:lpstr>Drenagem superficial</vt:lpstr>
      <vt:lpstr>Drenagem superficial</vt:lpstr>
      <vt:lpstr>Drenagem superficial</vt:lpstr>
      <vt:lpstr>Drenagem superficial + subterrânea</vt:lpstr>
      <vt:lpstr>Investigações Básicas para  Projetos de Drenagem</vt:lpstr>
      <vt:lpstr>Investigações Básicas para Elaboração de Projetos de Drenagem</vt:lpstr>
      <vt:lpstr>1. Reconhecimento inicial da área</vt:lpstr>
      <vt:lpstr>Topografia e Linhas de Fluxo de Água</vt:lpstr>
      <vt:lpstr>1. Reconhecimento inicial da área</vt:lpstr>
      <vt:lpstr>Natureza das poças d’água</vt:lpstr>
      <vt:lpstr>Obtenção de autorização para drenagem subterrânea</vt:lpstr>
      <vt:lpstr>Apresentação do PowerPoint</vt:lpstr>
      <vt:lpstr>Obtenção de autorização para drenagem subterrânea</vt:lpstr>
      <vt:lpstr>Saneamento inicial</vt:lpstr>
      <vt:lpstr>Saneamento inicial</vt:lpstr>
      <vt:lpstr>4. Levantamento topográfico</vt:lpstr>
      <vt:lpstr>4. Levantamento topográfico</vt:lpstr>
      <vt:lpstr>4. Levantamento topográfico</vt:lpstr>
      <vt:lpstr>Tradagens georreferenciadas e descrição dos perfis dos solos </vt:lpstr>
      <vt:lpstr>Tradagens georreferenciadas – Perfil do solo </vt:lpstr>
      <vt:lpstr>Tipos de solo mais frequentes em áreas com problemas de drenagem</vt:lpstr>
      <vt:lpstr>Neossolo Flúvico</vt:lpstr>
      <vt:lpstr>Neossolo Quartzarênico</vt:lpstr>
      <vt:lpstr>Neossolo Quartzarênico</vt:lpstr>
      <vt:lpstr>Organossolo (turfa)</vt:lpstr>
      <vt:lpstr>Gleissolos</vt:lpstr>
      <vt:lpstr>Gleissolos</vt:lpstr>
      <vt:lpstr>Planossolo</vt:lpstr>
      <vt:lpstr>Hidromórfico cinzento</vt:lpstr>
      <vt:lpstr>Apresentação do PowerPoint</vt:lpstr>
      <vt:lpstr>Exercício 1</vt:lpstr>
      <vt:lpstr>Exercício 1 - Solução</vt:lpstr>
      <vt:lpstr>Exercício 1 - Solução</vt:lpstr>
      <vt:lpstr>Seepage vertical</vt:lpstr>
      <vt:lpstr>Problemas com “seepage” vertical</vt:lpstr>
      <vt:lpstr>Seepage Vertical</vt:lpstr>
      <vt:lpstr>Seepage Vertical</vt:lpstr>
      <vt:lpstr>Efeitos no Solo</vt:lpstr>
      <vt:lpstr>Como Solucionar problemas  de Seepage Vertical</vt:lpstr>
      <vt:lpstr>Dreno Vertical de Alívio</vt:lpstr>
      <vt:lpstr>Porosidade Drenável (α)</vt:lpstr>
      <vt:lpstr>Solo – Composição Física</vt:lpstr>
      <vt:lpstr>Porosidade Drenável (α)</vt:lpstr>
      <vt:lpstr>POROSIDADE DRENÁVEL (α) Modelos de Estimativa</vt:lpstr>
      <vt:lpstr>Procedimento aceitável  Fórmula de Van-Beers</vt:lpstr>
      <vt:lpstr>Exemplos</vt:lpstr>
      <vt:lpstr>Exemplos</vt:lpstr>
      <vt:lpstr>Solução</vt:lpstr>
      <vt:lpstr>Exemplo – Solo com qinicial &lt; qcc</vt:lpstr>
      <vt:lpstr>Solução</vt:lpstr>
      <vt:lpstr>Solução</vt:lpstr>
      <vt:lpstr>E se o solo estivesse com qinicial = qcc?</vt:lpstr>
      <vt:lpstr>Experimento de Henry Darcy (1856)</vt:lpstr>
      <vt:lpstr>Condutividade hidráulica do solo saturado (Ko)</vt:lpstr>
      <vt:lpstr>Exemplo</vt:lpstr>
      <vt:lpstr>Solução</vt:lpstr>
      <vt:lpstr>Exemplo</vt:lpstr>
      <vt:lpstr>Solução</vt:lpstr>
      <vt:lpstr>Métodos de Determinação de Ko</vt:lpstr>
      <vt:lpstr>Apresentação do PowerPoint</vt:lpstr>
      <vt:lpstr>Método do Permeâmetro de Carga Constante</vt:lpstr>
      <vt:lpstr>Método do Furo do Trado</vt:lpstr>
      <vt:lpstr>Método do furo do trado</vt:lpstr>
      <vt:lpstr>Exemplo – Método do Furo do Trado</vt:lpstr>
      <vt:lpstr>Cálculo de Ko – Método do Furo do Trado</vt:lpstr>
      <vt:lpstr>Exemplo – Método do Furo do Trado</vt:lpstr>
      <vt:lpstr>Apresentação do PowerPoint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</dc:creator>
  <cp:lastModifiedBy>---</cp:lastModifiedBy>
  <cp:revision>211</cp:revision>
  <dcterms:created xsi:type="dcterms:W3CDTF">2020-05-25T21:57:17Z</dcterms:created>
  <dcterms:modified xsi:type="dcterms:W3CDTF">2020-06-12T12:59:38Z</dcterms:modified>
</cp:coreProperties>
</file>